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ink/ink3.xml" ContentType="application/inkml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ink/ink4.xml" ContentType="application/inkml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 bookmarkIdSeed="5">
  <p:sldMasterIdLst>
    <p:sldMasterId id="2147483690" r:id="rId1"/>
  </p:sldMasterIdLst>
  <p:notesMasterIdLst>
    <p:notesMasterId r:id="rId35"/>
  </p:notesMasterIdLst>
  <p:sldIdLst>
    <p:sldId id="1991" r:id="rId2"/>
    <p:sldId id="1992" r:id="rId3"/>
    <p:sldId id="1993" r:id="rId4"/>
    <p:sldId id="1970" r:id="rId5"/>
    <p:sldId id="1948" r:id="rId6"/>
    <p:sldId id="1975" r:id="rId7"/>
    <p:sldId id="1955" r:id="rId8"/>
    <p:sldId id="1974" r:id="rId9"/>
    <p:sldId id="1969" r:id="rId10"/>
    <p:sldId id="1950" r:id="rId11"/>
    <p:sldId id="1909" r:id="rId12"/>
    <p:sldId id="1962" r:id="rId13"/>
    <p:sldId id="1912" r:id="rId14"/>
    <p:sldId id="1919" r:id="rId15"/>
    <p:sldId id="1953" r:id="rId16"/>
    <p:sldId id="1693" r:id="rId17"/>
    <p:sldId id="1373" r:id="rId18"/>
    <p:sldId id="1951" r:id="rId19"/>
    <p:sldId id="1952" r:id="rId20"/>
    <p:sldId id="1783" r:id="rId21"/>
    <p:sldId id="1381" r:id="rId22"/>
    <p:sldId id="1358" r:id="rId23"/>
    <p:sldId id="1980" r:id="rId24"/>
    <p:sldId id="1981" r:id="rId25"/>
    <p:sldId id="1982" r:id="rId26"/>
    <p:sldId id="1983" r:id="rId27"/>
    <p:sldId id="1984" r:id="rId28"/>
    <p:sldId id="1985" r:id="rId29"/>
    <p:sldId id="1986" r:id="rId30"/>
    <p:sldId id="1987" r:id="rId31"/>
    <p:sldId id="1988" r:id="rId32"/>
    <p:sldId id="1989" r:id="rId33"/>
    <p:sldId id="1990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aiandra GD" panose="020E0502030308020204" pitchFamily="34" charset="0"/>
      <p:regular r:id="rId40"/>
    </p:embeddedFont>
    <p:embeddedFont>
      <p:font typeface="MV Boli" panose="02000500030200090000" pitchFamily="2" charset="0"/>
      <p:regular r:id="rId41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ledning" id="{D391D378-6E56-4800-BFB1-D32DD12929EC}">
          <p14:sldIdLst>
            <p14:sldId id="1991"/>
            <p14:sldId id="1992"/>
            <p14:sldId id="1993"/>
            <p14:sldId id="1970"/>
            <p14:sldId id="1948"/>
            <p14:sldId id="1975"/>
            <p14:sldId id="1955"/>
            <p14:sldId id="1974"/>
            <p14:sldId id="1969"/>
          </p14:sldIdLst>
        </p14:section>
        <p14:section name="Odödlighet" id="{FC3691BE-82AA-4A41-A62C-A541FD07C93A}">
          <p14:sldIdLst>
            <p14:sldId id="1950"/>
            <p14:sldId id="1909"/>
            <p14:sldId id="1962"/>
            <p14:sldId id="1912"/>
            <p14:sldId id="1919"/>
            <p14:sldId id="1953"/>
          </p14:sldIdLst>
        </p14:section>
        <p14:section name="Himmel" id="{ABB02E07-4DAA-4965-8412-FDC0BA9EF903}">
          <p14:sldIdLst>
            <p14:sldId id="1693"/>
            <p14:sldId id="1373"/>
            <p14:sldId id="1951"/>
            <p14:sldId id="1952"/>
          </p14:sldIdLst>
        </p14:section>
        <p14:section name="Helvete" id="{4D50D032-BDB3-4777-B91D-17FB3F912FE0}">
          <p14:sldIdLst>
            <p14:sldId id="1783"/>
            <p14:sldId id="1381"/>
            <p14:sldId id="1358"/>
            <p14:sldId id="1980"/>
            <p14:sldId id="1981"/>
            <p14:sldId id="1982"/>
          </p14:sldIdLst>
        </p14:section>
        <p14:section name="Allegori" id="{62047492-372B-4E1B-B880-16A451B7982A}">
          <p14:sldIdLst>
            <p14:sldId id="1983"/>
            <p14:sldId id="1984"/>
            <p14:sldId id="1985"/>
            <p14:sldId id="1986"/>
          </p14:sldIdLst>
        </p14:section>
        <p14:section name="Amillennialism" id="{7FA9C4FE-6FA3-40FA-8607-89088AB49CEC}">
          <p14:sldIdLst>
            <p14:sldId id="1987"/>
            <p14:sldId id="1988"/>
            <p14:sldId id="1989"/>
          </p14:sldIdLst>
        </p14:section>
        <p14:section name="Sammanfattning" id="{5292F5C6-BA97-4BAA-9714-4ED5E52E9989}">
          <p14:sldIdLst>
            <p14:sldId id="19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23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1E1108"/>
    <a:srgbClr val="D2D2D2"/>
    <a:srgbClr val="C28E3F"/>
    <a:srgbClr val="A66125"/>
    <a:srgbClr val="D5C8C4"/>
    <a:srgbClr val="3F2313"/>
    <a:srgbClr val="D0BEC5"/>
    <a:srgbClr val="F3E471"/>
    <a:srgbClr val="F7C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87157" autoAdjust="0"/>
  </p:normalViewPr>
  <p:slideViewPr>
    <p:cSldViewPr snapToGrid="0">
      <p:cViewPr varScale="1">
        <p:scale>
          <a:sx n="103" d="100"/>
          <a:sy n="103" d="100"/>
        </p:scale>
        <p:origin x="1146" y="120"/>
      </p:cViewPr>
      <p:guideLst>
        <p:guide orient="horz" pos="2523"/>
        <p:guide pos="36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4488"/>
    </p:cViewPr>
  </p:sorterViewPr>
  <p:notesViewPr>
    <p:cSldViewPr snapToGrid="0">
      <p:cViewPr varScale="1">
        <p:scale>
          <a:sx n="90" d="100"/>
          <a:sy n="90" d="100"/>
        </p:scale>
        <p:origin x="28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8T12:49:17.4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64 30 487 0 0,'-21'-4'0'0'0,"4"-1"0"0"0,3 0 0 0 0,3 3 64 0 0,36 0-240 0 0,1 2 104 0 0,-3-2 8 0 0,-2-8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8T18:54:36.0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33 199 0 0,'0'0'0'0'0,"12"-14"-72"0"0,-1-4 72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8T18:54:36.0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33 199 0 0,'0'0'0'0'0,"12"-14"-72"0"0,-1-4 72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4T14:53:22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0 447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25CBD-AA23-4A9B-A8C0-80E77E03612D}" type="datetimeFigureOut">
              <a:rPr lang="sv-SE" smtClean="0"/>
              <a:t>2023-06-21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76EC-C84D-4117-AB1D-1C19FDABD09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04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dirty="0"/>
              <a:t>VO: Oxymoron, självmotsägelse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4419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trike="noStrike" dirty="0">
                <a:highlight>
                  <a:srgbClr val="FFFF00"/>
                </a:highlight>
              </a:rPr>
              <a:t>VO: ”Själ” har tre betydelsenyanser: Konkret (=människa); Abstrakt (=liv); Metafor (=vilja/tankar/känslor)</a:t>
            </a:r>
          </a:p>
          <a:p>
            <a:pPr>
              <a:spcBef>
                <a:spcPts val="600"/>
              </a:spcBef>
            </a:pPr>
            <a:endParaRPr lang="sv-SE" sz="2000" dirty="0"/>
          </a:p>
          <a:p>
            <a:pPr>
              <a:spcBef>
                <a:spcPts val="600"/>
              </a:spcBef>
            </a:pPr>
            <a:r>
              <a:rPr lang="sv-SE" sz="2000" dirty="0"/>
              <a:t>Själen är (levandegjord) kropp, jämför parallellställen: </a:t>
            </a:r>
            <a:r>
              <a:rPr lang="sv-SE" sz="2000" dirty="0">
                <a:solidFill>
                  <a:srgbClr val="C00000"/>
                </a:solidFill>
              </a:rPr>
              <a:t>Gud gör Jesu </a:t>
            </a:r>
            <a:r>
              <a:rPr lang="sv-SE" sz="2000" i="1" u="sng" dirty="0">
                <a:solidFill>
                  <a:srgbClr val="C00000"/>
                </a:solidFill>
              </a:rPr>
              <a:t>själ</a:t>
            </a:r>
            <a:r>
              <a:rPr lang="sv-SE" sz="2000" i="1" dirty="0">
                <a:solidFill>
                  <a:srgbClr val="C00000"/>
                </a:solidFill>
              </a:rPr>
              <a:t> [nefesh]</a:t>
            </a:r>
            <a:r>
              <a:rPr lang="sv-SE" sz="2000" dirty="0">
                <a:solidFill>
                  <a:srgbClr val="C00000"/>
                </a:solidFill>
              </a:rPr>
              <a:t> till ett skuldoffer.</a:t>
            </a:r>
            <a:r>
              <a:rPr lang="sv-SE" sz="2000" dirty="0"/>
              <a:t> </a:t>
            </a:r>
            <a:r>
              <a:rPr lang="sv-SE" sz="1600" dirty="0"/>
              <a:t>(Jes 53:10) </a:t>
            </a:r>
            <a:r>
              <a:rPr lang="sv-SE" sz="2000" dirty="0">
                <a:solidFill>
                  <a:srgbClr val="C00000"/>
                </a:solidFill>
              </a:rPr>
              <a:t>Jesus bar våra synder i sin </a:t>
            </a:r>
            <a:r>
              <a:rPr lang="sv-SE" sz="2000" i="1" u="sng" dirty="0">
                <a:solidFill>
                  <a:srgbClr val="C00000"/>
                </a:solidFill>
              </a:rPr>
              <a:t>kropp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i="1" dirty="0">
                <a:solidFill>
                  <a:srgbClr val="C00000"/>
                </a:solidFill>
              </a:rPr>
              <a:t>[soma]</a:t>
            </a:r>
            <a:r>
              <a:rPr lang="sv-SE" sz="2000" dirty="0">
                <a:solidFill>
                  <a:srgbClr val="C00000"/>
                </a:solidFill>
              </a:rPr>
              <a:t> upp på korsets trä.</a:t>
            </a:r>
            <a:r>
              <a:rPr lang="sv-SE" sz="1600" dirty="0"/>
              <a:t> (1 Pet 2:24)</a:t>
            </a:r>
          </a:p>
          <a:p>
            <a:pPr>
              <a:spcBef>
                <a:spcPts val="600"/>
              </a:spcBef>
            </a:pPr>
            <a:endParaRPr lang="sv-SE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/>
              <a:t>När Stefanus dog: </a:t>
            </a:r>
            <a:r>
              <a:rPr lang="sv-SE" sz="1600" dirty="0">
                <a:solidFill>
                  <a:srgbClr val="C00000"/>
                </a:solidFill>
              </a:rPr>
              <a:t>Herre Jesus, ta emot min </a:t>
            </a:r>
            <a:r>
              <a:rPr lang="sv-SE" sz="1600" i="1" u="sng" dirty="0">
                <a:solidFill>
                  <a:srgbClr val="C00000"/>
                </a:solidFill>
              </a:rPr>
              <a:t>ande</a:t>
            </a:r>
            <a:r>
              <a:rPr lang="sv-SE" sz="1600" dirty="0">
                <a:solidFill>
                  <a:srgbClr val="C00000"/>
                </a:solidFill>
              </a:rPr>
              <a:t> [</a:t>
            </a:r>
            <a:r>
              <a:rPr lang="sv-SE" sz="1600" i="1" dirty="0">
                <a:solidFill>
                  <a:srgbClr val="C00000"/>
                </a:solidFill>
              </a:rPr>
              <a:t>pneuma</a:t>
            </a:r>
            <a:r>
              <a:rPr lang="sv-SE" sz="1600" dirty="0">
                <a:solidFill>
                  <a:srgbClr val="C00000"/>
                </a:solidFill>
              </a:rPr>
              <a:t>].</a:t>
            </a:r>
            <a:r>
              <a:rPr lang="sv-SE" sz="1600" dirty="0"/>
              <a:t> </a:t>
            </a:r>
            <a:r>
              <a:rPr lang="sv-SE" sz="1200" dirty="0"/>
              <a:t>(Apg 7:59)</a:t>
            </a:r>
            <a:endParaRPr lang="LID4096" sz="160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582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sv-SE" sz="1200" dirty="0"/>
              <a:t>VO:</a:t>
            </a:r>
            <a:r>
              <a:rPr lang="sv-SE" sz="1200" dirty="0">
                <a:cs typeface="Calibri" panose="020F0502020204030204" pitchFamily="34" charset="0"/>
              </a:rPr>
              <a:t> I</a:t>
            </a:r>
            <a:r>
              <a:rPr lang="sv-SE" sz="1200" dirty="0">
                <a:ea typeface="Times New Roman" panose="02020603050405020304" pitchFamily="18" charset="0"/>
                <a:cs typeface="Calibri" panose="020F0502020204030204" pitchFamily="34" charset="0"/>
              </a:rPr>
              <a:t>nte beroende av Guds livsande: Pga inneboende liv.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trike="noStrik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VO: Kyrkofäderna vad de efter de apostoliska.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trike="noStrike" dirty="0"/>
          </a:p>
          <a:p>
            <a:pPr marL="276225" indent="-276225">
              <a:spcBef>
                <a:spcPts val="1800"/>
              </a:spcBef>
            </a:pPr>
            <a:r>
              <a:rPr lang="sv-SE" dirty="0">
                <a:ea typeface="Times New Roman" panose="02020603050405020304" pitchFamily="18" charset="0"/>
                <a:cs typeface="Calibri" panose="020F0502020204030204" pitchFamily="34" charset="0"/>
              </a:rPr>
              <a:t>Odödlighetens spin-off effekter:</a:t>
            </a:r>
          </a:p>
          <a:p>
            <a:pPr marL="276225" indent="-276225">
              <a:buFont typeface="Arial" panose="020B0604020202020204" pitchFamily="34" charset="0"/>
              <a:buChar char="•"/>
            </a:pPr>
            <a:r>
              <a:rPr lang="sv-SE" dirty="0">
                <a:ea typeface="Times New Roman" panose="02020603050405020304" pitchFamily="18" charset="0"/>
                <a:cs typeface="Calibri" panose="020F0502020204030204" pitchFamily="34" charset="0"/>
              </a:rPr>
              <a:t>Universalism och traditionalism</a:t>
            </a:r>
          </a:p>
          <a:p>
            <a:pPr marL="276225" indent="-276225">
              <a:buFont typeface="Arial" panose="020B0604020202020204" pitchFamily="34" charset="0"/>
              <a:buChar char="•"/>
            </a:pPr>
            <a:r>
              <a:rPr lang="sv-SE" dirty="0">
                <a:cs typeface="Calibri" panose="020F0502020204030204" pitchFamily="34" charset="0"/>
              </a:rPr>
              <a:t>S</a:t>
            </a:r>
            <a:r>
              <a:rPr lang="sv-SE" dirty="0"/>
              <a:t>kärseld, helgondyrkan, reliker…</a:t>
            </a:r>
          </a:p>
          <a:p>
            <a:pPr marL="276225" indent="-276225">
              <a:buFont typeface="Arial" panose="020B0604020202020204" pitchFamily="34" charset="0"/>
              <a:buChar char="•"/>
            </a:pPr>
            <a:r>
              <a:rPr lang="sv-SE" dirty="0"/>
              <a:t>Himmelsfärder</a:t>
            </a:r>
          </a:p>
          <a:p>
            <a:pPr marL="276225" indent="-276225">
              <a:buFont typeface="Arial" panose="020B0604020202020204" pitchFamily="34" charset="0"/>
              <a:buChar char="•"/>
            </a:pPr>
            <a:r>
              <a:rPr lang="sv-SE" dirty="0"/>
              <a:t>Nära döden-upplevelser</a:t>
            </a:r>
          </a:p>
          <a:p>
            <a:pPr marL="276225" indent="-276225">
              <a:buFont typeface="Arial" panose="020B0604020202020204" pitchFamily="34" charset="0"/>
              <a:buChar char="•"/>
            </a:pPr>
            <a:r>
              <a:rPr lang="sv-SE" dirty="0"/>
              <a:t>Seanser, medier, andemöten…</a:t>
            </a:r>
          </a:p>
          <a:p>
            <a:pPr marL="276225" indent="-276225">
              <a:buFont typeface="Arial" panose="020B0604020202020204" pitchFamily="34" charset="0"/>
              <a:buChar char="•"/>
            </a:pPr>
            <a:r>
              <a:rPr lang="sv-SE" dirty="0"/>
              <a:t>Själavandring</a:t>
            </a:r>
            <a:endParaRPr lang="sv-SE" sz="12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42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 </a:t>
            </a:r>
            <a:r>
              <a:rPr kumimoji="0" lang="sv-SE" sz="12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kropp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ska vila i det hoppet att du inte ska lämna mig i graven. </a:t>
            </a: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(Apg 2:26-27)</a:t>
            </a:r>
            <a:endParaRPr kumimoji="0" lang="LID4096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387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”?” =&gt; Platon trodde på själens odödlighet även före födelsen, dvs att alla människor pre-existerat.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11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1062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2953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VO: Himlen där gudarna ”bor”: Man bygger torn för att nå till gudarna och höga berg blir heliga platser.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VO: Abrahams löfte: Mer kommer under Amillennialism.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>
                <a:solidFill>
                  <a:srgbClr val="7030A0"/>
                </a:solidFill>
              </a:rPr>
              <a:t>”Min boning ska vara </a:t>
            </a:r>
            <a:r>
              <a:rPr lang="sv-SE" sz="1400" i="1" u="sng" dirty="0">
                <a:solidFill>
                  <a:srgbClr val="7030A0"/>
                </a:solidFill>
              </a:rPr>
              <a:t>hos dem</a:t>
            </a:r>
            <a:r>
              <a:rPr lang="sv-SE" sz="1400" dirty="0">
                <a:solidFill>
                  <a:srgbClr val="7030A0"/>
                </a:solidFill>
              </a:rPr>
              <a:t>, och jag ska vara deras Gud, och de ska vara mitt folk.” (</a:t>
            </a:r>
            <a:r>
              <a:rPr lang="sv-SE" sz="1400" dirty="0"/>
              <a:t>Hes 37:27)</a:t>
            </a:r>
            <a:endParaRPr lang="sv-SE" sz="1400" dirty="0">
              <a:solidFill>
                <a:srgbClr val="7030A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>
                <a:solidFill>
                  <a:srgbClr val="C00000"/>
                </a:solidFill>
              </a:rPr>
              <a:t>”Detta är platsen för min tron…där jag vill bo </a:t>
            </a:r>
            <a:r>
              <a:rPr lang="sv-SE" sz="1400" i="1" u="sng" dirty="0">
                <a:solidFill>
                  <a:srgbClr val="C00000"/>
                </a:solidFill>
              </a:rPr>
              <a:t>ibland Israels barn</a:t>
            </a:r>
            <a:r>
              <a:rPr lang="sv-SE" sz="1400" dirty="0">
                <a:solidFill>
                  <a:srgbClr val="C00000"/>
                </a:solidFill>
              </a:rPr>
              <a:t> för evigt.”</a:t>
            </a:r>
            <a:r>
              <a:rPr lang="sv-SE" sz="900" dirty="0"/>
              <a:t> (Hes 43:7)</a:t>
            </a:r>
          </a:p>
          <a:p>
            <a:pPr marL="266700" indent="-266700">
              <a:spcBef>
                <a:spcPts val="300"/>
              </a:spcBef>
            </a:pPr>
            <a:r>
              <a:rPr lang="sv-SE" sz="900" dirty="0"/>
              <a:t>Löftena är en uppfyllelse av 2 Mos 29:45: ”</a:t>
            </a:r>
            <a:r>
              <a:rPr lang="sv-SE" sz="900" dirty="0">
                <a:solidFill>
                  <a:srgbClr val="C00000"/>
                </a:solidFill>
              </a:rPr>
              <a:t>Jag ska bo </a:t>
            </a:r>
            <a:r>
              <a:rPr lang="sv-SE" sz="900" i="1" u="sng" dirty="0">
                <a:solidFill>
                  <a:srgbClr val="C00000"/>
                </a:solidFill>
              </a:rPr>
              <a:t>mitt ibland</a:t>
            </a:r>
            <a:r>
              <a:rPr lang="sv-SE" sz="900" dirty="0">
                <a:solidFill>
                  <a:srgbClr val="C00000"/>
                </a:solidFill>
              </a:rPr>
              <a:t> Israels barn och vara deras Gud.”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5747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sv-SE" sz="1200" i="0" dirty="0">
                <a:solidFill>
                  <a:srgbClr val="C00000"/>
                </a:solidFill>
              </a:rPr>
              <a:t>VO: Henok och Elia: Förklaras senare.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sv-SE" sz="1200" i="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sv-SE" sz="1200" i="0" dirty="0">
                <a:solidFill>
                  <a:srgbClr val="C00000"/>
                </a:solidFill>
              </a:rPr>
              <a:t>VO: Himmelriket: Jag har medvetet valt en ”jordnära” bild.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sv-SE" sz="1200" i="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rgbClr val="C00000"/>
                </a:solidFill>
              </a:rPr>
              <a:t>[Jesus] har blivit upphöjd till Guds högra sida… David har ju </a:t>
            </a:r>
            <a:r>
              <a:rPr lang="sv-SE" sz="1200" i="1" u="sng" dirty="0">
                <a:solidFill>
                  <a:srgbClr val="C00000"/>
                </a:solidFill>
              </a:rPr>
              <a:t>inte</a:t>
            </a:r>
            <a:r>
              <a:rPr lang="sv-SE" sz="1200" dirty="0">
                <a:solidFill>
                  <a:srgbClr val="C00000"/>
                </a:solidFill>
              </a:rPr>
              <a:t> stigit upp till himlen. </a:t>
            </a:r>
            <a:r>
              <a:rPr lang="sv-SE" sz="1000" dirty="0"/>
              <a:t>(Apg 2:33-34)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sv-SE" sz="1000" i="0" dirty="0">
                <a:solidFill>
                  <a:srgbClr val="C00000"/>
                </a:solidFill>
              </a:rPr>
              <a:t>Herren ska vara kung över hela </a:t>
            </a:r>
            <a:r>
              <a:rPr lang="sv-SE" sz="1000" i="0" u="sng" dirty="0">
                <a:solidFill>
                  <a:srgbClr val="C00000"/>
                </a:solidFill>
              </a:rPr>
              <a:t>jorden</a:t>
            </a:r>
            <a:r>
              <a:rPr lang="sv-SE" sz="1000" i="0" dirty="0">
                <a:solidFill>
                  <a:srgbClr val="C00000"/>
                </a:solidFill>
              </a:rPr>
              <a:t>.</a:t>
            </a:r>
            <a:r>
              <a:rPr lang="sv-SE" sz="1000" i="0" dirty="0">
                <a:cs typeface="Times New Roman" panose="02020603050405020304" pitchFamily="18" charset="0"/>
              </a:rPr>
              <a:t> (Sak 14:9)</a:t>
            </a:r>
            <a:endParaRPr lang="sv-S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sv-SE" sz="1200" i="0" dirty="0">
              <a:solidFill>
                <a:srgbClr val="C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7329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VO: </a:t>
            </a:r>
            <a:r>
              <a:rPr lang="sv-SE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Klemens av Alexandria (150-215) var först med ”I min Fars hus…”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VO</a:t>
            </a:r>
            <a:r>
              <a:rPr lang="sv-SE" dirty="0"/>
              <a:t>: Jesu svar är inte god dag-yxskaft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Paulus inkluderar Henok när han skriver: ”</a:t>
            </a:r>
            <a:r>
              <a:rPr lang="sv-SE" dirty="0">
                <a:solidFill>
                  <a:srgbClr val="C00000"/>
                </a:solidFill>
              </a:rPr>
              <a:t>I tron dog alla dessa...”</a:t>
            </a:r>
            <a:r>
              <a:rPr lang="sv-SE" dirty="0"/>
              <a:t> </a:t>
            </a:r>
            <a:r>
              <a:rPr lang="sv-SE" sz="1050" dirty="0"/>
              <a:t>(Hebr 11:13)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8561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676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dirty="0"/>
              <a:t>VO: </a:t>
            </a:r>
            <a:r>
              <a:rPr lang="sv-SE" i="1" dirty="0"/>
              <a:t>Klassisk kristendom:</a:t>
            </a:r>
            <a:r>
              <a:rPr lang="sv-SE" dirty="0"/>
              <a:t> Baserar sig på kyrkomöten och trosbekännelser från 300-talet och framåt </a:t>
            </a:r>
            <a:r>
              <a:rPr lang="sv-SE" i="1" dirty="0"/>
              <a:t>då det grekiska inflytande redan var stort</a:t>
            </a:r>
            <a:r>
              <a:rPr lang="sv-SE" dirty="0"/>
              <a:t>.</a:t>
            </a:r>
            <a:br>
              <a:rPr lang="sv-SE" dirty="0"/>
            </a:br>
            <a:r>
              <a:rPr lang="sv-SE" dirty="0"/>
              <a:t>Vi måste tillbaka 300 år till: </a:t>
            </a:r>
            <a:r>
              <a:rPr lang="sv-SE" i="1" dirty="0"/>
              <a:t>Apostolisk kristendom:</a:t>
            </a:r>
            <a:r>
              <a:rPr lang="sv-SE" dirty="0"/>
              <a:t> Baserar sig på Jesus, apostlarnas och de apostoliska fädernas lära.</a:t>
            </a:r>
          </a:p>
          <a:p>
            <a:endParaRPr lang="sv-SE" dirty="0"/>
          </a:p>
          <a:p>
            <a:r>
              <a:rPr lang="sv-SE" dirty="0"/>
              <a:t>VO: Kyrkan är en syntes mellan de tre delarna.</a:t>
            </a:r>
          </a:p>
          <a:p>
            <a:endParaRPr lang="sv-SE" dirty="0"/>
          </a:p>
          <a:p>
            <a:r>
              <a:rPr lang="sv-SE" dirty="0"/>
              <a:t>VO: Uttrycksformer: Organisation, ritualer, liturgi, byggnader…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2069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Konditionalism =&gt; Villkorlig odödlighet</a:t>
            </a:r>
            <a:br>
              <a:rPr lang="sv-SE" sz="1200" dirty="0"/>
            </a:br>
            <a:endParaRPr lang="sv-SE" dirty="0"/>
          </a:p>
          <a:p>
            <a:r>
              <a:rPr lang="sv-SE" dirty="0"/>
              <a:t>VO: Universalism: Finns flera varianter. Renande eld är för den ursprungliga (startade med Origenes, 185-254).</a:t>
            </a:r>
          </a:p>
          <a:p>
            <a:r>
              <a:rPr lang="sv-SE" dirty="0"/>
              <a:t>Idag finns också en liberal variant där Gud ser mellan fingrarna med synd.</a:t>
            </a:r>
          </a:p>
          <a:p>
            <a:endParaRPr lang="sv-SE" dirty="0"/>
          </a:p>
          <a:p>
            <a:r>
              <a:rPr lang="sv-SE" dirty="0"/>
              <a:t>VO: Det är intolerant att säga till en buddist att han också kommer till Gud, eftersom han ingenting hellre vill än att förintas och utsläckas (nirvana).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45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LID4096" dirty="0">
                <a:solidFill>
                  <a:srgbClr val="000000"/>
                </a:solidFill>
              </a:rPr>
              <a:t>VO: Mycket är naturligtvis metaforer, men en sådan ska spegla verkligheten och inte beskriva dess motsats.</a:t>
            </a: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Utrotas: Ps 37:34. Försvinna: Ps 104:35. Gå under: Ps 37:38. Förgås: Ps 68:3. Inte mer finnas: Ps 104:35.</a:t>
            </a: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”De många som sover i mullen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 vakna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några till 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evigt liv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och andra till…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evig skam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.” </a:t>
            </a: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(Dan 12:2)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658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baseline="0" dirty="0"/>
              <a:t>VO: Första döden kastas i andra döden.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strike="noStrike" dirty="0"/>
              <a:t>VO: Det hårdaste straffet är en dödsdom beroende på att det är permanent. Det är inte tiden for utfärdandet av domen som räknas.</a:t>
            </a: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baseline="0" dirty="0"/>
              <a:t>Liken i Gehenna: Likbränning av de 185 000 assyriska offren under kung Hiskias tid i Jes 30:33.</a:t>
            </a:r>
            <a:br>
              <a:rPr lang="sv-SE" b="0" baseline="0" dirty="0"/>
            </a:br>
            <a:r>
              <a:rPr lang="sv-SE" b="0" baseline="0" dirty="0"/>
              <a:t>(Troligen även vid Jerusalems förstörelse under babylonierna enl. </a:t>
            </a:r>
            <a:r>
              <a:rPr lang="sv-SE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Jer 19:6-13)</a:t>
            </a:r>
          </a:p>
          <a:p>
            <a:endParaRPr lang="sv-SE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50" dirty="0"/>
              <a:t>Evig: Vare sig grekiska eller hebreiska har något ord för vårt evig. Olam och aion är mer ”tidsepok” eller ”så långt man kan se”.</a:t>
            </a:r>
            <a:br>
              <a:rPr lang="sv-SE" sz="1050" dirty="0"/>
            </a:br>
            <a:r>
              <a:rPr lang="sv-SE" sz="1050" dirty="0"/>
              <a:t>Jämför evigt prästadöme, 2 Mos 40:15, som inte längre finns.</a:t>
            </a:r>
            <a:endParaRPr lang="sv-SE" sz="1050" strike="noStrike" dirty="0"/>
          </a:p>
          <a:p>
            <a:endParaRPr lang="sv-SE" sz="105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/>
              <a:t>Gud är rättvis: Lidandet är sannolikt individuellt vad gäller dess typ, intensitet och varaktighet, men det är aldrig evigt.</a:t>
            </a:r>
            <a:endParaRPr lang="sv-SE" sz="1050" dirty="0"/>
          </a:p>
          <a:p>
            <a:endParaRPr lang="sv-SE" sz="1050" b="0" baseline="0" dirty="0"/>
          </a:p>
          <a:p>
            <a:r>
              <a:rPr lang="sv-SE" dirty="0">
                <a:solidFill>
                  <a:srgbClr val="C00000"/>
                </a:solidFill>
              </a:rPr>
              <a:t>Jesus: ”Gå bort från mig, ni förbannade, till den </a:t>
            </a:r>
            <a:r>
              <a:rPr lang="sv-SE" i="1" u="sng" dirty="0">
                <a:solidFill>
                  <a:srgbClr val="C00000"/>
                </a:solidFill>
              </a:rPr>
              <a:t>eviga elden</a:t>
            </a:r>
            <a:r>
              <a:rPr lang="sv-SE" dirty="0">
                <a:solidFill>
                  <a:srgbClr val="C00000"/>
                </a:solidFill>
              </a:rPr>
              <a:t>.” </a:t>
            </a:r>
            <a:r>
              <a:rPr lang="sv-SE" sz="1050" dirty="0"/>
              <a:t>(Matt 25:41)</a:t>
            </a:r>
            <a:br>
              <a:rPr lang="sv-SE" b="0" baseline="0" dirty="0"/>
            </a:br>
            <a:endParaRPr lang="sv-SE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Ett tredje ställe, </a:t>
            </a:r>
            <a:r>
              <a:rPr lang="sv-SE" sz="1200" b="0" i="1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tartarus</a:t>
            </a:r>
            <a:r>
              <a:rPr lang="sv-SE" sz="12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, finns endast en gång i Bibeln: </a:t>
            </a:r>
            <a:r>
              <a:rPr lang="sv-SE" sz="1200" b="0" i="1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Ty Gud skonade inte de änglar som hade syndat utan kastade dem i </a:t>
            </a:r>
            <a:r>
              <a:rPr lang="sv-SE" sz="1200" b="0" i="1" u="sng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avgrunden</a:t>
            </a:r>
            <a:r>
              <a:rPr lang="sv-SE" sz="1200" b="0" i="1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 [tartarus] och överlämnade dem åt mörker och kedjor, för att de skulle hållas i förvar till domen. </a:t>
            </a:r>
            <a:r>
              <a:rPr lang="sv-SE" sz="11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(2 Pet</a:t>
            </a:r>
            <a:r>
              <a:rPr lang="sv-SE" sz="1100" b="0" i="0" kern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2:4) </a:t>
            </a:r>
            <a:r>
              <a:rPr lang="sv-SE" sz="1200" dirty="0">
                <a:effectLst/>
              </a:rPr>
              <a:t>Behöver inte vara en plats utan ett tillstånd eller begränsning.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464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Bokstavligen kommer säger många icke-rättfärdiga att bli kvar i Jerusalem efter det kaos som gällt den sista tiden.</a:t>
            </a:r>
          </a:p>
          <a:p>
            <a:endParaRPr lang="sv-SE" dirty="0"/>
          </a:p>
          <a:p>
            <a:r>
              <a:rPr lang="sv-SE" dirty="0"/>
              <a:t>Fler symboler:</a:t>
            </a:r>
          </a:p>
          <a:p>
            <a:pPr marL="0" marR="0" lvl="1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1" i="1" dirty="0"/>
              <a:t>Bröllopskläder</a:t>
            </a:r>
            <a:r>
              <a:rPr lang="sv-SE" dirty="0"/>
              <a:t> =&gt; Kristi rättfärdighet: ”</a:t>
            </a:r>
            <a:r>
              <a:rPr lang="sv-SE" sz="1200" dirty="0">
                <a:solidFill>
                  <a:srgbClr val="C00000"/>
                </a:solidFill>
              </a:rPr>
              <a:t>Den som segrar ska bli klädd i </a:t>
            </a:r>
            <a:r>
              <a:rPr lang="sv-SE" sz="1200" i="1" u="sng" dirty="0">
                <a:solidFill>
                  <a:srgbClr val="C00000"/>
                </a:solidFill>
              </a:rPr>
              <a:t>vita kläder</a:t>
            </a:r>
            <a:r>
              <a:rPr lang="sv-SE" sz="1200" dirty="0">
                <a:solidFill>
                  <a:srgbClr val="C00000"/>
                </a:solidFill>
              </a:rPr>
              <a:t>.”</a:t>
            </a:r>
            <a:r>
              <a:rPr lang="sv-SE" sz="1050" dirty="0">
                <a:solidFill>
                  <a:srgbClr val="C00000"/>
                </a:solidFill>
              </a:rPr>
              <a:t> </a:t>
            </a:r>
            <a:r>
              <a:rPr lang="sv-SE" sz="1050" dirty="0"/>
              <a:t>(Upp 3:5)</a:t>
            </a:r>
            <a:endParaRPr lang="sv-SE" b="1" i="1" dirty="0"/>
          </a:p>
          <a:p>
            <a:pPr marL="0" lvl="1" indent="-1968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Mörker</a:t>
            </a:r>
            <a:r>
              <a:rPr lang="sv-SE" dirty="0"/>
              <a:t> =&gt; Förkastande: ”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De satt i </a:t>
            </a:r>
            <a:r>
              <a:rPr kumimoji="0" lang="sv-SE" altLang="sv-SE" sz="1200" b="0" i="1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mörker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och dödsskugga… för de hade trotsat Guds ord.”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sv-SE" altLang="sv-SE" sz="10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(Ps 107:10-11)</a:t>
            </a:r>
          </a:p>
          <a:p>
            <a:pPr marL="0" lvl="1" indent="-1968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altLang="sv-SE" b="1" i="1" dirty="0">
                <a:solidFill>
                  <a:srgbClr val="000000"/>
                </a:solidFill>
              </a:rPr>
              <a:t>Gråt</a:t>
            </a:r>
            <a:r>
              <a:rPr lang="sv-SE" altLang="sv-SE" dirty="0">
                <a:solidFill>
                  <a:srgbClr val="000000"/>
                </a:solidFill>
              </a:rPr>
              <a:t> =&gt; Sorg: ”</a:t>
            </a:r>
            <a:r>
              <a:rPr lang="sv-SE" altLang="sv-SE" dirty="0">
                <a:solidFill>
                  <a:srgbClr val="C00000"/>
                </a:solidFill>
              </a:rPr>
              <a:t>Ett skri hörs i Rama, </a:t>
            </a:r>
            <a:r>
              <a:rPr lang="sv-SE" altLang="sv-SE" i="1" u="sng" dirty="0">
                <a:solidFill>
                  <a:srgbClr val="C00000"/>
                </a:solidFill>
              </a:rPr>
              <a:t>gråt</a:t>
            </a:r>
            <a:r>
              <a:rPr lang="sv-SE" altLang="sv-SE" dirty="0">
                <a:solidFill>
                  <a:srgbClr val="C00000"/>
                </a:solidFill>
              </a:rPr>
              <a:t> och bitter klagan: Rakel gråter över sina barn.”</a:t>
            </a:r>
            <a:r>
              <a:rPr lang="sv-SE" altLang="sv-SE" dirty="0">
                <a:solidFill>
                  <a:srgbClr val="000000"/>
                </a:solidFill>
              </a:rPr>
              <a:t> </a:t>
            </a:r>
            <a:r>
              <a:rPr lang="sv-SE" altLang="sv-SE" sz="1050" dirty="0">
                <a:solidFill>
                  <a:srgbClr val="000000"/>
                </a:solidFill>
              </a:rPr>
              <a:t>(Matt 2:18)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0804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Tolkningsprincip: Se på kontexten och adressaterna.</a:t>
            </a: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Problem med traditionell tolkning: Det är inte synd/dygd att vara rik/fattig.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7256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</a:t>
            </a:r>
            <a:r>
              <a:rPr lang="sv-S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Motsvarande ställe i Upp 20:10: ”Djävulen som hade förlett dem kastades i sjön av eld och svavel där också vilddjuret och den falske profeten är. Och de ska plågas dag och natt i evigheters evighet.”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VO: ”Evigheternas evigheter” visar att ”evig” inte kan betyda ”utan slut”.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Inget kan ju pågå längre än för alltid.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324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Allegorier i Bibeln är uppenbara: Guds Lamm är inte ett får. Jag har själv använt Abels blod som ropar.</a:t>
            </a:r>
          </a:p>
          <a:p>
            <a:r>
              <a:rPr lang="sv-SE" dirty="0"/>
              <a:t>Bibeln är en harmonisk och konsekvent enhet. Om inte har vi missförstått något.</a:t>
            </a:r>
          </a:p>
          <a:p>
            <a:endParaRPr lang="sv-SE" dirty="0"/>
          </a:p>
          <a:p>
            <a:r>
              <a:rPr lang="sv-SE" dirty="0"/>
              <a:t>VO: Obs att jag sätter frågetecknet vid ”största”, inte ”skada”.</a:t>
            </a:r>
          </a:p>
          <a:p>
            <a:r>
              <a:rPr lang="sv-SE" dirty="0"/>
              <a:t>Fokus i fortsättningen.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1075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Livets träd finns bara i de två paradisen.</a:t>
            </a:r>
          </a:p>
          <a:p>
            <a:endParaRPr lang="sv-SE" dirty="0"/>
          </a:p>
          <a:p>
            <a:r>
              <a:rPr lang="sv-SE" dirty="0"/>
              <a:t>VO: Efter syndafloden förnyas uppdraget: ”föröka er och uppfyll jorden” (1 Mos 9)</a:t>
            </a:r>
          </a:p>
          <a:p>
            <a:endParaRPr lang="sv-SE" dirty="0"/>
          </a:p>
          <a:p>
            <a:r>
              <a:rPr lang="sv-SE" dirty="0"/>
              <a:t>Efter Babels torn tvingar Gud människorna att sprida sig genom språkförbistringen (1 Mos 11)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390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sv-SE" sz="1050" b="0" i="0" u="none" strike="noStrike" dirty="0">
                <a:effectLst/>
                <a:latin typeface="Arial" panose="020B0604020202020204" pitchFamily="34" charset="0"/>
              </a:rPr>
              <a:t>VO: ”ny skapelse”: Kastar inte bort ”Anders” och skapar </a:t>
            </a:r>
            <a:r>
              <a:rPr lang="sv-SE" sz="1050" b="0" i="1" u="sng" strike="noStrike" dirty="0">
                <a:effectLst/>
                <a:latin typeface="Arial" panose="020B0604020202020204" pitchFamily="34" charset="0"/>
              </a:rPr>
              <a:t>en annan</a:t>
            </a:r>
            <a:r>
              <a:rPr lang="sv-SE" sz="1050" b="0" i="0" u="none" strike="noStrike" dirty="0">
                <a:effectLst/>
                <a:latin typeface="Arial" panose="020B0604020202020204" pitchFamily="34" charset="0"/>
              </a:rPr>
              <a:t> ”Anders</a:t>
            </a:r>
            <a:r>
              <a:rPr lang="sv-SE" sz="1000" b="0" i="0" u="none" strike="noStrike" dirty="0">
                <a:effectLst/>
                <a:latin typeface="Arial" panose="020B0604020202020204" pitchFamily="34" charset="0"/>
              </a:rPr>
              <a:t>”.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sv-SE" sz="1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dirty="0">
                <a:solidFill>
                  <a:srgbClr val="C00000"/>
                </a:solidFill>
              </a:rPr>
              <a:t>”Se, jag skapar </a:t>
            </a:r>
            <a:r>
              <a:rPr lang="sv-SE" sz="1000" b="1" i="1" dirty="0">
                <a:solidFill>
                  <a:srgbClr val="C00000"/>
                </a:solidFill>
              </a:rPr>
              <a:t>nya himlar</a:t>
            </a:r>
            <a:r>
              <a:rPr lang="sv-SE" sz="1000" dirty="0">
                <a:solidFill>
                  <a:srgbClr val="C00000"/>
                </a:solidFill>
              </a:rPr>
              <a:t> och en </a:t>
            </a:r>
            <a:r>
              <a:rPr lang="sv-SE" sz="1000" b="1" i="1" dirty="0">
                <a:solidFill>
                  <a:srgbClr val="C00000"/>
                </a:solidFill>
              </a:rPr>
              <a:t>ny</a:t>
            </a:r>
            <a:r>
              <a:rPr lang="sv-SE" sz="1000" b="1" dirty="0">
                <a:solidFill>
                  <a:srgbClr val="C00000"/>
                </a:solidFill>
              </a:rPr>
              <a:t> jord</a:t>
            </a:r>
            <a:r>
              <a:rPr lang="sv-SE" sz="1000" dirty="0">
                <a:solidFill>
                  <a:srgbClr val="C00000"/>
                </a:solidFill>
              </a:rPr>
              <a:t>… Se, jag skapar </a:t>
            </a:r>
            <a:r>
              <a:rPr lang="sv-SE" sz="1000" b="1" i="1" dirty="0">
                <a:solidFill>
                  <a:srgbClr val="C00000"/>
                </a:solidFill>
              </a:rPr>
              <a:t>Jerusalem</a:t>
            </a:r>
            <a:r>
              <a:rPr lang="sv-SE" sz="1000" dirty="0">
                <a:solidFill>
                  <a:srgbClr val="C00000"/>
                </a:solidFill>
              </a:rPr>
              <a:t> till jubel.”</a:t>
            </a:r>
            <a:r>
              <a:rPr lang="sv-SE" sz="1000" dirty="0"/>
              <a:t> </a:t>
            </a:r>
            <a:r>
              <a:rPr lang="sv-SE" sz="800" dirty="0"/>
              <a:t>(Jes 65:17-18)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900" dirty="0"/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100" dirty="0">
                <a:solidFill>
                  <a:srgbClr val="C00000"/>
                </a:solidFill>
              </a:rPr>
              <a:t>”Släkten kommer och går, men </a:t>
            </a:r>
            <a:r>
              <a:rPr lang="sv-SE" sz="1100" i="1" u="sng" dirty="0">
                <a:solidFill>
                  <a:srgbClr val="C00000"/>
                </a:solidFill>
              </a:rPr>
              <a:t>jorden står evigt kvar</a:t>
            </a:r>
            <a:r>
              <a:rPr lang="sv-SE" sz="1100" dirty="0">
                <a:solidFill>
                  <a:srgbClr val="C00000"/>
                </a:solidFill>
              </a:rPr>
              <a:t>.”</a:t>
            </a:r>
            <a:r>
              <a:rPr lang="sv-SE" sz="1100" dirty="0"/>
              <a:t> </a:t>
            </a:r>
            <a:r>
              <a:rPr lang="sv-SE" sz="800" dirty="0"/>
              <a:t>(Pred 1:4)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80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”Jubla… dotter Sion, för se, jag kommer och </a:t>
            </a:r>
            <a:r>
              <a:rPr lang="sv-SE" sz="1600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jag ska bo i dig</a:t>
            </a:r>
            <a:r>
              <a:rPr lang="sv-SE" sz="16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.” </a:t>
            </a:r>
            <a:r>
              <a:rPr lang="sv-SE" sz="1000" dirty="0">
                <a:ea typeface="Cambria" panose="02040503050406030204" pitchFamily="18" charset="0"/>
                <a:cs typeface="Arial" panose="020B0604020202020204" pitchFamily="34" charset="0"/>
              </a:rPr>
              <a:t>(Sak 2:10)</a:t>
            </a:r>
            <a:endParaRPr lang="sv-SE" sz="16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38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v-SE" b="0" i="0" dirty="0">
                <a:solidFill>
                  <a:srgbClr val="000000"/>
                </a:solidFill>
                <a:effectLst/>
                <a:latin typeface="+mn-lt"/>
              </a:rPr>
              <a:t>Mika 4:1: ”Det ska ske i den yttersta tiden </a:t>
            </a:r>
            <a:r>
              <a:rPr lang="sv-SE" dirty="0">
                <a:latin typeface="+mn-lt"/>
              </a:rPr>
              <a:t>att berget med Herrens hus ska stå fast grundat och vara högst bland bergen, upphöjt över höjderna.”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64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Efter varje område följer ”bevis-verser förklarade”.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3846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Postmillianism. Inte så vanligt idag när utvecklingsoptimismen inte längre är så stor.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39925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strike="noStrike" baseline="0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0517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Salomo bekräftar att det är Moses löfte som är uppfyllt (inte Abrahams): ”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Välsignad är Herren som har gett sitt folk Israel ro, precis som han har sagt! Ingenting har uteblivit av allt det goda som han lovade </a:t>
            </a:r>
            <a:r>
              <a:rPr kumimoji="0" lang="sv-SE" sz="12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genom sin tjänare Mose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.”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Kung 8:56)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222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44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Kyrkor åt öster från 300-talet.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5345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VO: Skapargud = Demiurg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r>
              <a:rPr lang="sv-SE" dirty="0"/>
              <a:t>VO: Kunskap: Jmf. Edens urgamla lögner om kunskap.</a:t>
            </a:r>
          </a:p>
          <a:p>
            <a:endParaRPr lang="sv-SE" dirty="0"/>
          </a:p>
          <a:p>
            <a:r>
              <a:rPr lang="sv-SE" dirty="0"/>
              <a:t>VO: Esoterisk kunskap för några få utvalda.</a:t>
            </a:r>
          </a:p>
          <a:p>
            <a:endParaRPr lang="sv-SE" dirty="0"/>
          </a:p>
          <a:p>
            <a:r>
              <a:rPr lang="sv-SE" dirty="0">
                <a:ea typeface="Cambria" panose="02040503050406030204" pitchFamily="18" charset="0"/>
              </a:rPr>
              <a:t>Gnosticism betonade också </a:t>
            </a:r>
            <a:r>
              <a:rPr lang="sv-SE" b="0" i="0" dirty="0">
                <a:ea typeface="Cambria" panose="02040503050406030204" pitchFamily="18" charset="0"/>
              </a:rPr>
              <a:t>personliga</a:t>
            </a:r>
            <a:r>
              <a:rPr lang="sv-SE" dirty="0">
                <a:ea typeface="Cambria" panose="02040503050406030204" pitchFamily="18" charset="0"/>
              </a:rPr>
              <a:t>, andliga erfarenheter.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8588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Kristna måltiden är från katakomb i Rom</a:t>
            </a:r>
          </a:p>
          <a:p>
            <a:endParaRPr lang="sv-SE" dirty="0"/>
          </a:p>
          <a:p>
            <a:r>
              <a:rPr lang="sv-SE" dirty="0"/>
              <a:t>VO: Patrask: Tjuvar, brottslingar och speciellt fattigdomsidealet.</a:t>
            </a:r>
          </a:p>
          <a:p>
            <a:endParaRPr lang="sv-SE" dirty="0"/>
          </a:p>
          <a:p>
            <a:r>
              <a:rPr lang="sv-SE" dirty="0"/>
              <a:t>VO: Förklara varför det är en stötesten för judarna men en dårskap för hedningarna.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4051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Celibat: Avhållsamhet för vanligt folk.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511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trike="noStrike" dirty="0"/>
              <a:t>VO: Gränsen mellan de olika grupperna är naturligtvis flytande.</a:t>
            </a:r>
          </a:p>
          <a:p>
            <a:r>
              <a:rPr lang="sv-SE" strike="noStrike" dirty="0"/>
              <a:t>Även födelse- och dödsårtalen för de tidigare fäderna är osäkra.</a:t>
            </a:r>
          </a:p>
          <a:p>
            <a:endParaRPr lang="sv-SE" strike="noStrike" dirty="0"/>
          </a:p>
          <a:p>
            <a:r>
              <a:rPr lang="sv-SE" strike="noStrike" dirty="0"/>
              <a:t>VO: De ”många rummen” förklaras under ”Himmel” senare.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6117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trike="noStrike" dirty="0"/>
              <a:t>VO:  Ediktet av Milano gjorde slut på förföljelserna.</a:t>
            </a:r>
          </a:p>
          <a:p>
            <a:endParaRPr lang="sv-SE" strike="noStrike" dirty="0"/>
          </a:p>
          <a:p>
            <a:r>
              <a:rPr lang="sv-SE" strike="noStrike" dirty="0"/>
              <a:t>VO: Augustinus är efter Paulus den som haft starkast inflytande på kristendomen.</a:t>
            </a:r>
          </a:p>
          <a:p>
            <a:r>
              <a:rPr lang="sv-SE" strike="noStrike" dirty="0"/>
              <a:t>Han såg dock synden som problemet, inte den materiella kroppen.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047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50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0413507" cy="504000"/>
          </a:xfrm>
          <a:prstGeom prst="rect">
            <a:avLst/>
          </a:prstGeom>
        </p:spPr>
        <p:txBody>
          <a:bodyPr lIns="180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0957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ödligh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504000"/>
          </a:xfrm>
          <a:prstGeom prst="rect">
            <a:avLst/>
          </a:prstGeom>
          <a:gradFill flip="none" rotWithShape="1">
            <a:gsLst>
              <a:gs pos="29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141" y="1"/>
            <a:ext cx="8934331" cy="504000"/>
          </a:xfrm>
          <a:prstGeom prst="rect">
            <a:avLst/>
          </a:prstGeom>
        </p:spPr>
        <p:txBody>
          <a:bodyPr lIns="108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9169BC23-8AA0-F2FB-2CFF-E4D72152741D}"/>
              </a:ext>
            </a:extLst>
          </p:cNvPr>
          <p:cNvSpPr txBox="1">
            <a:spLocks/>
          </p:cNvSpPr>
          <p:nvPr userDrawn="1"/>
        </p:nvSpPr>
        <p:spPr>
          <a:xfrm>
            <a:off x="0" y="17928"/>
            <a:ext cx="2418258" cy="504000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sz="2000" dirty="0"/>
              <a:t>Odödlighet:</a:t>
            </a:r>
          </a:p>
        </p:txBody>
      </p:sp>
    </p:spTree>
    <p:extLst>
      <p:ext uri="{BB962C8B-B14F-4D97-AF65-F5344CB8AC3E}">
        <p14:creationId xmlns:p14="http://schemas.microsoft.com/office/powerpoint/2010/main" val="21777873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504000"/>
          </a:xfrm>
          <a:prstGeom prst="rect">
            <a:avLst/>
          </a:prstGeom>
          <a:gradFill flip="none" rotWithShape="1">
            <a:gsLst>
              <a:gs pos="2900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2660" y="1"/>
            <a:ext cx="9310848" cy="504000"/>
          </a:xfrm>
          <a:prstGeom prst="rect">
            <a:avLst/>
          </a:prstGeom>
        </p:spPr>
        <p:txBody>
          <a:bodyPr lIns="108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9169BC23-8AA0-F2FB-2CFF-E4D72152741D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37129" cy="504000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sz="2000" dirty="0"/>
              <a:t>Himmel:</a:t>
            </a:r>
          </a:p>
        </p:txBody>
      </p:sp>
    </p:spTree>
    <p:extLst>
      <p:ext uri="{BB962C8B-B14F-4D97-AF65-F5344CB8AC3E}">
        <p14:creationId xmlns:p14="http://schemas.microsoft.com/office/powerpoint/2010/main" val="65064128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v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504000"/>
          </a:xfrm>
          <a:prstGeom prst="rect">
            <a:avLst/>
          </a:prstGeom>
          <a:gradFill flip="none" rotWithShape="1">
            <a:gsLst>
              <a:gs pos="2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691" y="1"/>
            <a:ext cx="8979155" cy="504000"/>
          </a:xfrm>
          <a:prstGeom prst="rect">
            <a:avLst/>
          </a:prstGeom>
        </p:spPr>
        <p:txBody>
          <a:bodyPr lIns="108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9169BC23-8AA0-F2FB-2CFF-E4D72152741D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37129" cy="504000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sz="2000" dirty="0"/>
              <a:t>Helvete:</a:t>
            </a:r>
          </a:p>
        </p:txBody>
      </p:sp>
    </p:spTree>
    <p:extLst>
      <p:ext uri="{BB962C8B-B14F-4D97-AF65-F5344CB8AC3E}">
        <p14:creationId xmlns:p14="http://schemas.microsoft.com/office/powerpoint/2010/main" val="184403089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g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504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75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692" y="1"/>
            <a:ext cx="8979155" cy="504000"/>
          </a:xfrm>
          <a:prstGeom prst="rect">
            <a:avLst/>
          </a:prstGeom>
        </p:spPr>
        <p:txBody>
          <a:bodyPr lIns="108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9169BC23-8AA0-F2FB-2CFF-E4D72152741D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37129" cy="504000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sz="2000" dirty="0"/>
              <a:t>Allegori:</a:t>
            </a:r>
          </a:p>
        </p:txBody>
      </p:sp>
    </p:spTree>
    <p:extLst>
      <p:ext uri="{BB962C8B-B14F-4D97-AF65-F5344CB8AC3E}">
        <p14:creationId xmlns:p14="http://schemas.microsoft.com/office/powerpoint/2010/main" val="281002950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illenniali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504000"/>
          </a:xfrm>
          <a:prstGeom prst="rect">
            <a:avLst/>
          </a:prstGeom>
          <a:gradFill flip="none" rotWithShape="1">
            <a:gsLst>
              <a:gs pos="29000">
                <a:schemeClr val="accent2">
                  <a:lumMod val="75000"/>
                </a:schemeClr>
              </a:gs>
              <a:gs pos="0">
                <a:schemeClr val="accent2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2599" y="1"/>
            <a:ext cx="8382819" cy="504000"/>
          </a:xfrm>
          <a:prstGeom prst="rect">
            <a:avLst/>
          </a:prstGeom>
        </p:spPr>
        <p:txBody>
          <a:bodyPr lIns="108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9169BC23-8AA0-F2FB-2CFF-E4D72152741D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2119153" cy="504000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sz="2000" dirty="0"/>
              <a:t>Amillennialism:</a:t>
            </a:r>
          </a:p>
        </p:txBody>
      </p:sp>
    </p:spTree>
    <p:extLst>
      <p:ext uri="{BB962C8B-B14F-4D97-AF65-F5344CB8AC3E}">
        <p14:creationId xmlns:p14="http://schemas.microsoft.com/office/powerpoint/2010/main" val="37645661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 &quot;Bibelkanalen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-2" y="0"/>
            <a:ext cx="12192000" cy="503339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1520000" cy="504000"/>
          </a:xfrm>
          <a:prstGeom prst="rect">
            <a:avLst/>
          </a:prstGeom>
        </p:spPr>
        <p:txBody>
          <a:bodyPr lIns="180000" tIns="0" bIns="720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6A050B9-DAD7-4B3E-9D3D-26D70B48B996}"/>
              </a:ext>
            </a:extLst>
          </p:cNvPr>
          <p:cNvSpPr txBox="1"/>
          <p:nvPr userDrawn="1"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12600455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9108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6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9" r:id="rId2"/>
    <p:sldLayoutId id="2147483700" r:id="rId3"/>
    <p:sldLayoutId id="2147483702" r:id="rId4"/>
    <p:sldLayoutId id="2147483701" r:id="rId5"/>
    <p:sldLayoutId id="2147483703" r:id="rId6"/>
    <p:sldLayoutId id="2147483697" r:id="rId7"/>
    <p:sldLayoutId id="2147483698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10" Type="http://schemas.openxmlformats.org/officeDocument/2006/relationships/image" Target="../media/image31.png"/><Relationship Id="rId4" Type="http://schemas.openxmlformats.org/officeDocument/2006/relationships/customXml" Target="../ink/ink4.xml"/><Relationship Id="rId9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5.svg"/><Relationship Id="rId4" Type="http://schemas.openxmlformats.org/officeDocument/2006/relationships/image" Target="../media/image38.jp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10" Type="http://schemas.openxmlformats.org/officeDocument/2006/relationships/image" Target="../media/image8.jpg"/><Relationship Id="rId4" Type="http://schemas.openxmlformats.org/officeDocument/2006/relationships/customXml" Target="../ink/ink1.xml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customXml" Target="../ink/ink3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880EBEE-E723-0557-2687-DB14B5EC1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03"/>
          <a:stretch/>
        </p:blipFill>
        <p:spPr>
          <a:xfrm>
            <a:off x="-26833" y="-500389"/>
            <a:ext cx="12214073" cy="735838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28247D1-0724-8368-C205-3465EA6DC300}"/>
              </a:ext>
            </a:extLst>
          </p:cNvPr>
          <p:cNvSpPr/>
          <p:nvPr/>
        </p:nvSpPr>
        <p:spPr>
          <a:xfrm>
            <a:off x="-36353" y="7912"/>
            <a:ext cx="12223593" cy="144655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811213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800" b="1" i="0" u="none" strike="noStrike" kern="1200" spc="50" normalizeH="0" baseline="0" noProof="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Hednisk kristendom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2A4DADC-48AA-AC5B-0D48-595A9103A39A}"/>
              </a:ext>
            </a:extLst>
          </p:cNvPr>
          <p:cNvSpPr/>
          <p:nvPr/>
        </p:nvSpPr>
        <p:spPr>
          <a:xfrm>
            <a:off x="1400960" y="5769885"/>
            <a:ext cx="2368491" cy="107721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sv-SE" sz="3200" b="0" dirty="0">
                <a:latin typeface="MV Boli" panose="02000500030200090000" pitchFamily="2" charset="0"/>
                <a:cs typeface="MV Boli" panose="02000500030200090000" pitchFamily="2" charset="0"/>
              </a:rPr>
              <a:t>Anders</a:t>
            </a:r>
          </a:p>
          <a:p>
            <a:pPr algn="ctr"/>
            <a:r>
              <a:rPr lang="sv-SE" sz="3200" b="0" dirty="0">
                <a:latin typeface="MV Boli" panose="02000500030200090000" pitchFamily="2" charset="0"/>
                <a:cs typeface="MV Boli" panose="02000500030200090000" pitchFamily="2" charset="0"/>
              </a:rPr>
              <a:t>Gärdeborn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6023D50-65CA-9652-91E7-932AA804DA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70000" contrast="-70000"/>
          </a:blip>
          <a:stretch>
            <a:fillRect/>
          </a:stretch>
        </p:blipFill>
        <p:spPr>
          <a:xfrm>
            <a:off x="11061700" y="5909130"/>
            <a:ext cx="1004898" cy="820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0792318"/>
      </p:ext>
    </p:extLst>
  </p:cSld>
  <p:clrMapOvr>
    <a:masterClrMapping/>
  </p:clrMapOvr>
  <p:transition advTm="287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Bibelns människosyn: ”Jord är du.”</a:t>
            </a:r>
            <a:r>
              <a:rPr lang="sv-SE" sz="1600" dirty="0"/>
              <a:t> (1 Mos 3:19)</a:t>
            </a:r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7ADAC4B-EB04-A7FD-49AA-76D491C9D9CA}"/>
              </a:ext>
            </a:extLst>
          </p:cNvPr>
          <p:cNvSpPr txBox="1"/>
          <p:nvPr/>
        </p:nvSpPr>
        <p:spPr>
          <a:xfrm>
            <a:off x="0" y="504001"/>
            <a:ext cx="12192000" cy="6217087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Adam är prototypen för människan: 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Gud formade människan av </a:t>
            </a:r>
            <a:r>
              <a:rPr lang="sv-SE" b="1" i="1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jord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 från marken och </a:t>
            </a:r>
            <a:b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</a:b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blåste in </a:t>
            </a:r>
            <a:r>
              <a:rPr lang="sv-SE" b="1" i="1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livsande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 i hennes näsa. Så blev människan en levande </a:t>
            </a:r>
            <a:r>
              <a:rPr lang="sv-SE" b="1" i="1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själ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 (</a:t>
            </a:r>
            <a:r>
              <a:rPr lang="sv-SE" i="1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nefesh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).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</a:t>
            </a:r>
            <a:r>
              <a:rPr lang="sv-SE" sz="1400" dirty="0">
                <a:ea typeface="Verdana" panose="020B0604030504040204" pitchFamily="34" charset="0"/>
                <a:cs typeface="Akhbar MT" pitchFamily="2" charset="-78"/>
              </a:rPr>
              <a:t>(1 Mos 2:7)</a:t>
            </a:r>
            <a:endParaRPr lang="sv-SE" dirty="0">
              <a:ea typeface="Verdana" panose="020B0604030504040204" pitchFamily="34" charset="0"/>
              <a:cs typeface="Akhbar MT" pitchFamily="2" charset="-78"/>
            </a:endParaRPr>
          </a:p>
          <a:p>
            <a:pPr marL="266700" indent="-1746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Formeln är: 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Jord/Kropp + Livsande = (levande) Själ.</a:t>
            </a:r>
            <a:endParaRPr lang="sv-SE" dirty="0">
              <a:highlight>
                <a:srgbClr val="FFFF00"/>
              </a:highlight>
              <a:ea typeface="Verdana" panose="020B0604030504040204" pitchFamily="34" charset="0"/>
              <a:cs typeface="Akhbar MT" pitchFamily="2" charset="-78"/>
            </a:endParaRPr>
          </a:p>
          <a:p>
            <a:pPr marL="266700" indent="-1746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Människan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har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inte en själ; hon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är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en själ.</a:t>
            </a:r>
          </a:p>
          <a:p>
            <a:pPr marL="266700" indent="-1746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Själen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bor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inte i en kropp; den är en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levandegjord/andande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kropp. </a:t>
            </a:r>
          </a:p>
          <a:p>
            <a:pPr marL="266700" indent="-1746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Livsanden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är den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kontinuerliga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källan till liv. Har inget eget medvetande. </a:t>
            </a:r>
            <a:br>
              <a:rPr lang="sv-SE" dirty="0">
                <a:ea typeface="Verdana" panose="020B0604030504040204" pitchFamily="34" charset="0"/>
                <a:cs typeface="Akhbar MT" pitchFamily="2" charset="-78"/>
              </a:rPr>
            </a:b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Guds egendom, inte människans: </a:t>
            </a:r>
            <a:r>
              <a:rPr lang="sv-SE" i="1" u="sng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Den Allsmäktiges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 </a:t>
            </a:r>
            <a:r>
              <a:rPr lang="sv-SE" b="1" i="1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livsande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 ger mig liv. </a:t>
            </a:r>
            <a:r>
              <a:rPr lang="sv-SE" sz="1400" dirty="0">
                <a:ea typeface="Verdana" panose="020B0604030504040204" pitchFamily="34" charset="0"/>
                <a:cs typeface="Akhbar MT" pitchFamily="2" charset="-78"/>
              </a:rPr>
              <a:t>(Job 33:4)</a:t>
            </a:r>
          </a:p>
          <a:p>
            <a:pPr marL="266700" indent="-174625">
              <a:buFont typeface="Arial" panose="020B0604020202020204" pitchFamily="34" charset="0"/>
              <a:buChar char="•"/>
            </a:pP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Vid </a:t>
            </a: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döden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tar Gud tar tillbaka sin livsande: 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Du tar ifrån dem deras </a:t>
            </a:r>
            <a:r>
              <a:rPr lang="sv-SE" b="1" i="1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ande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, de dör och blir </a:t>
            </a:r>
            <a:b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</a:b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åter till </a:t>
            </a:r>
            <a:r>
              <a:rPr lang="sv-SE" b="1" i="1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stoft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.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</a:t>
            </a:r>
            <a:r>
              <a:rPr lang="sv-SE" sz="1400" dirty="0">
                <a:ea typeface="Verdana" panose="020B0604030504040204" pitchFamily="34" charset="0"/>
                <a:cs typeface="Akhbar MT" pitchFamily="2" charset="-78"/>
              </a:rPr>
              <a:t>(Ps 104:29) 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Vid Jesu död: 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Far, i dina händer överlämnar jag min </a:t>
            </a:r>
            <a:r>
              <a:rPr lang="sv-SE" b="1" i="1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ande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.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</a:t>
            </a:r>
            <a:r>
              <a:rPr lang="sv-SE" sz="1400" dirty="0">
                <a:ea typeface="Verdana" panose="020B0604030504040204" pitchFamily="34" charset="0"/>
                <a:cs typeface="Akhbar MT" pitchFamily="2" charset="-78"/>
              </a:rPr>
              <a:t>(Luk 23:46)</a:t>
            </a:r>
            <a:endParaRPr lang="sv-SE" dirty="0">
              <a:ea typeface="Verdana" panose="020B0604030504040204" pitchFamily="34" charset="0"/>
              <a:cs typeface="Akhbar MT" pitchFamily="2" charset="-78"/>
            </a:endParaRPr>
          </a:p>
          <a:p>
            <a:pPr marL="0" lvl="1" indent="-93663">
              <a:spcBef>
                <a:spcPts val="1200"/>
              </a:spcBef>
            </a:pP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Bibelns lära om </a:t>
            </a: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odödlighet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: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Är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villkorlig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. Gäller bara för de återlösta. (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Den dag du äter… ska du </a:t>
            </a:r>
            <a:r>
              <a:rPr lang="sv-SE" i="1" u="sng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döden dö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,</a:t>
            </a:r>
            <a:r>
              <a:rPr lang="sv-SE" sz="1400" dirty="0">
                <a:ea typeface="Verdana" panose="020B0604030504040204" pitchFamily="34" charset="0"/>
                <a:cs typeface="Akhbar MT" pitchFamily="2" charset="-78"/>
              </a:rPr>
              <a:t> 1 Mos 2:17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)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Förmedlas via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livets träd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som bara finns i det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ursprungliga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och det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slutliga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Paradiset.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Gäller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hela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människan (inte en frisvävande själ/ande).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Grundad på Guds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löfte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(inte inneboende): 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Den som tror på Sonen har </a:t>
            </a:r>
            <a:r>
              <a:rPr lang="sv-SE" i="1" u="sng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evigt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 liv.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</a:t>
            </a:r>
            <a:r>
              <a:rPr lang="sv-SE" sz="1400" dirty="0">
                <a:ea typeface="Verdana" panose="020B0604030504040204" pitchFamily="34" charset="0"/>
                <a:cs typeface="Akhbar MT" pitchFamily="2" charset="-78"/>
              </a:rPr>
              <a:t>(Joh 3:36)</a:t>
            </a:r>
            <a:endParaRPr lang="sv-SE" dirty="0">
              <a:ea typeface="Verdana" panose="020B0604030504040204" pitchFamily="34" charset="0"/>
              <a:cs typeface="Akhbar MT" pitchFamily="2" charset="-78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Ges vid </a:t>
            </a:r>
            <a:r>
              <a:rPr lang="sv-SE" i="1" u="sng" dirty="0">
                <a:ea typeface="Verdana" panose="020B0604030504040204" pitchFamily="34" charset="0"/>
                <a:cs typeface="Akhbar MT" pitchFamily="2" charset="-78"/>
              </a:rPr>
              <a:t>uppståndelsen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: 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Jag ska låta [den troende] </a:t>
            </a:r>
            <a:r>
              <a:rPr lang="sv-SE" i="1" u="sng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uppstå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 på den yttersta dagen.</a:t>
            </a:r>
            <a:r>
              <a:rPr lang="sv-SE" dirty="0">
                <a:solidFill>
                  <a:prstClr val="black"/>
                </a:solidFill>
                <a:ea typeface="Verdana" panose="020B0604030504040204" pitchFamily="34" charset="0"/>
                <a:cs typeface="Akhbar MT" pitchFamily="2" charset="-78"/>
              </a:rPr>
              <a:t> </a:t>
            </a:r>
            <a:r>
              <a:rPr lang="sv-SE" sz="1400" dirty="0">
                <a:solidFill>
                  <a:prstClr val="black"/>
                </a:solidFill>
                <a:ea typeface="Verdana" panose="020B0604030504040204" pitchFamily="34" charset="0"/>
                <a:cs typeface="Akhbar MT" pitchFamily="2" charset="-78"/>
              </a:rPr>
              <a:t>(Joh 6:40)</a:t>
            </a:r>
            <a:endParaRPr lang="sv-SE" dirty="0">
              <a:ea typeface="Verdana" panose="020B0604030504040204" pitchFamily="34" charset="0"/>
              <a:cs typeface="Akhbar MT" pitchFamily="2" charset="-78"/>
            </a:endParaRPr>
          </a:p>
          <a:p>
            <a:pPr>
              <a:spcBef>
                <a:spcPts val="1200"/>
              </a:spcBef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Bibeln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jämfört med </a:t>
            </a: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grekisk filosofi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:</a:t>
            </a:r>
          </a:p>
          <a:p>
            <a:pPr marL="273050" indent="-1873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Problemet 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är synd, inte den fysiska kroppen.</a:t>
            </a:r>
            <a:endParaRPr lang="sv-SE" b="1" i="1" dirty="0">
              <a:ea typeface="Verdana" panose="020B0604030504040204" pitchFamily="34" charset="0"/>
              <a:cs typeface="Akhbar MT" pitchFamily="2" charset="-78"/>
            </a:endParaRPr>
          </a:p>
          <a:p>
            <a:pPr marL="273050" indent="-1873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Döden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är </a:t>
            </a:r>
            <a:r>
              <a:rPr lang="sv-SE" dirty="0">
                <a:solidFill>
                  <a:srgbClr val="C00000"/>
                </a:solidFill>
                <a:ea typeface="Verdana" panose="020B0604030504040204" pitchFamily="34" charset="0"/>
                <a:cs typeface="Akhbar MT" pitchFamily="2" charset="-78"/>
              </a:rPr>
              <a:t>den sista fienden </a:t>
            </a:r>
            <a:r>
              <a:rPr lang="sv-SE" sz="1400" dirty="0">
                <a:ea typeface="Verdana" panose="020B0604030504040204" pitchFamily="34" charset="0"/>
                <a:cs typeface="Akhbar MT" pitchFamily="2" charset="-78"/>
              </a:rPr>
              <a:t>(1 Kor 15:26)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, inte en befriare.</a:t>
            </a:r>
            <a:endParaRPr lang="sv-SE" sz="1400" dirty="0">
              <a:ea typeface="Verdana" panose="020B0604030504040204" pitchFamily="34" charset="0"/>
              <a:cs typeface="Akhbar MT" pitchFamily="2" charset="-78"/>
            </a:endParaRPr>
          </a:p>
          <a:p>
            <a:pPr marL="273050" indent="-1873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Hoppet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är kroppens uppståndelse, inte själens odödlighet.</a:t>
            </a:r>
          </a:p>
          <a:p>
            <a:pPr marL="273050" indent="-1873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Hotet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är evig död, inte evig plåga.</a:t>
            </a:r>
          </a:p>
          <a:p>
            <a:pPr marL="273050" indent="-187325">
              <a:buFont typeface="Arial" panose="020B0604020202020204" pitchFamily="34" charset="0"/>
              <a:buChar char="•"/>
            </a:pPr>
            <a:r>
              <a:rPr lang="sv-SE" b="1" i="1" dirty="0">
                <a:ea typeface="Verdana" panose="020B0604030504040204" pitchFamily="34" charset="0"/>
                <a:cs typeface="Akhbar MT" pitchFamily="2" charset="-78"/>
              </a:rPr>
              <a:t>Frälsningen</a:t>
            </a:r>
            <a:r>
              <a:rPr lang="sv-SE" dirty="0">
                <a:ea typeface="Verdana" panose="020B0604030504040204" pitchFamily="34" charset="0"/>
                <a:cs typeface="Akhbar MT" pitchFamily="2" charset="-78"/>
              </a:rPr>
              <a:t> är Kristus, inte kunskap.</a:t>
            </a: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E1AF3085-E917-20D5-BD09-2A216AAB3F9C}"/>
              </a:ext>
            </a:extLst>
          </p:cNvPr>
          <p:cNvGrpSpPr/>
          <p:nvPr/>
        </p:nvGrpSpPr>
        <p:grpSpPr>
          <a:xfrm>
            <a:off x="8846469" y="1521999"/>
            <a:ext cx="3240000" cy="2556000"/>
            <a:chOff x="8736698" y="1491663"/>
            <a:chExt cx="3240000" cy="2556000"/>
          </a:xfrm>
        </p:grpSpPr>
        <p:sp>
          <p:nvSpPr>
            <p:cNvPr id="9" name="Rektangel: rundade hörn 8">
              <a:extLst>
                <a:ext uri="{FF2B5EF4-FFF2-40B4-BE49-F238E27FC236}">
                  <a16:creationId xmlns:a16="http://schemas.microsoft.com/office/drawing/2014/main" id="{E9CDFA67-1195-AB3B-18D0-CD7D65B7758E}"/>
                </a:ext>
              </a:extLst>
            </p:cNvPr>
            <p:cNvSpPr/>
            <p:nvPr/>
          </p:nvSpPr>
          <p:spPr>
            <a:xfrm>
              <a:off x="8736698" y="1491663"/>
              <a:ext cx="3240000" cy="2556000"/>
            </a:xfrm>
            <a:prstGeom prst="roundRect">
              <a:avLst>
                <a:gd name="adj" fmla="val 519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sv-SE" dirty="0"/>
                <a:t>Kropp + Livsande = (levande) Själ</a:t>
              </a:r>
              <a:endParaRPr lang="LID4096" dirty="0"/>
            </a:p>
          </p:txBody>
        </p:sp>
        <p:pic>
          <p:nvPicPr>
            <p:cNvPr id="20" name="Bildobjekt 19" descr="En bild som visar foto, sitter, vatten, bord&#10;&#10;Automatiskt genererad beskrivning">
              <a:extLst>
                <a:ext uri="{FF2B5EF4-FFF2-40B4-BE49-F238E27FC236}">
                  <a16:creationId xmlns:a16="http://schemas.microsoft.com/office/drawing/2014/main" id="{D4B8D8E8-A0FC-6F86-0FA2-24FF3CA3E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8339" y="2130490"/>
              <a:ext cx="1147268" cy="1709539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1F9759DB-8189-D7CB-AB7E-AF885EB1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75" y="1967630"/>
              <a:ext cx="1388039" cy="1967580"/>
            </a:xfrm>
            <a:prstGeom prst="rect">
              <a:avLst/>
            </a:prstGeom>
          </p:spPr>
        </p:pic>
        <p:sp>
          <p:nvSpPr>
            <p:cNvPr id="22" name="Pil: höger 21">
              <a:extLst>
                <a:ext uri="{FF2B5EF4-FFF2-40B4-BE49-F238E27FC236}">
                  <a16:creationId xmlns:a16="http://schemas.microsoft.com/office/drawing/2014/main" id="{2C8856AA-04F0-8A9D-059E-BAC00FFC2584}"/>
                </a:ext>
              </a:extLst>
            </p:cNvPr>
            <p:cNvSpPr/>
            <p:nvPr/>
          </p:nvSpPr>
          <p:spPr>
            <a:xfrm rot="20254378">
              <a:off x="10173032" y="2418659"/>
              <a:ext cx="1102853" cy="335058"/>
            </a:xfrm>
            <a:prstGeom prst="rightArrow">
              <a:avLst>
                <a:gd name="adj1" fmla="val 69184"/>
                <a:gd name="adj2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dirty="0"/>
                <a:t>Livsande</a:t>
              </a:r>
            </a:p>
          </p:txBody>
        </p:sp>
      </p:grpSp>
      <p:grpSp>
        <p:nvGrpSpPr>
          <p:cNvPr id="27" name="Grupp 26">
            <a:extLst>
              <a:ext uri="{FF2B5EF4-FFF2-40B4-BE49-F238E27FC236}">
                <a16:creationId xmlns:a16="http://schemas.microsoft.com/office/drawing/2014/main" id="{8E541F51-36D1-6D07-F9AA-291664D64217}"/>
              </a:ext>
            </a:extLst>
          </p:cNvPr>
          <p:cNvGrpSpPr/>
          <p:nvPr/>
        </p:nvGrpSpPr>
        <p:grpSpPr>
          <a:xfrm>
            <a:off x="8846469" y="4202802"/>
            <a:ext cx="3240000" cy="2556000"/>
            <a:chOff x="8765273" y="4205390"/>
            <a:chExt cx="3240000" cy="2556000"/>
          </a:xfrm>
        </p:grpSpPr>
        <p:sp>
          <p:nvSpPr>
            <p:cNvPr id="13" name="Rektangel: rundade hörn 12">
              <a:extLst>
                <a:ext uri="{FF2B5EF4-FFF2-40B4-BE49-F238E27FC236}">
                  <a16:creationId xmlns:a16="http://schemas.microsoft.com/office/drawing/2014/main" id="{9ECB924E-91DD-F0AA-A15E-85E5A0C38585}"/>
                </a:ext>
              </a:extLst>
            </p:cNvPr>
            <p:cNvSpPr/>
            <p:nvPr/>
          </p:nvSpPr>
          <p:spPr>
            <a:xfrm>
              <a:off x="8765273" y="4205390"/>
              <a:ext cx="3240000" cy="2556000"/>
            </a:xfrm>
            <a:prstGeom prst="roundRect">
              <a:avLst>
                <a:gd name="adj" fmla="val 519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Lampa + Elektricitet = Ljuskälla</a:t>
              </a:r>
            </a:p>
          </p:txBody>
        </p:sp>
        <p:grpSp>
          <p:nvGrpSpPr>
            <p:cNvPr id="14" name="Grupp 13">
              <a:extLst>
                <a:ext uri="{FF2B5EF4-FFF2-40B4-BE49-F238E27FC236}">
                  <a16:creationId xmlns:a16="http://schemas.microsoft.com/office/drawing/2014/main" id="{60E903E5-BBDA-76AF-FC69-5BD95B2951BB}"/>
                </a:ext>
              </a:extLst>
            </p:cNvPr>
            <p:cNvGrpSpPr/>
            <p:nvPr/>
          </p:nvGrpSpPr>
          <p:grpSpPr>
            <a:xfrm>
              <a:off x="10501010" y="4637204"/>
              <a:ext cx="1438467" cy="1721444"/>
              <a:chOff x="9558069" y="1011360"/>
              <a:chExt cx="2015173" cy="2411600"/>
            </a:xfrm>
          </p:grpSpPr>
          <p:sp>
            <p:nvSpPr>
              <p:cNvPr id="15" name="Stjärna: 24 punkter 14">
                <a:extLst>
                  <a:ext uri="{FF2B5EF4-FFF2-40B4-BE49-F238E27FC236}">
                    <a16:creationId xmlns:a16="http://schemas.microsoft.com/office/drawing/2014/main" id="{2A7FB35D-A331-19CC-FE1D-A81E75139A12}"/>
                  </a:ext>
                </a:extLst>
              </p:cNvPr>
              <p:cNvSpPr/>
              <p:nvPr/>
            </p:nvSpPr>
            <p:spPr>
              <a:xfrm>
                <a:off x="9558069" y="1011360"/>
                <a:ext cx="2015173" cy="1813361"/>
              </a:xfrm>
              <a:prstGeom prst="star24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pic>
            <p:nvPicPr>
              <p:cNvPr id="18" name="Bildobjekt 17" descr="En bild som visar ljus, objekt&#10;&#10;Automatiskt genererad beskrivning">
                <a:extLst>
                  <a:ext uri="{FF2B5EF4-FFF2-40B4-BE49-F238E27FC236}">
                    <a16:creationId xmlns:a16="http://schemas.microsoft.com/office/drawing/2014/main" id="{B333A892-B9E3-9921-47E5-F8EDBF71A4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33"/>
              <a:stretch/>
            </p:blipFill>
            <p:spPr>
              <a:xfrm>
                <a:off x="9892046" y="1332572"/>
                <a:ext cx="1325799" cy="2090388"/>
              </a:xfrm>
              <a:prstGeom prst="rect">
                <a:avLst/>
              </a:prstGeom>
            </p:spPr>
          </p:pic>
        </p:grpSp>
        <p:sp>
          <p:nvSpPr>
            <p:cNvPr id="19" name="Pil: höger 18">
              <a:extLst>
                <a:ext uri="{FF2B5EF4-FFF2-40B4-BE49-F238E27FC236}">
                  <a16:creationId xmlns:a16="http://schemas.microsoft.com/office/drawing/2014/main" id="{12D81337-B23B-AFD5-9565-F9BA02B9B653}"/>
                </a:ext>
              </a:extLst>
            </p:cNvPr>
            <p:cNvSpPr/>
            <p:nvPr/>
          </p:nvSpPr>
          <p:spPr>
            <a:xfrm rot="20254378">
              <a:off x="10054280" y="6198254"/>
              <a:ext cx="1102853" cy="335058"/>
            </a:xfrm>
            <a:prstGeom prst="rightArrow">
              <a:avLst>
                <a:gd name="adj1" fmla="val 69184"/>
                <a:gd name="adj2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dirty="0"/>
                <a:t>Elektricitet</a:t>
              </a:r>
            </a:p>
          </p:txBody>
        </p:sp>
        <p:pic>
          <p:nvPicPr>
            <p:cNvPr id="23" name="Bildobjekt 22" descr="En bild som visar ljus, objekt&#10;&#10;Automatiskt genererad beskrivning">
              <a:extLst>
                <a:ext uri="{FF2B5EF4-FFF2-40B4-BE49-F238E27FC236}">
                  <a16:creationId xmlns:a16="http://schemas.microsoft.com/office/drawing/2014/main" id="{017C1E8E-7FC5-90D8-0B76-B3F9F249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77"/>
            <a:stretch/>
          </p:blipFill>
          <p:spPr>
            <a:xfrm>
              <a:off x="8906085" y="4896922"/>
              <a:ext cx="967367" cy="1492157"/>
            </a:xfrm>
            <a:prstGeom prst="rect">
              <a:avLst/>
            </a:prstGeom>
          </p:spPr>
        </p:pic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1D78674B-A62C-F1C8-3DD7-CDED8E6CBA7C}"/>
                </a:ext>
              </a:extLst>
            </p:cNvPr>
            <p:cNvSpPr txBox="1"/>
            <p:nvPr/>
          </p:nvSpPr>
          <p:spPr>
            <a:xfrm>
              <a:off x="9034922" y="5026585"/>
              <a:ext cx="681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Kropp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DCA2B5DD-4BBC-9F63-6B13-075670357962}"/>
                </a:ext>
              </a:extLst>
            </p:cNvPr>
            <p:cNvSpPr txBox="1"/>
            <p:nvPr/>
          </p:nvSpPr>
          <p:spPr>
            <a:xfrm>
              <a:off x="10980608" y="5026585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Själ</a:t>
              </a:r>
            </a:p>
          </p:txBody>
        </p:sp>
      </p:grpSp>
      <p:sp>
        <p:nvSpPr>
          <p:cNvPr id="4" name="textruta 3">
            <a:extLst>
              <a:ext uri="{FF2B5EF4-FFF2-40B4-BE49-F238E27FC236}">
                <a16:creationId xmlns:a16="http://schemas.microsoft.com/office/drawing/2014/main" id="{AB3B0537-45F8-A18B-87A2-1D546D4A3D77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273928"/>
      </p:ext>
    </p:extLst>
  </p:cSld>
  <p:clrMapOvr>
    <a:masterClrMapping/>
  </p:clrMapOvr>
  <p:transition advTm="37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91" x="6762750" y="1924050"/>
          <p14:tracePt t="335" x="6565900" y="1974850"/>
          <p14:tracePt t="368" x="6559550" y="1974850"/>
          <p14:tracePt t="1135" x="6553200" y="1974850"/>
          <p14:tracePt t="1144" x="6546850" y="1974850"/>
          <p14:tracePt t="1150" x="6540500" y="1968500"/>
          <p14:tracePt t="1166" x="6521450" y="1968500"/>
          <p14:tracePt t="1183" x="6515100" y="1968500"/>
          <p14:tracePt t="1201" x="6508750" y="1962150"/>
          <p14:tracePt t="1205" x="6502400" y="1962150"/>
          <p14:tracePt t="1233" x="6489700" y="1962150"/>
          <p14:tracePt t="1250" x="6477000" y="1962150"/>
          <p14:tracePt t="1267" x="6470650" y="1962150"/>
          <p14:tracePt t="1282" x="6457950" y="1962150"/>
          <p14:tracePt t="1299" x="6451600" y="1962150"/>
          <p14:tracePt t="1333" x="6445250" y="1962150"/>
          <p14:tracePt t="10252" x="6438900" y="1962150"/>
          <p14:tracePt t="10260" x="6432550" y="1955800"/>
          <p14:tracePt t="10274" x="6362700" y="1936750"/>
          <p14:tracePt t="10291" x="6248400" y="1930400"/>
          <p14:tracePt t="10307" x="6115050" y="1930400"/>
          <p14:tracePt t="10324" x="5988050" y="1924050"/>
          <p14:tracePt t="10341" x="5873750" y="1905000"/>
          <p14:tracePt t="10357" x="5778500" y="1885950"/>
          <p14:tracePt t="10373" x="5670550" y="1847850"/>
          <p14:tracePt t="10391" x="5549900" y="1803400"/>
          <p14:tracePt t="10396" x="5505450" y="1784350"/>
          <p14:tracePt t="10407" x="5429250" y="1765300"/>
          <p14:tracePt t="10424" x="5257800" y="1727200"/>
          <p14:tracePt t="10440" x="5060950" y="1682750"/>
          <p14:tracePt t="10443" x="4991100" y="1663700"/>
          <p14:tracePt t="10456" x="4883150" y="1638300"/>
          <p14:tracePt t="10457" x="4768850" y="1606550"/>
          <p14:tracePt t="10473" x="4660900" y="1581150"/>
          <p14:tracePt t="10474" x="4559300" y="1555750"/>
          <p14:tracePt t="10489" x="4457700" y="1530350"/>
          <p14:tracePt t="10490" x="4387850" y="1511300"/>
          <p14:tracePt t="10506" x="4178300" y="1447800"/>
          <p14:tracePt t="10523" x="3949700" y="1371600"/>
          <p14:tracePt t="10540" x="3708400" y="1308100"/>
          <p14:tracePt t="10557" x="3467100" y="1250950"/>
          <p14:tracePt t="10574" x="3168650" y="1193800"/>
          <p14:tracePt t="10591" x="2889250" y="1155700"/>
          <p14:tracePt t="10607" x="2673350" y="1130300"/>
          <p14:tracePt t="10624" x="2489200" y="1117600"/>
          <p14:tracePt t="10641" x="2324100" y="1104900"/>
          <p14:tracePt t="10657" x="2120900" y="1079500"/>
          <p14:tracePt t="10661" x="1974850" y="1060450"/>
          <p14:tracePt t="10674" x="1816100" y="1035050"/>
          <p14:tracePt t="10691" x="1530350" y="990600"/>
          <p14:tracePt t="10708" x="1111250" y="869950"/>
          <p14:tracePt t="10725" x="876300" y="781050"/>
          <p14:tracePt t="10741" x="736600" y="711200"/>
          <p14:tracePt t="10760" x="698500" y="673100"/>
          <p14:tracePt t="10764" x="692150" y="660400"/>
          <p14:tracePt t="10773" x="692150" y="654050"/>
          <p14:tracePt t="10790" x="692150" y="647700"/>
          <p14:tracePt t="10869" x="692150" y="641350"/>
          <p14:tracePt t="10880" x="704850" y="635000"/>
          <p14:tracePt t="10891" x="723900" y="622300"/>
          <p14:tracePt t="10908" x="749300" y="609600"/>
          <p14:tracePt t="10924" x="787400" y="584200"/>
          <p14:tracePt t="10941" x="800100" y="577850"/>
          <p14:tracePt t="10991" x="819150" y="577850"/>
          <p14:tracePt t="11007" x="869950" y="590550"/>
          <p14:tracePt t="11024" x="958850" y="609600"/>
          <p14:tracePt t="11040" x="1117600" y="628650"/>
          <p14:tracePt t="11058" x="1231900" y="628650"/>
          <p14:tracePt t="11074" x="1327150" y="622300"/>
          <p14:tracePt t="11091" x="1397000" y="609600"/>
          <p14:tracePt t="11108" x="1441450" y="590550"/>
          <p14:tracePt t="11124" x="1447800" y="565150"/>
          <p14:tracePt t="11142" x="1454150" y="514350"/>
          <p14:tracePt t="11158" x="1460500" y="476250"/>
          <p14:tracePt t="11174" x="1466850" y="463550"/>
          <p14:tracePt t="11177" x="1473200" y="444500"/>
          <p14:tracePt t="11190" x="1479550" y="431800"/>
          <p14:tracePt t="11208" x="1498600" y="355600"/>
          <p14:tracePt t="11225" x="1504950" y="311150"/>
          <p14:tracePt t="11241" x="1485900" y="266700"/>
          <p14:tracePt t="11258" x="1447800" y="228600"/>
          <p14:tracePt t="11275" x="1397000" y="196850"/>
          <p14:tracePt t="11291" x="1352550" y="165100"/>
          <p14:tracePt t="11307" x="1314450" y="133350"/>
          <p14:tracePt t="11325" x="1301750" y="127000"/>
          <p14:tracePt t="11341" x="1282700" y="114300"/>
          <p14:tracePt t="11358" x="1250950" y="101600"/>
          <p14:tracePt t="11361" x="1244600" y="95250"/>
          <p14:tracePt t="11373" x="1212850" y="95250"/>
          <p14:tracePt t="11377" x="1174750" y="88900"/>
          <p14:tracePt t="11390" x="1155700" y="82550"/>
          <p14:tracePt t="11409" x="971550" y="57150"/>
          <p14:tracePt t="11425" x="869950" y="44450"/>
          <p14:tracePt t="11443" x="768350" y="25400"/>
          <p14:tracePt t="11457" x="749300" y="19050"/>
          <p14:tracePt t="11459" x="717550" y="19050"/>
          <p14:tracePt t="11476" x="679450" y="12700"/>
          <p14:tracePt t="11492" x="654050" y="12700"/>
          <p14:tracePt t="11509" x="590550" y="12700"/>
          <p14:tracePt t="11525" x="508000" y="12700"/>
          <p14:tracePt t="11541" x="412750" y="12700"/>
          <p14:tracePt t="11659" x="165100" y="25400"/>
          <p14:tracePt t="11675" x="133350" y="63500"/>
          <p14:tracePt t="11691" x="82550" y="152400"/>
          <p14:tracePt t="11708" x="76200" y="196850"/>
          <p14:tracePt t="11725" x="76200" y="222250"/>
          <p14:tracePt t="11741" x="101600" y="241300"/>
          <p14:tracePt t="11758" x="171450" y="273050"/>
          <p14:tracePt t="11775" x="266700" y="304800"/>
          <p14:tracePt t="11792" x="361950" y="349250"/>
          <p14:tracePt t="11808" x="431800" y="393700"/>
          <p14:tracePt t="11825" x="488950" y="438150"/>
          <p14:tracePt t="11842" x="552450" y="482600"/>
          <p14:tracePt t="11858" x="609600" y="514350"/>
          <p14:tracePt t="11863" x="647700" y="527050"/>
          <p14:tracePt t="11874" x="666750" y="533400"/>
          <p14:tracePt t="11878" x="711200" y="539750"/>
          <p14:tracePt t="11891" x="730250" y="539750"/>
          <p14:tracePt t="11908" x="825500" y="546100"/>
          <p14:tracePt t="11925" x="1035050" y="546100"/>
          <p14:tracePt t="11944" x="1155700" y="546100"/>
          <p14:tracePt t="11958" x="1244600" y="539750"/>
          <p14:tracePt t="11975" x="1308100" y="527050"/>
          <p14:tracePt t="11992" x="1358900" y="514350"/>
          <p14:tracePt t="12009" x="1384300" y="495300"/>
          <p14:tracePt t="12025" x="1409700" y="469900"/>
          <p14:tracePt t="12042" x="1441450" y="431800"/>
          <p14:tracePt t="12059" x="1460500" y="387350"/>
          <p14:tracePt t="12075" x="1454150" y="355600"/>
          <p14:tracePt t="12080" x="1447800" y="342900"/>
          <p14:tracePt t="12090" x="1441450" y="336550"/>
          <p14:tracePt t="12093" x="1428750" y="323850"/>
          <p14:tracePt t="12108" x="1416050" y="317500"/>
          <p14:tracePt t="12111" x="1397000" y="311150"/>
          <p14:tracePt t="12124" x="1390650" y="311150"/>
          <p14:tracePt t="12143" x="1346200" y="298450"/>
          <p14:tracePt t="12157" x="1339850" y="298450"/>
          <p14:tracePt t="12175" x="1289050" y="254000"/>
          <p14:tracePt t="12192" x="1238250" y="209550"/>
          <p14:tracePt t="12208" x="1193800" y="177800"/>
          <p14:tracePt t="12225" x="1130300" y="146050"/>
          <p14:tracePt t="12242" x="1092200" y="133350"/>
          <p14:tracePt t="12259" x="1041400" y="120650"/>
          <p14:tracePt t="12275" x="1016000" y="114300"/>
          <p14:tracePt t="12292" x="996950" y="114300"/>
          <p14:tracePt t="12309" x="984250" y="114300"/>
          <p14:tracePt t="12325" x="965200" y="114300"/>
          <p14:tracePt t="12342" x="889000" y="114300"/>
          <p14:tracePt t="12346" x="850900" y="114300"/>
          <p14:tracePt t="12357" x="812800" y="107950"/>
          <p14:tracePt t="12359" x="768350" y="101600"/>
          <p14:tracePt t="12376" x="698500" y="95250"/>
          <p14:tracePt t="12392" x="641350" y="95250"/>
          <p14:tracePt t="12410" x="609600" y="95250"/>
          <p14:tracePt t="12424" x="590550" y="95250"/>
          <p14:tracePt t="12442" x="577850" y="95250"/>
          <p14:tracePt t="12459" x="558800" y="114300"/>
          <p14:tracePt t="12475" x="527050" y="133350"/>
          <p14:tracePt t="12492" x="469900" y="171450"/>
          <p14:tracePt t="12509" x="431800" y="203200"/>
          <p14:tracePt t="12526" x="406400" y="228600"/>
          <p14:tracePt t="12542" x="393700" y="254000"/>
          <p14:tracePt t="12558" x="393700" y="285750"/>
          <p14:tracePt t="12576" x="412750" y="323850"/>
          <p14:tracePt t="12593" x="469900" y="381000"/>
          <p14:tracePt t="12609" x="546100" y="444500"/>
          <p14:tracePt t="12612" x="584200" y="463550"/>
          <p14:tracePt t="12624" x="615950" y="482600"/>
          <p14:tracePt t="12627" x="685800" y="527050"/>
          <p14:tracePt t="12643" x="755650" y="571500"/>
          <p14:tracePt t="12659" x="774700" y="584200"/>
          <p14:tracePt t="12676" x="800100" y="609600"/>
          <p14:tracePt t="12692" x="819150" y="622300"/>
          <p14:tracePt t="12709" x="831850" y="628650"/>
          <p14:tracePt t="12726" x="844550" y="628650"/>
          <p14:tracePt t="12742" x="863600" y="635000"/>
          <p14:tracePt t="12759" x="901700" y="635000"/>
          <p14:tracePt t="12776" x="939800" y="635000"/>
          <p14:tracePt t="12780" x="946150" y="635000"/>
          <p14:tracePt t="12791" x="952500" y="635000"/>
          <p14:tracePt t="12958" x="958850" y="635000"/>
          <p14:tracePt t="12967" x="958850" y="628650"/>
          <p14:tracePt t="13039" x="958850" y="635000"/>
          <p14:tracePt t="13704" x="965200" y="635000"/>
          <p14:tracePt t="13717" x="971550" y="641350"/>
          <p14:tracePt t="13719" x="984250" y="641350"/>
          <p14:tracePt t="13727" x="1009650" y="647700"/>
          <p14:tracePt t="13744" x="1085850" y="673100"/>
          <p14:tracePt t="13760" x="1181100" y="692150"/>
          <p14:tracePt t="13775" x="1320800" y="698500"/>
          <p14:tracePt t="13794" x="1454150" y="698500"/>
          <p14:tracePt t="13809" x="1600200" y="698500"/>
          <p14:tracePt t="13827" x="1695450" y="698500"/>
          <p14:tracePt t="13843" x="1765300" y="692150"/>
          <p14:tracePt t="13860" x="1835150" y="685800"/>
          <p14:tracePt t="13876" x="1911350" y="679450"/>
          <p14:tracePt t="13892" x="1974850" y="679450"/>
          <p14:tracePt t="13909" x="2063750" y="660400"/>
          <p14:tracePt t="13927" x="2133600" y="647700"/>
          <p14:tracePt t="13944" x="2235200" y="615950"/>
          <p14:tracePt t="13960" x="2292350" y="596900"/>
          <p14:tracePt t="13977" x="2343150" y="577850"/>
          <p14:tracePt t="13993" x="2393950" y="571500"/>
          <p14:tracePt t="14010" x="2451100" y="571500"/>
          <p14:tracePt t="14027" x="2514600" y="571500"/>
          <p14:tracePt t="14043" x="2584450" y="577850"/>
          <p14:tracePt t="14061" x="2628900" y="577850"/>
          <p14:tracePt t="14077" x="2673350" y="584200"/>
          <p14:tracePt t="14094" x="2705100" y="584200"/>
          <p14:tracePt t="14111" x="2762250" y="590550"/>
          <p14:tracePt t="14128" x="2870200" y="596900"/>
          <p14:tracePt t="14143" x="2921000" y="609600"/>
          <p14:tracePt t="14147" x="2946400" y="609600"/>
          <p14:tracePt t="14161" x="2997200" y="615950"/>
          <p14:tracePt t="14164" x="3041650" y="622300"/>
          <p14:tracePt t="14176" x="3079750" y="628650"/>
          <p14:tracePt t="14178" x="3098800" y="628650"/>
          <p14:tracePt t="14193" x="3149600" y="628650"/>
          <p14:tracePt t="14211" x="3175000" y="622300"/>
          <p14:tracePt t="14227" x="3187700" y="603250"/>
          <p14:tracePt t="14244" x="3206750" y="571500"/>
          <p14:tracePt t="14262" x="3225800" y="533400"/>
          <p14:tracePt t="14266" x="3238500" y="501650"/>
          <p14:tracePt t="14277" x="3244850" y="482600"/>
          <p14:tracePt t="14294" x="3263900" y="431800"/>
          <p14:tracePt t="14311" x="3270250" y="368300"/>
          <p14:tracePt t="14329" x="3244850" y="292100"/>
          <p14:tracePt t="14344" x="3232150" y="279400"/>
          <p14:tracePt t="14363" x="3162300" y="222250"/>
          <p14:tracePt t="14377" x="3117850" y="203200"/>
          <p14:tracePt t="14380" x="3098800" y="190500"/>
          <p14:tracePt t="14394" x="3060700" y="165100"/>
          <p14:tracePt t="14410" x="3035300" y="152400"/>
          <p14:tracePt t="14427" x="3022600" y="146050"/>
          <p14:tracePt t="14444" x="3009900" y="139700"/>
          <p14:tracePt t="14461" x="2965450" y="139700"/>
          <p14:tracePt t="14479" x="2863850" y="139700"/>
          <p14:tracePt t="14494" x="2781300" y="139700"/>
          <p14:tracePt t="14511" x="2660650" y="139700"/>
          <p14:tracePt t="14528" x="2584450" y="133350"/>
          <p14:tracePt t="14544" x="2559050" y="127000"/>
          <p14:tracePt t="14580" x="2559050" y="133350"/>
          <p14:tracePt t="14594" x="2559050" y="152400"/>
          <p14:tracePt t="14611" x="2578100" y="184150"/>
          <p14:tracePt t="14627" x="2609850" y="222250"/>
          <p14:tracePt t="14643" x="2635250" y="247650"/>
          <p14:tracePt t="14661" x="2698750" y="298450"/>
          <p14:tracePt t="14677" x="2806700" y="349250"/>
          <p14:tracePt t="14694" x="2952750" y="400050"/>
          <p14:tracePt t="14710" x="3130550" y="425450"/>
          <p14:tracePt t="14726" x="3302000" y="444500"/>
          <p14:tracePt t="14744" x="3454400" y="463550"/>
          <p14:tracePt t="14761" x="3543300" y="469900"/>
          <p14:tracePt t="14763" x="3562350" y="469900"/>
          <p14:tracePt t="14777" x="3594100" y="469900"/>
          <p14:tracePt t="14795" x="3632200" y="469900"/>
          <p14:tracePt t="14811" x="3670300" y="476250"/>
          <p14:tracePt t="14827" x="3721100" y="476250"/>
          <p14:tracePt t="14844" x="3790950" y="476250"/>
          <p14:tracePt t="14861" x="3835400" y="476250"/>
          <p14:tracePt t="14877" x="3860800" y="476250"/>
          <p14:tracePt t="15224" x="3867150" y="476250"/>
          <p14:tracePt t="15232" x="3879850" y="476250"/>
          <p14:tracePt t="15245" x="3917950" y="469900"/>
          <p14:tracePt t="15260" x="4025900" y="457200"/>
          <p14:tracePt t="15279" x="4159250" y="431800"/>
          <p14:tracePt t="15295" x="4241800" y="425450"/>
          <p14:tracePt t="15311" x="4349750" y="425450"/>
          <p14:tracePt t="15329" x="4527550" y="425450"/>
          <p14:tracePt t="15346" x="4705350" y="425450"/>
          <p14:tracePt t="15362" x="4889500" y="425450"/>
          <p14:tracePt t="15381" x="4997450" y="419100"/>
          <p14:tracePt t="15395" x="5067300" y="412750"/>
          <p14:tracePt t="15411" x="5099050" y="406400"/>
          <p14:tracePt t="15428" x="5111750" y="406400"/>
          <p14:tracePt t="15430" x="5124450" y="406400"/>
          <p14:tracePt t="15445" x="5130800" y="406400"/>
          <p14:tracePt t="15461" x="5137150" y="406400"/>
          <p14:tracePt t="15612" x="5143500" y="406400"/>
          <p14:tracePt t="15629" x="5149850" y="406400"/>
          <p14:tracePt t="15635" x="5162550" y="406400"/>
          <p14:tracePt t="15644" x="5168900" y="412750"/>
          <p14:tracePt t="15661" x="5194300" y="425450"/>
          <p14:tracePt t="15678" x="5238750" y="450850"/>
          <p14:tracePt t="15695" x="5308600" y="476250"/>
          <p14:tracePt t="15711" x="5391150" y="488950"/>
          <p14:tracePt t="15728" x="5467350" y="495300"/>
          <p14:tracePt t="15744" x="5518150" y="488950"/>
          <p14:tracePt t="15760" x="5562600" y="476250"/>
          <p14:tracePt t="15777" x="5613400" y="463550"/>
          <p14:tracePt t="15794" x="5676900" y="450850"/>
          <p14:tracePt t="15810" x="5721350" y="438150"/>
          <p14:tracePt t="15827" x="5746750" y="431800"/>
          <p14:tracePt t="15844" x="5753100" y="431800"/>
          <p14:tracePt t="15877" x="5759450" y="431800"/>
          <p14:tracePt t="15894" x="5778500" y="431800"/>
          <p14:tracePt t="15911" x="5842000" y="438150"/>
          <p14:tracePt t="15927" x="5886450" y="444500"/>
          <p14:tracePt t="15944" x="5943600" y="444500"/>
          <p14:tracePt t="15961" x="6000750" y="450850"/>
          <p14:tracePt t="15977" x="6032500" y="457200"/>
          <p14:tracePt t="15994" x="6076950" y="469900"/>
          <p14:tracePt t="16011" x="6115050" y="482600"/>
          <p14:tracePt t="16027" x="6223000" y="514350"/>
          <p14:tracePt t="16029" x="6280150" y="533400"/>
          <p14:tracePt t="16044" x="6343650" y="546100"/>
          <p14:tracePt t="16061" x="6438900" y="565150"/>
          <p14:tracePt t="16062" x="6496050" y="571500"/>
          <p14:tracePt t="16078" x="6546850" y="577850"/>
          <p14:tracePt t="16094" x="6610350" y="577850"/>
          <p14:tracePt t="16111" x="6642100" y="577850"/>
          <p14:tracePt t="16112" x="6654800" y="577850"/>
          <p14:tracePt t="16131" x="6680200" y="577850"/>
          <p14:tracePt t="16144" x="6724650" y="577850"/>
          <p14:tracePt t="16161" x="6769100" y="577850"/>
          <p14:tracePt t="16181" x="6826250" y="577850"/>
          <p14:tracePt t="16195" x="6883400" y="577850"/>
          <p14:tracePt t="16212" x="6927850" y="565150"/>
          <p14:tracePt t="16229" x="6953250" y="552450"/>
          <p14:tracePt t="16245" x="6991350" y="533400"/>
          <p14:tracePt t="16248" x="7004050" y="520700"/>
          <p14:tracePt t="16262" x="7042150" y="501650"/>
          <p14:tracePt t="16279" x="7112000" y="463550"/>
          <p14:tracePt t="16295" x="7181850" y="425450"/>
          <p14:tracePt t="16313" x="7251700" y="381000"/>
          <p14:tracePt t="16328" x="7270750" y="355600"/>
          <p14:tracePt t="16345" x="7277100" y="342900"/>
          <p14:tracePt t="16378" x="7270750" y="317500"/>
          <p14:tracePt t="16396" x="7264400" y="298450"/>
          <p14:tracePt t="16412" x="7245350" y="273050"/>
          <p14:tracePt t="16429" x="7239000" y="254000"/>
          <p14:tracePt t="16445" x="7213600" y="222250"/>
          <p14:tracePt t="16463" x="7194550" y="203200"/>
          <p14:tracePt t="16479" x="7162800" y="177800"/>
          <p14:tracePt t="16495" x="7131050" y="165100"/>
          <p14:tracePt t="16513" x="7086600" y="146050"/>
          <p14:tracePt t="16529" x="6896100" y="107950"/>
          <p14:tracePt t="16545" x="6858000" y="101600"/>
          <p14:tracePt t="16562" x="6623050" y="88900"/>
          <p14:tracePt t="16579" x="6521450" y="88900"/>
          <p14:tracePt t="16595" x="6483350" y="88900"/>
          <p14:tracePt t="16612" x="6457950" y="88900"/>
          <p14:tracePt t="16629" x="6432550" y="88900"/>
          <p14:tracePt t="16645" x="6407150" y="88900"/>
          <p14:tracePt t="16662" x="6330950" y="107950"/>
          <p14:tracePt t="16679" x="6254750" y="127000"/>
          <p14:tracePt t="16695" x="6140450" y="158750"/>
          <p14:tracePt t="16713" x="6076950" y="171450"/>
          <p14:tracePt t="16729" x="6057900" y="184150"/>
          <p14:tracePt t="16796" x="6051550" y="190500"/>
          <p14:tracePt t="16812" x="6045200" y="222250"/>
          <p14:tracePt t="16829" x="6026150" y="285750"/>
          <p14:tracePt t="16846" x="6019800" y="342900"/>
          <p14:tracePt t="16863" x="6026150" y="400050"/>
          <p14:tracePt t="16879" x="6051550" y="438150"/>
          <p14:tracePt t="16896" x="6076950" y="463550"/>
          <p14:tracePt t="16914" x="6102350" y="469900"/>
          <p14:tracePt t="16929" x="6102350" y="476250"/>
          <p14:tracePt t="16946" x="6115050" y="476250"/>
          <p14:tracePt t="16963" x="6121400" y="476250"/>
          <p14:tracePt t="16980" x="6134100" y="488950"/>
          <p14:tracePt t="16996" x="6146800" y="495300"/>
          <p14:tracePt t="17012" x="6159500" y="508000"/>
          <p14:tracePt t="17029" x="6165850" y="508000"/>
          <p14:tracePt t="19997" x="6165850" y="514350"/>
          <p14:tracePt t="20008" x="6172200" y="514350"/>
          <p14:tracePt t="20016" x="6178550" y="514350"/>
          <p14:tracePt t="20032" x="6203950" y="527050"/>
          <p14:tracePt t="20038" x="6223000" y="533400"/>
          <p14:tracePt t="20049" x="6229350" y="533400"/>
          <p14:tracePt t="20066" x="6248400" y="533400"/>
          <p14:tracePt t="20070" x="6254750" y="533400"/>
          <p14:tracePt t="20082" x="6280150" y="533400"/>
          <p14:tracePt t="20100" x="6343650" y="520700"/>
          <p14:tracePt t="20116" x="6477000" y="514350"/>
          <p14:tracePt t="20132" x="6559550" y="508000"/>
          <p14:tracePt t="20149" x="6623050" y="508000"/>
          <p14:tracePt t="20166" x="6661150" y="501650"/>
          <p14:tracePt t="20182" x="6680200" y="501650"/>
          <p14:tracePt t="20198" x="6686550" y="501650"/>
          <p14:tracePt t="20249" x="6692900" y="495300"/>
          <p14:tracePt t="20265" x="6699250" y="495300"/>
          <p14:tracePt t="20438" x="6699250" y="501650"/>
          <p14:tracePt t="20499" x="6692900" y="501650"/>
          <p14:tracePt t="20508" x="6686550" y="508000"/>
          <p14:tracePt t="20516" x="6680200" y="508000"/>
          <p14:tracePt t="20533" x="6673850" y="508000"/>
          <p14:tracePt t="25292" x="6680200" y="508000"/>
          <p14:tracePt t="25304" x="6724650" y="514350"/>
          <p14:tracePt t="25310" x="6775450" y="514350"/>
          <p14:tracePt t="25320" x="6845300" y="520700"/>
          <p14:tracePt t="25337" x="6959600" y="552450"/>
          <p14:tracePt t="25353" x="7010400" y="609600"/>
          <p14:tracePt t="25370" x="7010400" y="660400"/>
          <p14:tracePt t="25375" x="7010400" y="679450"/>
          <p14:tracePt t="25386" x="7016750" y="698500"/>
          <p14:tracePt t="25389" x="7016750" y="717550"/>
          <p14:tracePt t="25405" x="7054850" y="768350"/>
          <p14:tracePt t="25420" x="7099300" y="806450"/>
          <p14:tracePt t="25437" x="7283450" y="914400"/>
          <p14:tracePt t="25453" x="7410450" y="971550"/>
          <p14:tracePt t="25469" x="7454900" y="1009650"/>
          <p14:tracePt t="25486" x="7473950" y="1035050"/>
          <p14:tracePt t="25503" x="7473950" y="1047750"/>
          <p14:tracePt t="25536" x="7480300" y="1047750"/>
          <p14:tracePt t="25555" x="7499350" y="1054100"/>
          <p14:tracePt t="25570" x="7537450" y="1060450"/>
          <p14:tracePt t="25587" x="7588250" y="1073150"/>
          <p14:tracePt t="25603" x="7645400" y="1073150"/>
          <p14:tracePt t="25620" x="7689850" y="1073150"/>
          <p14:tracePt t="25637" x="7747000" y="1073150"/>
          <p14:tracePt t="25653" x="7785100" y="1066800"/>
          <p14:tracePt t="25670" x="7816850" y="1066800"/>
          <p14:tracePt t="25687" x="7842250" y="1066800"/>
          <p14:tracePt t="25703" x="7867650" y="1073150"/>
          <p14:tracePt t="25721" x="7899400" y="1079500"/>
          <p14:tracePt t="25737" x="7931150" y="1079500"/>
          <p14:tracePt t="25753" x="7950200" y="1079500"/>
          <p14:tracePt t="25755" x="7975600" y="1079500"/>
          <p14:tracePt t="25769" x="7981950" y="1079500"/>
          <p14:tracePt t="25771" x="7994650" y="1066800"/>
          <p14:tracePt t="25787" x="8001000" y="1054100"/>
          <p14:tracePt t="25803" x="8001000" y="1028700"/>
          <p14:tracePt t="25820" x="8001000" y="1016000"/>
          <p14:tracePt t="25836" x="8001000" y="1009650"/>
          <p14:tracePt t="25853" x="8001000" y="1003300"/>
          <p14:tracePt t="25870" x="7994650" y="996950"/>
          <p14:tracePt t="25886" x="7988300" y="990600"/>
          <p14:tracePt t="25904" x="7969250" y="977900"/>
          <p14:tracePt t="25920" x="7950200" y="965200"/>
          <p14:tracePt t="25936" x="7918450" y="958850"/>
          <p14:tracePt t="25954" x="7867650" y="958850"/>
          <p14:tracePt t="25970" x="7835900" y="958850"/>
          <p14:tracePt t="25986" x="7816850" y="965200"/>
          <p14:tracePt t="25989" x="7804150" y="971550"/>
          <p14:tracePt t="26002" x="7791450" y="977900"/>
          <p14:tracePt t="26020" x="7785100" y="990600"/>
          <p14:tracePt t="26036" x="7778750" y="1003300"/>
          <p14:tracePt t="26054" x="7778750" y="1022350"/>
          <p14:tracePt t="26070" x="7778750" y="1047750"/>
          <p14:tracePt t="26086" x="7778750" y="1098550"/>
          <p14:tracePt t="26103" x="7778750" y="1143000"/>
          <p14:tracePt t="26120" x="7766050" y="1174750"/>
          <p14:tracePt t="26137" x="7747000" y="1193800"/>
          <p14:tracePt t="26153" x="7727950" y="1206500"/>
          <p14:tracePt t="26156" x="7721600" y="1212850"/>
          <p14:tracePt t="26171" x="7715250" y="1212850"/>
          <p14:tracePt t="26187" x="7708900" y="1212850"/>
          <p14:tracePt t="26203" x="7702550" y="1219200"/>
          <p14:tracePt t="26220" x="7683500" y="1219200"/>
          <p14:tracePt t="26235" x="7645400" y="1231900"/>
          <p14:tracePt t="26237" x="7620000" y="1238250"/>
          <p14:tracePt t="26254" x="7594600" y="1244600"/>
          <p14:tracePt t="26270" x="7524750" y="1263650"/>
          <p14:tracePt t="26287" x="7486650" y="1263650"/>
          <p14:tracePt t="26304" x="7480300" y="1263650"/>
          <p14:tracePt t="26320" x="7473950" y="1263650"/>
          <p14:tracePt t="26337" x="7461250" y="1263650"/>
          <p14:tracePt t="26353" x="7454900" y="1257300"/>
          <p14:tracePt t="26387" x="7448550" y="1250950"/>
          <p14:tracePt t="26403" x="7423150" y="1250950"/>
          <p14:tracePt t="26407" x="7410450" y="1244600"/>
          <p14:tracePt t="26419" x="7397750" y="1244600"/>
          <p14:tracePt t="26483" x="7397750" y="1238250"/>
          <p14:tracePt t="26492" x="7410450" y="1225550"/>
          <p14:tracePt t="26503" x="7429500" y="1219200"/>
          <p14:tracePt t="26521" x="7448550" y="1206500"/>
          <p14:tracePt t="26593" x="7454900" y="1206500"/>
          <p14:tracePt t="26610" x="7467600" y="1206500"/>
          <p14:tracePt t="26619" x="7480300" y="1206500"/>
          <p14:tracePt t="26637" x="7505700" y="1200150"/>
          <p14:tracePt t="26655" x="7537450" y="1200150"/>
          <p14:tracePt t="26670" x="7575550" y="1193800"/>
          <p14:tracePt t="26674" x="7594600" y="1187450"/>
          <p14:tracePt t="26688" x="7613650" y="1187450"/>
          <p14:tracePt t="26706" x="7651750" y="1187450"/>
          <p14:tracePt t="26722" x="7658100" y="1181100"/>
          <p14:tracePt t="26740" x="7664450" y="1181100"/>
          <p14:tracePt t="26754" x="7677150" y="1174750"/>
          <p14:tracePt t="26772" x="7689850" y="1162050"/>
          <p14:tracePt t="26788" x="7715250" y="1143000"/>
          <p14:tracePt t="26804" x="7734300" y="1117600"/>
          <p14:tracePt t="26820" x="7740650" y="1098550"/>
          <p14:tracePt t="26837" x="7740650" y="1085850"/>
          <p14:tracePt t="26853" x="7734300" y="1073150"/>
          <p14:tracePt t="26871" x="7708900" y="1054100"/>
          <p14:tracePt t="26888" x="7689850" y="1041400"/>
          <p14:tracePt t="26904" x="7677150" y="1028700"/>
          <p14:tracePt t="26920" x="7670800" y="1022350"/>
          <p14:tracePt t="26923" x="7664450" y="1016000"/>
          <p14:tracePt t="26937" x="7664450" y="1009650"/>
          <p14:tracePt t="26954" x="7658100" y="1003300"/>
          <p14:tracePt t="26972" x="7651750" y="996950"/>
          <p14:tracePt t="26988" x="7645400" y="996950"/>
          <p14:tracePt t="27004" x="7632700" y="990600"/>
          <p14:tracePt t="27021" x="7626350" y="990600"/>
          <p14:tracePt t="27037" x="7620000" y="990600"/>
          <p14:tracePt t="27055" x="7613650" y="990600"/>
          <p14:tracePt t="27071" x="7607300" y="990600"/>
          <p14:tracePt t="27088" x="7569200" y="996950"/>
          <p14:tracePt t="27103" x="7537450" y="1003300"/>
          <p14:tracePt t="27121" x="7499350" y="1016000"/>
          <p14:tracePt t="27138" x="7480300" y="1022350"/>
          <p14:tracePt t="27141" x="7473950" y="1028700"/>
          <p14:tracePt t="27154" x="7467600" y="1028700"/>
          <p14:tracePt t="27171" x="7461250" y="1035050"/>
          <p14:tracePt t="27173" x="7461250" y="1041400"/>
          <p14:tracePt t="27204" x="7461250" y="1060450"/>
          <p14:tracePt t="27223" x="7467600" y="1079500"/>
          <p14:tracePt t="27238" x="7473950" y="1098550"/>
          <p14:tracePt t="27253" x="7486650" y="1111250"/>
          <p14:tracePt t="27270" x="7486650" y="1117600"/>
          <p14:tracePt t="27389" x="7486650" y="1123950"/>
          <p14:tracePt t="27396" x="7486650" y="1130300"/>
          <p14:tracePt t="27424" x="7486650" y="1136650"/>
          <p14:tracePt t="30418" x="7480300" y="1136650"/>
          <p14:tracePt t="30428" x="7473950" y="1130300"/>
          <p14:tracePt t="30441" x="7385050" y="1111250"/>
          <p14:tracePt t="30457" x="7321550" y="1111250"/>
          <p14:tracePt t="30475" x="7277100" y="1111250"/>
          <p14:tracePt t="30508" x="7270750" y="1130300"/>
          <p14:tracePt t="30525" x="7194550" y="1162050"/>
          <p14:tracePt t="30540" x="6997700" y="1168400"/>
          <p14:tracePt t="30557" x="6705600" y="1136650"/>
          <p14:tracePt t="30574" x="6388100" y="1085850"/>
          <p14:tracePt t="30591" x="6102350" y="1028700"/>
          <p14:tracePt t="30608" x="5892800" y="965200"/>
          <p14:tracePt t="30612" x="5829300" y="939800"/>
          <p14:tracePt t="30623" x="5772150" y="914400"/>
          <p14:tracePt t="30626" x="5740400" y="901700"/>
          <p14:tracePt t="30640" x="5721350" y="895350"/>
          <p14:tracePt t="30658" x="5645150" y="889000"/>
          <p14:tracePt t="30675" x="5486400" y="889000"/>
          <p14:tracePt t="30691" x="5219700" y="889000"/>
          <p14:tracePt t="30708" x="4933950" y="863600"/>
          <p14:tracePt t="30724" x="4718050" y="831850"/>
          <p14:tracePt t="30741" x="4584700" y="800100"/>
          <p14:tracePt t="30758" x="4552950" y="768350"/>
          <p14:tracePt t="30776" x="4559300" y="742950"/>
          <p14:tracePt t="30795" x="4616450" y="711200"/>
          <p14:tracePt t="30807" x="4654550" y="704850"/>
          <p14:tracePt t="30824" x="4667250" y="704850"/>
          <p14:tracePt t="30841" x="4673600" y="723900"/>
          <p14:tracePt t="30858" x="4673600" y="742950"/>
          <p14:tracePt t="30874" x="4673600" y="768350"/>
          <p14:tracePt t="30891" x="4673600" y="774700"/>
          <p14:tracePt t="30925" x="4692650" y="774700"/>
          <p14:tracePt t="30941" x="4737100" y="762000"/>
          <p14:tracePt t="30991" x="4737100" y="774700"/>
          <p14:tracePt t="31008" x="4737100" y="781050"/>
          <p14:tracePt t="31024" x="4737100" y="787400"/>
          <p14:tracePt t="31059" x="4756150" y="787400"/>
          <p14:tracePt t="31075" x="4787900" y="787400"/>
          <p14:tracePt t="31091" x="4794250" y="787400"/>
          <p14:tracePt t="31328" x="4813300" y="787400"/>
          <p14:tracePt t="31337" x="4832350" y="781050"/>
          <p14:tracePt t="31342" x="4876800" y="762000"/>
          <p14:tracePt t="31358" x="5003800" y="736600"/>
          <p14:tracePt t="31375" x="5067300" y="736600"/>
          <p14:tracePt t="31478" x="5067300" y="730250"/>
          <p14:tracePt t="31487" x="5073650" y="730250"/>
          <p14:tracePt t="31492" x="5080000" y="730250"/>
          <p14:tracePt t="31508" x="5118100" y="730250"/>
          <p14:tracePt t="31526" x="5175250" y="742950"/>
          <p14:tracePt t="31540" x="5257800" y="774700"/>
          <p14:tracePt t="31558" x="5302250" y="793750"/>
          <p14:tracePt t="31576" x="5372100" y="812800"/>
          <p14:tracePt t="31590" x="5416550" y="825500"/>
          <p14:tracePt t="31608" x="5435600" y="825500"/>
          <p14:tracePt t="31626" x="5448300" y="825500"/>
          <p14:tracePt t="31642" x="5480050" y="825500"/>
          <p14:tracePt t="31659" x="5518150" y="819150"/>
          <p14:tracePt t="31675" x="5549900" y="806450"/>
          <p14:tracePt t="31692" x="5575300" y="800100"/>
          <p14:tracePt t="31866" x="5600700" y="800100"/>
          <p14:tracePt t="31873" x="5626100" y="800100"/>
          <p14:tracePt t="31879" x="5657850" y="800100"/>
          <p14:tracePt t="31892" x="5702300" y="800100"/>
          <p14:tracePt t="31909" x="5816600" y="819150"/>
          <p14:tracePt t="31925" x="5937250" y="831850"/>
          <p14:tracePt t="31942" x="6089650" y="838200"/>
          <p14:tracePt t="31959" x="6210300" y="831850"/>
          <p14:tracePt t="31963" x="6254750" y="825500"/>
          <p14:tracePt t="31974" x="6280150" y="825500"/>
          <p14:tracePt t="31992" x="6286500" y="825500"/>
          <p14:tracePt t="32052" x="6299200" y="825500"/>
          <p14:tracePt t="32060" x="6305550" y="825500"/>
          <p14:tracePt t="32075" x="6330950" y="825500"/>
          <p14:tracePt t="32092" x="6343650" y="825500"/>
          <p14:tracePt t="32108" x="6362700" y="819150"/>
          <p14:tracePt t="32125" x="6375400" y="812800"/>
          <p14:tracePt t="32142" x="6394450" y="812800"/>
          <p14:tracePt t="32146" x="6400800" y="812800"/>
          <p14:tracePt t="32159" x="6407150" y="812800"/>
          <p14:tracePt t="32175" x="6419850" y="812800"/>
          <p14:tracePt t="32193" x="6432550" y="806450"/>
          <p14:tracePt t="32195" x="6445250" y="806450"/>
          <p14:tracePt t="32209" x="6451600" y="806450"/>
          <p14:tracePt t="32225" x="6470650" y="800100"/>
          <p14:tracePt t="32242" x="6489700" y="800100"/>
          <p14:tracePt t="32245" x="6508750" y="800100"/>
          <p14:tracePt t="32258" x="6527800" y="800100"/>
          <p14:tracePt t="32274" x="6553200" y="800100"/>
          <p14:tracePt t="32292" x="6578600" y="800100"/>
          <p14:tracePt t="32309" x="6591300" y="806450"/>
          <p14:tracePt t="32325" x="6610350" y="806450"/>
          <p14:tracePt t="32342" x="6623050" y="812800"/>
          <p14:tracePt t="32359" x="6642100" y="812800"/>
          <p14:tracePt t="32375" x="6648450" y="812800"/>
          <p14:tracePt t="32392" x="6654800" y="812800"/>
          <p14:tracePt t="32409" x="6661150" y="812800"/>
          <p14:tracePt t="32426" x="6667500" y="812800"/>
          <p14:tracePt t="32442" x="6673850" y="812800"/>
          <p14:tracePt t="32459" x="6680200" y="812800"/>
          <p14:tracePt t="32558" x="6686550" y="812800"/>
          <p14:tracePt t="32566" x="6711950" y="812800"/>
          <p14:tracePt t="32576" x="6718300" y="812800"/>
          <p14:tracePt t="32592" x="6794500" y="812800"/>
          <p14:tracePt t="32609" x="6832600" y="819150"/>
          <p14:tracePt t="32626" x="6838950" y="819150"/>
          <p14:tracePt t="32643" x="6845300" y="825500"/>
          <p14:tracePt t="32659" x="6851650" y="825500"/>
          <p14:tracePt t="32777" x="6858000" y="825500"/>
          <p14:tracePt t="32786" x="6864350" y="825500"/>
          <p14:tracePt t="32794" x="6883400" y="825500"/>
          <p14:tracePt t="32810" x="6908800" y="825500"/>
          <p14:tracePt t="32826" x="6940550" y="825500"/>
          <p14:tracePt t="32843" x="6991350" y="825500"/>
          <p14:tracePt t="32860" x="7061200" y="825500"/>
          <p14:tracePt t="32877" x="7150100" y="819150"/>
          <p14:tracePt t="32894" x="7232650" y="819150"/>
          <p14:tracePt t="32899" x="7258050" y="819150"/>
          <p14:tracePt t="32908" x="7302500" y="819150"/>
          <p14:tracePt t="32910" x="7315200" y="819150"/>
          <p14:tracePt t="32926" x="7353300" y="812800"/>
          <p14:tracePt t="32942" x="7366000" y="812800"/>
          <p14:tracePt t="32945" x="7372350" y="812800"/>
          <p14:tracePt t="32959" x="7385050" y="806450"/>
          <p14:tracePt t="32976" x="7397750" y="806450"/>
          <p14:tracePt t="32994" x="7404100" y="806450"/>
          <p14:tracePt t="33009" x="7410450" y="806450"/>
          <p14:tracePt t="33026" x="7416800" y="806450"/>
          <p14:tracePt t="33090" x="7423150" y="806450"/>
          <p14:tracePt t="33101" x="7429500" y="806450"/>
          <p14:tracePt t="33109" x="7435850" y="806450"/>
          <p14:tracePt t="33126" x="7448550" y="806450"/>
          <p14:tracePt t="33143" x="7461250" y="806450"/>
          <p14:tracePt t="33162" x="7486650" y="806450"/>
          <p14:tracePt t="33175" x="7493000" y="812800"/>
          <p14:tracePt t="33193" x="7531100" y="812800"/>
          <p14:tracePt t="33212" x="7575550" y="812800"/>
          <p14:tracePt t="33226" x="7664450" y="819150"/>
          <p14:tracePt t="33242" x="7727950" y="819150"/>
          <p14:tracePt t="33259" x="7778750" y="812800"/>
          <p14:tracePt t="33279" x="7810500" y="812800"/>
          <p14:tracePt t="33282" x="7816850" y="806450"/>
          <p14:tracePt t="33293" x="7823200" y="806450"/>
          <p14:tracePt t="33478" x="7804150" y="806450"/>
          <p14:tracePt t="33484" x="7785100" y="806450"/>
          <p14:tracePt t="33491" x="7766050" y="806450"/>
          <p14:tracePt t="33510" x="7721600" y="812800"/>
          <p14:tracePt t="33527" x="7664450" y="825500"/>
          <p14:tracePt t="33543" x="7588250" y="831850"/>
          <p14:tracePt t="33560" x="7473950" y="850900"/>
          <p14:tracePt t="33576" x="7308850" y="876300"/>
          <p14:tracePt t="33593" x="7124700" y="895350"/>
          <p14:tracePt t="33610" x="6940550" y="914400"/>
          <p14:tracePt t="33627" x="6769100" y="920750"/>
          <p14:tracePt t="33643" x="6591300" y="920750"/>
          <p14:tracePt t="33645" x="6515100" y="920750"/>
          <p14:tracePt t="33660" x="6388100" y="920750"/>
          <p14:tracePt t="33664" x="6305550" y="920750"/>
          <p14:tracePt t="33679" x="5930900" y="889000"/>
          <p14:tracePt t="33693" x="5588000" y="863600"/>
          <p14:tracePt t="33710" x="5232400" y="838200"/>
          <p14:tracePt t="33727" x="4927600" y="825500"/>
          <p14:tracePt t="33744" x="4635500" y="825500"/>
          <p14:tracePt t="33760" x="4419600" y="863600"/>
          <p14:tracePt t="33777" x="4241800" y="914400"/>
          <p14:tracePt t="33793" x="4076700" y="990600"/>
          <p14:tracePt t="33810" x="3860800" y="1085850"/>
          <p14:tracePt t="33827" x="3530600" y="1181100"/>
          <p14:tracePt t="33843" x="3130550" y="1244600"/>
          <p14:tracePt t="33860" x="2762250" y="1263650"/>
          <p14:tracePt t="33877" x="2476500" y="1257300"/>
          <p14:tracePt t="33893" x="2311400" y="1219200"/>
          <p14:tracePt t="33909" x="2286000" y="1212850"/>
          <p14:tracePt t="33910" x="2273300" y="1206500"/>
          <p14:tracePt t="33925" x="2241550" y="1200150"/>
          <p14:tracePt t="33943" x="2197100" y="1206500"/>
          <p14:tracePt t="33960" x="2114550" y="1244600"/>
          <p14:tracePt t="33965" x="2082800" y="1257300"/>
          <p14:tracePt t="33975" x="2025650" y="1270000"/>
          <p14:tracePt t="33994" x="1936750" y="1276350"/>
          <p14:tracePt t="34010" x="1885950" y="1257300"/>
          <p14:tracePt t="34027" x="1879600" y="1238250"/>
          <p14:tracePt t="34035" x="1879600" y="1231900"/>
          <p14:tracePt t="34042" x="1879600" y="1219200"/>
          <p14:tracePt t="34060" x="1873250" y="1181100"/>
          <p14:tracePt t="34063" x="1860550" y="1168400"/>
          <p14:tracePt t="34077" x="1847850" y="1155700"/>
          <p14:tracePt t="34093" x="1803400" y="1143000"/>
          <p14:tracePt t="34096" x="1771650" y="1136650"/>
          <p14:tracePt t="34110" x="1752600" y="1136650"/>
          <p14:tracePt t="34128" x="1682750" y="1130300"/>
          <p14:tracePt t="34144" x="1638300" y="1123950"/>
          <p14:tracePt t="34146" x="1631950" y="1123950"/>
          <p14:tracePt t="34213" x="1600200" y="1123950"/>
          <p14:tracePt t="34227" x="1587500" y="1123950"/>
          <p14:tracePt t="34244" x="1517650" y="1130300"/>
          <p14:tracePt t="34261" x="1435100" y="1130300"/>
          <p14:tracePt t="34277" x="1428750" y="1130300"/>
          <p14:tracePt t="34311" x="1441450" y="1117600"/>
          <p14:tracePt t="34327" x="1498600" y="1092200"/>
          <p14:tracePt t="34343" x="1517650" y="1079500"/>
          <p14:tracePt t="34399" x="1524000" y="1079500"/>
          <p14:tracePt t="34410" x="1530350" y="1079500"/>
          <p14:tracePt t="34427" x="1536700" y="1079500"/>
          <p14:tracePt t="34444" x="1543050" y="1079500"/>
          <p14:tracePt t="34461" x="1562100" y="1079500"/>
          <p14:tracePt t="34478" x="1587500" y="1079500"/>
          <p14:tracePt t="34480" x="1593850" y="1079500"/>
          <p14:tracePt t="34493" x="1600200" y="1079500"/>
          <p14:tracePt t="34511" x="1612900" y="1085850"/>
          <p14:tracePt t="34527" x="1631950" y="1092200"/>
          <p14:tracePt t="34544" x="1651000" y="1098550"/>
          <p14:tracePt t="34561" x="1670050" y="1104900"/>
          <p14:tracePt t="34576" x="1695450" y="1111250"/>
          <p14:tracePt t="34594" x="1720850" y="1117600"/>
          <p14:tracePt t="34611" x="1739900" y="1117600"/>
          <p14:tracePt t="34627" x="1739900" y="1123950"/>
          <p14:tracePt t="34644" x="1746250" y="1123950"/>
          <p14:tracePt t="34832" x="1752600" y="1123950"/>
          <p14:tracePt t="34840" x="1758950" y="1130300"/>
          <p14:tracePt t="34848" x="1771650" y="1130300"/>
          <p14:tracePt t="34860" x="1790700" y="1130300"/>
          <p14:tracePt t="34878" x="1797050" y="1130300"/>
          <p14:tracePt t="34895" x="1803400" y="1136650"/>
          <p14:tracePt t="34911" x="1816100" y="1136650"/>
          <p14:tracePt t="34929" x="1841500" y="1136650"/>
          <p14:tracePt t="34945" x="1860550" y="1136650"/>
          <p14:tracePt t="34961" x="1936750" y="1136650"/>
          <p14:tracePt t="34978" x="2006600" y="1149350"/>
          <p14:tracePt t="34994" x="2063750" y="1162050"/>
          <p14:tracePt t="35011" x="2101850" y="1168400"/>
          <p14:tracePt t="35028" x="2120900" y="1174750"/>
          <p14:tracePt t="35044" x="2133600" y="1181100"/>
          <p14:tracePt t="35116" x="2133600" y="1187450"/>
          <p14:tracePt t="35150" x="2139950" y="1187450"/>
          <p14:tracePt t="35201" x="2146300" y="1187450"/>
          <p14:tracePt t="35218" x="2152650" y="1193800"/>
          <p14:tracePt t="35234" x="2159000" y="1193800"/>
          <p14:tracePt t="35282" x="2165350" y="1193800"/>
          <p14:tracePt t="35290" x="2171700" y="1193800"/>
          <p14:tracePt t="35299" x="2178050" y="1193800"/>
          <p14:tracePt t="35310" x="2178050" y="1200150"/>
          <p14:tracePt t="35328" x="2184400" y="1200150"/>
          <p14:tracePt t="35476" x="2190750" y="1200150"/>
          <p14:tracePt t="35493" x="2197100" y="1200150"/>
          <p14:tracePt t="35528" x="2209800" y="1200150"/>
          <p14:tracePt t="35545" x="2222500" y="1200150"/>
          <p14:tracePt t="35562" x="2241550" y="1200150"/>
          <p14:tracePt t="35567" x="2247900" y="1200150"/>
          <p14:tracePt t="35577" x="2254250" y="1200150"/>
          <p14:tracePt t="35595" x="2260600" y="1200150"/>
          <p14:tracePt t="35634" x="2266950" y="1200150"/>
          <p14:tracePt t="35645" x="2286000" y="1212850"/>
          <p14:tracePt t="35662" x="2305050" y="1219200"/>
          <p14:tracePt t="35678" x="2343150" y="1225550"/>
          <p14:tracePt t="35695" x="2387600" y="1231900"/>
          <p14:tracePt t="35712" x="2476500" y="1231900"/>
          <p14:tracePt t="35728" x="2501900" y="1225550"/>
          <p14:tracePt t="35842" x="2508250" y="1225550"/>
          <p14:tracePt t="35876" x="2514600" y="1225550"/>
          <p14:tracePt t="35883" x="2520950" y="1219200"/>
          <p14:tracePt t="35900" x="2527300" y="1219200"/>
          <p14:tracePt t="35911" x="2533650" y="1219200"/>
          <p14:tracePt t="35913" x="2540000" y="1219200"/>
          <p14:tracePt t="35929" x="2552700" y="1212850"/>
          <p14:tracePt t="35946" x="2571750" y="1206500"/>
          <p14:tracePt t="35962" x="2590800" y="1200150"/>
          <p14:tracePt t="35979" x="2609850" y="1200150"/>
          <p14:tracePt t="36102" x="2609850" y="1193800"/>
          <p14:tracePt t="36226" x="2616200" y="1193800"/>
          <p14:tracePt t="36236" x="2622550" y="1193800"/>
          <p14:tracePt t="36244" x="2628900" y="1193800"/>
          <p14:tracePt t="36263" x="2635250" y="1193800"/>
          <p14:tracePt t="36279" x="2635250" y="1187450"/>
          <p14:tracePt t="36348" x="2641600" y="1193800"/>
          <p14:tracePt t="36358" x="2654300" y="1193800"/>
          <p14:tracePt t="36363" x="2686050" y="1181100"/>
          <p14:tracePt t="36379" x="2774950" y="1193800"/>
          <p14:tracePt t="36397" x="2876550" y="1219200"/>
          <p14:tracePt t="36412" x="2952750" y="1238250"/>
          <p14:tracePt t="36429" x="3016250" y="1257300"/>
          <p14:tracePt t="36434" x="3041650" y="1263650"/>
          <p14:tracePt t="36445" x="3086100" y="1270000"/>
          <p14:tracePt t="36463" x="3136900" y="1270000"/>
          <p14:tracePt t="36479" x="3175000" y="1270000"/>
          <p14:tracePt t="36496" x="3213100" y="1270000"/>
          <p14:tracePt t="36499" x="3251200" y="1263650"/>
          <p14:tracePt t="36513" x="3352800" y="1244600"/>
          <p14:tracePt t="36529" x="3429000" y="1231900"/>
          <p14:tracePt t="36546" x="3549650" y="1231900"/>
          <p14:tracePt t="36563" x="3562350" y="1238250"/>
          <p14:tracePt t="36667" x="3568700" y="1238250"/>
          <p14:tracePt t="36677" x="3575050" y="1238250"/>
          <p14:tracePt t="36685" x="3587750" y="1238250"/>
          <p14:tracePt t="36696" x="3625850" y="1231900"/>
          <p14:tracePt t="36712" x="3708400" y="1219200"/>
          <p14:tracePt t="36729" x="3746500" y="1212850"/>
          <p14:tracePt t="36745" x="3752850" y="1212850"/>
          <p14:tracePt t="36856" x="3759200" y="1212850"/>
          <p14:tracePt t="36958" x="3765550" y="1212850"/>
          <p14:tracePt t="36967" x="3771900" y="1212850"/>
          <p14:tracePt t="36981" x="3810000" y="1193800"/>
          <p14:tracePt t="36998" x="3841750" y="1181100"/>
          <p14:tracePt t="37014" x="3892550" y="1162050"/>
          <p14:tracePt t="37029" x="3930650" y="1149350"/>
          <p14:tracePt t="37048" x="3962400" y="1149350"/>
          <p14:tracePt t="37063" x="4013200" y="1149350"/>
          <p14:tracePt t="37079" x="4095750" y="1149350"/>
          <p14:tracePt t="37096" x="4260850" y="1174750"/>
          <p14:tracePt t="37112" x="4400550" y="1200150"/>
          <p14:tracePt t="37129" x="4597400" y="1244600"/>
          <p14:tracePt t="37146" x="4787900" y="1270000"/>
          <p14:tracePt t="37163" x="4927600" y="1276350"/>
          <p14:tracePt t="37179" x="4997450" y="1276350"/>
          <p14:tracePt t="37197" x="5010150" y="1276350"/>
          <p14:tracePt t="37290" x="5016500" y="1270000"/>
          <p14:tracePt t="37297" x="5022850" y="1270000"/>
          <p14:tracePt t="37313" x="5054600" y="1257300"/>
          <p14:tracePt t="37329" x="5118100" y="1238250"/>
          <p14:tracePt t="37347" x="5156200" y="1225550"/>
          <p14:tracePt t="37363" x="5181600" y="1212850"/>
          <p14:tracePt t="37378" x="5200650" y="1206500"/>
          <p14:tracePt t="37396" x="5219700" y="1200150"/>
          <p14:tracePt t="37413" x="5232400" y="1200150"/>
          <p14:tracePt t="37430" x="5245100" y="1200150"/>
          <p14:tracePt t="37445" x="5270500" y="1193800"/>
          <p14:tracePt t="37447" x="5276850" y="1193800"/>
          <p14:tracePt t="37463" x="5302250" y="1187450"/>
          <p14:tracePt t="37479" x="5314950" y="1181100"/>
          <p14:tracePt t="37481" x="5327650" y="1181100"/>
          <p14:tracePt t="37496" x="5340350" y="1174750"/>
          <p14:tracePt t="37512" x="5359400" y="1174750"/>
          <p14:tracePt t="37530" x="5378450" y="1174750"/>
          <p14:tracePt t="37546" x="5416550" y="1162050"/>
          <p14:tracePt t="37563" x="5448300" y="1155700"/>
          <p14:tracePt t="37579" x="5492750" y="1143000"/>
          <p14:tracePt t="37597" x="5518150" y="1130300"/>
          <p14:tracePt t="37613" x="5543550" y="1117600"/>
          <p14:tracePt t="37630" x="5568950" y="1111250"/>
          <p14:tracePt t="37647" x="5588000" y="1098550"/>
          <p14:tracePt t="37662" x="5607050" y="1092200"/>
          <p14:tracePt t="37680" x="5626100" y="1092200"/>
          <p14:tracePt t="37683" x="5632450" y="1085850"/>
          <p14:tracePt t="37696" x="5638800" y="1085850"/>
          <p14:tracePt t="37713" x="5645150" y="1079500"/>
          <p14:tracePt t="37730" x="5657850" y="1073150"/>
          <p14:tracePt t="37747" x="5670550" y="1066800"/>
          <p14:tracePt t="37763" x="5689600" y="1066800"/>
          <p14:tracePt t="37779" x="5708650" y="1060450"/>
          <p14:tracePt t="37797" x="5721350" y="1054100"/>
          <p14:tracePt t="37812" x="5734050" y="1054100"/>
          <p14:tracePt t="37830" x="5740400" y="1054100"/>
          <p14:tracePt t="37863" x="5746750" y="1054100"/>
          <p14:tracePt t="37880" x="5759450" y="1054100"/>
          <p14:tracePt t="37983" x="5765800" y="1054100"/>
          <p14:tracePt t="37997" x="5765800" y="1060450"/>
          <p14:tracePt t="38104" x="5772150" y="1060450"/>
          <p14:tracePt t="38111" x="5784850" y="1060450"/>
          <p14:tracePt t="38130" x="5803900" y="1066800"/>
          <p14:tracePt t="38147" x="5816600" y="1073150"/>
          <p14:tracePt t="38164" x="5829300" y="1073150"/>
          <p14:tracePt t="38169" x="5829300" y="1079500"/>
          <p14:tracePt t="38224" x="5835650" y="1079500"/>
          <p14:tracePt t="38240" x="5848350" y="1079500"/>
          <p14:tracePt t="38264" x="5905500" y="1085850"/>
          <p14:tracePt t="38280" x="5937250" y="1098550"/>
          <p14:tracePt t="38297" x="5969000" y="1104900"/>
          <p14:tracePt t="38314" x="6007100" y="1117600"/>
          <p14:tracePt t="38331" x="6070600" y="1123950"/>
          <p14:tracePt t="38347" x="6121400" y="1123950"/>
          <p14:tracePt t="38364" x="6165850" y="1123950"/>
          <p14:tracePt t="38380" x="6203950" y="1117600"/>
          <p14:tracePt t="38385" x="6223000" y="1117600"/>
          <p14:tracePt t="38398" x="6242050" y="1117600"/>
          <p14:tracePt t="38413" x="6248400" y="1117600"/>
          <p14:tracePt t="38431" x="6261100" y="1111250"/>
          <p14:tracePt t="38448" x="6267450" y="1111250"/>
          <p14:tracePt t="38464" x="6286500" y="1111250"/>
          <p14:tracePt t="38481" x="6311900" y="1104900"/>
          <p14:tracePt t="38497" x="6330950" y="1098550"/>
          <p14:tracePt t="38514" x="6350000" y="1085850"/>
          <p14:tracePt t="38531" x="6362700" y="1079500"/>
          <p14:tracePt t="38547" x="6375400" y="1060450"/>
          <p14:tracePt t="38564" x="6388100" y="1047750"/>
          <p14:tracePt t="38581" x="6400800" y="1009650"/>
          <p14:tracePt t="38597" x="6400800" y="984250"/>
          <p14:tracePt t="38614" x="6400800" y="946150"/>
          <p14:tracePt t="38617" x="6400800" y="933450"/>
          <p14:tracePt t="38631" x="6400800" y="920750"/>
          <p14:tracePt t="38634" x="6400800" y="914400"/>
          <p14:tracePt t="38647" x="6400800" y="901700"/>
          <p14:tracePt t="38664" x="6388100" y="863600"/>
          <p14:tracePt t="38681" x="6375400" y="844550"/>
          <p14:tracePt t="38698" x="6350000" y="819150"/>
          <p14:tracePt t="38715" x="6318250" y="800100"/>
          <p14:tracePt t="38731" x="6280150" y="787400"/>
          <p14:tracePt t="38747" x="6242050" y="774700"/>
          <p14:tracePt t="38764" x="6229350" y="768350"/>
          <p14:tracePt t="38781" x="6223000" y="768350"/>
          <p14:tracePt t="38797" x="6216650" y="768350"/>
          <p14:tracePt t="38832" x="6197600" y="768350"/>
          <p14:tracePt t="38847" x="6153150" y="774700"/>
          <p14:tracePt t="38864" x="6089650" y="781050"/>
          <p14:tracePt t="38881" x="6007100" y="800100"/>
          <p14:tracePt t="38897" x="5969000" y="806450"/>
          <p14:tracePt t="38914" x="5956300" y="806450"/>
          <p14:tracePt t="38931" x="5956300" y="812800"/>
          <p14:tracePt t="38998" x="5962650" y="850900"/>
          <p14:tracePt t="39014" x="5962650" y="908050"/>
          <p14:tracePt t="39031" x="5949950" y="984250"/>
          <p14:tracePt t="39048" x="5943600" y="1079500"/>
          <p14:tracePt t="39065" x="5949950" y="1136650"/>
          <p14:tracePt t="39081" x="5969000" y="1174750"/>
          <p14:tracePt t="39098" x="5994400" y="1200150"/>
          <p14:tracePt t="39115" x="6019800" y="1212850"/>
          <p14:tracePt t="39131" x="6032500" y="1219200"/>
          <p14:tracePt t="39134" x="6038850" y="1219200"/>
          <p14:tracePt t="39147" x="6045200" y="1219200"/>
          <p14:tracePt t="39148" x="6051550" y="1225550"/>
          <p14:tracePt t="39165" x="6070600" y="1225550"/>
          <p14:tracePt t="39181" x="6089650" y="1225550"/>
          <p14:tracePt t="39198" x="6102350" y="1225550"/>
          <p14:tracePt t="39214" x="6108700" y="1225550"/>
          <p14:tracePt t="39276" x="6115050" y="1225550"/>
          <p14:tracePt t="39422" x="6115050" y="1231900"/>
          <p14:tracePt t="39450" x="6115050" y="1238250"/>
          <p14:tracePt t="39471" x="6108700" y="1238250"/>
          <p14:tracePt t="39566" x="6102350" y="1244600"/>
          <p14:tracePt t="39575" x="6096000" y="1250950"/>
          <p14:tracePt t="39760" x="6096000" y="1244600"/>
          <p14:tracePt t="39799" x="6096000" y="1238250"/>
          <p14:tracePt t="40305" x="6096000" y="1250950"/>
          <p14:tracePt t="40314" x="6089650" y="1257300"/>
          <p14:tracePt t="40322" x="6076950" y="1270000"/>
          <p14:tracePt t="40333" x="6070600" y="1282700"/>
          <p14:tracePt t="40336" x="6051550" y="1289050"/>
          <p14:tracePt t="40349" x="6045200" y="1295400"/>
          <p14:tracePt t="40352" x="6038850" y="1295400"/>
          <p14:tracePt t="40364" x="6038850" y="1301750"/>
          <p14:tracePt t="40416" x="6057900" y="1295400"/>
          <p14:tracePt t="40433" x="6102350" y="1282700"/>
          <p14:tracePt t="40450" x="6172200" y="1270000"/>
          <p14:tracePt t="40466" x="6229350" y="1270000"/>
          <p14:tracePt t="40482" x="6235700" y="1270000"/>
          <p14:tracePt t="40499" x="6248400" y="1270000"/>
          <p14:tracePt t="40516" x="6254750" y="1276350"/>
          <p14:tracePt t="40549" x="6261100" y="1276350"/>
          <p14:tracePt t="40583" x="6267450" y="1276350"/>
          <p14:tracePt t="40599" x="6280150" y="1276350"/>
          <p14:tracePt t="40616" x="6311900" y="1270000"/>
          <p14:tracePt t="40632" x="6362700" y="1250950"/>
          <p14:tracePt t="40649" x="6400800" y="1238250"/>
          <p14:tracePt t="40665" x="6438900" y="1231900"/>
          <p14:tracePt t="40682" x="6477000" y="1231900"/>
          <p14:tracePt t="40685" x="6483350" y="1231900"/>
          <p14:tracePt t="40698" x="6515100" y="1231900"/>
          <p14:tracePt t="40699" x="6527800" y="1231900"/>
          <p14:tracePt t="40715" x="6572250" y="1231900"/>
          <p14:tracePt t="40733" x="6623050" y="1231900"/>
          <p14:tracePt t="40749" x="6686550" y="1231900"/>
          <p14:tracePt t="40765" x="6731000" y="1225550"/>
          <p14:tracePt t="40782" x="6800850" y="1206500"/>
          <p14:tracePt t="40800" x="6870700" y="1193800"/>
          <p14:tracePt t="40816" x="6915150" y="1181100"/>
          <p14:tracePt t="40832" x="6946900" y="1168400"/>
          <p14:tracePt t="40850" x="6972300" y="1155700"/>
          <p14:tracePt t="40866" x="6991350" y="1143000"/>
          <p14:tracePt t="40882" x="7016750" y="1117600"/>
          <p14:tracePt t="40899" x="7035800" y="1092200"/>
          <p14:tracePt t="40916" x="7035800" y="1066800"/>
          <p14:tracePt t="40919" x="7035800" y="1054100"/>
          <p14:tracePt t="40933" x="7035800" y="1035050"/>
          <p14:tracePt t="40935" x="7035800" y="1028700"/>
          <p14:tracePt t="40949" x="7035800" y="1016000"/>
          <p14:tracePt t="40966" x="7035800" y="984250"/>
          <p14:tracePt t="40983" x="7029450" y="965200"/>
          <p14:tracePt t="40999" x="7010400" y="939800"/>
          <p14:tracePt t="41016" x="6997700" y="920750"/>
          <p14:tracePt t="41033" x="6972300" y="901700"/>
          <p14:tracePt t="41050" x="6934200" y="869950"/>
          <p14:tracePt t="41065" x="6858000" y="825500"/>
          <p14:tracePt t="41083" x="6819900" y="806450"/>
          <p14:tracePt t="41099" x="6788150" y="793750"/>
          <p14:tracePt t="41116" x="6762750" y="781050"/>
          <p14:tracePt t="41133" x="6737350" y="774700"/>
          <p14:tracePt t="41149" x="6731000" y="774700"/>
          <p14:tracePt t="41166" x="6711950" y="768350"/>
          <p14:tracePt t="41183" x="6610350" y="787400"/>
          <p14:tracePt t="41200" x="6426200" y="825500"/>
          <p14:tracePt t="41216" x="6337300" y="838200"/>
          <p14:tracePt t="41232" x="6267450" y="844550"/>
          <p14:tracePt t="41249" x="6242050" y="844550"/>
          <p14:tracePt t="41267" x="6235700" y="844550"/>
          <p14:tracePt t="41300" x="6242050" y="857250"/>
          <p14:tracePt t="41317" x="6324600" y="908050"/>
          <p14:tracePt t="41333" x="6419850" y="971550"/>
          <p14:tracePt t="41349" x="6483350" y="1035050"/>
          <p14:tracePt t="41365" x="6515100" y="1073150"/>
          <p14:tracePt t="41382" x="6546850" y="1111250"/>
          <p14:tracePt t="41400" x="6572250" y="1130300"/>
          <p14:tracePt t="41403" x="6578600" y="1130300"/>
          <p14:tracePt t="41467" x="6591300" y="1136650"/>
          <p14:tracePt t="41483" x="6610350" y="1136650"/>
          <p14:tracePt t="41500" x="6629400" y="1143000"/>
          <p14:tracePt t="41508" x="6642100" y="1143000"/>
          <p14:tracePt t="41537" x="6642100" y="1149350"/>
          <p14:tracePt t="41555" x="6642100" y="1155700"/>
          <p14:tracePt t="41557" x="6642100" y="1162050"/>
          <p14:tracePt t="41594" x="6642100" y="1168400"/>
          <p14:tracePt t="41724" x="6648450" y="1174750"/>
          <p14:tracePt t="41734" x="6654800" y="1174750"/>
          <p14:tracePt t="41750" x="6661150" y="1187450"/>
          <p14:tracePt t="41768" x="6673850" y="1193800"/>
          <p14:tracePt t="41800" x="6680200" y="1193800"/>
          <p14:tracePt t="42124" x="6686550" y="1193800"/>
          <p14:tracePt t="42138" x="6692900" y="1193800"/>
          <p14:tracePt t="42153" x="6699250" y="1193800"/>
          <p14:tracePt t="42198" x="6705600" y="1193800"/>
          <p14:tracePt t="42214" x="6711950" y="1193800"/>
          <p14:tracePt t="42224" x="6718300" y="1200150"/>
          <p14:tracePt t="42232" x="6731000" y="1200150"/>
          <p14:tracePt t="42251" x="6756400" y="1200150"/>
          <p14:tracePt t="42267" x="6800850" y="1200150"/>
          <p14:tracePt t="42284" x="6864350" y="1200150"/>
          <p14:tracePt t="42301" x="6896100" y="1200150"/>
          <p14:tracePt t="42318" x="6934200" y="1187450"/>
          <p14:tracePt t="42334" x="6972300" y="1168400"/>
          <p14:tracePt t="42350" x="7004050" y="1149350"/>
          <p14:tracePt t="42367" x="7042150" y="1123950"/>
          <p14:tracePt t="42383" x="7067550" y="1098550"/>
          <p14:tracePt t="42401" x="7086600" y="1079500"/>
          <p14:tracePt t="42417" x="7092950" y="1054100"/>
          <p14:tracePt t="42434" x="7092950" y="1035050"/>
          <p14:tracePt t="42438" x="7092950" y="1022350"/>
          <p14:tracePt t="42452" x="7086600" y="996950"/>
          <p14:tracePt t="42466" x="7086600" y="990600"/>
          <p14:tracePt t="42484" x="7073900" y="971550"/>
          <p14:tracePt t="42502" x="7035800" y="933450"/>
          <p14:tracePt t="42517" x="7029450" y="920750"/>
          <p14:tracePt t="42520" x="7010400" y="908050"/>
          <p14:tracePt t="42533" x="7004050" y="901700"/>
          <p14:tracePt t="42551" x="6965950" y="882650"/>
          <p14:tracePt t="42567" x="6934200" y="869950"/>
          <p14:tracePt t="42583" x="6915150" y="863600"/>
          <p14:tracePt t="42601" x="6908800" y="857250"/>
          <p14:tracePt t="42617" x="6896100" y="857250"/>
          <p14:tracePt t="42634" x="6877050" y="857250"/>
          <p14:tracePt t="42639" x="6870700" y="857250"/>
          <p14:tracePt t="42650" x="6858000" y="857250"/>
          <p14:tracePt t="42667" x="6807200" y="857250"/>
          <p14:tracePt t="42684" x="6769100" y="857250"/>
          <p14:tracePt t="42702" x="6731000" y="857250"/>
          <p14:tracePt t="42706" x="6724650" y="863600"/>
          <p14:tracePt t="42717" x="6711950" y="863600"/>
          <p14:tracePt t="42720" x="6705600" y="869950"/>
          <p14:tracePt t="42733" x="6686550" y="882650"/>
          <p14:tracePt t="42751" x="6667500" y="920750"/>
          <p14:tracePt t="42768" x="6661150" y="952500"/>
          <p14:tracePt t="42783" x="6661150" y="965200"/>
          <p14:tracePt t="42786" x="6661150" y="971550"/>
          <p14:tracePt t="42803" x="6673850" y="990600"/>
          <p14:tracePt t="42816" x="6680200" y="1009650"/>
          <p14:tracePt t="42833" x="6686550" y="1047750"/>
          <p14:tracePt t="42851" x="6673850" y="1073150"/>
          <p14:tracePt t="42868" x="6661150" y="1092200"/>
          <p14:tracePt t="42884" x="6654800" y="1104900"/>
          <p14:tracePt t="42901" x="6648450" y="1117600"/>
          <p14:tracePt t="42976" x="6654800" y="1117600"/>
          <p14:tracePt t="42982" x="6667500" y="1117600"/>
          <p14:tracePt t="43001" x="6692900" y="1111250"/>
          <p14:tracePt t="43018" x="6699250" y="1111250"/>
          <p14:tracePt t="43128" x="6711950" y="1111250"/>
          <p14:tracePt t="43138" x="6718300" y="1117600"/>
          <p14:tracePt t="43150" x="6731000" y="1130300"/>
          <p14:tracePt t="43168" x="6737350" y="1136650"/>
          <p14:tracePt t="43185" x="6737350" y="1143000"/>
          <p14:tracePt t="43274" x="6724650" y="1155700"/>
          <p14:tracePt t="43287" x="6705600" y="1168400"/>
          <p14:tracePt t="43300" x="6699250" y="1181100"/>
          <p14:tracePt t="43318" x="6648450" y="1206500"/>
          <p14:tracePt t="43334" x="6616700" y="1219200"/>
          <p14:tracePt t="45979" x="6610350" y="1219200"/>
          <p14:tracePt t="45987" x="6604000" y="1219200"/>
          <p14:tracePt t="46004" x="6572250" y="1206500"/>
          <p14:tracePt t="46020" x="6553200" y="1200150"/>
          <p14:tracePt t="46106" x="6546850" y="1200150"/>
          <p14:tracePt t="46116" x="6540500" y="1200150"/>
          <p14:tracePt t="46125" x="6534150" y="1200150"/>
          <p14:tracePt t="46340" x="6534150" y="1206500"/>
          <p14:tracePt t="46349" x="6534150" y="1212850"/>
          <p14:tracePt t="46359" x="6534150" y="1225550"/>
          <p14:tracePt t="46371" x="6527800" y="1238250"/>
          <p14:tracePt t="46388" x="6515100" y="1250950"/>
          <p14:tracePt t="46404" x="6496050" y="1257300"/>
          <p14:tracePt t="46421" x="6483350" y="1263650"/>
          <p14:tracePt t="46438" x="6477000" y="1263650"/>
          <p14:tracePt t="46454" x="6470650" y="1263650"/>
          <p14:tracePt t="46470" x="6457950" y="1263650"/>
          <p14:tracePt t="46474" x="6432550" y="1250950"/>
          <p14:tracePt t="46487" x="6413500" y="1244600"/>
          <p14:tracePt t="46504" x="6369050" y="1225550"/>
          <p14:tracePt t="46521" x="6286500" y="1187450"/>
          <p14:tracePt t="46537" x="6203950" y="1136650"/>
          <p14:tracePt t="46542" x="6178550" y="1117600"/>
          <p14:tracePt t="46553" x="6153150" y="1098550"/>
          <p14:tracePt t="46556" x="6134100" y="1079500"/>
          <p14:tracePt t="46569" x="6102350" y="1041400"/>
          <p14:tracePt t="46571" x="6083300" y="1009650"/>
          <p14:tracePt t="46587" x="6070600" y="990600"/>
          <p14:tracePt t="46589" x="6057900" y="971550"/>
          <p14:tracePt t="46604" x="6032500" y="927100"/>
          <p14:tracePt t="46620" x="5994400" y="889000"/>
          <p14:tracePt t="46637" x="5956300" y="863600"/>
          <p14:tracePt t="46654" x="5918200" y="844550"/>
          <p14:tracePt t="46670" x="5880100" y="825500"/>
          <p14:tracePt t="46687" x="5854700" y="812800"/>
          <p14:tracePt t="46704" x="5842000" y="806450"/>
          <p14:tracePt t="46738" x="5835650" y="806450"/>
          <p14:tracePt t="46755" x="5835650" y="800100"/>
          <p14:tracePt t="46773" x="5734050" y="781050"/>
          <p14:tracePt t="46788" x="5657850" y="774700"/>
          <p14:tracePt t="46791" x="5568950" y="768350"/>
          <p14:tracePt t="46804" x="5448300" y="755650"/>
          <p14:tracePt t="46821" x="5207000" y="723900"/>
          <p14:tracePt t="46838" x="4933950" y="666750"/>
          <p14:tracePt t="46856" x="4826000" y="635000"/>
          <p14:tracePt t="46871" x="4794250" y="622300"/>
          <p14:tracePt t="46924" x="4794250" y="628650"/>
          <p14:tracePt t="46938" x="4787900" y="666750"/>
          <p14:tracePt t="46957" x="4787900" y="711200"/>
          <p14:tracePt t="46971" x="4787900" y="736600"/>
          <p14:tracePt t="46988" x="4813300" y="762000"/>
          <p14:tracePt t="47004" x="4838700" y="781050"/>
          <p14:tracePt t="47020" x="4889500" y="812800"/>
          <p14:tracePt t="47038" x="4933950" y="831850"/>
          <p14:tracePt t="47054" x="4972050" y="850900"/>
          <p14:tracePt t="47071" x="5016500" y="882650"/>
          <p14:tracePt t="47088" x="5067300" y="908050"/>
          <p14:tracePt t="47104" x="5130800" y="946150"/>
          <p14:tracePt t="47121" x="5232400" y="990600"/>
          <p14:tracePt t="47138" x="5321300" y="1028700"/>
          <p14:tracePt t="47155" x="5441950" y="1066800"/>
          <p14:tracePt t="47172" x="5562600" y="1085850"/>
          <p14:tracePt t="47188" x="5626100" y="1085850"/>
          <p14:tracePt t="47205" x="5638800" y="1085850"/>
          <p14:tracePt t="47238" x="5645150" y="1085850"/>
          <p14:tracePt t="47255" x="5657850" y="1085850"/>
          <p14:tracePt t="47272" x="5689600" y="1073150"/>
          <p14:tracePt t="47288" x="5727700" y="1054100"/>
          <p14:tracePt t="47304" x="5759450" y="1035050"/>
          <p14:tracePt t="47322" x="5791200" y="1009650"/>
          <p14:tracePt t="47338" x="5810250" y="990600"/>
          <p14:tracePt t="47354" x="5822950" y="977900"/>
          <p14:tracePt t="47371" x="5829300" y="971550"/>
          <p14:tracePt t="47421" x="5835650" y="965200"/>
          <p14:tracePt t="47438" x="5842000" y="965200"/>
          <p14:tracePt t="47455" x="5848350" y="958850"/>
          <p14:tracePt t="47472" x="5854700" y="952500"/>
          <p14:tracePt t="47488" x="5861050" y="946150"/>
          <p14:tracePt t="47505" x="5867400" y="939800"/>
          <p14:tracePt t="47522" x="5886450" y="933450"/>
          <p14:tracePt t="47538" x="5899150" y="933450"/>
          <p14:tracePt t="47555" x="5911850" y="933450"/>
          <p14:tracePt t="47571" x="5918200" y="933450"/>
          <p14:tracePt t="47588" x="5924550" y="933450"/>
          <p14:tracePt t="47671" x="5930900" y="933450"/>
          <p14:tracePt t="47693" x="5937250" y="933450"/>
          <p14:tracePt t="47773" x="5937250" y="927100"/>
          <p14:tracePt t="47808" x="5943600" y="927100"/>
          <p14:tracePt t="48186" x="5943600" y="933450"/>
          <p14:tracePt t="48196" x="5937250" y="939800"/>
          <p14:tracePt t="48204" x="5937250" y="946150"/>
          <p14:tracePt t="48432" x="5943600" y="939800"/>
          <p14:tracePt t="48442" x="5949950" y="939800"/>
          <p14:tracePt t="48454" x="5962650" y="933450"/>
          <p14:tracePt t="48473" x="5975350" y="933450"/>
          <p14:tracePt t="48490" x="5988050" y="927100"/>
          <p14:tracePt t="48506" x="5994400" y="927100"/>
          <p14:tracePt t="48564" x="6000750" y="927100"/>
          <p14:tracePt t="48702" x="6000750" y="933450"/>
          <p14:tracePt t="48711" x="6000750" y="939800"/>
          <p14:tracePt t="48722" x="6000750" y="952500"/>
          <p14:tracePt t="48739" x="5994400" y="965200"/>
          <p14:tracePt t="48758" x="5988050" y="977900"/>
          <p14:tracePt t="48773" x="5981700" y="984250"/>
          <p14:tracePt t="48790" x="5969000" y="996950"/>
          <p14:tracePt t="48806" x="5956300" y="1003300"/>
          <p14:tracePt t="48823" x="5943600" y="1009650"/>
          <p14:tracePt t="48839" x="5930900" y="1016000"/>
          <p14:tracePt t="48857" x="5918200" y="1022350"/>
          <p14:tracePt t="48873" x="5911850" y="1022350"/>
          <p14:tracePt t="48915" x="5905500" y="1022350"/>
          <p14:tracePt t="48923" x="5905500" y="1028700"/>
          <p14:tracePt t="48956" x="5892800" y="1035050"/>
          <p14:tracePt t="48973" x="5873750" y="1035050"/>
          <p14:tracePt t="48990" x="5854700" y="1041400"/>
          <p14:tracePt t="49006" x="5842000" y="1041400"/>
          <p14:tracePt t="49008" x="5835650" y="1041400"/>
          <p14:tracePt t="49023" x="5816600" y="1041400"/>
          <p14:tracePt t="49039" x="5791200" y="1041400"/>
          <p14:tracePt t="49056" x="5753100" y="1041400"/>
          <p14:tracePt t="49073" x="5721350" y="1041400"/>
          <p14:tracePt t="49088" x="5708650" y="1054100"/>
          <p14:tracePt t="49106" x="5702300" y="1066800"/>
          <p14:tracePt t="49123" x="5683250" y="1085850"/>
          <p14:tracePt t="49139" x="5676900" y="1098550"/>
          <p14:tracePt t="49157" x="5670550" y="1104900"/>
          <p14:tracePt t="49173" x="5670550" y="1111250"/>
          <p14:tracePt t="49175" x="5670550" y="1117600"/>
          <p14:tracePt t="49207" x="5670550" y="1123950"/>
          <p14:tracePt t="49223" x="5670550" y="1130300"/>
          <p14:tracePt t="49257" x="5657850" y="1143000"/>
          <p14:tracePt t="49274" x="5638800" y="1155700"/>
          <p14:tracePt t="49289" x="5613400" y="1174750"/>
          <p14:tracePt t="49307" x="5600700" y="1187450"/>
          <p14:tracePt t="49326" x="5575300" y="1193800"/>
          <p14:tracePt t="49340" x="5562600" y="1200150"/>
          <p14:tracePt t="49342" x="5556250" y="1200150"/>
          <p14:tracePt t="49357" x="5543550" y="1200150"/>
          <p14:tracePt t="49373" x="5530850" y="1200150"/>
          <p14:tracePt t="49390" x="5530850" y="1193800"/>
          <p14:tracePt t="49405" x="5518150" y="1193800"/>
          <p14:tracePt t="49423" x="5511800" y="1187450"/>
          <p14:tracePt t="49440" x="5499100" y="1187450"/>
          <p14:tracePt t="49457" x="5473700" y="1187450"/>
          <p14:tracePt t="49473" x="5441950" y="1187450"/>
          <p14:tracePt t="49490" x="5391150" y="1206500"/>
          <p14:tracePt t="49507" x="5334000" y="1250950"/>
          <p14:tracePt t="49523" x="5270500" y="1276350"/>
          <p14:tracePt t="49540" x="5200650" y="1295400"/>
          <p14:tracePt t="49557" x="5130800" y="1301750"/>
          <p14:tracePt t="49559" x="5111750" y="1301750"/>
          <p14:tracePt t="49572" x="5092700" y="1301750"/>
          <p14:tracePt t="49574" x="5054600" y="1295400"/>
          <p14:tracePt t="49589" x="5041900" y="1295400"/>
          <p14:tracePt t="49606" x="5022850" y="1289050"/>
          <p14:tracePt t="49842" x="5016500" y="1289050"/>
          <p14:tracePt t="49860" x="5010150" y="1301750"/>
          <p14:tracePt t="49868" x="5003800" y="1308100"/>
          <p14:tracePt t="49876" x="4997450" y="1314450"/>
          <p14:tracePt t="49890" x="4984750" y="1327150"/>
          <p14:tracePt t="49907" x="4978400" y="1339850"/>
          <p14:tracePt t="49924" x="4978400" y="1346200"/>
          <p14:tracePt t="49940" x="4972050" y="1352550"/>
          <p14:tracePt t="49945" x="4965700" y="1352550"/>
          <p14:tracePt t="49957" x="4959350" y="1358900"/>
          <p14:tracePt t="49973" x="4927600" y="1371600"/>
          <p14:tracePt t="49977" x="4902200" y="1377950"/>
          <p14:tracePt t="49989" x="4876800" y="1384300"/>
          <p14:tracePt t="49991" x="4857750" y="1390650"/>
          <p14:tracePt t="50008" x="4787900" y="1409700"/>
          <p14:tracePt t="50024" x="4711700" y="1416050"/>
          <p14:tracePt t="50041" x="4635500" y="1422400"/>
          <p14:tracePt t="50056" x="4603750" y="1422400"/>
          <p14:tracePt t="50058" x="4584700" y="1422400"/>
          <p14:tracePt t="50074" x="4552950" y="1428750"/>
          <p14:tracePt t="50090" x="4495800" y="1422400"/>
          <p14:tracePt t="50107" x="4464050" y="1422400"/>
          <p14:tracePt t="50124" x="4400550" y="1409700"/>
          <p14:tracePt t="50140" x="4337050" y="1403350"/>
          <p14:tracePt t="50157" x="4254500" y="1390650"/>
          <p14:tracePt t="50172" x="4114800" y="1377950"/>
          <p14:tracePt t="50190" x="3994150" y="1371600"/>
          <p14:tracePt t="50207" x="3892550" y="1358900"/>
          <p14:tracePt t="50210" x="3848100" y="1352550"/>
          <p14:tracePt t="50224" x="3810000" y="1346200"/>
          <p14:tracePt t="50240" x="3752850" y="1339850"/>
          <p14:tracePt t="50243" x="3733800" y="1339850"/>
          <p14:tracePt t="50257" x="3727450" y="1339850"/>
          <p14:tracePt t="50260" x="3714750" y="1339850"/>
          <p14:tracePt t="50272" x="3708400" y="1339850"/>
          <p14:tracePt t="50290" x="3670300" y="1339850"/>
          <p14:tracePt t="50307" x="3581400" y="1333500"/>
          <p14:tracePt t="50324" x="3492500" y="1333500"/>
          <p14:tracePt t="50340" x="3384550" y="1333500"/>
          <p14:tracePt t="50356" x="3321050" y="1333500"/>
          <p14:tracePt t="50373" x="3308350" y="1327150"/>
          <p14:tracePt t="50391" x="3302000" y="1327150"/>
          <p14:tracePt t="50407" x="3276600" y="1327150"/>
          <p14:tracePt t="50424" x="3175000" y="1333500"/>
          <p14:tracePt t="50441" x="3016250" y="1333500"/>
          <p14:tracePt t="50458" x="2825750" y="1333500"/>
          <p14:tracePt t="50474" x="2692400" y="1327150"/>
          <p14:tracePt t="50492" x="2571750" y="1308100"/>
          <p14:tracePt t="50506" x="2565400" y="1308100"/>
          <p14:tracePt t="50507" x="2565400" y="1301750"/>
          <p14:tracePt t="50524" x="2559050" y="1301750"/>
          <p14:tracePt t="50542" x="2520950" y="1295400"/>
          <p14:tracePt t="50557" x="2470150" y="1289050"/>
          <p14:tracePt t="50574" x="2400300" y="1282700"/>
          <p14:tracePt t="50591" x="2330450" y="1276350"/>
          <p14:tracePt t="50607" x="2254250" y="1263650"/>
          <p14:tracePt t="50624" x="2228850" y="1257300"/>
          <p14:tracePt t="50674" x="2228850" y="1250950"/>
          <p14:tracePt t="50690" x="2235200" y="1250950"/>
          <p14:tracePt t="50778" x="2228850" y="1257300"/>
          <p14:tracePt t="50786" x="2222500" y="1263650"/>
          <p14:tracePt t="50790" x="2216150" y="1270000"/>
          <p14:tracePt t="50807" x="2209800" y="1282700"/>
          <p14:tracePt t="50825" x="2209800" y="1289050"/>
          <p14:tracePt t="50841" x="2203450" y="1301750"/>
          <p14:tracePt t="50858" x="2190750" y="1308100"/>
          <p14:tracePt t="50874" x="2165350" y="1320800"/>
          <p14:tracePt t="50891" x="2159000" y="1327150"/>
          <p14:tracePt t="50907" x="2152650" y="1327150"/>
          <p14:tracePt t="51093" x="2159000" y="1327150"/>
          <p14:tracePt t="51100" x="2171700" y="1327150"/>
          <p14:tracePt t="51109" x="2197100" y="1333500"/>
          <p14:tracePt t="51125" x="2286000" y="1339850"/>
          <p14:tracePt t="51141" x="2343150" y="1352550"/>
          <p14:tracePt t="51159" x="2400300" y="1358900"/>
          <p14:tracePt t="51175" x="2457450" y="1358900"/>
          <p14:tracePt t="51178" x="2476500" y="1358900"/>
          <p14:tracePt t="51190" x="2508250" y="1358900"/>
          <p14:tracePt t="51208" x="2540000" y="1358900"/>
          <p14:tracePt t="51225" x="2571750" y="1339850"/>
          <p14:tracePt t="51241" x="2590800" y="1314450"/>
          <p14:tracePt t="51244" x="2597150" y="1295400"/>
          <p14:tracePt t="51260" x="2597150" y="1263650"/>
          <p14:tracePt t="51275" x="2571750" y="1231900"/>
          <p14:tracePt t="51291" x="2552700" y="1219200"/>
          <p14:tracePt t="51308" x="2514600" y="1200150"/>
          <p14:tracePt t="51325" x="2470150" y="1193800"/>
          <p14:tracePt t="51341" x="2406650" y="1187450"/>
          <p14:tracePt t="51358" x="2336800" y="1181100"/>
          <p14:tracePt t="51374" x="2273300" y="1181100"/>
          <p14:tracePt t="51392" x="2228850" y="1174750"/>
          <p14:tracePt t="51408" x="2197100" y="1168400"/>
          <p14:tracePt t="51424" x="2178050" y="1168400"/>
          <p14:tracePt t="51427" x="2171700" y="1168400"/>
          <p14:tracePt t="51442" x="2165350" y="1174750"/>
          <p14:tracePt t="51459" x="2159000" y="1181100"/>
          <p14:tracePt t="51461" x="2146300" y="1193800"/>
          <p14:tracePt t="51475" x="2133600" y="1219200"/>
          <p14:tracePt t="51492" x="2076450" y="1289050"/>
          <p14:tracePt t="51508" x="2051050" y="1308100"/>
          <p14:tracePt t="51511" x="2038350" y="1320800"/>
          <p14:tracePt t="51525" x="1993900" y="1346200"/>
          <p14:tracePt t="51576" x="1993900" y="1339850"/>
          <p14:tracePt t="51592" x="1993900" y="1333500"/>
          <p14:tracePt t="51609" x="1993900" y="1289050"/>
          <p14:tracePt t="51626" x="1993900" y="1276350"/>
          <p14:tracePt t="51675" x="1987550" y="1270000"/>
          <p14:tracePt t="51691" x="1974850" y="1263650"/>
          <p14:tracePt t="51771" x="1962150" y="1263650"/>
          <p14:tracePt t="51780" x="1955800" y="1263650"/>
          <p14:tracePt t="51792" x="1936750" y="1263650"/>
          <p14:tracePt t="51809" x="1885950" y="1270000"/>
          <p14:tracePt t="51825" x="1854200" y="1282700"/>
          <p14:tracePt t="51828" x="1841500" y="1289050"/>
          <p14:tracePt t="51842" x="1835150" y="1289050"/>
          <p14:tracePt t="51846" x="1828800" y="1289050"/>
          <p14:tracePt t="51905" x="1828800" y="1295400"/>
          <p14:tracePt t="51914" x="1835150" y="1308100"/>
          <p14:tracePt t="51926" x="1854200" y="1320800"/>
          <p14:tracePt t="51942" x="1905000" y="1384300"/>
          <p14:tracePt t="51959" x="1924050" y="1422400"/>
          <p14:tracePt t="51975" x="1949450" y="1447800"/>
          <p14:tracePt t="51992" x="1968500" y="1454150"/>
          <p14:tracePt t="52009" x="2006600" y="1466850"/>
          <p14:tracePt t="52025" x="2076450" y="1466850"/>
          <p14:tracePt t="52042" x="2139950" y="1460500"/>
          <p14:tracePt t="52058" x="2228850" y="1435100"/>
          <p14:tracePt t="52074" x="2279650" y="1428750"/>
          <p14:tracePt t="52092" x="2286000" y="1422400"/>
          <p14:tracePt t="52108" x="2292350" y="1422400"/>
          <p14:tracePt t="52126" x="2305050" y="1409700"/>
          <p14:tracePt t="52142" x="2317750" y="1403350"/>
          <p14:tracePt t="52157" x="2336800" y="1377950"/>
          <p14:tracePt t="52160" x="2349500" y="1365250"/>
          <p14:tracePt t="52175" x="2362200" y="1346200"/>
          <p14:tracePt t="52180" x="2374900" y="1327150"/>
          <p14:tracePt t="52192" x="2387600" y="1314450"/>
          <p14:tracePt t="52209" x="2406650" y="1270000"/>
          <p14:tracePt t="52275" x="2393950" y="1257300"/>
          <p14:tracePt t="52292" x="2349500" y="1225550"/>
          <p14:tracePt t="52309" x="2311400" y="1200150"/>
          <p14:tracePt t="52327" x="2286000" y="1174750"/>
          <p14:tracePt t="52342" x="2266950" y="1155700"/>
          <p14:tracePt t="52359" x="2260600" y="1149350"/>
          <p14:tracePt t="52409" x="2241550" y="1149350"/>
          <p14:tracePt t="52426" x="2184400" y="1149350"/>
          <p14:tracePt t="52443" x="2114550" y="1155700"/>
          <p14:tracePt t="52458" x="2076450" y="1155700"/>
          <p14:tracePt t="52475" x="2063750" y="1155700"/>
          <p14:tracePt t="52491" x="2057400" y="1155700"/>
          <p14:tracePt t="52542" x="2044700" y="1162050"/>
          <p14:tracePt t="52559" x="2012950" y="1187450"/>
          <p14:tracePt t="52576" x="1981200" y="1212850"/>
          <p14:tracePt t="52593" x="1962150" y="1225550"/>
          <p14:tracePt t="52609" x="1949450" y="1231900"/>
          <p14:tracePt t="52676" x="1949450" y="1257300"/>
          <p14:tracePt t="52692" x="1974850" y="1308100"/>
          <p14:tracePt t="52709" x="1993900" y="1358900"/>
          <p14:tracePt t="52726" x="2012950" y="1397000"/>
          <p14:tracePt t="52742" x="2032000" y="1422400"/>
          <p14:tracePt t="52746" x="2038350" y="1428750"/>
          <p14:tracePt t="52759" x="2044700" y="1428750"/>
          <p14:tracePt t="52794" x="2063750" y="1428750"/>
          <p14:tracePt t="52809" x="2082800" y="1428750"/>
          <p14:tracePt t="52826" x="2114550" y="1435100"/>
          <p14:tracePt t="52843" x="2139950" y="1441450"/>
          <p14:tracePt t="52859" x="2197100" y="1460500"/>
          <p14:tracePt t="52876" x="2266950" y="1485900"/>
          <p14:tracePt t="52896" x="2349500" y="1504950"/>
          <p14:tracePt t="52909" x="2413000" y="1511300"/>
          <p14:tracePt t="52926" x="2495550" y="1511300"/>
          <p14:tracePt t="52932" x="2540000" y="1504950"/>
          <p14:tracePt t="52943" x="2571750" y="1492250"/>
          <p14:tracePt t="52959" x="2616200" y="1466850"/>
          <p14:tracePt t="52977" x="2628900" y="1454150"/>
          <p14:tracePt t="52993" x="2628900" y="1447800"/>
          <p14:tracePt t="53101" x="2628900" y="1441450"/>
          <p14:tracePt t="53110" x="2628900" y="1435100"/>
          <p14:tracePt t="53126" x="2622550" y="1422400"/>
          <p14:tracePt t="53143" x="2622550" y="1416050"/>
          <p14:tracePt t="53326" x="2616200" y="1416050"/>
          <p14:tracePt t="53343" x="2609850" y="1416050"/>
          <p14:tracePt t="53360" x="2597150" y="1409700"/>
          <p14:tracePt t="53377" x="2584450" y="1409700"/>
          <p14:tracePt t="53572" x="2578100" y="1409700"/>
          <p14:tracePt t="53595" x="2571750" y="1409700"/>
          <p14:tracePt t="53661" x="2552700" y="1416050"/>
          <p14:tracePt t="53669" x="2546350" y="1422400"/>
          <p14:tracePt t="53676" x="2533650" y="1422400"/>
          <p14:tracePt t="53693" x="2508250" y="1435100"/>
          <p14:tracePt t="53710" x="2489200" y="1441450"/>
          <p14:tracePt t="53727" x="2482850" y="1441450"/>
          <p14:tracePt t="53760" x="2470150" y="1441450"/>
          <p14:tracePt t="53778" x="2425700" y="1447800"/>
          <p14:tracePt t="53794" x="2362200" y="1447800"/>
          <p14:tracePt t="53809" x="2305050" y="1441450"/>
          <p14:tracePt t="53827" x="2254250" y="1428750"/>
          <p14:tracePt t="53844" x="2222500" y="1416050"/>
          <p14:tracePt t="53861" x="2216150" y="1403350"/>
          <p14:tracePt t="53972" x="2209800" y="1403350"/>
          <p14:tracePt t="53987" x="2203450" y="1403350"/>
          <p14:tracePt t="53998" x="2203450" y="1409700"/>
          <p14:tracePt t="54012" x="2203450" y="1422400"/>
          <p14:tracePt t="54027" x="2235200" y="1441450"/>
          <p14:tracePt t="54044" x="2266950" y="1454150"/>
          <p14:tracePt t="54061" x="2305050" y="1466850"/>
          <p14:tracePt t="54078" x="2336800" y="1473200"/>
          <p14:tracePt t="54094" x="2368550" y="1479550"/>
          <p14:tracePt t="54110" x="2387600" y="1479550"/>
          <p14:tracePt t="54440" x="2393950" y="1479550"/>
          <p14:tracePt t="54447" x="2400300" y="1479550"/>
          <p14:tracePt t="54460" x="2413000" y="1473200"/>
          <p14:tracePt t="54670" x="2406650" y="1473200"/>
          <p14:tracePt t="54684" x="2400300" y="1473200"/>
          <p14:tracePt t="54795" x="2393950" y="1473200"/>
          <p14:tracePt t="54812" x="2343150" y="1479550"/>
          <p14:tracePt t="54828" x="2311400" y="1485900"/>
          <p14:tracePt t="54845" x="2298700" y="1485900"/>
          <p14:tracePt t="54862" x="2292350" y="1485900"/>
          <p14:tracePt t="54883" x="2286000" y="1492250"/>
          <p14:tracePt t="54893" x="2273300" y="1492250"/>
          <p14:tracePt t="54912" x="2241550" y="1498600"/>
          <p14:tracePt t="54929" x="2209800" y="1498600"/>
          <p14:tracePt t="57736" x="2222500" y="1498600"/>
          <p14:tracePt t="57746" x="2266950" y="1498600"/>
          <p14:tracePt t="57750" x="2330450" y="1498600"/>
          <p14:tracePt t="57764" x="2400300" y="1498600"/>
          <p14:tracePt t="57781" x="2578100" y="1479550"/>
          <p14:tracePt t="57797" x="2844800" y="1466850"/>
          <p14:tracePt t="57804" x="3028950" y="1460500"/>
          <p14:tracePt t="57815" x="3429000" y="1447800"/>
          <p14:tracePt t="57831" x="3581400" y="1447800"/>
          <p14:tracePt t="57847" x="3727450" y="1473200"/>
          <p14:tracePt t="57903" x="3733800" y="1473200"/>
          <p14:tracePt t="57915" x="3740150" y="1473200"/>
          <p14:tracePt t="57930" x="3759200" y="1466850"/>
          <p14:tracePt t="57947" x="3784600" y="1447800"/>
          <p14:tracePt t="57963" x="3810000" y="1428750"/>
          <p14:tracePt t="57981" x="3810000" y="1422400"/>
          <p14:tracePt t="57983" x="3803650" y="1422400"/>
          <p14:tracePt t="57996" x="3803650" y="1416050"/>
          <p14:tracePt t="58000" x="3790950" y="1416050"/>
          <p14:tracePt t="58012" x="3784600" y="1416050"/>
          <p14:tracePt t="58030" x="3771900" y="1416050"/>
          <p14:tracePt t="58047" x="3752850" y="1416050"/>
          <p14:tracePt t="58064" x="3733800" y="1409700"/>
          <p14:tracePt t="58080" x="3733800" y="1403350"/>
          <p14:tracePt t="58097" x="3733800" y="1384300"/>
          <p14:tracePt t="58115" x="3733800" y="1371600"/>
          <p14:tracePt t="58129" x="3714750" y="1365250"/>
          <p14:tracePt t="58147" x="3683000" y="1352550"/>
          <p14:tracePt t="58164" x="3670300" y="1346200"/>
          <p14:tracePt t="58181" x="3663950" y="1333500"/>
          <p14:tracePt t="58185" x="3657600" y="1320800"/>
          <p14:tracePt t="58196" x="3657600" y="1308100"/>
          <p14:tracePt t="58214" x="3657600" y="1276350"/>
          <p14:tracePt t="58230" x="3657600" y="1244600"/>
          <p14:tracePt t="58234" x="3657600" y="1231900"/>
          <p14:tracePt t="58246" x="3644900" y="1212850"/>
          <p14:tracePt t="58249" x="3613150" y="1200150"/>
          <p14:tracePt t="58264" x="3568700" y="1174750"/>
          <p14:tracePt t="58280" x="3460750" y="1130300"/>
          <p14:tracePt t="58298" x="3302000" y="1054100"/>
          <p14:tracePt t="58314" x="3276600" y="1041400"/>
          <p14:tracePt t="58332" x="3244850" y="1022350"/>
          <p14:tracePt t="58347" x="3244850" y="1016000"/>
          <p14:tracePt t="58399" x="3238500" y="1016000"/>
          <p14:tracePt t="58414" x="3200400" y="1016000"/>
          <p14:tracePt t="58430" x="3136900" y="1016000"/>
          <p14:tracePt t="58447" x="3086100" y="1022350"/>
          <p14:tracePt t="58450" x="3079750" y="1022350"/>
          <p14:tracePt t="58464" x="3073400" y="1022350"/>
          <p14:tracePt t="58468" x="3067050" y="1022350"/>
          <p14:tracePt t="58505" x="3067050" y="1028700"/>
          <p14:tracePt t="58514" x="3060700" y="1028700"/>
          <p14:tracePt t="58531" x="2984500" y="1066800"/>
          <p14:tracePt t="58547" x="2895600" y="1092200"/>
          <p14:tracePt t="58564" x="2819400" y="1117600"/>
          <p14:tracePt t="58570" x="2794000" y="1123950"/>
          <p14:tracePt t="58579" x="2781300" y="1130300"/>
          <p14:tracePt t="58649" x="2781300" y="1143000"/>
          <p14:tracePt t="58664" x="2755900" y="1174750"/>
          <p14:tracePt t="58682" x="2698750" y="1212850"/>
          <p14:tracePt t="58697" x="2641600" y="1257300"/>
          <p14:tracePt t="58714" x="2616200" y="1282700"/>
          <p14:tracePt t="58717" x="2609850" y="1282700"/>
          <p14:tracePt t="58747" x="2609850" y="1289050"/>
          <p14:tracePt t="58764" x="2641600" y="1289050"/>
          <p14:tracePt t="58781" x="2711450" y="1295400"/>
          <p14:tracePt t="58797" x="2774950" y="1314450"/>
          <p14:tracePt t="58814" x="2800350" y="1333500"/>
          <p14:tracePt t="58831" x="2813050" y="1358900"/>
          <p14:tracePt t="58848" x="2832100" y="1377950"/>
          <p14:tracePt t="58865" x="2857500" y="1390650"/>
          <p14:tracePt t="58881" x="2882900" y="1403350"/>
          <p14:tracePt t="58885" x="2901950" y="1409700"/>
          <p14:tracePt t="58897" x="2927350" y="1409700"/>
          <p14:tracePt t="58900" x="2965450" y="1416050"/>
          <p14:tracePt t="58913" x="3009900" y="1422400"/>
          <p14:tracePt t="58914" x="3060700" y="1435100"/>
          <p14:tracePt t="58931" x="3155950" y="1466850"/>
          <p14:tracePt t="58948" x="3213100" y="1492250"/>
          <p14:tracePt t="58964" x="3244850" y="1511300"/>
          <p14:tracePt t="58982" x="3263900" y="1517650"/>
          <p14:tracePt t="58998" x="3276600" y="1517650"/>
          <p14:tracePt t="59014" x="3308350" y="1524000"/>
          <p14:tracePt t="59031" x="3352800" y="1511300"/>
          <p14:tracePt t="59048" x="3403600" y="1498600"/>
          <p14:tracePt t="59064" x="3454400" y="1479550"/>
          <p14:tracePt t="59081" x="3492500" y="1466850"/>
          <p14:tracePt t="59098" x="3517900" y="1454150"/>
          <p14:tracePt t="59115" x="3524250" y="1454150"/>
          <p14:tracePt t="59153" x="3530600" y="1447800"/>
          <p14:tracePt t="59164" x="3530600" y="1441450"/>
          <p14:tracePt t="59181" x="3543300" y="1422400"/>
          <p14:tracePt t="59198" x="3556000" y="1390650"/>
          <p14:tracePt t="59202" x="3562350" y="1365250"/>
          <p14:tracePt t="59213" x="3562350" y="1358900"/>
          <p14:tracePt t="59215" x="3562350" y="1339850"/>
          <p14:tracePt t="59232" x="3568700" y="1327150"/>
          <p14:tracePt t="59248" x="3568700" y="1314450"/>
          <p14:tracePt t="59251" x="3568700" y="1308100"/>
          <p14:tracePt t="59264" x="3562350" y="1301750"/>
          <p14:tracePt t="59281" x="3549650" y="1282700"/>
          <p14:tracePt t="59298" x="3536950" y="1270000"/>
          <p14:tracePt t="59314" x="3517900" y="1250950"/>
          <p14:tracePt t="59332" x="3492500" y="1219200"/>
          <p14:tracePt t="59348" x="3479800" y="1193800"/>
          <p14:tracePt t="59365" x="3460750" y="1155700"/>
          <p14:tracePt t="59382" x="3448050" y="1143000"/>
          <p14:tracePt t="59398" x="3448050" y="1136650"/>
          <p14:tracePt t="59403" x="3441700" y="1136650"/>
          <p14:tracePt t="59415" x="3441700" y="1130300"/>
          <p14:tracePt t="59431" x="3397250" y="1130300"/>
          <p14:tracePt t="59449" x="3365500" y="1130300"/>
          <p14:tracePt t="59465" x="3333750" y="1130300"/>
          <p14:tracePt t="59482" x="3282950" y="1143000"/>
          <p14:tracePt t="59498" x="3270250" y="1143000"/>
          <p14:tracePt t="59548" x="3232150" y="1143000"/>
          <p14:tracePt t="59565" x="3162300" y="1162050"/>
          <p14:tracePt t="59582" x="3098800" y="1187450"/>
          <p14:tracePt t="59598" x="3048000" y="1212850"/>
          <p14:tracePt t="59616" x="3035300" y="1225550"/>
          <p14:tracePt t="59631" x="3028950" y="1231900"/>
          <p14:tracePt t="59666" x="3028950" y="1244600"/>
          <p14:tracePt t="59682" x="3028950" y="1282700"/>
          <p14:tracePt t="59698" x="3022600" y="1314450"/>
          <p14:tracePt t="59715" x="3003550" y="1358900"/>
          <p14:tracePt t="59732" x="2997200" y="1384300"/>
          <p14:tracePt t="59748" x="2997200" y="1397000"/>
          <p14:tracePt t="59804" x="3003550" y="1397000"/>
          <p14:tracePt t="59815" x="3009900" y="1397000"/>
          <p14:tracePt t="59832" x="3098800" y="1397000"/>
          <p14:tracePt t="59849" x="3130550" y="1397000"/>
          <p14:tracePt t="59851" x="3149600" y="1397000"/>
          <p14:tracePt t="59866" x="3175000" y="1403350"/>
          <p14:tracePt t="59882" x="3194050" y="1409700"/>
          <p14:tracePt t="59899" x="3213100" y="1422400"/>
          <p14:tracePt t="59916" x="3232150" y="1428750"/>
          <p14:tracePt t="59932" x="3251200" y="1428750"/>
          <p14:tracePt t="59948" x="3270250" y="1428750"/>
          <p14:tracePt t="59965" x="3289300" y="1428750"/>
          <p14:tracePt t="59981" x="3308350" y="1428750"/>
          <p14:tracePt t="59999" x="3333750" y="1428750"/>
          <p14:tracePt t="60015" x="3359150" y="1422400"/>
          <p14:tracePt t="60032" x="3371850" y="1416050"/>
          <p14:tracePt t="60036" x="3371850" y="1409700"/>
          <p14:tracePt t="60049" x="3378200" y="1409700"/>
          <p14:tracePt t="60066" x="3384550" y="1409700"/>
          <p14:tracePt t="60082" x="3384550" y="1403350"/>
          <p14:tracePt t="60085" x="3390900" y="1403350"/>
          <p14:tracePt t="60099" x="3397250" y="1397000"/>
          <p14:tracePt t="60116" x="3416300" y="1384300"/>
          <p14:tracePt t="60132" x="3429000" y="1377950"/>
          <p14:tracePt t="60149" x="3435350" y="1377950"/>
          <p14:tracePt t="60335" x="3435350" y="1371600"/>
          <p14:tracePt t="60341" x="3435350" y="1365250"/>
          <p14:tracePt t="60353" x="3435350" y="1358900"/>
          <p14:tracePt t="60408" x="3429000" y="1365250"/>
          <p14:tracePt t="60416" x="3422650" y="1365250"/>
          <p14:tracePt t="60433" x="3416300" y="1371600"/>
          <p14:tracePt t="60509" x="3409950" y="1371600"/>
          <p14:tracePt t="60532" x="3403600" y="1371600"/>
          <p14:tracePt t="60568" x="3397250" y="1371600"/>
          <p14:tracePt t="60582" x="3390900" y="1377950"/>
          <p14:tracePt t="60599" x="3384550" y="1377950"/>
          <p14:tracePt t="60616" x="3378200" y="1377950"/>
          <p14:tracePt t="60806" x="3378200" y="1384300"/>
          <p14:tracePt t="60822" x="3371850" y="1384300"/>
          <p14:tracePt t="60831" x="3359150" y="1384300"/>
          <p14:tracePt t="60849" x="3321050" y="1384300"/>
          <p14:tracePt t="60866" x="3295650" y="1384300"/>
          <p14:tracePt t="60883" x="3282950" y="1384300"/>
          <p14:tracePt t="60917" x="3295650" y="1377950"/>
          <p14:tracePt t="60934" x="3429000" y="1365250"/>
          <p14:tracePt t="60950" x="3543300" y="1358900"/>
          <p14:tracePt t="60967" x="3606800" y="1346200"/>
          <p14:tracePt t="60983" x="3625850" y="1339850"/>
          <p14:tracePt t="60999" x="3651250" y="1327150"/>
          <p14:tracePt t="61016" x="3689350" y="1308100"/>
          <p14:tracePt t="61033" x="3727450" y="1295400"/>
          <p14:tracePt t="61050" x="3752850" y="1289050"/>
          <p14:tracePt t="61066" x="3790950" y="1282700"/>
          <p14:tracePt t="61083" x="3841750" y="1282700"/>
          <p14:tracePt t="61099" x="3886200" y="1282700"/>
          <p14:tracePt t="61116" x="3905250" y="1282700"/>
          <p14:tracePt t="61149" x="3917950" y="1289050"/>
          <p14:tracePt t="61167" x="3943350" y="1295400"/>
          <p14:tracePt t="61183" x="3975100" y="1314450"/>
          <p14:tracePt t="61199" x="4057650" y="1339850"/>
          <p14:tracePt t="61217" x="4159250" y="1371600"/>
          <p14:tracePt t="61233" x="4273550" y="1397000"/>
          <p14:tracePt t="61250" x="4387850" y="1416050"/>
          <p14:tracePt t="61268" x="4419600" y="1416050"/>
          <p14:tracePt t="61283" x="4425950" y="1416050"/>
          <p14:tracePt t="61301" x="4438650" y="1416050"/>
          <p14:tracePt t="61317" x="4476750" y="1422400"/>
          <p14:tracePt t="61333" x="4546600" y="1422400"/>
          <p14:tracePt t="61352" x="4686300" y="1422400"/>
          <p14:tracePt t="61367" x="4730750" y="1416050"/>
          <p14:tracePt t="61383" x="4787900" y="1403350"/>
          <p14:tracePt t="61402" x="4838700" y="1397000"/>
          <p14:tracePt t="61417" x="4851400" y="1397000"/>
          <p14:tracePt t="61433" x="4864100" y="1390650"/>
          <p14:tracePt t="61450" x="4889500" y="1384300"/>
          <p14:tracePt t="61466" x="4914900" y="1377950"/>
          <p14:tracePt t="61483" x="4959350" y="1358900"/>
          <p14:tracePt t="61502" x="4978400" y="1339850"/>
          <p14:tracePt t="61517" x="4991100" y="1333500"/>
          <p14:tracePt t="61533" x="4991100" y="1327150"/>
          <p14:tracePt t="61585" x="4991100" y="1320800"/>
          <p14:tracePt t="61600" x="4978400" y="1308100"/>
          <p14:tracePt t="61616" x="4959350" y="1282700"/>
          <p14:tracePt t="61633" x="4933950" y="1257300"/>
          <p14:tracePt t="61651" x="4902200" y="1225550"/>
          <p14:tracePt t="61667" x="4876800" y="1200150"/>
          <p14:tracePt t="61683" x="4864100" y="1187450"/>
          <p14:tracePt t="61700" x="4851400" y="1181100"/>
          <p14:tracePt t="61717" x="4838700" y="1162050"/>
          <p14:tracePt t="61734" x="4832350" y="1155700"/>
          <p14:tracePt t="61750" x="4813300" y="1149350"/>
          <p14:tracePt t="61765" x="4800600" y="1149350"/>
          <p14:tracePt t="61769" x="4787900" y="1143000"/>
          <p14:tracePt t="61782" x="4762500" y="1136650"/>
          <p14:tracePt t="61783" x="4749800" y="1136650"/>
          <p14:tracePt t="61800" x="4711700" y="1130300"/>
          <p14:tracePt t="61819" x="4660900" y="1117600"/>
          <p14:tracePt t="61837" x="4622800" y="1111250"/>
          <p14:tracePt t="61840" x="4610100" y="1104900"/>
          <p14:tracePt t="61849" x="4603750" y="1104900"/>
          <p14:tracePt t="61867" x="4597400" y="1098550"/>
          <p14:tracePt t="61884" x="4584700" y="1098550"/>
          <p14:tracePt t="61900" x="4559300" y="1098550"/>
          <p14:tracePt t="61918" x="4514850" y="1104900"/>
          <p14:tracePt t="61934" x="4419600" y="1123950"/>
          <p14:tracePt t="61939" x="4381500" y="1130300"/>
          <p14:tracePt t="61949" x="4343400" y="1136650"/>
          <p14:tracePt t="61967" x="4298950" y="1143000"/>
          <p14:tracePt t="61970" x="4279900" y="1143000"/>
          <p14:tracePt t="61982" x="4273550" y="1143000"/>
          <p14:tracePt t="62035" x="4273550" y="1149350"/>
          <p14:tracePt t="62051" x="4260850" y="1162050"/>
          <p14:tracePt t="62067" x="4229100" y="1206500"/>
          <p14:tracePt t="62083" x="4203700" y="1263650"/>
          <p14:tracePt t="62100" x="4197350" y="1327150"/>
          <p14:tracePt t="62117" x="4203700" y="1390650"/>
          <p14:tracePt t="62133" x="4241800" y="1428750"/>
          <p14:tracePt t="62151" x="4286250" y="1447800"/>
          <p14:tracePt t="62167" x="4356100" y="1460500"/>
          <p14:tracePt t="62184" x="4464050" y="1466850"/>
          <p14:tracePt t="62200" x="4578350" y="1466850"/>
          <p14:tracePt t="62218" x="4711700" y="1466850"/>
          <p14:tracePt t="62234" x="4762500" y="1466850"/>
          <p14:tracePt t="62249" x="4781550" y="1466850"/>
          <p14:tracePt t="62252" x="4794250" y="1460500"/>
          <p14:tracePt t="62269" x="4832350" y="1454150"/>
          <p14:tracePt t="62284" x="4864100" y="1441450"/>
          <p14:tracePt t="62301" x="4889500" y="1422400"/>
          <p14:tracePt t="62318" x="4908550" y="1397000"/>
          <p14:tracePt t="62334" x="4921250" y="1377950"/>
          <p14:tracePt t="62351" x="4933950" y="1365250"/>
          <p14:tracePt t="62435" x="4940300" y="1365250"/>
          <p14:tracePt t="62442" x="4940300" y="1358900"/>
          <p14:tracePt t="62451" x="4946650" y="1352550"/>
          <p14:tracePt t="62468" x="4953000" y="1339850"/>
          <p14:tracePt t="62484" x="4959350" y="1327150"/>
          <p14:tracePt t="62501" x="4965700" y="1320800"/>
          <p14:tracePt t="62535" x="4972050" y="1320800"/>
          <p14:tracePt t="62566" x="4978400" y="1314450"/>
          <p14:tracePt t="62583" x="4991100" y="1301750"/>
          <p14:tracePt t="62601" x="4997450" y="1276350"/>
          <p14:tracePt t="62618" x="4997450" y="1270000"/>
          <p14:tracePt t="62635" x="4991100" y="1250950"/>
          <p14:tracePt t="62652" x="4959350" y="1212850"/>
          <p14:tracePt t="62667" x="4946650" y="1206500"/>
          <p14:tracePt t="62684" x="4933950" y="1193800"/>
          <p14:tracePt t="62701" x="4927600" y="1193800"/>
          <p14:tracePt t="62718" x="4914900" y="1187450"/>
          <p14:tracePt t="62734" x="4902200" y="1181100"/>
          <p14:tracePt t="62751" x="4864100" y="1168400"/>
          <p14:tracePt t="62768" x="4800600" y="1162050"/>
          <p14:tracePt t="62785" x="4737100" y="1155700"/>
          <p14:tracePt t="62801" x="4667250" y="1155700"/>
          <p14:tracePt t="62805" x="4635500" y="1155700"/>
          <p14:tracePt t="62818" x="4610100" y="1155700"/>
          <p14:tracePt t="62820" x="4603750" y="1155700"/>
          <p14:tracePt t="62834" x="4591050" y="1155700"/>
          <p14:tracePt t="62886" x="4584700" y="1155700"/>
          <p14:tracePt t="62899" x="4533900" y="1162050"/>
          <p14:tracePt t="62918" x="4451350" y="1174750"/>
          <p14:tracePt t="62934" x="4362450" y="1200150"/>
          <p14:tracePt t="62951" x="4318000" y="1206500"/>
          <p14:tracePt t="62968" x="4305300" y="1212850"/>
          <p14:tracePt t="63049" x="4305300" y="1219200"/>
          <p14:tracePt t="63058" x="4305300" y="1225550"/>
          <p14:tracePt t="63068" x="4311650" y="1263650"/>
          <p14:tracePt t="63085" x="4292600" y="1308100"/>
          <p14:tracePt t="63101" x="4267200" y="1352550"/>
          <p14:tracePt t="63118" x="4248150" y="1390650"/>
          <p14:tracePt t="63134" x="4248150" y="1403350"/>
          <p14:tracePt t="63207" x="4254500" y="1403350"/>
          <p14:tracePt t="63218" x="4260850" y="1403350"/>
          <p14:tracePt t="63234" x="4292600" y="1403350"/>
          <p14:tracePt t="63252" x="4305300" y="1390650"/>
          <p14:tracePt t="63268" x="4311650" y="1390650"/>
          <p14:tracePt t="63338" x="4318000" y="1390650"/>
          <p14:tracePt t="63344" x="4324350" y="1390650"/>
          <p14:tracePt t="63353" x="4330700" y="1397000"/>
          <p14:tracePt t="63368" x="4343400" y="1397000"/>
          <p14:tracePt t="63385" x="4362450" y="1397000"/>
          <p14:tracePt t="63401" x="4375150" y="1397000"/>
          <p14:tracePt t="63418" x="4381500" y="1397000"/>
          <p14:tracePt t="63435" x="4387850" y="1397000"/>
          <p14:tracePt t="63882" x="4387850" y="1403350"/>
          <p14:tracePt t="64088" x="4387850" y="1409700"/>
          <p14:tracePt t="64096" x="4387850" y="1416050"/>
          <p14:tracePt t="64100" x="4387850" y="1422400"/>
          <p14:tracePt t="72989" x="4394200" y="1422400"/>
          <p14:tracePt t="72998" x="4419600" y="1416050"/>
          <p14:tracePt t="73009" x="4546600" y="1390650"/>
          <p14:tracePt t="73027" x="4610100" y="1384300"/>
          <p14:tracePt t="73076" x="4622800" y="1377950"/>
          <p14:tracePt t="73093" x="4654550" y="1365250"/>
          <p14:tracePt t="73110" x="4692650" y="1339850"/>
          <p14:tracePt t="73126" x="4730750" y="1314450"/>
          <p14:tracePt t="73143" x="4775200" y="1301750"/>
          <p14:tracePt t="73159" x="4832350" y="1289050"/>
          <p14:tracePt t="73177" x="4857750" y="1282700"/>
          <p14:tracePt t="73219" x="4864100" y="1282700"/>
          <p14:tracePt t="73229" x="4864100" y="1276350"/>
          <p14:tracePt t="73244" x="4889500" y="1250950"/>
          <p14:tracePt t="73262" x="4908550" y="1212850"/>
          <p14:tracePt t="73276" x="4914900" y="1168400"/>
          <p14:tracePt t="73293" x="4902200" y="1123950"/>
          <p14:tracePt t="73310" x="4895850" y="1111250"/>
          <p14:tracePt t="73360" x="4895850" y="1104900"/>
          <p14:tracePt t="73376" x="4883150" y="1098550"/>
          <p14:tracePt t="73393" x="4870450" y="1085850"/>
          <p14:tracePt t="73410" x="4845050" y="1079500"/>
          <p14:tracePt t="73426" x="4813300" y="1066800"/>
          <p14:tracePt t="73444" x="4775200" y="1060450"/>
          <p14:tracePt t="73460" x="4762500" y="1060450"/>
          <p14:tracePt t="73477" x="4756150" y="1060450"/>
          <p14:tracePt t="73493" x="4737100" y="1079500"/>
          <p14:tracePt t="73510" x="4711700" y="1130300"/>
          <p14:tracePt t="73526" x="4673600" y="1181100"/>
          <p14:tracePt t="73543" x="4654550" y="1219200"/>
          <p14:tracePt t="73560" x="4641850" y="1250950"/>
          <p14:tracePt t="73577" x="4641850" y="1263650"/>
          <p14:tracePt t="73593" x="4641850" y="1270000"/>
          <p14:tracePt t="73610" x="4648200" y="1276350"/>
          <p14:tracePt t="73627" x="4679950" y="1295400"/>
          <p14:tracePt t="73643" x="4737100" y="1327150"/>
          <p14:tracePt t="73661" x="4781550" y="1346200"/>
          <p14:tracePt t="73677" x="4806950" y="1358900"/>
          <p14:tracePt t="73694" x="4845050" y="1365250"/>
          <p14:tracePt t="73710" x="4889500" y="1365250"/>
          <p14:tracePt t="73728" x="4940300" y="1352550"/>
          <p14:tracePt t="73743" x="4978400" y="1333500"/>
          <p14:tracePt t="73760" x="5029200" y="1295400"/>
          <p14:tracePt t="73777" x="5054600" y="1276350"/>
          <p14:tracePt t="73853" x="5054600" y="1270000"/>
          <p14:tracePt t="73862" x="5060950" y="1263650"/>
          <p14:tracePt t="73876" x="5060950" y="1250950"/>
          <p14:tracePt t="73894" x="5060950" y="1206500"/>
          <p14:tracePt t="73911" x="5041900" y="1181100"/>
          <p14:tracePt t="73927" x="5016500" y="1168400"/>
          <p14:tracePt t="73944" x="4978400" y="1162050"/>
          <p14:tracePt t="73960" x="4946650" y="1155700"/>
          <p14:tracePt t="73976" x="4927600" y="1155700"/>
          <p14:tracePt t="73994" x="4921250" y="1155700"/>
          <p14:tracePt t="74010" x="4914900" y="1149350"/>
          <p14:tracePt t="74027" x="4908550" y="1149350"/>
          <p14:tracePt t="74029" x="4902200" y="1149350"/>
          <p14:tracePt t="74044" x="4895850" y="1149350"/>
          <p14:tracePt t="74047" x="4870450" y="1149350"/>
          <p14:tracePt t="74059" x="4857750" y="1149350"/>
          <p14:tracePt t="74077" x="4787900" y="1149350"/>
          <p14:tracePt t="74093" x="4768850" y="1155700"/>
          <p14:tracePt t="74110" x="4756150" y="1155700"/>
          <p14:tracePt t="74160" x="4749800" y="1155700"/>
          <p14:tracePt t="74177" x="4737100" y="1155700"/>
          <p14:tracePt t="74194" x="4699000" y="1162050"/>
          <p14:tracePt t="74211" x="4679950" y="1168400"/>
          <p14:tracePt t="74227" x="4667250" y="1174750"/>
          <p14:tracePt t="74244" x="4660900" y="1187450"/>
          <p14:tracePt t="74260" x="4654550" y="1206500"/>
          <p14:tracePt t="74277" x="4641850" y="1219200"/>
          <p14:tracePt t="74292" x="4622800" y="1250950"/>
          <p14:tracePt t="74311" x="4603750" y="1282700"/>
          <p14:tracePt t="74327" x="4584700" y="1308100"/>
          <p14:tracePt t="74344" x="4565650" y="1327150"/>
          <p14:tracePt t="74360" x="4559300" y="1327150"/>
          <p14:tracePt t="96035" x="4552950" y="1327150"/>
          <p14:tracePt t="96043" x="4540250" y="1327150"/>
          <p14:tracePt t="96053" x="4495800" y="1320800"/>
          <p14:tracePt t="96062" x="4438650" y="1289050"/>
          <p14:tracePt t="96079" x="4400550" y="1263650"/>
          <p14:tracePt t="96096" x="4394200" y="1257300"/>
          <p14:tracePt t="96146" x="4381500" y="1250950"/>
          <p14:tracePt t="96163" x="4229100" y="1212850"/>
          <p14:tracePt t="96179" x="3917950" y="1168400"/>
          <p14:tracePt t="96196" x="3511550" y="1162050"/>
          <p14:tracePt t="96212" x="3187700" y="1206500"/>
          <p14:tracePt t="96229" x="2908300" y="1301750"/>
          <p14:tracePt t="96246" x="2870200" y="1384300"/>
          <p14:tracePt t="96263" x="2870200" y="1454150"/>
          <p14:tracePt t="96279" x="2851150" y="1517650"/>
          <p14:tracePt t="96296" x="2736850" y="1606550"/>
          <p14:tracePt t="96313" x="2540000" y="1708150"/>
          <p14:tracePt t="96330" x="2355850" y="1784350"/>
          <p14:tracePt t="96346" x="2247900" y="1828800"/>
          <p14:tracePt t="96361" x="2228850" y="1854200"/>
          <p14:tracePt t="96396" x="2235200" y="1841500"/>
          <p14:tracePt t="96412" x="2254250" y="1790700"/>
          <p14:tracePt t="96429" x="2254250" y="1784350"/>
          <p14:tracePt t="96505" x="2254250" y="1778000"/>
          <p14:tracePt t="96513" x="2260600" y="1778000"/>
          <p14:tracePt t="96530" x="2266950" y="1765300"/>
          <p14:tracePt t="96546" x="2279650" y="1752600"/>
          <p14:tracePt t="96563" x="2286000" y="1746250"/>
          <p14:tracePt t="96596" x="2292350" y="1739900"/>
          <p14:tracePt t="96613" x="2298700" y="1733550"/>
          <p14:tracePt t="96630" x="2311400" y="1714500"/>
          <p14:tracePt t="96646" x="2317750" y="1701800"/>
          <p14:tracePt t="96663" x="2324100" y="1689100"/>
          <p14:tracePt t="96679" x="2336800" y="1676400"/>
          <p14:tracePt t="96696" x="2343150" y="1670050"/>
          <p14:tracePt t="96712" x="2343150" y="1663700"/>
          <p14:tracePt t="96826" x="2349500" y="1663700"/>
          <p14:tracePt t="96836" x="2362200" y="1663700"/>
          <p14:tracePt t="96845" x="2368550" y="1663700"/>
          <p14:tracePt t="96864" x="2419350" y="1657350"/>
          <p14:tracePt t="96880" x="2463800" y="1651000"/>
          <p14:tracePt t="96897" x="2495550" y="1631950"/>
          <p14:tracePt t="96913" x="2495550" y="1619250"/>
          <p14:tracePt t="96930" x="2476500" y="1587500"/>
          <p14:tracePt t="96946" x="2419350" y="1543050"/>
          <p14:tracePt t="96963" x="2355850" y="1504950"/>
          <p14:tracePt t="96978" x="2317750" y="1485900"/>
          <p14:tracePt t="96996" x="2298700" y="1479550"/>
          <p14:tracePt t="97013" x="2286000" y="1473200"/>
          <p14:tracePt t="97028" x="2222500" y="1473200"/>
          <p14:tracePt t="97046" x="2114550" y="1466850"/>
          <p14:tracePt t="97062" x="2006600" y="1454150"/>
          <p14:tracePt t="97080" x="1860550" y="1422400"/>
          <p14:tracePt t="97085" x="1803400" y="1409700"/>
          <p14:tracePt t="97095" x="1758950" y="1403350"/>
          <p14:tracePt t="97113" x="1727200" y="1397000"/>
          <p14:tracePt t="97130" x="1720850" y="1409700"/>
          <p14:tracePt t="97147" x="1720850" y="1428750"/>
          <p14:tracePt t="97149" x="1720850" y="1454150"/>
          <p14:tracePt t="97162" x="1727200" y="1485900"/>
          <p14:tracePt t="97163" x="1739900" y="1517650"/>
          <p14:tracePt t="97179" x="1778000" y="1606550"/>
          <p14:tracePt t="97196" x="1816100" y="1670050"/>
          <p14:tracePt t="97213" x="1847850" y="1708150"/>
          <p14:tracePt t="97230" x="1879600" y="1727200"/>
          <p14:tracePt t="97249" x="1930400" y="1739900"/>
          <p14:tracePt t="97251" x="1968500" y="1739900"/>
          <p14:tracePt t="97262" x="2012950" y="1739900"/>
          <p14:tracePt t="97282" x="2070100" y="1739900"/>
          <p14:tracePt t="97296" x="2108200" y="1720850"/>
          <p14:tracePt t="97314" x="2139950" y="1701800"/>
          <p14:tracePt t="97332" x="2152650" y="1682750"/>
          <p14:tracePt t="97346" x="2159000" y="1682750"/>
          <p14:tracePt t="97387" x="2159000" y="1676400"/>
          <p14:tracePt t="97397" x="2165350" y="1676400"/>
          <p14:tracePt t="97456" x="2152650" y="1676400"/>
          <p14:tracePt t="97463" x="2139950" y="1676400"/>
          <p14:tracePt t="97480" x="2089150" y="1676400"/>
          <p14:tracePt t="97497" x="2063750" y="1676400"/>
          <p14:tracePt t="97513" x="2057400" y="1676400"/>
          <p14:tracePt t="97569" x="2051050" y="1676400"/>
          <p14:tracePt t="97582" x="2044700" y="1682750"/>
          <p14:tracePt t="97597" x="1974850" y="1695450"/>
          <p14:tracePt t="97614" x="1847850" y="1701800"/>
          <p14:tracePt t="97633" x="1803400" y="1701800"/>
          <p14:tracePt t="97640" x="1784350" y="1701800"/>
          <p14:tracePt t="97886" x="1784350" y="1708150"/>
          <p14:tracePt t="97948" x="1790700" y="1708150"/>
          <p14:tracePt t="97956" x="1797050" y="1708150"/>
          <p14:tracePt t="97963" x="1809750" y="1708150"/>
          <p14:tracePt t="97981" x="1828800" y="1708150"/>
          <p14:tracePt t="97997" x="1854200" y="1708150"/>
          <p14:tracePt t="98014" x="1898650" y="1714500"/>
          <p14:tracePt t="98030" x="1962150" y="1714500"/>
          <p14:tracePt t="98048" x="2051050" y="1714500"/>
          <p14:tracePt t="98052" x="2089150" y="1714500"/>
          <p14:tracePt t="98064" x="2114550" y="1720850"/>
          <p14:tracePt t="98068" x="2152650" y="1720850"/>
          <p14:tracePt t="98081" x="2178050" y="1720850"/>
          <p14:tracePt t="98097" x="2216150" y="1720850"/>
          <p14:tracePt t="98114" x="2235200" y="1720850"/>
          <p14:tracePt t="98117" x="2241550" y="1720850"/>
          <p14:tracePt t="98132" x="2266950" y="1720850"/>
          <p14:tracePt t="98149" x="2292350" y="1714500"/>
          <p14:tracePt t="98164" x="2330450" y="1708150"/>
          <p14:tracePt t="98181" x="2355850" y="1701800"/>
          <p14:tracePt t="98197" x="2387600" y="1695450"/>
          <p14:tracePt t="98214" x="2406650" y="1689100"/>
          <p14:tracePt t="98231" x="2425700" y="1682750"/>
          <p14:tracePt t="98247" x="2438400" y="1676400"/>
          <p14:tracePt t="98264" x="2463800" y="1657350"/>
          <p14:tracePt t="98281" x="2482850" y="1644650"/>
          <p14:tracePt t="98297" x="2501900" y="1631950"/>
          <p14:tracePt t="98300" x="2514600" y="1619250"/>
          <p14:tracePt t="98313" x="2520950" y="1606550"/>
          <p14:tracePt t="98315" x="2527300" y="1600200"/>
          <p14:tracePt t="98332" x="2533650" y="1587500"/>
          <p14:tracePt t="98348" x="2533650" y="1581150"/>
          <p14:tracePt t="98364" x="2533650" y="1568450"/>
          <p14:tracePt t="98380" x="2540000" y="1555750"/>
          <p14:tracePt t="98399" x="2540000" y="1543050"/>
          <p14:tracePt t="98414" x="2533650" y="1543050"/>
          <p14:tracePt t="98431" x="2520950" y="1530350"/>
          <p14:tracePt t="98448" x="2470150" y="1517650"/>
          <p14:tracePt t="98465" x="2393950" y="1498600"/>
          <p14:tracePt t="98481" x="2349500" y="1485900"/>
          <p14:tracePt t="98497" x="2298700" y="1479550"/>
          <p14:tracePt t="98515" x="2273300" y="1473200"/>
          <p14:tracePt t="98518" x="2266950" y="1473200"/>
          <p14:tracePt t="98530" x="2260600" y="1473200"/>
          <p14:tracePt t="98547" x="2254250" y="1473200"/>
          <p14:tracePt t="98564" x="2241550" y="1473200"/>
          <p14:tracePt t="98582" x="2203450" y="1479550"/>
          <p14:tracePt t="98598" x="2178050" y="1479550"/>
          <p14:tracePt t="98614" x="2146300" y="1492250"/>
          <p14:tracePt t="98631" x="2114550" y="1498600"/>
          <p14:tracePt t="98648" x="2108200" y="1504950"/>
          <p14:tracePt t="98682" x="2101850" y="1504950"/>
          <p14:tracePt t="98698" x="2070100" y="1504950"/>
          <p14:tracePt t="98715" x="2006600" y="1504950"/>
          <p14:tracePt t="98731" x="1936750" y="1504950"/>
          <p14:tracePt t="98747" x="1866900" y="1498600"/>
          <p14:tracePt t="98764" x="1828800" y="1492250"/>
          <p14:tracePt t="98781" x="1822450" y="1492250"/>
          <p14:tracePt t="98831" x="1816100" y="1492250"/>
          <p14:tracePt t="98848" x="1784350" y="1498600"/>
          <p14:tracePt t="98853" x="1752600" y="1511300"/>
          <p14:tracePt t="98865" x="1708150" y="1524000"/>
          <p14:tracePt t="98869" x="1695450" y="1524000"/>
          <p14:tracePt t="98882" x="1670050" y="1530350"/>
          <p14:tracePt t="98885" x="1651000" y="1536700"/>
          <p14:tracePt t="98898" x="1638300" y="1543050"/>
          <p14:tracePt t="98901" x="1625600" y="1543050"/>
          <p14:tracePt t="98914" x="1619250" y="1543050"/>
          <p14:tracePt t="98948" x="1619250" y="1549400"/>
          <p14:tracePt t="98965" x="1619250" y="1562100"/>
          <p14:tracePt t="98982" x="1638300" y="1581150"/>
          <p14:tracePt t="98998" x="1670050" y="1612900"/>
          <p14:tracePt t="99003" x="1695450" y="1638300"/>
          <p14:tracePt t="99013" x="1701800" y="1651000"/>
          <p14:tracePt t="99031" x="1739900" y="1682750"/>
          <p14:tracePt t="99035" x="1752600" y="1695450"/>
          <p14:tracePt t="99048" x="1765300" y="1701800"/>
          <p14:tracePt t="99065" x="1809750" y="1720850"/>
          <p14:tracePt t="99081" x="1841500" y="1720850"/>
          <p14:tracePt t="99098" x="1879600" y="1727200"/>
          <p14:tracePt t="99115" x="1911350" y="1727200"/>
          <p14:tracePt t="99131" x="1924050" y="1727200"/>
          <p14:tracePt t="99308" x="1943100" y="1727200"/>
          <p14:tracePt t="99331" x="2044700" y="1727200"/>
          <p14:tracePt t="99348" x="2127250" y="1727200"/>
          <p14:tracePt t="99364" x="2209800" y="1727200"/>
          <p14:tracePt t="99382" x="2254250" y="1720850"/>
          <p14:tracePt t="99399" x="2279650" y="1720850"/>
          <p14:tracePt t="99586" x="2279650" y="1714500"/>
          <p14:tracePt t="99858" x="2286000" y="1714500"/>
          <p14:tracePt t="101114" x="2279650" y="1714500"/>
          <p14:tracePt t="101123" x="2266950" y="1714500"/>
          <p14:tracePt t="101134" x="2228850" y="1708150"/>
          <p14:tracePt t="101150" x="2203450" y="1695450"/>
          <p14:tracePt t="101167" x="2159000" y="1689100"/>
          <p14:tracePt t="101185" x="2063750" y="1682750"/>
          <p14:tracePt t="101200" x="1955800" y="1682750"/>
          <p14:tracePt t="101217" x="1822450" y="1670050"/>
          <p14:tracePt t="101233" x="1720850" y="1657350"/>
          <p14:tracePt t="101250" x="1651000" y="1644650"/>
          <p14:tracePt t="101266" x="1606550" y="1631950"/>
          <p14:tracePt t="101283" x="1606550" y="1625600"/>
          <p14:tracePt t="101334" x="1619250" y="1625600"/>
          <p14:tracePt t="101350" x="1644650" y="1631950"/>
          <p14:tracePt t="101367" x="1778000" y="1651000"/>
          <p14:tracePt t="101382" x="1955800" y="1657350"/>
          <p14:tracePt t="101400" x="2254250" y="1657350"/>
          <p14:tracePt t="101417" x="2495550" y="1638300"/>
          <p14:tracePt t="101433" x="2654300" y="1606550"/>
          <p14:tracePt t="101450" x="2686050" y="1587500"/>
          <p14:tracePt t="101500" x="2679700" y="1587500"/>
          <p14:tracePt t="101517" x="2667000" y="1587500"/>
          <p14:tracePt t="101534" x="2647950" y="1593850"/>
          <p14:tracePt t="101567" x="2641600" y="1593850"/>
          <p14:tracePt t="101584" x="2628900" y="1581150"/>
          <p14:tracePt t="101600" x="2559050" y="1568450"/>
          <p14:tracePt t="101617" x="2432050" y="1549400"/>
          <p14:tracePt t="101633" x="2324100" y="1536700"/>
          <p14:tracePt t="101637" x="2241550" y="1524000"/>
          <p14:tracePt t="101649" x="2159000" y="1517650"/>
          <p14:tracePt t="101667" x="2019300" y="1492250"/>
          <p14:tracePt t="101684" x="1930400" y="1473200"/>
          <p14:tracePt t="101700" x="1911350" y="1466850"/>
          <p14:tracePt t="101718" x="1847850" y="1466850"/>
          <p14:tracePt t="101733" x="1682750" y="1473200"/>
          <p14:tracePt t="101750" x="1504950" y="1485900"/>
          <p14:tracePt t="101767" x="1244600" y="1473200"/>
          <p14:tracePt t="101782" x="971550" y="1428750"/>
          <p14:tracePt t="101800" x="742950" y="1371600"/>
          <p14:tracePt t="101817" x="660400" y="1339850"/>
          <p14:tracePt t="101834" x="647700" y="1333500"/>
          <p14:tracePt t="101965" x="647700" y="1327150"/>
          <p14:tracePt t="102009" x="635000" y="1327150"/>
          <p14:tracePt t="102020" x="628650" y="1327150"/>
          <p14:tracePt t="102034" x="565150" y="1327150"/>
          <p14:tracePt t="102051" x="514350" y="1314450"/>
          <p14:tracePt t="102068" x="508000" y="1314450"/>
          <p14:tracePt t="105379" x="501650" y="1301750"/>
          <p14:tracePt t="105388" x="482600" y="1270000"/>
          <p14:tracePt t="105404" x="444500" y="1206500"/>
          <p14:tracePt t="105420" x="431800" y="1181100"/>
          <p14:tracePt t="105780" x="425450" y="1181100"/>
          <p14:tracePt t="105791" x="412750" y="1174750"/>
          <p14:tracePt t="105806" x="361950" y="1155700"/>
          <p14:tracePt t="105820" x="330200" y="1149350"/>
          <p14:tracePt t="105838" x="361950" y="1149350"/>
          <p14:tracePt t="105855" x="495300" y="1219200"/>
          <p14:tracePt t="105870" x="584200" y="1289050"/>
          <p14:tracePt t="105888" x="622300" y="1327150"/>
          <p14:tracePt t="105904" x="635000" y="1346200"/>
          <p14:tracePt t="105921" x="654050" y="1371600"/>
          <p14:tracePt t="105938" x="685800" y="1403350"/>
          <p14:tracePt t="105954" x="762000" y="1466850"/>
          <p14:tracePt t="105971" x="857250" y="1524000"/>
          <p14:tracePt t="105974" x="939800" y="1562100"/>
          <p14:tracePt t="105987" x="990600" y="1581150"/>
          <p14:tracePt t="105990" x="1028700" y="1600200"/>
          <p14:tracePt t="106003" x="1060450" y="1606550"/>
          <p14:tracePt t="106004" x="1079500" y="1619250"/>
          <p14:tracePt t="106021" x="1098550" y="1625600"/>
          <p14:tracePt t="106038" x="1117600" y="1625600"/>
          <p14:tracePt t="106053" x="1136650" y="1631950"/>
          <p14:tracePt t="106070" x="1162050" y="1644650"/>
          <p14:tracePt t="106087" x="1225550" y="1695450"/>
          <p14:tracePt t="106104" x="1314450" y="1739900"/>
          <p14:tracePt t="106121" x="1397000" y="1778000"/>
          <p14:tracePt t="106138" x="1447800" y="1797050"/>
          <p14:tracePt t="106154" x="1473200" y="1797050"/>
          <p14:tracePt t="106170" x="1479550" y="1797050"/>
          <p14:tracePt t="106207" x="1485900" y="1803400"/>
          <p14:tracePt t="106222" x="1517650" y="1841500"/>
          <p14:tracePt t="106238" x="1574800" y="1873250"/>
          <p14:tracePt t="106254" x="1739900" y="1943100"/>
          <p14:tracePt t="106272" x="1816100" y="1968500"/>
          <p14:tracePt t="106289" x="1873250" y="1974850"/>
          <p14:tracePt t="106304" x="1930400" y="1974850"/>
          <p14:tracePt t="106321" x="1974850" y="1974850"/>
          <p14:tracePt t="106337" x="2012950" y="1962150"/>
          <p14:tracePt t="106354" x="2038350" y="1955800"/>
          <p14:tracePt t="106371" x="2051050" y="1955800"/>
          <p14:tracePt t="106388" x="2070100" y="1962150"/>
          <p14:tracePt t="106404" x="2070100" y="1974850"/>
          <p14:tracePt t="106408" x="2070100" y="1987550"/>
          <p14:tracePt t="106421" x="2070100" y="1993900"/>
          <p14:tracePt t="106437" x="2070100" y="2006600"/>
          <p14:tracePt t="106498" x="2076450" y="2006600"/>
          <p14:tracePt t="106507" x="2082800" y="2012950"/>
          <p14:tracePt t="106520" x="2082800" y="2019300"/>
          <p14:tracePt t="106537" x="2089150" y="2038350"/>
          <p14:tracePt t="106554" x="2089150" y="2051050"/>
          <p14:tracePt t="106571" x="2095500" y="2057400"/>
          <p14:tracePt t="106630" x="2082800" y="2057400"/>
          <p14:tracePt t="106640" x="2063750" y="2057400"/>
          <p14:tracePt t="106654" x="1993900" y="2057400"/>
          <p14:tracePt t="106671" x="1962150" y="2063750"/>
          <p14:tracePt t="108442" x="1974850" y="2063750"/>
          <p14:tracePt t="108454" x="1993900" y="2063750"/>
          <p14:tracePt t="108459" x="2057400" y="2063750"/>
          <p14:tracePt t="108473" x="2266950" y="2063750"/>
          <p14:tracePt t="108490" x="2552700" y="2089150"/>
          <p14:tracePt t="108506" x="2736850" y="2108200"/>
          <p14:tracePt t="108511" x="2794000" y="2114550"/>
          <p14:tracePt t="108524" x="2819400" y="2120900"/>
          <p14:tracePt t="108539" x="2851150" y="2120900"/>
          <p14:tracePt t="108556" x="2901950" y="2127250"/>
          <p14:tracePt t="108558" x="2933700" y="2133600"/>
          <p14:tracePt t="108572" x="2971800" y="2139950"/>
          <p14:tracePt t="108575" x="3003550" y="2139950"/>
          <p14:tracePt t="108590" x="3041650" y="2139950"/>
          <p14:tracePt t="108606" x="3111500" y="2139950"/>
          <p14:tracePt t="108608" x="3136900" y="2133600"/>
          <p14:tracePt t="108623" x="3232150" y="2120900"/>
          <p14:tracePt t="108639" x="3295650" y="2108200"/>
          <p14:tracePt t="108656" x="3340100" y="2095500"/>
          <p14:tracePt t="108673" x="3346450" y="2095500"/>
          <p14:tracePt t="108706" x="3352800" y="2095500"/>
          <p14:tracePt t="108723" x="3371850" y="2089150"/>
          <p14:tracePt t="108739" x="3448050" y="2070100"/>
          <p14:tracePt t="108742" x="3486150" y="2051050"/>
          <p14:tracePt t="108755" x="3517900" y="2032000"/>
          <p14:tracePt t="108757" x="3536950" y="2025650"/>
          <p14:tracePt t="108773" x="3587750" y="1993900"/>
          <p14:tracePt t="108789" x="3619500" y="1968500"/>
          <p14:tracePt t="108840" x="3619500" y="1962150"/>
          <p14:tracePt t="108922" x="3613150" y="1955800"/>
          <p14:tracePt t="108929" x="3606800" y="1949450"/>
          <p14:tracePt t="108940" x="3600450" y="1943100"/>
          <p14:tracePt t="108956" x="3587750" y="1930400"/>
          <p14:tracePt t="108973" x="3575050" y="1924050"/>
          <p14:tracePt t="108990" x="3562350" y="1924050"/>
          <p14:tracePt t="109007" x="3556000" y="1911350"/>
          <p14:tracePt t="109023" x="3549650" y="1898650"/>
          <p14:tracePt t="109040" x="3556000" y="1879600"/>
          <p14:tracePt t="109058" x="3657600" y="1860550"/>
          <p14:tracePt t="109073" x="3759200" y="1860550"/>
          <p14:tracePt t="109090" x="3810000" y="1860550"/>
          <p14:tracePt t="109107" x="3816350" y="1860550"/>
          <p14:tracePt t="109123" x="3822700" y="1860550"/>
          <p14:tracePt t="109140" x="3854450" y="1866900"/>
          <p14:tracePt t="109142" x="3873500" y="1873250"/>
          <p14:tracePt t="109155" x="3892550" y="1879600"/>
          <p14:tracePt t="109158" x="3911600" y="1879600"/>
          <p14:tracePt t="109172" x="3924300" y="1885950"/>
          <p14:tracePt t="109190" x="3956050" y="1885950"/>
          <p14:tracePt t="109193" x="3968750" y="1885950"/>
          <p14:tracePt t="109206" x="3987800" y="1885950"/>
          <p14:tracePt t="109209" x="4019550" y="1885950"/>
          <p14:tracePt t="109223" x="4025900" y="1885950"/>
          <p14:tracePt t="109240" x="4032250" y="1885950"/>
          <p14:tracePt t="109242" x="4038600" y="1885950"/>
          <p14:tracePt t="109256" x="4038600" y="1892300"/>
          <p14:tracePt t="109259" x="4044950" y="1892300"/>
          <p14:tracePt t="109274" x="4057650" y="1905000"/>
          <p14:tracePt t="109290" x="4064000" y="1905000"/>
          <p14:tracePt t="109307" x="4070350" y="1911350"/>
          <p14:tracePt t="109324" x="4083050" y="1911350"/>
          <p14:tracePt t="109338" x="4102100" y="1917700"/>
          <p14:tracePt t="109357" x="4140200" y="1924050"/>
          <p14:tracePt t="109373" x="4178300" y="1930400"/>
          <p14:tracePt t="109391" x="4216400" y="1936750"/>
          <p14:tracePt t="109407" x="4248150" y="1943100"/>
          <p14:tracePt t="109424" x="4305300" y="1955800"/>
          <p14:tracePt t="109427" x="4318000" y="1962150"/>
          <p14:tracePt t="109439" x="4337050" y="1962150"/>
          <p14:tracePt t="109442" x="4381500" y="1974850"/>
          <p14:tracePt t="109457" x="4470400" y="1981200"/>
          <p14:tracePt t="109474" x="4572000" y="1981200"/>
          <p14:tracePt t="109490" x="4610100" y="1981200"/>
          <p14:tracePt t="109492" x="4679950" y="1981200"/>
          <p14:tracePt t="109508" x="4737100" y="1981200"/>
          <p14:tracePt t="109523" x="4813300" y="1968500"/>
          <p14:tracePt t="109540" x="4857750" y="1962150"/>
          <p14:tracePt t="109557" x="4870450" y="1955800"/>
          <p14:tracePt t="109574" x="4883150" y="1955800"/>
          <p14:tracePt t="109590" x="4889500" y="1955800"/>
          <p14:tracePt t="109607" x="4908550" y="1949450"/>
          <p14:tracePt t="109624" x="4946650" y="1936750"/>
          <p14:tracePt t="109640" x="4984750" y="1911350"/>
          <p14:tracePt t="109657" x="5022850" y="1879600"/>
          <p14:tracePt t="109674" x="5041900" y="1847850"/>
          <p14:tracePt t="109677" x="5041900" y="1841500"/>
          <p14:tracePt t="109689" x="5048250" y="1828800"/>
          <p14:tracePt t="109705" x="5048250" y="1822450"/>
          <p14:tracePt t="109740" x="5048250" y="1809750"/>
          <p14:tracePt t="109758" x="5041900" y="1797050"/>
          <p14:tracePt t="109773" x="5035550" y="1778000"/>
          <p14:tracePt t="109791" x="5022850" y="1746250"/>
          <p14:tracePt t="109807" x="4997450" y="1708150"/>
          <p14:tracePt t="109824" x="4978400" y="1682750"/>
          <p14:tracePt t="109841" x="4965700" y="1670050"/>
          <p14:tracePt t="109856" x="4959350" y="1657350"/>
          <p14:tracePt t="109874" x="4953000" y="1651000"/>
          <p14:tracePt t="109890" x="4927600" y="1644650"/>
          <p14:tracePt t="109908" x="4902200" y="1638300"/>
          <p14:tracePt t="109924" x="4851400" y="1631950"/>
          <p14:tracePt t="109927" x="4826000" y="1631950"/>
          <p14:tracePt t="109940" x="4813300" y="1631950"/>
          <p14:tracePt t="109959" x="4743450" y="1619250"/>
          <p14:tracePt t="109972" x="4692650" y="1612900"/>
          <p14:tracePt t="109990" x="4673600" y="1606550"/>
          <p14:tracePt t="110007" x="4660900" y="1600200"/>
          <p14:tracePt t="110024" x="4629150" y="1600200"/>
          <p14:tracePt t="110039" x="4552950" y="1600200"/>
          <p14:tracePt t="110056" x="4438650" y="1619250"/>
          <p14:tracePt t="110074" x="4305300" y="1619250"/>
          <p14:tracePt t="110090" x="4216400" y="1625600"/>
          <p14:tracePt t="110107" x="4171950" y="1625600"/>
          <p14:tracePt t="110124" x="4171950" y="1631950"/>
          <p14:tracePt t="110161" x="4165600" y="1631950"/>
          <p14:tracePt t="110169" x="4152900" y="1631950"/>
          <p14:tracePt t="110175" x="4140200" y="1631950"/>
          <p14:tracePt t="110190" x="4121150" y="1644650"/>
          <p14:tracePt t="110208" x="4070350" y="1689100"/>
          <p14:tracePt t="110224" x="4051300" y="1714500"/>
          <p14:tracePt t="110241" x="4038600" y="1746250"/>
          <p14:tracePt t="110259" x="4032250" y="1758950"/>
          <p14:tracePt t="110274" x="4032250" y="1778000"/>
          <p14:tracePt t="110291" x="4038600" y="1797050"/>
          <p14:tracePt t="110308" x="4076700" y="1835150"/>
          <p14:tracePt t="110324" x="4127500" y="1873250"/>
          <p14:tracePt t="110340" x="4197350" y="1930400"/>
          <p14:tracePt t="110357" x="4260850" y="1987550"/>
          <p14:tracePt t="110374" x="4298950" y="2019300"/>
          <p14:tracePt t="110377" x="4324350" y="2038350"/>
          <p14:tracePt t="110390" x="4343400" y="2044700"/>
          <p14:tracePt t="110407" x="4362450" y="2057400"/>
          <p14:tracePt t="110425" x="4387850" y="2063750"/>
          <p14:tracePt t="110441" x="4400550" y="2063750"/>
          <p14:tracePt t="110457" x="4445000" y="2063750"/>
          <p14:tracePt t="110474" x="4489450" y="2057400"/>
          <p14:tracePt t="110491" x="4533900" y="2051050"/>
          <p14:tracePt t="110507" x="4565650" y="2044700"/>
          <p14:tracePt t="110676" x="4572000" y="2038350"/>
          <p14:tracePt t="110684" x="4584700" y="2032000"/>
          <p14:tracePt t="110694" x="4603750" y="2019300"/>
          <p14:tracePt t="110708" x="4679950" y="1993900"/>
          <p14:tracePt t="110724" x="4870450" y="1981200"/>
          <p14:tracePt t="110741" x="5105400" y="1981200"/>
          <p14:tracePt t="110758" x="5289550" y="1981200"/>
          <p14:tracePt t="110775" x="5384800" y="1981200"/>
          <p14:tracePt t="110791" x="5467350" y="1974850"/>
          <p14:tracePt t="110808" x="5518150" y="1974850"/>
          <p14:tracePt t="110825" x="5562600" y="1968500"/>
          <p14:tracePt t="110841" x="5600700" y="1955800"/>
          <p14:tracePt t="110846" x="5626100" y="1949450"/>
          <p14:tracePt t="110857" x="5645150" y="1949450"/>
          <p14:tracePt t="110874" x="5702300" y="1930400"/>
          <p14:tracePt t="110892" x="5753100" y="1924050"/>
          <p14:tracePt t="110908" x="5803900" y="1911350"/>
          <p14:tracePt t="110925" x="5810250" y="1911350"/>
          <p14:tracePt t="110958" x="5822950" y="1911350"/>
          <p14:tracePt t="110975" x="5848350" y="1917700"/>
          <p14:tracePt t="110979" x="5867400" y="1924050"/>
          <p14:tracePt t="110990" x="5899150" y="1930400"/>
          <p14:tracePt t="110993" x="5937250" y="1943100"/>
          <p14:tracePt t="111007" x="5962650" y="1943100"/>
          <p14:tracePt t="111026" x="6140450" y="1949450"/>
          <p14:tracePt t="111042" x="6223000" y="1936750"/>
          <p14:tracePt t="111059" x="6286500" y="1917700"/>
          <p14:tracePt t="111074" x="6318250" y="1905000"/>
          <p14:tracePt t="111091" x="6337300" y="1892300"/>
          <p14:tracePt t="111108" x="6350000" y="1885950"/>
          <p14:tracePt t="111158" x="6356350" y="1885950"/>
          <p14:tracePt t="111175" x="6362700" y="1879600"/>
          <p14:tracePt t="111179" x="6375400" y="1879600"/>
          <p14:tracePt t="111191" x="6381750" y="1879600"/>
          <p14:tracePt t="111195" x="6394450" y="1873250"/>
          <p14:tracePt t="111207" x="6400800" y="1873250"/>
          <p14:tracePt t="111225" x="6407150" y="1873250"/>
          <p14:tracePt t="111243" x="6413500" y="1873250"/>
          <p14:tracePt t="111259" x="6413500" y="1866900"/>
          <p14:tracePt t="111537" x="6407150" y="1860550"/>
          <p14:tracePt t="111545" x="6407150" y="1854200"/>
          <p14:tracePt t="111559" x="6400800" y="1847850"/>
          <p14:tracePt t="111576" x="6394450" y="1841500"/>
          <p14:tracePt t="111592" x="6381750" y="1835150"/>
          <p14:tracePt t="111609" x="6369050" y="1828800"/>
          <p14:tracePt t="111626" x="6343650" y="1816100"/>
          <p14:tracePt t="111643" x="6311900" y="1803400"/>
          <p14:tracePt t="111659" x="6286500" y="1797050"/>
          <p14:tracePt t="111676" x="6254750" y="1790700"/>
          <p14:tracePt t="111692" x="6229350" y="1784350"/>
          <p14:tracePt t="111697" x="6210300" y="1778000"/>
          <p14:tracePt t="111707" x="6197600" y="1771650"/>
          <p14:tracePt t="111725" x="6178550" y="1765300"/>
          <p14:tracePt t="111730" x="6172200" y="1765300"/>
          <p14:tracePt t="111742" x="6121400" y="1752600"/>
          <p14:tracePt t="111759" x="6000750" y="1752600"/>
          <p14:tracePt t="111775" x="5822950" y="1758950"/>
          <p14:tracePt t="111793" x="5638800" y="1746250"/>
          <p14:tracePt t="111809" x="5403850" y="1746250"/>
          <p14:tracePt t="111825" x="5251450" y="1727200"/>
          <p14:tracePt t="111842" x="5187950" y="1714500"/>
          <p14:tracePt t="111859" x="5187950" y="1708150"/>
          <p14:tracePt t="111898" x="5181600" y="1708150"/>
          <p14:tracePt t="111908" x="5181600" y="1714500"/>
          <p14:tracePt t="111925" x="5143500" y="1752600"/>
          <p14:tracePt t="111942" x="5092700" y="1784350"/>
          <p14:tracePt t="111959" x="5060950" y="1809750"/>
          <p14:tracePt t="111974" x="5054600" y="1828800"/>
          <p14:tracePt t="111977" x="5054600" y="1835150"/>
          <p14:tracePt t="111992" x="5060950" y="1854200"/>
          <p14:tracePt t="112009" x="5086350" y="1879600"/>
          <p14:tracePt t="112026" x="5130800" y="1898650"/>
          <p14:tracePt t="112042" x="5175250" y="1924050"/>
          <p14:tracePt t="112060" x="5187950" y="1962150"/>
          <p14:tracePt t="112076" x="5194300" y="1993900"/>
          <p14:tracePt t="112092" x="5194300" y="2032000"/>
          <p14:tracePt t="112109" x="5200650" y="2051050"/>
          <p14:tracePt t="112126" x="5213350" y="2070100"/>
          <p14:tracePt t="112142" x="5219700" y="2076450"/>
          <p14:tracePt t="112176" x="5232400" y="2076450"/>
          <p14:tracePt t="112192" x="5251450" y="2089150"/>
          <p14:tracePt t="112209" x="5270500" y="2101850"/>
          <p14:tracePt t="112226" x="5276850" y="2101850"/>
          <p14:tracePt t="112243" x="5289550" y="2114550"/>
          <p14:tracePt t="112259" x="5314950" y="2127250"/>
          <p14:tracePt t="112276" x="5359400" y="2139950"/>
          <p14:tracePt t="112293" x="5403850" y="2146300"/>
          <p14:tracePt t="112309" x="5454650" y="2152650"/>
          <p14:tracePt t="112326" x="5524500" y="2171700"/>
          <p14:tracePt t="112343" x="5549900" y="2178050"/>
          <p14:tracePt t="112359" x="5562600" y="2184400"/>
          <p14:tracePt t="112414" x="5556250" y="2190750"/>
          <p14:tracePt t="112478" x="5549900" y="2190750"/>
          <p14:tracePt t="112488" x="5537200" y="2190750"/>
          <p14:tracePt t="112493" x="5530850" y="2190750"/>
          <p14:tracePt t="116430" x="5524500" y="2178050"/>
          <p14:tracePt t="116438" x="5511800" y="2159000"/>
          <p14:tracePt t="116446" x="5499100" y="2139950"/>
          <p14:tracePt t="116463" x="5480050" y="2114550"/>
          <p14:tracePt t="116481" x="5473700" y="2114550"/>
          <p14:tracePt t="116530" x="5473700" y="2108200"/>
          <p14:tracePt t="116546" x="5467350" y="2095500"/>
          <p14:tracePt t="116563" x="5441950" y="2070100"/>
          <p14:tracePt t="116580" x="5429250" y="2063750"/>
          <p14:tracePt t="116596" x="5422900" y="2057400"/>
          <p14:tracePt t="116613" x="5403850" y="2051050"/>
          <p14:tracePt t="116629" x="5384800" y="2044700"/>
          <p14:tracePt t="116662" x="5378450" y="2032000"/>
          <p14:tracePt t="116679" x="5346700" y="2000250"/>
          <p14:tracePt t="116696" x="5289550" y="1968500"/>
          <p14:tracePt t="116713" x="5200650" y="1943100"/>
          <p14:tracePt t="116729" x="5130800" y="1936750"/>
          <p14:tracePt t="116732" x="5124450" y="1936750"/>
          <p14:tracePt t="116746" x="5124450" y="1930400"/>
          <p14:tracePt t="116764" x="5130800" y="1930400"/>
          <p14:tracePt t="116780" x="5168900" y="1911350"/>
          <p14:tracePt t="116796" x="5226050" y="1892300"/>
          <p14:tracePt t="116814" x="5257800" y="1879600"/>
          <p14:tracePt t="116883" x="5264150" y="1879600"/>
          <p14:tracePt t="116896" x="5270500" y="1879600"/>
          <p14:tracePt t="116914" x="5359400" y="1898650"/>
          <p14:tracePt t="116930" x="5441950" y="1911350"/>
          <p14:tracePt t="116946" x="5511800" y="1911350"/>
          <p14:tracePt t="116963" x="5600700" y="1892300"/>
          <p14:tracePt t="116980" x="5670550" y="1866900"/>
          <p14:tracePt t="116996" x="5702300" y="1854200"/>
          <p14:tracePt t="117013" x="5708650" y="1841500"/>
          <p14:tracePt t="117030" x="5702300" y="1822450"/>
          <p14:tracePt t="117047" x="5689600" y="1797050"/>
          <p14:tracePt t="117063" x="5683250" y="1778000"/>
          <p14:tracePt t="117080" x="5676900" y="1758950"/>
          <p14:tracePt t="117097" x="5676900" y="1739900"/>
          <p14:tracePt t="117113" x="5670550" y="1714500"/>
          <p14:tracePt t="117130" x="5657850" y="1695450"/>
          <p14:tracePt t="117133" x="5638800" y="1689100"/>
          <p14:tracePt t="117146" x="5588000" y="1670050"/>
          <p14:tracePt t="117149" x="5530850" y="1663700"/>
          <p14:tracePt t="117164" x="5422900" y="1657350"/>
          <p14:tracePt t="117180" x="5302250" y="1657350"/>
          <p14:tracePt t="117197" x="5219700" y="1657350"/>
          <p14:tracePt t="117213" x="5207000" y="1657350"/>
          <p14:tracePt t="117230" x="5207000" y="1670050"/>
          <p14:tracePt t="117246" x="5245100" y="1701800"/>
          <p14:tracePt t="117263" x="5314950" y="1720850"/>
          <p14:tracePt t="117280" x="5365750" y="1752600"/>
          <p14:tracePt t="117297" x="5391150" y="1797050"/>
          <p14:tracePt t="117314" x="5397500" y="1841500"/>
          <p14:tracePt t="117331" x="5397500" y="1879600"/>
          <p14:tracePt t="117334" x="5403850" y="1892300"/>
          <p14:tracePt t="117345" x="5410200" y="1898650"/>
          <p14:tracePt t="117363" x="5429250" y="1911350"/>
          <p14:tracePt t="117380" x="5473700" y="1924050"/>
          <p14:tracePt t="117382" x="5505450" y="1924050"/>
          <p14:tracePt t="117397" x="5568950" y="1924050"/>
          <p14:tracePt t="117412" x="5632450" y="1924050"/>
          <p14:tracePt t="117432" x="5689600" y="1917700"/>
          <p14:tracePt t="117446" x="5702300" y="1911350"/>
          <p14:tracePt t="117480" x="5702300" y="1917700"/>
          <p14:tracePt t="117572" x="5708650" y="1911350"/>
          <p14:tracePt t="117579" x="5715000" y="1911350"/>
          <p14:tracePt t="117649" x="5721350" y="1911350"/>
          <p14:tracePt t="117658" x="5734050" y="1905000"/>
          <p14:tracePt t="117668" x="5746750" y="1905000"/>
          <p14:tracePt t="117670" x="5759450" y="1898650"/>
          <p14:tracePt t="117681" x="5784850" y="1892300"/>
          <p14:tracePt t="117697" x="5835650" y="1873250"/>
          <p14:tracePt t="117714" x="5880100" y="1847850"/>
          <p14:tracePt t="117730" x="5911850" y="1828800"/>
          <p14:tracePt t="117765" x="5892800" y="1828800"/>
          <p14:tracePt t="117781" x="5822950" y="1866900"/>
          <p14:tracePt t="117797" x="5784850" y="1885950"/>
          <p14:tracePt t="121550" x="5784850" y="1892300"/>
          <p14:tracePt t="121558" x="5791200" y="1898650"/>
          <p14:tracePt t="121566" x="5797550" y="1917700"/>
          <p14:tracePt t="121584" x="5784850" y="1949450"/>
          <p14:tracePt t="121590" x="5772150" y="1968500"/>
          <p14:tracePt t="121600" x="5753100" y="1987550"/>
          <p14:tracePt t="121617" x="5689600" y="2019300"/>
          <p14:tracePt t="121634" x="5575300" y="2044700"/>
          <p14:tracePt t="121651" x="5530850" y="2051050"/>
          <p14:tracePt t="121654" x="5505450" y="2051050"/>
          <p14:tracePt t="121668" x="5473700" y="2057400"/>
          <p14:tracePt t="121682" x="5467350" y="2057400"/>
          <p14:tracePt t="121700" x="5435600" y="2070100"/>
          <p14:tracePt t="121717" x="5372100" y="2089150"/>
          <p14:tracePt t="121733" x="5264150" y="2108200"/>
          <p14:tracePt t="121750" x="5092700" y="2120900"/>
          <p14:tracePt t="121767" x="4921250" y="2127250"/>
          <p14:tracePt t="121783" x="4768850" y="2127250"/>
          <p14:tracePt t="121800" x="4648200" y="2108200"/>
          <p14:tracePt t="121817" x="4616450" y="2095500"/>
          <p14:tracePt t="121867" x="4597400" y="2095500"/>
          <p14:tracePt t="121883" x="4533900" y="2114550"/>
          <p14:tracePt t="121899" x="4419600" y="2133600"/>
          <p14:tracePt t="121917" x="4375150" y="2139950"/>
          <p14:tracePt t="121934" x="4318000" y="2139950"/>
          <p14:tracePt t="121950" x="4311650" y="2139950"/>
          <p14:tracePt t="122000" x="4318000" y="2133600"/>
          <p14:tracePt t="122017" x="4330700" y="2127250"/>
          <p14:tracePt t="122034" x="4337050" y="2120900"/>
          <p14:tracePt t="122236" x="4330700" y="2120900"/>
          <p14:tracePt t="122245" x="4324350" y="2120900"/>
          <p14:tracePt t="122258" x="4324350" y="2127250"/>
          <p14:tracePt t="122284" x="4311650" y="2127250"/>
          <p14:tracePt t="122293" x="4305300" y="2133600"/>
          <p14:tracePt t="122300" x="4279900" y="2139950"/>
          <p14:tracePt t="122318" x="4229100" y="2152650"/>
          <p14:tracePt t="122335" x="4165600" y="2152650"/>
          <p14:tracePt t="122351" x="4127500" y="2152650"/>
          <p14:tracePt t="122354" x="4102100" y="2152650"/>
          <p14:tracePt t="122367" x="4083050" y="2146300"/>
          <p14:tracePt t="122385" x="4051300" y="2133600"/>
          <p14:tracePt t="122388" x="4051300" y="2127250"/>
          <p14:tracePt t="122437" x="4044950" y="2127250"/>
          <p14:tracePt t="122452" x="4006850" y="2139950"/>
          <p14:tracePt t="122468" x="3930650" y="2159000"/>
          <p14:tracePt t="122484" x="3841750" y="2171700"/>
          <p14:tracePt t="122501" x="3765550" y="2178050"/>
          <p14:tracePt t="122518" x="3733800" y="2178050"/>
          <p14:tracePt t="123133" x="3740150" y="2171700"/>
          <p14:tracePt t="123142" x="3746500" y="2171700"/>
          <p14:tracePt t="123150" x="3759200" y="2171700"/>
          <p14:tracePt t="123169" x="3778250" y="2165350"/>
          <p14:tracePt t="123185" x="3784600" y="2159000"/>
          <p14:tracePt t="123202" x="3790950" y="2159000"/>
          <p14:tracePt t="123326" x="3797300" y="2159000"/>
          <p14:tracePt t="123343" x="3803650" y="2159000"/>
          <p14:tracePt t="123351" x="3803650" y="2152650"/>
          <p14:tracePt t="123369" x="3810000" y="2152650"/>
          <p14:tracePt t="123418" x="3816350" y="2152650"/>
          <p14:tracePt t="123435" x="3822700" y="2152650"/>
          <p14:tracePt t="123452" x="3829050" y="2152650"/>
          <p14:tracePt t="123520" x="3822700" y="2165350"/>
          <p14:tracePt t="123526" x="3816350" y="2171700"/>
          <p14:tracePt t="123534" x="3790950" y="2190750"/>
          <p14:tracePt t="123552" x="3721100" y="2228850"/>
          <p14:tracePt t="123569" x="3695700" y="2247900"/>
          <p14:tracePt t="123585" x="3695700" y="2254250"/>
          <p14:tracePt t="123602" x="3702050" y="2241550"/>
          <p14:tracePt t="127442" x="3702050" y="2235200"/>
          <p14:tracePt t="127452" x="3702050" y="2222500"/>
          <p14:tracePt t="127462" x="3689350" y="2209800"/>
          <p14:tracePt t="127896" x="3695700" y="2209800"/>
          <p14:tracePt t="127905" x="3702050" y="2209800"/>
          <p14:tracePt t="127923" x="3721100" y="2209800"/>
          <p14:tracePt t="127927" x="3727450" y="2209800"/>
          <p14:tracePt t="127938" x="3733800" y="2203450"/>
          <p14:tracePt t="127956" x="3746500" y="2190750"/>
          <p14:tracePt t="127973" x="3778250" y="2171700"/>
          <p14:tracePt t="127989" x="3816350" y="2159000"/>
          <p14:tracePt t="127993" x="3835400" y="2152650"/>
          <p14:tracePt t="128006" x="3860800" y="2152650"/>
          <p14:tracePt t="128011" x="3898900" y="2152650"/>
          <p14:tracePt t="128021" x="3943350" y="2152650"/>
          <p14:tracePt t="128040" x="4121150" y="2171700"/>
          <p14:tracePt t="128055" x="4191000" y="2190750"/>
          <p14:tracePt t="128071" x="4222750" y="2203450"/>
          <p14:tracePt t="128089" x="4229100" y="2203450"/>
          <p14:tracePt t="128151" x="4235450" y="2203450"/>
          <p14:tracePt t="128162" x="4241800" y="2209800"/>
          <p14:tracePt t="128172" x="4260850" y="2209800"/>
          <p14:tracePt t="128189" x="4305300" y="2216150"/>
          <p14:tracePt t="128206" x="4330700" y="2216150"/>
          <p14:tracePt t="128239" x="4337050" y="2216150"/>
          <p14:tracePt t="128256" x="4356100" y="2216150"/>
          <p14:tracePt t="128272" x="4375150" y="2216150"/>
          <p14:tracePt t="128289" x="4432300" y="2222500"/>
          <p14:tracePt t="128306" x="4521200" y="2222500"/>
          <p14:tracePt t="128322" x="4572000" y="2222500"/>
          <p14:tracePt t="128339" x="4629150" y="2222500"/>
          <p14:tracePt t="128356" x="4679950" y="2209800"/>
          <p14:tracePt t="128373" x="4743450" y="2203450"/>
          <p14:tracePt t="128389" x="4787900" y="2197100"/>
          <p14:tracePt t="128406" x="4845050" y="2184400"/>
          <p14:tracePt t="128422" x="4883150" y="2178050"/>
          <p14:tracePt t="128439" x="4921250" y="2171700"/>
          <p14:tracePt t="128456" x="4946650" y="2159000"/>
          <p14:tracePt t="128472" x="4965700" y="2152650"/>
          <p14:tracePt t="128478" x="4972050" y="2146300"/>
          <p14:tracePt t="128489" x="4978400" y="2139950"/>
          <p14:tracePt t="128506" x="5003800" y="2120900"/>
          <p14:tracePt t="128523" x="5010150" y="2114550"/>
          <p14:tracePt t="128539" x="5022850" y="2095500"/>
          <p14:tracePt t="128542" x="5035550" y="2076450"/>
          <p14:tracePt t="128556" x="5035550" y="2063750"/>
          <p14:tracePt t="128573" x="5029200" y="2051050"/>
          <p14:tracePt t="128590" x="5010150" y="2038350"/>
          <p14:tracePt t="128605" x="4984750" y="2032000"/>
          <p14:tracePt t="128622" x="4959350" y="2025650"/>
          <p14:tracePt t="128638" x="4940300" y="2019300"/>
          <p14:tracePt t="128656" x="4927600" y="2012950"/>
          <p14:tracePt t="128673" x="4902200" y="1993900"/>
          <p14:tracePt t="128676" x="4895850" y="1993900"/>
          <p14:tracePt t="128689" x="4889500" y="1987550"/>
          <p14:tracePt t="128705" x="4876800" y="1974850"/>
          <p14:tracePt t="128722" x="4826000" y="1968500"/>
          <p14:tracePt t="128740" x="4730750" y="1962150"/>
          <p14:tracePt t="128742" x="4692650" y="1962150"/>
          <p14:tracePt t="128756" x="4641850" y="1962150"/>
          <p14:tracePt t="128773" x="4622800" y="1962150"/>
          <p14:tracePt t="128858" x="4616450" y="1962150"/>
          <p14:tracePt t="128873" x="4610100" y="1974850"/>
          <p14:tracePt t="128889" x="4584700" y="2000250"/>
          <p14:tracePt t="128906" x="4565650" y="2019300"/>
          <p14:tracePt t="128923" x="4559300" y="2032000"/>
          <p14:tracePt t="128940" x="4559300" y="2038350"/>
          <p14:tracePt t="128993" x="4559300" y="2044700"/>
          <p14:tracePt t="129006" x="4572000" y="2057400"/>
          <p14:tracePt t="129024" x="4603750" y="2101850"/>
          <p14:tracePt t="129040" x="4629150" y="2127250"/>
          <p14:tracePt t="129057" x="4654550" y="2146300"/>
          <p14:tracePt t="129073" x="4679950" y="2159000"/>
          <p14:tracePt t="129090" x="4730750" y="2171700"/>
          <p14:tracePt t="129107" x="4775200" y="2171700"/>
          <p14:tracePt t="129123" x="4838700" y="2171700"/>
          <p14:tracePt t="129140" x="4889500" y="2171700"/>
          <p14:tracePt t="129143" x="4908550" y="2171700"/>
          <p14:tracePt t="129155" x="4921250" y="2171700"/>
          <p14:tracePt t="129173" x="4933950" y="2171700"/>
          <p14:tracePt t="129190" x="4953000" y="2171700"/>
          <p14:tracePt t="129206" x="4984750" y="2178050"/>
          <p14:tracePt t="129223" x="5022850" y="2178050"/>
          <p14:tracePt t="129240" x="5099050" y="2184400"/>
          <p14:tracePt t="129257" x="5194300" y="2197100"/>
          <p14:tracePt t="129273" x="5302250" y="2216150"/>
          <p14:tracePt t="129290" x="5416550" y="2228850"/>
          <p14:tracePt t="129306" x="5511800" y="2235200"/>
          <p14:tracePt t="129324" x="5588000" y="2235200"/>
          <p14:tracePt t="129340" x="5657850" y="2235200"/>
          <p14:tracePt t="129356" x="5695950" y="2228850"/>
          <p14:tracePt t="129373" x="5759450" y="2228850"/>
          <p14:tracePt t="129392" x="5810250" y="2222500"/>
          <p14:tracePt t="129407" x="5816600" y="2216150"/>
          <p14:tracePt t="129424" x="5848350" y="2209800"/>
          <p14:tracePt t="129440" x="5867400" y="2197100"/>
          <p14:tracePt t="129443" x="5873750" y="2197100"/>
          <p14:tracePt t="129457" x="5886450" y="2184400"/>
          <p14:tracePt t="129474" x="5886450" y="2171700"/>
          <p14:tracePt t="129490" x="5886450" y="2159000"/>
          <p14:tracePt t="129507" x="5873750" y="2127250"/>
          <p14:tracePt t="129523" x="5861050" y="2095500"/>
          <p14:tracePt t="129540" x="5854700" y="2082800"/>
          <p14:tracePt t="129557" x="5810250" y="2063750"/>
          <p14:tracePt t="129574" x="5753100" y="2051050"/>
          <p14:tracePt t="129592" x="5657850" y="2038350"/>
          <p14:tracePt t="129610" x="5537200" y="2032000"/>
          <p14:tracePt t="129624" x="5511800" y="2032000"/>
          <p14:tracePt t="129640" x="5467350" y="2032000"/>
          <p14:tracePt t="129657" x="5435600" y="2025650"/>
          <p14:tracePt t="129674" x="5403850" y="2019300"/>
          <p14:tracePt t="129676" x="5378450" y="2012950"/>
          <p14:tracePt t="129690" x="5346700" y="2000250"/>
          <p14:tracePt t="129692" x="5283200" y="1993900"/>
          <p14:tracePt t="129706" x="5238750" y="1987550"/>
          <p14:tracePt t="129707" x="5187950" y="1981200"/>
          <p14:tracePt t="129722" x="5060950" y="1981200"/>
          <p14:tracePt t="129740" x="4984750" y="1974850"/>
          <p14:tracePt t="129757" x="4953000" y="1968500"/>
          <p14:tracePt t="129822" x="4946650" y="1968500"/>
          <p14:tracePt t="129831" x="4940300" y="1968500"/>
          <p14:tracePt t="129839" x="4940300" y="1974850"/>
          <p14:tracePt t="129857" x="4895850" y="2019300"/>
          <p14:tracePt t="129874" x="4870450" y="2051050"/>
          <p14:tracePt t="129891" x="4857750" y="2082800"/>
          <p14:tracePt t="129907" x="4857750" y="2108200"/>
          <p14:tracePt t="129924" x="4895850" y="2146300"/>
          <p14:tracePt t="129927" x="4921250" y="2165350"/>
          <p14:tracePt t="129939" x="4959350" y="2184400"/>
          <p14:tracePt t="129956" x="5029200" y="2209800"/>
          <p14:tracePt t="129974" x="5213350" y="2260600"/>
          <p14:tracePt t="129990" x="5340350" y="2286000"/>
          <p14:tracePt t="130007" x="5422900" y="2305050"/>
          <p14:tracePt t="130024" x="5492750" y="2324100"/>
          <p14:tracePt t="130041" x="5588000" y="2349500"/>
          <p14:tracePt t="130058" x="5657850" y="2368550"/>
          <p14:tracePt t="130073" x="5734050" y="2374900"/>
          <p14:tracePt t="130091" x="5791200" y="2374900"/>
          <p14:tracePt t="130107" x="5829300" y="2374900"/>
          <p14:tracePt t="130124" x="5848350" y="2374900"/>
          <p14:tracePt t="130157" x="5848350" y="2368550"/>
          <p14:tracePt t="130191" x="5854700" y="2368550"/>
          <p14:tracePt t="130207" x="5867400" y="2368550"/>
          <p14:tracePt t="130224" x="5892800" y="2362200"/>
          <p14:tracePt t="130241" x="5918200" y="2355850"/>
          <p14:tracePt t="130258" x="5943600" y="2343150"/>
          <p14:tracePt t="130274" x="5962650" y="2330450"/>
          <p14:tracePt t="130291" x="5988050" y="2317750"/>
          <p14:tracePt t="130308" x="6000750" y="2311400"/>
          <p14:tracePt t="130324" x="6013450" y="2305050"/>
          <p14:tracePt t="130341" x="6045200" y="2298700"/>
          <p14:tracePt t="130357" x="6076950" y="2292350"/>
          <p14:tracePt t="130374" x="6096000" y="2286000"/>
          <p14:tracePt t="130391" x="6108700" y="2279650"/>
          <p14:tracePt t="130408" x="6115050" y="2279650"/>
          <p14:tracePt t="130410" x="6115050" y="2273300"/>
          <p14:tracePt t="130425" x="6121400" y="2273300"/>
          <p14:tracePt t="130441" x="6121400" y="2266950"/>
          <p14:tracePt t="130458" x="6121400" y="2260600"/>
          <p14:tracePt t="130474" x="6121400" y="2254250"/>
          <p14:tracePt t="131058" x="6127750" y="2247900"/>
          <p14:tracePt t="131066" x="6127750" y="2241550"/>
          <p14:tracePt t="131073" x="6134100" y="2241550"/>
          <p14:tracePt t="131092" x="6134100" y="2235200"/>
          <p14:tracePt t="131347" x="6127750" y="2235200"/>
          <p14:tracePt t="131355" x="6121400" y="2235200"/>
          <p14:tracePt t="131363" x="6115050" y="2235200"/>
          <p14:tracePt t="131376" x="6089650" y="2228850"/>
          <p14:tracePt t="131392" x="6076950" y="2222500"/>
          <p14:tracePt t="131410" x="6057900" y="2209800"/>
          <p14:tracePt t="131425" x="6051550" y="2203450"/>
          <p14:tracePt t="131442" x="6038850" y="2203450"/>
          <p14:tracePt t="131458" x="6038850" y="2197100"/>
          <p14:tracePt t="131516" x="6032500" y="2197100"/>
          <p14:tracePt t="131526" x="6032500" y="2190750"/>
          <p14:tracePt t="131542" x="6013450" y="2178050"/>
          <p14:tracePt t="131559" x="6000750" y="2171700"/>
          <p14:tracePt t="131576" x="5981700" y="2159000"/>
          <p14:tracePt t="131579" x="5975350" y="2159000"/>
          <p14:tracePt t="131592" x="5962650" y="2152650"/>
          <p14:tracePt t="131595" x="5956300" y="2152650"/>
          <p14:tracePt t="131625" x="5949950" y="2152650"/>
          <p14:tracePt t="131642" x="5937250" y="2146300"/>
          <p14:tracePt t="131659" x="5924550" y="2146300"/>
          <p14:tracePt t="131675" x="5918200" y="2146300"/>
          <p14:tracePt t="132386" x="5911850" y="2146300"/>
          <p14:tracePt t="132395" x="5905500" y="2146300"/>
          <p14:tracePt t="132410" x="5848350" y="2146300"/>
          <p14:tracePt t="132427" x="5797550" y="2146300"/>
          <p14:tracePt t="132443" x="5740400" y="2146300"/>
          <p14:tracePt t="132460" x="5632450" y="2159000"/>
          <p14:tracePt t="132477" x="5429250" y="2190750"/>
          <p14:tracePt t="132492" x="5200650" y="2203450"/>
          <p14:tracePt t="132509" x="4946650" y="2209800"/>
          <p14:tracePt t="132526" x="4781550" y="2209800"/>
          <p14:tracePt t="132542" x="4667250" y="2197100"/>
          <p14:tracePt t="132559" x="4597400" y="2190750"/>
          <p14:tracePt t="132562" x="4533900" y="2190750"/>
          <p14:tracePt t="132576" x="4470400" y="2190750"/>
          <p14:tracePt t="132579" x="4394200" y="2190750"/>
          <p14:tracePt t="132593" x="4311650" y="2197100"/>
          <p14:tracePt t="132609" x="4000500" y="2260600"/>
          <p14:tracePt t="132626" x="3733800" y="2317750"/>
          <p14:tracePt t="132643" x="3314700" y="2406650"/>
          <p14:tracePt t="132659" x="2978150" y="2476500"/>
          <p14:tracePt t="132675" x="2711450" y="2520950"/>
          <p14:tracePt t="132691" x="2578100" y="2527300"/>
          <p14:tracePt t="132710" x="2489200" y="2514600"/>
          <p14:tracePt t="132726" x="2317750" y="2508250"/>
          <p14:tracePt t="132743" x="2101850" y="2520950"/>
          <p14:tracePt t="132760" x="1797050" y="2571750"/>
          <p14:tracePt t="132764" x="1625600" y="2616200"/>
          <p14:tracePt t="132777" x="1454150" y="2660650"/>
          <p14:tracePt t="132793" x="1219200" y="2730500"/>
          <p14:tracePt t="132809" x="1193800" y="2736850"/>
          <p14:tracePt t="132812" x="1200150" y="2736850"/>
          <p14:tracePt t="132827" x="1206500" y="2736850"/>
          <p14:tracePt t="132937" x="1212850" y="2736850"/>
          <p14:tracePt t="132945" x="1219200" y="2736850"/>
          <p14:tracePt t="132959" x="1238250" y="2724150"/>
          <p14:tracePt t="132977" x="1257300" y="2724150"/>
          <p14:tracePt t="133051" x="1263650" y="2717800"/>
          <p14:tracePt t="133060" x="1270000" y="2717800"/>
          <p14:tracePt t="133077" x="1276350" y="2705100"/>
          <p14:tracePt t="133094" x="1295400" y="2692400"/>
          <p14:tracePt t="133110" x="1301750" y="2692400"/>
          <p14:tracePt t="133868" x="1308100" y="2686050"/>
          <p14:tracePt t="133879" x="1320800" y="2679700"/>
          <p14:tracePt t="133884" x="1346200" y="2673350"/>
          <p14:tracePt t="133893" x="1371600" y="2667000"/>
          <p14:tracePt t="133911" x="1428750" y="2660650"/>
          <p14:tracePt t="133928" x="1492250" y="2660650"/>
          <p14:tracePt t="133944" x="1543050" y="2654300"/>
          <p14:tracePt t="133947" x="1562100" y="2654300"/>
          <p14:tracePt t="133959" x="1581150" y="2654300"/>
          <p14:tracePt t="133964" x="1606550" y="2647950"/>
          <p14:tracePt t="133976" x="1619250" y="2647950"/>
          <p14:tracePt t="133994" x="1663700" y="2635250"/>
          <p14:tracePt t="134011" x="1676400" y="2628900"/>
          <p14:tracePt t="134138" x="1682750" y="2628900"/>
          <p14:tracePt t="134330" x="1695450" y="2622550"/>
          <p14:tracePt t="134337" x="1708150" y="2622550"/>
          <p14:tracePt t="134345" x="1733550" y="2616200"/>
          <p14:tracePt t="134361" x="1778000" y="2609850"/>
          <p14:tracePt t="134377" x="1835150" y="2597150"/>
          <p14:tracePt t="134394" x="1854200" y="2597150"/>
          <p14:tracePt t="134411" x="1866900" y="2597150"/>
          <p14:tracePt t="134428" x="1898650" y="2590800"/>
          <p14:tracePt t="134445" x="1981200" y="2584450"/>
          <p14:tracePt t="134462" x="2057400" y="2559050"/>
          <p14:tracePt t="134465" x="2152650" y="2533650"/>
          <p14:tracePt t="134476" x="2203450" y="2514600"/>
          <p14:tracePt t="134479" x="2254250" y="2489200"/>
          <p14:tracePt t="134495" x="2279650" y="2463800"/>
          <p14:tracePt t="134512" x="2279650" y="2451100"/>
          <p14:tracePt t="134528" x="2286000" y="2444750"/>
          <p14:tracePt t="134544" x="2349500" y="2419350"/>
          <p14:tracePt t="134561" x="2482850" y="2406650"/>
          <p14:tracePt t="134578" x="2736850" y="2425700"/>
          <p14:tracePt t="134595" x="3079750" y="2489200"/>
          <p14:tracePt t="134611" x="3479800" y="2540000"/>
          <p14:tracePt t="134628" x="3803650" y="2578100"/>
          <p14:tracePt t="134645" x="3987800" y="2597150"/>
          <p14:tracePt t="134663" x="4083050" y="2616200"/>
          <p14:tracePt t="134678" x="4114800" y="2622550"/>
          <p14:tracePt t="134731" x="4121150" y="2622550"/>
          <p14:tracePt t="134744" x="4127500" y="2622550"/>
          <p14:tracePt t="134764" x="4165600" y="2622550"/>
          <p14:tracePt t="134781" x="4210050" y="2622550"/>
          <p14:tracePt t="134795" x="4241800" y="2616200"/>
          <p14:tracePt t="134828" x="4241800" y="2628900"/>
          <p14:tracePt t="134845" x="4235450" y="2641600"/>
          <p14:tracePt t="134862" x="4229100" y="2647950"/>
          <p14:tracePt t="134878" x="4222750" y="2654300"/>
          <p14:tracePt t="135207" x="4229100" y="2654300"/>
          <p14:tracePt t="135217" x="4260850" y="2647950"/>
          <p14:tracePt t="135228" x="4298950" y="2641600"/>
          <p14:tracePt t="135246" x="4489450" y="2628900"/>
          <p14:tracePt t="135253" x="4559300" y="2622550"/>
          <p14:tracePt t="135260" x="4660900" y="2616200"/>
          <p14:tracePt t="135278" x="4832350" y="2603500"/>
          <p14:tracePt t="135295" x="4984750" y="2597150"/>
          <p14:tracePt t="135313" x="5143500" y="2590800"/>
          <p14:tracePt t="135329" x="5321300" y="2584450"/>
          <p14:tracePt t="135347" x="5480050" y="2578100"/>
          <p14:tracePt t="135351" x="5549900" y="2578100"/>
          <p14:tracePt t="135362" x="5588000" y="2578100"/>
          <p14:tracePt t="135366" x="5607050" y="2571750"/>
          <p14:tracePt t="135379" x="5613400" y="2571750"/>
          <p14:tracePt t="135458" x="5619750" y="2571750"/>
          <p14:tracePt t="135479" x="5626100" y="2565400"/>
          <p14:tracePt t="135496" x="5645150" y="2559050"/>
          <p14:tracePt t="135512" x="5651500" y="2552700"/>
          <p14:tracePt t="135529" x="5657850" y="2546350"/>
          <p14:tracePt t="135546" x="5670550" y="2540000"/>
          <p14:tracePt t="135562" x="5683250" y="2533650"/>
          <p14:tracePt t="135579" x="5708650" y="2527300"/>
          <p14:tracePt t="135595" x="5721350" y="2520950"/>
          <p14:tracePt t="135612" x="5734050" y="2520950"/>
          <p14:tracePt t="135629" x="5746750" y="2514600"/>
          <p14:tracePt t="135662" x="5759450" y="2508250"/>
          <p14:tracePt t="135678" x="5778500" y="2489200"/>
          <p14:tracePt t="135695" x="5803900" y="2463800"/>
          <p14:tracePt t="135711" x="5822950" y="2432050"/>
          <p14:tracePt t="135728" x="5829300" y="2419350"/>
          <p14:tracePt t="135745" x="5829300" y="2400300"/>
          <p14:tracePt t="135761" x="5829300" y="2387600"/>
          <p14:tracePt t="135778" x="5822950" y="2381250"/>
          <p14:tracePt t="135794" x="5810250" y="2368550"/>
          <p14:tracePt t="135811" x="5797550" y="2355850"/>
          <p14:tracePt t="135831" x="5784850" y="2343150"/>
          <p14:tracePt t="135844" x="5765800" y="2330450"/>
          <p14:tracePt t="135861" x="5753100" y="2317750"/>
          <p14:tracePt t="135878" x="5740400" y="2311400"/>
          <p14:tracePt t="135894" x="5715000" y="2286000"/>
          <p14:tracePt t="135911" x="5695950" y="2273300"/>
          <p14:tracePt t="135929" x="5689600" y="2260600"/>
          <p14:tracePt t="135945" x="5683250" y="2260600"/>
          <p14:tracePt t="135963" x="5676900" y="2247900"/>
          <p14:tracePt t="135978" x="5657850" y="2235200"/>
          <p14:tracePt t="135994" x="5607050" y="2190750"/>
          <p14:tracePt t="136012" x="5575300" y="2165350"/>
          <p14:tracePt t="136028" x="5543550" y="2133600"/>
          <p14:tracePt t="136045" x="5511800" y="2089150"/>
          <p14:tracePt t="136062" x="5467350" y="2038350"/>
          <p14:tracePt t="136078" x="5448300" y="2019300"/>
          <p14:tracePt t="136094" x="5429250" y="2006600"/>
          <p14:tracePt t="136112" x="5410200" y="1993900"/>
          <p14:tracePt t="136128" x="5391150" y="1987550"/>
          <p14:tracePt t="136145" x="5384800" y="1987550"/>
          <p14:tracePt t="136162" x="5378450" y="1987550"/>
          <p14:tracePt t="136178" x="5365750" y="1987550"/>
          <p14:tracePt t="136210" x="5327650" y="1987550"/>
          <p14:tracePt t="136214" x="5270500" y="1987550"/>
          <p14:tracePt t="136229" x="5251450" y="1987550"/>
          <p14:tracePt t="136245" x="5226050" y="1993900"/>
          <p14:tracePt t="136265" x="5213350" y="1993900"/>
          <p14:tracePt t="136279" x="5200650" y="2000250"/>
          <p14:tracePt t="136296" x="5194300" y="2012950"/>
          <p14:tracePt t="136313" x="5187950" y="2025650"/>
          <p14:tracePt t="136334" x="5181600" y="2044700"/>
          <p14:tracePt t="136346" x="5181600" y="2070100"/>
          <p14:tracePt t="136363" x="5181600" y="2089150"/>
          <p14:tracePt t="136380" x="5187950" y="2114550"/>
          <p14:tracePt t="136397" x="5194300" y="2127250"/>
          <p14:tracePt t="136413" x="5213350" y="2152650"/>
          <p14:tracePt t="136430" x="5232400" y="2165350"/>
          <p14:tracePt t="136446" x="5238750" y="2165350"/>
          <p14:tracePt t="136499" x="5238750" y="2171700"/>
          <p14:tracePt t="136506" x="5251450" y="2171700"/>
          <p14:tracePt t="136511" x="5264150" y="2178050"/>
          <p14:tracePt t="136532" x="5295900" y="2190750"/>
          <p14:tracePt t="136546" x="5321300" y="2190750"/>
          <p14:tracePt t="136563" x="5340350" y="2197100"/>
          <p14:tracePt t="136580" x="5365750" y="2197100"/>
          <p14:tracePt t="136582" x="5391150" y="2197100"/>
          <p14:tracePt t="136595" x="5403850" y="2203450"/>
          <p14:tracePt t="136612" x="5441950" y="2203450"/>
          <p14:tracePt t="136614" x="5454650" y="2209800"/>
          <p14:tracePt t="136628" x="5473700" y="2216150"/>
          <p14:tracePt t="136630" x="5492750" y="2222500"/>
          <p14:tracePt t="136646" x="5543550" y="2241550"/>
          <p14:tracePt t="136664" x="5581650" y="2247900"/>
          <p14:tracePt t="136680" x="5638800" y="2247900"/>
          <p14:tracePt t="136695" x="5676900" y="2241550"/>
          <p14:tracePt t="136713" x="5708650" y="2228850"/>
          <p14:tracePt t="136730" x="5721350" y="2216150"/>
          <p14:tracePt t="136747" x="5727700" y="2203450"/>
          <p14:tracePt t="136763" x="5734050" y="2190750"/>
          <p14:tracePt t="136781" x="5734050" y="2178050"/>
          <p14:tracePt t="136799" x="5734050" y="2152650"/>
          <p14:tracePt t="136818" x="5708650" y="2127250"/>
          <p14:tracePt t="136830" x="5695950" y="2120900"/>
          <p14:tracePt t="136847" x="5657850" y="2101850"/>
          <p14:tracePt t="136864" x="5632450" y="2095500"/>
          <p14:tracePt t="136896" x="5626100" y="2095500"/>
          <p14:tracePt t="136913" x="5619750" y="2101850"/>
          <p14:tracePt t="136935" x="5613400" y="2108200"/>
          <p14:tracePt t="137004" x="5607050" y="2108200"/>
          <p14:tracePt t="137012" x="5607050" y="2114550"/>
          <p14:tracePt t="137030" x="5600700" y="2120900"/>
          <p14:tracePt t="137046" x="5594350" y="2127250"/>
          <p14:tracePt t="137063" x="5594350" y="2139950"/>
          <p14:tracePt t="137080" x="5588000" y="2146300"/>
          <p14:tracePt t="137097" x="5588000" y="2152650"/>
          <p14:tracePt t="137164" x="5588000" y="2159000"/>
          <p14:tracePt t="137182" x="5581650" y="2171700"/>
          <p14:tracePt t="137230" x="5581650" y="2178050"/>
          <p14:tracePt t="137267" x="5575300" y="2184400"/>
          <p14:tracePt t="137282" x="5562600" y="2190750"/>
          <p14:tracePt t="137296" x="5556250" y="2190750"/>
          <p14:tracePt t="137852" x="5556250" y="2197100"/>
          <p14:tracePt t="137866" x="5549900" y="2197100"/>
          <p14:tracePt t="138030" x="5549900" y="2203450"/>
          <p14:tracePt t="138048" x="5543550" y="2209800"/>
          <p14:tracePt t="138065" x="5524500" y="2216150"/>
          <p14:tracePt t="138081" x="5518150" y="2222500"/>
          <p14:tracePt t="138097" x="5511800" y="2222500"/>
          <p14:tracePt t="138455" x="5511800" y="2228850"/>
          <p14:tracePt t="138463" x="5505450" y="2228850"/>
          <p14:tracePt t="138482" x="5473700" y="2241550"/>
          <p14:tracePt t="138499" x="5454650" y="2247900"/>
          <p14:tracePt t="138515" x="5448300" y="2247900"/>
          <p14:tracePt t="138633" x="5441950" y="2254250"/>
          <p14:tracePt t="138641" x="5441950" y="2260600"/>
          <p14:tracePt t="138649" x="5435600" y="2260600"/>
          <p14:tracePt t="138664" x="5422900" y="2279650"/>
          <p14:tracePt t="138681" x="5422900" y="2286000"/>
          <p14:tracePt t="138698" x="5422900" y="2292350"/>
          <p14:tracePt t="138702" x="5416550" y="2292350"/>
          <p14:tracePt t="138732" x="5416550" y="2298700"/>
          <p14:tracePt t="138748" x="5410200" y="2298700"/>
          <p14:tracePt t="138765" x="5403850" y="2311400"/>
          <p14:tracePt t="138782" x="5365750" y="2336800"/>
          <p14:tracePt t="138785" x="5327650" y="2355850"/>
          <p14:tracePt t="138798" x="5270500" y="2387600"/>
          <p14:tracePt t="138815" x="5194300" y="2413000"/>
          <p14:tracePt t="138832" x="5124450" y="2432050"/>
          <p14:tracePt t="138848" x="5073650" y="2438400"/>
          <p14:tracePt t="138864" x="5035550" y="2438400"/>
          <p14:tracePt t="138880" x="5016500" y="2438400"/>
          <p14:tracePt t="138898" x="4984750" y="2444750"/>
          <p14:tracePt t="138915" x="4895850" y="2457450"/>
          <p14:tracePt t="138920" x="4838700" y="2470150"/>
          <p14:tracePt t="138930" x="4768850" y="2489200"/>
          <p14:tracePt t="138948" x="4616450" y="2508250"/>
          <p14:tracePt t="138964" x="4470400" y="2514600"/>
          <p14:tracePt t="138967" x="4387850" y="2514600"/>
          <p14:tracePt t="138982" x="4330700" y="2514600"/>
          <p14:tracePt t="138985" x="4248150" y="2508250"/>
          <p14:tracePt t="138997" x="4197350" y="2501900"/>
          <p14:tracePt t="138999" x="4146550" y="2495550"/>
          <p14:tracePt t="139015" x="4095750" y="2489200"/>
          <p14:tracePt t="139032" x="3962400" y="2470150"/>
          <p14:tracePt t="139035" x="3911600" y="2463800"/>
          <p14:tracePt t="139047" x="3860800" y="2463800"/>
          <p14:tracePt t="139049" x="3797300" y="2463800"/>
          <p14:tracePt t="139065" x="3524250" y="2470150"/>
          <p14:tracePt t="139083" x="3168650" y="2482850"/>
          <p14:tracePt t="139098" x="2857500" y="2482850"/>
          <p14:tracePt t="139115" x="2552700" y="2470150"/>
          <p14:tracePt t="139132" x="2330450" y="2432050"/>
          <p14:tracePt t="139148" x="2216150" y="2387600"/>
          <p14:tracePt t="139165" x="2190750" y="2368550"/>
          <p14:tracePt t="139198" x="2184400" y="2368550"/>
          <p14:tracePt t="139215" x="2127250" y="2387600"/>
          <p14:tracePt t="139231" x="2019300" y="2425700"/>
          <p14:tracePt t="139248" x="1911350" y="2451100"/>
          <p14:tracePt t="139252" x="1879600" y="2463800"/>
          <p14:tracePt t="139265" x="1854200" y="2476500"/>
          <p14:tracePt t="139282" x="1847850" y="2476500"/>
          <p14:tracePt t="139315" x="1854200" y="2476500"/>
          <p14:tracePt t="139331" x="1860550" y="2470150"/>
          <p14:tracePt t="139365" x="1847850" y="2470150"/>
          <p14:tracePt t="139383" x="1733550" y="2508250"/>
          <p14:tracePt t="139398" x="1701800" y="2527300"/>
          <p14:tracePt t="139415" x="1695450" y="2533650"/>
          <p14:tracePt t="139449" x="1708150" y="2533650"/>
          <p14:tracePt t="139465" x="1758950" y="2527300"/>
          <p14:tracePt t="139482" x="1803400" y="2520950"/>
          <p14:tracePt t="139497" x="1816100" y="2520950"/>
          <p14:tracePt t="139515" x="1816100" y="2527300"/>
          <p14:tracePt t="139532" x="1822450" y="2546350"/>
          <p14:tracePt t="139549" x="1828800" y="2578100"/>
          <p14:tracePt t="139565" x="1841500" y="2590800"/>
          <p14:tracePt t="139600" x="1854200" y="2590800"/>
          <p14:tracePt t="139614" x="1879600" y="2590800"/>
          <p14:tracePt t="139632" x="1949450" y="2584450"/>
          <p14:tracePt t="139649" x="1993900" y="2584450"/>
          <p14:tracePt t="139666" x="2006600" y="2597150"/>
          <p14:tracePt t="139682" x="2012950" y="2609850"/>
          <p14:tracePt t="139749" x="2032000" y="2609850"/>
          <p14:tracePt t="139765" x="2070100" y="2603500"/>
          <p14:tracePt t="139783" x="2095500" y="2597150"/>
          <p14:tracePt t="139799" x="2216150" y="2565400"/>
          <p14:tracePt t="139816" x="2305050" y="2559050"/>
          <p14:tracePt t="139832" x="2374900" y="2559050"/>
          <p14:tracePt t="139849" x="2425700" y="2559050"/>
          <p14:tracePt t="139865" x="2463800" y="2559050"/>
          <p14:tracePt t="139882" x="2489200" y="2559050"/>
          <p14:tracePt t="139899" x="2514600" y="2559050"/>
          <p14:tracePt t="139915" x="2540000" y="2559050"/>
          <p14:tracePt t="139932" x="2559050" y="2559050"/>
          <p14:tracePt t="139949" x="2597150" y="2559050"/>
          <p14:tracePt t="139966" x="2609850" y="2559050"/>
          <p14:tracePt t="140070" x="2616200" y="2559050"/>
          <p14:tracePt t="140078" x="2622550" y="2559050"/>
          <p14:tracePt t="140086" x="2628900" y="2552700"/>
          <p14:tracePt t="140099" x="2635250" y="2546350"/>
          <p14:tracePt t="140116" x="2679700" y="2520950"/>
          <p14:tracePt t="140132" x="2717800" y="2508250"/>
          <p14:tracePt t="140149" x="2724150" y="2501900"/>
          <p14:tracePt t="140384" x="2724150" y="2508250"/>
          <p14:tracePt t="140405" x="2724150" y="2514600"/>
          <p14:tracePt t="140515" x="2724150" y="2520950"/>
          <p14:tracePt t="140524" x="2730500" y="2527300"/>
          <p14:tracePt t="140535" x="2730500" y="2533650"/>
          <p14:tracePt t="140600" x="2736850" y="2540000"/>
          <p14:tracePt t="140619" x="2743200" y="2559050"/>
          <p14:tracePt t="140633" x="2749550" y="2559050"/>
          <p14:tracePt t="140666" x="2749550" y="2565400"/>
          <p14:tracePt t="140824" x="2749550" y="2571750"/>
          <p14:tracePt t="140832" x="2755900" y="2578100"/>
          <p14:tracePt t="140842" x="2755900" y="2584450"/>
          <p14:tracePt t="140848" x="2762250" y="2590800"/>
          <p14:tracePt t="140865" x="2768600" y="2603500"/>
          <p14:tracePt t="140883" x="2774950" y="2609850"/>
          <p14:tracePt t="140900" x="2774950" y="2616200"/>
          <p14:tracePt t="141369" x="2781300" y="2616200"/>
          <p14:tracePt t="141378" x="2787650" y="2616200"/>
          <p14:tracePt t="141384" x="2794000" y="2616200"/>
          <p14:tracePt t="141400" x="2813050" y="2616200"/>
          <p14:tracePt t="141418" x="2838450" y="2616200"/>
          <p14:tracePt t="141433" x="2863850" y="2609850"/>
          <p14:tracePt t="141449" x="2889250" y="2597150"/>
          <p14:tracePt t="141467" x="2914650" y="2590800"/>
          <p14:tracePt t="141483" x="2927350" y="2584450"/>
          <p14:tracePt t="141500" x="2940050" y="2584450"/>
          <p14:tracePt t="141555" x="2940050" y="2578100"/>
          <p14:tracePt t="141567" x="2946400" y="2578100"/>
          <p14:tracePt t="141584" x="2959100" y="2565400"/>
          <p14:tracePt t="141600" x="2971800" y="2546350"/>
          <p14:tracePt t="141617" x="2990850" y="2533650"/>
          <p14:tracePt t="141634" x="3003550" y="2527300"/>
          <p14:tracePt t="141651" x="3003550" y="2520950"/>
          <p14:tracePt t="141666" x="3009900" y="2520950"/>
          <p14:tracePt t="141683" x="3009900" y="2514600"/>
          <p14:tracePt t="142402" x="3009900" y="2520950"/>
          <p14:tracePt t="142410" x="3003550" y="2520950"/>
          <p14:tracePt t="142416" x="2997200" y="2527300"/>
          <p14:tracePt t="142435" x="2990850" y="2533650"/>
          <p14:tracePt t="142451" x="2984500" y="2533650"/>
          <p14:tracePt t="142654" x="2984500" y="2527300"/>
          <p14:tracePt t="142668" x="2997200" y="2514600"/>
          <p14:tracePt t="142685" x="3028950" y="2508250"/>
          <p14:tracePt t="142690" x="3048000" y="2508250"/>
          <p14:tracePt t="142700" x="3105150" y="2508250"/>
          <p14:tracePt t="142719" x="3276600" y="2546350"/>
          <p14:tracePt t="142736" x="3409950" y="2571750"/>
          <p14:tracePt t="142753" x="3505200" y="2590800"/>
          <p14:tracePt t="142769" x="3568700" y="2597150"/>
          <p14:tracePt t="142774" x="3632200" y="2597150"/>
          <p14:tracePt t="142784" x="3746500" y="2597150"/>
          <p14:tracePt t="142802" x="3962400" y="2603500"/>
          <p14:tracePt t="142820" x="4165600" y="2603500"/>
          <p14:tracePt t="142835" x="4419600" y="2609850"/>
          <p14:tracePt t="142851" x="4635500" y="2628900"/>
          <p14:tracePt t="142868" x="4781550" y="2654300"/>
          <p14:tracePt t="142885" x="4870450" y="2679700"/>
          <p14:tracePt t="142901" x="4933950" y="2698750"/>
          <p14:tracePt t="142919" x="4984750" y="2711450"/>
          <p14:tracePt t="142935" x="5022850" y="2717800"/>
          <p14:tracePt t="142952" x="5080000" y="2730500"/>
          <p14:tracePt t="142954" x="5118100" y="2730500"/>
          <p14:tracePt t="142967" x="5168900" y="2730500"/>
          <p14:tracePt t="142969" x="5226050" y="2724150"/>
          <p14:tracePt t="142984" x="5251450" y="2717800"/>
          <p14:tracePt t="142986" x="5302250" y="2698750"/>
          <p14:tracePt t="143002" x="5365750" y="2654300"/>
          <p14:tracePt t="143018" x="5403850" y="2616200"/>
          <p14:tracePt t="143035" x="5416550" y="2584450"/>
          <p14:tracePt t="143052" x="5422900" y="2559050"/>
          <p14:tracePt t="143068" x="5422900" y="2546350"/>
          <p14:tracePt t="143101" x="5410200" y="2540000"/>
          <p14:tracePt t="143118" x="5403850" y="2533650"/>
          <p14:tracePt t="143135" x="5403850" y="2520950"/>
          <p14:tracePt t="143151" x="5391150" y="2501900"/>
          <p14:tracePt t="143169" x="5372100" y="2476500"/>
          <p14:tracePt t="143186" x="5327650" y="2438400"/>
          <p14:tracePt t="143201" x="5321300" y="2438400"/>
          <p14:tracePt t="143204" x="5314950" y="2432050"/>
          <p14:tracePt t="143218" x="5308600" y="2432050"/>
          <p14:tracePt t="143311" x="5302250" y="2432050"/>
          <p14:tracePt t="143335" x="5232400" y="2438400"/>
          <p14:tracePt t="143352" x="5200650" y="2444750"/>
          <p14:tracePt t="143370" x="5181600" y="2457450"/>
          <p14:tracePt t="143385" x="5175250" y="2463800"/>
          <p14:tracePt t="143479" x="5175250" y="2470150"/>
          <p14:tracePt t="143489" x="5168900" y="2476500"/>
          <p14:tracePt t="143502" x="5162550" y="2489200"/>
          <p14:tracePt t="143519" x="5162550" y="2495550"/>
          <p14:tracePt t="143596" x="5162550" y="2501900"/>
          <p14:tracePt t="143605" x="5162550" y="2508250"/>
          <p14:tracePt t="143619" x="5162550" y="2514600"/>
          <p14:tracePt t="143636" x="5187950" y="2546350"/>
          <p14:tracePt t="143652" x="5226050" y="2559050"/>
          <p14:tracePt t="143669" x="5264150" y="2559050"/>
          <p14:tracePt t="143686" x="5327650" y="2559050"/>
          <p14:tracePt t="143701" x="5429250" y="2571750"/>
          <p14:tracePt t="143718" x="5549900" y="2578100"/>
          <p14:tracePt t="143736" x="5657850" y="2578100"/>
          <p14:tracePt t="143752" x="5727700" y="2578100"/>
          <p14:tracePt t="143769" x="5746750" y="2578100"/>
          <p14:tracePt t="143786" x="5746750" y="2597150"/>
          <p14:tracePt t="143789" x="5746750" y="2603500"/>
          <p14:tracePt t="143803" x="5753100" y="2616200"/>
          <p14:tracePt t="143818" x="5753100" y="2622550"/>
          <p14:tracePt t="143820" x="5759450" y="2628900"/>
          <p14:tracePt t="143835" x="5772150" y="2628900"/>
          <p14:tracePt t="143853" x="5778500" y="2628900"/>
          <p14:tracePt t="143870" x="5784850" y="2616200"/>
          <p14:tracePt t="143886" x="5797550" y="2609850"/>
          <p14:tracePt t="143902" x="5803900" y="2603500"/>
          <p14:tracePt t="143920" x="5816600" y="2603500"/>
          <p14:tracePt t="143936" x="5835650" y="2603500"/>
          <p14:tracePt t="143952" x="5861050" y="2603500"/>
          <p14:tracePt t="143969" x="5899150" y="2603500"/>
          <p14:tracePt t="143985" x="5937250" y="2603500"/>
          <p14:tracePt t="144002" x="5969000" y="2603500"/>
          <p14:tracePt t="144019" x="5988050" y="2603500"/>
          <p14:tracePt t="144036" x="6013450" y="2603500"/>
          <p14:tracePt t="144052" x="6026150" y="2597150"/>
          <p14:tracePt t="144069" x="6045200" y="2597150"/>
          <p14:tracePt t="144085" x="6064250" y="2590800"/>
          <p14:tracePt t="144102" x="6076950" y="2590800"/>
          <p14:tracePt t="144120" x="6089650" y="2590800"/>
          <p14:tracePt t="144136" x="6096000" y="2584450"/>
          <p14:tracePt t="144378" x="6127750" y="2584450"/>
          <p14:tracePt t="144403" x="6153150" y="2584450"/>
          <p14:tracePt t="144420" x="6191250" y="2584450"/>
          <p14:tracePt t="144437" x="6261100" y="2584450"/>
          <p14:tracePt t="144452" x="6273800" y="2584450"/>
          <p14:tracePt t="144455" x="6286500" y="2584450"/>
          <p14:tracePt t="144470" x="6311900" y="2584450"/>
          <p14:tracePt t="144485" x="6337300" y="2584450"/>
          <p14:tracePt t="144503" x="6375400" y="2584450"/>
          <p14:tracePt t="144520" x="6432550" y="2578100"/>
          <p14:tracePt t="144536" x="6483350" y="2571750"/>
          <p14:tracePt t="144553" x="6527800" y="2565400"/>
          <p14:tracePt t="144569" x="6540500" y="2559050"/>
          <p14:tracePt t="144587" x="6546850" y="2559050"/>
          <p14:tracePt t="144672" x="6553200" y="2559050"/>
          <p14:tracePt t="144679" x="6565900" y="2559050"/>
          <p14:tracePt t="144687" x="6578600" y="2559050"/>
          <p14:tracePt t="144704" x="6610350" y="2552700"/>
          <p14:tracePt t="144720" x="6623050" y="2546350"/>
          <p14:tracePt t="144736" x="6648450" y="2527300"/>
          <p14:tracePt t="144753" x="6680200" y="2508250"/>
          <p14:tracePt t="144770" x="6705600" y="2489200"/>
          <p14:tracePt t="144786" x="6731000" y="2476500"/>
          <p14:tracePt t="144803" x="6769100" y="2457450"/>
          <p14:tracePt t="144819" x="6800850" y="2438400"/>
          <p14:tracePt t="144837" x="6832600" y="2425700"/>
          <p14:tracePt t="144853" x="6902450" y="2425700"/>
          <p14:tracePt t="144870" x="6940550" y="2438400"/>
          <p14:tracePt t="144872" x="6946900" y="2438400"/>
          <p14:tracePt t="144886" x="6953250" y="2438400"/>
          <p14:tracePt t="144903" x="6965950" y="2438400"/>
          <p14:tracePt t="144919" x="6985000" y="2438400"/>
          <p14:tracePt t="144936" x="6997700" y="2438400"/>
          <p14:tracePt t="144953" x="7016750" y="2457450"/>
          <p14:tracePt t="144971" x="7054850" y="2482850"/>
          <p14:tracePt t="144986" x="7092950" y="2508250"/>
          <p14:tracePt t="145004" x="7143750" y="2527300"/>
          <p14:tracePt t="145019" x="7194550" y="2540000"/>
          <p14:tracePt t="145036" x="7283450" y="2540000"/>
          <p14:tracePt t="145054" x="7366000" y="2546350"/>
          <p14:tracePt t="145069" x="7454900" y="2546350"/>
          <p14:tracePt t="145086" x="7588250" y="2546350"/>
          <p14:tracePt t="145089" x="7626350" y="2546350"/>
          <p14:tracePt t="145103" x="7702550" y="2540000"/>
          <p14:tracePt t="145120" x="7804150" y="2527300"/>
          <p14:tracePt t="145136" x="7899400" y="2501900"/>
          <p14:tracePt t="145153" x="7905750" y="2495550"/>
          <p14:tracePt t="145170" x="7905750" y="2476500"/>
          <p14:tracePt t="145186" x="7905750" y="2451100"/>
          <p14:tracePt t="145204" x="7905750" y="2432050"/>
          <p14:tracePt t="145220" x="7905750" y="2419350"/>
          <p14:tracePt t="145237" x="7912100" y="2406650"/>
          <p14:tracePt t="145253" x="7912100" y="2393950"/>
          <p14:tracePt t="145270" x="7912100" y="2374900"/>
          <p14:tracePt t="145287" x="7905750" y="2355850"/>
          <p14:tracePt t="145291" x="7893050" y="2343150"/>
          <p14:tracePt t="145302" x="7886700" y="2330450"/>
          <p14:tracePt t="145321" x="7867650" y="2317750"/>
          <p14:tracePt t="145337" x="7848600" y="2305050"/>
          <p14:tracePt t="145354" x="7829550" y="2292350"/>
          <p14:tracePt t="145357" x="7823200" y="2286000"/>
          <p14:tracePt t="145369" x="7816850" y="2279650"/>
          <p14:tracePt t="145370" x="7810500" y="2273300"/>
          <p14:tracePt t="145386" x="7810500" y="2266950"/>
          <p14:tracePt t="145404" x="7797800" y="2247900"/>
          <p14:tracePt t="145420" x="7785100" y="2235200"/>
          <p14:tracePt t="145437" x="7766050" y="2222500"/>
          <p14:tracePt t="145454" x="7734300" y="2209800"/>
          <p14:tracePt t="145472" x="7702550" y="2197100"/>
          <p14:tracePt t="145487" x="7664450" y="2165350"/>
          <p14:tracePt t="145504" x="7639050" y="2146300"/>
          <p14:tracePt t="145521" x="7600950" y="2120900"/>
          <p14:tracePt t="145526" x="7588250" y="2114550"/>
          <p14:tracePt t="145536" x="7575550" y="2108200"/>
          <p14:tracePt t="145554" x="7543800" y="2101850"/>
          <p14:tracePt t="145571" x="7518400" y="2095500"/>
          <p14:tracePt t="145589" x="7467600" y="2095500"/>
          <p14:tracePt t="145604" x="7454900" y="2095500"/>
          <p14:tracePt t="145620" x="7429500" y="2095500"/>
          <p14:tracePt t="145638" x="7429500" y="2101850"/>
          <p14:tracePt t="145653" x="7416800" y="2101850"/>
          <p14:tracePt t="145670" x="7391400" y="2114550"/>
          <p14:tracePt t="145688" x="7353300" y="2127250"/>
          <p14:tracePt t="145703" x="7308850" y="2146300"/>
          <p14:tracePt t="145719" x="7270750" y="2165350"/>
          <p14:tracePt t="145737" x="7245350" y="2178050"/>
          <p14:tracePt t="145754" x="7239000" y="2184400"/>
          <p14:tracePt t="145770" x="7239000" y="2190750"/>
          <p14:tracePt t="145821" x="7219950" y="2203450"/>
          <p14:tracePt t="145837" x="7162800" y="2247900"/>
          <p14:tracePt t="145854" x="7067550" y="2305050"/>
          <p14:tracePt t="145857" x="7010400" y="2330450"/>
          <p14:tracePt t="145871" x="6908800" y="2381250"/>
          <p14:tracePt t="145888" x="6858000" y="2413000"/>
          <p14:tracePt t="145904" x="6838950" y="2425700"/>
          <p14:tracePt t="145965" x="6838950" y="2432050"/>
          <p14:tracePt t="145974" x="6838950" y="2438400"/>
          <p14:tracePt t="145987" x="6845300" y="2451100"/>
          <p14:tracePt t="146004" x="6858000" y="2489200"/>
          <p14:tracePt t="146020" x="6883400" y="2540000"/>
          <p14:tracePt t="146023" x="6896100" y="2565400"/>
          <p14:tracePt t="146038" x="6921500" y="2609850"/>
          <p14:tracePt t="146054" x="6946900" y="2647950"/>
          <p14:tracePt t="146070" x="6965950" y="2660650"/>
          <p14:tracePt t="146126" x="6972300" y="2660650"/>
          <p14:tracePt t="146143" x="6978650" y="2660650"/>
          <p14:tracePt t="146153" x="6985000" y="2660650"/>
          <p14:tracePt t="146171" x="7010400" y="2654300"/>
          <p14:tracePt t="146188" x="7042150" y="2647950"/>
          <p14:tracePt t="146204" x="7080250" y="2641600"/>
          <p14:tracePt t="146222" x="7105650" y="2628900"/>
          <p14:tracePt t="146239" x="7131050" y="2616200"/>
          <p14:tracePt t="146253" x="7156450" y="2603500"/>
          <p14:tracePt t="146270" x="7162800" y="2597150"/>
          <p14:tracePt t="146271" x="7169150" y="2597150"/>
          <p14:tracePt t="146287" x="7188200" y="2584450"/>
          <p14:tracePt t="146304" x="7194550" y="2584450"/>
          <p14:tracePt t="146775" x="7194550" y="2590800"/>
          <p14:tracePt t="146783" x="7194550" y="2597150"/>
          <p14:tracePt t="146791" x="7194550" y="2603500"/>
          <p14:tracePt t="146806" x="7194550" y="2609850"/>
          <p14:tracePt t="146822" x="7194550" y="2616200"/>
          <p14:tracePt t="146922" x="7194550" y="2622550"/>
          <p14:tracePt t="146941" x="7200900" y="2622550"/>
          <p14:tracePt t="146956" x="7213600" y="2628900"/>
          <p14:tracePt t="146972" x="7219950" y="2628900"/>
          <p14:tracePt t="147005" x="7232650" y="2628900"/>
          <p14:tracePt t="147022" x="7251700" y="2628900"/>
          <p14:tracePt t="147038" x="7270750" y="2628900"/>
          <p14:tracePt t="150209" x="7264400" y="2628900"/>
          <p14:tracePt t="150216" x="7251700" y="2628900"/>
          <p14:tracePt t="150223" x="7245350" y="2628900"/>
          <p14:tracePt t="150241" x="7239000" y="2622550"/>
          <p14:tracePt t="150259" x="7143750" y="2622550"/>
          <p14:tracePt t="150275" x="6972300" y="2616200"/>
          <p14:tracePt t="150291" x="6718300" y="2603500"/>
          <p14:tracePt t="150308" x="6419850" y="2597150"/>
          <p14:tracePt t="150324" x="6076950" y="2597150"/>
          <p14:tracePt t="150341" x="5797550" y="2590800"/>
          <p14:tracePt t="150357" x="5568950" y="2571750"/>
          <p14:tracePt t="150374" x="5486400" y="2546350"/>
          <p14:tracePt t="150391" x="5441950" y="2533650"/>
          <p14:tracePt t="150407" x="5378450" y="2533650"/>
          <p14:tracePt t="150424" x="5276850" y="2533650"/>
          <p14:tracePt t="150442" x="5130800" y="2540000"/>
          <p14:tracePt t="150458" x="5010150" y="2571750"/>
          <p14:tracePt t="150475" x="4933950" y="2603500"/>
          <p14:tracePt t="150558" x="4927600" y="2603500"/>
          <p14:tracePt t="150565" x="4921250" y="2603500"/>
          <p14:tracePt t="150574" x="4895850" y="2609850"/>
          <p14:tracePt t="150592" x="4851400" y="2622550"/>
          <p14:tracePt t="150608" x="4813300" y="2622550"/>
          <p14:tracePt t="150624" x="4806950" y="2622550"/>
          <p14:tracePt t="150642" x="4806950" y="2628900"/>
          <p14:tracePt t="150659" x="4775200" y="2635250"/>
          <p14:tracePt t="150674" x="4667250" y="2667000"/>
          <p14:tracePt t="150691" x="4445000" y="2686050"/>
          <p14:tracePt t="150708" x="4178300" y="2692400"/>
          <p14:tracePt t="150724" x="3917950" y="2692400"/>
          <p14:tracePt t="150727" x="3829050" y="2692400"/>
          <p14:tracePt t="150741" x="3752850" y="2686050"/>
          <p14:tracePt t="150758" x="3695700" y="2673350"/>
          <p14:tracePt t="150808" x="3708400" y="2660650"/>
          <p14:tracePt t="150824" x="3740150" y="2660650"/>
          <p14:tracePt t="150842" x="3765550" y="2660650"/>
          <p14:tracePt t="150858" x="3778250" y="2667000"/>
          <p14:tracePt t="150914" x="3778250" y="2673350"/>
          <p14:tracePt t="151480" x="3778250" y="2686050"/>
          <p14:tracePt t="151488" x="3790950" y="2698750"/>
          <p14:tracePt t="151496" x="3822700" y="2736850"/>
          <p14:tracePt t="151508" x="3873500" y="2768600"/>
          <p14:tracePt t="151527" x="3981450" y="2813050"/>
          <p14:tracePt t="151543" x="3987800" y="2819400"/>
          <p14:tracePt t="151592" x="3994150" y="2819400"/>
          <p14:tracePt t="151627" x="4006850" y="2819400"/>
          <p14:tracePt t="151748" x="4013200" y="2819400"/>
          <p14:tracePt t="151759" x="4019550" y="2819400"/>
          <p14:tracePt t="151764" x="4025900" y="2813050"/>
          <p14:tracePt t="151774" x="4032250" y="2800350"/>
          <p14:tracePt t="151793" x="4044950" y="2787650"/>
          <p14:tracePt t="151809" x="4051300" y="2781300"/>
          <p14:tracePt t="151862" x="4057650" y="2774950"/>
          <p14:tracePt t="151876" x="4064000" y="2768600"/>
          <p14:tracePt t="151926" x="4070350" y="2762250"/>
          <p14:tracePt t="151943" x="4076700" y="2749550"/>
          <p14:tracePt t="151960" x="4083050" y="2743200"/>
          <p14:tracePt t="151964" x="4089400" y="2736850"/>
          <p14:tracePt t="151974" x="4095750" y="2724150"/>
          <p14:tracePt t="151993" x="4108450" y="2711450"/>
          <p14:tracePt t="152010" x="4114800" y="2705100"/>
          <p14:tracePt t="152060" x="4121150" y="2705100"/>
          <p14:tracePt t="152076" x="4121150" y="2698750"/>
          <p14:tracePt t="152265" x="4114800" y="2698750"/>
          <p14:tracePt t="152274" x="4108450" y="2698750"/>
          <p14:tracePt t="152309" x="4102100" y="2698750"/>
          <p14:tracePt t="152326" x="4102100" y="2692400"/>
          <p14:tracePt t="152344" x="4095750" y="2686050"/>
          <p14:tracePt t="152360" x="4089400" y="2673350"/>
          <p14:tracePt t="152364" x="4083050" y="2667000"/>
          <p14:tracePt t="152376" x="4083050" y="2660650"/>
          <p14:tracePt t="152380" x="4076700" y="2660650"/>
          <p14:tracePt t="152409" x="4070350" y="2654300"/>
          <p14:tracePt t="152426" x="4064000" y="2647950"/>
          <p14:tracePt t="152444" x="4051300" y="2628900"/>
          <p14:tracePt t="152460" x="4038600" y="2616200"/>
          <p14:tracePt t="152475" x="4025900" y="2603500"/>
          <p14:tracePt t="152493" x="4025900" y="2597150"/>
          <p14:tracePt t="152495" x="4019550" y="2597150"/>
          <p14:tracePt t="152509" x="4019550" y="2590800"/>
          <p14:tracePt t="152526" x="4006850" y="2578100"/>
          <p14:tracePt t="152542" x="4000500" y="2571750"/>
          <p14:tracePt t="152559" x="3987800" y="2571750"/>
          <p14:tracePt t="152576" x="3987800" y="2565400"/>
          <p14:tracePt t="152593" x="3981450" y="2565400"/>
          <p14:tracePt t="152609" x="3975100" y="2559050"/>
          <p14:tracePt t="152626" x="3968750" y="2559050"/>
          <p14:tracePt t="152643" x="3956050" y="2552700"/>
          <p14:tracePt t="152659" x="3937000" y="2552700"/>
          <p14:tracePt t="152676" x="3917950" y="2552700"/>
          <p14:tracePt t="152679" x="3905250" y="2552700"/>
          <p14:tracePt t="152692" x="3892550" y="2552700"/>
          <p14:tracePt t="152693" x="3879850" y="2552700"/>
          <p14:tracePt t="152710" x="3867150" y="2552700"/>
          <p14:tracePt t="152726" x="3841750" y="2546350"/>
          <p14:tracePt t="152743" x="3759200" y="2559050"/>
          <p14:tracePt t="152759" x="3663950" y="2578100"/>
          <p14:tracePt t="152776" x="3556000" y="2584450"/>
          <p14:tracePt t="152793" x="3486150" y="2590800"/>
          <p14:tracePt t="152809" x="3448050" y="2590800"/>
          <p14:tracePt t="152826" x="3435350" y="2584450"/>
          <p14:tracePt t="152876" x="3454400" y="2597150"/>
          <p14:tracePt t="152893" x="3473450" y="2622550"/>
          <p14:tracePt t="152910" x="3473450" y="2641600"/>
          <p14:tracePt t="152927" x="3473450" y="2667000"/>
          <p14:tracePt t="152946" x="3473450" y="2698750"/>
          <p14:tracePt t="152960" x="3479800" y="2705100"/>
          <p14:tracePt t="152977" x="3492500" y="2717800"/>
          <p14:tracePt t="152980" x="3498850" y="2724150"/>
          <p14:tracePt t="152993" x="3517900" y="2730500"/>
          <p14:tracePt t="153010" x="3562350" y="2743200"/>
          <p14:tracePt t="153026" x="3613150" y="2755900"/>
          <p14:tracePt t="153029" x="3644900" y="2755900"/>
          <p14:tracePt t="153042" x="3657600" y="2755900"/>
          <p14:tracePt t="153043" x="3683000" y="2762250"/>
          <p14:tracePt t="153059" x="3695700" y="2762250"/>
          <p14:tracePt t="153060" x="3708400" y="2762250"/>
          <p14:tracePt t="153093" x="3702050" y="2762250"/>
          <p14:tracePt t="153110" x="3689350" y="2762250"/>
          <p14:tracePt t="153126" x="3683000" y="2762250"/>
          <p14:tracePt t="153143" x="3663950" y="2762250"/>
          <p14:tracePt t="153160" x="3644900" y="2762250"/>
          <p14:tracePt t="158286" x="3657600" y="2762250"/>
          <p14:tracePt t="158295" x="3670300" y="2762250"/>
          <p14:tracePt t="158303" x="3695700" y="2762250"/>
          <p14:tracePt t="158314" x="3721100" y="2762250"/>
          <p14:tracePt t="158332" x="3740150" y="2762250"/>
          <p14:tracePt t="158348" x="3765550" y="2768600"/>
          <p14:tracePt t="158364" x="3790950" y="2774950"/>
          <p14:tracePt t="158382" x="3968750" y="2781300"/>
          <p14:tracePt t="158397" x="4102100" y="2781300"/>
          <p14:tracePt t="158414" x="4248150" y="2768600"/>
          <p14:tracePt t="158431" x="4356100" y="2762250"/>
          <p14:tracePt t="158448" x="4457700" y="2755900"/>
          <p14:tracePt t="158464" x="4489450" y="2755900"/>
          <p14:tracePt t="158590" x="4489450" y="2749550"/>
          <p14:tracePt t="158601" x="4495800" y="2749550"/>
          <p14:tracePt t="158615" x="4508500" y="2749550"/>
          <p14:tracePt t="158632" x="4521200" y="2743200"/>
          <p14:tracePt t="158649" x="4546600" y="2736850"/>
          <p14:tracePt t="158664" x="4622800" y="2724150"/>
          <p14:tracePt t="158685" x="4692650" y="2724150"/>
          <p14:tracePt t="158698" x="4768850" y="2724150"/>
          <p14:tracePt t="158713" x="4813300" y="2730500"/>
          <p14:tracePt t="158731" x="4857750" y="2736850"/>
          <p14:tracePt t="158748" x="4908550" y="2743200"/>
          <p14:tracePt t="158764" x="4984750" y="2749550"/>
          <p14:tracePt t="158781" x="5054600" y="2749550"/>
          <p14:tracePt t="158784" x="5073650" y="2749550"/>
          <p14:tracePt t="158798" x="5124450" y="2749550"/>
          <p14:tracePt t="158800" x="5168900" y="2749550"/>
          <p14:tracePt t="158813" x="5187950" y="2743200"/>
          <p14:tracePt t="158832" x="5251450" y="2724150"/>
          <p14:tracePt t="158835" x="5257800" y="2717800"/>
          <p14:tracePt t="158849" x="5270500" y="2711450"/>
          <p14:tracePt t="158864" x="5276850" y="2711450"/>
          <p14:tracePt t="158898" x="5283200" y="2711450"/>
          <p14:tracePt t="158915" x="5289550" y="2711450"/>
          <p14:tracePt t="158931" x="5314950" y="2705100"/>
          <p14:tracePt t="158948" x="5334000" y="2698750"/>
          <p14:tracePt t="158998" x="5334000" y="2692400"/>
          <p14:tracePt t="159037" x="5340350" y="2686050"/>
          <p14:tracePt t="159048" x="5353050" y="2686050"/>
          <p14:tracePt t="159065" x="5391150" y="2673350"/>
          <p14:tracePt t="159081" x="5416550" y="2667000"/>
          <p14:tracePt t="159098" x="5454650" y="2660650"/>
          <p14:tracePt t="159101" x="5461000" y="2660650"/>
          <p14:tracePt t="159148" x="5473700" y="2654300"/>
          <p14:tracePt t="159166" x="5518150" y="2654300"/>
          <p14:tracePt t="159182" x="5588000" y="2654300"/>
          <p14:tracePt t="159199" x="5734050" y="2654300"/>
          <p14:tracePt t="159215" x="5911850" y="2673350"/>
          <p14:tracePt t="159232" x="6057900" y="2692400"/>
          <p14:tracePt t="159249" x="6153150" y="2705100"/>
          <p14:tracePt t="159265" x="6172200" y="2711450"/>
          <p14:tracePt t="159281" x="6191250" y="2717800"/>
          <p14:tracePt t="159298" x="6242050" y="2743200"/>
          <p14:tracePt t="159315" x="6286500" y="2774950"/>
          <p14:tracePt t="159332" x="6330950" y="2813050"/>
          <p14:tracePt t="159348" x="6362700" y="2832100"/>
          <p14:tracePt t="159365" x="6394450" y="2857500"/>
          <p14:tracePt t="159382" x="6438900" y="2870200"/>
          <p14:tracePt t="159415" x="6445250" y="2870200"/>
          <p14:tracePt t="159449" x="6445250" y="2863850"/>
          <p14:tracePt t="159494" x="6451600" y="2863850"/>
          <p14:tracePt t="159515" x="6457950" y="2857500"/>
          <p14:tracePt t="159532" x="6464300" y="2857500"/>
          <p14:tracePt t="159549" x="6470650" y="2851150"/>
          <p14:tracePt t="159599" x="6477000" y="2851150"/>
          <p14:tracePt t="159615" x="6489700" y="2844800"/>
          <p14:tracePt t="159632" x="6515100" y="2844800"/>
          <p14:tracePt t="159635" x="6527800" y="2844800"/>
          <p14:tracePt t="159648" x="6546850" y="2838450"/>
          <p14:tracePt t="159666" x="6578600" y="2838450"/>
          <p14:tracePt t="159683" x="6584950" y="2838450"/>
          <p14:tracePt t="159756" x="6584950" y="2832100"/>
          <p14:tracePt t="159772" x="6591300" y="2832100"/>
          <p14:tracePt t="159781" x="6597650" y="2832100"/>
          <p14:tracePt t="159799" x="6604000" y="2832100"/>
          <p14:tracePt t="159832" x="6597650" y="2832100"/>
          <p14:tracePt t="159849" x="6604000" y="2832100"/>
          <p14:tracePt t="159865" x="6642100" y="2813050"/>
          <p14:tracePt t="159882" x="6680200" y="2787650"/>
          <p14:tracePt t="159899" x="6711950" y="2755900"/>
          <p14:tracePt t="159916" x="6750050" y="2724150"/>
          <p14:tracePt t="159932" x="6781800" y="2705100"/>
          <p14:tracePt t="159938" x="6794500" y="2698750"/>
          <p14:tracePt t="159947" x="6800850" y="2692400"/>
          <p14:tracePt t="159983" x="6807200" y="2692400"/>
          <p14:tracePt t="159999" x="6819900" y="2686050"/>
          <p14:tracePt t="160016" x="6838950" y="2679700"/>
          <p14:tracePt t="160032" x="6851650" y="2673350"/>
          <p14:tracePt t="160050" x="6864350" y="2673350"/>
          <p14:tracePt t="160066" x="6877050" y="2673350"/>
          <p14:tracePt t="160082" x="6902450" y="2673350"/>
          <p14:tracePt t="160099" x="6946900" y="2673350"/>
          <p14:tracePt t="160116" x="6985000" y="2673350"/>
          <p14:tracePt t="160133" x="7035800" y="2673350"/>
          <p14:tracePt t="160135" x="7054850" y="2673350"/>
          <p14:tracePt t="160149" x="7092950" y="2679700"/>
          <p14:tracePt t="160165" x="7131050" y="2679700"/>
          <p14:tracePt t="160183" x="7181850" y="2679700"/>
          <p14:tracePt t="160200" x="7232650" y="2679700"/>
          <p14:tracePt t="160215" x="7289800" y="2673350"/>
          <p14:tracePt t="160232" x="7327900" y="2667000"/>
          <p14:tracePt t="160249" x="7366000" y="2660650"/>
          <p14:tracePt t="160266" x="7391400" y="2660650"/>
          <p14:tracePt t="160282" x="7410450" y="2660650"/>
          <p14:tracePt t="160299" x="7416800" y="2660650"/>
          <p14:tracePt t="160556" x="7423150" y="2660650"/>
          <p14:tracePt t="160563" x="7429500" y="2673350"/>
          <p14:tracePt t="160571" x="7429500" y="2679700"/>
          <p14:tracePt t="160582" x="7435850" y="2692400"/>
          <p14:tracePt t="160600" x="7448550" y="2705100"/>
          <p14:tracePt t="160618" x="7473950" y="2717800"/>
          <p14:tracePt t="160635" x="7486650" y="2724150"/>
          <p14:tracePt t="160666" x="7493000" y="2724150"/>
          <p14:tracePt t="160685" x="7505700" y="2724150"/>
          <p14:tracePt t="160699" x="7512050" y="2724150"/>
          <p14:tracePt t="160717" x="7575550" y="2724150"/>
          <p14:tracePt t="160734" x="7620000" y="2717800"/>
          <p14:tracePt t="160750" x="7651750" y="2717800"/>
          <p14:tracePt t="160766" x="7670800" y="2711450"/>
          <p14:tracePt t="160783" x="7683500" y="2711450"/>
          <p14:tracePt t="160799" x="7696200" y="2698750"/>
          <p14:tracePt t="160817" x="7708900" y="2692400"/>
          <p14:tracePt t="160833" x="7715250" y="2679700"/>
          <p14:tracePt t="160849" x="7727950" y="2679700"/>
          <p14:tracePt t="160866" x="7734300" y="2673350"/>
          <p14:tracePt t="160900" x="7734300" y="2667000"/>
          <p14:tracePt t="160933" x="7740650" y="2667000"/>
          <p14:tracePt t="160950" x="7747000" y="2667000"/>
          <p14:tracePt t="160966" x="7753350" y="2660650"/>
          <p14:tracePt t="161002" x="7740650" y="2667000"/>
          <p14:tracePt t="161016" x="7702550" y="2686050"/>
          <p14:tracePt t="161033" x="7600950" y="2717800"/>
          <p14:tracePt t="161050" x="7461250" y="2749550"/>
          <p14:tracePt t="161067" x="7302500" y="2774950"/>
          <p14:tracePt t="161082" x="7156450" y="2774950"/>
          <p14:tracePt t="161100" x="6985000" y="2781300"/>
          <p14:tracePt t="161117" x="6724650" y="2781300"/>
          <p14:tracePt t="161133" x="6394450" y="2768600"/>
          <p14:tracePt t="161150" x="5924550" y="2743200"/>
          <p14:tracePt t="161166" x="5410200" y="2705100"/>
          <p14:tracePt t="161184" x="4959350" y="2660650"/>
          <p14:tracePt t="161200" x="4603750" y="2616200"/>
          <p14:tracePt t="161203" x="4457700" y="2597150"/>
          <p14:tracePt t="161217" x="4305300" y="2578100"/>
          <p14:tracePt t="161220" x="4140200" y="2565400"/>
          <p14:tracePt t="161234" x="3752850" y="2552700"/>
          <p14:tracePt t="161251" x="3282950" y="2546350"/>
          <p14:tracePt t="161267" x="2743200" y="2540000"/>
          <p14:tracePt t="161283" x="2228850" y="2533650"/>
          <p14:tracePt t="161302" x="1822450" y="2533650"/>
          <p14:tracePt t="161317" x="1568450" y="2533650"/>
          <p14:tracePt t="161333" x="1479550" y="2533650"/>
          <p14:tracePt t="161352" x="1466850" y="2540000"/>
          <p14:tracePt t="161367" x="1435100" y="2552700"/>
          <p14:tracePt t="161382" x="1339850" y="2590800"/>
          <p14:tracePt t="161400" x="1231900" y="2628900"/>
          <p14:tracePt t="161417" x="1130300" y="2679700"/>
          <p14:tracePt t="161434" x="1073150" y="2711450"/>
          <p14:tracePt t="161450" x="1054100" y="2730500"/>
          <p14:tracePt t="161484" x="1060450" y="2730500"/>
          <p14:tracePt t="161504" x="1123950" y="2730500"/>
          <p14:tracePt t="161518" x="1155700" y="2743200"/>
          <p14:tracePt t="161533" x="1162050" y="2755900"/>
          <p14:tracePt t="161550" x="1162050" y="2774950"/>
          <p14:tracePt t="161568" x="1187450" y="2857500"/>
          <p14:tracePt t="161584" x="1219200" y="2908300"/>
          <p14:tracePt t="161602" x="1270000" y="2952750"/>
          <p14:tracePt t="161617" x="1339850" y="2997200"/>
          <p14:tracePt t="161634" x="1409700" y="3022600"/>
          <p14:tracePt t="161650" x="1466850" y="3035300"/>
          <p14:tracePt t="161666" x="1479550" y="3035300"/>
          <p14:tracePt t="161683" x="1479550" y="3041650"/>
          <p14:tracePt t="161717" x="1479550" y="3054350"/>
          <p14:tracePt t="161734" x="1479550" y="3060700"/>
          <p14:tracePt t="161806" x="1485900" y="3060700"/>
          <p14:tracePt t="161822" x="1492250" y="3060700"/>
          <p14:tracePt t="161832" x="1498600" y="3054350"/>
          <p14:tracePt t="161964" x="1504950" y="3054350"/>
          <p14:tracePt t="161984" x="1511300" y="3054350"/>
          <p14:tracePt t="162001" x="1524000" y="3054350"/>
          <p14:tracePt t="162357" x="1530350" y="3054350"/>
          <p14:tracePt t="162886" x="1543050" y="3054350"/>
          <p14:tracePt t="162894" x="1555750" y="3054350"/>
          <p14:tracePt t="162904" x="1606550" y="3054350"/>
          <p14:tracePt t="162917" x="1746250" y="3060700"/>
          <p14:tracePt t="162935" x="1879600" y="3060700"/>
          <p14:tracePt t="162939" x="1924050" y="3060700"/>
          <p14:tracePt t="162952" x="1943100" y="3060700"/>
          <p14:tracePt t="163002" x="1962150" y="3060700"/>
          <p14:tracePt t="163019" x="2032000" y="3060700"/>
          <p14:tracePt t="163035" x="2216150" y="3009900"/>
          <p14:tracePt t="163052" x="2311400" y="2965450"/>
          <p14:tracePt t="163069" x="2400300" y="2921000"/>
          <p14:tracePt t="163085" x="2438400" y="2882900"/>
          <p14:tracePt t="163101" x="2444750" y="2870200"/>
          <p14:tracePt t="163117" x="2438400" y="2857500"/>
          <p14:tracePt t="163135" x="2413000" y="2838450"/>
          <p14:tracePt t="163152" x="2381250" y="2806700"/>
          <p14:tracePt t="163169" x="2349500" y="2768600"/>
          <p14:tracePt t="163185" x="2330450" y="2743200"/>
          <p14:tracePt t="163188" x="2317750" y="2730500"/>
          <p14:tracePt t="163202" x="2305050" y="2717800"/>
          <p14:tracePt t="163205" x="2279650" y="2711450"/>
          <p14:tracePt t="163219" x="2216150" y="2698750"/>
          <p14:tracePt t="163235" x="2095500" y="2692400"/>
          <p14:tracePt t="163252" x="2070100" y="2692400"/>
          <p14:tracePt t="163254" x="2019300" y="2692400"/>
          <p14:tracePt t="163267" x="1974850" y="2692400"/>
          <p14:tracePt t="163269" x="1943100" y="2692400"/>
          <p14:tracePt t="163286" x="1898650" y="2698750"/>
          <p14:tracePt t="163302" x="1841500" y="2724150"/>
          <p14:tracePt t="163319" x="1784350" y="2762250"/>
          <p14:tracePt t="163335" x="1708150" y="2832100"/>
          <p14:tracePt t="163352" x="1670050" y="2895600"/>
          <p14:tracePt t="163368" x="1657350" y="2946400"/>
          <p14:tracePt t="163384" x="1657350" y="2984500"/>
          <p14:tracePt t="163402" x="1682750" y="3009900"/>
          <p14:tracePt t="163418" x="1771650" y="3067050"/>
          <p14:tracePt t="163435" x="1930400" y="3124200"/>
          <p14:tracePt t="163452" x="2127250" y="3162300"/>
          <p14:tracePt t="163455" x="2184400" y="3175000"/>
          <p14:tracePt t="163469" x="2254250" y="3175000"/>
          <p14:tracePt t="163471" x="2305050" y="3175000"/>
          <p14:tracePt t="163486" x="2343150" y="3175000"/>
          <p14:tracePt t="163502" x="2349500" y="3175000"/>
          <p14:tracePt t="164327" x="2343150" y="3175000"/>
          <p14:tracePt t="164334" x="2324100" y="3175000"/>
          <p14:tracePt t="164341" x="2305050" y="3175000"/>
          <p14:tracePt t="164353" x="2292350" y="3175000"/>
          <p14:tracePt t="164357" x="2279650" y="3175000"/>
          <p14:tracePt t="164369" x="2273300" y="3175000"/>
          <p14:tracePt t="164421" x="2273300" y="3168650"/>
          <p14:tracePt t="164439" x="2273300" y="3162300"/>
          <p14:tracePt t="164523" x="2279650" y="3162300"/>
          <p14:tracePt t="164536" x="2305050" y="3155950"/>
          <p14:tracePt t="164553" x="2368550" y="3136900"/>
          <p14:tracePt t="164569" x="2419350" y="3124200"/>
          <p14:tracePt t="164587" x="2495550" y="3105150"/>
          <p14:tracePt t="164603" x="2597150" y="3098800"/>
          <p14:tracePt t="164619" x="2647950" y="3098800"/>
          <p14:tracePt t="164725" x="2654300" y="3098800"/>
          <p14:tracePt t="164735" x="2660650" y="3098800"/>
          <p14:tracePt t="164742" x="2667000" y="3098800"/>
          <p14:tracePt t="164753" x="2692400" y="3092450"/>
          <p14:tracePt t="164770" x="2736850" y="3079750"/>
          <p14:tracePt t="164787" x="2755900" y="3079750"/>
          <p14:tracePt t="164863" x="2762250" y="3079750"/>
          <p14:tracePt t="164872" x="2768600" y="3079750"/>
          <p14:tracePt t="164887" x="2781300" y="3079750"/>
          <p14:tracePt t="164903" x="2819400" y="3086100"/>
          <p14:tracePt t="164921" x="2863850" y="3092450"/>
          <p14:tracePt t="164936" x="2952750" y="3124200"/>
          <p14:tracePt t="164954" x="3022600" y="3155950"/>
          <p14:tracePt t="164970" x="3130550" y="3194050"/>
          <p14:tracePt t="164987" x="3206750" y="3219450"/>
          <p14:tracePt t="165003" x="3321050" y="3238500"/>
          <p14:tracePt t="165020" x="3397250" y="3244850"/>
          <p14:tracePt t="165036" x="3505200" y="3219450"/>
          <p14:tracePt t="165054" x="3530600" y="3200400"/>
          <p14:tracePt t="165070" x="3562350" y="3181350"/>
          <p14:tracePt t="165086" x="3575050" y="3175000"/>
          <p14:tracePt t="165103" x="3613150" y="3155950"/>
          <p14:tracePt t="165119" x="3651250" y="3136900"/>
          <p14:tracePt t="165137" x="3702050" y="3092450"/>
          <p14:tracePt t="165153" x="3727450" y="3060700"/>
          <p14:tracePt t="165170" x="3746500" y="3003550"/>
          <p14:tracePt t="165187" x="3746500" y="2952750"/>
          <p14:tracePt t="165203" x="3740150" y="2908300"/>
          <p14:tracePt t="165220" x="3702050" y="2844800"/>
          <p14:tracePt t="165237" x="3663950" y="2813050"/>
          <p14:tracePt t="165240" x="3651250" y="2800350"/>
          <p14:tracePt t="165254" x="3638550" y="2787650"/>
          <p14:tracePt t="165270" x="3613150" y="2781300"/>
          <p14:tracePt t="165287" x="3600450" y="2774950"/>
          <p14:tracePt t="165305" x="3530600" y="2755900"/>
          <p14:tracePt t="165319" x="3460750" y="2749550"/>
          <p14:tracePt t="165336" x="3371850" y="2743200"/>
          <p14:tracePt t="165353" x="3225800" y="2717800"/>
          <p14:tracePt t="165370" x="3136900" y="2692400"/>
          <p14:tracePt t="165387" x="3041650" y="2673350"/>
          <p14:tracePt t="165404" x="3003550" y="2667000"/>
          <p14:tracePt t="165420" x="2978150" y="2667000"/>
          <p14:tracePt t="165437" x="2940050" y="2679700"/>
          <p14:tracePt t="165454" x="2889250" y="2730500"/>
          <p14:tracePt t="165470" x="2832100" y="2781300"/>
          <p14:tracePt t="165488" x="2749550" y="2889250"/>
          <p14:tracePt t="165504" x="2717800" y="2959100"/>
          <p14:tracePt t="165507" x="2711450" y="2990850"/>
          <p14:tracePt t="165520" x="2705100" y="3041650"/>
          <p14:tracePt t="165522" x="2705100" y="3060700"/>
          <p14:tracePt t="165536" x="2705100" y="3079750"/>
          <p14:tracePt t="165537" x="2705100" y="3098800"/>
          <p14:tracePt t="165553" x="2730500" y="3149600"/>
          <p14:tracePt t="165571" x="2755900" y="3187700"/>
          <p14:tracePt t="165587" x="2806700" y="3232150"/>
          <p14:tracePt t="165604" x="2870200" y="3276600"/>
          <p14:tracePt t="165623" x="2978150" y="3327400"/>
          <p14:tracePt t="165626" x="3016250" y="3333750"/>
          <p14:tracePt t="165640" x="3060700" y="3340100"/>
          <p14:tracePt t="165654" x="3143250" y="3346450"/>
          <p14:tracePt t="165671" x="3232150" y="3346450"/>
          <p14:tracePt t="165687" x="3352800" y="3346450"/>
          <p14:tracePt t="165704" x="3403600" y="3346450"/>
          <p14:tracePt t="165719" x="3448050" y="3346450"/>
          <p14:tracePt t="165738" x="3467100" y="3346450"/>
          <p14:tracePt t="165754" x="3486150" y="3352800"/>
          <p14:tracePt t="165770" x="3492500" y="3352800"/>
          <p14:tracePt t="165804" x="3498850" y="3352800"/>
          <p14:tracePt t="165820" x="3505200" y="3352800"/>
          <p14:tracePt t="165854" x="3511550" y="3346450"/>
          <p14:tracePt t="165870" x="3511550" y="3340100"/>
          <p14:tracePt t="166323" x="3517900" y="3340100"/>
          <p14:tracePt t="166331" x="3524250" y="3340100"/>
          <p14:tracePt t="166336" x="3549650" y="3340100"/>
          <p14:tracePt t="166355" x="3657600" y="3333750"/>
          <p14:tracePt t="166371" x="3822700" y="3333750"/>
          <p14:tracePt t="166388" x="4019550" y="3333750"/>
          <p14:tracePt t="166406" x="4178300" y="3333750"/>
          <p14:tracePt t="166422" x="4318000" y="3327400"/>
          <p14:tracePt t="166438" x="4438650" y="3314700"/>
          <p14:tracePt t="166441" x="4502150" y="3308350"/>
          <p14:tracePt t="166455" x="4597400" y="3308350"/>
          <p14:tracePt t="166470" x="4622800" y="3308350"/>
          <p14:tracePt t="166591" x="4629150" y="3308350"/>
          <p14:tracePt t="166608" x="4635500" y="3308350"/>
          <p14:tracePt t="166615" x="4641850" y="3302000"/>
          <p14:tracePt t="166621" x="4641850" y="3295650"/>
          <p14:tracePt t="166639" x="4641850" y="3276600"/>
          <p14:tracePt t="166655" x="4641850" y="3263900"/>
          <p14:tracePt t="166672" x="4641850" y="3251200"/>
          <p14:tracePt t="166688" x="4654550" y="3244850"/>
          <p14:tracePt t="166705" x="4673600" y="3232150"/>
          <p14:tracePt t="166722" x="4699000" y="3232150"/>
          <p14:tracePt t="166737" x="4724400" y="3232150"/>
          <p14:tracePt t="166755" x="4730750" y="3232150"/>
          <p14:tracePt t="166848" x="4730750" y="3238500"/>
          <p14:tracePt t="166857" x="4737100" y="3238500"/>
          <p14:tracePt t="166870" x="4743450" y="3238500"/>
          <p14:tracePt t="166888" x="4749800" y="3251200"/>
          <p14:tracePt t="167119" x="4762500" y="3251200"/>
          <p14:tracePt t="167127" x="4781550" y="3244850"/>
          <p14:tracePt t="167139" x="4819650" y="3232150"/>
          <p14:tracePt t="167155" x="4959350" y="3200400"/>
          <p14:tracePt t="167172" x="5092700" y="3168650"/>
          <p14:tracePt t="167175" x="5137150" y="3155950"/>
          <p14:tracePt t="167188" x="5187950" y="3149600"/>
          <p14:tracePt t="167206" x="5219700" y="3136900"/>
          <p14:tracePt t="167222" x="5238750" y="3130550"/>
          <p14:tracePt t="167239" x="5264150" y="3130550"/>
          <p14:tracePt t="167255" x="5289550" y="3124200"/>
          <p14:tracePt t="167271" x="5295900" y="3124200"/>
          <p14:tracePt t="167305" x="5302250" y="3124200"/>
          <p14:tracePt t="167323" x="5321300" y="3111500"/>
          <p14:tracePt t="167339" x="5334000" y="3111500"/>
          <p14:tracePt t="167341" x="5353050" y="3111500"/>
          <p14:tracePt t="167355" x="5384800" y="3105150"/>
          <p14:tracePt t="167372" x="5422900" y="3105150"/>
          <p14:tracePt t="167388" x="5448300" y="3098800"/>
          <p14:tracePt t="167405" x="5473700" y="3098800"/>
          <p14:tracePt t="167420" x="5486400" y="3092450"/>
          <p14:tracePt t="167438" x="5518150" y="3079750"/>
          <p14:tracePt t="167456" x="5549900" y="3073400"/>
          <p14:tracePt t="167472" x="5588000" y="3054350"/>
          <p14:tracePt t="167488" x="5594350" y="3054350"/>
          <p14:tracePt t="167545" x="5600700" y="3054350"/>
          <p14:tracePt t="167555" x="5607050" y="3048000"/>
          <p14:tracePt t="167571" x="5632450" y="3041650"/>
          <p14:tracePt t="167589" x="5683250" y="3035300"/>
          <p14:tracePt t="167606" x="5734050" y="3022600"/>
          <p14:tracePt t="167622" x="5772150" y="3016250"/>
          <p14:tracePt t="167628" x="5797550" y="3009900"/>
          <p14:tracePt t="167638" x="5810250" y="3003550"/>
          <p14:tracePt t="167654" x="5842000" y="2997200"/>
          <p14:tracePt t="167657" x="5848350" y="2997200"/>
          <p14:tracePt t="167671" x="5861050" y="2997200"/>
          <p14:tracePt t="167673" x="5892800" y="2990850"/>
          <p14:tracePt t="167688" x="5905500" y="2984500"/>
          <p14:tracePt t="167707" x="5988050" y="2978150"/>
          <p14:tracePt t="167721" x="6019800" y="2971800"/>
          <p14:tracePt t="167738" x="6064250" y="2971800"/>
          <p14:tracePt t="167756" x="6102350" y="2971800"/>
          <p14:tracePt t="167772" x="6159500" y="2971800"/>
          <p14:tracePt t="167778" x="6184900" y="2978150"/>
          <p14:tracePt t="167787" x="6248400" y="2984500"/>
          <p14:tracePt t="167804" x="6292850" y="2990850"/>
          <p14:tracePt t="167822" x="6324600" y="2997200"/>
          <p14:tracePt t="167827" x="6330950" y="2997200"/>
          <p14:tracePt t="167839" x="6337300" y="2997200"/>
          <p14:tracePt t="167878" x="6343650" y="2997200"/>
          <p14:tracePt t="167893" x="6350000" y="2997200"/>
          <p14:tracePt t="167906" x="6356350" y="2997200"/>
          <p14:tracePt t="167924" x="6362700" y="2990850"/>
          <p14:tracePt t="167961" x="6369050" y="2990850"/>
          <p14:tracePt t="168020" x="6375400" y="2990850"/>
          <p14:tracePt t="168268" x="6381750" y="2990850"/>
          <p14:tracePt t="168283" x="6388100" y="2990850"/>
          <p14:tracePt t="168292" x="6394450" y="2997200"/>
          <p14:tracePt t="168307" x="6413500" y="3003550"/>
          <p14:tracePt t="168323" x="6451600" y="3009900"/>
          <p14:tracePt t="168340" x="6553200" y="3048000"/>
          <p14:tracePt t="168357" x="6635750" y="3073400"/>
          <p14:tracePt t="168373" x="6743700" y="3098800"/>
          <p14:tracePt t="168390" x="6788150" y="3098800"/>
          <p14:tracePt t="168407" x="6826250" y="3098800"/>
          <p14:tracePt t="168423" x="6864350" y="3092450"/>
          <p14:tracePt t="168440" x="6877050" y="3086100"/>
          <p14:tracePt t="168456" x="6896100" y="3073400"/>
          <p14:tracePt t="168471" x="6940550" y="3067050"/>
          <p14:tracePt t="168490" x="6978650" y="3067050"/>
          <p14:tracePt t="168492" x="7004050" y="3067050"/>
          <p14:tracePt t="168506" x="7029450" y="3067050"/>
          <p14:tracePt t="168523" x="7131050" y="3067050"/>
          <p14:tracePt t="168540" x="7175500" y="3067050"/>
          <p14:tracePt t="168557" x="7200900" y="3060700"/>
          <p14:tracePt t="168573" x="7219950" y="3060700"/>
          <p14:tracePt t="168590" x="7245350" y="3060700"/>
          <p14:tracePt t="168606" x="7296150" y="3054350"/>
          <p14:tracePt t="168623" x="7340600" y="3054350"/>
          <p14:tracePt t="168639" x="7385050" y="3054350"/>
          <p14:tracePt t="168657" x="7416800" y="3048000"/>
          <p14:tracePt t="168673" x="7429500" y="3048000"/>
          <p14:tracePt t="168723" x="7435850" y="3041650"/>
          <p14:tracePt t="168740" x="7467600" y="3041650"/>
          <p14:tracePt t="168756" x="7524750" y="3035300"/>
          <p14:tracePt t="168759" x="7581900" y="3035300"/>
          <p14:tracePt t="168774" x="7645400" y="3022600"/>
          <p14:tracePt t="168790" x="7715250" y="3009900"/>
          <p14:tracePt t="168807" x="7759700" y="3003550"/>
          <p14:tracePt t="168823" x="7791450" y="2990850"/>
          <p14:tracePt t="168840" x="7816850" y="2978150"/>
          <p14:tracePt t="168856" x="7835900" y="2971800"/>
          <p14:tracePt t="168873" x="7867650" y="2946400"/>
          <p14:tracePt t="168890" x="7886700" y="2927350"/>
          <p14:tracePt t="168906" x="7905750" y="2901950"/>
          <p14:tracePt t="168923" x="7912100" y="2882900"/>
          <p14:tracePt t="168940" x="7912100" y="2870200"/>
          <p14:tracePt t="168973" x="7912100" y="2863850"/>
          <p14:tracePt t="168991" x="7905750" y="2857500"/>
          <p14:tracePt t="169006" x="7880350" y="2851150"/>
          <p14:tracePt t="169023" x="7835900" y="2825750"/>
          <p14:tracePt t="169040" x="7778750" y="2800350"/>
          <p14:tracePt t="169057" x="7721600" y="2774950"/>
          <p14:tracePt t="169073" x="7677150" y="2762250"/>
          <p14:tracePt t="169090" x="7664450" y="2755900"/>
          <p14:tracePt t="169092" x="7658100" y="2755900"/>
          <p14:tracePt t="169124" x="7645400" y="2749550"/>
          <p14:tracePt t="169140" x="7620000" y="2749550"/>
          <p14:tracePt t="169156" x="7562850" y="2749550"/>
          <p14:tracePt t="169172" x="7531100" y="2749550"/>
          <p14:tracePt t="169190" x="7486650" y="2755900"/>
          <p14:tracePt t="169207" x="7461250" y="2755900"/>
          <p14:tracePt t="169224" x="7454900" y="2755900"/>
          <p14:tracePt t="169243" x="7448550" y="2762250"/>
          <p14:tracePt t="169256" x="7435850" y="2781300"/>
          <p14:tracePt t="169273" x="7385050" y="2832100"/>
          <p14:tracePt t="169290" x="7346950" y="2882900"/>
          <p14:tracePt t="169307" x="7283450" y="2952750"/>
          <p14:tracePt t="169324" x="7251700" y="2990850"/>
          <p14:tracePt t="169340" x="7232650" y="3028950"/>
          <p14:tracePt t="169357" x="7232650" y="3041650"/>
          <p14:tracePt t="169416" x="7232650" y="3048000"/>
          <p14:tracePt t="169424" x="7232650" y="3054350"/>
          <p14:tracePt t="169440" x="7239000" y="3073400"/>
          <p14:tracePt t="169458" x="7245350" y="3086100"/>
          <p14:tracePt t="169473" x="7245350" y="3098800"/>
          <p14:tracePt t="169490" x="7251700" y="3111500"/>
          <p14:tracePt t="177723" x="7258050" y="3111500"/>
          <p14:tracePt t="177733" x="7340600" y="3130550"/>
          <p14:tracePt t="177748" x="7416800" y="3143250"/>
          <p14:tracePt t="177756" x="7524750" y="3155950"/>
          <p14:tracePt t="177764" x="7651750" y="3168650"/>
          <p14:tracePt t="177781" x="8007350" y="3194050"/>
          <p14:tracePt t="177797" x="8159750" y="3219450"/>
          <p14:tracePt t="177814" x="8248650" y="3232150"/>
          <p14:tracePt t="177830" x="8274050" y="3232150"/>
          <p14:tracePt t="177848" x="8280400" y="3232150"/>
          <p14:tracePt t="177864" x="8312150" y="3238500"/>
          <p14:tracePt t="177881" x="8458200" y="3257550"/>
          <p14:tracePt t="177898" x="8699500" y="3302000"/>
          <p14:tracePt t="177915" x="8985250" y="3352800"/>
          <p14:tracePt t="177932" x="9239250" y="3416300"/>
          <p14:tracePt t="177947" x="9372600" y="3460750"/>
          <p14:tracePt t="177964" x="9410700" y="3467100"/>
          <p14:tracePt t="179106" x="9404350" y="3467100"/>
          <p14:tracePt t="179116" x="9391650" y="3454400"/>
          <p14:tracePt t="179132" x="9328150" y="3429000"/>
          <p14:tracePt t="179149" x="9264650" y="3409950"/>
          <p14:tracePt t="179166" x="9232900" y="3397250"/>
          <p14:tracePt t="179170" x="9226550" y="3397250"/>
          <p14:tracePt t="179183" x="9220200" y="3397250"/>
          <p14:tracePt t="179199" x="9207500" y="3390900"/>
          <p14:tracePt t="179216" x="9194800" y="3390900"/>
          <p14:tracePt t="179233" x="9188450" y="3390900"/>
          <p14:tracePt t="179249" x="9182100" y="3390900"/>
          <p14:tracePt t="179265" x="9175750" y="3390900"/>
          <p14:tracePt t="179282" x="9182100" y="3390900"/>
          <p14:tracePt t="179299" x="9207500" y="3390900"/>
          <p14:tracePt t="179315" x="9239250" y="3390900"/>
          <p14:tracePt t="179400" x="9245600" y="3390900"/>
          <p14:tracePt t="179408" x="9245600" y="3378200"/>
          <p14:tracePt t="179415" x="9251950" y="3371850"/>
          <p14:tracePt t="179431" x="9290050" y="3308350"/>
          <p14:tracePt t="179450" x="9321800" y="3263900"/>
          <p14:tracePt t="179465" x="9353550" y="3219450"/>
          <p14:tracePt t="179482" x="9385300" y="3175000"/>
          <p14:tracePt t="179486" x="9398000" y="3162300"/>
          <p14:tracePt t="179498" x="9417050" y="3136900"/>
          <p14:tracePt t="179515" x="9455150" y="3098800"/>
          <p14:tracePt t="179532" x="9480550" y="3067050"/>
          <p14:tracePt t="179535" x="9512300" y="3041650"/>
          <p14:tracePt t="179549" x="9556750" y="3009900"/>
          <p14:tracePt t="179566" x="9582150" y="2990850"/>
          <p14:tracePt t="179583" x="9607550" y="2971800"/>
          <p14:tracePt t="179599" x="9639300" y="2946400"/>
          <p14:tracePt t="179616" x="9664700" y="2914650"/>
          <p14:tracePt t="179632" x="9677400" y="2895600"/>
          <p14:tracePt t="179649" x="9690100" y="2876550"/>
          <p14:tracePt t="179664" x="9696450" y="2863850"/>
          <p14:tracePt t="179682" x="9696450" y="2851150"/>
          <p14:tracePt t="179699" x="9690100" y="2838450"/>
          <p14:tracePt t="179716" x="9671050" y="2813050"/>
          <p14:tracePt t="179732" x="9658350" y="2794000"/>
          <p14:tracePt t="179749" x="9658350" y="2768600"/>
          <p14:tracePt t="179752" x="9671050" y="2749550"/>
          <p14:tracePt t="179764" x="9690100" y="2730500"/>
          <p14:tracePt t="179783" x="9747250" y="2641600"/>
          <p14:tracePt t="179799" x="9766300" y="2578100"/>
          <p14:tracePt t="179816" x="9772650" y="2520950"/>
          <p14:tracePt t="179832" x="9779000" y="2476500"/>
          <p14:tracePt t="179848" x="9779000" y="2451100"/>
          <p14:tracePt t="179851" x="9779000" y="2438400"/>
          <p14:tracePt t="179868" x="9779000" y="2413000"/>
          <p14:tracePt t="179882" x="9772650" y="2400300"/>
          <p14:tracePt t="179899" x="9772650" y="2381250"/>
          <p14:tracePt t="179916" x="9772650" y="2362200"/>
          <p14:tracePt t="179932" x="9759950" y="2317750"/>
          <p14:tracePt t="179949" x="9721850" y="2260600"/>
          <p14:tracePt t="179965" x="9683750" y="2222500"/>
          <p14:tracePt t="179983" x="9652000" y="2190750"/>
          <p14:tracePt t="179999" x="9632950" y="2178050"/>
          <p14:tracePt t="180002" x="9620250" y="2171700"/>
          <p14:tracePt t="180014" x="9607550" y="2171700"/>
          <p14:tracePt t="180017" x="9594850" y="2171700"/>
          <p14:tracePt t="180033" x="9569450" y="2171700"/>
          <p14:tracePt t="180048" x="9544050" y="2171700"/>
          <p14:tracePt t="180066" x="9461500" y="2184400"/>
          <p14:tracePt t="180082" x="9385300" y="2209800"/>
          <p14:tracePt t="180099" x="9334500" y="2228850"/>
          <p14:tracePt t="180115" x="9296400" y="2241550"/>
          <p14:tracePt t="180133" x="9264650" y="2254250"/>
          <p14:tracePt t="180148" x="9245600" y="2266950"/>
          <p14:tracePt t="180166" x="9220200" y="2286000"/>
          <p14:tracePt t="180183" x="9194800" y="2317750"/>
          <p14:tracePt t="180200" x="9156700" y="2355850"/>
          <p14:tracePt t="180205" x="9144000" y="2368550"/>
          <p14:tracePt t="180215" x="9124950" y="2381250"/>
          <p14:tracePt t="180233" x="9080500" y="2425700"/>
          <p14:tracePt t="180249" x="9036050" y="2457450"/>
          <p14:tracePt t="180267" x="9004300" y="2495550"/>
          <p14:tracePt t="180283" x="8985250" y="2527300"/>
          <p14:tracePt t="180300" x="8959850" y="2584450"/>
          <p14:tracePt t="180317" x="8947150" y="2628900"/>
          <p14:tracePt t="180333" x="8928100" y="2724150"/>
          <p14:tracePt t="180349" x="8921750" y="2800350"/>
          <p14:tracePt t="180366" x="8915400" y="2914650"/>
          <p14:tracePt t="180382" x="8915400" y="2965450"/>
          <p14:tracePt t="180399" x="8915400" y="3022600"/>
          <p14:tracePt t="180416" x="8928100" y="3060700"/>
          <p14:tracePt t="180433" x="8953500" y="3130550"/>
          <p14:tracePt t="180449" x="8966200" y="3187700"/>
          <p14:tracePt t="180465" x="8972550" y="3282950"/>
          <p14:tracePt t="180483" x="8966200" y="3346450"/>
          <p14:tracePt t="180500" x="8947150" y="3422650"/>
          <p14:tracePt t="180517" x="8947150" y="3486150"/>
          <p14:tracePt t="180533" x="8947150" y="3492500"/>
          <p14:tracePt t="180550" x="8978900" y="3530600"/>
          <p14:tracePt t="180566" x="8997950" y="3549650"/>
          <p14:tracePt t="180583" x="9010650" y="3568700"/>
          <p14:tracePt t="180600" x="9036050" y="3594100"/>
          <p14:tracePt t="180615" x="9048750" y="3619500"/>
          <p14:tracePt t="180633" x="9067800" y="3638550"/>
          <p14:tracePt t="180650" x="9099550" y="3663950"/>
          <p14:tracePt t="180667" x="9144000" y="3683000"/>
          <p14:tracePt t="180683" x="9213850" y="3702050"/>
          <p14:tracePt t="180700" x="9334500" y="3721100"/>
          <p14:tracePt t="180717" x="9467850" y="3727450"/>
          <p14:tracePt t="180734" x="9569450" y="3733800"/>
          <p14:tracePt t="180750" x="9652000" y="3733800"/>
          <p14:tracePt t="180754" x="9696450" y="3733800"/>
          <p14:tracePt t="180767" x="9747250" y="3727450"/>
          <p14:tracePt t="180786" x="9779000" y="3721100"/>
          <p14:tracePt t="180800" x="9791700" y="3714750"/>
          <p14:tracePt t="180803" x="9798050" y="3708400"/>
          <p14:tracePt t="180816" x="9810750" y="3702050"/>
          <p14:tracePt t="180833" x="9842500" y="3676650"/>
          <p14:tracePt t="180850" x="9886950" y="3638550"/>
          <p14:tracePt t="180867" x="9937750" y="3581400"/>
          <p14:tracePt t="180883" x="9975850" y="3530600"/>
          <p14:tracePt t="180900" x="9994900" y="3498850"/>
          <p14:tracePt t="180917" x="10013950" y="3448050"/>
          <p14:tracePt t="180920" x="10013950" y="3429000"/>
          <p14:tracePt t="180933" x="10020300" y="3384550"/>
          <p14:tracePt t="180950" x="10020300" y="3340100"/>
          <p14:tracePt t="180966" x="10020300" y="3276600"/>
          <p14:tracePt t="180983" x="10020300" y="3206750"/>
          <p14:tracePt t="181000" x="10020300" y="3162300"/>
          <p14:tracePt t="181004" x="10020300" y="3111500"/>
          <p14:tracePt t="181016" x="10020300" y="3086100"/>
          <p14:tracePt t="181019" x="10020300" y="3067050"/>
          <p14:tracePt t="181032" x="10020300" y="3028950"/>
          <p14:tracePt t="181050" x="10083800" y="2933700"/>
          <p14:tracePt t="181066" x="10115550" y="2901950"/>
          <p14:tracePt t="181083" x="10153650" y="2863850"/>
          <p14:tracePt t="181100" x="10191750" y="2825750"/>
          <p14:tracePt t="181117" x="10236200" y="2781300"/>
          <p14:tracePt t="181133" x="10280650" y="2730500"/>
          <p14:tracePt t="181150" x="10318750" y="2667000"/>
          <p14:tracePt t="181167" x="10337800" y="2609850"/>
          <p14:tracePt t="181184" x="10356850" y="2546350"/>
          <p14:tracePt t="181200" x="10363200" y="2495550"/>
          <p14:tracePt t="181202" x="10363200" y="2470150"/>
          <p14:tracePt t="181216" x="10363200" y="2451100"/>
          <p14:tracePt t="181220" x="10363200" y="2425700"/>
          <p14:tracePt t="181232" x="10363200" y="2406650"/>
          <p14:tracePt t="181234" x="10356850" y="2387600"/>
          <p14:tracePt t="181250" x="10350500" y="2368550"/>
          <p14:tracePt t="181253" x="10337800" y="2349500"/>
          <p14:tracePt t="181266" x="10331450" y="2336800"/>
          <p14:tracePt t="181284" x="10280650" y="2279650"/>
          <p14:tracePt t="181300" x="10223500" y="2241550"/>
          <p14:tracePt t="181317" x="10172700" y="2216150"/>
          <p14:tracePt t="181333" x="10121900" y="2203450"/>
          <p14:tracePt t="181350" x="10077450" y="2197100"/>
          <p14:tracePt t="181367" x="10052050" y="2197100"/>
          <p14:tracePt t="181382" x="10020300" y="2197100"/>
          <p14:tracePt t="181401" x="9975850" y="2197100"/>
          <p14:tracePt t="181417" x="9906000" y="2203450"/>
          <p14:tracePt t="181434" x="9779000" y="2216150"/>
          <p14:tracePt t="181438" x="9740900" y="2222500"/>
          <p14:tracePt t="181449" x="9677400" y="2228850"/>
          <p14:tracePt t="181468" x="9588500" y="2247900"/>
          <p14:tracePt t="181484" x="9493250" y="2286000"/>
          <p14:tracePt t="181499" x="9467850" y="2298700"/>
          <p14:tracePt t="181500" x="9429750" y="2317750"/>
          <p14:tracePt t="181516" x="9404350" y="2330450"/>
          <p14:tracePt t="181534" x="9340850" y="2400300"/>
          <p14:tracePt t="181550" x="9283700" y="2470150"/>
          <p14:tracePt t="181567" x="9245600" y="2527300"/>
          <p14:tracePt t="181584" x="9213850" y="2590800"/>
          <p14:tracePt t="181600" x="9194800" y="2647950"/>
          <p14:tracePt t="181617" x="9188450" y="2705100"/>
          <p14:tracePt t="181634" x="9188450" y="2743200"/>
          <p14:tracePt t="181638" x="9188450" y="2755900"/>
          <p14:tracePt t="181650" x="9188450" y="2768600"/>
          <p14:tracePt t="181667" x="9188450" y="2794000"/>
          <p14:tracePt t="181684" x="9201150" y="2825750"/>
          <p14:tracePt t="181686" x="9220200" y="2857500"/>
          <p14:tracePt t="181701" x="9226550" y="2876550"/>
          <p14:tracePt t="181703" x="9251950" y="2908300"/>
          <p14:tracePt t="181716" x="9264650" y="2921000"/>
          <p14:tracePt t="181719" x="9277350" y="2952750"/>
          <p14:tracePt t="181736" x="9296400" y="2990850"/>
          <p14:tracePt t="181751" x="9296400" y="3009900"/>
          <p14:tracePt t="181768" x="9296400" y="3028950"/>
          <p14:tracePt t="181864" x="9296400" y="3035300"/>
          <p14:tracePt t="181871" x="9290050" y="3035300"/>
          <p14:tracePt t="181884" x="9277350" y="3048000"/>
          <p14:tracePt t="181901" x="9239250" y="3067050"/>
          <p14:tracePt t="181918" x="9220200" y="3073400"/>
          <p14:tracePt t="182022" x="9213850" y="3073400"/>
          <p14:tracePt t="182030" x="9207500" y="3073400"/>
          <p14:tracePt t="182038" x="9194800" y="3060700"/>
          <p14:tracePt t="182051" x="9188450" y="3054350"/>
          <p14:tracePt t="182068" x="9175750" y="3048000"/>
          <p14:tracePt t="182084" x="9175750" y="3041650"/>
          <p14:tracePt t="182118" x="9182100" y="3035300"/>
          <p14:tracePt t="182134" x="9207500" y="3028950"/>
          <p14:tracePt t="182151" x="9321800" y="3016250"/>
          <p14:tracePt t="182168" x="9417050" y="3009900"/>
          <p14:tracePt t="182183" x="9467850" y="3003550"/>
          <p14:tracePt t="182200" x="9537700" y="2997200"/>
          <p14:tracePt t="182217" x="9639300" y="2997200"/>
          <p14:tracePt t="182234" x="9823450" y="3003550"/>
          <p14:tracePt t="182251" x="10013950" y="3003550"/>
          <p14:tracePt t="182268" x="10223500" y="2984500"/>
          <p14:tracePt t="182270" x="10306050" y="2978150"/>
          <p14:tracePt t="182284" x="10375900" y="2971800"/>
          <p14:tracePt t="182301" x="10483850" y="2952750"/>
          <p14:tracePt t="182304" x="10528300" y="2946400"/>
          <p14:tracePt t="182318" x="10560050" y="2946400"/>
          <p14:tracePt t="182334" x="10629900" y="2940050"/>
          <p14:tracePt t="182351" x="10756900" y="2921000"/>
          <p14:tracePt t="182368" x="10871200" y="2914650"/>
          <p14:tracePt t="182385" x="10934700" y="2901950"/>
          <p14:tracePt t="182401" x="10979150" y="2889250"/>
          <p14:tracePt t="182418" x="10998200" y="2882900"/>
          <p14:tracePt t="182478" x="11004550" y="2876550"/>
          <p14:tracePt t="182487" x="11010900" y="2876550"/>
          <p14:tracePt t="182501" x="11042650" y="2851150"/>
          <p14:tracePt t="182519" x="11068050" y="2832100"/>
          <p14:tracePt t="182534" x="11099800" y="2806700"/>
          <p14:tracePt t="182551" x="11125200" y="2781300"/>
          <p14:tracePt t="182568" x="11150600" y="2762250"/>
          <p14:tracePt t="182585" x="11188700" y="2730500"/>
          <p14:tracePt t="182601" x="11233150" y="2698750"/>
          <p14:tracePt t="182618" x="11277600" y="2667000"/>
          <p14:tracePt t="182634" x="11303000" y="2641600"/>
          <p14:tracePt t="182652" x="11315700" y="2628900"/>
          <p14:tracePt t="182668" x="11328400" y="2609850"/>
          <p14:tracePt t="182685" x="11341100" y="2584450"/>
          <p14:tracePt t="182701" x="11341100" y="2552700"/>
          <p14:tracePt t="182718" x="11322050" y="2508250"/>
          <p14:tracePt t="182735" x="11315700" y="2489200"/>
          <p14:tracePt t="182751" x="11315700" y="2482850"/>
          <p14:tracePt t="182768" x="11309350" y="2476500"/>
          <p14:tracePt t="182785" x="11296650" y="2476500"/>
          <p14:tracePt t="182801" x="11290300" y="2470150"/>
          <p14:tracePt t="182818" x="11271250" y="2470150"/>
          <p14:tracePt t="182835" x="11239500" y="2463800"/>
          <p14:tracePt t="182851" x="11195050" y="2457450"/>
          <p14:tracePt t="182868" x="11137900" y="2444750"/>
          <p14:tracePt t="182885" x="11068050" y="2419350"/>
          <p14:tracePt t="182902" x="11036300" y="2413000"/>
          <p14:tracePt t="182904" x="11029950" y="2406650"/>
          <p14:tracePt t="182951" x="11023600" y="2406650"/>
          <p14:tracePt t="182968" x="11004550" y="2406650"/>
          <p14:tracePt t="182986" x="10966450" y="2406650"/>
          <p14:tracePt t="183002" x="10909300" y="2419350"/>
          <p14:tracePt t="183018" x="10826750" y="2419350"/>
          <p14:tracePt t="183035" x="10807700" y="2419350"/>
          <p14:tracePt t="183052" x="10788650" y="2419350"/>
          <p14:tracePt t="183108" x="10788650" y="2425700"/>
          <p14:tracePt t="183118" x="10775950" y="2432050"/>
          <p14:tracePt t="183134" x="10706100" y="2482850"/>
          <p14:tracePt t="183152" x="10623550" y="2533650"/>
          <p14:tracePt t="183155" x="10566400" y="2559050"/>
          <p14:tracePt t="183169" x="10490200" y="2597150"/>
          <p14:tracePt t="183186" x="10433050" y="2616200"/>
          <p14:tracePt t="183202" x="10426700" y="2616200"/>
          <p14:tracePt t="183260" x="10426700" y="2622550"/>
          <p14:tracePt t="183268" x="10420350" y="2622550"/>
          <p14:tracePt t="183284" x="10401300" y="2647950"/>
          <p14:tracePt t="183302" x="10382250" y="2667000"/>
          <p14:tracePt t="183320" x="10369550" y="2698750"/>
          <p14:tracePt t="183335" x="10363200" y="2724150"/>
          <p14:tracePt t="183352" x="10363200" y="2730500"/>
          <p14:tracePt t="183369" x="10363200" y="2736850"/>
          <p14:tracePt t="183386" x="10363200" y="2743200"/>
          <p14:tracePt t="183402" x="10401300" y="2743200"/>
          <p14:tracePt t="183419" x="10433050" y="2755900"/>
          <p14:tracePt t="183435" x="10464800" y="2768600"/>
          <p14:tracePt t="183453" x="10509250" y="2787650"/>
          <p14:tracePt t="183469" x="10579100" y="2813050"/>
          <p14:tracePt t="183485" x="10661650" y="2825750"/>
          <p14:tracePt t="183502" x="10725150" y="2825750"/>
          <p14:tracePt t="183520" x="10775950" y="2825750"/>
          <p14:tracePt t="183535" x="10820400" y="2813050"/>
          <p14:tracePt t="183552" x="10864850" y="2806700"/>
          <p14:tracePt t="183569" x="10909300" y="2806700"/>
          <p14:tracePt t="183586" x="10941050" y="2806700"/>
          <p14:tracePt t="183602" x="11004550" y="2806700"/>
          <p14:tracePt t="183619" x="11118850" y="2813050"/>
          <p14:tracePt t="183636" x="11182350" y="2806700"/>
          <p14:tracePt t="183652" x="11195050" y="2800350"/>
          <p14:tracePt t="183669" x="11233150" y="2774950"/>
          <p14:tracePt t="183685" x="11252200" y="2749550"/>
          <p14:tracePt t="183702" x="11277600" y="2724150"/>
          <p14:tracePt t="183719" x="11290300" y="2711450"/>
          <p14:tracePt t="183736" x="11296650" y="2705100"/>
          <p14:tracePt t="183752" x="11309350" y="2692400"/>
          <p14:tracePt t="183769" x="11315700" y="2679700"/>
          <p14:tracePt t="183786" x="11322050" y="2660650"/>
          <p14:tracePt t="183802" x="11328400" y="2635250"/>
          <p14:tracePt t="183819" x="11328400" y="2609850"/>
          <p14:tracePt t="183836" x="11328400" y="2584450"/>
          <p14:tracePt t="183853" x="11322050" y="2559050"/>
          <p14:tracePt t="183869" x="11290300" y="2520950"/>
          <p14:tracePt t="183886" x="11271250" y="2495550"/>
          <p14:tracePt t="183902" x="11252200" y="2482850"/>
          <p14:tracePt t="183920" x="11239500" y="2476500"/>
          <p14:tracePt t="183936" x="11214100" y="2457450"/>
          <p14:tracePt t="183953" x="11201400" y="2451100"/>
          <p14:tracePt t="183969" x="11169650" y="2438400"/>
          <p14:tracePt t="183986" x="11137900" y="2432050"/>
          <p14:tracePt t="184002" x="11112500" y="2419350"/>
          <p14:tracePt t="184019" x="11093450" y="2413000"/>
          <p14:tracePt t="184036" x="11080750" y="2406650"/>
          <p14:tracePt t="184052" x="11068050" y="2400300"/>
          <p14:tracePt t="184069" x="11055350" y="2393950"/>
          <p14:tracePt t="184086" x="11042650" y="2393950"/>
          <p14:tracePt t="184103" x="11017250" y="2393950"/>
          <p14:tracePt t="184120" x="10953750" y="2400300"/>
          <p14:tracePt t="184136" x="10915650" y="2413000"/>
          <p14:tracePt t="184152" x="10852150" y="2425700"/>
          <p14:tracePt t="184170" x="10795000" y="2438400"/>
          <p14:tracePt t="184186" x="10699750" y="2444750"/>
          <p14:tracePt t="184202" x="10636250" y="2451100"/>
          <p14:tracePt t="184219" x="10566400" y="2457450"/>
          <p14:tracePt t="184235" x="10541000" y="2470150"/>
          <p14:tracePt t="184251" x="10509250" y="2495550"/>
          <p14:tracePt t="184269" x="10477500" y="2546350"/>
          <p14:tracePt t="184286" x="10420350" y="2628900"/>
          <p14:tracePt t="184303" x="10394950" y="2686050"/>
          <p14:tracePt t="184320" x="10369550" y="2762250"/>
          <p14:tracePt t="184336" x="10369550" y="2806700"/>
          <p14:tracePt t="184353" x="10420350" y="2876550"/>
          <p14:tracePt t="184370" x="10471150" y="2921000"/>
          <p14:tracePt t="184386" x="10528300" y="2952750"/>
          <p14:tracePt t="184402" x="10648950" y="3016250"/>
          <p14:tracePt t="184419" x="10795000" y="3079750"/>
          <p14:tracePt t="184436" x="10972800" y="3124200"/>
          <p14:tracePt t="184453" x="11131550" y="3136900"/>
          <p14:tracePt t="184469" x="11245850" y="3130550"/>
          <p14:tracePt t="184486" x="11322050" y="3105150"/>
          <p14:tracePt t="184503" x="11391900" y="3067050"/>
          <p14:tracePt t="184520" x="11461750" y="3003550"/>
          <p14:tracePt t="184536" x="11531600" y="2927350"/>
          <p14:tracePt t="184553" x="11563350" y="2844800"/>
          <p14:tracePt t="184569" x="11569700" y="2774950"/>
          <p14:tracePt t="184586" x="11563350" y="2724150"/>
          <p14:tracePt t="184603" x="11557000" y="2711450"/>
          <p14:tracePt t="184636" x="11531600" y="2717800"/>
          <p14:tracePt t="184653" x="11499850" y="2743200"/>
          <p14:tracePt t="184669" x="11468100" y="2768600"/>
          <p14:tracePt t="184686" x="11461750" y="2781300"/>
          <p14:tracePt t="184703" x="11455400" y="2781300"/>
          <p14:tracePt t="184720" x="11449050" y="2781300"/>
          <p14:tracePt t="184736" x="11430000" y="2781300"/>
          <p14:tracePt t="184753" x="11417300" y="2781300"/>
          <p14:tracePt t="184770" x="11398250" y="2781300"/>
          <p14:tracePt t="184789" x="11372850" y="2774950"/>
          <p14:tracePt t="184803" x="11366500" y="2774950"/>
          <p14:tracePt t="184820" x="11353800" y="2774950"/>
          <p14:tracePt t="184837" x="11328400" y="2787650"/>
          <p14:tracePt t="184853" x="11309350" y="2794000"/>
          <p14:tracePt t="184870" x="11303000" y="2794000"/>
          <p14:tracePt t="184889" x="11296650" y="2794000"/>
          <p14:tracePt t="184920" x="11290300" y="2794000"/>
          <p14:tracePt t="184936" x="11277600" y="2794000"/>
          <p14:tracePt t="184953" x="11239500" y="2794000"/>
          <p14:tracePt t="184970" x="11220450" y="2794000"/>
          <p14:tracePt t="184987" x="11214100" y="2800350"/>
          <p14:tracePt t="185100" x="11207750" y="2800350"/>
          <p14:tracePt t="185109" x="11201400" y="2800350"/>
          <p14:tracePt t="185119" x="11195050" y="2800350"/>
          <p14:tracePt t="185138" x="11188700" y="2800350"/>
          <p14:tracePt t="185154" x="11182350" y="2800350"/>
          <p14:tracePt t="185171" x="11176000" y="2800350"/>
          <p14:tracePt t="185221" x="11150600" y="2800350"/>
          <p14:tracePt t="185237" x="11131550" y="2787650"/>
          <p14:tracePt t="185727" x="11125200" y="2787650"/>
          <p14:tracePt t="185737" x="11118850" y="2787650"/>
          <p14:tracePt t="185754" x="11112500" y="2787650"/>
          <p14:tracePt t="185970" x="11125200" y="2787650"/>
          <p14:tracePt t="185979" x="11144250" y="2781300"/>
          <p14:tracePt t="185988" x="11195050" y="2762250"/>
          <p14:tracePt t="186005" x="11303000" y="2698750"/>
          <p14:tracePt t="186021" x="11366500" y="2565400"/>
          <p14:tracePt t="186039" x="11372850" y="2476500"/>
          <p14:tracePt t="186054" x="11366500" y="2438400"/>
          <p14:tracePt t="186057" x="11360150" y="2406650"/>
          <p14:tracePt t="186071" x="11353800" y="2368550"/>
          <p14:tracePt t="186088" x="11353800" y="2324100"/>
          <p14:tracePt t="186104" x="11353800" y="2311400"/>
          <p14:tracePt t="186121" x="11353800" y="2298700"/>
          <p14:tracePt t="186138" x="11372850" y="2279650"/>
          <p14:tracePt t="186154" x="11404600" y="2247900"/>
          <p14:tracePt t="186171" x="11410950" y="2216150"/>
          <p14:tracePt t="186188" x="11398250" y="2165350"/>
          <p14:tracePt t="186204" x="11372850" y="2114550"/>
          <p14:tracePt t="186221" x="11341100" y="2076450"/>
          <p14:tracePt t="186238" x="11315700" y="2057400"/>
          <p14:tracePt t="186323" x="11309350" y="2057400"/>
          <p14:tracePt t="186330" x="11303000" y="2063750"/>
          <p14:tracePt t="186340" x="11290300" y="2076450"/>
          <p14:tracePt t="186354" x="11245850" y="2108200"/>
          <p14:tracePt t="186372" x="11214100" y="2133600"/>
          <p14:tracePt t="186388" x="11188700" y="2184400"/>
          <p14:tracePt t="186405" x="11182350" y="2222500"/>
          <p14:tracePt t="186421" x="11214100" y="2279650"/>
          <p14:tracePt t="186438" x="11283950" y="2324100"/>
          <p14:tracePt t="186455" x="11322050" y="2349500"/>
          <p14:tracePt t="186470" x="11372850" y="2381250"/>
          <p14:tracePt t="186473" x="11385550" y="2387600"/>
          <p14:tracePt t="186486" x="11391900" y="2387600"/>
          <p14:tracePt t="186488" x="11417300" y="2387600"/>
          <p14:tracePt t="186504" x="11430000" y="2381250"/>
          <p14:tracePt t="186506" x="11442700" y="2374900"/>
          <p14:tracePt t="186521" x="11455400" y="2362200"/>
          <p14:tracePt t="186538" x="11499850" y="2317750"/>
          <p14:tracePt t="186554" x="11512550" y="2273300"/>
          <p14:tracePt t="186571" x="11512550" y="2241550"/>
          <p14:tracePt t="186588" x="11487150" y="2203450"/>
          <p14:tracePt t="186604" x="11461750" y="2184400"/>
          <p14:tracePt t="186621" x="11430000" y="2178050"/>
          <p14:tracePt t="186638" x="11410950" y="2178050"/>
          <p14:tracePt t="186655" x="11347450" y="2235200"/>
          <p14:tracePt t="186672" x="11296650" y="2298700"/>
          <p14:tracePt t="186688" x="11252200" y="2362200"/>
          <p14:tracePt t="186705" x="11220450" y="2419350"/>
          <p14:tracePt t="186722" x="11220450" y="2425700"/>
          <p14:tracePt t="186738" x="11252200" y="2432050"/>
          <p14:tracePt t="186755" x="11398250" y="2432050"/>
          <p14:tracePt t="186772" x="11518900" y="2419350"/>
          <p14:tracePt t="186788" x="11576050" y="2393950"/>
          <p14:tracePt t="186805" x="11595100" y="2381250"/>
          <p14:tracePt t="186821" x="11601450" y="2374900"/>
          <p14:tracePt t="186855" x="11588750" y="2374900"/>
          <p14:tracePt t="186871" x="11557000" y="2381250"/>
          <p14:tracePt t="186888" x="11531600" y="2393950"/>
          <p14:tracePt t="186905" x="11525250" y="2406650"/>
          <p14:tracePt t="186921" x="11518900" y="2406650"/>
          <p14:tracePt t="186938" x="11518900" y="2413000"/>
          <p14:tracePt t="186955" x="11525250" y="2419350"/>
          <p14:tracePt t="186972" x="11531600" y="2425700"/>
          <p14:tracePt t="187005" x="11531600" y="2438400"/>
          <p14:tracePt t="187024" x="11512550" y="2476500"/>
          <p14:tracePt t="187037" x="11499850" y="2540000"/>
          <p14:tracePt t="187056" x="11474450" y="2673350"/>
          <p14:tracePt t="187072" x="11449050" y="2800350"/>
          <p14:tracePt t="187088" x="11417300" y="2940050"/>
          <p14:tracePt t="187105" x="11410950" y="3016250"/>
          <p14:tracePt t="187122" x="11455400" y="3054350"/>
          <p14:tracePt t="187126" x="11480800" y="3060700"/>
          <p14:tracePt t="187138" x="11499850" y="3060700"/>
          <p14:tracePt t="187155" x="11518900" y="3054350"/>
          <p14:tracePt t="187172" x="11537950" y="3041650"/>
          <p14:tracePt t="187188" x="11550650" y="3028950"/>
          <p14:tracePt t="187222" x="11563350" y="3028950"/>
          <p14:tracePt t="187239" x="11576050" y="3003550"/>
          <p14:tracePt t="187255" x="11582400" y="2863850"/>
          <p14:tracePt t="187272" x="11582400" y="2774950"/>
          <p14:tracePt t="187288" x="11582400" y="2730500"/>
          <p14:tracePt t="187309" x="11588750" y="2698750"/>
          <p14:tracePt t="187322" x="11588750" y="2679700"/>
          <p14:tracePt t="187339" x="11595100" y="2667000"/>
          <p14:tracePt t="187355" x="11595100" y="2647950"/>
          <p14:tracePt t="187372" x="11595100" y="2635250"/>
          <p14:tracePt t="187389" x="11595100" y="2622550"/>
          <p14:tracePt t="187406" x="11582400" y="2609850"/>
          <p14:tracePt t="187422" x="11550650" y="2584450"/>
          <p14:tracePt t="187438" x="11506200" y="2540000"/>
          <p14:tracePt t="187442" x="11480800" y="2508250"/>
          <p14:tracePt t="187455" x="11455400" y="2482850"/>
          <p14:tracePt t="187471" x="11430000" y="2451100"/>
          <p14:tracePt t="187472" x="11417300" y="2438400"/>
          <p14:tracePt t="187489" x="11398250" y="2419350"/>
          <p14:tracePt t="187507" x="11385550" y="2413000"/>
          <p14:tracePt t="187523" x="11372850" y="2400300"/>
          <p14:tracePt t="187539" x="11303000" y="2387600"/>
          <p14:tracePt t="187555" x="11201400" y="2374900"/>
          <p14:tracePt t="187572" x="11061700" y="2330450"/>
          <p14:tracePt t="187589" x="10896600" y="2286000"/>
          <p14:tracePt t="187605" x="10775950" y="2273300"/>
          <p14:tracePt t="187622" x="10680700" y="2273300"/>
          <p14:tracePt t="187640" x="10604500" y="2273300"/>
          <p14:tracePt t="187656" x="10553700" y="2298700"/>
          <p14:tracePt t="187673" x="10521950" y="2330450"/>
          <p14:tracePt t="187689" x="10477500" y="2419350"/>
          <p14:tracePt t="187706" x="10452100" y="2463800"/>
          <p14:tracePt t="187708" x="10420350" y="2514600"/>
          <p14:tracePt t="187721" x="10382250" y="2571750"/>
          <p14:tracePt t="187722" x="10337800" y="2622550"/>
          <p14:tracePt t="187739" x="10248900" y="2749550"/>
          <p14:tracePt t="187756" x="10185400" y="2870200"/>
          <p14:tracePt t="187772" x="10160000" y="2997200"/>
          <p14:tracePt t="187789" x="10160000" y="3098800"/>
          <p14:tracePt t="187806" x="10191750" y="3187700"/>
          <p14:tracePt t="187823" x="10242550" y="3257550"/>
          <p14:tracePt t="187839" x="10299700" y="3352800"/>
          <p14:tracePt t="187845" x="10325100" y="3390900"/>
          <p14:tracePt t="187854" x="10344150" y="3429000"/>
          <p14:tracePt t="187873" x="10401300" y="3517900"/>
          <p14:tracePt t="187890" x="10477500" y="3613150"/>
          <p14:tracePt t="187906" x="10610850" y="3721100"/>
          <p14:tracePt t="187908" x="10693400" y="3778250"/>
          <p14:tracePt t="187923" x="10788650" y="3829050"/>
          <p14:tracePt t="187926" x="10877550" y="3873500"/>
          <p14:tracePt t="187939" x="10998200" y="3943350"/>
          <p14:tracePt t="187956" x="11080750" y="3975100"/>
          <p14:tracePt t="187973" x="11144250" y="3987800"/>
          <p14:tracePt t="187989" x="11201400" y="3994150"/>
          <p14:tracePt t="188006" x="11233150" y="3994150"/>
          <p14:tracePt t="188022" x="11309350" y="3975100"/>
          <p14:tracePt t="188039" x="11398250" y="3924300"/>
          <p14:tracePt t="188056" x="11480800" y="3886200"/>
          <p14:tracePt t="188072" x="11525250" y="3867150"/>
          <p14:tracePt t="188090" x="11576050" y="3841750"/>
          <p14:tracePt t="188093" x="11607800" y="3829050"/>
          <p14:tracePt t="188106" x="11620500" y="3822700"/>
          <p14:tracePt t="188123" x="11664950" y="3771900"/>
          <p14:tracePt t="188139" x="11696700" y="3721100"/>
          <p14:tracePt t="188156" x="11722100" y="3657600"/>
          <p14:tracePt t="188173" x="11747500" y="3562350"/>
          <p14:tracePt t="188190" x="11766550" y="3517900"/>
          <p14:tracePt t="188206" x="11785600" y="3435350"/>
          <p14:tracePt t="188223" x="11791950" y="3409950"/>
          <p14:tracePt t="188243" x="11798300" y="3251200"/>
          <p14:tracePt t="188256" x="11791950" y="3143250"/>
          <p14:tracePt t="188273" x="11766550" y="3016250"/>
          <p14:tracePt t="188289" x="11747500" y="2921000"/>
          <p14:tracePt t="188306" x="11728450" y="2819400"/>
          <p14:tracePt t="188323" x="11696700" y="2724150"/>
          <p14:tracePt t="188338" x="11652250" y="2628900"/>
          <p14:tracePt t="188356" x="11614150" y="2559050"/>
          <p14:tracePt t="188373" x="11601450" y="2533650"/>
          <p14:tracePt t="188390" x="11576050" y="2508250"/>
          <p14:tracePt t="188406" x="11557000" y="2482850"/>
          <p14:tracePt t="188423" x="11499850" y="2432050"/>
          <p14:tracePt t="188440" x="11449050" y="2368550"/>
          <p14:tracePt t="188456" x="11398250" y="2330450"/>
          <p14:tracePt t="188473" x="11334750" y="2286000"/>
          <p14:tracePt t="188490" x="11290300" y="2254250"/>
          <p14:tracePt t="188506" x="11252200" y="2247900"/>
          <p14:tracePt t="188523" x="11220450" y="2247900"/>
          <p14:tracePt t="188539" x="11182350" y="2260600"/>
          <p14:tracePt t="188556" x="11144250" y="2286000"/>
          <p14:tracePt t="188573" x="11099800" y="2311400"/>
          <p14:tracePt t="188590" x="11004550" y="2362200"/>
          <p14:tracePt t="188607" x="10909300" y="2387600"/>
          <p14:tracePt t="188623" x="10788650" y="2406650"/>
          <p14:tracePt t="188625" x="10763250" y="2413000"/>
          <p14:tracePt t="188640" x="10725150" y="2413000"/>
          <p14:tracePt t="188656" x="10680700" y="2413000"/>
          <p14:tracePt t="188673" x="10668000" y="2419350"/>
          <p14:tracePt t="188691" x="10655300" y="2457450"/>
          <p14:tracePt t="188706" x="10661650" y="2565400"/>
          <p14:tracePt t="188724" x="10699750" y="2686050"/>
          <p14:tracePt t="188740" x="10737850" y="2806700"/>
          <p14:tracePt t="188756" x="10750550" y="2908300"/>
          <p14:tracePt t="188773" x="10763250" y="2971800"/>
          <p14:tracePt t="188790" x="10775950" y="3028950"/>
          <p14:tracePt t="188806" x="10795000" y="3067050"/>
          <p14:tracePt t="188823" x="10845800" y="3124200"/>
          <p14:tracePt t="188839" x="10928350" y="3219450"/>
          <p14:tracePt t="188856" x="11023600" y="3333750"/>
          <p14:tracePt t="188873" x="11087100" y="3416300"/>
          <p14:tracePt t="188890" x="11125200" y="3467100"/>
          <p14:tracePt t="188907" x="11150600" y="3492500"/>
          <p14:tracePt t="188924" x="11156950" y="3492500"/>
          <p14:tracePt t="188940" x="11169650" y="3492500"/>
          <p14:tracePt t="188957" x="11201400" y="3473450"/>
          <p14:tracePt t="188973" x="11233150" y="3460750"/>
          <p14:tracePt t="188990" x="11277600" y="3454400"/>
          <p14:tracePt t="189007" x="11322050" y="3448050"/>
          <p14:tracePt t="189023" x="11372850" y="3435350"/>
          <p14:tracePt t="189040" x="11436350" y="3409950"/>
          <p14:tracePt t="189057" x="11512550" y="3340100"/>
          <p14:tracePt t="189074" x="11550650" y="3289300"/>
          <p14:tracePt t="189090" x="11582400" y="3213100"/>
          <p14:tracePt t="189107" x="11601450" y="3124200"/>
          <p14:tracePt t="189123" x="11620500" y="3028950"/>
          <p14:tracePt t="189126" x="11633200" y="2971800"/>
          <p14:tracePt t="189142" x="11639550" y="2889250"/>
          <p14:tracePt t="189157" x="11645900" y="2838450"/>
          <p14:tracePt t="189176" x="11652250" y="2711450"/>
          <p14:tracePt t="189189" x="11639550" y="2641600"/>
          <p14:tracePt t="189207" x="11614150" y="2584450"/>
          <p14:tracePt t="189223" x="11595100" y="2527300"/>
          <p14:tracePt t="189241" x="11582400" y="2457450"/>
          <p14:tracePt t="189257" x="11563350" y="2406650"/>
          <p14:tracePt t="189273" x="11537950" y="2355850"/>
          <p14:tracePt t="189290" x="11506200" y="2311400"/>
          <p14:tracePt t="189307" x="11474450" y="2286000"/>
          <p14:tracePt t="189324" x="11461750" y="2279650"/>
          <p14:tracePt t="189340" x="11455400" y="2279650"/>
          <p14:tracePt t="189344" x="11449050" y="2279650"/>
          <p14:tracePt t="189356" x="11436350" y="2292350"/>
          <p14:tracePt t="189373" x="11391900" y="2330450"/>
          <p14:tracePt t="189391" x="11366500" y="2368550"/>
          <p14:tracePt t="189407" x="11360150" y="2374900"/>
          <p14:tracePt t="189423" x="11360150" y="2381250"/>
          <p14:tracePt t="189474" x="11341100" y="2387600"/>
          <p14:tracePt t="189491" x="11309350" y="2406650"/>
          <p14:tracePt t="189507" x="11309350" y="2413000"/>
          <p14:tracePt t="189509" x="11309350" y="2425700"/>
          <p14:tracePt t="189525" x="11309350" y="2444750"/>
          <p14:tracePt t="189540" x="11309350" y="2482850"/>
          <p14:tracePt t="189558" x="11309350" y="2501900"/>
          <p14:tracePt t="193281" x="11309350" y="2495550"/>
          <p14:tracePt t="193290" x="11296650" y="2476500"/>
          <p14:tracePt t="193298" x="11271250" y="2432050"/>
          <p14:tracePt t="193309" x="11226800" y="2381250"/>
          <p14:tracePt t="193313" x="11182350" y="2343150"/>
          <p14:tracePt t="193328" x="11074400" y="2305050"/>
          <p14:tracePt t="193344" x="11017250" y="2305050"/>
          <p14:tracePt t="193361" x="11010900" y="2305050"/>
          <p14:tracePt t="193562" x="11010900" y="2311400"/>
          <p14:tracePt t="193571" x="11004550" y="2324100"/>
          <p14:tracePt t="193583" x="11004550" y="2343150"/>
          <p14:tracePt t="193593" x="10979150" y="2444750"/>
          <p14:tracePt t="193610" x="10960100" y="2527300"/>
          <p14:tracePt t="193629" x="10953750" y="2635250"/>
          <p14:tracePt t="193645" x="10966450" y="2736850"/>
          <p14:tracePt t="193661" x="11004550" y="2844800"/>
          <p14:tracePt t="193678" x="11042650" y="2978150"/>
          <p14:tracePt t="193694" x="11068050" y="3130550"/>
          <p14:tracePt t="193713" x="11080750" y="3289300"/>
          <p14:tracePt t="193726" x="11080750" y="3467100"/>
          <p14:tracePt t="193744" x="11061700" y="3657600"/>
          <p14:tracePt t="193763" x="11023600" y="3943350"/>
          <p14:tracePt t="193778" x="11017250" y="4006850"/>
          <p14:tracePt t="193795" x="11017250" y="4222750"/>
          <p14:tracePt t="193812" x="11029950" y="4318000"/>
          <p14:tracePt t="193828" x="11036300" y="4394200"/>
          <p14:tracePt t="193844" x="11036300" y="4419600"/>
          <p14:tracePt t="193862" x="10985500" y="4527550"/>
          <p14:tracePt t="193877" x="10915650" y="4610100"/>
          <p14:tracePt t="193896" x="10845800" y="4711700"/>
          <p14:tracePt t="193909" x="10731500" y="4870450"/>
          <p14:tracePt t="193927" x="10636250" y="4984750"/>
          <p14:tracePt t="193944" x="10553700" y="5073650"/>
          <p14:tracePt t="193961" x="10541000" y="5092700"/>
          <p14:tracePt t="193978" x="10541000" y="5099050"/>
          <p14:tracePt t="193994" x="10541000" y="5111750"/>
          <p14:tracePt t="194011" x="10534650" y="5130800"/>
          <p14:tracePt t="194028" x="10521950" y="5162550"/>
          <p14:tracePt t="194032" x="10509250" y="5181600"/>
          <p14:tracePt t="194043" x="10509250" y="5187950"/>
          <p14:tracePt t="194046" x="10496550" y="5200650"/>
          <p14:tracePt t="194061" x="10483850" y="5207000"/>
          <p14:tracePt t="194078" x="10471150" y="5213350"/>
          <p14:tracePt t="194112" x="10471150" y="5200650"/>
          <p14:tracePt t="194128" x="10439400" y="5168900"/>
          <p14:tracePt t="194146" x="10356850" y="5130800"/>
          <p14:tracePt t="194161" x="10299700" y="5124450"/>
          <p14:tracePt t="194179" x="10248900" y="5124450"/>
          <p14:tracePt t="194194" x="10217150" y="5124450"/>
          <p14:tracePt t="194211" x="10115550" y="5130800"/>
          <p14:tracePt t="194228" x="10064750" y="5143500"/>
          <p14:tracePt t="194245" x="9994900" y="5162550"/>
          <p14:tracePt t="194261" x="9982200" y="5175250"/>
          <p14:tracePt t="194328" x="9975850" y="5175250"/>
          <p14:tracePt t="194345" x="9969500" y="5175250"/>
          <p14:tracePt t="194361" x="9956800" y="5168900"/>
          <p14:tracePt t="194377" x="9925050" y="5168900"/>
          <p14:tracePt t="194379" x="9906000" y="5168900"/>
          <p14:tracePt t="194395" x="9861550" y="5168900"/>
          <p14:tracePt t="194397" x="9836150" y="5168900"/>
          <p14:tracePt t="194410" x="9791700" y="5168900"/>
          <p14:tracePt t="194411" x="9747250" y="5168900"/>
          <p14:tracePt t="194428" x="9715500" y="5168900"/>
          <p14:tracePt t="194445" x="9696450" y="5168900"/>
          <p14:tracePt t="194462" x="9664700" y="5168900"/>
          <p14:tracePt t="194476" x="9620250" y="5162550"/>
          <p14:tracePt t="194494" x="9575800" y="5156200"/>
          <p14:tracePt t="194511" x="9537700" y="5156200"/>
          <p14:tracePt t="194527" x="9505950" y="5168900"/>
          <p14:tracePt t="194543" x="9461500" y="5181600"/>
          <p14:tracePt t="194561" x="9410700" y="5194300"/>
          <p14:tracePt t="194578" x="9385300" y="5200650"/>
          <p14:tracePt t="194595" x="9347200" y="5207000"/>
          <p14:tracePt t="194598" x="9334500" y="5207000"/>
          <p14:tracePt t="194611" x="9328150" y="5207000"/>
          <p14:tracePt t="194615" x="9321800" y="5207000"/>
          <p14:tracePt t="194627" x="9315450" y="5213350"/>
          <p14:tracePt t="194645" x="9290050" y="5232400"/>
          <p14:tracePt t="194662" x="9271000" y="5264150"/>
          <p14:tracePt t="194677" x="9226550" y="5346700"/>
          <p14:tracePt t="194695" x="9220200" y="5403850"/>
          <p14:tracePt t="194710" x="9213850" y="5461000"/>
          <p14:tracePt t="194728" x="9232900" y="5511800"/>
          <p14:tracePt t="194744" x="9258300" y="5549900"/>
          <p14:tracePt t="194761" x="9264650" y="5588000"/>
          <p14:tracePt t="194779" x="9264650" y="5626100"/>
          <p14:tracePt t="194795" x="9232900" y="5702300"/>
          <p14:tracePt t="194811" x="9207500" y="5772150"/>
          <p14:tracePt t="194828" x="9194800" y="5848350"/>
          <p14:tracePt t="194845" x="9194800" y="5899150"/>
          <p14:tracePt t="194862" x="9220200" y="5937250"/>
          <p14:tracePt t="194878" x="9232900" y="5943600"/>
          <p14:tracePt t="194881" x="9239250" y="5943600"/>
          <p14:tracePt t="194894" x="9251950" y="5949950"/>
          <p14:tracePt t="194912" x="9258300" y="5956300"/>
          <p14:tracePt t="194930" x="9264650" y="5962650"/>
          <p14:tracePt t="194944" x="9271000" y="5975350"/>
          <p14:tracePt t="194961" x="9283700" y="5981700"/>
          <p14:tracePt t="194979" x="9290050" y="5988050"/>
          <p14:tracePt t="194994" x="9321800" y="6007100"/>
          <p14:tracePt t="195012" x="9366250" y="6019800"/>
          <p14:tracePt t="195029" x="9391650" y="6026150"/>
          <p14:tracePt t="195045" x="9436100" y="6026150"/>
          <p14:tracePt t="195062" x="9499600" y="6013450"/>
          <p14:tracePt t="195078" x="9544050" y="6000750"/>
          <p14:tracePt t="195082" x="9582150" y="5981700"/>
          <p14:tracePt t="195095" x="9601200" y="5969000"/>
          <p14:tracePt t="195112" x="9632950" y="5930900"/>
          <p14:tracePt t="195129" x="9658350" y="5880100"/>
          <p14:tracePt t="195145" x="9677400" y="5835650"/>
          <p14:tracePt t="195162" x="9677400" y="5803900"/>
          <p14:tracePt t="195179" x="9683750" y="5753100"/>
          <p14:tracePt t="195195" x="9683750" y="5715000"/>
          <p14:tracePt t="195211" x="9683750" y="5638800"/>
          <p14:tracePt t="195228" x="9677400" y="5562600"/>
          <p14:tracePt t="195246" x="9652000" y="5454650"/>
          <p14:tracePt t="195262" x="9632950" y="5384800"/>
          <p14:tracePt t="195266" x="9601200" y="5321300"/>
          <p14:tracePt t="195279" x="9594850" y="5289550"/>
          <p14:tracePt t="195296" x="9563100" y="5232400"/>
          <p14:tracePt t="195312" x="9550400" y="5200650"/>
          <p14:tracePt t="195330" x="9531350" y="5181600"/>
          <p14:tracePt t="195345" x="9518650" y="5168900"/>
          <p14:tracePt t="195361" x="9512300" y="5162550"/>
          <p14:tracePt t="195379" x="9505950" y="5162550"/>
          <p14:tracePt t="195382" x="9499600" y="5162550"/>
          <p14:tracePt t="195396" x="9474200" y="5156200"/>
          <p14:tracePt t="195411" x="9391650" y="5143500"/>
          <p14:tracePt t="195429" x="9296400" y="5130800"/>
          <p14:tracePt t="195445" x="9239250" y="5111750"/>
          <p14:tracePt t="195462" x="9163050" y="5099050"/>
          <p14:tracePt t="195479" x="9118600" y="5099050"/>
          <p14:tracePt t="195554" x="9112250" y="5105400"/>
          <p14:tracePt t="195563" x="9105900" y="5111750"/>
          <p14:tracePt t="195578" x="9086850" y="5156200"/>
          <p14:tracePt t="195595" x="9074150" y="5213350"/>
          <p14:tracePt t="195612" x="9067800" y="5251450"/>
          <p14:tracePt t="195629" x="9074150" y="5276850"/>
          <p14:tracePt t="195645" x="9099550" y="5314950"/>
          <p14:tracePt t="195662" x="9112250" y="5334000"/>
          <p14:tracePt t="195678" x="9124950" y="5340350"/>
          <p14:tracePt t="195695" x="9137650" y="5359400"/>
          <p14:tracePt t="195712" x="9220200" y="5429250"/>
          <p14:tracePt t="195728" x="9315450" y="5518150"/>
          <p14:tracePt t="195729" x="9334500" y="5556250"/>
          <p14:tracePt t="195745" x="9359900" y="5607050"/>
          <p14:tracePt t="195762" x="9378950" y="5638800"/>
          <p14:tracePt t="195778" x="9398000" y="5657850"/>
          <p14:tracePt t="195795" x="9398000" y="5664200"/>
          <p14:tracePt t="195875" x="9404350" y="5670550"/>
          <p14:tracePt t="195882" x="9410700" y="5670550"/>
          <p14:tracePt t="195895" x="9417050" y="5676900"/>
          <p14:tracePt t="195912" x="9436100" y="5689600"/>
          <p14:tracePt t="195928" x="9442450" y="5695950"/>
          <p14:tracePt t="195978" x="9448800" y="5695950"/>
          <p14:tracePt t="195995" x="9455150" y="5683250"/>
          <p14:tracePt t="196011" x="9461500" y="5676900"/>
          <p14:tracePt t="196045" x="9467850" y="5664200"/>
          <p14:tracePt t="196248" x="9461500" y="5664200"/>
          <p14:tracePt t="196262" x="9448800" y="5676900"/>
          <p14:tracePt t="196278" x="9442450" y="5683250"/>
          <p14:tracePt t="196295" x="9436100" y="5695950"/>
          <p14:tracePt t="196313" x="9429750" y="5702300"/>
          <p14:tracePt t="196337" x="9423400" y="5715000"/>
          <p14:tracePt t="196362" x="9417050" y="5721350"/>
          <p14:tracePt t="198366" x="9410700" y="5721350"/>
          <p14:tracePt t="198382" x="9372600" y="5753100"/>
          <p14:tracePt t="198399" x="9353550" y="5848350"/>
          <p14:tracePt t="198415" x="9448800" y="5937250"/>
          <p14:tracePt t="198431" x="9632950" y="6013450"/>
          <p14:tracePt t="198449" x="9848850" y="6083300"/>
          <p14:tracePt t="198465" x="9982200" y="6153150"/>
          <p14:tracePt t="198481" x="10045700" y="6248400"/>
          <p14:tracePt t="198498" x="10090150" y="6350000"/>
          <p14:tracePt t="198515" x="10140950" y="6451600"/>
          <p14:tracePt t="198531" x="10204450" y="6559550"/>
          <p14:tracePt t="198548" x="10261600" y="6629400"/>
          <p14:tracePt t="198564" x="10331450" y="6699250"/>
          <p14:tracePt t="198568" x="10369550" y="6724650"/>
          <p14:tracePt t="198582" x="10394950" y="6743700"/>
          <p14:tracePt t="198598" x="10433050" y="6769100"/>
          <p14:tracePt t="198615" x="10496550" y="6807200"/>
          <p14:tracePt t="198632" x="10528300" y="6819900"/>
          <p14:tracePt t="198648" x="10541000" y="6832600"/>
          <p14:tracePt t="198738" x="10547350" y="6832600"/>
          <p14:tracePt t="198801" x="10560050" y="6832600"/>
          <p14:tracePt t="198810" x="10572750" y="6819900"/>
          <p14:tracePt t="198815" x="10610850" y="6794500"/>
          <p14:tracePt t="198832" x="10636250" y="6781800"/>
          <p14:tracePt t="198849" x="10699750" y="6743700"/>
          <p14:tracePt t="198865" x="10775950" y="6699250"/>
          <p14:tracePt t="198882" x="10801350" y="6680200"/>
          <p14:tracePt t="198898" x="10814050" y="6673850"/>
          <p14:tracePt t="198915" x="10826750" y="6667500"/>
          <p14:tracePt t="198931" x="10858500" y="6648450"/>
          <p14:tracePt t="198948" x="10909300" y="6623050"/>
          <p14:tracePt t="198965" x="10941050" y="6610350"/>
          <p14:tracePt t="198980" x="10972800" y="6591300"/>
          <p14:tracePt t="198998" x="10998200" y="6584950"/>
          <p14:tracePt t="199015" x="11017250" y="6572250"/>
          <p14:tracePt t="199032" x="11036300" y="6572250"/>
          <p14:tracePt t="199049" x="11049000" y="6565900"/>
          <p14:tracePt t="199066" x="11055350" y="6565900"/>
          <p14:tracePt t="199082" x="11093450" y="6553200"/>
          <p14:tracePt t="199098" x="11112500" y="6534150"/>
          <p14:tracePt t="199115" x="11118850" y="6527800"/>
          <p14:tracePt t="199132" x="11144250" y="6496050"/>
          <p14:tracePt t="199149" x="11163300" y="6477000"/>
          <p14:tracePt t="199166" x="11169650" y="6457950"/>
          <p14:tracePt t="199183" x="11182350" y="6438900"/>
          <p14:tracePt t="199198" x="11182350" y="6419850"/>
          <p14:tracePt t="199215" x="11182350" y="6394450"/>
          <p14:tracePt t="199232" x="11176000" y="6369050"/>
          <p14:tracePt t="199249" x="11163300" y="6337300"/>
          <p14:tracePt t="199265" x="11131550" y="6273800"/>
          <p14:tracePt t="199282" x="11118850" y="6242050"/>
          <p14:tracePt t="199299" x="11093450" y="6191250"/>
          <p14:tracePt t="199317" x="11068050" y="6159500"/>
          <p14:tracePt t="199332" x="11029950" y="6134100"/>
          <p14:tracePt t="199349" x="10991850" y="6115050"/>
          <p14:tracePt t="199366" x="10953750" y="6102350"/>
          <p14:tracePt t="199382" x="10922000" y="6089650"/>
          <p14:tracePt t="199399" x="10890250" y="6076950"/>
          <p14:tracePt t="199415" x="10871200" y="6070600"/>
          <p14:tracePt t="199432" x="10839450" y="6064250"/>
          <p14:tracePt t="199449" x="10807700" y="6057900"/>
          <p14:tracePt t="199465" x="10763250" y="6051550"/>
          <p14:tracePt t="199481" x="10706100" y="6045200"/>
          <p14:tracePt t="199499" x="10642600" y="6038850"/>
          <p14:tracePt t="199516" x="10585450" y="6038850"/>
          <p14:tracePt t="199518" x="10553700" y="6038850"/>
          <p14:tracePt t="199532" x="10521950" y="6038850"/>
          <p14:tracePt t="199549" x="10464800" y="6051550"/>
          <p14:tracePt t="199570" x="10420350" y="6070600"/>
          <p14:tracePt t="199581" x="10388600" y="6089650"/>
          <p14:tracePt t="199599" x="10363200" y="6115050"/>
          <p14:tracePt t="199616" x="10337800" y="6134100"/>
          <p14:tracePt t="199632" x="10306050" y="6159500"/>
          <p14:tracePt t="199649" x="10255250" y="6191250"/>
          <p14:tracePt t="199666" x="10204450" y="6242050"/>
          <p14:tracePt t="199682" x="10153650" y="6299200"/>
          <p14:tracePt t="199699" x="10128250" y="6356350"/>
          <p14:tracePt t="199716" x="10121900" y="6394450"/>
          <p14:tracePt t="199732" x="10121900" y="6413500"/>
          <p14:tracePt t="199750" x="10134600" y="6432550"/>
          <p14:tracePt t="199766" x="10166350" y="6470650"/>
          <p14:tracePt t="199768" x="10191750" y="6489700"/>
          <p14:tracePt t="199781" x="10217150" y="6508750"/>
          <p14:tracePt t="199782" x="10248900" y="6527800"/>
          <p14:tracePt t="199799" x="10331450" y="6572250"/>
          <p14:tracePt t="199816" x="10388600" y="6604000"/>
          <p14:tracePt t="199832" x="10426700" y="6623050"/>
          <p14:tracePt t="199849" x="10471150" y="6635750"/>
          <p14:tracePt t="199865" x="10534650" y="6635750"/>
          <p14:tracePt t="199882" x="10610850" y="6635750"/>
          <p14:tracePt t="199899" x="10737850" y="6610350"/>
          <p14:tracePt t="199921" x="10826750" y="6584950"/>
          <p14:tracePt t="199924" x="10871200" y="6572250"/>
          <p14:tracePt t="199932" x="10909300" y="6559550"/>
          <p14:tracePt t="199949" x="10947400" y="6546850"/>
          <p14:tracePt t="199966" x="10979150" y="6540500"/>
          <p14:tracePt t="199983" x="11004550" y="6534150"/>
          <p14:tracePt t="199999" x="11042650" y="6508750"/>
          <p14:tracePt t="200016" x="11068050" y="6489700"/>
          <p14:tracePt t="200033" x="11080750" y="6464300"/>
          <p14:tracePt t="200049" x="11093450" y="6432550"/>
          <p14:tracePt t="200066" x="11099800" y="6407150"/>
          <p14:tracePt t="200083" x="11099800" y="6388100"/>
          <p14:tracePt t="200099" x="11099800" y="6362700"/>
          <p14:tracePt t="200116" x="11099800" y="6337300"/>
          <p14:tracePt t="200133" x="11099800" y="6311900"/>
          <p14:tracePt t="200149" x="11087100" y="6273800"/>
          <p14:tracePt t="200166" x="11068050" y="6229350"/>
          <p14:tracePt t="200183" x="11055350" y="6203950"/>
          <p14:tracePt t="200201" x="11029950" y="6165850"/>
          <p14:tracePt t="200216" x="11017250" y="6146800"/>
          <p14:tracePt t="200233" x="11004550" y="6127750"/>
          <p14:tracePt t="200250" x="10998200" y="6115050"/>
          <p14:tracePt t="200266" x="10991850" y="6108700"/>
          <p14:tracePt t="200282" x="10979150" y="6096000"/>
          <p14:tracePt t="200300" x="10953750" y="6096000"/>
          <p14:tracePt t="200316" x="10915650" y="6096000"/>
          <p14:tracePt t="200332" x="10864850" y="6096000"/>
          <p14:tracePt t="200349" x="10820400" y="6096000"/>
          <p14:tracePt t="200366" x="10763250" y="6096000"/>
          <p14:tracePt t="200383" x="10744200" y="6102350"/>
          <p14:tracePt t="200400" x="10725150" y="6102350"/>
          <p14:tracePt t="200416" x="10712450" y="6102350"/>
          <p14:tracePt t="200433" x="10693400" y="6108700"/>
          <p14:tracePt t="200449" x="10661650" y="6115050"/>
          <p14:tracePt t="200466" x="10642600" y="6121400"/>
          <p14:tracePt t="200483" x="10617200" y="6127750"/>
          <p14:tracePt t="200500" x="10591800" y="6134100"/>
          <p14:tracePt t="200502" x="10579100" y="6140450"/>
          <p14:tracePt t="200517" x="10566400" y="6140450"/>
          <p14:tracePt t="200533" x="10534650" y="6146800"/>
          <p14:tracePt t="200550" x="10515600" y="6159500"/>
          <p14:tracePt t="200566" x="10496550" y="6178550"/>
          <p14:tracePt t="200584" x="10464800" y="6197600"/>
          <p14:tracePt t="200599" x="10433050" y="6229350"/>
          <p14:tracePt t="200616" x="10401300" y="6248400"/>
          <p14:tracePt t="200633" x="10388600" y="6267450"/>
          <p14:tracePt t="200637" x="10382250" y="6273800"/>
          <p14:tracePt t="200666" x="10375900" y="6280150"/>
          <p14:tracePt t="200744" x="10375900" y="6286500"/>
          <p14:tracePt t="200752" x="10382250" y="6299200"/>
          <p14:tracePt t="200766" x="10420350" y="6337300"/>
          <p14:tracePt t="200784" x="10471150" y="6369050"/>
          <p14:tracePt t="200801" x="10521950" y="6400800"/>
          <p14:tracePt t="200816" x="10553700" y="6426200"/>
          <p14:tracePt t="200833" x="10572750" y="6432550"/>
          <p14:tracePt t="200850" x="10579100" y="6438900"/>
          <p14:tracePt t="200946" x="10585450" y="6438900"/>
          <p14:tracePt t="200953" x="10591800" y="6438900"/>
          <p14:tracePt t="200966" x="10617200" y="6432550"/>
          <p14:tracePt t="200984" x="10668000" y="6419850"/>
          <p14:tracePt t="201000" x="10731500" y="6413500"/>
          <p14:tracePt t="201017" x="10833100" y="6400800"/>
          <p14:tracePt t="201033" x="10839450" y="6394450"/>
          <p14:tracePt t="201050" x="10839450" y="6388100"/>
          <p14:tracePt t="201123" x="10845800" y="6388100"/>
          <p14:tracePt t="201132" x="10852150" y="6388100"/>
          <p14:tracePt t="201150" x="10877550" y="6381750"/>
          <p14:tracePt t="201167" x="10922000" y="6375400"/>
          <p14:tracePt t="201182" x="10941050" y="6369050"/>
          <p14:tracePt t="201201" x="10953750" y="6369050"/>
          <p14:tracePt t="201203" x="10960100" y="6362700"/>
          <p14:tracePt t="201217" x="11017250" y="6350000"/>
          <p14:tracePt t="201234" x="11087100" y="6337300"/>
          <p14:tracePt t="201251" x="11201400" y="6318250"/>
          <p14:tracePt t="201267" x="11296650" y="6286500"/>
          <p14:tracePt t="201284" x="11328400" y="6267450"/>
          <p14:tracePt t="201300" x="11353800" y="6242050"/>
          <p14:tracePt t="201317" x="11353800" y="6216650"/>
          <p14:tracePt t="201334" x="11372850" y="6172200"/>
          <p14:tracePt t="201350" x="11404600" y="6096000"/>
          <p14:tracePt t="201366" x="11442700" y="6013450"/>
          <p14:tracePt t="201382" x="11480800" y="5873750"/>
          <p14:tracePt t="201400" x="11480800" y="5753100"/>
          <p14:tracePt t="201418" x="11480800" y="5676900"/>
          <p14:tracePt t="201434" x="11474450" y="5626100"/>
          <p14:tracePt t="201436" x="11474450" y="5600700"/>
          <p14:tracePt t="201451" x="11474450" y="5556250"/>
          <p14:tracePt t="201466" x="11474450" y="5537200"/>
          <p14:tracePt t="201467" x="11487150" y="5505450"/>
          <p14:tracePt t="201483" x="11499850" y="5486400"/>
          <p14:tracePt t="201505" x="11518900" y="5378450"/>
          <p14:tracePt t="201516" x="11506200" y="5314950"/>
          <p14:tracePt t="201534" x="11480800" y="5264150"/>
          <p14:tracePt t="201550" x="11461750" y="5238750"/>
          <p14:tracePt t="201567" x="11449050" y="5226050"/>
          <p14:tracePt t="201584" x="11442700" y="5226050"/>
          <p14:tracePt t="201617" x="11436350" y="5219700"/>
          <p14:tracePt t="201634" x="11430000" y="5213350"/>
          <p14:tracePt t="201650" x="11410950" y="5213350"/>
          <p14:tracePt t="201654" x="11404600" y="5213350"/>
          <p14:tracePt t="201668" x="11385550" y="5213350"/>
          <p14:tracePt t="201684" x="11347450" y="5213350"/>
          <p14:tracePt t="201701" x="11309350" y="5238750"/>
          <p14:tracePt t="201718" x="11296650" y="5251450"/>
          <p14:tracePt t="201734" x="11283950" y="5257800"/>
          <p14:tracePt t="201753" x="11271250" y="5270500"/>
          <p14:tracePt t="201767" x="11252200" y="5289550"/>
          <p14:tracePt t="201783" x="11214100" y="5327650"/>
          <p14:tracePt t="201802" x="11188700" y="5353050"/>
          <p14:tracePt t="201817" x="11169650" y="5372100"/>
          <p14:tracePt t="201834" x="11156950" y="5397500"/>
          <p14:tracePt t="201853" x="11150600" y="5403850"/>
          <p14:tracePt t="202015" x="11144250" y="5403850"/>
          <p14:tracePt t="202024" x="11131550" y="5403850"/>
          <p14:tracePt t="202038" x="11125200" y="5403850"/>
          <p14:tracePt t="202087" x="11118850" y="5403850"/>
          <p14:tracePt t="202389" x="11118850" y="5410200"/>
          <p14:tracePt t="202403" x="11125200" y="5416550"/>
          <p14:tracePt t="202413" x="11131550" y="5422900"/>
          <p14:tracePt t="202422" x="11150600" y="5435600"/>
          <p14:tracePt t="202434" x="11169650" y="5441950"/>
          <p14:tracePt t="202453" x="11296650" y="5448300"/>
          <p14:tracePt t="202469" x="11404600" y="5441950"/>
          <p14:tracePt t="202485" x="11474450" y="5422900"/>
          <p14:tracePt t="202501" x="11512550" y="5403850"/>
          <p14:tracePt t="202518" x="11531600" y="5378450"/>
          <p14:tracePt t="202535" x="11544300" y="5346700"/>
          <p14:tracePt t="202551" x="11544300" y="5308600"/>
          <p14:tracePt t="202568" x="11544300" y="5283200"/>
          <p14:tracePt t="202585" x="11544300" y="5270500"/>
          <p14:tracePt t="202602" x="11544300" y="5257800"/>
          <p14:tracePt t="202618" x="11550650" y="5251450"/>
          <p14:tracePt t="202635" x="11563350" y="5238750"/>
          <p14:tracePt t="202652" x="11582400" y="5226050"/>
          <p14:tracePt t="202668" x="11588750" y="5219700"/>
          <p14:tracePt t="202685" x="11595100" y="5194300"/>
          <p14:tracePt t="202702" x="11595100" y="5175250"/>
          <p14:tracePt t="202718" x="11595100" y="5130800"/>
          <p14:tracePt t="202735" x="11582400" y="5092700"/>
          <p14:tracePt t="202751" x="11563350" y="5060950"/>
          <p14:tracePt t="202768" x="11550650" y="5035550"/>
          <p14:tracePt t="202785" x="11544300" y="5022850"/>
          <p14:tracePt t="202801" x="11537950" y="5010150"/>
          <p14:tracePt t="202818" x="11531600" y="4997450"/>
          <p14:tracePt t="202838" x="11518900" y="4978400"/>
          <p14:tracePt t="202851" x="11499850" y="4965700"/>
          <p14:tracePt t="202869" x="11468100" y="4940300"/>
          <p14:tracePt t="202885" x="11404600" y="4889500"/>
          <p14:tracePt t="202902" x="11379200" y="4870450"/>
          <p14:tracePt t="202919" x="11353800" y="4845050"/>
          <p14:tracePt t="202935" x="11334750" y="4832350"/>
          <p14:tracePt t="202952" x="11328400" y="4826000"/>
          <p14:tracePt t="202970" x="11322050" y="4826000"/>
          <p14:tracePt t="202986" x="11315700" y="4826000"/>
          <p14:tracePt t="203002" x="11303000" y="4826000"/>
          <p14:tracePt t="203018" x="11283950" y="4826000"/>
          <p14:tracePt t="203035" x="11245850" y="4819650"/>
          <p14:tracePt t="203052" x="11188700" y="4806950"/>
          <p14:tracePt t="203068" x="11144250" y="4794250"/>
          <p14:tracePt t="203085" x="11106150" y="4775200"/>
          <p14:tracePt t="203102" x="11061700" y="4762500"/>
          <p14:tracePt t="203105" x="11049000" y="4756150"/>
          <p14:tracePt t="203117" x="11042650" y="4749800"/>
          <p14:tracePt t="203119" x="11036300" y="4749800"/>
          <p14:tracePt t="203152" x="11029950" y="4743450"/>
          <p14:tracePt t="203169" x="11017250" y="4737100"/>
          <p14:tracePt t="203185" x="10991850" y="4730750"/>
          <p14:tracePt t="203202" x="10966450" y="4730750"/>
          <p14:tracePt t="203218" x="10941050" y="4730750"/>
          <p14:tracePt t="203223" x="10909300" y="4737100"/>
          <p14:tracePt t="203236" x="10896600" y="4743450"/>
          <p14:tracePt t="203239" x="10890250" y="4749800"/>
          <p14:tracePt t="203251" x="10877550" y="4756150"/>
          <p14:tracePt t="203269" x="10864850" y="4775200"/>
          <p14:tracePt t="203289" x="10852150" y="4781550"/>
          <p14:tracePt t="203303" x="10839450" y="4806950"/>
          <p14:tracePt t="203318" x="10801350" y="4845050"/>
          <p14:tracePt t="203335" x="10756900" y="4895850"/>
          <p14:tracePt t="203352" x="10725150" y="4946650"/>
          <p14:tracePt t="203369" x="10699750" y="4997450"/>
          <p14:tracePt t="203384" x="10699750" y="5048250"/>
          <p14:tracePt t="203402" x="10706100" y="5092700"/>
          <p14:tracePt t="203406" x="10718800" y="5111750"/>
          <p14:tracePt t="203418" x="10725150" y="5137150"/>
          <p14:tracePt t="203435" x="10756900" y="5187950"/>
          <p14:tracePt t="203453" x="10769600" y="5219700"/>
          <p14:tracePt t="203469" x="10769600" y="5245100"/>
          <p14:tracePt t="203485" x="10769600" y="5276850"/>
          <p14:tracePt t="203490" x="10769600" y="5295900"/>
          <p14:tracePt t="203501" x="10769600" y="5302250"/>
          <p14:tracePt t="203504" x="10769600" y="5314950"/>
          <p14:tracePt t="203518" x="10769600" y="5321300"/>
          <p14:tracePt t="203536" x="10775950" y="5340350"/>
          <p14:tracePt t="203727" x="10801350" y="5365750"/>
          <p14:tracePt t="203737" x="10820400" y="5372100"/>
          <p14:tracePt t="203753" x="10909300" y="5422900"/>
          <p14:tracePt t="203769" x="11023600" y="5454650"/>
          <p14:tracePt t="203786" x="11106150" y="5480050"/>
          <p14:tracePt t="203805" x="11131550" y="5492750"/>
          <p14:tracePt t="203836" x="11137900" y="5492750"/>
          <p14:tracePt t="203853" x="11156950" y="5499100"/>
          <p14:tracePt t="203871" x="11188700" y="5511800"/>
          <p14:tracePt t="203886" x="11226800" y="5524500"/>
          <p14:tracePt t="203902" x="11252200" y="5530850"/>
          <p14:tracePt t="203920" x="11277600" y="5543550"/>
          <p14:tracePt t="203936" x="11290300" y="5543550"/>
          <p14:tracePt t="203953" x="11290300" y="5549900"/>
          <p14:tracePt t="204089" x="11296650" y="5549900"/>
          <p14:tracePt t="204097" x="11322050" y="5549900"/>
          <p14:tracePt t="204102" x="11328400" y="5549900"/>
          <p14:tracePt t="204119" x="11398250" y="5524500"/>
          <p14:tracePt t="204136" x="11461750" y="5499100"/>
          <p14:tracePt t="204153" x="11518900" y="5461000"/>
          <p14:tracePt t="204170" x="11537950" y="5435600"/>
          <p14:tracePt t="204186" x="11557000" y="5422900"/>
          <p14:tracePt t="204203" x="11582400" y="5391150"/>
          <p14:tracePt t="204219" x="11614150" y="5353050"/>
          <p14:tracePt t="204236" x="11645900" y="5308600"/>
          <p14:tracePt t="204253" x="11671300" y="5264150"/>
          <p14:tracePt t="204269" x="11684000" y="5213350"/>
          <p14:tracePt t="204286" x="11684000" y="5181600"/>
          <p14:tracePt t="204303" x="11690350" y="5149850"/>
          <p14:tracePt t="204320" x="11684000" y="5124450"/>
          <p14:tracePt t="204323" x="11677650" y="5105400"/>
          <p14:tracePt t="204337" x="11645900" y="5073650"/>
          <p14:tracePt t="204353" x="11614150" y="5029200"/>
          <p14:tracePt t="204370" x="11569700" y="4972050"/>
          <p14:tracePt t="204387" x="11544300" y="4927600"/>
          <p14:tracePt t="204403" x="11518900" y="4902200"/>
          <p14:tracePt t="204419" x="11499850" y="4889500"/>
          <p14:tracePt t="204436" x="11493500" y="4876800"/>
          <p14:tracePt t="204453" x="11474450" y="4864100"/>
          <p14:tracePt t="204469" x="11449050" y="4851400"/>
          <p14:tracePt t="204475" x="11436350" y="4845050"/>
          <p14:tracePt t="204486" x="11404600" y="4838700"/>
          <p14:tracePt t="204503" x="11347450" y="4832350"/>
          <p14:tracePt t="204520" x="11233150" y="4832350"/>
          <p14:tracePt t="204536" x="11131550" y="4826000"/>
          <p14:tracePt t="204539" x="11106150" y="4813300"/>
          <p14:tracePt t="204553" x="11080750" y="4806950"/>
          <p14:tracePt t="204570" x="11049000" y="4806950"/>
          <p14:tracePt t="204572" x="11042650" y="4806950"/>
          <p14:tracePt t="204585" x="11036300" y="4806950"/>
          <p14:tracePt t="204586" x="11029950" y="4806950"/>
          <p14:tracePt t="204603" x="11017250" y="4819650"/>
          <p14:tracePt t="204620" x="11004550" y="4838700"/>
          <p14:tracePt t="204636" x="10998200" y="4870450"/>
          <p14:tracePt t="204653" x="10998200" y="4895850"/>
          <p14:tracePt t="204670" x="10972800" y="4946650"/>
          <p14:tracePt t="204686" x="10960100" y="4978400"/>
          <p14:tracePt t="204703" x="10947400" y="5029200"/>
          <p14:tracePt t="204720" x="10947400" y="5060950"/>
          <p14:tracePt t="204736" x="10960100" y="5111750"/>
          <p14:tracePt t="204753" x="10985500" y="5149850"/>
          <p14:tracePt t="204770" x="11061700" y="5232400"/>
          <p14:tracePt t="204786" x="11150600" y="5308600"/>
          <p14:tracePt t="204804" x="11233150" y="5359400"/>
          <p14:tracePt t="204820" x="11277600" y="5378450"/>
          <p14:tracePt t="204837" x="11290300" y="5384800"/>
          <p14:tracePt t="204927" x="11290300" y="5391150"/>
          <p14:tracePt t="204936" x="11290300" y="5397500"/>
          <p14:tracePt t="204954" x="11290300" y="5410200"/>
          <p14:tracePt t="204971" x="11290300" y="5416550"/>
          <p14:tracePt t="204987" x="11283950" y="5416550"/>
          <p14:tracePt t="205065" x="11283950" y="5410200"/>
          <p14:tracePt t="205075" x="11290300" y="5410200"/>
          <p14:tracePt t="205086" x="11296650" y="5403850"/>
          <p14:tracePt t="205105" x="11322050" y="5391150"/>
          <p14:tracePt t="205119" x="11328400" y="5391150"/>
          <p14:tracePt t="205187" x="11328400" y="5397500"/>
          <p14:tracePt t="205204" x="11328400" y="5403850"/>
          <p14:tracePt t="205220" x="11334750" y="5403850"/>
          <p14:tracePt t="205412" x="11334750" y="5410200"/>
          <p14:tracePt t="211845" x="11347450" y="5410200"/>
          <p14:tracePt t="211855" x="11360150" y="5397500"/>
          <p14:tracePt t="211863" x="11391900" y="5372100"/>
          <p14:tracePt t="211875" x="11430000" y="5340350"/>
          <p14:tracePt t="211893" x="11588750" y="5283200"/>
          <p14:tracePt t="211910" x="11671300" y="5270500"/>
          <p14:tracePt t="211927" x="11734800" y="5270500"/>
          <p14:tracePt t="211943" x="11791950" y="5264150"/>
          <p14:tracePt t="211959" x="11861800" y="5257800"/>
          <p14:tracePt t="211976" x="11899900" y="5251450"/>
          <p14:tracePt t="211992" x="11906250" y="5238750"/>
          <p14:tracePt t="212009" x="11912600" y="5226050"/>
          <p14:tracePt t="212026" x="11918950" y="5207000"/>
          <p14:tracePt t="212043" x="11938000" y="5175250"/>
          <p14:tracePt t="212059" x="11969750" y="5143500"/>
          <p14:tracePt t="212076" x="11995150" y="5099050"/>
          <p14:tracePt t="212079" x="12001500" y="5073650"/>
          <p14:tracePt t="212093" x="12001500" y="5029200"/>
          <p14:tracePt t="212108" x="11988800" y="5016500"/>
          <p14:tracePt t="212110" x="11950700" y="4997450"/>
          <p14:tracePt t="212126" x="11830050" y="4953000"/>
          <p14:tracePt t="212143" x="11715750" y="4940300"/>
          <p14:tracePt t="212159" x="11658600" y="4946650"/>
          <p14:tracePt t="212176" x="11626850" y="4965700"/>
          <p14:tracePt t="212193" x="11601450" y="4984750"/>
          <p14:tracePt t="212209" x="11563350" y="5010150"/>
          <p14:tracePt t="212226" x="11544300" y="5029200"/>
          <p14:tracePt t="212243" x="11493500" y="5060950"/>
          <p14:tracePt t="212259" x="11379200" y="5111750"/>
          <p14:tracePt t="212276" x="11207750" y="5162550"/>
          <p14:tracePt t="212293" x="11049000" y="5200650"/>
          <p14:tracePt t="212310" x="10928350" y="5245100"/>
          <p14:tracePt t="212312" x="10877550" y="5270500"/>
          <p14:tracePt t="212326" x="10858500" y="5283200"/>
          <p14:tracePt t="212328" x="10858500" y="5289550"/>
          <p14:tracePt t="212342" x="10852150" y="5289550"/>
          <p14:tracePt t="212360" x="10852150" y="5295900"/>
          <p14:tracePt t="212377" x="10902950" y="5308600"/>
          <p14:tracePt t="212393" x="10985500" y="5321300"/>
          <p14:tracePt t="212409" x="11112500" y="5340350"/>
          <p14:tracePt t="212426" x="11182350" y="5372100"/>
          <p14:tracePt t="212443" x="11195050" y="5397500"/>
          <p14:tracePt t="212459" x="11195050" y="5429250"/>
          <p14:tracePt t="212476" x="11195050" y="5448300"/>
          <p14:tracePt t="212493" x="11195050" y="5461000"/>
          <p14:tracePt t="212566" x="11207750" y="5461000"/>
          <p14:tracePt t="212574" x="11214100" y="5461000"/>
          <p14:tracePt t="212583" x="11226800" y="5454650"/>
          <p14:tracePt t="212592" x="11233150" y="5454650"/>
          <p14:tracePt t="212610" x="11245850" y="5454650"/>
          <p14:tracePt t="213181" x="11245850" y="5461000"/>
          <p14:tracePt t="213198" x="11233150" y="5486400"/>
          <p14:tracePt t="213211" x="11226800" y="5505450"/>
          <p14:tracePt t="213227" x="11214100" y="5530850"/>
          <p14:tracePt t="213245" x="11182350" y="5588000"/>
          <p14:tracePt t="213261" x="11144250" y="5645150"/>
          <p14:tracePt t="213277" x="11106150" y="5734050"/>
          <p14:tracePt t="213294" x="11074400" y="5829300"/>
          <p14:tracePt t="213310" x="11055350" y="5905500"/>
          <p14:tracePt t="213327" x="11036300" y="5956300"/>
          <p14:tracePt t="213344" x="11029950" y="5988050"/>
          <p14:tracePt t="213360" x="11023600" y="6000750"/>
          <p14:tracePt t="213377" x="10998200" y="6032500"/>
          <p14:tracePt t="213394" x="10972800" y="6064250"/>
          <p14:tracePt t="213396" x="10953750" y="6089650"/>
          <p14:tracePt t="213411" x="10941050" y="6102350"/>
          <p14:tracePt t="213427" x="10871200" y="6184900"/>
          <p14:tracePt t="213444" x="10814050" y="6248400"/>
          <p14:tracePt t="213461" x="10788650" y="6273800"/>
          <p14:tracePt t="213477" x="10782300" y="6286500"/>
          <p14:tracePt t="213494" x="10782300" y="6292850"/>
          <p14:tracePt t="213511" x="10775950" y="6305550"/>
          <p14:tracePt t="213527" x="10763250" y="6330950"/>
          <p14:tracePt t="213544" x="10744200" y="6350000"/>
          <p14:tracePt t="213562" x="10731500" y="6362700"/>
          <p14:tracePt t="213687" x="10725150" y="6356350"/>
          <p14:tracePt t="213697" x="10712450" y="6343650"/>
          <p14:tracePt t="213710" x="10668000" y="6311900"/>
          <p14:tracePt t="213728" x="10591800" y="6273800"/>
          <p14:tracePt t="213744" x="10560050" y="6254750"/>
          <p14:tracePt t="213761" x="10541000" y="6235700"/>
          <p14:tracePt t="213778" x="10515600" y="6229350"/>
          <p14:tracePt t="213795" x="10407650" y="6229350"/>
          <p14:tracePt t="213811" x="10261600" y="6267450"/>
          <p14:tracePt t="213828" x="10096500" y="6311900"/>
          <p14:tracePt t="213833" x="9988550" y="6350000"/>
          <p14:tracePt t="213843" x="9931400" y="6369050"/>
          <p14:tracePt t="213859" x="9880600" y="6394450"/>
          <p14:tracePt t="213878" x="9874250" y="6400800"/>
          <p14:tracePt t="213927" x="9880600" y="6407150"/>
          <p14:tracePt t="213944" x="9886950" y="6426200"/>
          <p14:tracePt t="213961" x="9893300" y="6464300"/>
          <p14:tracePt t="213978" x="9893300" y="6496050"/>
          <p14:tracePt t="213994" x="9893300" y="6521450"/>
          <p14:tracePt t="213997" x="9899650" y="6534150"/>
          <p14:tracePt t="214010" x="9912350" y="6546850"/>
          <p14:tracePt t="214028" x="9963150" y="6572250"/>
          <p14:tracePt t="214044" x="10045700" y="6591300"/>
          <p14:tracePt t="214064" x="10153650" y="6616700"/>
          <p14:tracePt t="214067" x="10217150" y="6635750"/>
          <p14:tracePt t="214078" x="10242550" y="6642100"/>
          <p14:tracePt t="214094" x="10312400" y="6661150"/>
          <p14:tracePt t="214111" x="10363200" y="6673850"/>
          <p14:tracePt t="214128" x="10420350" y="6680200"/>
          <p14:tracePt t="214145" x="10496550" y="6680200"/>
          <p14:tracePt t="214161" x="10591800" y="6680200"/>
          <p14:tracePt t="214178" x="10668000" y="6673850"/>
          <p14:tracePt t="214194" x="10782300" y="6667500"/>
          <p14:tracePt t="214212" x="10902950" y="6661150"/>
          <p14:tracePt t="214228" x="11023600" y="6642100"/>
          <p14:tracePt t="214245" x="11156950" y="6591300"/>
          <p14:tracePt t="214261" x="11214100" y="6540500"/>
          <p14:tracePt t="214278" x="11239500" y="6483350"/>
          <p14:tracePt t="214294" x="11252200" y="6445250"/>
          <p14:tracePt t="214312" x="11264900" y="6381750"/>
          <p14:tracePt t="214328" x="11271250" y="6324600"/>
          <p14:tracePt t="214345" x="11277600" y="6280150"/>
          <p14:tracePt t="214361" x="11277600" y="6248400"/>
          <p14:tracePt t="214378" x="11277600" y="6229350"/>
          <p14:tracePt t="214395" x="11264900" y="6191250"/>
          <p14:tracePt t="214411" x="11239500" y="6153150"/>
          <p14:tracePt t="214428" x="11214100" y="6134100"/>
          <p14:tracePt t="214445" x="11163300" y="6108700"/>
          <p14:tracePt t="214461" x="11137900" y="6102350"/>
          <p14:tracePt t="214463" x="11112500" y="6089650"/>
          <p14:tracePt t="214476" x="11099800" y="6089650"/>
          <p14:tracePt t="214495" x="11042650" y="6070600"/>
          <p14:tracePt t="214512" x="10998200" y="6064250"/>
          <p14:tracePt t="214528" x="10928350" y="6051550"/>
          <p14:tracePt t="214544" x="10814050" y="6045200"/>
          <p14:tracePt t="214561" x="10674350" y="6051550"/>
          <p14:tracePt t="214579" x="10521950" y="6070600"/>
          <p14:tracePt t="214595" x="10458450" y="6083300"/>
          <p14:tracePt t="214611" x="10433050" y="6089650"/>
          <p14:tracePt t="214628" x="10426700" y="6089650"/>
          <p14:tracePt t="214645" x="10426700" y="6096000"/>
          <p14:tracePt t="214661" x="10394950" y="6108700"/>
          <p14:tracePt t="214678" x="10325100" y="6140450"/>
          <p14:tracePt t="214695" x="10242550" y="6178550"/>
          <p14:tracePt t="214698" x="10185400" y="6210300"/>
          <p14:tracePt t="214711" x="10160000" y="6223000"/>
          <p14:tracePt t="214712" x="10115550" y="6248400"/>
          <p14:tracePt t="214729" x="10090150" y="6273800"/>
          <p14:tracePt t="214795" x="10096500" y="6292850"/>
          <p14:tracePt t="214811" x="10134600" y="6350000"/>
          <p14:tracePt t="214828" x="10153650" y="6407150"/>
          <p14:tracePt t="214832" x="10160000" y="6438900"/>
          <p14:tracePt t="214844" x="10172700" y="6483350"/>
          <p14:tracePt t="214861" x="10191750" y="6515100"/>
          <p14:tracePt t="214878" x="10223500" y="6534150"/>
          <p14:tracePt t="214895" x="10242550" y="6540500"/>
          <p14:tracePt t="214913" x="10261600" y="6540500"/>
          <p14:tracePt t="214929" x="10293350" y="6540500"/>
          <p14:tracePt t="214945" x="10299700" y="6540500"/>
          <p14:tracePt t="214962" x="10299700" y="6546850"/>
          <p14:tracePt t="214978" x="10280650" y="6559550"/>
          <p14:tracePt t="214996" x="10274300" y="6559550"/>
          <p14:tracePt t="222443" x="10267950" y="6546850"/>
          <p14:tracePt t="222453" x="10248900" y="6521450"/>
          <p14:tracePt t="222469" x="10204450" y="6477000"/>
          <p14:tracePt t="222485" x="10172700" y="6445250"/>
          <p14:tracePt t="222502" x="10198100" y="6413500"/>
          <p14:tracePt t="222518" x="10261600" y="6369050"/>
          <p14:tracePt t="222535" x="10350500" y="6305550"/>
          <p14:tracePt t="222552" x="10426700" y="6210300"/>
          <p14:tracePt t="222568" x="10477500" y="6096000"/>
          <p14:tracePt t="222585" x="10502900" y="5930900"/>
          <p14:tracePt t="222602" x="10515600" y="5753100"/>
          <p14:tracePt t="222618" x="10547350" y="5607050"/>
          <p14:tracePt t="222635" x="10642600" y="5410200"/>
          <p14:tracePt t="222652" x="10744200" y="5226050"/>
          <p14:tracePt t="222668" x="10833100" y="5080000"/>
          <p14:tracePt t="222671" x="10877550" y="4997450"/>
          <p14:tracePt t="222685" x="10947400" y="4838700"/>
          <p14:tracePt t="222702" x="10979150" y="4718050"/>
          <p14:tracePt t="222717" x="10991850" y="4648200"/>
          <p14:tracePt t="222719" x="10991850" y="4584700"/>
          <p14:tracePt t="222734" x="10991850" y="4489450"/>
          <p14:tracePt t="222751" x="10991850" y="4445000"/>
          <p14:tracePt t="222771" x="11004550" y="4413250"/>
          <p14:tracePt t="222785" x="11029950" y="4375150"/>
          <p14:tracePt t="222802" x="11061700" y="4337050"/>
          <p14:tracePt t="222818" x="11074400" y="4292600"/>
          <p14:tracePt t="222836" x="11068050" y="4222750"/>
          <p14:tracePt t="222851" x="11061700" y="4178300"/>
          <p14:tracePt t="222868" x="11061700" y="4114800"/>
          <p14:tracePt t="222886" x="11087100" y="4044950"/>
          <p14:tracePt t="222902" x="11112500" y="3994150"/>
          <p14:tracePt t="222919" x="11150600" y="3917950"/>
          <p14:tracePt t="222935" x="11201400" y="3778250"/>
          <p14:tracePt t="222952" x="11239500" y="3638550"/>
          <p14:tracePt t="222968" x="11264900" y="3536950"/>
          <p14:tracePt t="222986" x="11303000" y="3384550"/>
          <p14:tracePt t="223002" x="11341100" y="3270250"/>
          <p14:tracePt t="223018" x="11385550" y="3124200"/>
          <p14:tracePt t="223035" x="11404600" y="3028950"/>
          <p14:tracePt t="223052" x="11410950" y="2927350"/>
          <p14:tracePt t="223068" x="11391900" y="2813050"/>
          <p14:tracePt t="223085" x="11372850" y="2730500"/>
          <p14:tracePt t="223102" x="11341100" y="2647950"/>
          <p14:tracePt t="223119" x="11328400" y="2609850"/>
          <p14:tracePt t="223135" x="11328400" y="2584450"/>
          <p14:tracePt t="223152" x="11328400" y="2571750"/>
          <p14:tracePt t="223170" x="11334750" y="2552700"/>
          <p14:tracePt t="223186" x="11334750" y="2514600"/>
          <p14:tracePt t="223202" x="11315700" y="2470150"/>
          <p14:tracePt t="223219" x="11283950" y="2425700"/>
          <p14:tracePt t="223236" x="11252200" y="2381250"/>
          <p14:tracePt t="223252" x="11214100" y="2330450"/>
          <p14:tracePt t="223268" x="11188700" y="2305050"/>
          <p14:tracePt t="223285" x="11144250" y="2273300"/>
          <p14:tracePt t="223302" x="11087100" y="2254250"/>
          <p14:tracePt t="223318" x="11023600" y="2241550"/>
          <p14:tracePt t="223336" x="10972800" y="2228850"/>
          <p14:tracePt t="223352" x="10934700" y="2216150"/>
          <p14:tracePt t="223369" x="10864850" y="2209800"/>
          <p14:tracePt t="223386" x="10775950" y="2203450"/>
          <p14:tracePt t="223403" x="10712450" y="2203450"/>
          <p14:tracePt t="223406" x="10648950" y="2222500"/>
          <p14:tracePt t="223419" x="10591800" y="2235200"/>
          <p14:tracePt t="223436" x="10515600" y="2260600"/>
          <p14:tracePt t="223453" x="10452100" y="2286000"/>
          <p14:tracePt t="223469" x="10414000" y="2292350"/>
          <p14:tracePt t="223485" x="10363200" y="2292350"/>
          <p14:tracePt t="223502" x="10331450" y="2292350"/>
          <p14:tracePt t="223519" x="10287000" y="2292350"/>
          <p14:tracePt t="223536" x="10255250" y="2298700"/>
          <p14:tracePt t="223552" x="10229850" y="2311400"/>
          <p14:tracePt t="223569" x="10210800" y="2324100"/>
          <p14:tracePt t="223586" x="10185400" y="2355850"/>
          <p14:tracePt t="223602" x="10172700" y="2381250"/>
          <p14:tracePt t="223619" x="10166350" y="2413000"/>
          <p14:tracePt t="223622" x="10166350" y="2457450"/>
          <p14:tracePt t="223636" x="10160000" y="2482850"/>
          <p14:tracePt t="223653" x="10160000" y="2578100"/>
          <p14:tracePt t="223669" x="10160000" y="2705100"/>
          <p14:tracePt t="223686" x="10172700" y="2806700"/>
          <p14:tracePt t="223703" x="10223500" y="2965450"/>
          <p14:tracePt t="223719" x="10318750" y="3136900"/>
          <p14:tracePt t="223735" x="10445750" y="3289300"/>
          <p14:tracePt t="223752" x="10585450" y="3409950"/>
          <p14:tracePt t="223769" x="10718800" y="3498850"/>
          <p14:tracePt t="223786" x="10833100" y="3581400"/>
          <p14:tracePt t="223803" x="10928350" y="3657600"/>
          <p14:tracePt t="223819" x="11017250" y="3714750"/>
          <p14:tracePt t="223836" x="11099800" y="3759200"/>
          <p14:tracePt t="223853" x="11182350" y="3797300"/>
          <p14:tracePt t="223869" x="11214100" y="3803650"/>
          <p14:tracePt t="223886" x="11239500" y="3803650"/>
          <p14:tracePt t="223903" x="11283950" y="3810000"/>
          <p14:tracePt t="223920" x="11391900" y="3803650"/>
          <p14:tracePt t="223936" x="11430000" y="3797300"/>
          <p14:tracePt t="223952" x="11499850" y="3771900"/>
          <p14:tracePt t="223969" x="11588750" y="3740150"/>
          <p14:tracePt t="223985" x="11696700" y="3695700"/>
          <p14:tracePt t="224002" x="11817350" y="3638550"/>
          <p14:tracePt t="224019" x="11893550" y="3600450"/>
          <p14:tracePt t="224036" x="12020550" y="3536950"/>
          <p14:tracePt t="224052" x="12128500" y="3467100"/>
          <p14:tracePt t="224069" x="12185650" y="3390900"/>
          <p14:tracePt t="224086" x="12185650" y="3327400"/>
          <p14:tracePt t="224106" x="12160250" y="3213100"/>
          <p14:tracePt t="224120" x="12115800" y="3130550"/>
          <p14:tracePt t="224136" x="12077700" y="3041650"/>
          <p14:tracePt t="224153" x="12033250" y="2959100"/>
          <p14:tracePt t="224170" x="11982450" y="2889250"/>
          <p14:tracePt t="224186" x="11950700" y="2844800"/>
          <p14:tracePt t="224203" x="11938000" y="2825750"/>
          <p14:tracePt t="224219" x="11918950" y="2813050"/>
          <p14:tracePt t="224236" x="11899900" y="2825750"/>
          <p14:tracePt t="224253" x="11861800" y="2857500"/>
          <p14:tracePt t="224269" x="11811000" y="2914650"/>
          <p14:tracePt t="224286" x="11760200" y="2971800"/>
          <p14:tracePt t="224303" x="11722100" y="3028950"/>
          <p14:tracePt t="224320" x="11684000" y="3079750"/>
          <p14:tracePt t="224322" x="11664950" y="3105150"/>
          <p14:tracePt t="224336" x="11645900" y="3111500"/>
          <p14:tracePt t="224353" x="11563350" y="3136900"/>
          <p14:tracePt t="224370" x="11499850" y="3136900"/>
          <p14:tracePt t="224386" x="11391900" y="3117850"/>
          <p14:tracePt t="224403" x="11303000" y="3092450"/>
          <p14:tracePt t="224420" x="11220450" y="3054350"/>
          <p14:tracePt t="224436" x="11188700" y="3016250"/>
          <p14:tracePt t="224453" x="11163300" y="2965450"/>
          <p14:tracePt t="224469" x="11131550" y="2895600"/>
          <p14:tracePt t="224486" x="11049000" y="2806700"/>
          <p14:tracePt t="224503" x="10953750" y="2724150"/>
          <p14:tracePt t="224519" x="10807700" y="2609850"/>
          <p14:tracePt t="224536" x="10699750" y="2540000"/>
          <p14:tracePt t="224553" x="10648950" y="2514600"/>
          <p14:tracePt t="224614" x="10648950" y="2520950"/>
          <p14:tracePt t="224623" x="10648950" y="2527300"/>
          <p14:tracePt t="224636" x="10648950" y="2552700"/>
          <p14:tracePt t="224654" x="10642600" y="2590800"/>
          <p14:tracePt t="224672" x="10617200" y="2635250"/>
          <p14:tracePt t="224686" x="10591800" y="2673350"/>
          <p14:tracePt t="224703" x="10591800" y="2698750"/>
          <p14:tracePt t="224720" x="10591800" y="2711450"/>
          <p14:tracePt t="224737" x="10598150" y="2717800"/>
          <p14:tracePt t="224753" x="10617200" y="2717800"/>
          <p14:tracePt t="224770" x="10674350" y="2717800"/>
          <p14:tracePt t="224787" x="10763250" y="2724150"/>
          <p14:tracePt t="224803" x="10864850" y="2724150"/>
          <p14:tracePt t="224820" x="10960100" y="2724150"/>
          <p14:tracePt t="224822" x="11017250" y="2724150"/>
          <p14:tracePt t="224836" x="11068050" y="2717800"/>
          <p14:tracePt t="224839" x="11118850" y="2705100"/>
          <p14:tracePt t="224853" x="11150600" y="2692400"/>
          <p14:tracePt t="224870" x="11245850" y="2609850"/>
          <p14:tracePt t="224886" x="11264900" y="2552700"/>
          <p14:tracePt t="224904" x="11271250" y="2520950"/>
          <p14:tracePt t="224920" x="11264900" y="2501900"/>
          <p14:tracePt t="224937" x="11258550" y="2495550"/>
          <p14:tracePt t="224953" x="11245850" y="2495550"/>
          <p14:tracePt t="224970" x="11226800" y="2489200"/>
          <p14:tracePt t="224987" x="11176000" y="2463800"/>
          <p14:tracePt t="225003" x="11125200" y="2432050"/>
          <p14:tracePt t="225020" x="11042650" y="2400300"/>
          <p14:tracePt t="225037" x="10966450" y="2381250"/>
          <p14:tracePt t="225054" x="10833100" y="2362200"/>
          <p14:tracePt t="225070" x="10731500" y="2362200"/>
          <p14:tracePt t="225087" x="10604500" y="2400300"/>
          <p14:tracePt t="225104" x="10521950" y="2451100"/>
          <p14:tracePt t="225122" x="10477500" y="2501900"/>
          <p14:tracePt t="225137" x="10458450" y="2578100"/>
          <p14:tracePt t="225154" x="10458450" y="2635250"/>
          <p14:tracePt t="225171" x="10490200" y="2698750"/>
          <p14:tracePt t="225188" x="10534650" y="2749550"/>
          <p14:tracePt t="225203" x="10629900" y="2813050"/>
          <p14:tracePt t="225220" x="10744200" y="2863850"/>
          <p14:tracePt t="225237" x="10966450" y="2901950"/>
          <p14:tracePt t="225254" x="11182350" y="2889250"/>
          <p14:tracePt t="225270" x="11309350" y="2838450"/>
          <p14:tracePt t="225287" x="11417300" y="2762250"/>
          <p14:tracePt t="225304" x="11487150" y="2679700"/>
          <p14:tracePt t="225320" x="11493500" y="2616200"/>
          <p14:tracePt t="225322" x="11493500" y="2603500"/>
          <p14:tracePt t="225337" x="11468100" y="2559050"/>
          <p14:tracePt t="225354" x="11430000" y="2527300"/>
          <p14:tracePt t="225374" x="11404600" y="2495550"/>
          <p14:tracePt t="225388" x="11360150" y="2444750"/>
          <p14:tracePt t="225404" x="11328400" y="2413000"/>
          <p14:tracePt t="225420" x="11290300" y="2393950"/>
          <p14:tracePt t="225436" x="11226800" y="2387600"/>
          <p14:tracePt t="225454" x="11112500" y="2387600"/>
          <p14:tracePt t="225470" x="11017250" y="2393950"/>
          <p14:tracePt t="225487" x="10928350" y="2419350"/>
          <p14:tracePt t="225504" x="10852150" y="2444750"/>
          <p14:tracePt t="225521" x="10750550" y="2482850"/>
          <p14:tracePt t="225537" x="10655300" y="2508250"/>
          <p14:tracePt t="225554" x="10566400" y="2546350"/>
          <p14:tracePt t="225556" x="10515600" y="2578100"/>
          <p14:tracePt t="225571" x="10452100" y="2628900"/>
          <p14:tracePt t="225587" x="10414000" y="2667000"/>
          <p14:tracePt t="225604" x="10369550" y="2749550"/>
          <p14:tracePt t="225620" x="10375900" y="2832100"/>
          <p14:tracePt t="225638" x="10414000" y="2895600"/>
          <p14:tracePt t="225654" x="10471150" y="2940050"/>
          <p14:tracePt t="225670" x="10572750" y="2971800"/>
          <p14:tracePt t="225687" x="10687050" y="2984500"/>
          <p14:tracePt t="225704" x="10858500" y="2990850"/>
          <p14:tracePt t="225720" x="11010900" y="2978150"/>
          <p14:tracePt t="225737" x="11195050" y="2914650"/>
          <p14:tracePt t="225754" x="11341100" y="2819400"/>
          <p14:tracePt t="225757" x="11372850" y="2781300"/>
          <p14:tracePt t="225771" x="11398250" y="2743200"/>
          <p14:tracePt t="225787" x="11410950" y="2660650"/>
          <p14:tracePt t="225790" x="11404600" y="2641600"/>
          <p14:tracePt t="225804" x="11391900" y="2616200"/>
          <p14:tracePt t="225806" x="11379200" y="2603500"/>
          <p14:tracePt t="225819" x="11372850" y="2590800"/>
          <p14:tracePt t="225822" x="11366500" y="2590800"/>
          <p14:tracePt t="225836" x="11360150" y="2590800"/>
          <p14:tracePt t="225837" x="11353800" y="2590800"/>
          <p14:tracePt t="225854" x="11347450" y="2590800"/>
          <p14:tracePt t="225872" x="11322050" y="2603500"/>
          <p14:tracePt t="225886" x="11277600" y="2616200"/>
          <p14:tracePt t="225904" x="11182350" y="2635250"/>
          <p14:tracePt t="225920" x="11150600" y="2635250"/>
          <p14:tracePt t="234985" x="11144250" y="2635250"/>
          <p14:tracePt t="234996" x="11061700" y="2622550"/>
          <p14:tracePt t="235016" x="10966450" y="2628900"/>
          <p14:tracePt t="235029" x="10852150" y="2673350"/>
          <p14:tracePt t="235046" x="10693400" y="2724150"/>
          <p14:tracePt t="235062" x="10477500" y="2762250"/>
          <p14:tracePt t="235079" x="10261600" y="2800350"/>
          <p14:tracePt t="235095" x="10077450" y="2838450"/>
          <p14:tracePt t="235112" x="9950450" y="2876550"/>
          <p14:tracePt t="235129" x="9874250" y="2921000"/>
          <p14:tracePt t="235145" x="9747250" y="2997200"/>
          <p14:tracePt t="235162" x="9575800" y="3079750"/>
          <p14:tracePt t="235179" x="9315450" y="3194050"/>
          <p14:tracePt t="235196" x="9067800" y="3289300"/>
          <p14:tracePt t="235199" x="8896350" y="3346450"/>
          <p14:tracePt t="235211" x="8731250" y="3397250"/>
          <p14:tracePt t="235229" x="8274050" y="3543300"/>
          <p14:tracePt t="235246" x="8001000" y="3632200"/>
          <p14:tracePt t="235262" x="7893050" y="3670300"/>
          <p14:tracePt t="235279" x="7512050" y="3778250"/>
          <p14:tracePt t="235295" x="7219950" y="3848100"/>
          <p14:tracePt t="235311" x="6864350" y="3924300"/>
          <p14:tracePt t="235329" x="6496050" y="3987800"/>
          <p14:tracePt t="235346" x="6159500" y="4006850"/>
          <p14:tracePt t="235362" x="5899150" y="4006850"/>
          <p14:tracePt t="235381" x="5734050" y="3968750"/>
          <p14:tracePt t="235396" x="5670550" y="3937000"/>
          <p14:tracePt t="235412" x="5638800" y="3924300"/>
          <p14:tracePt t="235429" x="5562600" y="3911600"/>
          <p14:tracePt t="235446" x="5416550" y="3905250"/>
          <p14:tracePt t="235462" x="5111750" y="3911600"/>
          <p14:tracePt t="235465" x="4972050" y="3924300"/>
          <p14:tracePt t="235478" x="4813300" y="3930650"/>
          <p14:tracePt t="235478" x="4673600" y="3937000"/>
          <p14:tracePt t="235497" x="4483100" y="3930650"/>
          <p14:tracePt t="235511" x="4375150" y="3905250"/>
          <p14:tracePt t="235529" x="4349750" y="3873500"/>
          <p14:tracePt t="235546" x="4330700" y="3860800"/>
          <p14:tracePt t="235562" x="4248150" y="3848100"/>
          <p14:tracePt t="235579" x="4051300" y="3835400"/>
          <p14:tracePt t="235596" x="3746500" y="3816350"/>
          <p14:tracePt t="235612" x="3467100" y="3784600"/>
          <p14:tracePt t="235629" x="3276600" y="3759200"/>
          <p14:tracePt t="235646" x="3162300" y="3733800"/>
          <p14:tracePt t="235662" x="3149600" y="3727450"/>
          <p14:tracePt t="235678" x="3155950" y="3714750"/>
          <p14:tracePt t="235682" x="3168650" y="3695700"/>
          <p14:tracePt t="235696" x="3194050" y="3689350"/>
          <p14:tracePt t="235712" x="3206750" y="3689350"/>
          <p14:tracePt t="235770" x="3206750" y="3695700"/>
          <p14:tracePt t="235779" x="3206750" y="3702050"/>
          <p14:tracePt t="235796" x="3206750" y="3714750"/>
          <p14:tracePt t="235813" x="3206750" y="3721100"/>
          <p14:tracePt t="235829" x="3232150" y="3733800"/>
          <p14:tracePt t="235847" x="3238500" y="3746500"/>
          <p14:tracePt t="235863" x="3225800" y="3765550"/>
          <p14:tracePt t="235879" x="3162300" y="3816350"/>
          <p14:tracePt t="235896" x="3105150" y="3860800"/>
          <p14:tracePt t="235913" x="3041650" y="3911600"/>
          <p14:tracePt t="235929" x="3016250" y="3937000"/>
          <p14:tracePt t="235946" x="3003550" y="3949700"/>
          <p14:tracePt t="235962" x="2984500" y="3968750"/>
          <p14:tracePt t="235980" x="2927350" y="4000500"/>
          <p14:tracePt t="235996" x="2832100" y="4019550"/>
          <p14:tracePt t="236012" x="2711450" y="4044950"/>
          <p14:tracePt t="236029" x="2609850" y="4057650"/>
          <p14:tracePt t="236047" x="2552700" y="4064000"/>
          <p14:tracePt t="236062" x="2540000" y="4070350"/>
          <p14:tracePt t="236126" x="2533650" y="4070350"/>
          <p14:tracePt t="236133" x="2527300" y="4070350"/>
          <p14:tracePt t="236146" x="2514600" y="4076700"/>
          <p14:tracePt t="236163" x="2470150" y="4095750"/>
          <p14:tracePt t="236179" x="2457450" y="4102100"/>
          <p14:tracePt t="236457" x="2451100" y="4102100"/>
          <p14:tracePt t="236508" x="2444750" y="4095750"/>
          <p14:tracePt t="236517" x="2438400" y="4095750"/>
          <p14:tracePt t="236530" x="2400300" y="4076700"/>
          <p14:tracePt t="236547" x="2305050" y="4032250"/>
          <p14:tracePt t="236564" x="2178050" y="4006850"/>
          <p14:tracePt t="236580" x="2038350" y="4000500"/>
          <p14:tracePt t="236597" x="1974850" y="4000500"/>
          <p14:tracePt t="236613" x="1962150" y="4000500"/>
          <p14:tracePt t="236674" x="1962150" y="4006850"/>
          <p14:tracePt t="236684" x="1955800" y="4006850"/>
          <p14:tracePt t="236695" x="1936750" y="4019550"/>
          <p14:tracePt t="236713" x="1917700" y="4032250"/>
          <p14:tracePt t="236732" x="1917700" y="4044950"/>
          <p14:tracePt t="236746" x="1911350" y="4057650"/>
          <p14:tracePt t="236780" x="1911350" y="4064000"/>
          <p14:tracePt t="236797" x="1911350" y="4070350"/>
          <p14:tracePt t="236830" x="1885950" y="4083050"/>
          <p14:tracePt t="236847" x="1847850" y="4089400"/>
          <p14:tracePt t="236864" x="1816100" y="4095750"/>
          <p14:tracePt t="236868" x="1803400" y="4095750"/>
          <p14:tracePt t="236879" x="1784350" y="4095750"/>
          <p14:tracePt t="236897" x="1778000" y="4095750"/>
          <p14:tracePt t="237048" x="1784350" y="4095750"/>
          <p14:tracePt t="237055" x="1790700" y="4089400"/>
          <p14:tracePt t="237069" x="1797050" y="4089400"/>
          <p14:tracePt t="237187" x="1771650" y="4089400"/>
          <p14:tracePt t="237195" x="1752600" y="4089400"/>
          <p14:tracePt t="237203" x="1701800" y="4089400"/>
          <p14:tracePt t="237214" x="1651000" y="4089400"/>
          <p14:tracePt t="237218" x="1568450" y="4089400"/>
          <p14:tracePt t="237230" x="1485900" y="4083050"/>
          <p14:tracePt t="237246" x="1295400" y="4038600"/>
          <p14:tracePt t="237265" x="1130300" y="3975100"/>
          <p14:tracePt t="237283" x="984250" y="3879850"/>
          <p14:tracePt t="237298" x="952500" y="3835400"/>
          <p14:tracePt t="237316" x="946150" y="3810000"/>
          <p14:tracePt t="237457" x="946150" y="3803650"/>
          <p14:tracePt t="237465" x="952500" y="3797300"/>
          <p14:tracePt t="237481" x="958850" y="3797300"/>
          <p14:tracePt t="237534" x="958850" y="3803650"/>
          <p14:tracePt t="237590" x="971550" y="3803650"/>
          <p14:tracePt t="237598" x="984250" y="3803650"/>
          <p14:tracePt t="237614" x="1028700" y="3803650"/>
          <p14:tracePt t="237630" x="1123950" y="3790950"/>
          <p14:tracePt t="237648" x="1225550" y="3778250"/>
          <p14:tracePt t="237664" x="1301750" y="3759200"/>
          <p14:tracePt t="237681" x="1327150" y="3746500"/>
          <p14:tracePt t="237698" x="1333500" y="3740150"/>
          <p14:tracePt t="237716" x="1346200" y="3727450"/>
          <p14:tracePt t="237731" x="1352550" y="3721100"/>
          <p14:tracePt t="237734" x="1358900" y="3714750"/>
          <p14:tracePt t="237748" x="1365250" y="3708400"/>
          <p14:tracePt t="237764" x="1371600" y="3695700"/>
          <p14:tracePt t="237783" x="1390650" y="3663950"/>
          <p14:tracePt t="237799" x="1390650" y="3644900"/>
          <p14:tracePt t="237819" x="1390650" y="3638550"/>
          <p14:tracePt t="237832" x="1384300" y="3632200"/>
          <p14:tracePt t="237848" x="1365250" y="3632200"/>
          <p14:tracePt t="237864" x="1352550" y="3625850"/>
          <p14:tracePt t="237880" x="1339850" y="3625850"/>
          <p14:tracePt t="237897" x="1333500" y="3625850"/>
          <p14:tracePt t="237915" x="1320800" y="3613150"/>
          <p14:tracePt t="237931" x="1314450" y="3606800"/>
          <p14:tracePt t="237948" x="1308100" y="3600450"/>
          <p14:tracePt t="237964" x="1257300" y="3594100"/>
          <p14:tracePt t="237981" x="1193800" y="3594100"/>
          <p14:tracePt t="237998" x="1117600" y="3594100"/>
          <p14:tracePt t="238014" x="1111250" y="3594100"/>
          <p14:tracePt t="238076" x="1104900" y="3594100"/>
          <p14:tracePt t="238086" x="1098550" y="3600450"/>
          <p14:tracePt t="238096" x="1079500" y="3613150"/>
          <p14:tracePt t="238115" x="1035050" y="3638550"/>
          <p14:tracePt t="238133" x="1016000" y="3657600"/>
          <p14:tracePt t="238148" x="1003300" y="3670300"/>
          <p14:tracePt t="238271" x="1003300" y="3676650"/>
          <p14:tracePt t="238279" x="1003300" y="3683000"/>
          <p14:tracePt t="238298" x="1003300" y="3689350"/>
          <p14:tracePt t="238331" x="1003300" y="3695700"/>
          <p14:tracePt t="238773" x="1009650" y="3695700"/>
          <p14:tracePt t="238781" x="1016000" y="3695700"/>
          <p14:tracePt t="238799" x="1060450" y="3695700"/>
          <p14:tracePt t="238818" x="1174750" y="3702050"/>
          <p14:tracePt t="238831" x="1276350" y="3695700"/>
          <p14:tracePt t="238849" x="1377950" y="3695700"/>
          <p14:tracePt t="238868" x="1511300" y="3689350"/>
          <p14:tracePt t="238884" x="1631950" y="3689350"/>
          <p14:tracePt t="238899" x="1752600" y="3695700"/>
          <p14:tracePt t="238915" x="1828800" y="3702050"/>
          <p14:tracePt t="238931" x="1885950" y="3702050"/>
          <p14:tracePt t="238948" x="1930400" y="3702050"/>
          <p14:tracePt t="238965" x="2012950" y="3695700"/>
          <p14:tracePt t="238982" x="2095500" y="3695700"/>
          <p14:tracePt t="238998" x="2184400" y="3689350"/>
          <p14:tracePt t="239015" x="2279650" y="3689350"/>
          <p14:tracePt t="239032" x="2393950" y="3689350"/>
          <p14:tracePt t="239049" x="2565400" y="3676650"/>
          <p14:tracePt t="239065" x="2635250" y="3663950"/>
          <p14:tracePt t="239067" x="2673350" y="3663950"/>
          <p14:tracePt t="239081" x="2730500" y="3651250"/>
          <p14:tracePt t="239082" x="2755900" y="3651250"/>
          <p14:tracePt t="239101" x="2806700" y="3644900"/>
          <p14:tracePt t="239114" x="2876550" y="3644900"/>
          <p14:tracePt t="239134" x="2933700" y="3644900"/>
          <p14:tracePt t="239148" x="2978150" y="3644900"/>
          <p14:tracePt t="239165" x="3009900" y="3644900"/>
          <p14:tracePt t="239183" x="3035300" y="3638550"/>
          <p14:tracePt t="239199" x="3054350" y="3625850"/>
          <p14:tracePt t="239215" x="3079750" y="3619500"/>
          <p14:tracePt t="239232" x="3098800" y="3606800"/>
          <p14:tracePt t="239248" x="3111500" y="3606800"/>
          <p14:tracePt t="239266" x="3111500" y="3600450"/>
          <p14:tracePt t="239316" x="3111500" y="3594100"/>
          <p14:tracePt t="239332" x="3111500" y="3587750"/>
          <p14:tracePt t="239349" x="3098800" y="3575050"/>
          <p14:tracePt t="239365" x="3092450" y="3568700"/>
          <p14:tracePt t="239382" x="3086100" y="3562350"/>
          <p14:tracePt t="239385" x="3079750" y="3549650"/>
          <p14:tracePt t="239399" x="3067050" y="3543300"/>
          <p14:tracePt t="239402" x="3060700" y="3543300"/>
          <p14:tracePt t="239415" x="3028950" y="3530600"/>
          <p14:tracePt t="239418" x="3003550" y="3530600"/>
          <p14:tracePt t="239431" x="2984500" y="3524250"/>
          <p14:tracePt t="239450" x="2901950" y="3511550"/>
          <p14:tracePt t="239466" x="2863850" y="3511550"/>
          <p14:tracePt t="239482" x="2844800" y="3511550"/>
          <p14:tracePt t="239499" x="2838450" y="3511550"/>
          <p14:tracePt t="239549" x="2806700" y="3511550"/>
          <p14:tracePt t="239565" x="2736850" y="3511550"/>
          <p14:tracePt t="239583" x="2654300" y="3511550"/>
          <p14:tracePt t="239599" x="2597150" y="3498850"/>
          <p14:tracePt t="239602" x="2578100" y="3492500"/>
          <p14:tracePt t="239615" x="2559050" y="3486150"/>
          <p14:tracePt t="239618" x="2552700" y="3486150"/>
          <p14:tracePt t="239631" x="2552700" y="3479800"/>
          <p14:tracePt t="239676" x="2546350" y="3479800"/>
          <p14:tracePt t="239692" x="2540000" y="3486150"/>
          <p14:tracePt t="239701" x="2527300" y="3498850"/>
          <p14:tracePt t="239716" x="2508250" y="3517900"/>
          <p14:tracePt t="239732" x="2508250" y="3536950"/>
          <p14:tracePt t="239749" x="2508250" y="3549650"/>
          <p14:tracePt t="239766" x="2514600" y="3549650"/>
          <p14:tracePt t="239783" x="2540000" y="3562350"/>
          <p14:tracePt t="239799" x="2584450" y="3581400"/>
          <p14:tracePt t="239816" x="2673350" y="3625850"/>
          <p14:tracePt t="239832" x="2768600" y="3670300"/>
          <p14:tracePt t="239850" x="2901950" y="3733800"/>
          <p14:tracePt t="239866" x="2990850" y="3771900"/>
          <p14:tracePt t="239883" x="3079750" y="3797300"/>
          <p14:tracePt t="239900" x="3130550" y="3803650"/>
          <p14:tracePt t="239902" x="3149600" y="3803650"/>
          <p14:tracePt t="239915" x="3181350" y="3810000"/>
          <p14:tracePt t="239916" x="3213100" y="3810000"/>
          <p14:tracePt t="239932" x="3276600" y="3810000"/>
          <p14:tracePt t="239950" x="3314700" y="3810000"/>
          <p14:tracePt t="239966" x="3384550" y="3790950"/>
          <p14:tracePt t="239983" x="3422650" y="3771900"/>
          <p14:tracePt t="239999" x="3448050" y="3759200"/>
          <p14:tracePt t="240016" x="3473450" y="3746500"/>
          <p14:tracePt t="240032" x="3486150" y="3746500"/>
          <p14:tracePt t="240049" x="3492500" y="3746500"/>
          <p14:tracePt t="240356" x="3486150" y="3746500"/>
          <p14:tracePt t="240370" x="3479800" y="3746500"/>
          <p14:tracePt t="240501" x="3473450" y="3746500"/>
          <p14:tracePt t="240510" x="3467100" y="3746500"/>
          <p14:tracePt t="240518" x="3460750" y="3746500"/>
          <p14:tracePt t="240534" x="3448050" y="3746500"/>
          <p14:tracePt t="240550" x="3441700" y="3746500"/>
          <p14:tracePt t="240706" x="3435350" y="3746500"/>
          <p14:tracePt t="240854" x="3429000" y="3752850"/>
          <p14:tracePt t="240870" x="3429000" y="3759200"/>
          <p14:tracePt t="240898" x="3422650" y="3759200"/>
          <p14:tracePt t="240940" x="3422650" y="3765550"/>
          <p14:tracePt t="240962" x="3416300" y="3765550"/>
          <p14:tracePt t="241051" x="3409950" y="3771900"/>
          <p14:tracePt t="241067" x="3403600" y="3771900"/>
          <p14:tracePt t="241084" x="3403600" y="3778250"/>
          <p14:tracePt t="241118" x="3397250" y="3778250"/>
          <p14:tracePt t="241428" x="3403600" y="3778250"/>
          <p14:tracePt t="241435" x="3409950" y="3778250"/>
          <p14:tracePt t="241452" x="3448050" y="3778250"/>
          <p14:tracePt t="241467" x="3524250" y="3784600"/>
          <p14:tracePt t="241485" x="3619500" y="3797300"/>
          <p14:tracePt t="241501" x="3721100" y="3810000"/>
          <p14:tracePt t="241519" x="3829050" y="3816350"/>
          <p14:tracePt t="241534" x="3956050" y="3816350"/>
          <p14:tracePt t="241551" x="4064000" y="3803650"/>
          <p14:tracePt t="241554" x="4114800" y="3803650"/>
          <p14:tracePt t="241568" x="4184650" y="3790950"/>
          <p14:tracePt t="241584" x="4305300" y="3784600"/>
          <p14:tracePt t="241601" x="4470400" y="3784600"/>
          <p14:tracePt t="241617" x="4711700" y="3790950"/>
          <p14:tracePt t="241635" x="4876800" y="3797300"/>
          <p14:tracePt t="241651" x="4959350" y="3803650"/>
          <p14:tracePt t="241667" x="4997450" y="3810000"/>
          <p14:tracePt t="241684" x="5003800" y="3810000"/>
          <p14:tracePt t="241701" x="5010150" y="3810000"/>
          <p14:tracePt t="241718" x="5016500" y="3816350"/>
          <p14:tracePt t="241734" x="5029200" y="3822700"/>
          <p14:tracePt t="241751" x="5086350" y="3841750"/>
          <p14:tracePt t="241768" x="5200650" y="3854450"/>
          <p14:tracePt t="241785" x="5327650" y="3860800"/>
          <p14:tracePt t="241801" x="5486400" y="3860800"/>
          <p14:tracePt t="241819" x="5575300" y="3860800"/>
          <p14:tracePt t="241835" x="5600700" y="3854450"/>
          <p14:tracePt t="241838" x="5632450" y="3854450"/>
          <p14:tracePt t="241851" x="5657850" y="3854450"/>
          <p14:tracePt t="241868" x="5695950" y="3854450"/>
          <p14:tracePt t="241884" x="5727700" y="3854450"/>
          <p14:tracePt t="241900" x="5772150" y="3854450"/>
          <p14:tracePt t="241918" x="5829300" y="3854450"/>
          <p14:tracePt t="241934" x="5873750" y="3848100"/>
          <p14:tracePt t="241951" x="5892800" y="3841750"/>
          <p14:tracePt t="241968" x="5899150" y="3835400"/>
          <p14:tracePt t="242026" x="5905500" y="3835400"/>
          <p14:tracePt t="242050" x="5911850" y="3835400"/>
          <p14:tracePt t="242207" x="5905500" y="3835400"/>
          <p14:tracePt t="242217" x="5899150" y="3835400"/>
          <p14:tracePt t="242252" x="5899150" y="3829050"/>
          <p14:tracePt t="242269" x="5905500" y="3829050"/>
          <p14:tracePt t="242285" x="5937250" y="3829050"/>
          <p14:tracePt t="242301" x="5994400" y="3829050"/>
          <p14:tracePt t="242319" x="6153150" y="3829050"/>
          <p14:tracePt t="242335" x="6343650" y="3854450"/>
          <p14:tracePt t="242352" x="6477000" y="3867150"/>
          <p14:tracePt t="242357" x="6502400" y="3873500"/>
          <p14:tracePt t="242367" x="6527800" y="3873500"/>
          <p14:tracePt t="242385" x="6553200" y="3879850"/>
          <p14:tracePt t="242389" x="6572250" y="3879850"/>
          <p14:tracePt t="242402" x="6584950" y="3886200"/>
          <p14:tracePt t="242418" x="6623050" y="3898900"/>
          <p14:tracePt t="242435" x="6692900" y="3924300"/>
          <p14:tracePt t="242451" x="6737350" y="3937000"/>
          <p14:tracePt t="242468" x="6813550" y="3943350"/>
          <p14:tracePt t="242485" x="6858000" y="3943350"/>
          <p14:tracePt t="242500" x="6870700" y="3943350"/>
          <p14:tracePt t="242518" x="6877050" y="3943350"/>
          <p14:tracePt t="242551" x="6883400" y="3937000"/>
          <p14:tracePt t="242568" x="6889750" y="3937000"/>
          <p14:tracePt t="242585" x="6908800" y="3937000"/>
          <p14:tracePt t="242588" x="6921500" y="3937000"/>
          <p14:tracePt t="242602" x="6927850" y="3937000"/>
          <p14:tracePt t="242605" x="6940550" y="3937000"/>
          <p14:tracePt t="242618" x="6953250" y="3937000"/>
          <p14:tracePt t="242621" x="6959600" y="3937000"/>
          <p14:tracePt t="242678" x="6965950" y="3937000"/>
          <p14:tracePt t="242694" x="6972300" y="3937000"/>
          <p14:tracePt t="242719" x="6978650" y="3937000"/>
          <p14:tracePt t="242870" x="6972300" y="3937000"/>
          <p14:tracePt t="242879" x="6953250" y="3943350"/>
          <p14:tracePt t="242988" x="6953250" y="3949700"/>
          <p14:tracePt t="243002" x="6965950" y="3962400"/>
          <p14:tracePt t="243020" x="7004050" y="3994150"/>
          <p14:tracePt t="243036" x="7048500" y="4006850"/>
          <p14:tracePt t="243042" x="7067550" y="4006850"/>
          <p14:tracePt t="243051" x="7118350" y="4013200"/>
          <p14:tracePt t="243069" x="7258050" y="4013200"/>
          <p14:tracePt t="243085" x="7397750" y="4006850"/>
          <p14:tracePt t="243102" x="7493000" y="3975100"/>
          <p14:tracePt t="243106" x="7524750" y="3962400"/>
          <p14:tracePt t="243118" x="7543800" y="3949700"/>
          <p14:tracePt t="243120" x="7575550" y="3937000"/>
          <p14:tracePt t="243138" x="7620000" y="3905250"/>
          <p14:tracePt t="243153" x="7639050" y="3892550"/>
          <p14:tracePt t="243169" x="7651750" y="3879850"/>
          <p14:tracePt t="243186" x="7664450" y="3867150"/>
          <p14:tracePt t="243201" x="7677150" y="3854450"/>
          <p14:tracePt t="243202" x="7683500" y="3848100"/>
          <p14:tracePt t="243218" x="7702550" y="3822700"/>
          <p14:tracePt t="243236" x="7721600" y="3790950"/>
          <p14:tracePt t="243252" x="7727950" y="3759200"/>
          <p14:tracePt t="243269" x="7727950" y="3740150"/>
          <p14:tracePt t="243285" x="7727950" y="3702050"/>
          <p14:tracePt t="243302" x="7721600" y="3657600"/>
          <p14:tracePt t="243319" x="7689850" y="3606800"/>
          <p14:tracePt t="243336" x="7658100" y="3575050"/>
          <p14:tracePt t="243352" x="7613650" y="3536950"/>
          <p14:tracePt t="243357" x="7600950" y="3530600"/>
          <p14:tracePt t="243368" x="7569200" y="3511550"/>
          <p14:tracePt t="243372" x="7556500" y="3498850"/>
          <p14:tracePt t="243385" x="7543800" y="3492500"/>
          <p14:tracePt t="243387" x="7531100" y="3486150"/>
          <p14:tracePt t="243402" x="7493000" y="3460750"/>
          <p14:tracePt t="243419" x="7461250" y="3441700"/>
          <p14:tracePt t="243436" x="7391400" y="3416300"/>
          <p14:tracePt t="243453" x="7327900" y="3403600"/>
          <p14:tracePt t="243469" x="7213600" y="3359150"/>
          <p14:tracePt t="243486" x="7131050" y="3314700"/>
          <p14:tracePt t="243502" x="7016750" y="3276600"/>
          <p14:tracePt t="243518" x="6953250" y="3263900"/>
          <p14:tracePt t="243536" x="6889750" y="3251200"/>
          <p14:tracePt t="243553" x="6858000" y="3251200"/>
          <p14:tracePt t="243569" x="6775450" y="3263900"/>
          <p14:tracePt t="243574" x="6705600" y="3276600"/>
          <p14:tracePt t="243589" x="6565900" y="3321050"/>
          <p14:tracePt t="243601" x="6496050" y="3340100"/>
          <p14:tracePt t="243619" x="6407150" y="3378200"/>
          <p14:tracePt t="243637" x="6318250" y="3422650"/>
          <p14:tracePt t="243652" x="6311900" y="3435350"/>
          <p14:tracePt t="243668" x="6311900" y="3448050"/>
          <p14:tracePt t="243685" x="6324600" y="3479800"/>
          <p14:tracePt t="243703" x="6356350" y="3517900"/>
          <p14:tracePt t="243720" x="6413500" y="3562350"/>
          <p14:tracePt t="243734" x="6457950" y="3606800"/>
          <p14:tracePt t="243753" x="6502400" y="3651250"/>
          <p14:tracePt t="243769" x="6521450" y="3683000"/>
          <p14:tracePt t="243786" x="6546850" y="3702050"/>
          <p14:tracePt t="243803" x="6584950" y="3740150"/>
          <p14:tracePt t="243820" x="6623050" y="3771900"/>
          <p14:tracePt t="243836" x="6686550" y="3816350"/>
          <p14:tracePt t="243853" x="6794500" y="3886200"/>
          <p14:tracePt t="243869" x="6896100" y="3937000"/>
          <p14:tracePt t="243886" x="6997700" y="3981450"/>
          <p14:tracePt t="243902" x="7054850" y="4006850"/>
          <p14:tracePt t="243920" x="7067550" y="4013200"/>
          <p14:tracePt t="243986" x="7067550" y="4006850"/>
          <p14:tracePt t="244002" x="7067550" y="4000500"/>
          <p14:tracePt t="251778" x="7067550" y="3994150"/>
          <p14:tracePt t="251784" x="7054850" y="3987800"/>
          <p14:tracePt t="251791" x="7010400" y="3956050"/>
          <p14:tracePt t="251810" x="6845300" y="3854450"/>
          <p14:tracePt t="251827" x="6673850" y="3759200"/>
          <p14:tracePt t="251843" x="6496050" y="3683000"/>
          <p14:tracePt t="251846" x="6407150" y="3651250"/>
          <p14:tracePt t="251859" x="6337300" y="3632200"/>
          <p14:tracePt t="251876" x="6197600" y="3594100"/>
          <p14:tracePt t="251893" x="6032500" y="3568700"/>
          <p14:tracePt t="251897" x="5969000" y="3549650"/>
          <p14:tracePt t="251908" x="5867400" y="3530600"/>
          <p14:tracePt t="251909" x="5746750" y="3505200"/>
          <p14:tracePt t="251926" x="5505450" y="3467100"/>
          <p14:tracePt t="251942" x="5194300" y="3422650"/>
          <p14:tracePt t="251960" x="4857750" y="3384550"/>
          <p14:tracePt t="251976" x="4591050" y="3365500"/>
          <p14:tracePt t="251993" x="4343400" y="3365500"/>
          <p14:tracePt t="252009" x="4203700" y="3371850"/>
          <p14:tracePt t="252027" x="4146550" y="3384550"/>
          <p14:tracePt t="252043" x="4095750" y="3422650"/>
          <p14:tracePt t="252059" x="4013200" y="3473450"/>
          <p14:tracePt t="252076" x="3898900" y="3511550"/>
          <p14:tracePt t="252093" x="3740150" y="3549650"/>
          <p14:tracePt t="252110" x="3638550" y="3575050"/>
          <p14:tracePt t="252126" x="3632200" y="3581400"/>
          <p14:tracePt t="252129" x="3638550" y="3581400"/>
          <p14:tracePt t="252142" x="3657600" y="3581400"/>
          <p14:tracePt t="252159" x="3702050" y="3581400"/>
          <p14:tracePt t="253494" x="3695700" y="3581400"/>
          <p14:tracePt t="253500" x="3651250" y="3568700"/>
          <p14:tracePt t="253509" x="3556000" y="3562350"/>
          <p14:tracePt t="253528" x="3276600" y="3562350"/>
          <p14:tracePt t="253545" x="2959100" y="3594100"/>
          <p14:tracePt t="253561" x="2654300" y="3625850"/>
          <p14:tracePt t="253577" x="2628900" y="3625850"/>
          <p14:tracePt t="253595" x="2635250" y="3625850"/>
          <p14:tracePt t="253611" x="2628900" y="3625850"/>
          <p14:tracePt t="253630" x="2508250" y="3619500"/>
          <p14:tracePt t="253644" x="2190750" y="3600450"/>
          <p14:tracePt t="253661" x="1784350" y="3549650"/>
          <p14:tracePt t="253678" x="1346200" y="3467100"/>
          <p14:tracePt t="253694" x="1073150" y="3409950"/>
          <p14:tracePt t="253711" x="965200" y="3378200"/>
          <p14:tracePt t="253727" x="965200" y="3365500"/>
          <p14:tracePt t="253744" x="990600" y="3346450"/>
          <p14:tracePt t="253761" x="996950" y="3346450"/>
          <p14:tracePt t="253811" x="990600" y="3371850"/>
          <p14:tracePt t="253827" x="990600" y="3378200"/>
          <p14:tracePt t="253885" x="990600" y="3384550"/>
          <p14:tracePt t="253898" x="984250" y="3390900"/>
          <p14:tracePt t="253904" x="952500" y="3409950"/>
          <p14:tracePt t="253910" x="908050" y="3429000"/>
          <p14:tracePt t="253928" x="800100" y="3454400"/>
          <p14:tracePt t="253944" x="730250" y="3467100"/>
          <p14:tracePt t="253961" x="704850" y="3473450"/>
          <p14:tracePt t="253999" x="711200" y="3473450"/>
          <p14:tracePt t="254011" x="717550" y="3479800"/>
          <p14:tracePt t="254028" x="736600" y="3492500"/>
          <p14:tracePt t="254045" x="768350" y="3517900"/>
          <p14:tracePt t="254063" x="831850" y="3581400"/>
          <p14:tracePt t="254078" x="920750" y="3651250"/>
          <p14:tracePt t="254094" x="1003300" y="3702050"/>
          <p14:tracePt t="254111" x="1123950" y="3759200"/>
          <p14:tracePt t="254128" x="1238250" y="3784600"/>
          <p14:tracePt t="254144" x="1390650" y="3790950"/>
          <p14:tracePt t="254161" x="1511300" y="3790950"/>
          <p14:tracePt t="254178" x="1625600" y="3759200"/>
          <p14:tracePt t="254195" x="1651000" y="3733800"/>
          <p14:tracePt t="254213" x="1657350" y="3708400"/>
          <p14:tracePt t="254228" x="1638300" y="3676650"/>
          <p14:tracePt t="254245" x="1619250" y="3657600"/>
          <p14:tracePt t="254261" x="1619250" y="3651250"/>
          <p14:tracePt t="254295" x="1619250" y="3644900"/>
          <p14:tracePt t="254329" x="1606550" y="3638550"/>
          <p14:tracePt t="254345" x="1593850" y="3632200"/>
          <p14:tracePt t="255527" x="1600200" y="3632200"/>
          <p14:tracePt t="255540" x="1619250" y="3625850"/>
          <p14:tracePt t="255550" x="1771650" y="3619500"/>
          <p14:tracePt t="255561" x="1892300" y="3613150"/>
          <p14:tracePt t="255578" x="2197100" y="3587750"/>
          <p14:tracePt t="255598" x="2432050" y="3517900"/>
          <p14:tracePt t="255613" x="2438400" y="3511550"/>
          <p14:tracePt t="255629" x="2432050" y="3505200"/>
          <p14:tracePt t="255646" x="2406650" y="3498850"/>
          <p14:tracePt t="255661" x="2387600" y="3492500"/>
          <p14:tracePt t="255678" x="2368550" y="3479800"/>
          <p14:tracePt t="255695" x="2343150" y="3454400"/>
          <p14:tracePt t="255712" x="2330450" y="3429000"/>
          <p14:tracePt t="255729" x="2330450" y="3409950"/>
          <p14:tracePt t="255745" x="2336800" y="3397250"/>
          <p14:tracePt t="255763" x="2349500" y="3378200"/>
          <p14:tracePt t="255778" x="2349500" y="3371850"/>
          <p14:tracePt t="255824" x="2355850" y="3365500"/>
          <p14:tracePt t="255831" x="2355850" y="3359150"/>
          <p14:tracePt t="255845" x="2355850" y="3352800"/>
          <p14:tracePt t="255862" x="2349500" y="3340100"/>
          <p14:tracePt t="258995" x="2349500" y="3346450"/>
          <p14:tracePt t="259001" x="2343150" y="3352800"/>
          <p14:tracePt t="259017" x="2336800" y="3384550"/>
          <p14:tracePt t="259032" x="2343150" y="3390900"/>
          <p14:tracePt t="259050" x="2368550" y="3390900"/>
          <p14:tracePt t="259065" x="2425700" y="3397250"/>
          <p14:tracePt t="259082" x="2470150" y="3409950"/>
          <p14:tracePt t="259099" x="2489200" y="3448050"/>
          <p14:tracePt t="259115" x="2482850" y="3492500"/>
          <p14:tracePt t="259132" x="2457450" y="3562350"/>
          <p14:tracePt t="259148" x="2451100" y="3632200"/>
          <p14:tracePt t="259165" x="2463800" y="3689350"/>
          <p14:tracePt t="259183" x="2495550" y="3733800"/>
          <p14:tracePt t="259185" x="2514600" y="3765550"/>
          <p14:tracePt t="259199" x="2540000" y="3797300"/>
          <p14:tracePt t="259201" x="2565400" y="3848100"/>
          <p14:tracePt t="259216" x="2584450" y="3905250"/>
          <p14:tracePt t="259232" x="2590800" y="3937000"/>
          <p14:tracePt t="259249" x="2578100" y="4038600"/>
          <p14:tracePt t="259265" x="2552700" y="4095750"/>
          <p14:tracePt t="259282" x="2533650" y="4121150"/>
          <p14:tracePt t="259299" x="2533650" y="4127500"/>
          <p14:tracePt t="259379" x="2527300" y="4127500"/>
          <p14:tracePt t="259399" x="2489200" y="4114800"/>
          <p14:tracePt t="259415" x="2387600" y="4076700"/>
          <p14:tracePt t="259432" x="2286000" y="4051300"/>
          <p14:tracePt t="259449" x="2178050" y="4025900"/>
          <p14:tracePt t="259452" x="2133600" y="4013200"/>
          <p14:tracePt t="259466" x="2089150" y="3994150"/>
          <p14:tracePt t="259482" x="2063750" y="3968750"/>
          <p14:tracePt t="259499" x="2051050" y="3956050"/>
          <p14:tracePt t="259516" x="2044700" y="3943350"/>
          <p14:tracePt t="259532" x="2019300" y="3930650"/>
          <p14:tracePt t="259552" x="2012950" y="3924300"/>
          <p14:tracePt t="259566" x="2006600" y="3924300"/>
          <p14:tracePt t="259583" x="2000250" y="3924300"/>
          <p14:tracePt t="259616" x="1987550" y="3924300"/>
          <p14:tracePt t="259632" x="1917700" y="3930650"/>
          <p14:tracePt t="259649" x="1822450" y="3949700"/>
          <p14:tracePt t="259665" x="1714500" y="3968750"/>
          <p14:tracePt t="259682" x="1619250" y="4006850"/>
          <p14:tracePt t="259700" x="1581150" y="4051300"/>
          <p14:tracePt t="259716" x="1581150" y="4083050"/>
          <p14:tracePt t="259732" x="1581150" y="4108450"/>
          <p14:tracePt t="259749" x="1587500" y="4108450"/>
          <p14:tracePt t="259783" x="1593850" y="4108450"/>
          <p14:tracePt t="259799" x="1593850" y="4114800"/>
          <p14:tracePt t="259817" x="1625600" y="4133850"/>
          <p14:tracePt t="259832" x="1651000" y="4159250"/>
          <p14:tracePt t="259848" x="1670050" y="4171950"/>
          <p14:tracePt t="259850" x="1689100" y="4184650"/>
          <p14:tracePt t="259866" x="1727200" y="4210050"/>
          <p14:tracePt t="259882" x="1790700" y="4229100"/>
          <p14:tracePt t="259899" x="1841500" y="4229100"/>
          <p14:tracePt t="259916" x="1911350" y="4210050"/>
          <p14:tracePt t="259931" x="1955800" y="4178300"/>
          <p14:tracePt t="259948" x="1993900" y="4152900"/>
          <p14:tracePt t="259966" x="2019300" y="4127500"/>
          <p14:tracePt t="259984" x="2038350" y="4108450"/>
          <p14:tracePt t="259999" x="2057400" y="4095750"/>
          <p14:tracePt t="260016" x="2070100" y="4083050"/>
          <p14:tracePt t="260019" x="2076450" y="4070350"/>
          <p14:tracePt t="260033" x="2076450" y="4064000"/>
          <p14:tracePt t="260050" x="2082800" y="4025900"/>
          <p14:tracePt t="260066" x="2082800" y="4000500"/>
          <p14:tracePt t="260083" x="2076450" y="3949700"/>
          <p14:tracePt t="260100" x="2070100" y="3905250"/>
          <p14:tracePt t="260116" x="2070100" y="3886200"/>
          <p14:tracePt t="260135" x="2070100" y="3879850"/>
          <p14:tracePt t="260149" x="2070100" y="3873500"/>
          <p14:tracePt t="260183" x="2057400" y="3873500"/>
          <p14:tracePt t="260199" x="2051050" y="3873500"/>
          <p14:tracePt t="260216" x="2044700" y="3873500"/>
          <p14:tracePt t="260260" x="2038350" y="3873500"/>
          <p14:tracePt t="260302" x="2038350" y="3879850"/>
          <p14:tracePt t="260310" x="2044700" y="3886200"/>
          <p14:tracePt t="260319" x="2057400" y="3898900"/>
          <p14:tracePt t="260332" x="2127250" y="3943350"/>
          <p14:tracePt t="260350" x="2228850" y="3975100"/>
          <p14:tracePt t="260366" x="2374900" y="4013200"/>
          <p14:tracePt t="260383" x="2527300" y="4044950"/>
          <p14:tracePt t="260400" x="2692400" y="4051300"/>
          <p14:tracePt t="260417" x="2825750" y="4051300"/>
          <p14:tracePt t="260434" x="2895600" y="4025900"/>
          <p14:tracePt t="260450" x="2908300" y="4019550"/>
          <p14:tracePt t="260520" x="2914650" y="4013200"/>
          <p14:tracePt t="260532" x="2921000" y="4013200"/>
          <p14:tracePt t="260550" x="2940050" y="3987800"/>
          <p14:tracePt t="260566" x="2946400" y="3962400"/>
          <p14:tracePt t="260583" x="2946400" y="3943350"/>
          <p14:tracePt t="260600" x="2946400" y="3930650"/>
          <p14:tracePt t="260868" x="2940050" y="3930650"/>
          <p14:tracePt t="260875" x="2933700" y="3943350"/>
          <p14:tracePt t="260883" x="2933700" y="3949700"/>
          <p14:tracePt t="260900" x="2921000" y="3968750"/>
          <p14:tracePt t="260917" x="2908300" y="3994150"/>
          <p14:tracePt t="260934" x="2895600" y="4006850"/>
          <p14:tracePt t="260951" x="2889250" y="4006850"/>
          <p14:tracePt t="261602" x="2895600" y="4006850"/>
          <p14:tracePt t="261623" x="2901950" y="4000500"/>
          <p14:tracePt t="261632" x="2908300" y="4000500"/>
          <p14:tracePt t="261641" x="2908300" y="3994150"/>
          <p14:tracePt t="261649" x="2914650" y="3994150"/>
          <p14:tracePt t="261669" x="2927350" y="3981450"/>
          <p14:tracePt t="261685" x="2933700" y="3981450"/>
          <p14:tracePt t="261701" x="2933700" y="3975100"/>
          <p14:tracePt t="262326" x="2940050" y="3975100"/>
          <p14:tracePt t="262334" x="2946400" y="3975100"/>
          <p14:tracePt t="262340" x="2952750" y="3975100"/>
          <p14:tracePt t="262350" x="2959100" y="3981450"/>
          <p14:tracePt t="262368" x="2971800" y="3981450"/>
          <p14:tracePt t="262386" x="2978150" y="3981450"/>
          <p14:tracePt t="262402" x="2990850" y="3981450"/>
          <p14:tracePt t="262419" x="3022600" y="3987800"/>
          <p14:tracePt t="262436" x="3041650" y="3987800"/>
          <p14:tracePt t="262439" x="3060700" y="3987800"/>
          <p14:tracePt t="262452" x="3130550" y="4000500"/>
          <p14:tracePt t="262469" x="3206750" y="4013200"/>
          <p14:tracePt t="262484" x="3276600" y="4025900"/>
          <p14:tracePt t="262502" x="3314700" y="4032250"/>
          <p14:tracePt t="262518" x="3327400" y="4032250"/>
          <p14:tracePt t="262591" x="3333750" y="4032250"/>
          <p14:tracePt t="262601" x="3340100" y="4032250"/>
          <p14:tracePt t="262617" x="3365500" y="4032250"/>
          <p14:tracePt t="262635" x="3397250" y="4025900"/>
          <p14:tracePt t="262639" x="3416300" y="4019550"/>
          <p14:tracePt t="262652" x="3441700" y="4013200"/>
          <p14:tracePt t="262669" x="3492500" y="4006850"/>
          <p14:tracePt t="262685" x="3543300" y="4000500"/>
          <p14:tracePt t="262702" x="3676650" y="4000500"/>
          <p14:tracePt t="262718" x="3765550" y="4006850"/>
          <p14:tracePt t="262735" x="3835400" y="4013200"/>
          <p14:tracePt t="262752" x="3911600" y="4006850"/>
          <p14:tracePt t="262769" x="3962400" y="3994150"/>
          <p14:tracePt t="262787" x="4013200" y="3968750"/>
          <p14:tracePt t="262802" x="4051300" y="3949700"/>
          <p14:tracePt t="262818" x="4083050" y="3930650"/>
          <p14:tracePt t="262836" x="4102100" y="3911600"/>
          <p14:tracePt t="262852" x="4108450" y="3905250"/>
          <p14:tracePt t="262868" x="4127500" y="3892550"/>
          <p14:tracePt t="262886" x="4133850" y="3886200"/>
          <p14:tracePt t="262902" x="4146550" y="3879850"/>
          <p14:tracePt t="262919" x="4159250" y="3867150"/>
          <p14:tracePt t="262922" x="4165600" y="3867150"/>
          <p14:tracePt t="262934" x="4165600" y="3860800"/>
          <p14:tracePt t="262935" x="4171950" y="3860800"/>
          <p14:tracePt t="262952" x="4178300" y="3854450"/>
          <p14:tracePt t="262967" x="4178300" y="3841750"/>
          <p14:tracePt t="262984" x="4178300" y="3829050"/>
          <p14:tracePt t="263004" x="4165600" y="3810000"/>
          <p14:tracePt t="263017" x="4152900" y="3790950"/>
          <p14:tracePt t="263035" x="4140200" y="3771900"/>
          <p14:tracePt t="263052" x="4121150" y="3746500"/>
          <p14:tracePt t="263069" x="4108450" y="3733800"/>
          <p14:tracePt t="263086" x="4095750" y="3721100"/>
          <p14:tracePt t="263089" x="4089400" y="3721100"/>
          <p14:tracePt t="263102" x="4083050" y="3721100"/>
          <p14:tracePt t="263105" x="4076700" y="3714750"/>
          <p14:tracePt t="263118" x="4070350" y="3714750"/>
          <p14:tracePt t="263135" x="4044950" y="3714750"/>
          <p14:tracePt t="263153" x="4006850" y="3708400"/>
          <p14:tracePt t="263169" x="3956050" y="3702050"/>
          <p14:tracePt t="263171" x="3930650" y="3695700"/>
          <p14:tracePt t="263186" x="3905250" y="3689350"/>
          <p14:tracePt t="263202" x="3822700" y="3657600"/>
          <p14:tracePt t="263219" x="3759200" y="3632200"/>
          <p14:tracePt t="263235" x="3721100" y="3606800"/>
          <p14:tracePt t="263252" x="3670300" y="3594100"/>
          <p14:tracePt t="263268" x="3594100" y="3587750"/>
          <p14:tracePt t="263285" x="3517900" y="3587750"/>
          <p14:tracePt t="263303" x="3454400" y="3600450"/>
          <p14:tracePt t="263319" x="3403600" y="3619500"/>
          <p14:tracePt t="263335" x="3390900" y="3625850"/>
          <p14:tracePt t="263338" x="3390900" y="3632200"/>
          <p14:tracePt t="263353" x="3384550" y="3632200"/>
          <p14:tracePt t="263369" x="3378200" y="3663950"/>
          <p14:tracePt t="263386" x="3378200" y="3708400"/>
          <p14:tracePt t="263389" x="3378200" y="3727450"/>
          <p14:tracePt t="263402" x="3371850" y="3771900"/>
          <p14:tracePt t="263403" x="3365500" y="3810000"/>
          <p14:tracePt t="263419" x="3359150" y="3829050"/>
          <p14:tracePt t="263421" x="3346450" y="3867150"/>
          <p14:tracePt t="263435" x="3346450" y="3886200"/>
          <p14:tracePt t="263438" x="3340100" y="3917950"/>
          <p14:tracePt t="263451" x="3340100" y="3962400"/>
          <p14:tracePt t="263469" x="3359150" y="4006850"/>
          <p14:tracePt t="263485" x="3371850" y="4038600"/>
          <p14:tracePt t="263502" x="3390900" y="4057650"/>
          <p14:tracePt t="263519" x="3403600" y="4076700"/>
          <p14:tracePt t="263536" x="3441700" y="4095750"/>
          <p14:tracePt t="263552" x="3492500" y="4108450"/>
          <p14:tracePt t="263569" x="3606800" y="4133850"/>
          <p14:tracePt t="263584" x="3733800" y="4146550"/>
          <p14:tracePt t="263603" x="3937000" y="4178300"/>
          <p14:tracePt t="263619" x="4076700" y="4203700"/>
          <p14:tracePt t="263641" x="4191000" y="4216400"/>
          <p14:tracePt t="263645" x="4222750" y="4222750"/>
          <p14:tracePt t="263654" x="4267200" y="4222750"/>
          <p14:tracePt t="263669" x="4318000" y="4222750"/>
          <p14:tracePt t="263686" x="4432300" y="4222750"/>
          <p14:tracePt t="263703" x="4572000" y="4203700"/>
          <p14:tracePt t="263719" x="4673600" y="4171950"/>
          <p14:tracePt t="263736" x="4749800" y="4133850"/>
          <p14:tracePt t="263753" x="4781550" y="4108450"/>
          <p14:tracePt t="263768" x="4800600" y="4102100"/>
          <p14:tracePt t="263786" x="4806950" y="4095750"/>
          <p14:tracePt t="263803" x="4813300" y="4095750"/>
          <p14:tracePt t="263819" x="4819650" y="4095750"/>
          <p14:tracePt t="263836" x="4826000" y="4095750"/>
          <p14:tracePt t="263853" x="4838700" y="4083050"/>
          <p14:tracePt t="263870" x="4857750" y="4070350"/>
          <p14:tracePt t="263887" x="4864100" y="4057650"/>
          <p14:tracePt t="264121" x="4857750" y="4057650"/>
          <p14:tracePt t="264129" x="4851400" y="4057650"/>
          <p14:tracePt t="264138" x="4838700" y="4057650"/>
          <p14:tracePt t="264154" x="4813300" y="4070350"/>
          <p14:tracePt t="264170" x="4794250" y="4076700"/>
          <p14:tracePt t="264187" x="4762500" y="4083050"/>
          <p14:tracePt t="264191" x="4756150" y="4089400"/>
          <p14:tracePt t="264202" x="4730750" y="4095750"/>
          <p14:tracePt t="264220" x="4711700" y="4102100"/>
          <p14:tracePt t="264224" x="4692650" y="4102100"/>
          <p14:tracePt t="264237" x="4686300" y="4102100"/>
          <p14:tracePt t="264240" x="4686300" y="4108450"/>
          <p14:tracePt t="264255" x="4667250" y="4114800"/>
          <p14:tracePt t="264270" x="4660900" y="4114800"/>
          <p14:tracePt t="264287" x="4648200" y="4121150"/>
          <p14:tracePt t="264302" x="4622800" y="4140200"/>
          <p14:tracePt t="264319" x="4591050" y="4152900"/>
          <p14:tracePt t="264336" x="4559300" y="4165600"/>
          <p14:tracePt t="264353" x="4502150" y="4184650"/>
          <p14:tracePt t="264370" x="4470400" y="4197350"/>
          <p14:tracePt t="264387" x="4445000" y="4197350"/>
          <p14:tracePt t="264403" x="4432300" y="4203700"/>
          <p14:tracePt t="264497" x="4425950" y="4197350"/>
          <p14:tracePt t="264521" x="4406900" y="4178300"/>
          <p14:tracePt t="264536" x="4387850" y="4159250"/>
          <p14:tracePt t="264553" x="4375150" y="4146550"/>
          <p14:tracePt t="264570" x="4368800" y="4140200"/>
          <p14:tracePt t="264603" x="4362450" y="4127500"/>
          <p14:tracePt t="264620" x="4337050" y="4121150"/>
          <p14:tracePt t="264637" x="4248150" y="4108450"/>
          <p14:tracePt t="264653" x="4108450" y="4089400"/>
          <p14:tracePt t="264670" x="3962400" y="4070350"/>
          <p14:tracePt t="264687" x="3848100" y="4051300"/>
          <p14:tracePt t="264689" x="3803650" y="4038600"/>
          <p14:tracePt t="264703" x="3771900" y="4019550"/>
          <p14:tracePt t="264721" x="3759200" y="4013200"/>
          <p14:tracePt t="264723" x="3759200" y="4006850"/>
          <p14:tracePt t="264736" x="3752850" y="4000500"/>
          <p14:tracePt t="264737" x="3746500" y="3987800"/>
          <p14:tracePt t="264753" x="3746500" y="3981450"/>
          <p14:tracePt t="264771" x="3733800" y="3949700"/>
          <p14:tracePt t="264787" x="3721100" y="3930650"/>
          <p14:tracePt t="264803" x="3708400" y="3924300"/>
          <p14:tracePt t="264820" x="3708400" y="3917950"/>
          <p14:tracePt t="264950" x="3708400" y="3911600"/>
          <p14:tracePt t="264958" x="3714750" y="3911600"/>
          <p14:tracePt t="264969" x="3733800" y="3911600"/>
          <p14:tracePt t="264987" x="3740150" y="3911600"/>
          <p14:tracePt t="264993" x="3752850" y="3911600"/>
          <p14:tracePt t="265004" x="3771900" y="3911600"/>
          <p14:tracePt t="265021" x="3841750" y="3911600"/>
          <p14:tracePt t="265037" x="3873500" y="3917950"/>
          <p14:tracePt t="265054" x="3924300" y="3924300"/>
          <p14:tracePt t="265070" x="3962400" y="3943350"/>
          <p14:tracePt t="265087" x="3981450" y="3956050"/>
          <p14:tracePt t="265103" x="4013200" y="3987800"/>
          <p14:tracePt t="265121" x="4038600" y="4006850"/>
          <p14:tracePt t="265137" x="4057650" y="4025900"/>
          <p14:tracePt t="265140" x="4064000" y="4032250"/>
          <p14:tracePt t="265154" x="4076700" y="4038600"/>
          <p14:tracePt t="265171" x="4083050" y="4044950"/>
          <p14:tracePt t="265309" x="4083050" y="4051300"/>
          <p14:tracePt t="265321" x="4089400" y="4057650"/>
          <p14:tracePt t="265339" x="4095750" y="4070350"/>
          <p14:tracePt t="265356" x="4102100" y="4076700"/>
          <p14:tracePt t="265388" x="4102100" y="4083050"/>
          <p14:tracePt t="265405" x="4108450" y="4089400"/>
          <p14:tracePt t="265421" x="4114800" y="4095750"/>
          <p14:tracePt t="265438" x="4121150" y="4102100"/>
          <p14:tracePt t="265454" x="4121150" y="4108450"/>
          <p14:tracePt t="265471" x="4127500" y="4108450"/>
          <p14:tracePt t="265614" x="4127500" y="4114800"/>
          <p14:tracePt t="265626" x="4127500" y="4121150"/>
          <p14:tracePt t="265638" x="4121150" y="4127500"/>
          <p14:tracePt t="265655" x="4114800" y="4152900"/>
          <p14:tracePt t="265671" x="4108450" y="4178300"/>
          <p14:tracePt t="265687" x="4108450" y="4184650"/>
          <p14:tracePt t="265704" x="4108450" y="4191000"/>
          <p14:tracePt t="265721" x="4108450" y="4197350"/>
          <p14:tracePt t="265767" x="4114800" y="4197350"/>
          <p14:tracePt t="265776" x="4121150" y="4197350"/>
          <p14:tracePt t="265805" x="4165600" y="4171950"/>
          <p14:tracePt t="265821" x="4210050" y="4165600"/>
          <p14:tracePt t="265838" x="4273550" y="4152900"/>
          <p14:tracePt t="265855" x="4400550" y="4140200"/>
          <p14:tracePt t="265871" x="4546600" y="4133850"/>
          <p14:tracePt t="265888" x="4660900" y="4127500"/>
          <p14:tracePt t="265904" x="4749800" y="4121150"/>
          <p14:tracePt t="265922" x="4787900" y="4121150"/>
          <p14:tracePt t="265926" x="4800600" y="4121150"/>
          <p14:tracePt t="265937" x="4806950" y="4114800"/>
          <p14:tracePt t="265955" x="4813300" y="4114800"/>
          <p14:tracePt t="266065" x="4819650" y="4114800"/>
          <p14:tracePt t="266081" x="4826000" y="4114800"/>
          <p14:tracePt t="266090" x="4838700" y="4114800"/>
          <p14:tracePt t="266103" x="4876800" y="4121150"/>
          <p14:tracePt t="266121" x="4921250" y="4127500"/>
          <p14:tracePt t="266138" x="4965700" y="4127500"/>
          <p14:tracePt t="266155" x="5035550" y="4121150"/>
          <p14:tracePt t="266171" x="5080000" y="4114800"/>
          <p14:tracePt t="266187" x="5105400" y="4114800"/>
          <p14:tracePt t="266205" x="5130800" y="4108450"/>
          <p14:tracePt t="266222" x="5162550" y="4102100"/>
          <p14:tracePt t="266239" x="5226050" y="4089400"/>
          <p14:tracePt t="266242" x="5251450" y="4083050"/>
          <p14:tracePt t="266255" x="5353050" y="4051300"/>
          <p14:tracePt t="266271" x="5372100" y="4044950"/>
          <p14:tracePt t="266288" x="5397500" y="4032250"/>
          <p14:tracePt t="266404" x="5403850" y="4032250"/>
          <p14:tracePt t="266480" x="5410200" y="4032250"/>
          <p14:tracePt t="266491" x="5422900" y="4032250"/>
          <p14:tracePt t="266504" x="5467350" y="4032250"/>
          <p14:tracePt t="266522" x="5518150" y="4032250"/>
          <p14:tracePt t="266538" x="5562600" y="4032250"/>
          <p14:tracePt t="266556" x="5581650" y="4032250"/>
          <p14:tracePt t="266572" x="5588000" y="4025900"/>
          <p14:tracePt t="266590" x="5594350" y="4025900"/>
          <p14:tracePt t="266605" x="5600700" y="4025900"/>
          <p14:tracePt t="266759" x="5600700" y="4019550"/>
          <p14:tracePt t="266776" x="5600700" y="4013200"/>
          <p14:tracePt t="268218" x="5581650" y="4006850"/>
          <p14:tracePt t="268227" x="5556250" y="4006850"/>
          <p14:tracePt t="268240" x="5448300" y="3994150"/>
          <p14:tracePt t="268258" x="5391150" y="3994150"/>
          <p14:tracePt t="268272" x="5384800" y="3994150"/>
          <p14:tracePt t="268334" x="5391150" y="3994150"/>
          <p14:tracePt t="268344" x="5397500" y="3994150"/>
          <p14:tracePt t="268355" x="5422900" y="3994150"/>
          <p14:tracePt t="268373" x="5461000" y="3994150"/>
          <p14:tracePt t="268390" x="5518150" y="3994150"/>
          <p14:tracePt t="268407" x="5575300" y="3994150"/>
          <p14:tracePt t="268423" x="5676900" y="3987800"/>
          <p14:tracePt t="268440" x="5772150" y="3987800"/>
          <p14:tracePt t="268456" x="5886450" y="3987800"/>
          <p14:tracePt t="268473" x="5943600" y="3987800"/>
          <p14:tracePt t="268490" x="5962650" y="3987800"/>
          <p14:tracePt t="268493" x="5962650" y="3994150"/>
          <p14:tracePt t="268507" x="5962650" y="4000500"/>
          <p14:tracePt t="268511" x="5962650" y="4006850"/>
          <p14:tracePt t="268523" x="5956300" y="4019550"/>
          <p14:tracePt t="268540" x="5949950" y="4032250"/>
          <p14:tracePt t="268556" x="5943600" y="4038600"/>
          <p14:tracePt t="268573" x="5943600" y="4044950"/>
          <p14:tracePt t="268591" x="5943600" y="4051300"/>
          <p14:tracePt t="268607" x="5943600" y="4057650"/>
          <p14:tracePt t="268662" x="5943600" y="4064000"/>
          <p14:tracePt t="268678" x="5943600" y="4070350"/>
          <p14:tracePt t="268690" x="5949950" y="4070350"/>
          <p14:tracePt t="268707" x="5962650" y="4083050"/>
          <p14:tracePt t="268723" x="5988050" y="4089400"/>
          <p14:tracePt t="268740" x="6007100" y="4089400"/>
          <p14:tracePt t="268756" x="6026150" y="4089400"/>
          <p14:tracePt t="268759" x="6051550" y="4089400"/>
          <p14:tracePt t="268772" x="6089650" y="4089400"/>
          <p14:tracePt t="268790" x="6197600" y="4089400"/>
          <p14:tracePt t="268793" x="6273800" y="4083050"/>
          <p14:tracePt t="268807" x="6330950" y="4076700"/>
          <p14:tracePt t="268823" x="6477000" y="4064000"/>
          <p14:tracePt t="268826" x="6521450" y="4057650"/>
          <p14:tracePt t="268841" x="6572250" y="4051300"/>
          <p14:tracePt t="268843" x="6610350" y="4044950"/>
          <p14:tracePt t="268856" x="6635750" y="4032250"/>
          <p14:tracePt t="268874" x="6642100" y="4032250"/>
          <p14:tracePt t="268890" x="6648450" y="4025900"/>
          <p14:tracePt t="268907" x="6661150" y="4013200"/>
          <p14:tracePt t="268924" x="6680200" y="4006850"/>
          <p14:tracePt t="268940" x="6705600" y="3994150"/>
          <p14:tracePt t="268958" x="6718300" y="3994150"/>
          <p14:tracePt t="268991" x="6724650" y="3994150"/>
          <p14:tracePt t="269007" x="6737350" y="3987800"/>
          <p14:tracePt t="269024" x="6769100" y="3981450"/>
          <p14:tracePt t="269040" x="6800850" y="3981450"/>
          <p14:tracePt t="269057" x="6838950" y="3975100"/>
          <p14:tracePt t="269074" x="6896100" y="3975100"/>
          <p14:tracePt t="269090" x="6940550" y="3975100"/>
          <p14:tracePt t="269108" x="6978650" y="3975100"/>
          <p14:tracePt t="269124" x="7016750" y="3975100"/>
          <p14:tracePt t="269140" x="7048500" y="3968750"/>
          <p14:tracePt t="269157" x="7073900" y="3956050"/>
          <p14:tracePt t="269159" x="7086600" y="3956050"/>
          <p14:tracePt t="269173" x="7099300" y="3949700"/>
          <p14:tracePt t="269174" x="7105650" y="3949700"/>
          <p14:tracePt t="269190" x="7137400" y="3943350"/>
          <p14:tracePt t="269207" x="7156450" y="3937000"/>
          <p14:tracePt t="269224" x="7169150" y="3937000"/>
          <p14:tracePt t="269422" x="7169150" y="3943350"/>
          <p14:tracePt t="269431" x="7162800" y="3949700"/>
          <p14:tracePt t="269439" x="7156450" y="3956050"/>
          <p14:tracePt t="269458" x="7137400" y="3968750"/>
          <p14:tracePt t="269474" x="7112000" y="3981450"/>
          <p14:tracePt t="269492" x="7073900" y="4000500"/>
          <p14:tracePt t="269507" x="7067550" y="4000500"/>
          <p14:tracePt t="269511" x="7061200" y="4006850"/>
          <p14:tracePt t="269524" x="7054850" y="4013200"/>
          <p14:tracePt t="269541" x="7048500" y="4019550"/>
          <p14:tracePt t="269557" x="7048500" y="4025900"/>
          <p14:tracePt t="269575" x="7042150" y="4025900"/>
          <p14:tracePt t="269630" x="7035800" y="4032250"/>
          <p14:tracePt t="269657" x="7023100" y="4038600"/>
          <p14:tracePt t="269674" x="7010400" y="4044950"/>
          <p14:tracePt t="269691" x="7004050" y="4044950"/>
          <p14:tracePt t="269777" x="7016750" y="4032250"/>
          <p14:tracePt t="269784" x="7029450" y="4025900"/>
          <p14:tracePt t="269790" x="7042150" y="4019550"/>
          <p14:tracePt t="269808" x="7067550" y="4000500"/>
          <p14:tracePt t="269824" x="7086600" y="3981450"/>
          <p14:tracePt t="269841" x="7105650" y="3968750"/>
          <p14:tracePt t="269858" x="7131050" y="3962400"/>
          <p14:tracePt t="269874" x="7162800" y="3956050"/>
          <p14:tracePt t="269891" x="7194550" y="3949700"/>
          <p14:tracePt t="269908" x="7226300" y="3943350"/>
          <p14:tracePt t="269924" x="7239000" y="3943350"/>
          <p14:tracePt t="269941" x="7245350" y="3943350"/>
          <p14:tracePt t="270285" x="7239000" y="3943350"/>
          <p14:tracePt t="270293" x="7232650" y="3943350"/>
          <p14:tracePt t="270309" x="7207250" y="3943350"/>
          <p14:tracePt t="270325" x="7181850" y="3943350"/>
          <p14:tracePt t="270342" x="7131050" y="3930650"/>
          <p14:tracePt t="270358" x="7067550" y="3911600"/>
          <p14:tracePt t="270376" x="7004050" y="3879850"/>
          <p14:tracePt t="270392" x="6934200" y="3835400"/>
          <p14:tracePt t="270408" x="6896100" y="3810000"/>
          <p14:tracePt t="270425" x="6883400" y="3803650"/>
          <p14:tracePt t="270442" x="6883400" y="3797300"/>
          <p14:tracePt t="270492" x="6858000" y="3797300"/>
          <p14:tracePt t="270509" x="6832600" y="3803650"/>
          <p14:tracePt t="270525" x="6775450" y="3835400"/>
          <p14:tracePt t="270541" x="6750050" y="3860800"/>
          <p14:tracePt t="270558" x="6731000" y="3892550"/>
          <p14:tracePt t="270575" x="6724650" y="3924300"/>
          <p14:tracePt t="270592" x="6711950" y="3949700"/>
          <p14:tracePt t="270608" x="6705600" y="3975100"/>
          <p14:tracePt t="270625" x="6705600" y="4000500"/>
          <p14:tracePt t="270642" x="6705600" y="4019550"/>
          <p14:tracePt t="270660" x="6724650" y="4070350"/>
          <p14:tracePt t="270675" x="6731000" y="4076700"/>
          <p14:tracePt t="270692" x="6762750" y="4127500"/>
          <p14:tracePt t="270709" x="6788150" y="4152900"/>
          <p14:tracePt t="270711" x="6800850" y="4171950"/>
          <p14:tracePt t="270725" x="6813550" y="4184650"/>
          <p14:tracePt t="270792" x="6832600" y="4178300"/>
          <p14:tracePt t="270809" x="6864350" y="4152900"/>
          <p14:tracePt t="270825" x="6889750" y="4133850"/>
          <p14:tracePt t="270841" x="6889750" y="4121150"/>
          <p14:tracePt t="270842" x="6896100" y="4114800"/>
          <p14:tracePt t="270858" x="6908800" y="4102100"/>
          <p14:tracePt t="270875" x="6915150" y="4095750"/>
          <p14:tracePt t="270909" x="6921500" y="4089400"/>
          <p14:tracePt t="270925" x="6927850" y="4083050"/>
          <p14:tracePt t="270942" x="6934200" y="4076700"/>
          <p14:tracePt t="270959" x="6940550" y="4064000"/>
          <p14:tracePt t="270975" x="6946900" y="4057650"/>
          <p14:tracePt t="270992" x="6946900" y="4051300"/>
          <p14:tracePt t="271915" x="6934200" y="4051300"/>
          <p14:tracePt t="271927" x="6870700" y="4064000"/>
          <p14:tracePt t="271944" x="6788150" y="4070350"/>
          <p14:tracePt t="271960" x="6705600" y="4083050"/>
          <p14:tracePt t="271977" x="6648450" y="4083050"/>
          <p14:tracePt t="271992" x="6616700" y="4089400"/>
          <p14:tracePt t="272010" x="6591300" y="4089400"/>
          <p14:tracePt t="272027" x="6553200" y="4083050"/>
          <p14:tracePt t="272044" x="6502400" y="4076700"/>
          <p14:tracePt t="272060" x="6362700" y="4070350"/>
          <p14:tracePt t="272076" x="6191250" y="4064000"/>
          <p14:tracePt t="272082" x="6108700" y="4057650"/>
          <p14:tracePt t="272092" x="6045200" y="4057650"/>
          <p14:tracePt t="272110" x="5930900" y="4044950"/>
          <p14:tracePt t="272127" x="5803900" y="4032250"/>
          <p14:tracePt t="272143" x="5676900" y="4006850"/>
          <p14:tracePt t="272159" x="5651500" y="4000500"/>
          <p14:tracePt t="272162" x="5638800" y="3994150"/>
          <p14:tracePt t="272176" x="5632450" y="3987800"/>
          <p14:tracePt t="272180" x="5619750" y="3981450"/>
          <p14:tracePt t="272193" x="5588000" y="3968750"/>
          <p14:tracePt t="272210" x="5524500" y="3943350"/>
          <p14:tracePt t="272227" x="5441950" y="3917950"/>
          <p14:tracePt t="272244" x="5365750" y="3879850"/>
          <p14:tracePt t="272260" x="5295900" y="3841750"/>
          <p14:tracePt t="272276" x="5251450" y="3803650"/>
          <p14:tracePt t="272293" x="5226050" y="3771900"/>
          <p14:tracePt t="272310" x="5219700" y="3752850"/>
          <p14:tracePt t="272326" x="5207000" y="3746500"/>
          <p14:tracePt t="272343" x="5156200" y="3727450"/>
          <p14:tracePt t="272360" x="5067300" y="3721100"/>
          <p14:tracePt t="272364" x="5016500" y="3721100"/>
          <p14:tracePt t="272375" x="4972050" y="3727450"/>
          <p14:tracePt t="272393" x="4902200" y="3740150"/>
          <p14:tracePt t="272412" x="4902200" y="3746500"/>
          <p14:tracePt t="272427" x="4902200" y="3765550"/>
          <p14:tracePt t="272443" x="4933950" y="3803650"/>
          <p14:tracePt t="272460" x="4978400" y="3835400"/>
          <p14:tracePt t="272476" x="5010150" y="3867150"/>
          <p14:tracePt t="272493" x="5048250" y="3892550"/>
          <p14:tracePt t="272510" x="5092700" y="3924300"/>
          <p14:tracePt t="272526" x="5143500" y="3949700"/>
          <p14:tracePt t="272543" x="5194300" y="3968750"/>
          <p14:tracePt t="272560" x="5232400" y="3981450"/>
          <p14:tracePt t="272576" x="5257800" y="3994150"/>
          <p14:tracePt t="272580" x="5276850" y="3994150"/>
          <p14:tracePt t="272593" x="5283200" y="4000500"/>
          <p14:tracePt t="272596" x="5289550" y="4000500"/>
          <p14:tracePt t="272610" x="5295900" y="4000500"/>
          <p14:tracePt t="272626" x="5308600" y="4000500"/>
          <p14:tracePt t="272628" x="5314950" y="4000500"/>
          <p14:tracePt t="272644" x="5321300" y="4000500"/>
          <p14:tracePt t="272660" x="5359400" y="3981450"/>
          <p14:tracePt t="272677" x="5391150" y="3956050"/>
          <p14:tracePt t="272693" x="5410200" y="3943350"/>
          <p14:tracePt t="272711" x="5429250" y="3930650"/>
          <p14:tracePt t="272727" x="5429250" y="3924300"/>
          <p14:tracePt t="272743" x="5429250" y="3917950"/>
          <p14:tracePt t="272761" x="5435600" y="3917950"/>
          <p14:tracePt t="272777" x="5429250" y="3905250"/>
          <p14:tracePt t="272794" x="5422900" y="3886200"/>
          <p14:tracePt t="272797" x="5403850" y="3860800"/>
          <p14:tracePt t="272809" x="5391150" y="3848100"/>
          <p14:tracePt t="272813" x="5378450" y="3829050"/>
          <p14:tracePt t="272825" x="5346700" y="3797300"/>
          <p14:tracePt t="272844" x="5295900" y="3752850"/>
          <p14:tracePt t="272861" x="5245100" y="3708400"/>
          <p14:tracePt t="272877" x="5213350" y="3683000"/>
          <p14:tracePt t="272879" x="5207000" y="3676650"/>
          <p14:tracePt t="272893" x="5194300" y="3663950"/>
          <p14:tracePt t="272910" x="5181600" y="3663950"/>
          <p14:tracePt t="272929" x="5137150" y="3663950"/>
          <p14:tracePt t="272944" x="5073650" y="3683000"/>
          <p14:tracePt t="272960" x="5022850" y="3695700"/>
          <p14:tracePt t="272977" x="4978400" y="3702050"/>
          <p14:tracePt t="272994" x="4965700" y="3714750"/>
          <p14:tracePt t="273010" x="4946650" y="3740150"/>
          <p14:tracePt t="273027" x="4940300" y="3771900"/>
          <p14:tracePt t="273044" x="4959350" y="3822700"/>
          <p14:tracePt t="273047" x="4972050" y="3848100"/>
          <p14:tracePt t="273060" x="4997450" y="3873500"/>
          <p14:tracePt t="273077" x="5048250" y="3911600"/>
          <p14:tracePt t="273093" x="5124450" y="3962400"/>
          <p14:tracePt t="273111" x="5207000" y="4006850"/>
          <p14:tracePt t="273127" x="5283200" y="4038600"/>
          <p14:tracePt t="273130" x="5334000" y="4064000"/>
          <p14:tracePt t="273143" x="5359400" y="4076700"/>
          <p14:tracePt t="273144" x="5397500" y="4095750"/>
          <p14:tracePt t="273159" x="5448300" y="4127500"/>
          <p14:tracePt t="273176" x="5480050" y="4152900"/>
          <p14:tracePt t="273194" x="5486400" y="4152900"/>
          <p14:tracePt t="273227" x="5486400" y="4159250"/>
          <p14:tracePt t="273244" x="5480050" y="4159250"/>
          <p14:tracePt t="273248" x="5467350" y="4152900"/>
          <p14:tracePt t="273260" x="5441950" y="4146550"/>
          <p14:tracePt t="273277" x="5397500" y="4127500"/>
          <p14:tracePt t="273294" x="5353050" y="4114800"/>
          <p14:tracePt t="273311" x="5302250" y="4108450"/>
          <p14:tracePt t="277970" x="5308600" y="4108450"/>
          <p14:tracePt t="277981" x="5314950" y="4108450"/>
          <p14:tracePt t="277989" x="5321300" y="4108450"/>
          <p14:tracePt t="277993" x="5334000" y="4108450"/>
          <p14:tracePt t="278000" x="5365750" y="4121150"/>
          <p14:tracePt t="278013" x="5397500" y="4133850"/>
          <p14:tracePt t="278032" x="5600700" y="4210050"/>
          <p14:tracePt t="278049" x="5759450" y="4235450"/>
          <p14:tracePt t="278063" x="5886450" y="4241800"/>
          <p14:tracePt t="278082" x="6013450" y="4216400"/>
          <p14:tracePt t="278098" x="6146800" y="4171950"/>
          <p14:tracePt t="278115" x="6362700" y="4114800"/>
          <p14:tracePt t="278132" x="6553200" y="4076700"/>
          <p14:tracePt t="278148" x="6807200" y="4051300"/>
          <p14:tracePt t="278165" x="6978650" y="4032250"/>
          <p14:tracePt t="278182" x="7016750" y="4032250"/>
          <p14:tracePt t="278215" x="7023100" y="4032250"/>
          <p14:tracePt t="278232" x="7035800" y="4032250"/>
          <p14:tracePt t="278247" x="7061200" y="4032250"/>
          <p14:tracePt t="278250" x="7086600" y="4025900"/>
          <p14:tracePt t="278265" x="7105650" y="4019550"/>
          <p14:tracePt t="278268" x="7118350" y="4019550"/>
          <p14:tracePt t="278281" x="7150100" y="4006850"/>
          <p14:tracePt t="278285" x="7169150" y="4000500"/>
          <p14:tracePt t="278299" x="7213600" y="3975100"/>
          <p14:tracePt t="278315" x="7251700" y="3949700"/>
          <p14:tracePt t="278332" x="7270750" y="3924300"/>
          <p14:tracePt t="278348" x="7296150" y="3886200"/>
          <p14:tracePt t="278364" x="7321550" y="3841750"/>
          <p14:tracePt t="278381" x="7340600" y="3778250"/>
          <p14:tracePt t="278398" x="7340600" y="3733800"/>
          <p14:tracePt t="278414" x="7334250" y="3695700"/>
          <p14:tracePt t="278432" x="7327900" y="3689350"/>
          <p14:tracePt t="278448" x="7321550" y="3683000"/>
          <p14:tracePt t="278465" x="7308850" y="3676650"/>
          <p14:tracePt t="278481" x="7289800" y="3670300"/>
          <p14:tracePt t="278484" x="7270750" y="3670300"/>
          <p14:tracePt t="278498" x="7239000" y="3663950"/>
          <p14:tracePt t="278501" x="7207250" y="3663950"/>
          <p14:tracePt t="278515" x="7162800" y="3657600"/>
          <p14:tracePt t="278517" x="7112000" y="3651250"/>
          <p14:tracePt t="278530" x="7054850" y="3651250"/>
          <p14:tracePt t="278548" x="6883400" y="3651250"/>
          <p14:tracePt t="278565" x="6800850" y="3663950"/>
          <p14:tracePt t="278582" x="6724650" y="3663950"/>
          <p14:tracePt t="278598" x="6686550" y="3663950"/>
          <p14:tracePt t="278615" x="6680200" y="3663950"/>
          <p14:tracePt t="278665" x="6673850" y="3663950"/>
          <p14:tracePt t="278682" x="6667500" y="3695700"/>
          <p14:tracePt t="278698" x="6648450" y="3752850"/>
          <p14:tracePt t="278701" x="6648450" y="3784600"/>
          <p14:tracePt t="278715" x="6648450" y="3810000"/>
          <p14:tracePt t="278718" x="6648450" y="3835400"/>
          <p14:tracePt t="278732" x="6661150" y="3886200"/>
          <p14:tracePt t="278750" x="6686550" y="3924300"/>
          <p14:tracePt t="278765" x="6737350" y="3956050"/>
          <p14:tracePt t="278783" x="6807200" y="3975100"/>
          <p14:tracePt t="278798" x="6896100" y="3981450"/>
          <p14:tracePt t="278815" x="7010400" y="3981450"/>
          <p14:tracePt t="278832" x="7105650" y="3962400"/>
          <p14:tracePt t="278849" x="7162800" y="3949700"/>
          <p14:tracePt t="278864" x="7188200" y="3937000"/>
          <p14:tracePt t="278882" x="7200900" y="3930650"/>
          <p14:tracePt t="278899" x="7213600" y="3924300"/>
          <p14:tracePt t="278916" x="7232650" y="3905250"/>
          <p14:tracePt t="278932" x="7251700" y="3886200"/>
          <p14:tracePt t="278949" x="7264400" y="3873500"/>
          <p14:tracePt t="278951" x="7264400" y="3867150"/>
          <p14:tracePt t="278965" x="7270750" y="3860800"/>
          <p14:tracePt t="278982" x="7270750" y="3848100"/>
          <p14:tracePt t="278998" x="7270750" y="3841750"/>
          <p14:tracePt t="279015" x="7270750" y="3835400"/>
          <p14:tracePt t="279032" x="7264400" y="3822700"/>
          <p14:tracePt t="279049" x="7239000" y="3803650"/>
          <p14:tracePt t="279065" x="7194550" y="3778250"/>
          <p14:tracePt t="279082" x="7112000" y="3746500"/>
          <p14:tracePt t="279099" x="7016750" y="3721100"/>
          <p14:tracePt t="279116" x="6972300" y="3708400"/>
          <p14:tracePt t="279132" x="6965950" y="3708400"/>
          <p14:tracePt t="279149" x="6959600" y="3708400"/>
          <p14:tracePt t="279165" x="6946900" y="3721100"/>
          <p14:tracePt t="279183" x="6921500" y="3759200"/>
          <p14:tracePt t="279199" x="6877050" y="3816350"/>
          <p14:tracePt t="279202" x="6851650" y="3848100"/>
          <p14:tracePt t="279216" x="6807200" y="3917950"/>
          <p14:tracePt t="279232" x="6788150" y="3994150"/>
          <p14:tracePt t="279249" x="6800850" y="4044950"/>
          <p14:tracePt t="279265" x="6845300" y="4070350"/>
          <p14:tracePt t="279282" x="6896100" y="4089400"/>
          <p14:tracePt t="279300" x="6959600" y="4102100"/>
          <p14:tracePt t="279315" x="7016750" y="4102100"/>
          <p14:tracePt t="279333" x="7073900" y="4089400"/>
          <p14:tracePt t="279349" x="7232650" y="4076700"/>
          <p14:tracePt t="279365" x="7480300" y="4070350"/>
          <p14:tracePt t="279383" x="7747000" y="4089400"/>
          <p14:tracePt t="279399" x="7943850" y="4108450"/>
          <p14:tracePt t="279416" x="8026400" y="4108450"/>
          <p14:tracePt t="279433" x="8045450" y="4108450"/>
          <p14:tracePt t="279449" x="8058150" y="4095750"/>
          <p14:tracePt t="279452" x="8064500" y="4089400"/>
          <p14:tracePt t="279466" x="8077200" y="4076700"/>
          <p14:tracePt t="279468" x="8089900" y="4064000"/>
          <p14:tracePt t="279481" x="8102600" y="4051300"/>
          <p14:tracePt t="279482" x="8108950" y="4044950"/>
          <p14:tracePt t="279499" x="8108950" y="4032250"/>
          <p14:tracePt t="288882" x="8102600" y="4032250"/>
          <p14:tracePt t="288890" x="8089900" y="4025900"/>
          <p14:tracePt t="288907" x="7962900" y="3975100"/>
          <p14:tracePt t="288924" x="7753350" y="3930650"/>
          <p14:tracePt t="288941" x="7486650" y="3898900"/>
          <p14:tracePt t="288957" x="7277100" y="3898900"/>
          <p14:tracePt t="288962" x="7188200" y="3905250"/>
          <p14:tracePt t="288973" x="7118350" y="3917950"/>
          <p14:tracePt t="288989" x="7067550" y="3924300"/>
          <p14:tracePt t="289036" x="7061200" y="3924300"/>
          <p14:tracePt t="289045" x="7035800" y="3930650"/>
          <p14:tracePt t="289056" x="6908800" y="3949700"/>
          <p14:tracePt t="289074" x="6699250" y="3981450"/>
          <p14:tracePt t="289090" x="6540500" y="4019550"/>
          <p14:tracePt t="289107" x="6457950" y="4064000"/>
          <p14:tracePt t="289124" x="6438900" y="4089400"/>
          <p14:tracePt t="289140" x="6426200" y="4108450"/>
          <p14:tracePt t="289157" x="6400800" y="4127500"/>
          <p14:tracePt t="289174" x="6350000" y="4140200"/>
          <p14:tracePt t="289190" x="6273800" y="4171950"/>
          <p14:tracePt t="289207" x="6184900" y="4197350"/>
          <p14:tracePt t="289224" x="6108700" y="4216400"/>
          <p14:tracePt t="289241" x="6070600" y="4229100"/>
          <p14:tracePt t="289243" x="6064250" y="4235450"/>
          <p14:tracePt t="289256" x="6051550" y="4235450"/>
          <p14:tracePt t="289257" x="6045200" y="4241800"/>
          <p14:tracePt t="289274" x="6000750" y="4248150"/>
          <p14:tracePt t="289290" x="5924550" y="4254500"/>
          <p14:tracePt t="289307" x="5873750" y="4260850"/>
          <p14:tracePt t="289308" x="5816600" y="4267200"/>
          <p14:tracePt t="289324" x="5657850" y="4286250"/>
          <p14:tracePt t="289341" x="5530850" y="4305300"/>
          <p14:tracePt t="289357" x="5429250" y="4318000"/>
          <p14:tracePt t="289373" x="5384800" y="4324350"/>
          <p14:tracePt t="289391" x="5359400" y="4324350"/>
          <p14:tracePt t="289407" x="5283200" y="4324350"/>
          <p14:tracePt t="289424" x="5130800" y="4324350"/>
          <p14:tracePt t="289441" x="4927600" y="4318000"/>
          <p14:tracePt t="289445" x="4762500" y="4305300"/>
          <p14:tracePt t="289456" x="4622800" y="4298950"/>
          <p14:tracePt t="289474" x="4318000" y="4260850"/>
          <p14:tracePt t="289491" x="3956050" y="4191000"/>
          <p14:tracePt t="289508" x="3816350" y="4152900"/>
          <p14:tracePt t="289525" x="3778250" y="4146550"/>
          <p14:tracePt t="289527" x="3733800" y="4146550"/>
          <p14:tracePt t="289542" x="3594100" y="4146550"/>
          <p14:tracePt t="289557" x="3352800" y="4159250"/>
          <p14:tracePt t="289575" x="3086100" y="4178300"/>
          <p14:tracePt t="289591" x="2813050" y="4191000"/>
          <p14:tracePt t="289607" x="2597150" y="4197350"/>
          <p14:tracePt t="289624" x="2508250" y="4203700"/>
          <p14:tracePt t="289674" x="2489200" y="4222750"/>
          <p14:tracePt t="289691" x="2438400" y="4260850"/>
          <p14:tracePt t="289708" x="2349500" y="4305300"/>
          <p14:tracePt t="289712" x="2305050" y="4324350"/>
          <p14:tracePt t="289724" x="2273300" y="4337050"/>
          <p14:tracePt t="289741" x="2241550" y="4349750"/>
          <p14:tracePt t="289775" x="2247900" y="4343400"/>
          <p14:tracePt t="290066" x="2241550" y="4330700"/>
          <p14:tracePt t="290076" x="2228850" y="4324350"/>
          <p14:tracePt t="290091" x="2139950" y="4298950"/>
          <p14:tracePt t="290109" x="2032000" y="4279900"/>
          <p14:tracePt t="290125" x="2012950" y="4273550"/>
          <p14:tracePt t="290406" x="2019300" y="4279900"/>
          <p14:tracePt t="290414" x="2025650" y="4286250"/>
          <p14:tracePt t="290426" x="2025650" y="4292600"/>
          <p14:tracePt t="290443" x="2038350" y="4311650"/>
          <p14:tracePt t="290459" x="2038350" y="4324350"/>
          <p14:tracePt t="290466" x="2038350" y="4330700"/>
          <p14:tracePt t="291311" x="2051050" y="4330700"/>
          <p14:tracePt t="291319" x="2082800" y="4330700"/>
          <p14:tracePt t="291326" x="2127250" y="4318000"/>
          <p14:tracePt t="291330" x="2178050" y="4311650"/>
          <p14:tracePt t="291342" x="2247900" y="4298950"/>
          <p14:tracePt t="291360" x="2413000" y="4273550"/>
          <p14:tracePt t="291375" x="2597150" y="4260850"/>
          <p14:tracePt t="291379" x="2667000" y="4260850"/>
          <p14:tracePt t="291392" x="2762250" y="4260850"/>
          <p14:tracePt t="291393" x="2819400" y="4260850"/>
          <p14:tracePt t="291410" x="2870200" y="4260850"/>
          <p14:tracePt t="291427" x="2940050" y="4273550"/>
          <p14:tracePt t="291443" x="2946400" y="4279900"/>
          <p14:tracePt t="291497" x="2952750" y="4279900"/>
          <p14:tracePt t="291510" x="2959100" y="4279900"/>
          <p14:tracePt t="291527" x="3028950" y="4273550"/>
          <p14:tracePt t="291543" x="3086100" y="4260850"/>
          <p14:tracePt t="291559" x="3098800" y="4260850"/>
          <p14:tracePt t="291562" x="3124200" y="4248150"/>
          <p14:tracePt t="291575" x="3136900" y="4241800"/>
          <p14:tracePt t="291576" x="3143250" y="4241800"/>
          <p14:tracePt t="291593" x="3162300" y="4229100"/>
          <p14:tracePt t="291609" x="3175000" y="4222750"/>
          <p14:tracePt t="291626" x="3181350" y="4216400"/>
          <p14:tracePt t="291686" x="3168650" y="4216400"/>
          <p14:tracePt t="291698" x="3149600" y="4216400"/>
          <p14:tracePt t="291708" x="3130550" y="4216400"/>
          <p14:tracePt t="296089" x="3130550" y="4222750"/>
          <p14:tracePt t="296097" x="3136900" y="4229100"/>
          <p14:tracePt t="296113" x="3149600" y="4248150"/>
          <p14:tracePt t="296130" x="3149600" y="4273550"/>
          <p14:tracePt t="296147" x="3130550" y="4318000"/>
          <p14:tracePt t="296150" x="3117850" y="4330700"/>
          <p14:tracePt t="296164" x="3092450" y="4343400"/>
          <p14:tracePt t="296181" x="3054350" y="4362450"/>
          <p14:tracePt t="296196" x="3016250" y="4400550"/>
          <p14:tracePt t="296200" x="3016250" y="4406900"/>
          <p14:tracePt t="296213" x="3009900" y="4406900"/>
          <p14:tracePt t="296218" x="3009900" y="4413250"/>
          <p14:tracePt t="296229" x="3016250" y="4419600"/>
          <p14:tracePt t="296248" x="3041650" y="4419600"/>
          <p14:tracePt t="296263" x="3048000" y="4425950"/>
          <p14:tracePt t="296280" x="3048000" y="4432300"/>
          <p14:tracePt t="296296" x="3048000" y="4445000"/>
          <p14:tracePt t="296313" x="3048000" y="4451350"/>
          <p14:tracePt t="296330" x="3048000" y="4457700"/>
          <p14:tracePt t="296383" x="3054350" y="4457700"/>
          <p14:tracePt t="296396" x="3060700" y="4451350"/>
          <p14:tracePt t="296414" x="3073400" y="4451350"/>
          <p14:tracePt t="296468" x="3073400" y="4457700"/>
          <p14:tracePt t="296479" x="3073400" y="4464050"/>
          <p14:tracePt t="296497" x="3073400" y="4470400"/>
          <p14:tracePt t="296556" x="3067050" y="4470400"/>
          <p14:tracePt t="296746" x="3067050" y="4476750"/>
          <p14:tracePt t="296752" x="3067050" y="4483100"/>
          <p14:tracePt t="296762" x="3073400" y="4489450"/>
          <p14:tracePt t="296781" x="3073400" y="4495800"/>
          <p14:tracePt t="296798" x="3079750" y="4508500"/>
          <p14:tracePt t="296814" x="3079750" y="4514850"/>
          <p14:tracePt t="300710" x="3092450" y="4514850"/>
          <p14:tracePt t="300720" x="3149600" y="4514850"/>
          <p14:tracePt t="300734" x="3321050" y="4508500"/>
          <p14:tracePt t="300751" x="3543300" y="4508500"/>
          <p14:tracePt t="300767" x="3727450" y="4508500"/>
          <p14:tracePt t="300785" x="3867150" y="4508500"/>
          <p14:tracePt t="300801" x="4000500" y="4514850"/>
          <p14:tracePt t="300818" x="4095750" y="4514850"/>
          <p14:tracePt t="300835" x="4178300" y="4508500"/>
          <p14:tracePt t="300851" x="4311650" y="4495800"/>
          <p14:tracePt t="300866" x="4387850" y="4483100"/>
          <p14:tracePt t="300869" x="4470400" y="4470400"/>
          <p14:tracePt t="300885" x="4648200" y="4432300"/>
          <p14:tracePt t="300901" x="4718050" y="4419600"/>
          <p14:tracePt t="300917" x="4832350" y="4400550"/>
          <p14:tracePt t="300933" x="4883150" y="4394200"/>
          <p14:tracePt t="300951" x="4959350" y="4394200"/>
          <p14:tracePt t="300967" x="5086350" y="4381500"/>
          <p14:tracePt t="300983" x="5226050" y="4356100"/>
          <p14:tracePt t="301000" x="5365750" y="4330700"/>
          <p14:tracePt t="301017" x="5562600" y="4305300"/>
          <p14:tracePt t="301022" x="5638800" y="4298950"/>
          <p14:tracePt t="301032" x="5765800" y="4292600"/>
          <p14:tracePt t="301051" x="5924550" y="4305300"/>
          <p14:tracePt t="301067" x="5994400" y="4349750"/>
          <p14:tracePt t="301085" x="6013450" y="4368800"/>
          <p14:tracePt t="301102" x="6083300" y="4394200"/>
          <p14:tracePt t="301119" x="6191250" y="4413250"/>
          <p14:tracePt t="301134" x="6254750" y="4425950"/>
          <p14:tracePt t="301137" x="6330950" y="4432300"/>
          <p14:tracePt t="301150" x="6407150" y="4445000"/>
          <p14:tracePt t="301154" x="6496050" y="4451350"/>
          <p14:tracePt t="301167" x="6642100" y="4470400"/>
          <p14:tracePt t="301184" x="6705600" y="4502150"/>
          <p14:tracePt t="301201" x="6705600" y="4521200"/>
          <p14:tracePt t="301216" x="6686550" y="4533900"/>
          <p14:tracePt t="301234" x="6680200" y="4540250"/>
          <p14:tracePt t="301270" x="6686550" y="4552950"/>
          <p14:tracePt t="301286" x="6731000" y="4572000"/>
          <p14:tracePt t="301301" x="6800850" y="4610100"/>
          <p14:tracePt t="301317" x="6838950" y="4629150"/>
          <p14:tracePt t="301334" x="6845300" y="4629150"/>
          <p14:tracePt t="301351" x="6845300" y="4635500"/>
          <p14:tracePt t="301367" x="6838950" y="4635500"/>
          <p14:tracePt t="301543" x="6832600" y="4635500"/>
          <p14:tracePt t="301647" x="6838950" y="4635500"/>
          <p14:tracePt t="301655" x="6845300" y="4635500"/>
          <p14:tracePt t="301668" x="6896100" y="4641850"/>
          <p14:tracePt t="301685" x="7054850" y="4654550"/>
          <p14:tracePt t="301702" x="7289800" y="4654550"/>
          <p14:tracePt t="301718" x="7404100" y="4641850"/>
          <p14:tracePt t="301735" x="7480300" y="4616450"/>
          <p14:tracePt t="301751" x="7524750" y="4597400"/>
          <p14:tracePt t="301767" x="7537450" y="4591050"/>
          <p14:tracePt t="301854" x="7537450" y="4584700"/>
          <p14:tracePt t="301872" x="7543800" y="4578350"/>
          <p14:tracePt t="301885" x="7550150" y="4559300"/>
          <p14:tracePt t="301901" x="7556500" y="4540250"/>
          <p14:tracePt t="301918" x="7556500" y="4533900"/>
          <p14:tracePt t="301935" x="7550150" y="4527550"/>
          <p14:tracePt t="301953" x="7537450" y="4521200"/>
          <p14:tracePt t="301968" x="7531100" y="4514850"/>
          <p14:tracePt t="302143" x="7524750" y="4508500"/>
          <p14:tracePt t="302154" x="7512050" y="4483100"/>
          <p14:tracePt t="302167" x="7493000" y="4457700"/>
          <p14:tracePt t="302186" x="7467600" y="4419600"/>
          <p14:tracePt t="302202" x="7429500" y="4387850"/>
          <p14:tracePt t="302219" x="7404100" y="4368800"/>
          <p14:tracePt t="302235" x="7378700" y="4362450"/>
          <p14:tracePt t="302252" x="7366000" y="4356100"/>
          <p14:tracePt t="302268" x="7353300" y="4356100"/>
          <p14:tracePt t="302273" x="7353300" y="4349750"/>
          <p14:tracePt t="302283" x="7340600" y="4349750"/>
          <p14:tracePt t="302286" x="7334250" y="4343400"/>
          <p14:tracePt t="302301" x="7315200" y="4343400"/>
          <p14:tracePt t="302319" x="7162800" y="4349750"/>
          <p14:tracePt t="302335" x="7124700" y="4356100"/>
          <p14:tracePt t="302352" x="6985000" y="4406900"/>
          <p14:tracePt t="302369" x="6927850" y="4432300"/>
          <p14:tracePt t="302385" x="6908800" y="4445000"/>
          <p14:tracePt t="302442" x="6908800" y="4451350"/>
          <p14:tracePt t="302451" x="6908800" y="4457700"/>
          <p14:tracePt t="302468" x="6908800" y="4514850"/>
          <p14:tracePt t="302485" x="6927850" y="4578350"/>
          <p14:tracePt t="302502" x="6946900" y="4622800"/>
          <p14:tracePt t="302518" x="6972300" y="4667250"/>
          <p14:tracePt t="302522" x="6991350" y="4692650"/>
          <p14:tracePt t="302535" x="7035800" y="4724400"/>
          <p14:tracePt t="302553" x="7073900" y="4737100"/>
          <p14:tracePt t="302568" x="7099300" y="4743450"/>
          <p14:tracePt t="302569" x="7124700" y="4743450"/>
          <p14:tracePt t="302585" x="7200900" y="4743450"/>
          <p14:tracePt t="302604" x="7283450" y="4737100"/>
          <p14:tracePt t="302619" x="7340600" y="4724400"/>
          <p14:tracePt t="302637" x="7385050" y="4711700"/>
          <p14:tracePt t="302652" x="7410450" y="4699000"/>
          <p14:tracePt t="302669" x="7454900" y="4686300"/>
          <p14:tracePt t="302685" x="7512050" y="4679950"/>
          <p14:tracePt t="302702" x="7600950" y="4667250"/>
          <p14:tracePt t="302719" x="7670800" y="4648200"/>
          <p14:tracePt t="302735" x="7727950" y="4616450"/>
          <p14:tracePt t="302740" x="7740650" y="4610100"/>
          <p14:tracePt t="302751" x="7747000" y="4597400"/>
          <p14:tracePt t="302753" x="7753350" y="4597400"/>
          <p14:tracePt t="302768" x="7753350" y="4591050"/>
          <p14:tracePt t="302785" x="7753350" y="4584700"/>
          <p14:tracePt t="302803" x="7753350" y="4578350"/>
          <p14:tracePt t="302817" x="7766050" y="4572000"/>
          <p14:tracePt t="302835" x="7778750" y="4552950"/>
          <p14:tracePt t="302852" x="7791450" y="4540250"/>
          <p14:tracePt t="302869" x="7797800" y="4533900"/>
          <p14:tracePt t="302885" x="7797800" y="4527550"/>
          <p14:tracePt t="302902" x="7804150" y="4521200"/>
          <p14:tracePt t="302919" x="7810500" y="4514850"/>
          <p14:tracePt t="302935" x="7810500" y="4502150"/>
          <p14:tracePt t="302952" x="7816850" y="4483100"/>
          <p14:tracePt t="302969" x="7816850" y="4451350"/>
          <p14:tracePt t="302985" x="7816850" y="4432300"/>
          <p14:tracePt t="303002" x="7816850" y="4413250"/>
          <p14:tracePt t="303019" x="7816850" y="4387850"/>
          <p14:tracePt t="303022" x="7816850" y="4381500"/>
          <p14:tracePt t="303035" x="7816850" y="4362450"/>
          <p14:tracePt t="303038" x="7816850" y="4356100"/>
          <p14:tracePt t="303051" x="7816850" y="4343400"/>
          <p14:tracePt t="303052" x="7810500" y="4330700"/>
          <p14:tracePt t="303071" x="7804150" y="4305300"/>
          <p14:tracePt t="303086" x="7791450" y="4292600"/>
          <p14:tracePt t="303102" x="7778750" y="4279900"/>
          <p14:tracePt t="303119" x="7759700" y="4273550"/>
          <p14:tracePt t="303135" x="7747000" y="4273550"/>
          <p14:tracePt t="303152" x="7740650" y="4273550"/>
          <p14:tracePt t="303169" x="7734300" y="4273550"/>
          <p14:tracePt t="303186" x="7727950" y="4273550"/>
          <p14:tracePt t="303202" x="7721600" y="4273550"/>
          <p14:tracePt t="303219" x="7702550" y="4292600"/>
          <p14:tracePt t="303236" x="7696200" y="4330700"/>
          <p14:tracePt t="303253" x="7740650" y="4406900"/>
          <p14:tracePt t="303256" x="7772400" y="4438650"/>
          <p14:tracePt t="303268" x="7804150" y="4476750"/>
          <p14:tracePt t="303271" x="7835900" y="4502150"/>
          <p14:tracePt t="303285" x="7905750" y="4552950"/>
          <p14:tracePt t="303303" x="7937500" y="4565650"/>
          <p14:tracePt t="303319" x="8020050" y="4584700"/>
          <p14:tracePt t="303335" x="8064500" y="4572000"/>
          <p14:tracePt t="303352" x="8089900" y="4552950"/>
          <p14:tracePt t="303369" x="8115300" y="4508500"/>
          <p14:tracePt t="303386" x="8121650" y="4483100"/>
          <p14:tracePt t="303402" x="8121650" y="4464050"/>
          <p14:tracePt t="303419" x="8121650" y="4451350"/>
          <p14:tracePt t="303436" x="8096250" y="4451350"/>
          <p14:tracePt t="303453" x="8039100" y="4451350"/>
          <p14:tracePt t="303469" x="7988300" y="4470400"/>
          <p14:tracePt t="303486" x="7956550" y="4483100"/>
          <p14:tracePt t="303503" x="7937500" y="4495800"/>
          <p14:tracePt t="303505" x="7931150" y="4495800"/>
          <p14:tracePt t="303518" x="7924800" y="4495800"/>
          <p14:tracePt t="303553" x="7912100" y="4495800"/>
          <p14:tracePt t="303569" x="7899400" y="4476750"/>
          <p14:tracePt t="303585" x="7880350" y="4457700"/>
          <p14:tracePt t="303602" x="7854950" y="4451350"/>
          <p14:tracePt t="303619" x="7759700" y="4457700"/>
          <p14:tracePt t="303636" x="7721600" y="4470400"/>
          <p14:tracePt t="303639" x="7689850" y="4476750"/>
          <p14:tracePt t="303652" x="7651750" y="4489450"/>
          <p14:tracePt t="303669" x="7639050" y="4495800"/>
          <p14:tracePt t="303719" x="7645400" y="4483100"/>
          <p14:tracePt t="303737" x="7639050" y="4476750"/>
          <p14:tracePt t="303753" x="7600950" y="4470400"/>
          <p14:tracePt t="303756" x="7594600" y="4464050"/>
          <p14:tracePt t="303768" x="7588250" y="4457700"/>
          <p14:tracePt t="307718" x="7581900" y="4451350"/>
          <p14:tracePt t="307728" x="7550150" y="4438650"/>
          <p14:tracePt t="307738" x="7397750" y="4400550"/>
          <p14:tracePt t="307756" x="7200900" y="4368800"/>
          <p14:tracePt t="307774" x="6978650" y="4330700"/>
          <p14:tracePt t="307790" x="6775450" y="4305300"/>
          <p14:tracePt t="307806" x="6610350" y="4292600"/>
          <p14:tracePt t="307823" x="6489700" y="4298950"/>
          <p14:tracePt t="307840" x="6419850" y="4324350"/>
          <p14:tracePt t="307857" x="6375400" y="4356100"/>
          <p14:tracePt t="307873" x="6369050" y="4394200"/>
          <p14:tracePt t="307890" x="6356350" y="4451350"/>
          <p14:tracePt t="307907" x="6242050" y="4552950"/>
          <p14:tracePt t="307924" x="5969000" y="4699000"/>
          <p14:tracePt t="307939" x="5842000" y="4762500"/>
          <p14:tracePt t="307942" x="5727700" y="4819650"/>
          <p14:tracePt t="307955" x="5511800" y="4946650"/>
          <p14:tracePt t="307972" x="5435600" y="5003800"/>
          <p14:tracePt t="307990" x="5422900" y="5022850"/>
          <p14:tracePt t="308006" x="5391150" y="5054600"/>
          <p14:tracePt t="308023" x="5308600" y="5086350"/>
          <p14:tracePt t="308041" x="5187950" y="5092700"/>
          <p14:tracePt t="308056" x="4997450" y="5092700"/>
          <p14:tracePt t="308073" x="4730750" y="5086350"/>
          <p14:tracePt t="308089" x="4502150" y="5080000"/>
          <p14:tracePt t="308107" x="4311650" y="5080000"/>
          <p14:tracePt t="308111" x="4248150" y="5080000"/>
          <p14:tracePt t="308123" x="4197350" y="5086350"/>
          <p14:tracePt t="308140" x="4152900" y="5099050"/>
          <p14:tracePt t="308156" x="4102100" y="5130800"/>
          <p14:tracePt t="308174" x="4006850" y="5162550"/>
          <p14:tracePt t="308176" x="3943350" y="5175250"/>
          <p14:tracePt t="308190" x="3816350" y="5181600"/>
          <p14:tracePt t="308207" x="3714750" y="5181600"/>
          <p14:tracePt t="308223" x="3651250" y="5175250"/>
          <p14:tracePt t="308239" x="3644900" y="5175250"/>
          <p14:tracePt t="308366" x="3644900" y="5168900"/>
          <p14:tracePt t="308375" x="3657600" y="5162550"/>
          <p14:tracePt t="308390" x="3708400" y="5130800"/>
          <p14:tracePt t="308407" x="3784600" y="5099050"/>
          <p14:tracePt t="308424" x="3848100" y="5067300"/>
          <p14:tracePt t="308440" x="3905250" y="5035550"/>
          <p14:tracePt t="308457" x="3968750" y="5010150"/>
          <p14:tracePt t="308473" x="4006850" y="4997450"/>
          <p14:tracePt t="308490" x="4025900" y="4991100"/>
          <p14:tracePt t="308507" x="4032250" y="4984750"/>
          <p14:tracePt t="308524" x="4044950" y="4978400"/>
          <p14:tracePt t="308542" x="4057650" y="4978400"/>
          <p14:tracePt t="308557" x="4076700" y="4978400"/>
          <p14:tracePt t="308574" x="4095750" y="4965700"/>
          <p14:tracePt t="308591" x="4121150" y="4959350"/>
          <p14:tracePt t="308606" x="4133850" y="4953000"/>
          <p14:tracePt t="308623" x="4140200" y="4953000"/>
          <p14:tracePt t="308675" x="4152900" y="4946650"/>
          <p14:tracePt t="308690" x="4191000" y="4940300"/>
          <p14:tracePt t="308707" x="4267200" y="4927600"/>
          <p14:tracePt t="308724" x="4362450" y="4921250"/>
          <p14:tracePt t="308740" x="4445000" y="4914900"/>
          <p14:tracePt t="308757" x="4514850" y="4908550"/>
          <p14:tracePt t="308772" x="4521200" y="4908550"/>
          <p14:tracePt t="308862" x="4527550" y="4908550"/>
          <p14:tracePt t="308868" x="4533900" y="4902200"/>
          <p14:tracePt t="308876" x="4546600" y="4902200"/>
          <p14:tracePt t="308890" x="4565650" y="4895850"/>
          <p14:tracePt t="308908" x="4616450" y="4895850"/>
          <p14:tracePt t="308925" x="4711700" y="4889500"/>
          <p14:tracePt t="308941" x="4819650" y="4876800"/>
          <p14:tracePt t="308959" x="4895850" y="4864100"/>
          <p14:tracePt t="308974" x="4984750" y="4832350"/>
          <p14:tracePt t="308991" x="5010150" y="4806950"/>
          <p14:tracePt t="309007" x="5016500" y="4787900"/>
          <p14:tracePt t="309024" x="5016500" y="4756150"/>
          <p14:tracePt t="309041" x="5022850" y="4743450"/>
          <p14:tracePt t="309060" x="5029200" y="4730750"/>
          <p14:tracePt t="309164" x="5035550" y="4730750"/>
          <p14:tracePt t="309172" x="5048250" y="4743450"/>
          <p14:tracePt t="309191" x="5099050" y="4762500"/>
          <p14:tracePt t="309207" x="5187950" y="4800600"/>
          <p14:tracePt t="309224" x="5270500" y="4838700"/>
          <p14:tracePt t="309241" x="5353050" y="4870450"/>
          <p14:tracePt t="309244" x="5391150" y="4883150"/>
          <p14:tracePt t="309258" x="5435600" y="4895850"/>
          <p14:tracePt t="309275" x="5467350" y="4895850"/>
          <p14:tracePt t="309291" x="5486400" y="4895850"/>
          <p14:tracePt t="309308" x="5499100" y="4889500"/>
          <p14:tracePt t="309324" x="5505450" y="4889500"/>
          <p14:tracePt t="309486" x="5518150" y="4889500"/>
          <p14:tracePt t="309495" x="5530850" y="4889500"/>
          <p14:tracePt t="309509" x="5594350" y="4895850"/>
          <p14:tracePt t="309525" x="5708650" y="4933950"/>
          <p14:tracePt t="309542" x="5861050" y="4978400"/>
          <p14:tracePt t="309558" x="6007100" y="5010150"/>
          <p14:tracePt t="309575" x="6165850" y="5029200"/>
          <p14:tracePt t="309591" x="6235700" y="5035550"/>
          <p14:tracePt t="309609" x="6248400" y="5035550"/>
          <p14:tracePt t="309676" x="6254750" y="5035550"/>
          <p14:tracePt t="309684" x="6261100" y="5035550"/>
          <p14:tracePt t="309690" x="6280150" y="5035550"/>
          <p14:tracePt t="309710" x="6330950" y="5035550"/>
          <p14:tracePt t="309724" x="6375400" y="5029200"/>
          <p14:tracePt t="309741" x="6438900" y="5029200"/>
          <p14:tracePt t="309758" x="6502400" y="5029200"/>
          <p14:tracePt t="309774" x="6565900" y="5029200"/>
          <p14:tracePt t="309791" x="6616700" y="5022850"/>
          <p14:tracePt t="309808" x="6667500" y="5016500"/>
          <p14:tracePt t="309824" x="6705600" y="5010150"/>
          <p14:tracePt t="309841" x="6769100" y="5003800"/>
          <p14:tracePt t="309844" x="6794500" y="5003800"/>
          <p14:tracePt t="309858" x="6807200" y="5003800"/>
          <p14:tracePt t="309874" x="6851650" y="5003800"/>
          <p14:tracePt t="309877" x="6864350" y="5003800"/>
          <p14:tracePt t="309891" x="6889750" y="4997450"/>
          <p14:tracePt t="309908" x="6921500" y="4991100"/>
          <p14:tracePt t="309924" x="6940550" y="4984750"/>
          <p14:tracePt t="309941" x="6965950" y="4972050"/>
          <p14:tracePt t="309958" x="6991350" y="4959350"/>
          <p14:tracePt t="309975" x="7010400" y="4946650"/>
          <p14:tracePt t="309995" x="7016750" y="4940300"/>
          <p14:tracePt t="309997" x="7023100" y="4940300"/>
          <p14:tracePt t="310160" x="7023100" y="4927600"/>
          <p14:tracePt t="310168" x="7010400" y="4921250"/>
          <p14:tracePt t="310176" x="6991350" y="4908550"/>
          <p14:tracePt t="310191" x="6953250" y="4883150"/>
          <p14:tracePt t="320512" x="6946900" y="4883150"/>
          <p14:tracePt t="320520" x="6934200" y="4876800"/>
          <p14:tracePt t="320534" x="6788150" y="4857750"/>
          <p14:tracePt t="320550" x="6553200" y="4838700"/>
          <p14:tracePt t="320567" x="6305550" y="4813300"/>
          <p14:tracePt t="320584" x="6089650" y="4781550"/>
          <p14:tracePt t="320589" x="6019800" y="4775200"/>
          <p14:tracePt t="320599" x="5918200" y="4768850"/>
          <p14:tracePt t="320617" x="5753100" y="4775200"/>
          <p14:tracePt t="320634" x="5518150" y="4813300"/>
          <p14:tracePt t="320651" x="5187950" y="4883150"/>
          <p14:tracePt t="320667" x="4864100" y="4959350"/>
          <p14:tracePt t="320684" x="4514850" y="5041900"/>
          <p14:tracePt t="320700" x="4146550" y="5124450"/>
          <p14:tracePt t="320719" x="3606800" y="5295900"/>
          <p14:tracePt t="320734" x="3403600" y="5403850"/>
          <p14:tracePt t="320751" x="3251200" y="5518150"/>
          <p14:tracePt t="320767" x="3130550" y="5613400"/>
          <p14:tracePt t="320784" x="3016250" y="5670550"/>
          <p14:tracePt t="320800" x="2882900" y="5708650"/>
          <p14:tracePt t="320817" x="2705100" y="5727700"/>
          <p14:tracePt t="320834" x="2571750" y="5715000"/>
          <p14:tracePt t="320851" x="2540000" y="5689600"/>
          <p14:tracePt t="320855" x="2540000" y="5683250"/>
          <p14:tracePt t="320866" x="2540000" y="5670550"/>
          <p14:tracePt t="320884" x="2540000" y="5664200"/>
          <p14:tracePt t="320990" x="2533650" y="5657850"/>
          <p14:tracePt t="320999" x="2533650" y="5651500"/>
          <p14:tracePt t="321016" x="2508250" y="5632450"/>
          <p14:tracePt t="321051" x="2514600" y="5613400"/>
          <p14:tracePt t="321067" x="2527300" y="5588000"/>
          <p14:tracePt t="321084" x="2508250" y="5537200"/>
          <p14:tracePt t="321100" x="2489200" y="5511800"/>
          <p14:tracePt t="321103" x="2476500" y="5480050"/>
          <p14:tracePt t="321116" x="2476500" y="5448300"/>
          <p14:tracePt t="321117" x="2476500" y="5435600"/>
          <p14:tracePt t="321134" x="2489200" y="5365750"/>
          <p14:tracePt t="321152" x="2508250" y="5314950"/>
          <p14:tracePt t="321167" x="2520950" y="5264150"/>
          <p14:tracePt t="321184" x="2520950" y="5245100"/>
          <p14:tracePt t="321199" x="2514600" y="5238750"/>
          <p14:tracePt t="321219" x="2470150" y="5232400"/>
          <p14:tracePt t="321234" x="2381250" y="5232400"/>
          <p14:tracePt t="321251" x="2286000" y="5232400"/>
          <p14:tracePt t="321268" x="2184400" y="5245100"/>
          <p14:tracePt t="321284" x="2089150" y="5264150"/>
          <p14:tracePt t="321300" x="2025650" y="5283200"/>
          <p14:tracePt t="321302" x="2000250" y="5289550"/>
          <p14:tracePt t="321317" x="1981200" y="5302250"/>
          <p14:tracePt t="321322" x="1962150" y="5308600"/>
          <p14:tracePt t="321333" x="1943100" y="5321300"/>
          <p14:tracePt t="321351" x="1911350" y="5359400"/>
          <p14:tracePt t="321368" x="1905000" y="5384800"/>
          <p14:tracePt t="321384" x="1905000" y="5397500"/>
          <p14:tracePt t="321401" x="1955800" y="5435600"/>
          <p14:tracePt t="321418" x="2038350" y="5473700"/>
          <p14:tracePt t="321434" x="2159000" y="5518150"/>
          <p14:tracePt t="321450" x="2311400" y="5568950"/>
          <p14:tracePt t="321466" x="2520950" y="5607050"/>
          <p14:tracePt t="321485" x="2736850" y="5632450"/>
          <p14:tracePt t="321489" x="2844800" y="5632450"/>
          <p14:tracePt t="321500" x="2908300" y="5632450"/>
          <p14:tracePt t="321518" x="3054350" y="5613400"/>
          <p14:tracePt t="321535" x="3111500" y="5568950"/>
          <p14:tracePt t="321539" x="3130550" y="5543550"/>
          <p14:tracePt t="321550" x="3143250" y="5530850"/>
          <p14:tracePt t="321552" x="3155950" y="5511800"/>
          <p14:tracePt t="321567" x="3168650" y="5499100"/>
          <p14:tracePt t="321569" x="3175000" y="5480050"/>
          <p14:tracePt t="321584" x="3187700" y="5448300"/>
          <p14:tracePt t="321603" x="3187700" y="5435600"/>
          <p14:tracePt t="321618" x="3168650" y="5416550"/>
          <p14:tracePt t="321635" x="3105150" y="5391150"/>
          <p14:tracePt t="321651" x="2990850" y="5365750"/>
          <p14:tracePt t="321668" x="2857500" y="5334000"/>
          <p14:tracePt t="321684" x="2736850" y="5308600"/>
          <p14:tracePt t="321701" x="2647950" y="5283200"/>
          <p14:tracePt t="321717" x="2641600" y="5276850"/>
          <p14:tracePt t="321760" x="2641600" y="5283200"/>
          <p14:tracePt t="321767" x="2647950" y="5289550"/>
          <p14:tracePt t="321786" x="2705100" y="5346700"/>
          <p14:tracePt t="321801" x="2774950" y="5397500"/>
          <p14:tracePt t="321818" x="2882900" y="5448300"/>
          <p14:tracePt t="321835" x="3048000" y="5486400"/>
          <p14:tracePt t="321852" x="3251200" y="5511800"/>
          <p14:tracePt t="321868" x="3448050" y="5505450"/>
          <p14:tracePt t="321872" x="3498850" y="5492750"/>
          <p14:tracePt t="321883" x="3568700" y="5467350"/>
          <p14:tracePt t="321888" x="3594100" y="5448300"/>
          <p14:tracePt t="321900" x="3619500" y="5429250"/>
          <p14:tracePt t="321918" x="3638550" y="5416550"/>
          <p14:tracePt t="322098" x="3644900" y="5416550"/>
          <p14:tracePt t="322575" x="3644900" y="5422900"/>
          <p14:tracePt t="322589" x="3651250" y="5422900"/>
          <p14:tracePt t="322620" x="3657600" y="5429250"/>
          <p14:tracePt t="322636" x="3676650" y="5429250"/>
          <p14:tracePt t="322653" x="3683000" y="5429250"/>
          <p14:tracePt t="322670" x="3689350" y="5429250"/>
          <p14:tracePt t="322686" x="3689350" y="5435600"/>
          <p14:tracePt t="322889" x="3702050" y="5435600"/>
          <p14:tracePt t="322898" x="3714750" y="5435600"/>
          <p14:tracePt t="322908" x="3740150" y="5435600"/>
          <p14:tracePt t="322911" x="3765550" y="5441950"/>
          <p14:tracePt t="322919" x="3790950" y="5441950"/>
          <p14:tracePt t="322936" x="3860800" y="5448300"/>
          <p14:tracePt t="322952" x="3994150" y="5473700"/>
          <p14:tracePt t="322970" x="4095750" y="5492750"/>
          <p14:tracePt t="322985" x="4140200" y="5499100"/>
          <p14:tracePt t="323002" x="4152900" y="5499100"/>
          <p14:tracePt t="323036" x="4159250" y="5499100"/>
          <p14:tracePt t="323053" x="4171950" y="5499100"/>
          <p14:tracePt t="323069" x="4178300" y="5499100"/>
          <p14:tracePt t="323086" x="4191000" y="5499100"/>
          <p14:tracePt t="323102" x="4203700" y="5492750"/>
          <p14:tracePt t="323119" x="4216400" y="5492750"/>
          <p14:tracePt t="323123" x="4229100" y="5486400"/>
          <p14:tracePt t="323136" x="4260850" y="5480050"/>
          <p14:tracePt t="323153" x="4311650" y="5473700"/>
          <p14:tracePt t="323172" x="4406900" y="5473700"/>
          <p14:tracePt t="323186" x="4521200" y="5499100"/>
          <p14:tracePt t="323202" x="4540250" y="5505450"/>
          <p14:tracePt t="326637" x="4540250" y="5511800"/>
          <p14:tracePt t="326645" x="4540250" y="5524500"/>
          <p14:tracePt t="326654" x="4533900" y="5549900"/>
          <p14:tracePt t="326672" x="4489450" y="5613400"/>
          <p14:tracePt t="326690" x="4318000" y="5734050"/>
          <p14:tracePt t="326706" x="4222750" y="5797550"/>
          <p14:tracePt t="326723" x="4184650" y="5835650"/>
          <p14:tracePt t="326739" x="4178300" y="5848350"/>
          <p14:tracePt t="326743" x="4178300" y="5854700"/>
          <p14:tracePt t="326756" x="4159250" y="5886450"/>
          <p14:tracePt t="326772" x="4121150" y="5918200"/>
          <p14:tracePt t="326789" x="4064000" y="5956300"/>
          <p14:tracePt t="326805" x="4013200" y="5988050"/>
          <p14:tracePt t="326822" x="3968750" y="6007100"/>
          <p14:tracePt t="326839" x="3949700" y="6013450"/>
          <p14:tracePt t="326855" x="3943350" y="6019800"/>
          <p14:tracePt t="326889" x="3930650" y="6019800"/>
          <p14:tracePt t="326906" x="3848100" y="6032500"/>
          <p14:tracePt t="326922" x="3683000" y="6026150"/>
          <p14:tracePt t="326926" x="3581400" y="6013450"/>
          <p14:tracePt t="326939" x="3492500" y="6007100"/>
          <p14:tracePt t="326942" x="3365500" y="5994400"/>
          <p14:tracePt t="326955" x="3282950" y="5981700"/>
          <p14:tracePt t="326972" x="3130550" y="5949950"/>
          <p14:tracePt t="326991" x="3035300" y="5918200"/>
          <p14:tracePt t="327005" x="3035300" y="5911850"/>
          <p14:tracePt t="327022" x="3035300" y="5899150"/>
          <p14:tracePt t="327128" x="3035300" y="5892800"/>
          <p14:tracePt t="327138" x="3035300" y="5880100"/>
          <p14:tracePt t="327142" x="3035300" y="5867400"/>
          <p14:tracePt t="327156" x="3041650" y="5861050"/>
          <p14:tracePt t="327173" x="3060700" y="5835650"/>
          <p14:tracePt t="327189" x="3067050" y="5829300"/>
          <p14:tracePt t="327778" x="3073400" y="5829300"/>
          <p14:tracePt t="327790" x="3086100" y="5829300"/>
          <p14:tracePt t="327808" x="3098800" y="5829300"/>
          <p14:tracePt t="327824" x="3111500" y="5829300"/>
          <p14:tracePt t="327840" x="3117850" y="5822950"/>
          <p14:tracePt t="327857" x="3130550" y="5822950"/>
          <p14:tracePt t="328084" x="3136900" y="5816600"/>
          <p14:tracePt t="328096" x="3136900" y="5803900"/>
          <p14:tracePt t="328105" x="3143250" y="5797550"/>
          <p14:tracePt t="328124" x="3149600" y="5784850"/>
          <p14:tracePt t="328140" x="3149600" y="5765800"/>
          <p14:tracePt t="328157" x="3149600" y="5746750"/>
          <p14:tracePt t="328174" x="3149600" y="5734050"/>
          <p14:tracePt t="328190" x="3149600" y="5727700"/>
          <p14:tracePt t="328223" x="3143250" y="5721350"/>
          <p14:tracePt t="328240" x="3136900" y="5708650"/>
          <p14:tracePt t="328257" x="3124200" y="5695950"/>
          <p14:tracePt t="328273" x="3111500" y="5689600"/>
          <p14:tracePt t="328276" x="3098800" y="5676900"/>
          <p14:tracePt t="328290" x="3092450" y="5670550"/>
          <p14:tracePt t="328307" x="3035300" y="5651500"/>
          <p14:tracePt t="328324" x="2984500" y="5651500"/>
          <p14:tracePt t="328340" x="2921000" y="5651500"/>
          <p14:tracePt t="328356" x="2882900" y="5664200"/>
          <p14:tracePt t="328372" x="2863850" y="5670550"/>
          <p14:tracePt t="328390" x="2851150" y="5676900"/>
          <p14:tracePt t="328406" x="2844800" y="5689600"/>
          <p14:tracePt t="328423" x="2838450" y="5702300"/>
          <p14:tracePt t="328440" x="2844800" y="5727700"/>
          <p14:tracePt t="328457" x="2863850" y="5778500"/>
          <p14:tracePt t="328473" x="2889250" y="5829300"/>
          <p14:tracePt t="328477" x="2908300" y="5867400"/>
          <p14:tracePt t="328489" x="2921000" y="5880100"/>
          <p14:tracePt t="328506" x="2959100" y="5924550"/>
          <p14:tracePt t="328507" x="2984500" y="5949950"/>
          <p14:tracePt t="328523" x="2997200" y="5956300"/>
          <p14:tracePt t="328526" x="3016250" y="5962650"/>
          <p14:tracePt t="328544" x="3067050" y="5981700"/>
          <p14:tracePt t="328557" x="3136900" y="6000750"/>
          <p14:tracePt t="328574" x="3352800" y="6019800"/>
          <p14:tracePt t="328590" x="3505200" y="6019800"/>
          <p14:tracePt t="328606" x="3676650" y="6007100"/>
          <p14:tracePt t="328623" x="3867150" y="6000750"/>
          <p14:tracePt t="328640" x="4013200" y="5981700"/>
          <p14:tracePt t="328657" x="4089400" y="5975350"/>
          <p14:tracePt t="328674" x="4127500" y="5956300"/>
          <p14:tracePt t="328677" x="4140200" y="5949950"/>
          <p14:tracePt t="328690" x="4152900" y="5943600"/>
          <p14:tracePt t="328707" x="4197350" y="5918200"/>
          <p14:tracePt t="328710" x="4210050" y="5911850"/>
          <p14:tracePt t="328723" x="4229100" y="5899150"/>
          <p14:tracePt t="328740" x="4260850" y="5886450"/>
          <p14:tracePt t="328757" x="4311650" y="5867400"/>
          <p14:tracePt t="328759" x="4337050" y="5854700"/>
          <p14:tracePt t="328773" x="4362450" y="5848350"/>
          <p14:tracePt t="328791" x="4445000" y="5829300"/>
          <p14:tracePt t="328807" x="4483100" y="5822950"/>
          <p14:tracePt t="328824" x="4514850" y="5816600"/>
          <p14:tracePt t="328841" x="4540250" y="5816600"/>
          <p14:tracePt t="328858" x="4584700" y="5816600"/>
          <p14:tracePt t="328874" x="4635500" y="5822950"/>
          <p14:tracePt t="328890" x="4711700" y="5829300"/>
          <p14:tracePt t="328908" x="4781550" y="5829300"/>
          <p14:tracePt t="328924" x="4838700" y="5816600"/>
          <p14:tracePt t="328941" x="4876800" y="5803900"/>
          <p14:tracePt t="328957" x="4908550" y="5791200"/>
          <p14:tracePt t="328959" x="4927600" y="5784850"/>
          <p14:tracePt t="328974" x="4940300" y="5778500"/>
          <p14:tracePt t="328977" x="4959350" y="5772150"/>
          <p14:tracePt t="328989" x="4965700" y="5765800"/>
          <p14:tracePt t="329007" x="4991100" y="5759450"/>
          <p14:tracePt t="329010" x="5003800" y="5753100"/>
          <p14:tracePt t="329023" x="5016500" y="5753100"/>
          <p14:tracePt t="329041" x="5041900" y="5740400"/>
          <p14:tracePt t="329057" x="5054600" y="5734050"/>
          <p14:tracePt t="329074" x="5067300" y="5727700"/>
          <p14:tracePt t="329090" x="5073650" y="5721350"/>
          <p14:tracePt t="329107" x="5080000" y="5715000"/>
          <p14:tracePt t="329124" x="5092700" y="5695950"/>
          <p14:tracePt t="329140" x="5092700" y="5676900"/>
          <p14:tracePt t="329157" x="5092700" y="5657850"/>
          <p14:tracePt t="329174" x="5092700" y="5638800"/>
          <p14:tracePt t="329177" x="5092700" y="5632450"/>
          <p14:tracePt t="329190" x="5092700" y="5626100"/>
          <p14:tracePt t="329207" x="5086350" y="5607050"/>
          <p14:tracePt t="329224" x="5080000" y="5594350"/>
          <p14:tracePt t="329240" x="5073650" y="5588000"/>
          <p14:tracePt t="329243" x="5073650" y="5581650"/>
          <p14:tracePt t="329256" x="5060950" y="5575300"/>
          <p14:tracePt t="329259" x="5054600" y="5568950"/>
          <p14:tracePt t="329274" x="5035550" y="5549900"/>
          <p14:tracePt t="329291" x="5022850" y="5543550"/>
          <p14:tracePt t="329308" x="5003800" y="5537200"/>
          <p14:tracePt t="329324" x="4972050" y="5530850"/>
          <p14:tracePt t="329341" x="4946650" y="5530850"/>
          <p14:tracePt t="329357" x="4914900" y="5530850"/>
          <p14:tracePt t="329375" x="4895850" y="5537200"/>
          <p14:tracePt t="329378" x="4889500" y="5537200"/>
          <p14:tracePt t="329391" x="4883150" y="5543550"/>
          <p14:tracePt t="329408" x="4857750" y="5556250"/>
          <p14:tracePt t="329424" x="4845050" y="5562600"/>
          <p14:tracePt t="329427" x="4838700" y="5568950"/>
          <p14:tracePt t="329441" x="4832350" y="5581650"/>
          <p14:tracePt t="329445" x="4813300" y="5594350"/>
          <p14:tracePt t="329458" x="4806950" y="5600700"/>
          <p14:tracePt t="329475" x="4787900" y="5619750"/>
          <p14:tracePt t="329491" x="4781550" y="5619750"/>
          <p14:tracePt t="329493" x="4781550" y="5626100"/>
          <p14:tracePt t="329547" x="4781550" y="5632450"/>
          <p14:tracePt t="329555" x="4781550" y="5638800"/>
          <p14:tracePt t="329559" x="4781550" y="5645150"/>
          <p14:tracePt t="329573" x="4781550" y="5651500"/>
          <p14:tracePt t="329591" x="4781550" y="5670550"/>
          <p14:tracePt t="329608" x="4781550" y="5689600"/>
          <p14:tracePt t="329625" x="4794250" y="5702300"/>
          <p14:tracePt t="329641" x="4806950" y="5708650"/>
          <p14:tracePt t="329658" x="4826000" y="5721350"/>
          <p14:tracePt t="329674" x="4851400" y="5727700"/>
          <p14:tracePt t="329691" x="4864100" y="5740400"/>
          <p14:tracePt t="329708" x="4883150" y="5753100"/>
          <p14:tracePt t="329724" x="4908550" y="5759450"/>
          <p14:tracePt t="329742" x="4927600" y="5772150"/>
          <p14:tracePt t="329758" x="4933950" y="5772150"/>
          <p14:tracePt t="330030" x="4940300" y="5772150"/>
          <p14:tracePt t="330039" x="4946650" y="5772150"/>
          <p14:tracePt t="330047" x="4959350" y="5759450"/>
          <p14:tracePt t="330059" x="4972050" y="5740400"/>
          <p14:tracePt t="330076" x="4991100" y="5708650"/>
          <p14:tracePt t="330092" x="5003800" y="5638800"/>
          <p14:tracePt t="330109" x="5003800" y="5594350"/>
          <p14:tracePt t="330125" x="5003800" y="5549900"/>
          <p14:tracePt t="330141" x="5003800" y="5511800"/>
          <p14:tracePt t="330158" x="5003800" y="5486400"/>
          <p14:tracePt t="330175" x="5003800" y="5480050"/>
          <p14:tracePt t="330244" x="4997450" y="5480050"/>
          <p14:tracePt t="330251" x="4984750" y="5486400"/>
          <p14:tracePt t="330257" x="4959350" y="5499100"/>
          <p14:tracePt t="330275" x="4902200" y="5543550"/>
          <p14:tracePt t="330292" x="4845050" y="5594350"/>
          <p14:tracePt t="330309" x="4781550" y="5651500"/>
          <p14:tracePt t="330325" x="4756150" y="5683250"/>
          <p14:tracePt t="330343" x="4737100" y="5721350"/>
          <p14:tracePt t="330358" x="4724400" y="5759450"/>
          <p14:tracePt t="330375" x="4724400" y="5784850"/>
          <p14:tracePt t="330392" x="4724400" y="5797550"/>
          <p14:tracePt t="330408" x="4730750" y="5803900"/>
          <p14:tracePt t="330426" x="4787900" y="5829300"/>
          <p14:tracePt t="330442" x="4845050" y="5854700"/>
          <p14:tracePt t="330459" x="4864100" y="5861050"/>
          <p14:tracePt t="330461" x="4889500" y="5880100"/>
          <p14:tracePt t="330474" x="4927600" y="5905500"/>
          <p14:tracePt t="330492" x="4946650" y="5911850"/>
          <p14:tracePt t="330589" x="4953000" y="5911850"/>
          <p14:tracePt t="330598" x="4959350" y="5911850"/>
          <p14:tracePt t="330608" x="4965700" y="5905500"/>
          <p14:tracePt t="330625" x="4984750" y="5886450"/>
          <p14:tracePt t="330643" x="4997450" y="5873750"/>
          <p14:tracePt t="330646" x="5003800" y="5867400"/>
          <p14:tracePt t="330661" x="5010150" y="5842000"/>
          <p14:tracePt t="330674" x="5010150" y="5835650"/>
          <p14:tracePt t="330692" x="5016500" y="5829300"/>
          <p14:tracePt t="330746" x="5010150" y="5829300"/>
          <p14:tracePt t="330758" x="5003800" y="5829300"/>
          <p14:tracePt t="330776" x="4984750" y="5822950"/>
          <p14:tracePt t="330792" x="4984750" y="5816600"/>
          <p14:tracePt t="340518" x="4984750" y="5810250"/>
          <p14:tracePt t="340526" x="4991100" y="5810250"/>
          <p14:tracePt t="340532" x="5016500" y="5791200"/>
          <p14:tracePt t="340550" x="5048250" y="5759450"/>
          <p14:tracePt t="340568" x="5060950" y="5721350"/>
          <p14:tracePt t="340584" x="5060950" y="5708650"/>
          <p14:tracePt t="340599" x="5060950" y="5683250"/>
          <p14:tracePt t="340602" x="5060950" y="5670550"/>
          <p14:tracePt t="340616" x="5060950" y="5651500"/>
          <p14:tracePt t="340621" x="5060950" y="5638800"/>
          <p14:tracePt t="340634" x="5067300" y="5613400"/>
          <p14:tracePt t="340650" x="5060950" y="5588000"/>
          <p14:tracePt t="340667" x="5041900" y="5562600"/>
          <p14:tracePt t="340684" x="5029200" y="5549900"/>
          <p14:tracePt t="340701" x="5016500" y="5543550"/>
          <p14:tracePt t="340718" x="5010150" y="5543550"/>
          <p14:tracePt t="340734" x="4997450" y="5537200"/>
          <p14:tracePt t="340750" x="4933950" y="5537200"/>
          <p14:tracePt t="340754" x="4902200" y="5530850"/>
          <p14:tracePt t="340766" x="4857750" y="5524500"/>
          <p14:tracePt t="340786" x="4775200" y="5518150"/>
          <p14:tracePt t="340800" x="4699000" y="5518150"/>
          <p14:tracePt t="340818" x="4654550" y="5530850"/>
          <p14:tracePt t="340834" x="4616450" y="5562600"/>
          <p14:tracePt t="340851" x="4603750" y="5575300"/>
          <p14:tracePt t="340868" x="4603750" y="5607050"/>
          <p14:tracePt t="340884" x="4616450" y="5632450"/>
          <p14:tracePt t="340902" x="4660900" y="5651500"/>
          <p14:tracePt t="340917" x="4781550" y="5664200"/>
          <p14:tracePt t="340934" x="4959350" y="5664200"/>
          <p14:tracePt t="340950" x="5105400" y="5651500"/>
          <p14:tracePt t="340968" x="5238750" y="5619750"/>
          <p14:tracePt t="340984" x="5302250" y="5594350"/>
          <p14:tracePt t="341000" x="5321300" y="5575300"/>
          <p14:tracePt t="341017" x="5314950" y="5562600"/>
          <p14:tracePt t="341034" x="5289550" y="5549900"/>
          <p14:tracePt t="341050" x="5251450" y="5530850"/>
          <p14:tracePt t="341069" x="5200650" y="5518150"/>
          <p14:tracePt t="343748" x="5187950" y="5511800"/>
          <p14:tracePt t="343758" x="5175250" y="5505450"/>
          <p14:tracePt t="343770" x="5092700" y="5473700"/>
          <p14:tracePt t="343787" x="4984750" y="5429250"/>
          <p14:tracePt t="343804" x="4832350" y="5384800"/>
          <p14:tracePt t="343820" x="4686300" y="5346700"/>
          <p14:tracePt t="343837" x="4552950" y="5321300"/>
          <p14:tracePt t="343854" x="4464050" y="5308600"/>
          <p14:tracePt t="343870" x="4432300" y="5302250"/>
          <p14:tracePt t="343927" x="4425950" y="5302250"/>
          <p14:tracePt t="343936" x="4419600" y="5302250"/>
          <p14:tracePt t="343953" x="4381500" y="5302250"/>
          <p14:tracePt t="343970" x="4318000" y="5308600"/>
          <p14:tracePt t="343989" x="4241800" y="5321300"/>
          <p14:tracePt t="344003" x="4203700" y="5334000"/>
          <p14:tracePt t="344020" x="4191000" y="5353050"/>
          <p14:tracePt t="344037" x="4191000" y="5378450"/>
          <p14:tracePt t="344054" x="4210050" y="5422900"/>
          <p14:tracePt t="344069" x="4222750" y="5435600"/>
          <p14:tracePt t="344070" x="4222750" y="5448300"/>
          <p14:tracePt t="344087" x="4229100" y="5461000"/>
          <p14:tracePt t="344103" x="4229100" y="5467350"/>
          <p14:tracePt t="344163" x="4229100" y="5473700"/>
          <p14:tracePt t="344171" x="4229100" y="5480050"/>
          <p14:tracePt t="344187" x="4235450" y="5499100"/>
          <p14:tracePt t="344204" x="4241800" y="5511800"/>
          <p14:tracePt t="344237" x="4241800" y="5518150"/>
          <p14:tracePt t="344316" x="4241800" y="5530850"/>
          <p14:tracePt t="344324" x="4235450" y="5556250"/>
          <p14:tracePt t="344335" x="4222750" y="5575300"/>
          <p14:tracePt t="344353" x="4203700" y="5613400"/>
          <p14:tracePt t="344370" x="4184650" y="5651500"/>
          <p14:tracePt t="344388" x="4171950" y="5689600"/>
          <p14:tracePt t="344406" x="4165600" y="5734050"/>
          <p14:tracePt t="344420" x="4165600" y="5746750"/>
          <p14:tracePt t="344437" x="4165600" y="5759450"/>
          <p14:tracePt t="344453" x="4165600" y="5765800"/>
          <p14:tracePt t="344740" x="4165600" y="5772150"/>
          <p14:tracePt t="344746" x="4159250" y="5772150"/>
          <p14:tracePt t="344753" x="4152900" y="5778500"/>
          <p14:tracePt t="344771" x="4089400" y="5810250"/>
          <p14:tracePt t="344787" x="3949700" y="5822950"/>
          <p14:tracePt t="344804" x="3733800" y="5810250"/>
          <p14:tracePt t="344821" x="3492500" y="5765800"/>
          <p14:tracePt t="344838" x="3302000" y="5715000"/>
          <p14:tracePt t="344854" x="3130550" y="5664200"/>
          <p14:tracePt t="344872" x="2997200" y="5619750"/>
          <p14:tracePt t="344876" x="2889250" y="5588000"/>
          <p14:tracePt t="344888" x="2609850" y="5524500"/>
          <p14:tracePt t="344904" x="2451100" y="5492750"/>
          <p14:tracePt t="344921" x="2025650" y="5429250"/>
          <p14:tracePt t="344937" x="1905000" y="5410200"/>
          <p14:tracePt t="344954" x="1644650" y="5384800"/>
          <p14:tracePt t="344971" x="1562100" y="5378450"/>
          <p14:tracePt t="344987" x="1536700" y="5378450"/>
          <p14:tracePt t="345004" x="1485900" y="5359400"/>
          <p14:tracePt t="345020" x="1358900" y="5334000"/>
          <p14:tracePt t="345037" x="1149350" y="5314950"/>
          <p14:tracePt t="345054" x="908050" y="5314950"/>
          <p14:tracePt t="345070" x="793750" y="5308600"/>
          <p14:tracePt t="345087" x="774700" y="5302250"/>
          <p14:tracePt t="345137" x="762000" y="5302250"/>
          <p14:tracePt t="345154" x="628650" y="5302250"/>
          <p14:tracePt t="345171" x="520700" y="5308600"/>
          <p14:tracePt t="345187" x="425450" y="5321300"/>
          <p14:tracePt t="345204" x="400050" y="5321300"/>
          <p14:tracePt t="345237" x="400050" y="5327650"/>
          <p14:tracePt t="345254" x="425450" y="5340350"/>
          <p14:tracePt t="345271" x="482600" y="5359400"/>
          <p14:tracePt t="345287" x="596900" y="5410200"/>
          <p14:tracePt t="345290" x="679450" y="5454650"/>
          <p14:tracePt t="345303" x="742950" y="5486400"/>
          <p14:tracePt t="345305" x="806450" y="5518150"/>
          <p14:tracePt t="345321" x="965200" y="5600700"/>
          <p14:tracePt t="345337" x="1174750" y="5695950"/>
          <p14:tracePt t="345355" x="1422400" y="5784850"/>
          <p14:tracePt t="345371" x="1682750" y="5842000"/>
          <p14:tracePt t="345387" x="1949450" y="5854700"/>
          <p14:tracePt t="345404" x="2089150" y="5816600"/>
          <p14:tracePt t="345421" x="2127250" y="5746750"/>
          <p14:tracePt t="345437" x="2133600" y="5670550"/>
          <p14:tracePt t="345455" x="2139950" y="5607050"/>
          <p14:tracePt t="345471" x="2139950" y="5549900"/>
          <p14:tracePt t="345488" x="2133600" y="5518150"/>
          <p14:tracePt t="345504" x="2127250" y="5499100"/>
          <p14:tracePt t="345522" x="2114550" y="5467350"/>
          <p14:tracePt t="345538" x="2095500" y="5454650"/>
          <p14:tracePt t="345555" x="2076450" y="5448300"/>
          <p14:tracePt t="345571" x="2044700" y="5448300"/>
          <p14:tracePt t="345588" x="1981200" y="5429250"/>
          <p14:tracePt t="345605" x="1930400" y="5403850"/>
          <p14:tracePt t="345621" x="1898650" y="5384800"/>
          <p14:tracePt t="345638" x="1879600" y="5378450"/>
          <p14:tracePt t="345671" x="1854200" y="5378450"/>
          <p14:tracePt t="345688" x="1784350" y="5397500"/>
          <p14:tracePt t="345705" x="1644650" y="5429250"/>
          <p14:tracePt t="345721" x="1524000" y="5461000"/>
          <p14:tracePt t="345738" x="1447800" y="5492750"/>
          <p14:tracePt t="345755" x="1441450" y="5505450"/>
          <p14:tracePt t="345772" x="1441450" y="5518150"/>
          <p14:tracePt t="345788" x="1460500" y="5524500"/>
          <p14:tracePt t="345805" x="1536700" y="5530850"/>
          <p14:tracePt t="345821" x="1644650" y="5530850"/>
          <p14:tracePt t="345838" x="1778000" y="5524500"/>
          <p14:tracePt t="345855" x="1917700" y="5461000"/>
          <p14:tracePt t="345871" x="2019300" y="5378450"/>
          <p14:tracePt t="345888" x="2095500" y="5289550"/>
          <p14:tracePt t="345905" x="2159000" y="5207000"/>
          <p14:tracePt t="345924" x="2171700" y="5187950"/>
          <p14:tracePt t="345938" x="2165350" y="5187950"/>
          <p14:tracePt t="345955" x="2133600" y="5207000"/>
          <p14:tracePt t="345972" x="2082800" y="5245100"/>
          <p14:tracePt t="345975" x="2044700" y="5264150"/>
          <p14:tracePt t="345988" x="2006600" y="5283200"/>
          <p14:tracePt t="345992" x="1981200" y="5295900"/>
          <p14:tracePt t="346005" x="1962150" y="5308600"/>
          <p14:tracePt t="346021" x="1943100" y="5314950"/>
          <p14:tracePt t="346039" x="1943100" y="5327650"/>
          <p14:tracePt t="346055" x="1962150" y="5334000"/>
          <p14:tracePt t="346071" x="2038350" y="5359400"/>
          <p14:tracePt t="346089" x="2114550" y="5378450"/>
          <p14:tracePt t="346104" x="2190750" y="5397500"/>
          <p14:tracePt t="346121" x="2260600" y="5410200"/>
          <p14:tracePt t="346138" x="2298700" y="5410200"/>
          <p14:tracePt t="346155" x="2317750" y="5403850"/>
          <p14:tracePt t="346172" x="2343150" y="5384800"/>
          <p14:tracePt t="346189" x="2355850" y="5372100"/>
          <p14:tracePt t="346205" x="2362200" y="5359400"/>
          <p14:tracePt t="346207" x="2362200" y="5353050"/>
          <p14:tracePt t="346256" x="2343150" y="5340350"/>
          <p14:tracePt t="346272" x="2266950" y="5314950"/>
          <p14:tracePt t="346289" x="2216150" y="5302250"/>
          <p14:tracePt t="346305" x="2184400" y="5289550"/>
          <p14:tracePt t="346322" x="2159000" y="5283200"/>
          <p14:tracePt t="346338" x="2152650" y="5283200"/>
          <p14:tracePt t="346381" x="2146300" y="5283200"/>
          <p14:tracePt t="346391" x="2139950" y="5289550"/>
          <p14:tracePt t="346405" x="2089150" y="5346700"/>
          <p14:tracePt t="346422" x="2032000" y="5410200"/>
          <p14:tracePt t="346439" x="1968500" y="5467350"/>
          <p14:tracePt t="346455" x="1930400" y="5518150"/>
          <p14:tracePt t="346471" x="1905000" y="5556250"/>
          <p14:tracePt t="346491" x="1905000" y="5575300"/>
          <p14:tracePt t="346505" x="1911350" y="5581650"/>
          <p14:tracePt t="346523" x="1955800" y="5594350"/>
          <p14:tracePt t="346539" x="2025650" y="5588000"/>
          <p14:tracePt t="346555" x="2101850" y="5568950"/>
          <p14:tracePt t="346571" x="2165350" y="5530850"/>
          <p14:tracePt t="346575" x="2190750" y="5499100"/>
          <p14:tracePt t="346587" x="2197100" y="5480050"/>
          <p14:tracePt t="346590" x="2197100" y="5467350"/>
          <p14:tracePt t="346604" x="2197100" y="5454650"/>
          <p14:tracePt t="346606" x="2190750" y="5448300"/>
          <p14:tracePt t="346621" x="2184400" y="5441950"/>
          <p14:tracePt t="346622" x="2184400" y="5435600"/>
          <p14:tracePt t="346695" x="2178050" y="5435600"/>
          <p14:tracePt t="348260" x="2178050" y="5441950"/>
          <p14:tracePt t="348271" x="2178050" y="5454650"/>
          <p14:tracePt t="348277" x="2178050" y="5480050"/>
          <p14:tracePt t="348292" x="2197100" y="5530850"/>
          <p14:tracePt t="348308" x="2228850" y="5581650"/>
          <p14:tracePt t="348324" x="2266950" y="5632450"/>
          <p14:tracePt t="348340" x="2279650" y="5670550"/>
          <p14:tracePt t="348356" x="2266950" y="5715000"/>
          <p14:tracePt t="348374" x="2222500" y="5746750"/>
          <p14:tracePt t="348390" x="2190750" y="5759450"/>
          <p14:tracePt t="348407" x="2178050" y="5765800"/>
          <p14:tracePt t="348473" x="2184400" y="5765800"/>
          <p14:tracePt t="348481" x="2197100" y="5765800"/>
          <p14:tracePt t="348489" x="2203450" y="5765800"/>
          <p14:tracePt t="348507" x="2247900" y="5753100"/>
          <p14:tracePt t="348523" x="2273300" y="5734050"/>
          <p14:tracePt t="348541" x="2305050" y="5702300"/>
          <p14:tracePt t="348557" x="2343150" y="5651500"/>
          <p14:tracePt t="348574" x="2381250" y="5607050"/>
          <p14:tracePt t="348590" x="2419350" y="5575300"/>
          <p14:tracePt t="348607" x="2438400" y="5556250"/>
          <p14:tracePt t="348663" x="2432050" y="5556250"/>
          <p14:tracePt t="348673" x="2425700" y="5556250"/>
          <p14:tracePt t="348690" x="2413000" y="5556250"/>
          <p14:tracePt t="348707" x="2406650" y="5556250"/>
          <p14:tracePt t="348724" x="2400300" y="5556250"/>
          <p14:tracePt t="348741" x="2400300" y="5549900"/>
          <p14:tracePt t="348757" x="2387600" y="5543550"/>
          <p14:tracePt t="348760" x="2368550" y="5537200"/>
          <p14:tracePt t="348774" x="2330450" y="5537200"/>
          <p14:tracePt t="348777" x="2298700" y="5537200"/>
          <p14:tracePt t="348791" x="2197100" y="5543550"/>
          <p14:tracePt t="348807" x="2095500" y="5543550"/>
          <p14:tracePt t="348824" x="2006600" y="5549900"/>
          <p14:tracePt t="348839" x="1981200" y="5549900"/>
          <p14:tracePt t="348918" x="1981200" y="5556250"/>
          <p14:tracePt t="348925" x="1981200" y="5562600"/>
          <p14:tracePt t="348941" x="2006600" y="5632450"/>
          <p14:tracePt t="348957" x="2051050" y="5689600"/>
          <p14:tracePt t="348974" x="2101850" y="5727700"/>
          <p14:tracePt t="348991" x="2171700" y="5759450"/>
          <p14:tracePt t="349006" x="2298700" y="5759450"/>
          <p14:tracePt t="349024" x="2432050" y="5727700"/>
          <p14:tracePt t="349041" x="2546350" y="5689600"/>
          <p14:tracePt t="349058" x="2673350" y="5632450"/>
          <p14:tracePt t="349075" x="2730500" y="5588000"/>
          <p14:tracePt t="349091" x="2736850" y="5568950"/>
          <p14:tracePt t="349094" x="2736850" y="5562600"/>
          <p14:tracePt t="349106" x="2736850" y="5556250"/>
          <p14:tracePt t="349108" x="2736850" y="5549900"/>
          <p14:tracePt t="351812" x="2736850" y="5543550"/>
          <p14:tracePt t="351821" x="2724150" y="5537200"/>
          <p14:tracePt t="351829" x="2698750" y="5518150"/>
          <p14:tracePt t="351842" x="2603500" y="5480050"/>
          <p14:tracePt t="351861" x="2514600" y="5461000"/>
          <p14:tracePt t="351877" x="2463800" y="5454650"/>
          <p14:tracePt t="351894" x="2451100" y="5454650"/>
          <p14:tracePt t="351911" x="2457450" y="5454650"/>
          <p14:tracePt t="351914" x="2476500" y="5467350"/>
          <p14:tracePt t="351925" x="2495550" y="5473700"/>
          <p14:tracePt t="351943" x="2552700" y="5499100"/>
          <p14:tracePt t="351960" x="2571750" y="5518150"/>
          <p14:tracePt t="351977" x="2578100" y="5530850"/>
          <p14:tracePt t="351993" x="2578100" y="5549900"/>
          <p14:tracePt t="351995" x="2584450" y="5568950"/>
          <p14:tracePt t="352010" x="2584450" y="5575300"/>
          <p14:tracePt t="352012" x="2590800" y="5588000"/>
          <p14:tracePt t="352027" x="2590800" y="5600700"/>
          <p14:tracePt t="352044" x="2597150" y="5626100"/>
          <p14:tracePt t="352060" x="2603500" y="5645150"/>
          <p14:tracePt t="352077" x="2609850" y="5670550"/>
          <p14:tracePt t="352093" x="2616200" y="5695950"/>
          <p14:tracePt t="352110" x="2609850" y="5759450"/>
          <p14:tracePt t="352126" x="2603500" y="5835650"/>
          <p14:tracePt t="352143" x="2590800" y="5918200"/>
          <p14:tracePt t="352160" x="2590800" y="5981700"/>
          <p14:tracePt t="352177" x="2590800" y="6032500"/>
          <p14:tracePt t="352193" x="2590800" y="6038850"/>
          <p14:tracePt t="352230" x="2597150" y="6032500"/>
          <p14:tracePt t="352244" x="2603500" y="6007100"/>
          <p14:tracePt t="352263" x="2628900" y="5962650"/>
          <p14:tracePt t="352278" x="2654300" y="5924550"/>
          <p14:tracePt t="352293" x="2667000" y="5899150"/>
          <p14:tracePt t="352310" x="2679700" y="5880100"/>
          <p14:tracePt t="352327" x="2679700" y="5861050"/>
          <p14:tracePt t="352343" x="2679700" y="5842000"/>
          <p14:tracePt t="352360" x="2679700" y="5835650"/>
          <p14:tracePt t="352444" x="2667000" y="5835650"/>
          <p14:tracePt t="352460" x="2635250" y="5835650"/>
          <p14:tracePt t="352477" x="2578100" y="5835650"/>
          <p14:tracePt t="352494" x="2508250" y="5835650"/>
          <p14:tracePt t="352509" x="2489200" y="5835650"/>
          <p14:tracePt t="352511" x="2476500" y="5835650"/>
          <p14:tracePt t="352527" x="2444750" y="5829300"/>
          <p14:tracePt t="352544" x="2393950" y="5829300"/>
          <p14:tracePt t="352560" x="2305050" y="5829300"/>
          <p14:tracePt t="352577" x="2235200" y="5822950"/>
          <p14:tracePt t="352593" x="2190750" y="5822950"/>
          <p14:tracePt t="352689" x="2203450" y="5829300"/>
          <p14:tracePt t="352698" x="2222500" y="5842000"/>
          <p14:tracePt t="352710" x="2254250" y="5861050"/>
          <p14:tracePt t="352727" x="2330450" y="5892800"/>
          <p14:tracePt t="352744" x="2432050" y="5930900"/>
          <p14:tracePt t="352761" x="2470150" y="5943600"/>
          <p14:tracePt t="352776" x="2501900" y="5949950"/>
          <p14:tracePt t="352794" x="2520950" y="5956300"/>
          <p14:tracePt t="352811" x="2533650" y="5956300"/>
          <p14:tracePt t="352861" x="2540000" y="5956300"/>
          <p14:tracePt t="352894" x="2540000" y="5969000"/>
          <p14:tracePt t="352911" x="2540000" y="5994400"/>
          <p14:tracePt t="352927" x="2540000" y="6007100"/>
          <p14:tracePt t="353127" x="2546350" y="6007100"/>
          <p14:tracePt t="353134" x="2552700" y="6000750"/>
          <p14:tracePt t="353143" x="2559050" y="6000750"/>
          <p14:tracePt t="353161" x="2578100" y="5994400"/>
          <p14:tracePt t="353178" x="2603500" y="5988050"/>
          <p14:tracePt t="353218" x="2609850" y="5988050"/>
          <p14:tracePt t="353227" x="2616200" y="5988050"/>
          <p14:tracePt t="353310" x="2622550" y="5988050"/>
          <p14:tracePt t="353318" x="2628900" y="5988050"/>
          <p14:tracePt t="353328" x="2641600" y="5988050"/>
          <p14:tracePt t="353344" x="2673350" y="5988050"/>
          <p14:tracePt t="353361" x="2692400" y="5988050"/>
          <p14:tracePt t="353378" x="2711450" y="5988050"/>
          <p14:tracePt t="353393" x="2736850" y="5988050"/>
          <p14:tracePt t="353396" x="2749550" y="5988050"/>
          <p14:tracePt t="353410" x="2762250" y="5988050"/>
          <p14:tracePt t="353414" x="2781300" y="5988050"/>
          <p14:tracePt t="353428" x="2806700" y="5988050"/>
          <p14:tracePt t="353445" x="2838450" y="5994400"/>
          <p14:tracePt t="353461" x="2857500" y="6000750"/>
          <p14:tracePt t="353477" x="2876550" y="6013450"/>
          <p14:tracePt t="353494" x="2889250" y="6019800"/>
          <p14:tracePt t="353512" x="2889250" y="6026150"/>
          <p14:tracePt t="353545" x="2895600" y="6032500"/>
          <p14:tracePt t="353702" x="2908300" y="6032500"/>
          <p14:tracePt t="353710" x="2921000" y="6038850"/>
          <p14:tracePt t="353719" x="2959100" y="6038850"/>
          <p14:tracePt t="353726" x="3009900" y="6051550"/>
          <p14:tracePt t="353745" x="3149600" y="6076950"/>
          <p14:tracePt t="353763" x="3302000" y="6108700"/>
          <p14:tracePt t="353779" x="3359150" y="6121400"/>
          <p14:tracePt t="353795" x="3378200" y="6121400"/>
          <p14:tracePt t="353800" x="3384550" y="6121400"/>
          <p14:tracePt t="353855" x="3390900" y="6121400"/>
          <p14:tracePt t="353865" x="3403600" y="6121400"/>
          <p14:tracePt t="353878" x="3473450" y="6134100"/>
          <p14:tracePt t="353895" x="3600450" y="6159500"/>
          <p14:tracePt t="353914" x="3727450" y="6178550"/>
          <p14:tracePt t="353917" x="3790950" y="6184900"/>
          <p14:tracePt t="353928" x="3860800" y="6191250"/>
          <p14:tracePt t="353945" x="3962400" y="6197600"/>
          <p14:tracePt t="353963" x="4051300" y="6197600"/>
          <p14:tracePt t="353978" x="4083050" y="6191250"/>
          <p14:tracePt t="353995" x="4114800" y="6191250"/>
          <p14:tracePt t="354012" x="4165600" y="6184900"/>
          <p14:tracePt t="354014" x="4197350" y="6184900"/>
          <p14:tracePt t="354028" x="4235450" y="6184900"/>
          <p14:tracePt t="354046" x="4406900" y="6178550"/>
          <p14:tracePt t="354062" x="4508500" y="6172200"/>
          <p14:tracePt t="354078" x="4559300" y="6172200"/>
          <p14:tracePt t="354081" x="4578350" y="6172200"/>
          <p14:tracePt t="354095" x="4629150" y="6165850"/>
          <p14:tracePt t="354112" x="4635500" y="6165850"/>
          <p14:tracePt t="354128" x="4641850" y="6159500"/>
          <p14:tracePt t="354145" x="4648200" y="6159500"/>
          <p14:tracePt t="354162" x="4654550" y="6159500"/>
          <p14:tracePt t="354179" x="4667250" y="6159500"/>
          <p14:tracePt t="354194" x="4673600" y="6153150"/>
          <p14:tracePt t="354211" x="4686300" y="6153150"/>
          <p14:tracePt t="354228" x="4692650" y="6153150"/>
          <p14:tracePt t="354246" x="4699000" y="6146800"/>
          <p14:tracePt t="354261" x="4705350" y="6146800"/>
          <p14:tracePt t="354295" x="4711700" y="6140450"/>
          <p14:tracePt t="354313" x="4724400" y="6134100"/>
          <p14:tracePt t="354329" x="4749800" y="6127750"/>
          <p14:tracePt t="354345" x="4851400" y="6127750"/>
          <p14:tracePt t="354363" x="4959350" y="6134100"/>
          <p14:tracePt t="354377" x="5073650" y="6140450"/>
          <p14:tracePt t="354395" x="5200650" y="6153150"/>
          <p14:tracePt t="354413" x="5346700" y="6172200"/>
          <p14:tracePt t="354429" x="5499100" y="6184900"/>
          <p14:tracePt t="354445" x="5638800" y="6197600"/>
          <p14:tracePt t="354462" x="5810250" y="6210300"/>
          <p14:tracePt t="354478" x="5918200" y="6210300"/>
          <p14:tracePt t="354495" x="5969000" y="6197600"/>
          <p14:tracePt t="354499" x="5975350" y="6197600"/>
          <p14:tracePt t="354513" x="5975350" y="6191250"/>
          <p14:tracePt t="354545" x="5988050" y="6184900"/>
          <p14:tracePt t="354562" x="6007100" y="6172200"/>
          <p14:tracePt t="354579" x="6026150" y="6165850"/>
          <p14:tracePt t="354584" x="6038850" y="6159500"/>
          <p14:tracePt t="354595" x="6051550" y="6140450"/>
          <p14:tracePt t="354614" x="6070600" y="6121400"/>
          <p14:tracePt t="354629" x="6083300" y="6102350"/>
          <p14:tracePt t="354646" x="6096000" y="6076950"/>
          <p14:tracePt t="354663" x="6102350" y="6057900"/>
          <p14:tracePt t="354679" x="6115050" y="6032500"/>
          <p14:tracePt t="354695" x="6127750" y="6019800"/>
          <p14:tracePt t="354712" x="6134100" y="6007100"/>
          <p14:tracePt t="354729" x="6140450" y="6000750"/>
          <p14:tracePt t="354745" x="6146800" y="5988050"/>
          <p14:tracePt t="354748" x="6153150" y="5988050"/>
          <p14:tracePt t="354805" x="6153150" y="5981700"/>
          <p14:tracePt t="354812" x="6153150" y="5975350"/>
          <p14:tracePt t="361454" x="6140450" y="5969000"/>
          <p14:tracePt t="361470" x="6108700" y="5969000"/>
          <p14:tracePt t="361486" x="6057900" y="5969000"/>
          <p14:tracePt t="361503" x="6032500" y="5969000"/>
          <p14:tracePt t="361518" x="6026150" y="5975350"/>
          <p14:tracePt t="361535" x="6026150" y="5981700"/>
          <p14:tracePt t="361552" x="6013450" y="6032500"/>
          <p14:tracePt t="361568" x="5981700" y="6102350"/>
          <p14:tracePt t="361585" x="5911850" y="6216650"/>
          <p14:tracePt t="361601" x="5829300" y="6343650"/>
          <p14:tracePt t="361619" x="5734050" y="6496050"/>
          <p14:tracePt t="361636" x="5651500" y="6610350"/>
          <p14:tracePt t="361652" x="5537200" y="6711950"/>
          <p14:tracePt t="361656" x="5499100" y="6737350"/>
          <p14:tracePt t="361668" x="5454650" y="6756400"/>
          <p14:tracePt t="361673" x="5416550" y="6775450"/>
          <p14:tracePt t="361685" x="5384800" y="6788150"/>
          <p14:tracePt t="361702" x="5270500" y="6826250"/>
          <p14:tracePt t="361935" x="3562350" y="6838950"/>
          <p14:tracePt t="361953" x="3511550" y="6807200"/>
          <p14:tracePt t="362002" x="3505200" y="6807200"/>
          <p14:tracePt t="362018" x="3467100" y="6807200"/>
          <p14:tracePt t="362035" x="3359150" y="6807200"/>
          <p14:tracePt t="362052" x="3206750" y="6807200"/>
          <p14:tracePt t="362068" x="3105150" y="6788150"/>
          <p14:tracePt t="362085" x="3060700" y="6775450"/>
          <p14:tracePt t="362101" x="3048000" y="6769100"/>
          <p14:tracePt t="362151" x="3009900" y="6769100"/>
          <p14:tracePt t="362168" x="2895600" y="6775450"/>
          <p14:tracePt t="362185" x="2717800" y="6769100"/>
          <p14:tracePt t="362202" x="2540000" y="6743700"/>
          <p14:tracePt t="362218" x="2419350" y="6705600"/>
          <p14:tracePt t="362235" x="2362200" y="6667500"/>
          <p14:tracePt t="362252" x="2343150" y="6629400"/>
          <p14:tracePt t="362269" x="2349500" y="6591300"/>
          <p14:tracePt t="362272" x="2362200" y="6572250"/>
          <p14:tracePt t="362285" x="2362200" y="6565900"/>
          <p14:tracePt t="362288" x="2368550" y="6559550"/>
          <p14:tracePt t="362336" x="2355850" y="6559550"/>
          <p14:tracePt t="362354" x="2336800" y="6572250"/>
          <p14:tracePt t="362371" x="2324100" y="6572250"/>
          <p14:tracePt t="362474" x="2317750" y="6572250"/>
          <p14:tracePt t="362481" x="2317750" y="6578600"/>
          <p14:tracePt t="362488" x="2311400" y="6578600"/>
          <p14:tracePt t="362596" x="2305050" y="6578600"/>
          <p14:tracePt t="362605" x="2305050" y="6572250"/>
          <p14:tracePt t="362708" x="2317750" y="6572250"/>
          <p14:tracePt t="362720" x="2330450" y="6578600"/>
          <p14:tracePt t="362736" x="2374900" y="6597650"/>
          <p14:tracePt t="362753" x="2400300" y="6610350"/>
          <p14:tracePt t="362768" x="2413000" y="6623050"/>
          <p14:tracePt t="362772" x="2419350" y="6623050"/>
          <p14:tracePt t="362785" x="2425700" y="6623050"/>
          <p14:tracePt t="362788" x="2432050" y="6629400"/>
          <p14:tracePt t="363877" x="2438400" y="6629400"/>
          <p14:tracePt t="363887" x="2470150" y="6654800"/>
          <p14:tracePt t="363895" x="2520950" y="6673850"/>
          <p14:tracePt t="363903" x="2578100" y="6699250"/>
          <p14:tracePt t="363921" x="2698750" y="6743700"/>
          <p14:tracePt t="363937" x="2794000" y="6769100"/>
          <p14:tracePt t="363954" x="2857500" y="6781800"/>
          <p14:tracePt t="363958" x="2870200" y="6781800"/>
          <p14:tracePt t="363970" x="2889250" y="6781800"/>
          <p14:tracePt t="363974" x="2908300" y="6781800"/>
          <p14:tracePt t="363987" x="2952750" y="6769100"/>
          <p14:tracePt t="364004" x="2971800" y="6756400"/>
          <p14:tracePt t="364020" x="3028950" y="6724650"/>
          <p14:tracePt t="364037" x="3060700" y="6705600"/>
          <p14:tracePt t="364053" x="3073400" y="6686550"/>
          <p14:tracePt t="364070" x="3086100" y="6673850"/>
          <p14:tracePt t="364086" x="3098800" y="6661150"/>
          <p14:tracePt t="364104" x="3105150" y="6654800"/>
          <p14:tracePt t="364120" x="3117850" y="6648450"/>
          <p14:tracePt t="364137" x="3130550" y="6642100"/>
          <p14:tracePt t="364153" x="3136900" y="6635750"/>
          <p14:tracePt t="364170" x="3143250" y="6629400"/>
          <p14:tracePt t="364186" x="3155950" y="6623050"/>
          <p14:tracePt t="364189" x="3162300" y="6616700"/>
          <p14:tracePt t="364203" x="3175000" y="6597650"/>
          <p14:tracePt t="364206" x="3181350" y="6591300"/>
          <p14:tracePt t="364220" x="3194050" y="6578600"/>
          <p14:tracePt t="364237" x="3225800" y="6540500"/>
          <p14:tracePt t="364253" x="3232150" y="6521450"/>
          <p14:tracePt t="364270" x="3238500" y="6508750"/>
          <p14:tracePt t="364303" x="3238500" y="6496050"/>
          <p14:tracePt t="364321" x="3238500" y="6483350"/>
          <p14:tracePt t="364337" x="3225800" y="6470650"/>
          <p14:tracePt t="364353" x="3200400" y="6451600"/>
          <p14:tracePt t="364371" x="3155950" y="6432550"/>
          <p14:tracePt t="364387" x="3130550" y="6419850"/>
          <p14:tracePt t="364403" x="3117850" y="6419850"/>
          <p14:tracePt t="364407" x="3105150" y="6419850"/>
          <p14:tracePt t="364419" x="3092450" y="6426200"/>
          <p14:tracePt t="364423" x="3067050" y="6445250"/>
          <p14:tracePt t="364437" x="3048000" y="6457950"/>
          <p14:tracePt t="364440" x="3028950" y="6470650"/>
          <p14:tracePt t="364454" x="2984500" y="6489700"/>
          <p14:tracePt t="364456" x="2965450" y="6502400"/>
          <p14:tracePt t="364470" x="2901950" y="6534150"/>
          <p14:tracePt t="364487" x="2863850" y="6559550"/>
          <p14:tracePt t="364502" x="2857500" y="6584950"/>
          <p14:tracePt t="364520" x="2857500" y="6629400"/>
          <p14:tracePt t="364539" x="2876550" y="6667500"/>
          <p14:tracePt t="364554" x="2946400" y="6737350"/>
          <p14:tracePt t="364570" x="3041650" y="6807200"/>
          <p14:tracePt t="364587" x="3130550" y="6845300"/>
          <p14:tracePt t="364637" x="3422650" y="6838950"/>
          <p14:tracePt t="364654" x="3530600" y="6800850"/>
          <p14:tracePt t="364671" x="3625850" y="6743700"/>
          <p14:tracePt t="364687" x="3683000" y="6673850"/>
          <p14:tracePt t="364690" x="3702050" y="6635750"/>
          <p14:tracePt t="364703" x="3714750" y="6597650"/>
          <p14:tracePt t="364722" x="3721100" y="6534150"/>
          <p14:tracePt t="364738" x="3721100" y="6521450"/>
          <p14:tracePt t="364754" x="3721100" y="6515100"/>
          <p14:tracePt t="364804" x="3714750" y="6521450"/>
          <p14:tracePt t="364837" x="3708400" y="6527800"/>
          <p14:tracePt t="37505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8B2CF01-F372-4A7A-B6C0-85CB19E1E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4000"/>
            <a:ext cx="12192001" cy="63749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808D1D5-FBB3-44CE-A594-56F773FB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Odödlighetslärans framväxt</a:t>
            </a:r>
            <a:endParaRPr lang="LID4096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E34DF83-B125-4859-A83B-C8457FED1E9E}"/>
              </a:ext>
            </a:extLst>
          </p:cNvPr>
          <p:cNvSpPr txBox="1"/>
          <p:nvPr/>
        </p:nvSpPr>
        <p:spPr>
          <a:xfrm>
            <a:off x="380999" y="3222262"/>
            <a:ext cx="4638677" cy="33547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18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Introducerades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 av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mbria" panose="02040503050406030204" pitchFamily="18" charset="0"/>
              </a:rPr>
              <a:t>djävulen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Ni kommer visst </a:t>
            </a:r>
            <a:r>
              <a:rPr kumimoji="0" lang="sv-SE" sz="20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inte att dö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… och 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</a:b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ni </a:t>
            </a:r>
            <a:r>
              <a:rPr kumimoji="0" lang="sv-SE" sz="20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blir som Gud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.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(1 Mos 3:4-5)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Formaliserades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 av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mbria" panose="02040503050406030204" pitchFamily="18" charset="0"/>
              </a:rPr>
              <a:t>Platon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Själen är odödlig och fånge i kroppen.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I döden separeras själen från kroppen.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Vidareutvecklades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 av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mbria" panose="02040503050406030204" pitchFamily="18" charset="0"/>
              </a:rPr>
              <a:t>gnostikerna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Det andliga/himmelska är finare 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</a:b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än det kroppsliga/jordiska.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7684A02-D42A-4D45-9D1E-2BF0E9CB4E24}"/>
              </a:ext>
            </a:extLst>
          </p:cNvPr>
          <p:cNvSpPr txBox="1"/>
          <p:nvPr/>
        </p:nvSpPr>
        <p:spPr>
          <a:xfrm>
            <a:off x="6800851" y="3222262"/>
            <a:ext cx="5181600" cy="33547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18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”Kristnades”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 av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mbria" panose="02040503050406030204" pitchFamily="18" charset="0"/>
              </a:rPr>
              <a:t>kyrkofäder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Tolkade Skriften i ljuset av grekisk filosofi.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Kulminerade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 genom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mbria" panose="02040503050406030204" pitchFamily="18" charset="0"/>
              </a:rPr>
              <a:t>Augustinus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Allegoriserade stora delar av Bibeln för 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</a:b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att få den att passa den grekiska synen.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Vidarefördes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 av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mbria" panose="02040503050406030204" pitchFamily="18" charset="0"/>
              </a:rPr>
              <a:t>reformationen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D1EB4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Tog bort: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skärseld, helgondyrkan, reliker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i="1" dirty="0">
                <a:solidFill>
                  <a:prstClr val="black"/>
                </a:solidFill>
                <a:ea typeface="Cambria" panose="02040503050406030204" pitchFamily="18" charset="0"/>
              </a:rPr>
              <a:t>Behöll: </a:t>
            </a:r>
            <a:r>
              <a:rPr lang="sv-SE" sz="2000" dirty="0">
                <a:solidFill>
                  <a:prstClr val="black"/>
                </a:solidFill>
                <a:ea typeface="Cambria" panose="02040503050406030204" pitchFamily="18" charset="0"/>
              </a:rPr>
              <a:t>odödlighet, himmel, helvete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Världsligt:</a:t>
            </a:r>
            <a:r>
              <a:rPr kumimoji="0" lang="sv-SE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medier, spöken, själavandring…</a:t>
            </a: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6B7EB60-BF70-44BC-8F18-3C3127F320AF}"/>
              </a:ext>
            </a:extLst>
          </p:cNvPr>
          <p:cNvSpPr txBox="1"/>
          <p:nvPr/>
        </p:nvSpPr>
        <p:spPr>
          <a:xfrm>
            <a:off x="285331" y="1526160"/>
            <a:ext cx="5117249" cy="1464231"/>
          </a:xfrm>
          <a:prstGeom prst="wedgeRoundRectCallout">
            <a:avLst>
              <a:gd name="adj1" fmla="val -8901"/>
              <a:gd name="adj2" fmla="val 96675"/>
              <a:gd name="adj3" fmla="val 16667"/>
            </a:avLst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Samma lögn eftersom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Gud ensam är odödlig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(1 Tim 6:16)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</a:t>
            </a:r>
          </a:p>
          <a:p>
            <a:pPr marL="355600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”Du är inte beroende av Gud”.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ea typeface="Cambria" panose="02040503050406030204" pitchFamily="18" charset="0"/>
            </a:endParaRPr>
          </a:p>
          <a:p>
            <a:pPr marL="355600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”Du hör hemma på ett högre andligt plan.”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F1C574A-C92C-BD55-48B9-4AB516B68C6A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965080"/>
      </p:ext>
    </p:extLst>
  </p:cSld>
  <p:clrMapOvr>
    <a:masterClrMapping/>
  </p:clrMapOvr>
  <p:transition advTm="1638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nimBg="1"/>
      <p:bldP spid="9" grpId="0" uiExpand="1" build="p" bldLvl="2" animBg="1"/>
      <p:bldP spid="11" grpId="0" animBg="1"/>
      <p:bldP spid="11" grpId="1" animBg="1"/>
    </p:bldLst>
  </p:timing>
  <p:extLst>
    <p:ext uri="{3A86A75C-4F4B-4683-9AE1-C65F6400EC91}">
      <p14:laserTraceLst xmlns:p14="http://schemas.microsoft.com/office/powerpoint/2010/main">
        <p14:tracePtLst>
          <p14:tracePt t="2836" x="1936750" y="838200"/>
          <p14:tracePt t="2844" x="1962150" y="844550"/>
          <p14:tracePt t="2854" x="2025650" y="844550"/>
          <p14:tracePt t="2868" x="2228850" y="850900"/>
          <p14:tracePt t="2884" x="2501900" y="844550"/>
          <p14:tracePt t="2900" x="2787650" y="806450"/>
          <p14:tracePt t="2918" x="3079750" y="768350"/>
          <p14:tracePt t="2934" x="3289300" y="742950"/>
          <p14:tracePt t="2950" x="3441700" y="730250"/>
          <p14:tracePt t="2967" x="3517900" y="723900"/>
          <p14:tracePt t="2969" x="3530600" y="723900"/>
          <p14:tracePt t="2983" x="3536950" y="723900"/>
          <p14:tracePt t="3036" x="3536950" y="711200"/>
          <p14:tracePt t="3051" x="3536950" y="685800"/>
          <p14:tracePt t="3067" x="3530600" y="666750"/>
          <p14:tracePt t="3085" x="3530600" y="660400"/>
          <p14:tracePt t="3100" x="3530600" y="654050"/>
          <p14:tracePt t="3117" x="3536950" y="647700"/>
          <p14:tracePt t="3134" x="3568700" y="635000"/>
          <p14:tracePt t="3151" x="3638550" y="628650"/>
          <p14:tracePt t="3170" x="3759200" y="628650"/>
          <p14:tracePt t="3183" x="3797300" y="622300"/>
          <p14:tracePt t="3200" x="3854450" y="615950"/>
          <p14:tracePt t="3218" x="3981450" y="609600"/>
          <p14:tracePt t="3234" x="4178300" y="596900"/>
          <p14:tracePt t="3250" x="4311650" y="584200"/>
          <p14:tracePt t="3267" x="4413250" y="552450"/>
          <p14:tracePt t="3285" x="4451350" y="539750"/>
          <p14:tracePt t="3301" x="4476750" y="527050"/>
          <p14:tracePt t="3318" x="4489450" y="520700"/>
          <p14:tracePt t="3405" x="4489450" y="514350"/>
          <p14:tracePt t="3412" x="4489450" y="508000"/>
          <p14:tracePt t="3420" x="4489450" y="488950"/>
          <p14:tracePt t="3434" x="4489450" y="476250"/>
          <p14:tracePt t="3451" x="4476750" y="431800"/>
          <p14:tracePt t="3468" x="4457700" y="400050"/>
          <p14:tracePt t="3485" x="4425950" y="361950"/>
          <p14:tracePt t="3500" x="4406900" y="342900"/>
          <p14:tracePt t="3517" x="4368800" y="336550"/>
          <p14:tracePt t="3534" x="4292600" y="323850"/>
          <p14:tracePt t="3551" x="4184650" y="298450"/>
          <p14:tracePt t="3567" x="4057650" y="266700"/>
          <p14:tracePt t="3584" x="3962400" y="247650"/>
          <p14:tracePt t="3602" x="3911600" y="241300"/>
          <p14:tracePt t="3618" x="3905250" y="234950"/>
          <p14:tracePt t="3634" x="3898900" y="234950"/>
          <p14:tracePt t="3651" x="3873500" y="241300"/>
          <p14:tracePt t="3667" x="3790950" y="279400"/>
          <p14:tracePt t="3686" x="3689350" y="317500"/>
          <p14:tracePt t="3701" x="3587750" y="355600"/>
          <p14:tracePt t="3718" x="3530600" y="374650"/>
          <p14:tracePt t="3735" x="3524250" y="381000"/>
          <p14:tracePt t="15069" x="3517900" y="381000"/>
          <p14:tracePt t="15075" x="3498850" y="387350"/>
          <p14:tracePt t="15094" x="3346450" y="457200"/>
          <p14:tracePt t="15110" x="3079750" y="565150"/>
          <p14:tracePt t="15127" x="2838450" y="660400"/>
          <p14:tracePt t="15144" x="2660650" y="685800"/>
          <p14:tracePt t="15162" x="2654300" y="685800"/>
          <p14:tracePt t="15178" x="2647950" y="692150"/>
          <p14:tracePt t="15196" x="2616200" y="717550"/>
          <p14:tracePt t="15211" x="2546350" y="762000"/>
          <p14:tracePt t="15227" x="2400300" y="806450"/>
          <p14:tracePt t="15245" x="2254250" y="838200"/>
          <p14:tracePt t="15262" x="2165350" y="838200"/>
          <p14:tracePt t="15278" x="2146300" y="838200"/>
          <p14:tracePt t="15312" x="2146300" y="831850"/>
          <p14:tracePt t="15345" x="2127250" y="838200"/>
          <p14:tracePt t="15362" x="2070100" y="876300"/>
          <p14:tracePt t="15379" x="1943100" y="927100"/>
          <p14:tracePt t="15394" x="1797050" y="984250"/>
          <p14:tracePt t="15410" x="1651000" y="1047750"/>
          <p14:tracePt t="15429" x="1587500" y="1079500"/>
          <p14:tracePt t="15445" x="1568450" y="1092200"/>
          <p14:tracePt t="15462" x="1549400" y="1104900"/>
          <p14:tracePt t="15477" x="1492250" y="1123950"/>
          <p14:tracePt t="15494" x="1377950" y="1149350"/>
          <p14:tracePt t="15511" x="1257300" y="1162050"/>
          <p14:tracePt t="15528" x="1181100" y="1174750"/>
          <p14:tracePt t="15544" x="1162050" y="1181100"/>
          <p14:tracePt t="15582" x="1155700" y="1181100"/>
          <p14:tracePt t="15594" x="1149350" y="1181100"/>
          <p14:tracePt t="15611" x="1130300" y="1187450"/>
          <p14:tracePt t="15629" x="1028700" y="1206500"/>
          <p14:tracePt t="15645" x="914400" y="1219200"/>
          <p14:tracePt t="15662" x="793750" y="1225550"/>
          <p14:tracePt t="15678" x="730250" y="1225550"/>
          <p14:tracePt t="15694" x="628650" y="1212850"/>
          <p14:tracePt t="15711" x="609600" y="1200150"/>
          <p14:tracePt t="15728" x="584200" y="1174750"/>
          <p14:tracePt t="15744" x="552450" y="1149350"/>
          <p14:tracePt t="15761" x="438150" y="1111250"/>
          <p14:tracePt t="15779" x="228600" y="1060450"/>
          <p14:tracePt t="15795" x="6350" y="1009650"/>
          <p14:tracePt t="16121" x="0" y="1600200"/>
          <p14:tracePt t="16129" x="120650" y="1676400"/>
          <p14:tracePt t="16136" x="304800" y="1784350"/>
          <p14:tracePt t="16144" x="533400" y="1905000"/>
          <p14:tracePt t="16161" x="920750" y="2114550"/>
          <p14:tracePt t="16178" x="1250950" y="2305050"/>
          <p14:tracePt t="16195" x="1524000" y="2495550"/>
          <p14:tracePt t="16212" x="1701800" y="2647950"/>
          <p14:tracePt t="16228" x="1854200" y="2787650"/>
          <p14:tracePt t="16245" x="2006600" y="2927350"/>
          <p14:tracePt t="16261" x="2120900" y="3035300"/>
          <p14:tracePt t="16278" x="2197100" y="3117850"/>
          <p14:tracePt t="16295" x="2228850" y="3168650"/>
          <p14:tracePt t="16313" x="2254250" y="3200400"/>
          <p14:tracePt t="16331" x="2273300" y="3232150"/>
          <p14:tracePt t="16347" x="2279650" y="3270250"/>
          <p14:tracePt t="16363" x="2286000" y="3302000"/>
          <p14:tracePt t="16379" x="2292350" y="3327400"/>
          <p14:tracePt t="16396" x="2324100" y="3359150"/>
          <p14:tracePt t="16412" x="2355850" y="3384550"/>
          <p14:tracePt t="16430" x="2413000" y="3429000"/>
          <p14:tracePt t="16446" x="2482850" y="3486150"/>
          <p14:tracePt t="16463" x="2571750" y="3543300"/>
          <p14:tracePt t="16479" x="2641600" y="3587750"/>
          <p14:tracePt t="16496" x="2686050" y="3619500"/>
          <p14:tracePt t="16563" x="2698750" y="3619500"/>
          <p14:tracePt t="16580" x="2730500" y="3619500"/>
          <p14:tracePt t="16595" x="2755900" y="3619500"/>
          <p14:tracePt t="16612" x="2774950" y="3619500"/>
          <p14:tracePt t="16630" x="2800350" y="3619500"/>
          <p14:tracePt t="16634" x="2806700" y="3619500"/>
          <p14:tracePt t="16646" x="2813050" y="3619500"/>
          <p14:tracePt t="16663" x="2819400" y="3619500"/>
          <p14:tracePt t="18675" x="2813050" y="3619500"/>
          <p14:tracePt t="18698" x="2743200" y="3606800"/>
          <p14:tracePt t="18715" x="2736850" y="3606800"/>
          <p14:tracePt t="18860" x="2730500" y="3606800"/>
          <p14:tracePt t="18869" x="2717800" y="3613150"/>
          <p14:tracePt t="18882" x="2654300" y="3651250"/>
          <p14:tracePt t="18900" x="2520950" y="3740150"/>
          <p14:tracePt t="18917" x="2355850" y="3848100"/>
          <p14:tracePt t="18932" x="2203450" y="3949700"/>
          <p14:tracePt t="18947" x="2114550" y="3987800"/>
          <p14:tracePt t="18965" x="2108200" y="3994150"/>
          <p14:tracePt t="18982" x="2089150" y="4006850"/>
          <p14:tracePt t="18998" x="2051050" y="4038600"/>
          <p14:tracePt t="19003" x="2025650" y="4057650"/>
          <p14:tracePt t="19016" x="2006600" y="4070350"/>
          <p14:tracePt t="19032" x="1974850" y="4089400"/>
          <p14:tracePt t="19049" x="1943100" y="4108450"/>
          <p14:tracePt t="19242" x="1949450" y="4108450"/>
          <p14:tracePt t="19251" x="1968500" y="4102100"/>
          <p14:tracePt t="19266" x="2012950" y="4095750"/>
          <p14:tracePt t="19283" x="2089150" y="4089400"/>
          <p14:tracePt t="19299" x="2127250" y="4089400"/>
          <p14:tracePt t="19315" x="2159000" y="4089400"/>
          <p14:tracePt t="19332" x="2184400" y="4095750"/>
          <p14:tracePt t="19349" x="2209800" y="4095750"/>
          <p14:tracePt t="19368" x="2254250" y="4102100"/>
          <p14:tracePt t="19382" x="2292350" y="4102100"/>
          <p14:tracePt t="19400" x="2355850" y="4102100"/>
          <p14:tracePt t="19415" x="2368550" y="4102100"/>
          <p14:tracePt t="19418" x="2393950" y="4095750"/>
          <p14:tracePt t="19432" x="2406650" y="4095750"/>
          <p14:tracePt t="19435" x="2419350" y="4095750"/>
          <p14:tracePt t="19448" x="2432050" y="4089400"/>
          <p14:tracePt t="19451" x="2438400" y="4089400"/>
          <p14:tracePt t="19464" x="2457450" y="4089400"/>
          <p14:tracePt t="19482" x="2482850" y="4089400"/>
          <p14:tracePt t="19498" x="2489200" y="4089400"/>
          <p14:tracePt t="19549" x="2501900" y="4089400"/>
          <p14:tracePt t="19565" x="2533650" y="4089400"/>
          <p14:tracePt t="19582" x="2565400" y="4089400"/>
          <p14:tracePt t="19599" x="2603500" y="4083050"/>
          <p14:tracePt t="19616" x="2635250" y="4083050"/>
          <p14:tracePt t="19632" x="2679700" y="4076700"/>
          <p14:tracePt t="19649" x="2705100" y="4076700"/>
          <p14:tracePt t="19666" x="2736850" y="4076700"/>
          <p14:tracePt t="19682" x="2749550" y="4070350"/>
          <p14:tracePt t="19698" x="2755900" y="4070350"/>
          <p14:tracePt t="19701" x="2762250" y="4070350"/>
          <p14:tracePt t="19714" x="2768600" y="4070350"/>
          <p14:tracePt t="19732" x="2794000" y="4064000"/>
          <p14:tracePt t="19748" x="2800350" y="4057650"/>
          <p14:tracePt t="19749" x="2806700" y="4057650"/>
          <p14:tracePt t="19764" x="2825750" y="4051300"/>
          <p14:tracePt t="19781" x="2844800" y="4044950"/>
          <p14:tracePt t="19798" x="2857500" y="4038600"/>
          <p14:tracePt t="19814" x="2870200" y="4038600"/>
          <p14:tracePt t="19832" x="2882900" y="4038600"/>
          <p14:tracePt t="19848" x="2901950" y="4032250"/>
          <p14:tracePt t="19864" x="2927350" y="4025900"/>
          <p14:tracePt t="19881" x="2933700" y="4025900"/>
          <p14:tracePt t="20461" x="2940050" y="4019550"/>
          <p14:tracePt t="20466" x="2946400" y="4013200"/>
          <p14:tracePt t="20482" x="2959100" y="4006850"/>
          <p14:tracePt t="20500" x="2965450" y="3994150"/>
          <p14:tracePt t="20565" x="2971800" y="3994150"/>
          <p14:tracePt t="20585" x="2978150" y="4000500"/>
          <p14:tracePt t="20693" x="2984500" y="4000500"/>
          <p14:tracePt t="20700" x="2990850" y="4000500"/>
          <p14:tracePt t="20715" x="3035300" y="4000500"/>
          <p14:tracePt t="20732" x="3079750" y="4000500"/>
          <p14:tracePt t="20749" x="3143250" y="4000500"/>
          <p14:tracePt t="20765" x="3187700" y="4000500"/>
          <p14:tracePt t="20784" x="3257550" y="4006850"/>
          <p14:tracePt t="20802" x="3321050" y="4013200"/>
          <p14:tracePt t="20816" x="3390900" y="4013200"/>
          <p14:tracePt t="20833" x="3416300" y="4013200"/>
          <p14:tracePt t="20849" x="3441700" y="4013200"/>
          <p14:tracePt t="20865" x="3454400" y="4013200"/>
          <p14:tracePt t="20984" x="3460750" y="4013200"/>
          <p14:tracePt t="20996" x="3467100" y="4013200"/>
          <p14:tracePt t="21015" x="3479800" y="4013200"/>
          <p14:tracePt t="21032" x="3492500" y="4013200"/>
          <p14:tracePt t="21050" x="3517900" y="4013200"/>
          <p14:tracePt t="21066" x="3562350" y="4013200"/>
          <p14:tracePt t="21084" x="3613150" y="4013200"/>
          <p14:tracePt t="21088" x="3632200" y="4013200"/>
          <p14:tracePt t="21099" x="3683000" y="4013200"/>
          <p14:tracePt t="21117" x="3727450" y="4013200"/>
          <p14:tracePt t="21120" x="3746500" y="4013200"/>
          <p14:tracePt t="21133" x="3771900" y="4013200"/>
          <p14:tracePt t="21150" x="3790950" y="4013200"/>
          <p14:tracePt t="21167" x="3797300" y="4013200"/>
          <p14:tracePt t="21200" x="3771900" y="4013200"/>
          <p14:tracePt t="21217" x="3714750" y="4013200"/>
          <p14:tracePt t="21220" x="3695700" y="4013200"/>
          <p14:tracePt t="21232" x="3663950" y="4019550"/>
          <p14:tracePt t="21234" x="3644900" y="4025900"/>
          <p14:tracePt t="21250" x="3613150" y="4025900"/>
          <p14:tracePt t="21253" x="3594100" y="4032250"/>
          <p14:tracePt t="21266" x="3524250" y="4038600"/>
          <p14:tracePt t="21284" x="3486150" y="4044950"/>
          <p14:tracePt t="21300" x="3308350" y="4076700"/>
          <p14:tracePt t="21317" x="3187700" y="4083050"/>
          <p14:tracePt t="21334" x="3035300" y="4083050"/>
          <p14:tracePt t="21351" x="2933700" y="4070350"/>
          <p14:tracePt t="21367" x="2851150" y="4064000"/>
          <p14:tracePt t="21384" x="2813050" y="4064000"/>
          <p14:tracePt t="21400" x="2749550" y="4076700"/>
          <p14:tracePt t="21417" x="2679700" y="4095750"/>
          <p14:tracePt t="21434" x="2590800" y="4121150"/>
          <p14:tracePt t="21450" x="2508250" y="4146550"/>
          <p14:tracePt t="21467" x="2444750" y="4165600"/>
          <p14:tracePt t="21484" x="2419350" y="4171950"/>
          <p14:tracePt t="21517" x="2400300" y="4178300"/>
          <p14:tracePt t="21534" x="2368550" y="4191000"/>
          <p14:tracePt t="21551" x="2349500" y="4197350"/>
          <p14:tracePt t="21568" x="2305050" y="4216400"/>
          <p14:tracePt t="21583" x="2292350" y="4229100"/>
          <p14:tracePt t="21600" x="2273300" y="4235450"/>
          <p14:tracePt t="21617" x="2273300" y="4241800"/>
          <p14:tracePt t="21634" x="2266950" y="4248150"/>
          <p14:tracePt t="21650" x="2254250" y="4248150"/>
          <p14:tracePt t="21667" x="2241550" y="4254500"/>
          <p14:tracePt t="21684" x="2228850" y="4260850"/>
          <p14:tracePt t="21700" x="2197100" y="4260850"/>
          <p14:tracePt t="21717" x="2178050" y="4267200"/>
          <p14:tracePt t="21721" x="2171700" y="4267200"/>
          <p14:tracePt t="21842" x="2165350" y="4273550"/>
          <p14:tracePt t="21858" x="2159000" y="4273550"/>
          <p14:tracePt t="21874" x="2159000" y="4279900"/>
          <p14:tracePt t="21926" x="2165350" y="4279900"/>
          <p14:tracePt t="21935" x="2171700" y="4279900"/>
          <p14:tracePt t="21951" x="2184400" y="4279900"/>
          <p14:tracePt t="22281" x="2184400" y="4286250"/>
          <p14:tracePt t="34068" x="2171700" y="4273550"/>
          <p14:tracePt t="34079" x="2127250" y="4222750"/>
          <p14:tracePt t="34093" x="2019300" y="4095750"/>
          <p14:tracePt t="34112" x="1892300" y="3962400"/>
          <p14:tracePt t="34128" x="1720850" y="3810000"/>
          <p14:tracePt t="34145" x="1606550" y="3721100"/>
          <p14:tracePt t="34162" x="1498600" y="3632200"/>
          <p14:tracePt t="34180" x="1403350" y="3543300"/>
          <p14:tracePt t="34194" x="1301750" y="3454400"/>
          <p14:tracePt t="34211" x="1263650" y="3422650"/>
          <p14:tracePt t="34228" x="1238250" y="3384550"/>
          <p14:tracePt t="34244" x="1225550" y="3333750"/>
          <p14:tracePt t="34263" x="1225550" y="3251200"/>
          <p14:tracePt t="34278" x="1231900" y="3175000"/>
          <p14:tracePt t="34294" x="1270000" y="3079750"/>
          <p14:tracePt t="34311" x="1333500" y="3003550"/>
          <p14:tracePt t="34327" x="1428750" y="2908300"/>
          <p14:tracePt t="34343" x="1504950" y="2825750"/>
          <p14:tracePt t="34361" x="1587500" y="2711450"/>
          <p14:tracePt t="34378" x="1651000" y="2616200"/>
          <p14:tracePt t="34394" x="1765300" y="2470150"/>
          <p14:tracePt t="34410" x="1860550" y="2374900"/>
          <p14:tracePt t="34426" x="1943100" y="2292350"/>
          <p14:tracePt t="34443" x="2044700" y="2184400"/>
          <p14:tracePt t="34460" x="2108200" y="2095500"/>
          <p14:tracePt t="34477" x="2165350" y="1993900"/>
          <p14:tracePt t="34493" x="2209800" y="1917700"/>
          <p14:tracePt t="34511" x="2273300" y="1828800"/>
          <p14:tracePt t="34528" x="2324100" y="1765300"/>
          <p14:tracePt t="34544" x="2374900" y="1727200"/>
          <p14:tracePt t="34548" x="2406650" y="1714500"/>
          <p14:tracePt t="34560" x="2425700" y="1714500"/>
          <p14:tracePt t="34563" x="2444750" y="1714500"/>
          <p14:tracePt t="34578" x="2457450" y="1714500"/>
          <p14:tracePt t="34581" x="2463800" y="1714500"/>
          <p14:tracePt t="34594" x="2476500" y="1720850"/>
          <p14:tracePt t="34597" x="2495550" y="1727200"/>
          <p14:tracePt t="34611" x="2508250" y="1733550"/>
          <p14:tracePt t="34614" x="2520950" y="1739900"/>
          <p14:tracePt t="34628" x="2527300" y="1739900"/>
          <p14:tracePt t="34630" x="2540000" y="1746250"/>
          <p14:tracePt t="34645" x="2578100" y="1758950"/>
          <p14:tracePt t="34660" x="2584450" y="1765300"/>
          <p14:tracePt t="34661" x="2603500" y="1765300"/>
          <p14:tracePt t="34677" x="2635250" y="1771650"/>
          <p14:tracePt t="34693" x="2673350" y="1784350"/>
          <p14:tracePt t="34710" x="2724150" y="1803400"/>
          <p14:tracePt t="34727" x="2794000" y="1835150"/>
          <p14:tracePt t="34744" x="2882900" y="1860550"/>
          <p14:tracePt t="34760" x="2978150" y="1885950"/>
          <p14:tracePt t="34778" x="3048000" y="1898650"/>
          <p14:tracePt t="34795" x="3098800" y="1911350"/>
          <p14:tracePt t="34810" x="3130550" y="1924050"/>
          <p14:tracePt t="34827" x="3149600" y="1936750"/>
          <p14:tracePt t="34829" x="3149600" y="1943100"/>
          <p14:tracePt t="34843" x="3162300" y="1955800"/>
          <p14:tracePt t="34860" x="3187700" y="1974850"/>
          <p14:tracePt t="34878" x="3200400" y="1974850"/>
          <p14:tracePt t="34895" x="3232150" y="1974850"/>
          <p14:tracePt t="34912" x="3302000" y="1974850"/>
          <p14:tracePt t="34930" x="3352800" y="1974850"/>
          <p14:tracePt t="34944" x="3429000" y="1968500"/>
          <p14:tracePt t="34961" x="3498850" y="1968500"/>
          <p14:tracePt t="34977" x="3536950" y="1968500"/>
          <p14:tracePt t="34994" x="3581400" y="1968500"/>
          <p14:tracePt t="35012" x="3606800" y="1962150"/>
          <p14:tracePt t="35028" x="3613150" y="1955800"/>
          <p14:tracePt t="35032" x="3619500" y="1949450"/>
          <p14:tracePt t="35045" x="3632200" y="1924050"/>
          <p14:tracePt t="35060" x="3638550" y="1917700"/>
          <p14:tracePt t="35077" x="3644900" y="1892300"/>
          <p14:tracePt t="35079" x="3644900" y="1873250"/>
          <p14:tracePt t="35095" x="3644900" y="1860550"/>
          <p14:tracePt t="35110" x="3651250" y="1841500"/>
          <p14:tracePt t="35128" x="3651250" y="1835150"/>
          <p14:tracePt t="35145" x="3651250" y="1822450"/>
          <p14:tracePt t="35162" x="3644900" y="1809750"/>
          <p14:tracePt t="35177" x="3625850" y="1803400"/>
          <p14:tracePt t="35194" x="3600450" y="1797050"/>
          <p14:tracePt t="35211" x="3568700" y="1797050"/>
          <p14:tracePt t="35227" x="3536950" y="1797050"/>
          <p14:tracePt t="35244" x="3517900" y="1797050"/>
          <p14:tracePt t="35262" x="3498850" y="1797050"/>
          <p14:tracePt t="35277" x="3486150" y="1790700"/>
          <p14:tracePt t="35294" x="3467100" y="1790700"/>
          <p14:tracePt t="35312" x="3454400" y="1784350"/>
          <p14:tracePt t="35328" x="3435350" y="1778000"/>
          <p14:tracePt t="35345" x="3429000" y="1771650"/>
          <p14:tracePt t="35398" x="3422650" y="1771650"/>
          <p14:tracePt t="35411" x="3409950" y="1771650"/>
          <p14:tracePt t="35428" x="3403600" y="1771650"/>
          <p14:tracePt t="35508" x="3397250" y="1771650"/>
          <p14:tracePt t="35527" x="3384550" y="1778000"/>
          <p14:tracePt t="35544" x="3371850" y="1784350"/>
          <p14:tracePt t="35561" x="3359150" y="1797050"/>
          <p14:tracePt t="35578" x="3340100" y="1809750"/>
          <p14:tracePt t="35594" x="3333750" y="1828800"/>
          <p14:tracePt t="35613" x="3321050" y="1841500"/>
          <p14:tracePt t="35628" x="3314700" y="1854200"/>
          <p14:tracePt t="35644" x="3308350" y="1866900"/>
          <p14:tracePt t="35661" x="3308350" y="1873250"/>
          <p14:tracePt t="35678" x="3295650" y="1879600"/>
          <p14:tracePt t="35695" x="3289300" y="1892300"/>
          <p14:tracePt t="35711" x="3282950" y="1898650"/>
          <p14:tracePt t="35728" x="3282950" y="1911350"/>
          <p14:tracePt t="35744" x="3270250" y="1917700"/>
          <p14:tracePt t="35762" x="3270250" y="1924050"/>
          <p14:tracePt t="36707" x="3263900" y="1930400"/>
          <p14:tracePt t="36716" x="3263900" y="1936750"/>
          <p14:tracePt t="36730" x="3257550" y="1955800"/>
          <p14:tracePt t="36747" x="3257550" y="1968500"/>
          <p14:tracePt t="36763" x="3257550" y="1981200"/>
          <p14:tracePt t="36781" x="3263900" y="1993900"/>
          <p14:tracePt t="36796" x="3270250" y="1993900"/>
          <p14:tracePt t="36812" x="3276600" y="1993900"/>
          <p14:tracePt t="36847" x="3282950" y="1993900"/>
          <p14:tracePt t="36864" x="3289300" y="1987550"/>
          <p14:tracePt t="36882" x="3295650" y="1987550"/>
          <p14:tracePt t="36897" x="3302000" y="1993900"/>
          <p14:tracePt t="36899" x="3308350" y="1993900"/>
          <p14:tracePt t="36913" x="3340100" y="2038350"/>
          <p14:tracePt t="36932" x="3352800" y="2057400"/>
          <p14:tracePt t="36945" x="3352800" y="2070100"/>
          <p14:tracePt t="36962" x="3352800" y="2082800"/>
          <p14:tracePt t="37045" x="3352800" y="2089150"/>
          <p14:tracePt t="37051" x="3352800" y="2095500"/>
          <p14:tracePt t="37062" x="3359150" y="2101850"/>
          <p14:tracePt t="37079" x="3378200" y="2133600"/>
          <p14:tracePt t="37096" x="3390900" y="2152650"/>
          <p14:tracePt t="37112" x="3397250" y="2171700"/>
          <p14:tracePt t="37129" x="3397250" y="2178050"/>
          <p14:tracePt t="37447" x="3397250" y="2184400"/>
          <p14:tracePt t="37452" x="3397250" y="2197100"/>
          <p14:tracePt t="37468" x="3397250" y="2203450"/>
          <p14:tracePt t="37496" x="3397250" y="2209800"/>
          <p14:tracePt t="37756" x="3397250" y="2216150"/>
          <p14:tracePt t="37764" x="3397250" y="2222500"/>
          <p14:tracePt t="37780" x="3397250" y="2228850"/>
          <p14:tracePt t="37797" x="3384550" y="2241550"/>
          <p14:tracePt t="37814" x="3378200" y="2254250"/>
          <p14:tracePt t="37831" x="3371850" y="2266950"/>
          <p14:tracePt t="37847" x="3365500" y="2273300"/>
          <p14:tracePt t="37864" x="3346450" y="2279650"/>
          <p14:tracePt t="37881" x="3333750" y="2286000"/>
          <p14:tracePt t="37897" x="3327400" y="2292350"/>
          <p14:tracePt t="37914" x="3321050" y="2292350"/>
          <p14:tracePt t="37930" x="3314700" y="2298700"/>
          <p14:tracePt t="37946" x="3314700" y="2305050"/>
          <p14:tracePt t="38039" x="3308350" y="2311400"/>
          <p14:tracePt t="38044" x="3308350" y="2317750"/>
          <p14:tracePt t="38060" x="3302000" y="2317750"/>
          <p14:tracePt t="38216" x="3308350" y="2317750"/>
          <p14:tracePt t="38233" x="3321050" y="2311400"/>
          <p14:tracePt t="38242" x="3333750" y="2298700"/>
          <p14:tracePt t="38247" x="3346450" y="2292350"/>
          <p14:tracePt t="38268" x="3359150" y="2279650"/>
          <p14:tracePt t="38280" x="3371850" y="2273300"/>
          <p14:tracePt t="38297" x="3397250" y="2260600"/>
          <p14:tracePt t="38315" x="3409950" y="2254250"/>
          <p14:tracePt t="38332" x="3435350" y="2254250"/>
          <p14:tracePt t="38348" x="3448050" y="2254250"/>
          <p14:tracePt t="38365" x="3460750" y="2254250"/>
          <p14:tracePt t="38424" x="3467100" y="2254250"/>
          <p14:tracePt t="38432" x="3473450" y="2254250"/>
          <p14:tracePt t="38449" x="3479800" y="2254250"/>
          <p14:tracePt t="38468" x="3486150" y="2254250"/>
          <p14:tracePt t="38483" x="3492500" y="2279650"/>
          <p14:tracePt t="38498" x="3492500" y="2292350"/>
          <p14:tracePt t="38515" x="3492500" y="2317750"/>
          <p14:tracePt t="38532" x="3492500" y="2336800"/>
          <p14:tracePt t="38548" x="3486150" y="2349500"/>
          <p14:tracePt t="38565" x="3454400" y="2374900"/>
          <p14:tracePt t="38586" x="3441700" y="2387600"/>
          <p14:tracePt t="38598" x="3429000" y="2400300"/>
          <p14:tracePt t="38615" x="3390900" y="2419350"/>
          <p14:tracePt t="38631" x="3371850" y="2425700"/>
          <p14:tracePt t="38648" x="3321050" y="2438400"/>
          <p14:tracePt t="38665" x="3302000" y="2444750"/>
          <p14:tracePt t="38681" x="3282950" y="2451100"/>
          <p14:tracePt t="38698" x="3257550" y="2457450"/>
          <p14:tracePt t="38714" x="3244850" y="2457450"/>
          <p14:tracePt t="38732" x="3219450" y="2476500"/>
          <p14:tracePt t="38748" x="3200400" y="2495550"/>
          <p14:tracePt t="38765" x="3149600" y="2552700"/>
          <p14:tracePt t="38767" x="3130550" y="2578100"/>
          <p14:tracePt t="38782" x="3105150" y="2641600"/>
          <p14:tracePt t="38798" x="3098800" y="2762250"/>
          <p14:tracePt t="38814" x="3111500" y="2889250"/>
          <p14:tracePt t="38831" x="3155950" y="3041650"/>
          <p14:tracePt t="38848" x="3187700" y="3130550"/>
          <p14:tracePt t="38865" x="3206750" y="3200400"/>
          <p14:tracePt t="38880" x="3219450" y="3244850"/>
          <p14:tracePt t="38898" x="3225800" y="3263900"/>
          <p14:tracePt t="38915" x="3232150" y="3282950"/>
          <p14:tracePt t="38931" x="3238500" y="3289300"/>
          <p14:tracePt t="38947" x="3238500" y="3302000"/>
          <p14:tracePt t="38966" x="3244850" y="3321050"/>
          <p14:tracePt t="38981" x="3251200" y="3346450"/>
          <p14:tracePt t="38998" x="3257550" y="3365500"/>
          <p14:tracePt t="39003" x="3257550" y="3378200"/>
          <p14:tracePt t="39014" x="3263900" y="3384550"/>
          <p14:tracePt t="39031" x="3276600" y="3416300"/>
          <p14:tracePt t="39048" x="3289300" y="3460750"/>
          <p14:tracePt t="39068" x="3314700" y="3524250"/>
          <p14:tracePt t="39082" x="3333750" y="3568700"/>
          <p14:tracePt t="39098" x="3346450" y="3619500"/>
          <p14:tracePt t="39115" x="3346450" y="3651250"/>
          <p14:tracePt t="39132" x="3346450" y="3663950"/>
          <p14:tracePt t="39149" x="3346450" y="3676650"/>
          <p14:tracePt t="39164" x="3340100" y="3689350"/>
          <p14:tracePt t="39180" x="3321050" y="3708400"/>
          <p14:tracePt t="39197" x="3302000" y="3721100"/>
          <p14:tracePt t="39214" x="3282950" y="3740150"/>
          <p14:tracePt t="39231" x="3276600" y="3765550"/>
          <p14:tracePt t="39249" x="3270250" y="3778250"/>
          <p14:tracePt t="39264" x="3270250" y="3790950"/>
          <p14:tracePt t="39280" x="3263900" y="3803650"/>
          <p14:tracePt t="39299" x="3263900" y="3816350"/>
          <p14:tracePt t="39315" x="3257550" y="3829050"/>
          <p14:tracePt t="39332" x="3251200" y="3829050"/>
          <p14:tracePt t="39349" x="3251200" y="3835400"/>
          <p14:tracePt t="39474" x="3244850" y="3835400"/>
          <p14:tracePt t="39486" x="3244850" y="3841750"/>
          <p14:tracePt t="39499" x="3238500" y="3841750"/>
          <p14:tracePt t="39516" x="3232150" y="3841750"/>
          <p14:tracePt t="39532" x="3225800" y="3841750"/>
          <p14:tracePt t="39548" x="3206750" y="3822700"/>
          <p14:tracePt t="39565" x="3187700" y="3810000"/>
          <p14:tracePt t="39583" x="3162300" y="3790950"/>
          <p14:tracePt t="39599" x="3130550" y="3771900"/>
          <p14:tracePt t="39615" x="3111500" y="3765550"/>
          <p14:tracePt t="39632" x="3073400" y="3752850"/>
          <p14:tracePt t="39648" x="3067050" y="3752850"/>
          <p14:tracePt t="39665" x="3028950" y="3733800"/>
          <p14:tracePt t="39684" x="2990850" y="3721100"/>
          <p14:tracePt t="39698" x="2959100" y="3708400"/>
          <p14:tracePt t="39717" x="2895600" y="3689350"/>
          <p14:tracePt t="39731" x="2838450" y="3676650"/>
          <p14:tracePt t="39749" x="2806700" y="3663950"/>
          <p14:tracePt t="39765" x="2794000" y="3663950"/>
          <p14:tracePt t="39833" x="2787650" y="3663950"/>
          <p14:tracePt t="39849" x="2774950" y="3663950"/>
          <p14:tracePt t="39865" x="2762250" y="3663950"/>
          <p14:tracePt t="39881" x="2749550" y="3663950"/>
          <p14:tracePt t="39883" x="2743200" y="3663950"/>
          <p14:tracePt t="39898" x="2730500" y="3663950"/>
          <p14:tracePt t="39914" x="2717800" y="3676650"/>
          <p14:tracePt t="39931" x="2692400" y="3689350"/>
          <p14:tracePt t="39948" x="2679700" y="3702050"/>
          <p14:tracePt t="39964" x="2667000" y="3721100"/>
          <p14:tracePt t="39982" x="2654300" y="3752850"/>
          <p14:tracePt t="39999" x="2647950" y="3784600"/>
          <p14:tracePt t="40015" x="2647950" y="3810000"/>
          <p14:tracePt t="40032" x="2647950" y="3829050"/>
          <p14:tracePt t="40049" x="2647950" y="3848100"/>
          <p14:tracePt t="40065" x="2647950" y="3860800"/>
          <p14:tracePt t="40081" x="2647950" y="3867150"/>
          <p14:tracePt t="40098" x="2647950" y="3892550"/>
          <p14:tracePt t="40115" x="2647950" y="3917950"/>
          <p14:tracePt t="40117" x="2647950" y="3937000"/>
          <p14:tracePt t="40132" x="2660650" y="3968750"/>
          <p14:tracePt t="40150" x="2673350" y="4006850"/>
          <p14:tracePt t="40168" x="2686050" y="4032250"/>
          <p14:tracePt t="40182" x="2698750" y="4038600"/>
          <p14:tracePt t="40199" x="2705100" y="4051300"/>
          <p14:tracePt t="40215" x="2711450" y="4051300"/>
          <p14:tracePt t="40233" x="2711450" y="4057650"/>
          <p14:tracePt t="40266" x="2724150" y="4064000"/>
          <p14:tracePt t="40282" x="2749550" y="4070350"/>
          <p14:tracePt t="40298" x="2794000" y="4089400"/>
          <p14:tracePt t="40316" x="2851150" y="4108450"/>
          <p14:tracePt t="40332" x="2901950" y="4133850"/>
          <p14:tracePt t="40334" x="2933700" y="4146550"/>
          <p14:tracePt t="40348" x="2946400" y="4152900"/>
          <p14:tracePt t="40365" x="2965450" y="4152900"/>
          <p14:tracePt t="40366" x="2971800" y="4159250"/>
          <p14:tracePt t="40382" x="2978150" y="4159250"/>
          <p14:tracePt t="40398" x="2984500" y="4159250"/>
          <p14:tracePt t="40433" x="2990850" y="4159250"/>
          <p14:tracePt t="40449" x="3003550" y="4159250"/>
          <p14:tracePt t="40466" x="3028950" y="4159250"/>
          <p14:tracePt t="40483" x="3067050" y="4152900"/>
          <p14:tracePt t="40502" x="3111500" y="4152900"/>
          <p14:tracePt t="40515" x="3143250" y="4146550"/>
          <p14:tracePt t="40516" x="3162300" y="4146550"/>
          <p14:tracePt t="40532" x="3213100" y="4140200"/>
          <p14:tracePt t="40549" x="3251200" y="4127500"/>
          <p14:tracePt t="40566" x="3276600" y="4121150"/>
          <p14:tracePt t="40583" x="3295650" y="4108450"/>
          <p14:tracePt t="40600" x="3308350" y="4102100"/>
          <p14:tracePt t="40776" x="3308350" y="4095750"/>
          <p14:tracePt t="41163" x="3308350" y="4102100"/>
          <p14:tracePt t="41171" x="3302000" y="4102100"/>
          <p14:tracePt t="41184" x="3295650" y="4102100"/>
          <p14:tracePt t="41511" x="3302000" y="4102100"/>
          <p14:tracePt t="41520" x="3302000" y="4095750"/>
          <p14:tracePt t="41535" x="3302000" y="4089400"/>
          <p14:tracePt t="41568" x="3308350" y="4076700"/>
          <p14:tracePt t="41584" x="3314700" y="4070350"/>
          <p14:tracePt t="41587" x="3321050" y="4070350"/>
          <p14:tracePt t="41600" x="3321050" y="4064000"/>
          <p14:tracePt t="41616" x="3327400" y="4064000"/>
          <p14:tracePt t="41678" x="3327400" y="4070350"/>
          <p14:tracePt t="41685" x="3321050" y="4070350"/>
          <p14:tracePt t="41700" x="3321050" y="4076700"/>
          <p14:tracePt t="41716" x="3308350" y="4089400"/>
          <p14:tracePt t="41733" x="3302000" y="4095750"/>
          <p14:tracePt t="42035" x="3302000" y="4102100"/>
          <p14:tracePt t="42040" x="3295650" y="4102100"/>
          <p14:tracePt t="42102" x="3295650" y="4108450"/>
          <p14:tracePt t="42110" x="3289300" y="4108450"/>
          <p14:tracePt t="42116" x="3289300" y="4114800"/>
          <p14:tracePt t="42225" x="3295650" y="4114800"/>
          <p14:tracePt t="42234" x="3302000" y="4108450"/>
          <p14:tracePt t="42250" x="3314700" y="4102100"/>
          <p14:tracePt t="42267" x="3327400" y="4095750"/>
          <p14:tracePt t="42283" x="3340100" y="4089400"/>
          <p14:tracePt t="42416" x="3340100" y="4083050"/>
          <p14:tracePt t="43497" x="3333750" y="4089400"/>
          <p14:tracePt t="43506" x="3327400" y="4095750"/>
          <p14:tracePt t="43521" x="3321050" y="4102100"/>
          <p14:tracePt t="43537" x="3314700" y="4102100"/>
          <p14:tracePt t="43554" x="3314700" y="4108450"/>
          <p14:tracePt t="43569" x="3302000" y="4108450"/>
          <p14:tracePt t="43772" x="3302000" y="4102100"/>
          <p14:tracePt t="43789" x="3308350" y="4095750"/>
          <p14:tracePt t="43796" x="3308350" y="4089400"/>
          <p14:tracePt t="43810" x="3308350" y="4083050"/>
          <p14:tracePt t="43945" x="3314700" y="4076700"/>
          <p14:tracePt t="43955" x="3314700" y="4070350"/>
          <p14:tracePt t="43970" x="3314700" y="4057650"/>
          <p14:tracePt t="43986" x="3314700" y="4044950"/>
          <p14:tracePt t="44002" x="3314700" y="4032250"/>
          <p14:tracePt t="44020" x="3314700" y="4019550"/>
          <p14:tracePt t="44214" x="3314700" y="4013200"/>
          <p14:tracePt t="45001" x="3308350" y="4013200"/>
          <p14:tracePt t="45006" x="3308350" y="4019550"/>
          <p14:tracePt t="45184" x="3308350" y="4025900"/>
          <p14:tracePt t="45200" x="3308350" y="4032250"/>
          <p14:tracePt t="45219" x="3308350" y="4038600"/>
          <p14:tracePt t="45236" x="3308350" y="4044950"/>
          <p14:tracePt t="45253" x="3314700" y="4051300"/>
          <p14:tracePt t="45255" x="3314700" y="4057650"/>
          <p14:tracePt t="45287" x="3314700" y="4064000"/>
          <p14:tracePt t="45320" x="3308350" y="4076700"/>
          <p14:tracePt t="45337" x="3302000" y="4083050"/>
          <p14:tracePt t="45353" x="3295650" y="4095750"/>
          <p14:tracePt t="45370" x="3302000" y="4114800"/>
          <p14:tracePt t="45387" x="3371850" y="4127500"/>
          <p14:tracePt t="45861" x="3365500" y="4127500"/>
          <p14:tracePt t="45870" x="3359150" y="4127500"/>
          <p14:tracePt t="45873" x="3346450" y="4133850"/>
          <p14:tracePt t="45887" x="3327400" y="4133850"/>
          <p14:tracePt t="45905" x="3282950" y="4140200"/>
          <p14:tracePt t="45921" x="3251200" y="4140200"/>
          <p14:tracePt t="45938" x="3219450" y="4133850"/>
          <p14:tracePt t="45943" x="3219450" y="4127500"/>
          <p14:tracePt t="46006" x="3219450" y="4121150"/>
          <p14:tracePt t="46025" x="3219450" y="4114800"/>
          <p14:tracePt t="46031" x="3219450" y="4108450"/>
          <p14:tracePt t="46046" x="3219450" y="4102100"/>
          <p14:tracePt t="46056" x="3219450" y="4095750"/>
          <p14:tracePt t="46071" x="3225800" y="4089400"/>
          <p14:tracePt t="46088" x="3225800" y="4076700"/>
          <p14:tracePt t="46104" x="3232150" y="4057650"/>
          <p14:tracePt t="46121" x="3238500" y="4044950"/>
          <p14:tracePt t="46138" x="3238500" y="4025900"/>
          <p14:tracePt t="46154" x="3244850" y="4013200"/>
          <p14:tracePt t="46171" x="3244850" y="4006850"/>
          <p14:tracePt t="46187" x="3244850" y="4000500"/>
          <p14:tracePt t="46204" x="3244850" y="3994150"/>
          <p14:tracePt t="46221" x="3244850" y="3968750"/>
          <p14:tracePt t="46238" x="3251200" y="3930650"/>
          <p14:tracePt t="46240" x="3251200" y="3924300"/>
          <p14:tracePt t="46254" x="3251200" y="3905250"/>
          <p14:tracePt t="46271" x="3251200" y="3892550"/>
          <p14:tracePt t="46288" x="3251200" y="3879850"/>
          <p14:tracePt t="46321" x="3251200" y="3873500"/>
          <p14:tracePt t="46475" x="3257550" y="3873500"/>
          <p14:tracePt t="46495" x="3263900" y="3867150"/>
          <p14:tracePt t="46505" x="3263900" y="3860800"/>
          <p14:tracePt t="46521" x="3263900" y="3848100"/>
          <p14:tracePt t="46626" x="3257550" y="3822700"/>
          <p14:tracePt t="46636" x="3238500" y="3790950"/>
          <p14:tracePt t="46657" x="3162300" y="3702050"/>
          <p14:tracePt t="46672" x="3054350" y="3625850"/>
          <p14:tracePt t="46689" x="2984500" y="3581400"/>
          <p14:tracePt t="46708" x="2933700" y="3549650"/>
          <p14:tracePt t="46720" x="2921000" y="3549650"/>
          <p14:tracePt t="46738" x="2921000" y="3543300"/>
          <p14:tracePt t="46789" x="2914650" y="3543300"/>
          <p14:tracePt t="46794" x="2914650" y="3536950"/>
          <p14:tracePt t="46804" x="2901950" y="3517900"/>
          <p14:tracePt t="46820" x="2876550" y="3486150"/>
          <p14:tracePt t="46837" x="2863850" y="3467100"/>
          <p14:tracePt t="46854" x="2857500" y="3435350"/>
          <p14:tracePt t="46870" x="2857500" y="3397250"/>
          <p14:tracePt t="46887" x="2857500" y="3371850"/>
          <p14:tracePt t="46905" x="2857500" y="3346450"/>
          <p14:tracePt t="46922" x="2857500" y="3282950"/>
          <p14:tracePt t="46937" x="2857500" y="3257550"/>
          <p14:tracePt t="46954" x="2844800" y="3213100"/>
          <p14:tracePt t="46971" x="2832100" y="3149600"/>
          <p14:tracePt t="46987" x="2832100" y="3143250"/>
          <p14:tracePt t="47004" x="2832100" y="3098800"/>
          <p14:tracePt t="47021" x="2832100" y="3067050"/>
          <p14:tracePt t="47037" x="2832100" y="3035300"/>
          <p14:tracePt t="47054" x="2838450" y="2997200"/>
          <p14:tracePt t="47071" x="2838450" y="2959100"/>
          <p14:tracePt t="47087" x="2819400" y="2901950"/>
          <p14:tracePt t="47104" x="2787650" y="2844800"/>
          <p14:tracePt t="47120" x="2762250" y="2806700"/>
          <p14:tracePt t="47137" x="2724150" y="2768600"/>
          <p14:tracePt t="47154" x="2711450" y="2755900"/>
          <p14:tracePt t="47171" x="2705100" y="2755900"/>
          <p14:tracePt t="47188" x="2698750" y="2755900"/>
          <p14:tracePt t="47204" x="2686050" y="2755900"/>
          <p14:tracePt t="47222" x="2622550" y="2762250"/>
          <p14:tracePt t="47238" x="2540000" y="2762250"/>
          <p14:tracePt t="47256" x="2425700" y="2762250"/>
          <p14:tracePt t="47271" x="2254250" y="2743200"/>
          <p14:tracePt t="47288" x="2120900" y="2724150"/>
          <p14:tracePt t="47304" x="2063750" y="2711450"/>
          <p14:tracePt t="47321" x="2032000" y="2705100"/>
          <p14:tracePt t="47339" x="2025650" y="2705100"/>
          <p14:tracePt t="47400" x="2012950" y="2698750"/>
          <p14:tracePt t="47406" x="2000250" y="2692400"/>
          <p14:tracePt t="47421" x="1987550" y="2692400"/>
          <p14:tracePt t="47438" x="1898650" y="2660650"/>
          <p14:tracePt t="47454" x="1885950" y="2654300"/>
          <p14:tracePt t="47472" x="1847850" y="2584450"/>
          <p14:tracePt t="47489" x="1841500" y="2559050"/>
          <p14:tracePt t="47505" x="1841500" y="2533650"/>
          <p14:tracePt t="47521" x="1841500" y="2501900"/>
          <p14:tracePt t="47537" x="1854200" y="2476500"/>
          <p14:tracePt t="47556" x="1866900" y="2451100"/>
          <p14:tracePt t="47572" x="1879600" y="2438400"/>
          <p14:tracePt t="47678" x="1885950" y="2438400"/>
          <p14:tracePt t="47685" x="1905000" y="2438400"/>
          <p14:tracePt t="47692" x="1924050" y="2432050"/>
          <p14:tracePt t="47704" x="1949450" y="2432050"/>
          <p14:tracePt t="47722" x="2044700" y="2438400"/>
          <p14:tracePt t="47738" x="2120900" y="2451100"/>
          <p14:tracePt t="47755" x="2235200" y="2470150"/>
          <p14:tracePt t="47756" x="2266950" y="2476500"/>
          <p14:tracePt t="47771" x="2298700" y="2482850"/>
          <p14:tracePt t="47773" x="2324100" y="2482850"/>
          <p14:tracePt t="47790" x="2362200" y="2482850"/>
          <p14:tracePt t="47791" x="2374900" y="2482850"/>
          <p14:tracePt t="47804" x="2387600" y="2482850"/>
          <p14:tracePt t="47821" x="2432050" y="2482850"/>
          <p14:tracePt t="47840" x="2482850" y="2482850"/>
          <p14:tracePt t="47855" x="2527300" y="2482850"/>
          <p14:tracePt t="47872" x="2603500" y="2482850"/>
          <p14:tracePt t="47888" x="2641600" y="2482850"/>
          <p14:tracePt t="47906" x="2686050" y="2476500"/>
          <p14:tracePt t="47921" x="2705100" y="2476500"/>
          <p14:tracePt t="47939" x="2724150" y="2470150"/>
          <p14:tracePt t="47956" x="2736850" y="2470150"/>
          <p14:tracePt t="47972" x="2749550" y="2463800"/>
          <p14:tracePt t="47989" x="2755900" y="2457450"/>
          <p14:tracePt t="48006" x="2768600" y="2451100"/>
          <p14:tracePt t="48009" x="2768600" y="2444750"/>
          <p14:tracePt t="48022" x="2774950" y="2438400"/>
          <p14:tracePt t="48025" x="2774950" y="2432050"/>
          <p14:tracePt t="48038" x="2781300" y="2432050"/>
          <p14:tracePt t="48056" x="2781300" y="2425700"/>
          <p14:tracePt t="48072" x="2774950" y="2419350"/>
          <p14:tracePt t="48090" x="2768600" y="2413000"/>
          <p14:tracePt t="48106" x="2755900" y="2400300"/>
          <p14:tracePt t="48122" x="2743200" y="2387600"/>
          <p14:tracePt t="48139" x="2730500" y="2368550"/>
          <p14:tracePt t="48156" x="2711450" y="2343150"/>
          <p14:tracePt t="48173" x="2692400" y="2324100"/>
          <p14:tracePt t="48189" x="2679700" y="2311400"/>
          <p14:tracePt t="48205" x="2660650" y="2305050"/>
          <p14:tracePt t="48223" x="2647950" y="2292350"/>
          <p14:tracePt t="48240" x="2628900" y="2279650"/>
          <p14:tracePt t="48256" x="2616200" y="2273300"/>
          <p14:tracePt t="48259" x="2616200" y="2266950"/>
          <p14:tracePt t="48273" x="2616200" y="2260600"/>
          <p14:tracePt t="48307" x="2609850" y="2260600"/>
          <p14:tracePt t="48341" x="2616200" y="2260600"/>
          <p14:tracePt t="48357" x="2647950" y="2260600"/>
          <p14:tracePt t="48373" x="2692400" y="2292350"/>
          <p14:tracePt t="48390" x="2724150" y="2324100"/>
          <p14:tracePt t="48408" x="2762250" y="2355850"/>
          <p14:tracePt t="48423" x="2800350" y="2374900"/>
          <p14:tracePt t="48438" x="2844800" y="2387600"/>
          <p14:tracePt t="48456" x="2882900" y="2387600"/>
          <p14:tracePt t="48473" x="2921000" y="2381250"/>
          <p14:tracePt t="48477" x="2927350" y="2374900"/>
          <p14:tracePt t="48488" x="2933700" y="2374900"/>
          <p14:tracePt t="48490" x="2940050" y="2368550"/>
          <p14:tracePt t="48671" x="2914650" y="2368550"/>
          <p14:tracePt t="48681" x="2876550" y="2387600"/>
          <p14:tracePt t="48689" x="2832100" y="2400300"/>
          <p14:tracePt t="48707" x="2730500" y="2419350"/>
          <p14:tracePt t="48723" x="2705100" y="2425700"/>
          <p14:tracePt t="53701" x="2698750" y="2425700"/>
          <p14:tracePt t="53709" x="2692400" y="2413000"/>
          <p14:tracePt t="53718" x="2660650" y="2374900"/>
          <p14:tracePt t="53726" x="2628900" y="2349500"/>
          <p14:tracePt t="53744" x="2546350" y="2311400"/>
          <p14:tracePt t="53761" x="2495550" y="2292350"/>
          <p14:tracePt t="53777" x="2489200" y="2292350"/>
          <p14:tracePt t="53911" x="2482850" y="2292350"/>
          <p14:tracePt t="53917" x="2482850" y="2298700"/>
          <p14:tracePt t="53926" x="2470150" y="2324100"/>
          <p14:tracePt t="53943" x="2457450" y="2387600"/>
          <p14:tracePt t="53960" x="2457450" y="2425700"/>
          <p14:tracePt t="53977" x="2451100" y="2457450"/>
          <p14:tracePt t="53995" x="2432050" y="2482850"/>
          <p14:tracePt t="54010" x="2368550" y="2520950"/>
          <p14:tracePt t="54027" x="2286000" y="2546350"/>
          <p14:tracePt t="54030" x="2216150" y="2565400"/>
          <p14:tracePt t="54043" x="2152650" y="2584450"/>
          <p14:tracePt t="54060" x="2057400" y="2609850"/>
          <p14:tracePt t="54076" x="2032000" y="2622550"/>
          <p14:tracePt t="54142" x="2025650" y="2622550"/>
          <p14:tracePt t="54160" x="1981200" y="2622550"/>
          <p14:tracePt t="54176" x="1917700" y="2622550"/>
          <p14:tracePt t="54193" x="1866900" y="2622550"/>
          <p14:tracePt t="54211" x="1835150" y="2622550"/>
          <p14:tracePt t="54272" x="1835150" y="2628900"/>
          <p14:tracePt t="54278" x="1841500" y="2628900"/>
          <p14:tracePt t="54294" x="1854200" y="2641600"/>
          <p14:tracePt t="54312" x="1924050" y="2686050"/>
          <p14:tracePt t="54328" x="2025650" y="2768600"/>
          <p14:tracePt t="54343" x="2101850" y="2825750"/>
          <p14:tracePt t="54360" x="2184400" y="2882900"/>
          <p14:tracePt t="54377" x="2286000" y="2921000"/>
          <p14:tracePt t="54394" x="2387600" y="2933700"/>
          <p14:tracePt t="54410" x="2495550" y="2927350"/>
          <p14:tracePt t="54427" x="2578100" y="2876550"/>
          <p14:tracePt t="54444" x="2635250" y="2825750"/>
          <p14:tracePt t="54460" x="2667000" y="2794000"/>
          <p14:tracePt t="54477" x="2673350" y="2781300"/>
          <p14:tracePt t="54494" x="2679700" y="2781300"/>
          <p14:tracePt t="54511" x="2679700" y="2774950"/>
          <p14:tracePt t="54573" x="2654300" y="2768600"/>
          <p14:tracePt t="54580" x="2641600" y="2768600"/>
          <p14:tracePt t="54593" x="2622550" y="2762250"/>
          <p14:tracePt t="54610" x="2603500" y="2749550"/>
          <p14:tracePt t="65549" x="2597150" y="2755900"/>
          <p14:tracePt t="65558" x="2578100" y="2825750"/>
          <p14:tracePt t="65571" x="2457450" y="3105150"/>
          <p14:tracePt t="65586" x="2349500" y="3409950"/>
          <p14:tracePt t="65605" x="2311400" y="3714750"/>
          <p14:tracePt t="65622" x="2324100" y="3987800"/>
          <p14:tracePt t="65638" x="2362200" y="4311650"/>
          <p14:tracePt t="65654" x="2355850" y="4400550"/>
          <p14:tracePt t="65669" x="2298700" y="4533900"/>
          <p14:tracePt t="65686" x="2228850" y="4622800"/>
          <p14:tracePt t="65690" x="2190750" y="4660900"/>
          <p14:tracePt t="65704" x="2178050" y="4673600"/>
          <p14:tracePt t="65720" x="2171700" y="4679950"/>
          <p14:tracePt t="65916" x="2171700" y="4686300"/>
          <p14:tracePt t="65923" x="2171700" y="4699000"/>
          <p14:tracePt t="65936" x="2165350" y="4711700"/>
          <p14:tracePt t="65953" x="2165350" y="4724400"/>
          <p14:tracePt t="65970" x="2165350" y="4737100"/>
          <p14:tracePt t="65988" x="2165350" y="4749800"/>
          <p14:tracePt t="66003" x="2165350" y="4781550"/>
          <p14:tracePt t="66020" x="2165350" y="4857750"/>
          <p14:tracePt t="66036" x="2146300" y="4946650"/>
          <p14:tracePt t="66053" x="2114550" y="5022850"/>
          <p14:tracePt t="66071" x="2095500" y="5054600"/>
          <p14:tracePt t="66088" x="2076450" y="5099050"/>
          <p14:tracePt t="66105" x="2070100" y="5111750"/>
          <p14:tracePt t="66121" x="2070100" y="5118100"/>
          <p14:tracePt t="66270" x="2063750" y="5124450"/>
          <p14:tracePt t="66276" x="2051050" y="5130800"/>
          <p14:tracePt t="66286" x="2038350" y="5130800"/>
          <p14:tracePt t="66303" x="2006600" y="5137150"/>
          <p14:tracePt t="66320" x="1955800" y="5137150"/>
          <p14:tracePt t="66336" x="1892300" y="5137150"/>
          <p14:tracePt t="66355" x="1797050" y="5124450"/>
          <p14:tracePt t="66371" x="1727200" y="5111750"/>
          <p14:tracePt t="66388" x="1689100" y="5099050"/>
          <p14:tracePt t="66405" x="1657350" y="5080000"/>
          <p14:tracePt t="66422" x="1568450" y="5048250"/>
          <p14:tracePt t="66424" x="1517650" y="5041900"/>
          <p14:tracePt t="66438" x="1466850" y="5041900"/>
          <p14:tracePt t="66453" x="1403350" y="5041900"/>
          <p14:tracePt t="66471" x="1346200" y="5041900"/>
          <p14:tracePt t="66488" x="1339850" y="5041900"/>
          <p14:tracePt t="66560" x="1333500" y="5041900"/>
          <p14:tracePt t="66575" x="1327150" y="5048250"/>
          <p14:tracePt t="66587" x="1320800" y="5048250"/>
          <p14:tracePt t="66604" x="1314450" y="5054600"/>
          <p14:tracePt t="66702" x="1314450" y="5060950"/>
          <p14:tracePt t="66709" x="1320800" y="5067300"/>
          <p14:tracePt t="66720" x="1333500" y="5080000"/>
          <p14:tracePt t="66737" x="1358900" y="5105400"/>
          <p14:tracePt t="66756" x="1409700" y="5143500"/>
          <p14:tracePt t="66772" x="1466850" y="5175250"/>
          <p14:tracePt t="66788" x="1498600" y="5181600"/>
          <p14:tracePt t="66790" x="1543050" y="5187950"/>
          <p14:tracePt t="66804" x="1562100" y="5187950"/>
          <p14:tracePt t="66806" x="1587500" y="5187950"/>
          <p14:tracePt t="66820" x="1638300" y="5187950"/>
          <p14:tracePt t="66837" x="1720850" y="5175250"/>
          <p14:tracePt t="66854" x="1758950" y="5175250"/>
          <p14:tracePt t="66870" x="1790700" y="5162550"/>
          <p14:tracePt t="66887" x="1809750" y="5156200"/>
          <p14:tracePt t="66904" x="1828800" y="5143500"/>
          <p14:tracePt t="66921" x="1854200" y="5137150"/>
          <p14:tracePt t="66937" x="1892300" y="5111750"/>
          <p14:tracePt t="66954" x="1917700" y="5092700"/>
          <p14:tracePt t="66971" x="1949450" y="5054600"/>
          <p14:tracePt t="66988" x="1962150" y="5022850"/>
          <p14:tracePt t="67005" x="1962150" y="4965700"/>
          <p14:tracePt t="67021" x="1962150" y="4927600"/>
          <p14:tracePt t="67037" x="1949450" y="4883150"/>
          <p14:tracePt t="67039" x="1936750" y="4851400"/>
          <p14:tracePt t="67055" x="1924050" y="4819650"/>
          <p14:tracePt t="67073" x="1905000" y="4800600"/>
          <p14:tracePt t="67093" x="1879600" y="4781550"/>
          <p14:tracePt t="67105" x="1860550" y="4768850"/>
          <p14:tracePt t="67122" x="1841500" y="4756150"/>
          <p14:tracePt t="67138" x="1822450" y="4749800"/>
          <p14:tracePt t="67154" x="1809750" y="4743450"/>
          <p14:tracePt t="67172" x="1803400" y="4730750"/>
          <p14:tracePt t="67188" x="1790700" y="4724400"/>
          <p14:tracePt t="67205" x="1778000" y="4718050"/>
          <p14:tracePt t="67222" x="1739900" y="4705350"/>
          <p14:tracePt t="67237" x="1682750" y="4699000"/>
          <p14:tracePt t="67254" x="1657350" y="4692650"/>
          <p14:tracePt t="67271" x="1631950" y="4692650"/>
          <p14:tracePt t="67287" x="1600200" y="4692650"/>
          <p14:tracePt t="67305" x="1568450" y="4711700"/>
          <p14:tracePt t="67322" x="1530350" y="4737100"/>
          <p14:tracePt t="67339" x="1492250" y="4768850"/>
          <p14:tracePt t="67356" x="1460500" y="4800600"/>
          <p14:tracePt t="67372" x="1441450" y="4832350"/>
          <p14:tracePt t="67389" x="1435100" y="4883150"/>
          <p14:tracePt t="67405" x="1428750" y="4940300"/>
          <p14:tracePt t="67422" x="1422400" y="4978400"/>
          <p14:tracePt t="67439" x="1422400" y="5022850"/>
          <p14:tracePt t="67442" x="1422400" y="5054600"/>
          <p14:tracePt t="67454" x="1422400" y="5073650"/>
          <p14:tracePt t="67457" x="1428750" y="5092700"/>
          <p14:tracePt t="67472" x="1454150" y="5124450"/>
          <p14:tracePt t="67489" x="1517650" y="5187950"/>
          <p14:tracePt t="67506" x="1536700" y="5194300"/>
          <p14:tracePt t="67509" x="1549400" y="5207000"/>
          <p14:tracePt t="67523" x="1581150" y="5226050"/>
          <p14:tracePt t="67526" x="1593850" y="5232400"/>
          <p14:tracePt t="67538" x="1606550" y="5238750"/>
          <p14:tracePt t="67556" x="1676400" y="5276850"/>
          <p14:tracePt t="67572" x="1708150" y="5289550"/>
          <p14:tracePt t="67589" x="1765300" y="5308600"/>
          <p14:tracePt t="67606" x="1809750" y="5308600"/>
          <p14:tracePt t="67622" x="1866900" y="5308600"/>
          <p14:tracePt t="67639" x="1905000" y="5308600"/>
          <p14:tracePt t="67655" x="1943100" y="5283200"/>
          <p14:tracePt t="67672" x="1968500" y="5264150"/>
          <p14:tracePt t="67677" x="1993900" y="5245100"/>
          <p14:tracePt t="67689" x="2006600" y="5226050"/>
          <p14:tracePt t="67706" x="2025650" y="5194300"/>
          <p14:tracePt t="67723" x="2038350" y="5118100"/>
          <p14:tracePt t="67740" x="2038350" y="5086350"/>
          <p14:tracePt t="67755" x="2038350" y="5067300"/>
          <p14:tracePt t="67756" x="2032000" y="5054600"/>
          <p14:tracePt t="67773" x="2000250" y="5022850"/>
          <p14:tracePt t="67790" x="1974850" y="4997450"/>
          <p14:tracePt t="67806" x="1949450" y="4978400"/>
          <p14:tracePt t="67823" x="1917700" y="4953000"/>
          <p14:tracePt t="67839" x="1892300" y="4927600"/>
          <p14:tracePt t="67856" x="1854200" y="4889500"/>
          <p14:tracePt t="67872" x="1822450" y="4864100"/>
          <p14:tracePt t="67889" x="1778000" y="4838700"/>
          <p14:tracePt t="67906" x="1714500" y="4819650"/>
          <p14:tracePt t="67925" x="1638300" y="4813300"/>
          <p14:tracePt t="67939" x="1619250" y="4813300"/>
          <p14:tracePt t="67957" x="1593850" y="4813300"/>
          <p14:tracePt t="67972" x="1587500" y="4813300"/>
          <p14:tracePt t="68025" x="1581150" y="4813300"/>
          <p14:tracePt t="68040" x="1568450" y="4832350"/>
          <p14:tracePt t="68056" x="1543050" y="4857750"/>
          <p14:tracePt t="68073" x="1530350" y="4895850"/>
          <p14:tracePt t="68089" x="1530350" y="4946650"/>
          <p14:tracePt t="68106" x="1549400" y="4984750"/>
          <p14:tracePt t="68122" x="1568450" y="5016500"/>
          <p14:tracePt t="68139" x="1587500" y="5041900"/>
          <p14:tracePt t="68156" x="1593850" y="5060950"/>
          <p14:tracePt t="68173" x="1600200" y="5073650"/>
          <p14:tracePt t="68176" x="1606550" y="5073650"/>
          <p14:tracePt t="68190" x="1606550" y="5080000"/>
          <p14:tracePt t="68223" x="1612900" y="5086350"/>
          <p14:tracePt t="68242" x="1651000" y="5111750"/>
          <p14:tracePt t="68256" x="1663700" y="5118100"/>
          <p14:tracePt t="68273" x="1682750" y="5124450"/>
          <p14:tracePt t="68289" x="1701800" y="5137150"/>
          <p14:tracePt t="68306" x="1733550" y="5137150"/>
          <p14:tracePt t="68323" x="1778000" y="5137150"/>
          <p14:tracePt t="68340" x="1797050" y="5137150"/>
          <p14:tracePt t="68436" x="1803400" y="5137150"/>
          <p14:tracePt t="68440" x="1816100" y="5137150"/>
          <p14:tracePt t="68456" x="1860550" y="5137150"/>
          <p14:tracePt t="68472" x="1879600" y="5137150"/>
          <p14:tracePt t="68490" x="1955800" y="5137150"/>
          <p14:tracePt t="68596" x="1962150" y="5137150"/>
          <p14:tracePt t="68602" x="1968500" y="5137150"/>
          <p14:tracePt t="68610" x="1974850" y="5130800"/>
          <p14:tracePt t="68622" x="1987550" y="5124450"/>
          <p14:tracePt t="68640" x="2012950" y="5105400"/>
          <p14:tracePt t="68657" x="2032000" y="5092700"/>
          <p14:tracePt t="68673" x="2038350" y="5092700"/>
          <p14:tracePt t="68764" x="2044700" y="5092700"/>
          <p14:tracePt t="68770" x="2057400" y="5086350"/>
          <p14:tracePt t="68789" x="2089150" y="5086350"/>
          <p14:tracePt t="68805" x="2139950" y="5073650"/>
          <p14:tracePt t="68822" x="2178050" y="5067300"/>
          <p14:tracePt t="68839" x="2203450" y="5067300"/>
          <p14:tracePt t="68857" x="2222500" y="5060950"/>
          <p14:tracePt t="68874" x="2247900" y="5054600"/>
          <p14:tracePt t="68891" x="2273300" y="5048250"/>
          <p14:tracePt t="68894" x="2279650" y="5048250"/>
          <p14:tracePt t="68905" x="2292350" y="5041900"/>
          <p14:tracePt t="68923" x="2311400" y="5035550"/>
          <p14:tracePt t="68939" x="2336800" y="5029200"/>
          <p14:tracePt t="68957" x="2349500" y="5022850"/>
          <p14:tracePt t="68960" x="2355850" y="5022850"/>
          <p14:tracePt t="68974" x="2368550" y="5016500"/>
          <p14:tracePt t="68990" x="2381250" y="5010150"/>
          <p14:tracePt t="69005" x="2400300" y="5010150"/>
          <p14:tracePt t="69023" x="2413000" y="5010150"/>
          <p14:tracePt t="69039" x="2444750" y="5003800"/>
          <p14:tracePt t="69056" x="2470150" y="5003800"/>
          <p14:tracePt t="69072" x="2514600" y="5003800"/>
          <p14:tracePt t="69089" x="2546350" y="5010150"/>
          <p14:tracePt t="69107" x="2571750" y="5022850"/>
          <p14:tracePt t="69122" x="2597150" y="5035550"/>
          <p14:tracePt t="69140" x="2647950" y="5067300"/>
          <p14:tracePt t="69157" x="2698750" y="5086350"/>
          <p14:tracePt t="69172" x="2749550" y="5099050"/>
          <p14:tracePt t="69174" x="2768600" y="5105400"/>
          <p14:tracePt t="69189" x="2806700" y="5111750"/>
          <p14:tracePt t="69191" x="2819400" y="5111750"/>
          <p14:tracePt t="69206" x="2838450" y="5111750"/>
          <p14:tracePt t="69222" x="2863850" y="5111750"/>
          <p14:tracePt t="69224" x="2876550" y="5111750"/>
          <p14:tracePt t="69239" x="2895600" y="5105400"/>
          <p14:tracePt t="69256" x="2908300" y="5099050"/>
          <p14:tracePt t="69272" x="2914650" y="5092700"/>
          <p14:tracePt t="69406" x="2921000" y="5086350"/>
          <p14:tracePt t="69413" x="2952750" y="5086350"/>
          <p14:tracePt t="69422" x="2971800" y="5086350"/>
          <p14:tracePt t="69439" x="3067050" y="5105400"/>
          <p14:tracePt t="69457" x="3194050" y="5130800"/>
          <p14:tracePt t="69473" x="3327400" y="5149850"/>
          <p14:tracePt t="69491" x="3505200" y="5162550"/>
          <p14:tracePt t="69496" x="3594100" y="5168900"/>
          <p14:tracePt t="69507" x="3651250" y="5168900"/>
          <p14:tracePt t="69524" x="3765550" y="5162550"/>
          <p14:tracePt t="69541" x="3797300" y="5149850"/>
          <p14:tracePt t="69543" x="3803650" y="5149850"/>
          <p14:tracePt t="69556" x="3810000" y="5143500"/>
          <p14:tracePt t="69590" x="3816350" y="5143500"/>
          <p14:tracePt t="69607" x="3835400" y="5137150"/>
          <p14:tracePt t="69623" x="3873500" y="5124450"/>
          <p14:tracePt t="69625" x="3898900" y="5111750"/>
          <p14:tracePt t="69639" x="3924300" y="5099050"/>
          <p14:tracePt t="69656" x="3956050" y="5086350"/>
          <p14:tracePt t="69673" x="3981450" y="5073650"/>
          <p14:tracePt t="69690" x="4013200" y="5060950"/>
          <p14:tracePt t="69707" x="4032250" y="5054600"/>
          <p14:tracePt t="69724" x="4083050" y="5035550"/>
          <p14:tracePt t="69739" x="4102100" y="5029200"/>
          <p14:tracePt t="69756" x="4121150" y="5016500"/>
          <p14:tracePt t="69774" x="4127500" y="5016500"/>
          <p14:tracePt t="69791" x="4127500" y="5010150"/>
          <p14:tracePt t="70061" x="4114800" y="5003800"/>
          <p14:tracePt t="70070" x="4108450" y="4997450"/>
          <p14:tracePt t="70080" x="4095750" y="4991100"/>
          <p14:tracePt t="70092" x="4083050" y="4984750"/>
          <p14:tracePt t="70182" x="4076700" y="4984750"/>
          <p14:tracePt t="70197" x="4070350" y="4984750"/>
          <p14:tracePt t="70207" x="4064000" y="4984750"/>
          <p14:tracePt t="70211" x="4057650" y="4984750"/>
          <p14:tracePt t="70223" x="4051300" y="4984750"/>
          <p14:tracePt t="70241" x="4051300" y="4978400"/>
          <p14:tracePt t="70275" x="4044950" y="4972050"/>
          <p14:tracePt t="70292" x="4038600" y="4972050"/>
          <p14:tracePt t="70308" x="4032250" y="4965700"/>
          <p14:tracePt t="70342" x="4025900" y="4959350"/>
          <p14:tracePt t="70589" x="4019550" y="4959350"/>
          <p14:tracePt t="70604" x="4013200" y="4965700"/>
          <p14:tracePt t="70613" x="4006850" y="4972050"/>
          <p14:tracePt t="70625" x="4000500" y="4972050"/>
          <p14:tracePt t="71066" x="3994150" y="4978400"/>
          <p14:tracePt t="71073" x="3987800" y="4978400"/>
          <p14:tracePt t="71091" x="3975100" y="4991100"/>
          <p14:tracePt t="71107" x="3962400" y="4997450"/>
          <p14:tracePt t="71126" x="3943350" y="5003800"/>
          <p14:tracePt t="71142" x="3937000" y="5010150"/>
          <p14:tracePt t="71158" x="3930650" y="5016500"/>
          <p14:tracePt t="71191" x="3924300" y="5016500"/>
          <p14:tracePt t="71209" x="3924300" y="5022850"/>
          <p14:tracePt t="71225" x="3917950" y="5022850"/>
          <p14:tracePt t="71395" x="3917950" y="5029200"/>
          <p14:tracePt t="71408" x="3917950" y="5035550"/>
          <p14:tracePt t="71424" x="3917950" y="5041900"/>
          <p14:tracePt t="71441" x="3911600" y="5048250"/>
          <p14:tracePt t="71457" x="3911600" y="5054600"/>
          <p14:tracePt t="71493" x="3911600" y="5060950"/>
          <p14:tracePt t="71542" x="3905250" y="5060950"/>
          <p14:tracePt t="71598" x="3905250" y="5067300"/>
          <p14:tracePt t="71732" x="3905250" y="5073650"/>
          <p14:tracePt t="71746" x="3898900" y="5080000"/>
          <p14:tracePt t="71758" x="3898900" y="5092700"/>
          <p14:tracePt t="71774" x="3898900" y="5124450"/>
          <p14:tracePt t="71791" x="3898900" y="5149850"/>
          <p14:tracePt t="71808" x="3898900" y="5168900"/>
          <p14:tracePt t="71825" x="3898900" y="5187950"/>
          <p14:tracePt t="72365" x="3898900" y="5194300"/>
          <p14:tracePt t="72373" x="3898900" y="5200650"/>
          <p14:tracePt t="72380" x="3898900" y="5213350"/>
          <p14:tracePt t="72393" x="3905250" y="5226050"/>
          <p14:tracePt t="72411" x="3911600" y="5251450"/>
          <p14:tracePt t="72427" x="3930650" y="5289550"/>
          <p14:tracePt t="72442" x="3937000" y="5302250"/>
          <p14:tracePt t="72443" x="3937000" y="5308600"/>
          <p14:tracePt t="72461" x="3943350" y="5321300"/>
          <p14:tracePt t="72475" x="3943350" y="5334000"/>
          <p14:tracePt t="72493" x="3943350" y="5340350"/>
          <p14:tracePt t="72512" x="3949700" y="5340350"/>
          <p14:tracePt t="72589" x="3943350" y="5340350"/>
          <p14:tracePt t="72597" x="3937000" y="5340350"/>
          <p14:tracePt t="72610" x="3905250" y="5314950"/>
          <p14:tracePt t="72627" x="3860800" y="5270500"/>
          <p14:tracePt t="72643" x="3816350" y="5219700"/>
          <p14:tracePt t="72660" x="3790950" y="5194300"/>
          <p14:tracePt t="72677" x="3771900" y="5168900"/>
          <p14:tracePt t="72694" x="3740150" y="5143500"/>
          <p14:tracePt t="72712" x="3689350" y="5118100"/>
          <p14:tracePt t="72726" x="3613150" y="5092700"/>
          <p14:tracePt t="72730" x="3562350" y="5080000"/>
          <p14:tracePt t="72743" x="3530600" y="5067300"/>
          <p14:tracePt t="72761" x="3429000" y="5041900"/>
          <p14:tracePt t="72777" x="3333750" y="5010150"/>
          <p14:tracePt t="72794" x="3232150" y="4978400"/>
          <p14:tracePt t="72810" x="3168650" y="4965700"/>
          <p14:tracePt t="72827" x="3117850" y="4953000"/>
          <p14:tracePt t="72842" x="3105150" y="4953000"/>
          <p14:tracePt t="72860" x="3067050" y="4953000"/>
          <p14:tracePt t="72877" x="3009900" y="4972050"/>
          <p14:tracePt t="72893" x="2946400" y="4984750"/>
          <p14:tracePt t="72910" x="2882900" y="5003800"/>
          <p14:tracePt t="72927" x="2844800" y="5016500"/>
          <p14:tracePt t="72943" x="2813050" y="5041900"/>
          <p14:tracePt t="72960" x="2794000" y="5060950"/>
          <p14:tracePt t="72977" x="2787650" y="5092700"/>
          <p14:tracePt t="72994" x="2794000" y="5124450"/>
          <p14:tracePt t="73010" x="2825750" y="5175250"/>
          <p14:tracePt t="73013" x="2851150" y="5194300"/>
          <p14:tracePt t="73028" x="2921000" y="5232400"/>
          <p14:tracePt t="73043" x="3016250" y="5257800"/>
          <p14:tracePt t="73060" x="3143250" y="5264150"/>
          <p14:tracePt t="73077" x="3308350" y="5245100"/>
          <p14:tracePt t="73093" x="3524250" y="5181600"/>
          <p14:tracePt t="73110" x="3714750" y="5111750"/>
          <p14:tracePt t="73126" x="3854450" y="5060950"/>
          <p14:tracePt t="73144" x="3943350" y="5029200"/>
          <p14:tracePt t="73161" x="3968750" y="5022850"/>
          <p14:tracePt t="73177" x="3975100" y="5022850"/>
          <p14:tracePt t="78033" x="3968750" y="5016500"/>
          <p14:tracePt t="78040" x="3956050" y="5016500"/>
          <p14:tracePt t="78046" x="3924300" y="5010150"/>
          <p14:tracePt t="78065" x="3860800" y="4953000"/>
          <p14:tracePt t="78082" x="3803650" y="4895850"/>
          <p14:tracePt t="78098" x="3784600" y="4876800"/>
          <p14:tracePt t="78388" x="3784600" y="4883150"/>
          <p14:tracePt t="78396" x="3784600" y="4889500"/>
          <p14:tracePt t="78401" x="3784600" y="4895850"/>
          <p14:tracePt t="78432" x="3784600" y="4902200"/>
          <p14:tracePt t="78448" x="3771900" y="4933950"/>
          <p14:tracePt t="78465" x="3746500" y="5035550"/>
          <p14:tracePt t="78482" x="3708400" y="5137150"/>
          <p14:tracePt t="78486" x="3663950" y="5187950"/>
          <p14:tracePt t="78497" x="3638550" y="5207000"/>
          <p14:tracePt t="78515" x="3581400" y="5270500"/>
          <p14:tracePt t="78532" x="3587750" y="5302250"/>
          <p14:tracePt t="78548" x="3644900" y="5314950"/>
          <p14:tracePt t="78551" x="3676650" y="5321300"/>
          <p14:tracePt t="78565" x="3708400" y="5321300"/>
          <p14:tracePt t="78570" x="3740150" y="5327650"/>
          <p14:tracePt t="78581" x="3752850" y="5327650"/>
          <p14:tracePt t="78598" x="3752850" y="5340350"/>
          <p14:tracePt t="78615" x="3752850" y="5346700"/>
          <p14:tracePt t="78632" x="3727450" y="5378450"/>
          <p14:tracePt t="78648" x="3721100" y="5403850"/>
          <p14:tracePt t="78665" x="3714750" y="5441950"/>
          <p14:tracePt t="78680" x="3733800" y="5467350"/>
          <p14:tracePt t="78698" x="3759200" y="5499100"/>
          <p14:tracePt t="78715" x="3784600" y="5518150"/>
          <p14:tracePt t="78732" x="3803650" y="5537200"/>
          <p14:tracePt t="78747" x="3810000" y="5562600"/>
          <p14:tracePt t="78765" x="3816350" y="5581650"/>
          <p14:tracePt t="78770" x="3816350" y="5594350"/>
          <p14:tracePt t="78781" x="3822700" y="5607050"/>
          <p14:tracePt t="78783" x="3829050" y="5613400"/>
          <p14:tracePt t="78797" x="3835400" y="5619750"/>
          <p14:tracePt t="78799" x="3841750" y="5619750"/>
          <p14:tracePt t="78814" x="3854450" y="5626100"/>
          <p14:tracePt t="78815" x="3854450" y="5632450"/>
          <p14:tracePt t="78832" x="3867150" y="5632450"/>
          <p14:tracePt t="78898" x="3873500" y="5645150"/>
          <p14:tracePt t="78915" x="3886200" y="5664200"/>
          <p14:tracePt t="78932" x="3905250" y="5683250"/>
          <p14:tracePt t="78949" x="3917950" y="5695950"/>
          <p14:tracePt t="78965" x="3917950" y="5708650"/>
          <p14:tracePt t="78982" x="3917950" y="5721350"/>
          <p14:tracePt t="78999" x="3911600" y="5727700"/>
          <p14:tracePt t="79002" x="3905250" y="5734050"/>
          <p14:tracePt t="79015" x="3898900" y="5734050"/>
          <p14:tracePt t="79032" x="3892550" y="5740400"/>
          <p14:tracePt t="79082" x="3892550" y="5746750"/>
          <p14:tracePt t="79098" x="3892550" y="5759450"/>
          <p14:tracePt t="79115" x="3886200" y="5765800"/>
          <p14:tracePt t="79132" x="3879850" y="5772150"/>
          <p14:tracePt t="79220" x="3867150" y="5772150"/>
          <p14:tracePt t="79227" x="3860800" y="5772150"/>
          <p14:tracePt t="79232" x="3848100" y="5772150"/>
          <p14:tracePt t="79249" x="3829050" y="5772150"/>
          <p14:tracePt t="79265" x="3784600" y="5765800"/>
          <p14:tracePt t="79283" x="3714750" y="5784850"/>
          <p14:tracePt t="79300" x="3683000" y="5797550"/>
          <p14:tracePt t="79315" x="3670300" y="5797550"/>
          <p14:tracePt t="79332" x="3657600" y="5810250"/>
          <p14:tracePt t="79349" x="3644900" y="5842000"/>
          <p14:tracePt t="79366" x="3625850" y="5873750"/>
          <p14:tracePt t="79382" x="3613150" y="5911850"/>
          <p14:tracePt t="79399" x="3581400" y="5956300"/>
          <p14:tracePt t="79416" x="3549650" y="5988050"/>
          <p14:tracePt t="79432" x="3517900" y="6019800"/>
          <p14:tracePt t="79447" x="3492500" y="6032500"/>
          <p14:tracePt t="79466" x="3479800" y="6038850"/>
          <p14:tracePt t="79524" x="3473450" y="6038850"/>
          <p14:tracePt t="79532" x="3467100" y="6038850"/>
          <p14:tracePt t="79549" x="3448050" y="6038850"/>
          <p14:tracePt t="79566" x="3441700" y="6038850"/>
          <p14:tracePt t="79571" x="3435350" y="6038850"/>
          <p14:tracePt t="79599" x="3422650" y="6038850"/>
          <p14:tracePt t="79616" x="3416300" y="6038850"/>
          <p14:tracePt t="79634" x="3409950" y="6038850"/>
          <p14:tracePt t="79649" x="3403600" y="6038850"/>
          <p14:tracePt t="79705" x="3397250" y="6038850"/>
          <p14:tracePt t="79719" x="3390900" y="6038850"/>
          <p14:tracePt t="79726" x="3378200" y="6038850"/>
          <p14:tracePt t="79732" x="3352800" y="6038850"/>
          <p14:tracePt t="79751" x="3302000" y="6032500"/>
          <p14:tracePt t="79766" x="3270250" y="6032500"/>
          <p14:tracePt t="79783" x="3200400" y="6032500"/>
          <p14:tracePt t="79799" x="3149600" y="6038850"/>
          <p14:tracePt t="79817" x="3136900" y="6038850"/>
          <p14:tracePt t="79869" x="3130550" y="6038850"/>
          <p14:tracePt t="79883" x="3105150" y="6038850"/>
          <p14:tracePt t="79900" x="3048000" y="6032500"/>
          <p14:tracePt t="79916" x="2997200" y="6026150"/>
          <p14:tracePt t="79931" x="2933700" y="6013450"/>
          <p14:tracePt t="79948" x="2889250" y="6007100"/>
          <p14:tracePt t="79966" x="2851150" y="5994400"/>
          <p14:tracePt t="79981" x="2819400" y="5981700"/>
          <p14:tracePt t="79999" x="2813050" y="5975350"/>
          <p14:tracePt t="80016" x="2806700" y="5969000"/>
          <p14:tracePt t="80035" x="2774950" y="5956300"/>
          <p14:tracePt t="80049" x="2736850" y="5943600"/>
          <p14:tracePt t="80053" x="2679700" y="5937250"/>
          <p14:tracePt t="80066" x="2609850" y="5924550"/>
          <p14:tracePt t="80085" x="2400300" y="5886450"/>
          <p14:tracePt t="80100" x="2336800" y="5873750"/>
          <p14:tracePt t="80117" x="2247900" y="5854700"/>
          <p14:tracePt t="80135" x="2197100" y="5835650"/>
          <p14:tracePt t="80150" x="2190750" y="5835650"/>
          <p14:tracePt t="80207" x="2184400" y="5835650"/>
          <p14:tracePt t="80233" x="2178050" y="5835650"/>
          <p14:tracePt t="80250" x="2178050" y="5842000"/>
          <p14:tracePt t="80300" x="2171700" y="5854700"/>
          <p14:tracePt t="80316" x="2139950" y="5899150"/>
          <p14:tracePt t="80333" x="2095500" y="5937250"/>
          <p14:tracePt t="80337" x="2070100" y="5962650"/>
          <p14:tracePt t="80348" x="2057400" y="5975350"/>
          <p14:tracePt t="80366" x="2032000" y="6007100"/>
          <p14:tracePt t="80383" x="2025650" y="6019800"/>
          <p14:tracePt t="80457" x="2025650" y="6026150"/>
          <p14:tracePt t="80466" x="2032000" y="6038850"/>
          <p14:tracePt t="80470" x="2032000" y="6045200"/>
          <p14:tracePt t="80482" x="2038350" y="6057900"/>
          <p14:tracePt t="80500" x="2044700" y="6083300"/>
          <p14:tracePt t="80517" x="2044700" y="6096000"/>
          <p14:tracePt t="80533" x="2051050" y="6096000"/>
          <p14:tracePt t="80550" x="2051050" y="6102350"/>
          <p14:tracePt t="80553" x="2057400" y="6102350"/>
          <p14:tracePt t="80583" x="2057400" y="6108700"/>
          <p14:tracePt t="80732" x="2063750" y="6108700"/>
          <p14:tracePt t="80739" x="2070100" y="6108700"/>
          <p14:tracePt t="80751" x="2114550" y="6121400"/>
          <p14:tracePt t="80767" x="2197100" y="6165850"/>
          <p14:tracePt t="80784" x="2260600" y="6191250"/>
          <p14:tracePt t="80801" x="2311400" y="6216650"/>
          <p14:tracePt t="80817" x="2355850" y="6229350"/>
          <p14:tracePt t="80834" x="2387600" y="6235700"/>
          <p14:tracePt t="80839" x="2400300" y="6242050"/>
          <p14:tracePt t="80849" x="2413000" y="6242050"/>
          <p14:tracePt t="80867" x="2425700" y="6242050"/>
          <p14:tracePt t="80883" x="2438400" y="6242050"/>
          <p14:tracePt t="80901" x="2451100" y="6242050"/>
          <p14:tracePt t="80917" x="2457450" y="6242050"/>
          <p14:tracePt t="80934" x="2463800" y="6242050"/>
          <p14:tracePt t="81012" x="2470150" y="6248400"/>
          <p14:tracePt t="81033" x="2489200" y="6261100"/>
          <p14:tracePt t="81050" x="2546350" y="6292850"/>
          <p14:tracePt t="81067" x="2590800" y="6324600"/>
          <p14:tracePt t="81084" x="2641600" y="6343650"/>
          <p14:tracePt t="81100" x="2660650" y="6350000"/>
          <p14:tracePt t="81117" x="2679700" y="6350000"/>
          <p14:tracePt t="81133" x="2698750" y="6356350"/>
          <p14:tracePt t="81149" x="2711450" y="6356350"/>
          <p14:tracePt t="81184" x="2730500" y="6369050"/>
          <p14:tracePt t="81201" x="2743200" y="6388100"/>
          <p14:tracePt t="81218" x="2749550" y="6407150"/>
          <p14:tracePt t="81233" x="2762250" y="6419850"/>
          <p14:tracePt t="81250" x="2768600" y="6426200"/>
          <p14:tracePt t="81308" x="2762250" y="6426200"/>
          <p14:tracePt t="81317" x="2749550" y="6419850"/>
          <p14:tracePt t="81334" x="2724150" y="6413500"/>
          <p14:tracePt t="81367" x="2724150" y="6400800"/>
          <p14:tracePt t="81384" x="2717800" y="6394450"/>
          <p14:tracePt t="83593" x="2711450" y="6388100"/>
          <p14:tracePt t="83605" x="2705100" y="6381750"/>
          <p14:tracePt t="83611" x="2679700" y="6369050"/>
          <p14:tracePt t="83618" x="2660650" y="6362700"/>
          <p14:tracePt t="83637" x="2641600" y="6350000"/>
          <p14:tracePt t="83702" x="2616200" y="6324600"/>
          <p14:tracePt t="83721" x="2552700" y="6280150"/>
          <p14:tracePt t="83737" x="2476500" y="6235700"/>
          <p14:tracePt t="83751" x="2432050" y="6223000"/>
          <p14:tracePt t="83769" x="2444750" y="6223000"/>
          <p14:tracePt t="83786" x="2489200" y="6229350"/>
          <p14:tracePt t="83791" x="2520950" y="6242050"/>
          <p14:tracePt t="83804" x="2559050" y="6254750"/>
          <p14:tracePt t="83818" x="2590800" y="6273800"/>
          <p14:tracePt t="83853" x="2584450" y="6273800"/>
          <p14:tracePt t="83869" x="2520950" y="6267450"/>
          <p14:tracePt t="83887" x="2463800" y="6261100"/>
          <p14:tracePt t="83903" x="2457450" y="6248400"/>
          <p14:tracePt t="83920" x="2463800" y="6235700"/>
          <p14:tracePt t="83923" x="2482850" y="6216650"/>
          <p14:tracePt t="83935" x="2501900" y="6210300"/>
          <p14:tracePt t="83940" x="2527300" y="6197600"/>
          <p14:tracePt t="83952" x="2565400" y="6178550"/>
          <p14:tracePt t="83986" x="2565400" y="6172200"/>
          <p14:tracePt t="84040" x="2571750" y="6172200"/>
          <p14:tracePt t="84053" x="2597150" y="6172200"/>
          <p14:tracePt t="84071" x="2686050" y="6172200"/>
          <p14:tracePt t="84086" x="2806700" y="6178550"/>
          <p14:tracePt t="84091" x="2851150" y="6178550"/>
          <p14:tracePt t="84102" x="2882900" y="6178550"/>
          <p14:tracePt t="84120" x="2952750" y="6172200"/>
          <p14:tracePt t="84125" x="2965450" y="6165850"/>
          <p14:tracePt t="84136" x="2971800" y="6165850"/>
          <p14:tracePt t="84186" x="2978150" y="6159500"/>
          <p14:tracePt t="84203" x="3009900" y="6140450"/>
          <p14:tracePt t="84219" x="3022600" y="6134100"/>
          <p14:tracePt t="84221" x="3035300" y="6127750"/>
          <p14:tracePt t="84236" x="3060700" y="6115050"/>
          <p14:tracePt t="84253" x="3079750" y="6102350"/>
          <p14:tracePt t="84303" x="3079750" y="6089650"/>
          <p14:tracePt t="84319" x="3060700" y="6070600"/>
          <p14:tracePt t="84336" x="3009900" y="6045200"/>
          <p14:tracePt t="84353" x="2971800" y="6019800"/>
          <p14:tracePt t="84369" x="2933700" y="5988050"/>
          <p14:tracePt t="84386" x="2914650" y="5962650"/>
          <p14:tracePt t="84403" x="2882900" y="5943600"/>
          <p14:tracePt t="84421" x="2825750" y="5924550"/>
          <p14:tracePt t="84437" x="2794000" y="5924550"/>
          <p14:tracePt t="84441" x="2768600" y="5918200"/>
          <p14:tracePt t="84455" x="2730500" y="5918200"/>
          <p14:tracePt t="84471" x="2717800" y="5918200"/>
          <p14:tracePt t="84486" x="2692400" y="5911850"/>
          <p14:tracePt t="84537" x="2686050" y="5911850"/>
          <p14:tracePt t="84553" x="2686050" y="5924550"/>
          <p14:tracePt t="84572" x="2673350" y="5962650"/>
          <p14:tracePt t="84587" x="2667000" y="5994400"/>
          <p14:tracePt t="84605" x="2667000" y="6026150"/>
          <p14:tracePt t="84620" x="2705100" y="6064250"/>
          <p14:tracePt t="84636" x="2768600" y="6083300"/>
          <p14:tracePt t="84652" x="2844800" y="6102350"/>
          <p14:tracePt t="84670" x="2927350" y="6108700"/>
          <p14:tracePt t="84687" x="2978150" y="6108700"/>
          <p14:tracePt t="84703" x="2997200" y="6108700"/>
          <p14:tracePt t="84851" x="2997200" y="6115050"/>
          <p14:tracePt t="84859" x="2990850" y="6121400"/>
          <p14:tracePt t="84871" x="2971800" y="6134100"/>
          <p14:tracePt t="84889" x="2959100" y="6146800"/>
          <p14:tracePt t="84903" x="2952750" y="6146800"/>
          <p14:tracePt t="84920" x="2946400" y="6153150"/>
          <p14:tracePt t="84976" x="2940050" y="6153150"/>
          <p14:tracePt t="84987" x="2933700" y="6153150"/>
          <p14:tracePt t="85004" x="2927350" y="6153150"/>
          <p14:tracePt t="85021" x="2908300" y="6153150"/>
          <p14:tracePt t="85037" x="2851150" y="6146800"/>
          <p14:tracePt t="85053" x="2844800" y="6146800"/>
          <p14:tracePt t="85103" x="2832100" y="6146800"/>
          <p14:tracePt t="85120" x="2813050" y="6146800"/>
          <p14:tracePt t="85137" x="2794000" y="6153150"/>
          <p14:tracePt t="85155" x="2730500" y="6178550"/>
          <p14:tracePt t="85170" x="2628900" y="6216650"/>
          <p14:tracePt t="85186" x="2508250" y="6254750"/>
          <p14:tracePt t="85190" x="2451100" y="6273800"/>
          <p14:tracePt t="85202" x="2400300" y="6292850"/>
          <p14:tracePt t="85221" x="2330450" y="6311900"/>
          <p14:tracePt t="85237" x="2317750" y="6324600"/>
          <p14:tracePt t="85301" x="2311400" y="6330950"/>
          <p14:tracePt t="85312" x="2298700" y="6337300"/>
          <p14:tracePt t="85319" x="2279650" y="6350000"/>
          <p14:tracePt t="85340" x="2209800" y="6375400"/>
          <p14:tracePt t="85354" x="2197100" y="6381750"/>
          <p14:tracePt t="85371" x="2178050" y="6407150"/>
          <p14:tracePt t="85387" x="2178050" y="6419850"/>
          <p14:tracePt t="85404" x="2197100" y="6426200"/>
          <p14:tracePt t="85420" x="2203450" y="6426200"/>
          <p14:tracePt t="85424" x="2222500" y="6426200"/>
          <p14:tracePt t="85436" x="2247900" y="6426200"/>
          <p14:tracePt t="85454" x="2362200" y="6394450"/>
          <p14:tracePt t="85471" x="2451100" y="6381750"/>
          <p14:tracePt t="85487" x="2482850" y="6375400"/>
          <p14:tracePt t="85493" x="2495550" y="6369050"/>
          <p14:tracePt t="85504" x="2501900" y="6362700"/>
          <p14:tracePt t="85521" x="2527300" y="6356350"/>
          <p14:tracePt t="85537" x="2552700" y="6350000"/>
          <p14:tracePt t="85554" x="2578100" y="6343650"/>
          <p14:tracePt t="85571" x="2597150" y="6343650"/>
          <p14:tracePt t="85588" x="2616200" y="6343650"/>
          <p14:tracePt t="85606" x="2635250" y="6337300"/>
          <p14:tracePt t="85621" x="2647950" y="6330950"/>
          <p14:tracePt t="85624" x="2660650" y="6324600"/>
          <p14:tracePt t="85639" x="2679700" y="6311900"/>
          <p14:tracePt t="85654" x="2698750" y="6305550"/>
          <p14:tracePt t="85671" x="2717800" y="6299200"/>
          <p14:tracePt t="85688" x="2730500" y="6292850"/>
          <p14:tracePt t="85705" x="2743200" y="6292850"/>
          <p14:tracePt t="85721" x="2743200" y="6286500"/>
          <p14:tracePt t="85771" x="2743200" y="6292850"/>
          <p14:tracePt t="85787" x="2736850" y="6292850"/>
          <p14:tracePt t="85895" x="2730500" y="6292850"/>
          <p14:tracePt t="85902" x="2724150" y="6286500"/>
          <p14:tracePt t="85910" x="2717800" y="6286500"/>
          <p14:tracePt t="85921" x="2717800" y="6280150"/>
          <p14:tracePt t="85955" x="2711450" y="6273800"/>
          <p14:tracePt t="85972" x="2705100" y="6261100"/>
          <p14:tracePt t="85988" x="2705100" y="6254750"/>
          <p14:tracePt t="85993" x="2698750" y="6248400"/>
          <p14:tracePt t="86004" x="2692400" y="6242050"/>
          <p14:tracePt t="86021" x="2673350" y="6229350"/>
          <p14:tracePt t="86039" x="2654300" y="6223000"/>
          <p14:tracePt t="86054" x="2641600" y="6223000"/>
          <p14:tracePt t="86071" x="2641600" y="6216650"/>
          <p14:tracePt t="86104" x="2622550" y="6223000"/>
          <p14:tracePt t="86121" x="2578100" y="6242050"/>
          <p14:tracePt t="86139" x="2527300" y="6254750"/>
          <p14:tracePt t="86155" x="2463800" y="6280150"/>
          <p14:tracePt t="86171" x="2419350" y="6305550"/>
          <p14:tracePt t="86191" x="2406650" y="6330950"/>
          <p14:tracePt t="86204" x="2400300" y="6343650"/>
          <p14:tracePt t="86222" x="2419350" y="6356350"/>
          <p14:tracePt t="86238" x="2457450" y="6362700"/>
          <p14:tracePt t="86254" x="2482850" y="6375400"/>
          <p14:tracePt t="86271" x="2463800" y="6388100"/>
          <p14:tracePt t="86288" x="2457450" y="6388100"/>
          <p14:tracePt t="90953" x="2457450" y="6381750"/>
          <p14:tracePt t="90961" x="2444750" y="6369050"/>
          <p14:tracePt t="90975" x="2425700" y="6343650"/>
          <p14:tracePt t="91042" x="2432050" y="6343650"/>
          <p14:tracePt t="91061" x="2533650" y="6343650"/>
          <p14:tracePt t="91078" x="2730500" y="6305550"/>
          <p14:tracePt t="91093" x="2933700" y="6248400"/>
          <p14:tracePt t="91109" x="3149600" y="6178550"/>
          <p14:tracePt t="91125" x="3352800" y="6115050"/>
          <p14:tracePt t="91143" x="3556000" y="6064250"/>
          <p14:tracePt t="91158" x="3765550" y="6013450"/>
          <p14:tracePt t="91175" x="3975100" y="5981700"/>
          <p14:tracePt t="91192" x="4171950" y="5969000"/>
          <p14:tracePt t="91209" x="4387850" y="5956300"/>
          <p14:tracePt t="91224" x="4622800" y="5937250"/>
          <p14:tracePt t="91242" x="4851400" y="5918200"/>
          <p14:tracePt t="91259" x="5035550" y="5899150"/>
          <p14:tracePt t="91276" x="5238750" y="5867400"/>
          <p14:tracePt t="91292" x="5340350" y="5854700"/>
          <p14:tracePt t="91309" x="5378450" y="5842000"/>
          <p14:tracePt t="91325" x="5384800" y="5842000"/>
          <p14:tracePt t="91376" x="5384800" y="5835650"/>
          <p14:tracePt t="91392" x="5397500" y="5829300"/>
          <p14:tracePt t="91409" x="5422900" y="5810250"/>
          <p14:tracePt t="91426" x="5467350" y="5791200"/>
          <p14:tracePt t="91442" x="5511800" y="5772150"/>
          <p14:tracePt t="91459" x="5537200" y="5753100"/>
          <p14:tracePt t="91476" x="5543550" y="5740400"/>
          <p14:tracePt t="91492" x="5556250" y="5727700"/>
          <p14:tracePt t="91509" x="5556250" y="5721350"/>
          <p14:tracePt t="91525" x="5562600" y="5715000"/>
          <p14:tracePt t="91542" x="5568950" y="5702300"/>
          <p14:tracePt t="91559" x="5575300" y="5683250"/>
          <p14:tracePt t="91576" x="5594350" y="5619750"/>
          <p14:tracePt t="91592" x="5613400" y="5568950"/>
          <p14:tracePt t="91610" x="5626100" y="5530850"/>
          <p14:tracePt t="91626" x="5632450" y="5511800"/>
          <p14:tracePt t="91642" x="5651500" y="5486400"/>
          <p14:tracePt t="91659" x="5670550" y="5467350"/>
          <p14:tracePt t="91676" x="5683250" y="5448300"/>
          <p14:tracePt t="91692" x="5695950" y="5429250"/>
          <p14:tracePt t="91709" x="5702300" y="5410200"/>
          <p14:tracePt t="91726" x="5702300" y="5391150"/>
          <p14:tracePt t="91728" x="5708650" y="5378450"/>
          <p14:tracePt t="91741" x="5708650" y="5372100"/>
          <p14:tracePt t="91743" x="5715000" y="5346700"/>
          <p14:tracePt t="91759" x="5721350" y="5334000"/>
          <p14:tracePt t="91776" x="5759450" y="5289550"/>
          <p14:tracePt t="91792" x="5816600" y="5283200"/>
          <p14:tracePt t="91809" x="5905500" y="5302250"/>
          <p14:tracePt t="91826" x="5975350" y="5340350"/>
          <p14:tracePt t="91842" x="6026150" y="5372100"/>
          <p14:tracePt t="91859" x="6070600" y="5403850"/>
          <p14:tracePt t="91876" x="6127750" y="5422900"/>
          <p14:tracePt t="91892" x="6191250" y="5429250"/>
          <p14:tracePt t="91909" x="6292850" y="5429250"/>
          <p14:tracePt t="91926" x="6426200" y="5429250"/>
          <p14:tracePt t="91943" x="6553200" y="5403850"/>
          <p14:tracePt t="91959" x="6635750" y="5391150"/>
          <p14:tracePt t="91976" x="6680200" y="5378450"/>
          <p14:tracePt t="91979" x="6686550" y="5372100"/>
          <p14:tracePt t="91993" x="6705600" y="5365750"/>
          <p14:tracePt t="91995" x="6724650" y="5359400"/>
          <p14:tracePt t="92008" x="6743700" y="5353050"/>
          <p14:tracePt t="92027" x="6870700" y="5295900"/>
          <p14:tracePt t="92045" x="6934200" y="5245100"/>
          <p14:tracePt t="92060" x="6985000" y="5187950"/>
          <p14:tracePt t="92077" x="6997700" y="5118100"/>
          <p14:tracePt t="92093" x="6997700" y="5054600"/>
          <p14:tracePt t="92110" x="6965950" y="5003800"/>
          <p14:tracePt t="92126" x="6940550" y="4946650"/>
          <p14:tracePt t="92145" x="6921500" y="4870450"/>
          <p14:tracePt t="92147" x="6915150" y="4838700"/>
          <p14:tracePt t="92158" x="6902450" y="4781550"/>
          <p14:tracePt t="92175" x="6858000" y="4686300"/>
          <p14:tracePt t="92193" x="6769100" y="4552950"/>
          <p14:tracePt t="92210" x="6635750" y="4368800"/>
          <p14:tracePt t="92227" x="6565900" y="4273550"/>
          <p14:tracePt t="92496" x="6584950" y="4273550"/>
          <p14:tracePt t="92506" x="6610350" y="4273550"/>
          <p14:tracePt t="92513" x="6654800" y="4267200"/>
          <p14:tracePt t="92525" x="6750050" y="4235450"/>
          <p14:tracePt t="92543" x="6838950" y="4191000"/>
          <p14:tracePt t="92561" x="6940550" y="4121150"/>
          <p14:tracePt t="92577" x="7029450" y="4070350"/>
          <p14:tracePt t="92594" x="7112000" y="4013200"/>
          <p14:tracePt t="92610" x="7175500" y="3956050"/>
          <p14:tracePt t="92626" x="7219950" y="3905250"/>
          <p14:tracePt t="92629" x="7239000" y="3886200"/>
          <p14:tracePt t="92642" x="7264400" y="3867150"/>
          <p14:tracePt t="92660" x="7296150" y="3848100"/>
          <p14:tracePt t="92677" x="7321550" y="3816350"/>
          <p14:tracePt t="92694" x="7346950" y="3784600"/>
          <p14:tracePt t="92710" x="7385050" y="3746500"/>
          <p14:tracePt t="92727" x="7454900" y="3683000"/>
          <p14:tracePt t="92744" x="7531100" y="3644900"/>
          <p14:tracePt t="92760" x="7600950" y="3613150"/>
          <p14:tracePt t="92776" x="7702550" y="3587750"/>
          <p14:tracePt t="92793" x="7785100" y="3575050"/>
          <p14:tracePt t="92809" x="7823200" y="3568700"/>
          <p14:tracePt t="92827" x="7829550" y="3568700"/>
          <p14:tracePt t="92877" x="7848600" y="3568700"/>
          <p14:tracePt t="92896" x="7905750" y="3568700"/>
          <p14:tracePt t="92911" x="7969250" y="3568700"/>
          <p14:tracePt t="92927" x="8013700" y="3562350"/>
          <p14:tracePt t="92943" x="8026400" y="3562350"/>
          <p14:tracePt t="93051" x="8032750" y="3562350"/>
          <p14:tracePt t="93067" x="8039100" y="3562350"/>
          <p14:tracePt t="93074" x="8045450" y="3562350"/>
          <p14:tracePt t="93094" x="8077200" y="3568700"/>
          <p14:tracePt t="93111" x="8102600" y="3575050"/>
          <p14:tracePt t="93127" x="8134350" y="3587750"/>
          <p14:tracePt t="93144" x="8159750" y="3600450"/>
          <p14:tracePt t="93147" x="8191500" y="3613150"/>
          <p14:tracePt t="93160" x="8204200" y="3613150"/>
          <p14:tracePt t="93164" x="8216900" y="3619500"/>
          <p14:tracePt t="93176" x="8229600" y="3625850"/>
          <p14:tracePt t="93194" x="8261350" y="3632200"/>
          <p14:tracePt t="93197" x="8267700" y="3632200"/>
          <p14:tracePt t="93209" x="8274050" y="3632200"/>
          <p14:tracePt t="93211" x="8280400" y="3632200"/>
          <p14:tracePt t="93227" x="8286750" y="3638550"/>
          <p14:tracePt t="93490" x="8286750" y="3644900"/>
          <p14:tracePt t="93794" x="8280400" y="3638550"/>
          <p14:tracePt t="93803" x="8274050" y="3632200"/>
          <p14:tracePt t="93809" x="8261350" y="3619500"/>
          <p14:tracePt t="93828" x="8248650" y="3600450"/>
          <p14:tracePt t="93845" x="8229600" y="3581400"/>
          <p14:tracePt t="93862" x="8197850" y="3562350"/>
          <p14:tracePt t="93878" x="8147050" y="3543300"/>
          <p14:tracePt t="93882" x="8115300" y="3536950"/>
          <p14:tracePt t="93895" x="8077200" y="3536950"/>
          <p14:tracePt t="93899" x="8039100" y="3530600"/>
          <p14:tracePt t="93910" x="8007350" y="3524250"/>
          <p14:tracePt t="93929" x="7969250" y="3517900"/>
          <p14:tracePt t="93981" x="7962900" y="3517900"/>
          <p14:tracePt t="93994" x="7950200" y="3511550"/>
          <p14:tracePt t="94011" x="7893050" y="3505200"/>
          <p14:tracePt t="94028" x="7772400" y="3498850"/>
          <p14:tracePt t="94045" x="7677150" y="3486150"/>
          <p14:tracePt t="94061" x="7620000" y="3479800"/>
          <p14:tracePt t="94079" x="7613650" y="3473450"/>
          <p14:tracePt t="94119" x="7607300" y="3473450"/>
          <p14:tracePt t="94128" x="7600950" y="3486150"/>
          <p14:tracePt t="94144" x="7562850" y="3524250"/>
          <p14:tracePt t="94162" x="7512050" y="3575050"/>
          <p14:tracePt t="94178" x="7486650" y="3613150"/>
          <p14:tracePt t="94195" x="7486650" y="3651250"/>
          <p14:tracePt t="94212" x="7524750" y="3683000"/>
          <p14:tracePt t="94228" x="7562850" y="3702050"/>
          <p14:tracePt t="94231" x="7575550" y="3702050"/>
          <p14:tracePt t="94245" x="7664450" y="3740150"/>
          <p14:tracePt t="94262" x="7702550" y="3752850"/>
          <p14:tracePt t="94278" x="7823200" y="3797300"/>
          <p14:tracePt t="94281" x="7912100" y="3822700"/>
          <p14:tracePt t="94294" x="8039100" y="3873500"/>
          <p14:tracePt t="94312" x="8166100" y="3917950"/>
          <p14:tracePt t="94330" x="8229600" y="3937000"/>
          <p14:tracePt t="94344" x="8280400" y="3943350"/>
          <p14:tracePt t="94361" x="8312150" y="3943350"/>
          <p14:tracePt t="94378" x="8331200" y="3943350"/>
          <p14:tracePt t="94394" x="8343900" y="3943350"/>
          <p14:tracePt t="94511" x="8350250" y="3937000"/>
          <p14:tracePt t="94518" x="8356600" y="3937000"/>
          <p14:tracePt t="94527" x="8356600" y="3930650"/>
          <p14:tracePt t="94545" x="8369300" y="3924300"/>
          <p14:tracePt t="94562" x="8375650" y="3917950"/>
          <p14:tracePt t="94578" x="8388350" y="3905250"/>
          <p14:tracePt t="94595" x="8394700" y="3898900"/>
          <p14:tracePt t="94678" x="8401050" y="3892550"/>
          <p14:tracePt t="94685" x="8407400" y="3886200"/>
          <p14:tracePt t="94694" x="8413750" y="3879850"/>
          <p14:tracePt t="94712" x="8426450" y="3867150"/>
          <p14:tracePt t="94729" x="8426450" y="3860800"/>
          <p14:tracePt t="94745" x="8439150" y="3854450"/>
          <p14:tracePt t="94762" x="8445500" y="3841750"/>
          <p14:tracePt t="94795" x="8445500" y="3835400"/>
          <p14:tracePt t="94829" x="8451850" y="3835400"/>
          <p14:tracePt t="94845" x="8451850" y="3829050"/>
          <p14:tracePt t="94862" x="8451850" y="3816350"/>
          <p14:tracePt t="94879" x="8458200" y="3803650"/>
          <p14:tracePt t="94896" x="8458200" y="3797300"/>
          <p14:tracePt t="94912" x="8458200" y="3790950"/>
          <p14:tracePt t="94928" x="8458200" y="3778250"/>
          <p14:tracePt t="94945" x="8458200" y="3765550"/>
          <p14:tracePt t="94962" x="8458200" y="3746500"/>
          <p14:tracePt t="94978" x="8458200" y="3740150"/>
          <p14:tracePt t="94997" x="8458200" y="3733800"/>
          <p14:tracePt t="95054" x="8458200" y="3727450"/>
          <p14:tracePt t="95070" x="8458200" y="3721100"/>
          <p14:tracePt t="95079" x="8458200" y="3714750"/>
          <p14:tracePt t="95096" x="8458200" y="3708400"/>
          <p14:tracePt t="95114" x="8451850" y="3702050"/>
          <p14:tracePt t="95128" x="8445500" y="3695700"/>
          <p14:tracePt t="95146" x="8426450" y="3689350"/>
          <p14:tracePt t="95162" x="8407400" y="3676650"/>
          <p14:tracePt t="95178" x="8388350" y="3670300"/>
          <p14:tracePt t="95195" x="8382000" y="3663950"/>
          <p14:tracePt t="95198" x="8369300" y="3657600"/>
          <p14:tracePt t="95211" x="8362950" y="3657600"/>
          <p14:tracePt t="95213" x="8356600" y="3651250"/>
          <p14:tracePt t="95228" x="8343900" y="3638550"/>
          <p14:tracePt t="95246" x="8274050" y="3619500"/>
          <p14:tracePt t="95263" x="8191500" y="3613150"/>
          <p14:tracePt t="95279" x="8070850" y="3619500"/>
          <p14:tracePt t="95295" x="7981950" y="3619500"/>
          <p14:tracePt t="95312" x="7943850" y="3625850"/>
          <p14:tracePt t="95422" x="7962900" y="3632200"/>
          <p14:tracePt t="95430" x="7988300" y="3644900"/>
          <p14:tracePt t="95445" x="8140700" y="3702050"/>
          <p14:tracePt t="95462" x="8362950" y="3765550"/>
          <p14:tracePt t="95479" x="8528050" y="3816350"/>
          <p14:tracePt t="95496" x="8585200" y="3835400"/>
          <p14:tracePt t="95513" x="8591550" y="3835400"/>
          <p14:tracePt t="95529" x="8604250" y="3835400"/>
          <p14:tracePt t="95546" x="8610600" y="3835400"/>
          <p14:tracePt t="95563" x="8623300" y="3822700"/>
          <p14:tracePt t="95579" x="8629650" y="3816350"/>
          <p14:tracePt t="95629" x="8629650" y="3810000"/>
          <p14:tracePt t="95646" x="8636000" y="3803650"/>
          <p14:tracePt t="95662" x="8642350" y="3790950"/>
          <p14:tracePt t="95680" x="8648700" y="3778250"/>
          <p14:tracePt t="95696" x="8648700" y="3765550"/>
          <p14:tracePt t="95714" x="8667750" y="3740150"/>
          <p14:tracePt t="95734" x="8686800" y="3721100"/>
          <p14:tracePt t="95739" x="8699500" y="3702050"/>
          <p14:tracePt t="95746" x="8705850" y="3695700"/>
          <p14:tracePt t="95763" x="8731250" y="3663950"/>
          <p14:tracePt t="95779" x="8750300" y="3651250"/>
          <p14:tracePt t="95796" x="8756650" y="3638550"/>
          <p14:tracePt t="95886" x="8756650" y="3632200"/>
          <p14:tracePt t="95895" x="8750300" y="3625850"/>
          <p14:tracePt t="95912" x="8718550" y="3613150"/>
          <p14:tracePt t="95918" x="8686800" y="3600450"/>
          <p14:tracePt t="95928" x="8674100" y="3600450"/>
          <p14:tracePt t="101672" x="8674100" y="3613150"/>
          <p14:tracePt t="101682" x="8674100" y="3638550"/>
          <p14:tracePt t="101689" x="8693150" y="3702050"/>
          <p14:tracePt t="101702" x="8718550" y="3778250"/>
          <p14:tracePt t="101719" x="8807450" y="4006850"/>
          <p14:tracePt t="101735" x="8820150" y="4121150"/>
          <p14:tracePt t="101751" x="8801100" y="4210050"/>
          <p14:tracePt t="101768" x="8769350" y="4298950"/>
          <p14:tracePt t="101784" x="8731250" y="4394200"/>
          <p14:tracePt t="101801" x="8718550" y="4470400"/>
          <p14:tracePt t="101818" x="8718550" y="4514850"/>
          <p14:tracePt t="101833" x="8724900" y="4527550"/>
          <p14:tracePt t="101923" x="8731250" y="4527550"/>
          <p14:tracePt t="101931" x="8731250" y="4533900"/>
          <p14:tracePt t="101935" x="8743950" y="4540250"/>
          <p14:tracePt t="101950" x="8763000" y="4546600"/>
          <p14:tracePt t="101968" x="8775700" y="4546600"/>
          <p14:tracePt t="101984" x="8794750" y="4546600"/>
          <p14:tracePt t="102001" x="8801100" y="4546600"/>
          <p14:tracePt t="102019" x="8813800" y="4552950"/>
          <p14:tracePt t="102034" x="8820150" y="4552950"/>
          <p14:tracePt t="102051" x="8839200" y="4552950"/>
          <p14:tracePt t="102068" x="8864600" y="4546600"/>
          <p14:tracePt t="102084" x="8877300" y="4540250"/>
          <p14:tracePt t="102171" x="8883650" y="4540250"/>
          <p14:tracePt t="102195" x="8883650" y="4533900"/>
          <p14:tracePt t="102204" x="8890000" y="4533900"/>
          <p14:tracePt t="102217" x="8890000" y="4527550"/>
          <p14:tracePt t="102234" x="8896350" y="4527550"/>
          <p14:tracePt t="102301" x="8896350" y="4514850"/>
          <p14:tracePt t="102318" x="8902700" y="4502150"/>
          <p14:tracePt t="102335" x="8909050" y="4489450"/>
          <p14:tracePt t="102659" x="8915400" y="4495800"/>
          <p14:tracePt t="102669" x="8921750" y="4508500"/>
          <p14:tracePt t="102678" x="8934450" y="4533900"/>
          <p14:tracePt t="102685" x="8953500" y="4559300"/>
          <p14:tracePt t="102702" x="9004300" y="4616450"/>
          <p14:tracePt t="102719" x="9061450" y="4660900"/>
          <p14:tracePt t="102735" x="9093200" y="4679950"/>
          <p14:tracePt t="102752" x="9112250" y="4686300"/>
          <p14:tracePt t="102755" x="9118600" y="4686300"/>
          <p14:tracePt t="102768" x="9124950" y="4686300"/>
          <p14:tracePt t="102802" x="9131300" y="4692650"/>
          <p14:tracePt t="102819" x="9137650" y="4699000"/>
          <p14:tracePt t="102835" x="9150350" y="4718050"/>
          <p14:tracePt t="102854" x="9156700" y="4724400"/>
          <p14:tracePt t="102869" x="9163050" y="4724400"/>
          <p14:tracePt t="103008" x="9169400" y="4724400"/>
          <p14:tracePt t="103016" x="9169400" y="4718050"/>
          <p14:tracePt t="103024" x="9169400" y="4711700"/>
          <p14:tracePt t="103037" x="9175750" y="4705350"/>
          <p14:tracePt t="103070" x="9182100" y="4686300"/>
          <p14:tracePt t="103086" x="9188450" y="4679950"/>
          <p14:tracePt t="103102" x="9201150" y="4660900"/>
          <p14:tracePt t="103118" x="9207500" y="4641850"/>
          <p14:tracePt t="103135" x="9207500" y="4635500"/>
          <p14:tracePt t="103152" x="9207500" y="4629150"/>
          <p14:tracePt t="103247" x="9213850" y="4622800"/>
          <p14:tracePt t="103256" x="9213850" y="4616450"/>
          <p14:tracePt t="103269" x="9226550" y="4610100"/>
          <p14:tracePt t="103329" x="9232900" y="4610100"/>
          <p14:tracePt t="103335" x="9239250" y="4610100"/>
          <p14:tracePt t="103352" x="9258300" y="4610100"/>
          <p14:tracePt t="103369" x="9264650" y="4610100"/>
          <p14:tracePt t="103385" x="9277350" y="4610100"/>
          <p14:tracePt t="103402" x="9302750" y="4616450"/>
          <p14:tracePt t="103418" x="9328150" y="4622800"/>
          <p14:tracePt t="103436" x="9340850" y="4629150"/>
          <p14:tracePt t="103452" x="9347200" y="4629150"/>
          <p14:tracePt t="103470" x="9353550" y="4629150"/>
          <p14:tracePt t="103486" x="9359900" y="4629150"/>
          <p14:tracePt t="103489" x="9366250" y="4629150"/>
          <p14:tracePt t="103502" x="9372600" y="4629150"/>
          <p14:tracePt t="103506" x="9378950" y="4629150"/>
          <p14:tracePt t="103519" x="9378950" y="4622800"/>
          <p14:tracePt t="103537" x="9398000" y="4616450"/>
          <p14:tracePt t="106126" x="9404350" y="4616450"/>
          <p14:tracePt t="106135" x="9423400" y="4629150"/>
          <p14:tracePt t="106141" x="9455150" y="4641850"/>
          <p14:tracePt t="106154" x="9467850" y="4648200"/>
          <p14:tracePt t="106173" x="9480550" y="4635500"/>
          <p14:tracePt t="106189" x="9480550" y="4629150"/>
          <p14:tracePt t="106205" x="9486900" y="4622800"/>
          <p14:tracePt t="106222" x="9518650" y="4622800"/>
          <p14:tracePt t="106238" x="9632950" y="4641850"/>
          <p14:tracePt t="106254" x="9779000" y="4686300"/>
          <p14:tracePt t="106271" x="9880600" y="4711700"/>
          <p14:tracePt t="106288" x="9937750" y="4737100"/>
          <p14:tracePt t="106304" x="9950450" y="4743450"/>
          <p14:tracePt t="106321" x="9956800" y="4743450"/>
          <p14:tracePt t="106338" x="9975850" y="4743450"/>
          <p14:tracePt t="106354" x="10001250" y="4730750"/>
          <p14:tracePt t="106371" x="10052050" y="4699000"/>
          <p14:tracePt t="106388" x="10109200" y="4667250"/>
          <p14:tracePt t="106405" x="10185400" y="4641850"/>
          <p14:tracePt t="106421" x="10191750" y="4635500"/>
          <p14:tracePt t="106455" x="10191750" y="4622800"/>
          <p14:tracePt t="106472" x="10191750" y="4603750"/>
          <p14:tracePt t="106488" x="10191750" y="4572000"/>
          <p14:tracePt t="106505" x="10185400" y="4527550"/>
          <p14:tracePt t="106522" x="10172700" y="4483100"/>
          <p14:tracePt t="106538" x="10153650" y="4451350"/>
          <p14:tracePt t="106554" x="10128250" y="4425950"/>
          <p14:tracePt t="106571" x="10096500" y="4406900"/>
          <p14:tracePt t="106588" x="10039350" y="4394200"/>
          <p14:tracePt t="106606" x="9963150" y="4387850"/>
          <p14:tracePt t="106622" x="9906000" y="4400550"/>
          <p14:tracePt t="106643" x="9886950" y="4400550"/>
          <p14:tracePt t="106705" x="9886950" y="4406900"/>
          <p14:tracePt t="106723" x="9867900" y="4432300"/>
          <p14:tracePt t="106739" x="9842500" y="4470400"/>
          <p14:tracePt t="106756" x="9842500" y="4483100"/>
          <p14:tracePt t="106846" x="9842500" y="4489450"/>
          <p14:tracePt t="106854" x="9842500" y="4495800"/>
          <p14:tracePt t="106872" x="9842500" y="4514850"/>
          <p14:tracePt t="106888" x="9842500" y="4521200"/>
          <p14:tracePt t="107138" x="9848850" y="4521200"/>
          <p14:tracePt t="107146" x="9880600" y="4540250"/>
          <p14:tracePt t="107154" x="9931400" y="4559300"/>
          <p14:tracePt t="107172" x="10033000" y="4597400"/>
          <p14:tracePt t="107190" x="10109200" y="4622800"/>
          <p14:tracePt t="107207" x="10166350" y="4635500"/>
          <p14:tracePt t="107223" x="10223500" y="4635500"/>
          <p14:tracePt t="107226" x="10248900" y="4635500"/>
          <p14:tracePt t="107239" x="10280650" y="4635500"/>
          <p14:tracePt t="107243" x="10306050" y="4635500"/>
          <p14:tracePt t="107257" x="10331450" y="4629150"/>
          <p14:tracePt t="107272" x="10344150" y="4622800"/>
          <p14:tracePt t="107289" x="10356850" y="4616450"/>
          <p14:tracePt t="107347" x="10356850" y="4610100"/>
          <p14:tracePt t="107372" x="10356850" y="4597400"/>
          <p14:tracePt t="107389" x="10356850" y="4584700"/>
          <p14:tracePt t="107405" x="10356850" y="4572000"/>
          <p14:tracePt t="107423" x="10350500" y="4559300"/>
          <p14:tracePt t="107455" x="10344150" y="4559300"/>
          <p14:tracePt t="107472" x="10337800" y="4559300"/>
          <p14:tracePt t="107490" x="10325100" y="4559300"/>
          <p14:tracePt t="107495" x="10318750" y="4559300"/>
          <p14:tracePt t="107506" x="10312400" y="4559300"/>
          <p14:tracePt t="107859" x="10306050" y="4559300"/>
          <p14:tracePt t="107867" x="10299700" y="4559300"/>
          <p14:tracePt t="107877" x="10287000" y="4559300"/>
          <p14:tracePt t="107888" x="10274300" y="4559300"/>
          <p14:tracePt t="107907" x="10210800" y="4540250"/>
          <p14:tracePt t="107923" x="10147300" y="4521200"/>
          <p14:tracePt t="107939" x="10077450" y="4508500"/>
          <p14:tracePt t="107957" x="10007600" y="4489450"/>
          <p14:tracePt t="107973" x="9944100" y="4476750"/>
          <p14:tracePt t="107990" x="9899650" y="4476750"/>
          <p14:tracePt t="108006" x="9874250" y="4476750"/>
          <p14:tracePt t="108023" x="9848850" y="4495800"/>
          <p14:tracePt t="108040" x="9817100" y="4540250"/>
          <p14:tracePt t="108057" x="9779000" y="4654550"/>
          <p14:tracePt t="108073" x="9766300" y="4711700"/>
          <p14:tracePt t="108090" x="9753600" y="4743450"/>
          <p14:tracePt t="108106" x="9753600" y="4756150"/>
          <p14:tracePt t="108125" x="9753600" y="4762500"/>
          <p14:tracePt t="108140" x="9734550" y="4775200"/>
          <p14:tracePt t="108156" x="9632950" y="4794250"/>
          <p14:tracePt t="108173" x="9518650" y="4806950"/>
          <p14:tracePt t="108190" x="9353550" y="4819650"/>
          <p14:tracePt t="108206" x="9251950" y="4826000"/>
          <p14:tracePt t="108223" x="9156700" y="4826000"/>
          <p14:tracePt t="108240" x="9105900" y="4826000"/>
          <p14:tracePt t="108256" x="8997950" y="4813300"/>
          <p14:tracePt t="108273" x="8947150" y="4819650"/>
          <p14:tracePt t="108290" x="8870950" y="4832350"/>
          <p14:tracePt t="108306" x="8737600" y="4845050"/>
          <p14:tracePt t="108309" x="8655050" y="4857750"/>
          <p14:tracePt t="108323" x="8572500" y="4864100"/>
          <p14:tracePt t="108338" x="8566150" y="4864100"/>
          <p14:tracePt t="108357" x="8559800" y="4864100"/>
          <p14:tracePt t="108390" x="8566150" y="4870450"/>
          <p14:tracePt t="108407" x="8572500" y="4883150"/>
          <p14:tracePt t="108423" x="8585200" y="4921250"/>
          <p14:tracePt t="108440" x="8585200" y="4972050"/>
          <p14:tracePt t="108456" x="8585200" y="5016500"/>
          <p14:tracePt t="108474" x="8591550" y="5060950"/>
          <p14:tracePt t="108490" x="8610600" y="5073650"/>
          <p14:tracePt t="108494" x="8629650" y="5086350"/>
          <p14:tracePt t="108509" x="8667750" y="5099050"/>
          <p14:tracePt t="108523" x="8699500" y="5111750"/>
          <p14:tracePt t="108540" x="8743950" y="5124450"/>
          <p14:tracePt t="108557" x="8756650" y="5137150"/>
          <p14:tracePt t="108573" x="8756650" y="5143500"/>
          <p14:tracePt t="108590" x="8756650" y="5149850"/>
          <p14:tracePt t="108660" x="8763000" y="5149850"/>
          <p14:tracePt t="108668" x="8769350" y="5149850"/>
          <p14:tracePt t="108676" x="8775700" y="5149850"/>
          <p14:tracePt t="108689" x="8775700" y="5156200"/>
          <p14:tracePt t="108707" x="8769350" y="5187950"/>
          <p14:tracePt t="108723" x="8731250" y="5219700"/>
          <p14:tracePt t="108741" x="8724900" y="5226050"/>
          <p14:tracePt t="121493" x="8724900" y="5232400"/>
          <p14:tracePt t="121503" x="8724900" y="5238750"/>
          <p14:tracePt t="121517" x="8705850" y="5251450"/>
          <p14:tracePt t="121534" x="8667750" y="5283200"/>
          <p14:tracePt t="121552" x="8616950" y="5321300"/>
          <p14:tracePt t="121567" x="8585200" y="5353050"/>
          <p14:tracePt t="121584" x="8566150" y="5372100"/>
          <p14:tracePt t="121601" x="8559800" y="5378450"/>
          <p14:tracePt t="121618" x="8559800" y="5384800"/>
          <p14:tracePt t="121635" x="8547100" y="5397500"/>
          <p14:tracePt t="121651" x="8528050" y="5441950"/>
          <p14:tracePt t="121668" x="8509000" y="5486400"/>
          <p14:tracePt t="121685" x="8502650" y="5530850"/>
          <p14:tracePt t="121701" x="8502650" y="5556250"/>
          <p14:tracePt t="121717" x="8502650" y="5562600"/>
          <p14:tracePt t="121767" x="8509000" y="5562600"/>
          <p14:tracePt t="121785" x="8534400" y="5581650"/>
          <p14:tracePt t="121801" x="8572500" y="5632450"/>
          <p14:tracePt t="121818" x="8585200" y="5657850"/>
          <p14:tracePt t="121834" x="8597900" y="5676900"/>
          <p14:tracePt t="121852" x="8604250" y="5683250"/>
          <p14:tracePt t="121901" x="8629650" y="5689600"/>
          <p14:tracePt t="121918" x="8661400" y="5689600"/>
          <p14:tracePt t="121934" x="8724900" y="5689600"/>
          <p14:tracePt t="121952" x="8775700" y="5689600"/>
          <p14:tracePt t="121968" x="8782050" y="5689600"/>
          <p14:tracePt t="122017" x="8788400" y="5689600"/>
          <p14:tracePt t="122035" x="8788400" y="5651500"/>
          <p14:tracePt t="122051" x="8788400" y="5613400"/>
          <p14:tracePt t="122068" x="8775700" y="5594350"/>
          <p14:tracePt t="122086" x="8769350" y="5594350"/>
          <p14:tracePt t="122102" x="8737600" y="5594350"/>
          <p14:tracePt t="122116" x="8667750" y="5594350"/>
          <p14:tracePt t="122134" x="8597900" y="5594350"/>
          <p14:tracePt t="122151" x="8540750" y="5594350"/>
          <p14:tracePt t="122168" x="8496300" y="5607050"/>
          <p14:tracePt t="122185" x="8432800" y="5626100"/>
          <p14:tracePt t="122201" x="8382000" y="5664200"/>
          <p14:tracePt t="122219" x="8343900" y="5695950"/>
          <p14:tracePt t="122222" x="8324850" y="5708650"/>
          <p14:tracePt t="122234" x="8318500" y="5727700"/>
          <p14:tracePt t="122251" x="8305800" y="5740400"/>
          <p14:tracePt t="122268" x="8305800" y="5765800"/>
          <p14:tracePt t="122271" x="8312150" y="5778500"/>
          <p14:tracePt t="122284" x="8318500" y="5791200"/>
          <p14:tracePt t="122285" x="8343900" y="5816600"/>
          <p14:tracePt t="122301" x="8388350" y="5854700"/>
          <p14:tracePt t="122304" x="8439150" y="5886450"/>
          <p14:tracePt t="122319" x="8515350" y="5937250"/>
          <p14:tracePt t="122335" x="8604250" y="5975350"/>
          <p14:tracePt t="122352" x="8724900" y="6000750"/>
          <p14:tracePt t="122368" x="8813800" y="6007100"/>
          <p14:tracePt t="122385" x="8940800" y="5988050"/>
          <p14:tracePt t="122402" x="9036050" y="5956300"/>
          <p14:tracePt t="122418" x="9194800" y="5924550"/>
          <p14:tracePt t="122435" x="9372600" y="5918200"/>
          <p14:tracePt t="122452" x="9423400" y="5918200"/>
          <p14:tracePt t="122469" x="9429750" y="5918200"/>
          <p14:tracePt t="122472" x="9436100" y="5918200"/>
          <p14:tracePt t="122484" x="9442450" y="5918200"/>
          <p14:tracePt t="122501" x="9461500" y="5918200"/>
          <p14:tracePt t="122519" x="9467850" y="5911850"/>
          <p14:tracePt t="122535" x="9480550" y="5899150"/>
          <p14:tracePt t="122538" x="9493250" y="5886450"/>
          <p14:tracePt t="122552" x="9512300" y="5861050"/>
          <p14:tracePt t="122568" x="9531350" y="5829300"/>
          <p14:tracePt t="122584" x="9537700" y="5829300"/>
          <p14:tracePt t="122619" x="9544050" y="5829300"/>
          <p14:tracePt t="122637" x="9575800" y="5854700"/>
          <p14:tracePt t="122653" x="9607550" y="5880100"/>
          <p14:tracePt t="122668" x="9652000" y="5905500"/>
          <p14:tracePt t="122685" x="9721850" y="5930900"/>
          <p14:tracePt t="122702" x="9798050" y="5937250"/>
          <p14:tracePt t="122718" x="9874250" y="5930900"/>
          <p14:tracePt t="122735" x="9950450" y="5886450"/>
          <p14:tracePt t="122752" x="10007600" y="5842000"/>
          <p14:tracePt t="122768" x="10033000" y="5797550"/>
          <p14:tracePt t="122785" x="10033000" y="5759450"/>
          <p14:tracePt t="122802" x="10033000" y="5740400"/>
          <p14:tracePt t="122819" x="10020300" y="5734050"/>
          <p14:tracePt t="122835" x="10001250" y="5727700"/>
          <p14:tracePt t="122839" x="9994900" y="5727700"/>
          <p14:tracePt t="122851" x="9988550" y="5721350"/>
          <p14:tracePt t="122853" x="9982200" y="5721350"/>
          <p14:tracePt t="122868" x="9969500" y="5721350"/>
          <p14:tracePt t="122871" x="9950450" y="5715000"/>
          <p14:tracePt t="122885" x="9906000" y="5702300"/>
          <p14:tracePt t="122904" x="9874250" y="5689600"/>
          <p14:tracePt t="122918" x="9823450" y="5670550"/>
          <p14:tracePt t="122936" x="9791700" y="5664200"/>
          <p14:tracePt t="122953" x="9734550" y="5664200"/>
          <p14:tracePt t="122970" x="9658350" y="5664200"/>
          <p14:tracePt t="122985" x="9601200" y="5676900"/>
          <p14:tracePt t="123003" x="9525000" y="5689600"/>
          <p14:tracePt t="123019" x="9480550" y="5695950"/>
          <p14:tracePt t="123035" x="9461500" y="5695950"/>
          <p14:tracePt t="123052" x="9461500" y="5702300"/>
          <p14:tracePt t="123085" x="9455150" y="5702300"/>
          <p14:tracePt t="123102" x="9442450" y="5708650"/>
          <p14:tracePt t="123119" x="9385300" y="5759450"/>
          <p14:tracePt t="123135" x="9359900" y="5784850"/>
          <p14:tracePt t="123152" x="9334500" y="5829300"/>
          <p14:tracePt t="123168" x="9321800" y="5854700"/>
          <p14:tracePt t="123185" x="9321800" y="5886450"/>
          <p14:tracePt t="123202" x="9366250" y="5918200"/>
          <p14:tracePt t="123220" x="9442450" y="5943600"/>
          <p14:tracePt t="123236" x="9575800" y="5975350"/>
          <p14:tracePt t="123252" x="9715500" y="5988050"/>
          <p14:tracePt t="123271" x="9855200" y="5988050"/>
          <p14:tracePt t="123285" x="9880600" y="5988050"/>
          <p14:tracePt t="123302" x="9918700" y="5981700"/>
          <p14:tracePt t="123319" x="9944100" y="5962650"/>
          <p14:tracePt t="123336" x="9950450" y="5943600"/>
          <p14:tracePt t="123351" x="9950450" y="5924550"/>
          <p14:tracePt t="123387" x="9944100" y="5924550"/>
          <p14:tracePt t="123402" x="9931400" y="5924550"/>
          <p14:tracePt t="123419" x="9918700" y="5924550"/>
          <p14:tracePt t="123436" x="9906000" y="5924550"/>
          <p14:tracePt t="123452" x="9893300" y="5924550"/>
          <p14:tracePt t="123469" x="9886950" y="5918200"/>
          <p14:tracePt t="123487" x="9861550" y="5899150"/>
          <p14:tracePt t="123502" x="9829800" y="5886450"/>
          <p14:tracePt t="123519" x="9779000" y="5873750"/>
          <p14:tracePt t="123523" x="9753600" y="5867400"/>
          <p14:tracePt t="123536" x="9709150" y="5854700"/>
          <p14:tracePt t="123553" x="9645650" y="5835650"/>
          <p14:tracePt t="123569" x="9601200" y="5810250"/>
          <p14:tracePt t="123573" x="9588500" y="5797550"/>
          <p14:tracePt t="123586" x="9569450" y="5772150"/>
          <p14:tracePt t="123587" x="9563100" y="5759450"/>
          <p14:tracePt t="123601" x="9575800" y="5746750"/>
          <p14:tracePt t="123619" x="9721850" y="5746750"/>
          <p14:tracePt t="123637" x="9975850" y="5734050"/>
          <p14:tracePt t="123652" x="10128250" y="5727700"/>
          <p14:tracePt t="123670" x="10261600" y="5727700"/>
          <p14:tracePt t="123686" x="10344150" y="5721350"/>
          <p14:tracePt t="123703" x="10375900" y="5721350"/>
          <p14:tracePt t="123738" x="10382250" y="5721350"/>
          <p14:tracePt t="123751" x="10388600" y="5715000"/>
          <p14:tracePt t="123769" x="10407650" y="5708650"/>
          <p14:tracePt t="123786" x="10433050" y="5702300"/>
          <p14:tracePt t="123803" x="10471150" y="5702300"/>
          <p14:tracePt t="123820" x="10560050" y="5715000"/>
          <p14:tracePt t="123836" x="10674350" y="5746750"/>
          <p14:tracePt t="123853" x="10775950" y="5778500"/>
          <p14:tracePt t="123869" x="10845800" y="5803900"/>
          <p14:tracePt t="123886" x="10915650" y="5822950"/>
          <p14:tracePt t="123903" x="10979150" y="5835650"/>
          <p14:tracePt t="123919" x="11036300" y="5835650"/>
          <p14:tracePt t="123936" x="11099800" y="5835650"/>
          <p14:tracePt t="123953" x="11195050" y="5810250"/>
          <p14:tracePt t="123969" x="11220450" y="5803900"/>
          <p14:tracePt t="123986" x="11277600" y="5784850"/>
          <p14:tracePt t="124003" x="11296650" y="5778500"/>
          <p14:tracePt t="124020" x="11315700" y="5765800"/>
          <p14:tracePt t="124036" x="11322050" y="5759450"/>
          <p14:tracePt t="124055" x="11322050" y="5753100"/>
          <p14:tracePt t="124070" x="11322050" y="5727700"/>
          <p14:tracePt t="124086" x="11303000" y="5695950"/>
          <p14:tracePt t="124105" x="11277600" y="5664200"/>
          <p14:tracePt t="124120" x="11252200" y="5645150"/>
          <p14:tracePt t="124136" x="11226800" y="5632450"/>
          <p14:tracePt t="124153" x="11201400" y="5626100"/>
          <p14:tracePt t="124170" x="11163300" y="5619750"/>
          <p14:tracePt t="124188" x="11106150" y="5619750"/>
          <p14:tracePt t="124204" x="11093450" y="5619750"/>
          <p14:tracePt t="124221" x="11023600" y="5619750"/>
          <p14:tracePt t="124236" x="10966450" y="5613400"/>
          <p14:tracePt t="124253" x="10928350" y="5607050"/>
          <p14:tracePt t="124270" x="10883900" y="5600700"/>
          <p14:tracePt t="124287" x="10852150" y="5594350"/>
          <p14:tracePt t="124303" x="10820400" y="5588000"/>
          <p14:tracePt t="124320" x="10795000" y="5581650"/>
          <p14:tracePt t="124336" x="10756900" y="5581650"/>
          <p14:tracePt t="124354" x="10718800" y="5581650"/>
          <p14:tracePt t="124370" x="10636250" y="5581650"/>
          <p14:tracePt t="124387" x="10585450" y="5581650"/>
          <p14:tracePt t="124403" x="10534650" y="5575300"/>
          <p14:tracePt t="124420" x="10483850" y="5575300"/>
          <p14:tracePt t="124424" x="10477500" y="5575300"/>
          <p14:tracePt t="124437" x="10471150" y="5575300"/>
          <p14:tracePt t="124454" x="10452100" y="5588000"/>
          <p14:tracePt t="124470" x="10445750" y="5594350"/>
          <p14:tracePt t="124487" x="10433050" y="5607050"/>
          <p14:tracePt t="124503" x="10426700" y="5626100"/>
          <p14:tracePt t="124520" x="10414000" y="5651500"/>
          <p14:tracePt t="124537" x="10414000" y="5670550"/>
          <p14:tracePt t="124554" x="10414000" y="5689600"/>
          <p14:tracePt t="124570" x="10414000" y="5702300"/>
          <p14:tracePt t="124587" x="10426700" y="5734050"/>
          <p14:tracePt t="124603" x="10439400" y="5759450"/>
          <p14:tracePt t="124620" x="10458450" y="5772150"/>
          <p14:tracePt t="124637" x="10471150" y="5784850"/>
          <p14:tracePt t="124653" x="10483850" y="5797550"/>
          <p14:tracePt t="124672" x="10490200" y="5797550"/>
          <p14:tracePt t="124687" x="10521950" y="5797550"/>
          <p14:tracePt t="124703" x="10566400" y="5784850"/>
          <p14:tracePt t="124722" x="10617200" y="5772150"/>
          <p14:tracePt t="124737" x="10680700" y="5759450"/>
          <p14:tracePt t="124753" x="10756900" y="5746750"/>
          <p14:tracePt t="124772" x="10826750" y="5746750"/>
          <p14:tracePt t="124787" x="10877550" y="5746750"/>
          <p14:tracePt t="124803" x="10896600" y="5746750"/>
          <p14:tracePt t="124867" x="10902950" y="5746750"/>
          <p14:tracePt t="124875" x="10902950" y="5740400"/>
          <p14:tracePt t="124887" x="10902950" y="5734050"/>
          <p14:tracePt t="124904" x="10902950" y="5715000"/>
          <p14:tracePt t="125007" x="10902950" y="5708650"/>
          <p14:tracePt t="125016" x="10909300" y="5702300"/>
          <p14:tracePt t="125020" x="10909300" y="5695950"/>
          <p14:tracePt t="125037" x="10915650" y="5689600"/>
          <p14:tracePt t="125055" x="10928350" y="5670550"/>
          <p14:tracePt t="125071" x="10934700" y="5664200"/>
          <p14:tracePt t="125086" x="10934700" y="5657850"/>
          <p14:tracePt t="125123" x="10934700" y="5651500"/>
          <p14:tracePt t="125226" x="10928350" y="5651500"/>
          <p14:tracePt t="125234" x="10915650" y="5651500"/>
          <p14:tracePt t="125253" x="10883900" y="5645150"/>
          <p14:tracePt t="125271" x="10839450" y="5626100"/>
          <p14:tracePt t="125287" x="10807700" y="5613400"/>
          <p14:tracePt t="125305" x="10769600" y="5594350"/>
          <p14:tracePt t="125321" x="10737850" y="5581650"/>
          <p14:tracePt t="125339" x="10712450" y="5562600"/>
          <p14:tracePt t="125353" x="10687050" y="5543550"/>
          <p14:tracePt t="125371" x="10642600" y="5518150"/>
          <p14:tracePt t="125387" x="10591800" y="5492750"/>
          <p14:tracePt t="125404" x="10515600" y="5473700"/>
          <p14:tracePt t="125420" x="10426700" y="5454650"/>
          <p14:tracePt t="125437" x="10325100" y="5435600"/>
          <p14:tracePt t="125454" x="10198100" y="5422900"/>
          <p14:tracePt t="125471" x="10134600" y="5416550"/>
          <p14:tracePt t="125474" x="10109200" y="5416550"/>
          <p14:tracePt t="125486" x="10090150" y="5416550"/>
          <p14:tracePt t="125504" x="10020300" y="5416550"/>
          <p14:tracePt t="125521" x="9944100" y="5422900"/>
          <p14:tracePt t="125538" x="9848850" y="5435600"/>
          <p14:tracePt t="125555" x="9658350" y="5473700"/>
          <p14:tracePt t="125570" x="9569450" y="5492750"/>
          <p14:tracePt t="125588" x="9531350" y="5499100"/>
          <p14:tracePt t="125604" x="9518650" y="5505450"/>
          <p14:tracePt t="125621" x="9512300" y="5518150"/>
          <p14:tracePt t="125638" x="9499600" y="5543550"/>
          <p14:tracePt t="125654" x="9486900" y="5588000"/>
          <p14:tracePt t="125674" x="9448800" y="5683250"/>
          <p14:tracePt t="125687" x="9448800" y="5702300"/>
          <p14:tracePt t="125704" x="9442450" y="5772150"/>
          <p14:tracePt t="125709" x="9442450" y="5784850"/>
          <p14:tracePt t="125720" x="9448800" y="5803900"/>
          <p14:tracePt t="125738" x="9493250" y="5842000"/>
          <p14:tracePt t="125754" x="9575800" y="5886450"/>
          <p14:tracePt t="125770" x="9696450" y="5924550"/>
          <p14:tracePt t="125772" x="9747250" y="5937250"/>
          <p14:tracePt t="125787" x="9861550" y="5949950"/>
          <p14:tracePt t="125788" x="9925050" y="5962650"/>
          <p14:tracePt t="125804" x="10128250" y="5975350"/>
          <p14:tracePt t="125820" x="10388600" y="5975350"/>
          <p14:tracePt t="125837" x="10560050" y="5975350"/>
          <p14:tracePt t="125854" x="10687050" y="5962650"/>
          <p14:tracePt t="125871" x="10788650" y="5937250"/>
          <p14:tracePt t="125887" x="10826750" y="5918200"/>
          <p14:tracePt t="125904" x="10826750" y="5880100"/>
          <p14:tracePt t="125921" x="10775950" y="5829300"/>
          <p14:tracePt t="125938" x="10737850" y="5791200"/>
          <p14:tracePt t="125954" x="10718800" y="5772150"/>
          <p14:tracePt t="125988" x="10706100" y="5772150"/>
          <p14:tracePt t="126005" x="10617200" y="5772150"/>
          <p14:tracePt t="126022" x="10496550" y="5772150"/>
          <p14:tracePt t="126038" x="10464800" y="5772150"/>
          <p14:tracePt t="126104" x="10458450" y="5772150"/>
          <p14:tracePt t="126121" x="10445750" y="5772150"/>
          <p14:tracePt t="126138" x="10439400" y="5772150"/>
          <p14:tracePt t="126266" x="10433050" y="5772150"/>
          <p14:tracePt t="126346" x="10426700" y="5772150"/>
          <p14:tracePt t="126357" x="10414000" y="5772150"/>
          <p14:tracePt t="126362" x="10394950" y="5765800"/>
          <p14:tracePt t="126370" x="10375900" y="5765800"/>
          <p14:tracePt t="126388" x="10344150" y="5759450"/>
          <p14:tracePt t="127036" x="10331450" y="5759450"/>
          <p14:tracePt t="127043" x="10312400" y="5759450"/>
          <p14:tracePt t="127056" x="10255250" y="5753100"/>
          <p14:tracePt t="127073" x="10026650" y="5702300"/>
          <p14:tracePt t="127089" x="9944100" y="5695950"/>
          <p14:tracePt t="127092" x="9899650" y="5702300"/>
          <p14:tracePt t="127106" x="9880600" y="5708650"/>
          <p14:tracePt t="127233" x="9886950" y="5708650"/>
          <p14:tracePt t="127241" x="9899650" y="5715000"/>
          <p14:tracePt t="127256" x="10007600" y="5734050"/>
          <p14:tracePt t="127272" x="10274300" y="5765800"/>
          <p14:tracePt t="127289" x="10553700" y="5778500"/>
          <p14:tracePt t="127306" x="10731500" y="5784850"/>
          <p14:tracePt t="127323" x="10782300" y="5797550"/>
          <p14:tracePt t="127339" x="10807700" y="5810250"/>
          <p14:tracePt t="127355" x="10820400" y="5822950"/>
          <p14:tracePt t="127373" x="10833100" y="5822950"/>
          <p14:tracePt t="127388" x="10852150" y="5822950"/>
          <p14:tracePt t="127406" x="10871200" y="5791200"/>
          <p14:tracePt t="127409" x="10883900" y="5765800"/>
          <p14:tracePt t="127422" x="10890250" y="5746750"/>
          <p14:tracePt t="127439" x="10896600" y="5664200"/>
          <p14:tracePt t="127456" x="10896600" y="5638800"/>
          <p14:tracePt t="127474" x="10852150" y="5549900"/>
          <p14:tracePt t="127561" x="10852150" y="5543550"/>
          <p14:tracePt t="127571" x="10839450" y="5543550"/>
          <p14:tracePt t="127589" x="10731500" y="5524500"/>
          <p14:tracePt t="127606" x="10547350" y="5505450"/>
          <p14:tracePt t="127623" x="10369550" y="5505450"/>
          <p14:tracePt t="127639" x="10261600" y="5524500"/>
          <p14:tracePt t="127656" x="10229850" y="5549900"/>
          <p14:tracePt t="127659" x="10229850" y="5568950"/>
          <p14:tracePt t="127671" x="10229850" y="5594350"/>
          <p14:tracePt t="127672" x="10242550" y="5619750"/>
          <p14:tracePt t="127689" x="10293350" y="5664200"/>
          <p14:tracePt t="127706" x="10344150" y="5715000"/>
          <p14:tracePt t="127722" x="10356850" y="5746750"/>
          <p14:tracePt t="127739" x="10356850" y="5772150"/>
          <p14:tracePt t="127756" x="10350500" y="5784850"/>
          <p14:tracePt t="127772" x="10344150" y="5791200"/>
          <p14:tracePt t="127789" x="10388600" y="5822950"/>
          <p14:tracePt t="127807" x="10560050" y="5861050"/>
          <p14:tracePt t="127823" x="10756900" y="5861050"/>
          <p14:tracePt t="127827" x="10845800" y="5861050"/>
          <p14:tracePt t="127840" x="10928350" y="5861050"/>
          <p14:tracePt t="127856" x="11017250" y="5829300"/>
          <p14:tracePt t="127873" x="11049000" y="5803900"/>
          <p14:tracePt t="127890" x="11055350" y="5791200"/>
          <p14:tracePt t="127906" x="11049000" y="5778500"/>
          <p14:tracePt t="127923" x="11017250" y="5753100"/>
          <p14:tracePt t="127940" x="10998200" y="5746750"/>
          <p14:tracePt t="128016" x="10998200" y="5740400"/>
          <p14:tracePt t="128023" x="10998200" y="5734050"/>
          <p14:tracePt t="128040" x="10979150" y="5708650"/>
          <p14:tracePt t="128059" x="10960100" y="5695950"/>
          <p14:tracePt t="128076" x="10915650" y="5683250"/>
          <p14:tracePt t="128090" x="10883900" y="5676900"/>
          <p14:tracePt t="128107" x="10845800" y="5676900"/>
          <p14:tracePt t="128125" x="10839450" y="5676900"/>
          <p14:tracePt t="128157" x="10833100" y="5676900"/>
          <p14:tracePt t="128175" x="10833100" y="5670550"/>
          <p14:tracePt t="128190" x="10833100" y="5664200"/>
          <p14:tracePt t="132770" x="10826750" y="5651500"/>
          <p14:tracePt t="132778" x="10820400" y="5645150"/>
          <p14:tracePt t="132794" x="10782300" y="5613400"/>
          <p14:tracePt t="132812" x="10737850" y="5600700"/>
          <p14:tracePt t="132827" x="10699750" y="5588000"/>
          <p14:tracePt t="132844" x="10687050" y="5575300"/>
          <p14:tracePt t="132861" x="10661650" y="5537200"/>
          <p14:tracePt t="132868" x="10648950" y="5511800"/>
          <p14:tracePt t="132876" x="10610850" y="5480050"/>
          <p14:tracePt t="132894" x="10464800" y="5416550"/>
          <p14:tracePt t="132898" x="10331450" y="5397500"/>
          <p14:tracePt t="132911" x="10172700" y="5384800"/>
          <p14:tracePt t="132915" x="9988550" y="5384800"/>
          <p14:tracePt t="132926" x="9779000" y="5384800"/>
          <p14:tracePt t="132944" x="9467850" y="5378450"/>
          <p14:tracePt t="132949" x="9321800" y="5359400"/>
          <p14:tracePt t="132959" x="9264650" y="5353050"/>
          <p14:tracePt t="132961" x="9232900" y="5346700"/>
          <p14:tracePt t="132978" x="9220200" y="5346700"/>
          <p14:tracePt t="132995" x="9207500" y="5340350"/>
          <p14:tracePt t="133009" x="9131300" y="5340350"/>
          <p14:tracePt t="133029" x="9029700" y="5334000"/>
          <p14:tracePt t="133044" x="8909050" y="5334000"/>
          <p14:tracePt t="133060" x="8826500" y="5353050"/>
          <p14:tracePt t="133078" x="8820150" y="5353050"/>
          <p14:tracePt t="133117" x="8813800" y="5359400"/>
          <p14:tracePt t="133126" x="8807450" y="5372100"/>
          <p14:tracePt t="133144" x="8775700" y="5410200"/>
          <p14:tracePt t="133160" x="8731250" y="5454650"/>
          <p14:tracePt t="133177" x="8693150" y="5511800"/>
          <p14:tracePt t="133194" x="8674100" y="5549900"/>
          <p14:tracePt t="133211" x="8686800" y="5594350"/>
          <p14:tracePt t="133228" x="8712200" y="5613400"/>
          <p14:tracePt t="133243" x="8724900" y="5619750"/>
          <p14:tracePt t="133244" x="8743950" y="5626100"/>
          <p14:tracePt t="133262" x="8801100" y="5651500"/>
          <p14:tracePt t="133276" x="8845550" y="5689600"/>
          <p14:tracePt t="133294" x="8870950" y="5740400"/>
          <p14:tracePt t="133313" x="8890000" y="5791200"/>
          <p14:tracePt t="133326" x="8928100" y="5835650"/>
          <p14:tracePt t="133344" x="8966200" y="5873750"/>
          <p14:tracePt t="133361" x="9023350" y="5899150"/>
          <p14:tracePt t="133364" x="9042400" y="5905500"/>
          <p14:tracePt t="133378" x="9086850" y="5911850"/>
          <p14:tracePt t="133381" x="9137650" y="5911850"/>
          <p14:tracePt t="133393" x="9175750" y="5911850"/>
          <p14:tracePt t="133411" x="9271000" y="5911850"/>
          <p14:tracePt t="133428" x="9398000" y="5911850"/>
          <p14:tracePt t="133444" x="9429750" y="5905500"/>
          <p14:tracePt t="133461" x="9512300" y="5886450"/>
          <p14:tracePt t="133478" x="9544050" y="5867400"/>
          <p14:tracePt t="133496" x="9563100" y="5861050"/>
          <p14:tracePt t="133509" x="9569450" y="5854700"/>
          <p14:tracePt t="133527" x="9594850" y="5854700"/>
          <p14:tracePt t="133544" x="9626600" y="5854700"/>
          <p14:tracePt t="133561" x="9664700" y="5848350"/>
          <p14:tracePt t="133577" x="9683750" y="5842000"/>
          <p14:tracePt t="133594" x="9702800" y="5835650"/>
          <p14:tracePt t="133611" x="9715500" y="5816600"/>
          <p14:tracePt t="133627" x="9715500" y="5797550"/>
          <p14:tracePt t="133644" x="9715500" y="5778500"/>
          <p14:tracePt t="133661" x="9696450" y="5746750"/>
          <p14:tracePt t="133679" x="9677400" y="5702300"/>
          <p14:tracePt t="133694" x="9658350" y="5676900"/>
          <p14:tracePt t="133711" x="9639300" y="5651500"/>
          <p14:tracePt t="133726" x="9620250" y="5632450"/>
          <p14:tracePt t="133744" x="9582150" y="5613400"/>
          <p14:tracePt t="133761" x="9505950" y="5600700"/>
          <p14:tracePt t="133777" x="9436100" y="5588000"/>
          <p14:tracePt t="133794" x="9353550" y="5568950"/>
          <p14:tracePt t="133811" x="9315450" y="5562600"/>
          <p14:tracePt t="133877" x="9309100" y="5562600"/>
          <p14:tracePt t="133897" x="9283700" y="5562600"/>
          <p14:tracePt t="133911" x="9258300" y="5562600"/>
          <p14:tracePt t="133928" x="9245600" y="5562600"/>
          <p14:tracePt t="134614" x="9239250" y="5562600"/>
          <p14:tracePt t="134630" x="9232900" y="5562600"/>
          <p14:tracePt t="134645" x="9226550" y="5562600"/>
          <p14:tracePt t="134662" x="9207500" y="5562600"/>
          <p14:tracePt t="134679" x="9175750" y="5562600"/>
          <p14:tracePt t="134685" x="9156700" y="5562600"/>
          <p14:tracePt t="134695" x="9137650" y="5562600"/>
          <p14:tracePt t="134713" x="9099550" y="5562600"/>
          <p14:tracePt t="134729" x="9055100" y="5562600"/>
          <p14:tracePt t="134762" x="9048750" y="5562600"/>
          <p14:tracePt t="134778" x="9023350" y="5556250"/>
          <p14:tracePt t="134795" x="8997950" y="5556250"/>
          <p14:tracePt t="134812" x="8947150" y="5556250"/>
          <p14:tracePt t="134828" x="8915400" y="5556250"/>
          <p14:tracePt t="134845" x="8896350" y="5556250"/>
          <p14:tracePt t="134862" x="8890000" y="5556250"/>
          <p14:tracePt t="134878" x="8883650" y="5556250"/>
          <p14:tracePt t="134895" x="8858250" y="5556250"/>
          <p14:tracePt t="134911" x="8801100" y="5556250"/>
          <p14:tracePt t="134929" x="8680450" y="5562600"/>
          <p14:tracePt t="134945" x="8540750" y="5562600"/>
          <p14:tracePt t="134962" x="8420100" y="5556250"/>
          <p14:tracePt t="134979" x="8356600" y="5543550"/>
          <p14:tracePt t="134983" x="8350250" y="5543550"/>
          <p14:tracePt t="134994" x="8343900" y="5537200"/>
          <p14:tracePt t="135013" x="8331200" y="5537200"/>
          <p14:tracePt t="135029" x="8305800" y="5543550"/>
          <p14:tracePt t="135046" x="8248650" y="5556250"/>
          <p14:tracePt t="135062" x="8178800" y="5575300"/>
          <p14:tracePt t="135079" x="8102600" y="5594350"/>
          <p14:tracePt t="135095" x="8077200" y="5607050"/>
          <p14:tracePt t="135115" x="8070850" y="5607050"/>
          <p14:tracePt t="135118" x="8070850" y="5613400"/>
          <p14:tracePt t="135128" x="8077200" y="5619750"/>
          <p14:tracePt t="135145" x="8128000" y="5657850"/>
          <p14:tracePt t="135162" x="8191500" y="5689600"/>
          <p14:tracePt t="135181" x="8216900" y="5702300"/>
          <p14:tracePt t="135196" x="8242300" y="5715000"/>
          <p14:tracePt t="135212" x="8267700" y="5734050"/>
          <p14:tracePt t="135228" x="8331200" y="5759450"/>
          <p14:tracePt t="135229" x="8343900" y="5759450"/>
          <p14:tracePt t="135245" x="8401050" y="5772150"/>
          <p14:tracePt t="135262" x="8445500" y="5772150"/>
          <p14:tracePt t="135279" x="8496300" y="5772150"/>
          <p14:tracePt t="135295" x="8553450" y="5765800"/>
          <p14:tracePt t="135312" x="8585200" y="5759450"/>
          <p14:tracePt t="135329" x="8585200" y="5753100"/>
          <p14:tracePt t="135392" x="8585200" y="5746750"/>
          <p14:tracePt t="135401" x="8585200" y="5740400"/>
          <p14:tracePt t="135413" x="8585200" y="5734050"/>
          <p14:tracePt t="135429" x="8534400" y="5740400"/>
          <p14:tracePt t="135446" x="8502650" y="5740400"/>
          <p14:tracePt t="135481" x="8502650" y="5746750"/>
          <p14:tracePt t="139495" x="8521700" y="5753100"/>
          <p14:tracePt t="139503" x="8547100" y="5765800"/>
          <p14:tracePt t="139515" x="8616950" y="5791200"/>
          <p14:tracePt t="139533" x="8826500" y="5861050"/>
          <p14:tracePt t="139550" x="9175750" y="5975350"/>
          <p14:tracePt t="139567" x="9347200" y="6032500"/>
          <p14:tracePt t="139581" x="9461500" y="6038850"/>
          <p14:tracePt t="139600" x="9550400" y="6038850"/>
          <p14:tracePt t="139615" x="9652000" y="6026150"/>
          <p14:tracePt t="139633" x="9753600" y="6000750"/>
          <p14:tracePt t="139638" x="9810750" y="5981700"/>
          <p14:tracePt t="139648" x="9848850" y="5969000"/>
          <p14:tracePt t="139665" x="9931400" y="5930900"/>
          <p14:tracePt t="139682" x="9982200" y="5899150"/>
          <p14:tracePt t="139699" x="10026650" y="5854700"/>
          <p14:tracePt t="139716" x="10039350" y="5822950"/>
          <p14:tracePt t="139733" x="10033000" y="5791200"/>
          <p14:tracePt t="139750" x="9994900" y="5759450"/>
          <p14:tracePt t="139765" x="9944100" y="5740400"/>
          <p14:tracePt t="139767" x="9906000" y="5721350"/>
          <p14:tracePt t="139782" x="9867900" y="5708650"/>
          <p14:tracePt t="139798" x="9810750" y="5683250"/>
          <p14:tracePt t="139799" x="9779000" y="5670550"/>
          <p14:tracePt t="139816" x="9734550" y="5651500"/>
          <p14:tracePt t="139833" x="9696450" y="5632450"/>
          <p14:tracePt t="139849" x="9632950" y="5619750"/>
          <p14:tracePt t="139866" x="9537700" y="5632450"/>
          <p14:tracePt t="139882" x="9410700" y="5657850"/>
          <p14:tracePt t="139900" x="9309100" y="5689600"/>
          <p14:tracePt t="139916" x="9220200" y="5727700"/>
          <p14:tracePt t="139933" x="9182100" y="5746750"/>
          <p14:tracePt t="139948" x="9169400" y="5759450"/>
          <p14:tracePt t="140003" x="9163050" y="5765800"/>
          <p14:tracePt t="140015" x="9156700" y="5772150"/>
          <p14:tracePt t="140033" x="8978900" y="5848350"/>
          <p14:tracePt t="140049" x="8756650" y="5880100"/>
          <p14:tracePt t="140065" x="8496300" y="5892800"/>
          <p14:tracePt t="140082" x="8229600" y="5873750"/>
          <p14:tracePt t="140100" x="8064500" y="5848350"/>
          <p14:tracePt t="140115" x="8013700" y="5835650"/>
          <p14:tracePt t="140133" x="8001000" y="5829300"/>
          <p14:tracePt t="140149" x="7975600" y="5829300"/>
          <p14:tracePt t="140168" x="7950200" y="5842000"/>
          <p14:tracePt t="140182" x="7931150" y="5861050"/>
          <p14:tracePt t="140199" x="7931150" y="5867400"/>
          <p14:tracePt t="140233" x="7931150" y="5873750"/>
          <p14:tracePt t="140250" x="7937500" y="5873750"/>
          <p14:tracePt t="140317" x="7937500" y="5880100"/>
          <p14:tracePt t="140324" x="7931150" y="5880100"/>
          <p14:tracePt t="140332" x="7924800" y="5880100"/>
          <p14:tracePt t="140394" x="7918450" y="5886450"/>
          <p14:tracePt t="140400" x="7905750" y="5899150"/>
          <p14:tracePt t="140416" x="7848600" y="5930900"/>
          <p14:tracePt t="140432" x="7747000" y="5949950"/>
          <p14:tracePt t="140449" x="7613650" y="5975350"/>
          <p14:tracePt t="140465" x="7467600" y="5988050"/>
          <p14:tracePt t="140482" x="7346950" y="5981700"/>
          <p14:tracePt t="140500" x="7264400" y="5949950"/>
          <p14:tracePt t="140516" x="7264400" y="5924550"/>
          <p14:tracePt t="140532" x="7277100" y="5911850"/>
          <p14:tracePt t="140567" x="7277100" y="5937250"/>
          <p14:tracePt t="140582" x="7270750" y="5969000"/>
          <p14:tracePt t="140599" x="7258050" y="5994400"/>
          <p14:tracePt t="140615" x="7251700" y="6007100"/>
          <p14:tracePt t="140666" x="7270750" y="6013450"/>
          <p14:tracePt t="140682" x="7327900" y="6026150"/>
          <p14:tracePt t="140699" x="7391400" y="6051550"/>
          <p14:tracePt t="140716" x="7435850" y="6076950"/>
          <p14:tracePt t="140733" x="7473950" y="6108700"/>
          <p14:tracePt t="140749" x="7486650" y="6127750"/>
          <p14:tracePt t="140766" x="7493000" y="6127750"/>
          <p14:tracePt t="140782" x="7499350" y="6127750"/>
          <p14:tracePt t="140800" x="7524750" y="6127750"/>
          <p14:tracePt t="140817" x="7632700" y="6127750"/>
          <p14:tracePt t="140834" x="7854950" y="6140450"/>
          <p14:tracePt t="140838" x="7950200" y="6153150"/>
          <p14:tracePt t="140849" x="8096250" y="6172200"/>
          <p14:tracePt t="140852" x="8197850" y="6191250"/>
          <p14:tracePt t="140866" x="8299450" y="6210300"/>
          <p14:tracePt t="140884" x="8540750" y="6235700"/>
          <p14:tracePt t="140901" x="8623300" y="6235700"/>
          <p14:tracePt t="140917" x="8674100" y="6235700"/>
          <p14:tracePt t="140934" x="8705850" y="6235700"/>
          <p14:tracePt t="140950" x="8737600" y="6229350"/>
          <p14:tracePt t="140967" x="8763000" y="6223000"/>
          <p14:tracePt t="140984" x="8775700" y="6223000"/>
          <p14:tracePt t="141059" x="8782050" y="6223000"/>
          <p14:tracePt t="141074" x="8788400" y="6216650"/>
          <p14:tracePt t="141086" x="8807450" y="6210300"/>
          <p14:tracePt t="141101" x="8826500" y="6197600"/>
          <p14:tracePt t="141118" x="8845550" y="6184900"/>
          <p14:tracePt t="141169" x="8845550" y="6178550"/>
          <p14:tracePt t="141197" x="8845550" y="6172200"/>
          <p14:tracePt t="141237" x="8839200" y="6165850"/>
          <p14:tracePt t="141251" x="8832850" y="6146800"/>
          <p14:tracePt t="141267" x="8801100" y="6134100"/>
          <p14:tracePt t="141284" x="8731250" y="6153150"/>
          <p14:tracePt t="141300" x="8636000" y="6197600"/>
          <p14:tracePt t="141317" x="8578850" y="6235700"/>
          <p14:tracePt t="141334" x="8572500" y="6254750"/>
          <p14:tracePt t="141351" x="8566150" y="6254750"/>
          <p14:tracePt t="143467" x="8566150" y="6261100"/>
          <p14:tracePt t="143484" x="8559800" y="6261100"/>
          <p14:tracePt t="143503" x="8559800" y="6267450"/>
          <p14:tracePt t="143537" x="8597900" y="6273800"/>
          <p14:tracePt t="143553" x="8661400" y="6286500"/>
          <p14:tracePt t="143569" x="8686800" y="6286500"/>
          <p14:tracePt t="143586" x="8693150" y="6286500"/>
          <p14:tracePt t="143602" x="8712200" y="6280150"/>
          <p14:tracePt t="143620" x="8750300" y="6273800"/>
          <p14:tracePt t="143625" x="8769350" y="6267450"/>
          <p14:tracePt t="143636" x="8801100" y="6261100"/>
          <p14:tracePt t="143652" x="8839200" y="6248400"/>
          <p14:tracePt t="143670" x="8890000" y="6229350"/>
          <p14:tracePt t="143673" x="8909050" y="6216650"/>
          <p14:tracePt t="143686" x="8934450" y="6210300"/>
          <p14:tracePt t="143703" x="8966200" y="6191250"/>
          <p14:tracePt t="143756" x="8972550" y="6184900"/>
          <p14:tracePt t="143769" x="8978900" y="6178550"/>
          <p14:tracePt t="143786" x="9004300" y="6153150"/>
          <p14:tracePt t="143803" x="9010650" y="6127750"/>
          <p14:tracePt t="143820" x="9010650" y="6108700"/>
          <p14:tracePt t="143838" x="9004300" y="6089650"/>
          <p14:tracePt t="143853" x="8991600" y="6076950"/>
          <p14:tracePt t="143869" x="8985250" y="6064250"/>
          <p14:tracePt t="143886" x="8972550" y="6057900"/>
          <p14:tracePt t="143903" x="8972550" y="6051550"/>
          <p14:tracePt t="143919" x="8966200" y="6045200"/>
          <p14:tracePt t="143936" x="8953500" y="6032500"/>
          <p14:tracePt t="143953" x="8940800" y="6019800"/>
          <p14:tracePt t="143956" x="8928100" y="6019800"/>
          <p14:tracePt t="143969" x="8909050" y="6007100"/>
          <p14:tracePt t="143974" x="8890000" y="6000750"/>
          <p14:tracePt t="143986" x="8877300" y="6000750"/>
          <p14:tracePt t="144003" x="8851900" y="5994400"/>
          <p14:tracePt t="144020" x="8826500" y="5994400"/>
          <p14:tracePt t="144070" x="8820150" y="5994400"/>
          <p14:tracePt t="144089" x="8807450" y="5988050"/>
          <p14:tracePt t="144103" x="8763000" y="5988050"/>
          <p14:tracePt t="144120" x="8705850" y="5975350"/>
          <p14:tracePt t="144137" x="8623300" y="5975350"/>
          <p14:tracePt t="144155" x="8515350" y="5962650"/>
          <p14:tracePt t="144170" x="8496300" y="5956300"/>
          <p14:tracePt t="144187" x="8470900" y="5949950"/>
          <p14:tracePt t="144203" x="8445500" y="5943600"/>
          <p14:tracePt t="144206" x="8426450" y="5937250"/>
          <p14:tracePt t="144218" x="8407400" y="5937250"/>
          <p14:tracePt t="144236" x="8356600" y="5937250"/>
          <p14:tracePt t="144255" x="8242300" y="5949950"/>
          <p14:tracePt t="144270" x="8197850" y="5949950"/>
          <p14:tracePt t="144286" x="8172450" y="5956300"/>
          <p14:tracePt t="144336" x="8147050" y="5962650"/>
          <p14:tracePt t="144353" x="8077200" y="5988050"/>
          <p14:tracePt t="144370" x="7988300" y="6013450"/>
          <p14:tracePt t="144385" x="7886700" y="6051550"/>
          <p14:tracePt t="144402" x="7816850" y="6076950"/>
          <p14:tracePt t="144419" x="7772400" y="6102350"/>
          <p14:tracePt t="144437" x="7766050" y="6121400"/>
          <p14:tracePt t="144453" x="7766050" y="6134100"/>
          <p14:tracePt t="144469" x="7772400" y="6153150"/>
          <p14:tracePt t="144470" x="7785100" y="6165850"/>
          <p14:tracePt t="144485" x="7804150" y="6184900"/>
          <p14:tracePt t="144488" x="7842250" y="6210300"/>
          <p14:tracePt t="144502" x="7880350" y="6235700"/>
          <p14:tracePt t="144504" x="7918450" y="6261100"/>
          <p14:tracePt t="144519" x="8007350" y="6292850"/>
          <p14:tracePt t="144536" x="8147050" y="6311900"/>
          <p14:tracePt t="144552" x="8293100" y="6311900"/>
          <p14:tracePt t="144569" x="8509000" y="6280150"/>
          <p14:tracePt t="144587" x="8661400" y="6242050"/>
          <p14:tracePt t="144602" x="8775700" y="6203950"/>
          <p14:tracePt t="144619" x="8794750" y="6197600"/>
          <p14:tracePt t="144653" x="8801100" y="6191250"/>
          <p14:tracePt t="144714" x="8807450" y="6184900"/>
          <p14:tracePt t="144720" x="8820150" y="6178550"/>
          <p14:tracePt t="144735" x="8839200" y="6165850"/>
          <p14:tracePt t="144753" x="8851900" y="6159500"/>
          <p14:tracePt t="144770" x="8921750" y="6146800"/>
          <p14:tracePt t="144787" x="9004300" y="6146800"/>
          <p14:tracePt t="144803" x="9150350" y="6165850"/>
          <p14:tracePt t="144821" x="9283700" y="6172200"/>
          <p14:tracePt t="144837" x="9442450" y="6178550"/>
          <p14:tracePt t="144854" x="9569450" y="6178550"/>
          <p14:tracePt t="144870" x="9664700" y="6159500"/>
          <p14:tracePt t="144887" x="9702800" y="6140450"/>
          <p14:tracePt t="144904" x="9715500" y="6127750"/>
          <p14:tracePt t="144919" x="9715500" y="6121400"/>
          <p14:tracePt t="144921" x="9715500" y="6115050"/>
          <p14:tracePt t="144937" x="9715500" y="6096000"/>
          <p14:tracePt t="144953" x="9715500" y="6083300"/>
          <p14:tracePt t="144970" x="9702800" y="6038850"/>
          <p14:tracePt t="144986" x="9683750" y="5994400"/>
          <p14:tracePt t="145004" x="9632950" y="5943600"/>
          <p14:tracePt t="145021" x="9582150" y="5905500"/>
          <p14:tracePt t="145036" x="9544050" y="5886450"/>
          <p14:tracePt t="145052" x="9525000" y="5867400"/>
          <p14:tracePt t="145070" x="9505950" y="5854700"/>
          <p14:tracePt t="145086" x="9486900" y="5848350"/>
          <p14:tracePt t="145103" x="9423400" y="5848350"/>
          <p14:tracePt t="145119" x="9328150" y="5861050"/>
          <p14:tracePt t="145136" x="9182100" y="5911850"/>
          <p14:tracePt t="145153" x="9029700" y="5975350"/>
          <p14:tracePt t="145171" x="8864600" y="6057900"/>
          <p14:tracePt t="145187" x="8839200" y="6108700"/>
          <p14:tracePt t="145203" x="8883650" y="6153150"/>
          <p14:tracePt t="145220" x="9010650" y="6191250"/>
          <p14:tracePt t="145236" x="9239250" y="6235700"/>
          <p14:tracePt t="145253" x="9461500" y="6267450"/>
          <p14:tracePt t="145269" x="9626600" y="6273800"/>
          <p14:tracePt t="145286" x="9728200" y="6254750"/>
          <p14:tracePt t="145303" x="9785350" y="6216650"/>
          <p14:tracePt t="145319" x="9804400" y="6178550"/>
          <p14:tracePt t="145336" x="9817100" y="6140450"/>
          <p14:tracePt t="145354" x="9817100" y="6102350"/>
          <p14:tracePt t="145370" x="9810750" y="6070600"/>
          <p14:tracePt t="145387" x="9791700" y="6038850"/>
          <p14:tracePt t="145403" x="9759950" y="6013450"/>
          <p14:tracePt t="145420" x="9734550" y="5994400"/>
          <p14:tracePt t="145436" x="9702800" y="5962650"/>
          <p14:tracePt t="145453" x="9677400" y="5937250"/>
          <p14:tracePt t="145470" x="9645650" y="5905500"/>
          <p14:tracePt t="145486" x="9632950" y="5905500"/>
          <p14:tracePt t="145503" x="9626600" y="5905500"/>
          <p14:tracePt t="145519" x="9607550" y="5911850"/>
          <p14:tracePt t="145537" x="9569450" y="5937250"/>
          <p14:tracePt t="145553" x="9550400" y="5949950"/>
          <p14:tracePt t="146352" x="9563100" y="5949950"/>
          <p14:tracePt t="146360" x="9626600" y="5949950"/>
          <p14:tracePt t="146372" x="9734550" y="5930900"/>
          <p14:tracePt t="146389" x="10102850" y="5892800"/>
          <p14:tracePt t="146406" x="10775950" y="5899150"/>
          <p14:tracePt t="146423" x="10966450" y="5981700"/>
          <p14:tracePt t="146439" x="10966450" y="6000750"/>
          <p14:tracePt t="146454" x="10953750" y="6026150"/>
          <p14:tracePt t="146472" x="10953750" y="6038850"/>
          <p14:tracePt t="146505" x="10960100" y="6038850"/>
          <p14:tracePt t="146522" x="10998200" y="6032500"/>
          <p14:tracePt t="146539" x="11112500" y="6007100"/>
          <p14:tracePt t="146555" x="11220450" y="6013450"/>
          <p14:tracePt t="146572" x="11245850" y="6019800"/>
          <p14:tracePt t="146701" x="11233150" y="6019800"/>
          <p14:tracePt t="146708" x="11226800" y="6019800"/>
          <p14:tracePt t="146721" x="11201400" y="6013450"/>
          <p14:tracePt t="146737" x="11093450" y="6007100"/>
          <p14:tracePt t="146740" x="11010900" y="6007100"/>
          <p14:tracePt t="146754" x="10941050" y="6013450"/>
          <p14:tracePt t="146756" x="10877550" y="6019800"/>
          <p14:tracePt t="146772" x="10775950" y="6032500"/>
          <p14:tracePt t="146787" x="10712450" y="6038850"/>
          <p14:tracePt t="146804" x="10680700" y="6045200"/>
          <p14:tracePt t="146822" x="10617200" y="6045200"/>
          <p14:tracePt t="146837" x="10496550" y="6038850"/>
          <p14:tracePt t="146854" x="10274300" y="6057900"/>
          <p14:tracePt t="146871" x="10090150" y="6089650"/>
          <p14:tracePt t="146888" x="10007600" y="6108700"/>
          <p14:tracePt t="151393" x="10001250" y="6108700"/>
          <p14:tracePt t="151402" x="9969500" y="6108700"/>
          <p14:tracePt t="151408" x="9912350" y="6115050"/>
          <p14:tracePt t="151426" x="9753600" y="6134100"/>
          <p14:tracePt t="151442" x="9613900" y="6153150"/>
          <p14:tracePt t="151460" x="9531350" y="6159500"/>
          <p14:tracePt t="151477" x="9512300" y="6165850"/>
          <p14:tracePt t="151510" x="9505950" y="6165850"/>
          <p14:tracePt t="151527" x="9455150" y="6159500"/>
          <p14:tracePt t="151543" x="9378950" y="6153150"/>
          <p14:tracePt t="151546" x="9315450" y="6146800"/>
          <p14:tracePt t="151559" x="9271000" y="6146800"/>
          <p14:tracePt t="151577" x="9137650" y="6146800"/>
          <p14:tracePt t="151593" x="9124950" y="6146800"/>
          <p14:tracePt t="151648" x="9118600" y="6146800"/>
          <p14:tracePt t="151660" x="9112250" y="6146800"/>
          <p14:tracePt t="151675" x="9067800" y="6153150"/>
          <p14:tracePt t="151693" x="8997950" y="6165850"/>
          <p14:tracePt t="151709" x="8909050" y="6172200"/>
          <p14:tracePt t="151726" x="8851900" y="6172200"/>
          <p14:tracePt t="151742" x="8820150" y="6172200"/>
          <p14:tracePt t="151758" x="8801100" y="6172200"/>
          <p14:tracePt t="151793" x="8788400" y="6178550"/>
          <p14:tracePt t="151808" x="8782050" y="6184900"/>
          <p14:tracePt t="151827" x="8712200" y="6216650"/>
          <p14:tracePt t="151844" x="8667750" y="6229350"/>
          <p14:tracePt t="151858" x="8655050" y="6229350"/>
          <p14:tracePt t="152010" x="8655050" y="6235700"/>
          <p14:tracePt t="152025" x="8642350" y="6254750"/>
          <p14:tracePt t="152042" x="8636000" y="6273800"/>
          <p14:tracePt t="152060" x="8636000" y="6280150"/>
          <p14:tracePt t="152263" x="8636000" y="6286500"/>
          <p14:tracePt t="152267" x="8616950" y="6299200"/>
          <p14:tracePt t="152277" x="8610600" y="6305550"/>
          <p14:tracePt t="152293" x="8578850" y="6324600"/>
          <p14:tracePt t="152310" x="8502650" y="6362700"/>
          <p14:tracePt t="152327" x="8489950" y="6369050"/>
          <p14:tracePt t="152380" x="8496300" y="6362700"/>
          <p14:tracePt t="152392" x="8496300" y="6356350"/>
          <p14:tracePt t="152410" x="8515350" y="6337300"/>
          <p14:tracePt t="152426" x="8528050" y="6324600"/>
          <p14:tracePt t="152443" x="8534400" y="6311900"/>
          <p14:tracePt t="152493" x="8534400" y="6299200"/>
          <p14:tracePt t="152510" x="8534400" y="6248400"/>
          <p14:tracePt t="152525" x="8528050" y="6197600"/>
          <p14:tracePt t="152542" x="8502650" y="6146800"/>
          <p14:tracePt t="152560" x="8470900" y="6108700"/>
          <p14:tracePt t="152578" x="8432800" y="6096000"/>
          <p14:tracePt t="152593" x="8369300" y="6083300"/>
          <p14:tracePt t="152610" x="8267700" y="6076950"/>
          <p14:tracePt t="152628" x="8108950" y="6070600"/>
          <p14:tracePt t="152642" x="8001000" y="6064250"/>
          <p14:tracePt t="152660" x="7924800" y="6057900"/>
          <p14:tracePt t="152676" x="7880350" y="6051550"/>
          <p14:tracePt t="152693" x="7829550" y="6051550"/>
          <p14:tracePt t="152709" x="7734300" y="6051550"/>
          <p14:tracePt t="152726" x="7651750" y="6064250"/>
          <p14:tracePt t="152727" x="7626350" y="6070600"/>
          <p14:tracePt t="152742" x="7581900" y="6076950"/>
          <p14:tracePt t="152759" x="7537450" y="6089650"/>
          <p14:tracePt t="152776" x="7512050" y="6089650"/>
          <p14:tracePt t="152794" x="7493000" y="6089650"/>
          <p14:tracePt t="152809" x="7442200" y="6096000"/>
          <p14:tracePt t="152826" x="7391400" y="6108700"/>
          <p14:tracePt t="152843" x="7327900" y="6121400"/>
          <p14:tracePt t="152859" x="7251700" y="6127750"/>
          <p14:tracePt t="152876" x="7194550" y="6127750"/>
          <p14:tracePt t="152894" x="7194550" y="6134100"/>
          <p14:tracePt t="152959" x="7194550" y="6140450"/>
          <p14:tracePt t="152977" x="7213600" y="6191250"/>
          <p14:tracePt t="152998" x="7283450" y="6299200"/>
          <p14:tracePt t="153010" x="7321550" y="6337300"/>
          <p14:tracePt t="153027" x="7385050" y="6394450"/>
          <p14:tracePt t="153044" x="7454900" y="6438900"/>
          <p14:tracePt t="153061" x="7493000" y="6451600"/>
          <p14:tracePt t="153064" x="7505700" y="6451600"/>
          <p14:tracePt t="153076" x="7512050" y="6451600"/>
          <p14:tracePt t="153078" x="7518400" y="6457950"/>
          <p14:tracePt t="153093" x="7531100" y="6457950"/>
          <p14:tracePt t="153110" x="7543800" y="6457950"/>
          <p14:tracePt t="153127" x="7588250" y="6470650"/>
          <p14:tracePt t="153144" x="7620000" y="6477000"/>
          <p14:tracePt t="153147" x="7645400" y="6483350"/>
          <p14:tracePt t="153160" x="7721600" y="6496050"/>
          <p14:tracePt t="153177" x="7810500" y="6508750"/>
          <p14:tracePt t="153194" x="7893050" y="6508750"/>
          <p14:tracePt t="153210" x="7956550" y="6508750"/>
          <p14:tracePt t="153228" x="8001000" y="6496050"/>
          <p14:tracePt t="153244" x="8026400" y="6489700"/>
          <p14:tracePt t="153261" x="8039100" y="6477000"/>
          <p14:tracePt t="153278" x="8058150" y="6464300"/>
          <p14:tracePt t="153294" x="8070850" y="6451600"/>
          <p14:tracePt t="153311" x="8102600" y="6426200"/>
          <p14:tracePt t="153327" x="8121650" y="6407150"/>
          <p14:tracePt t="153344" x="8140700" y="6388100"/>
          <p14:tracePt t="153361" x="8153400" y="6375400"/>
          <p14:tracePt t="153377" x="8166100" y="6362700"/>
          <p14:tracePt t="153394" x="8172450" y="6350000"/>
          <p14:tracePt t="153411" x="8178800" y="6343650"/>
          <p14:tracePt t="153496" x="8172450" y="6343650"/>
          <p14:tracePt t="153506" x="8159750" y="6343650"/>
          <p14:tracePt t="153512" x="8153400" y="6343650"/>
          <p14:tracePt t="153527" x="8140700" y="6350000"/>
          <p14:tracePt t="153545" x="8128000" y="6356350"/>
          <p14:tracePt t="153563" x="8108950" y="6362700"/>
          <p14:tracePt t="153577" x="8096250" y="6369050"/>
          <p14:tracePt t="153594" x="8077200" y="6369050"/>
          <p14:tracePt t="153612" x="8070850" y="6369050"/>
          <p14:tracePt t="153882" x="8070850" y="6362700"/>
          <p14:tracePt t="153895" x="8064500" y="6362700"/>
          <p14:tracePt t="153902" x="8064500" y="6356350"/>
          <p14:tracePt t="154106" x="8064500" y="6369050"/>
          <p14:tracePt t="154114" x="8064500" y="6375400"/>
          <p14:tracePt t="154129" x="8064500" y="6394450"/>
          <p14:tracePt t="154145" x="8058150" y="6407150"/>
          <p14:tracePt t="154162" x="8058150" y="6413500"/>
          <p14:tracePt t="154250" x="8058150" y="6419850"/>
          <p14:tracePt t="154257" x="8064500" y="6419850"/>
          <p14:tracePt t="154266" x="8070850" y="6426200"/>
          <p14:tracePt t="154279" x="8083550" y="6432550"/>
          <p14:tracePt t="154296" x="8096250" y="6438900"/>
          <p14:tracePt t="154328" x="8102600" y="6451600"/>
          <p14:tracePt t="154345" x="8102600" y="6464300"/>
          <p14:tracePt t="154361" x="8108950" y="6483350"/>
          <p14:tracePt t="154378" x="8121650" y="6496050"/>
          <p14:tracePt t="154394" x="8147050" y="6508750"/>
          <p14:tracePt t="154410" x="8191500" y="6515100"/>
          <p14:tracePt t="154428" x="8261350" y="6521450"/>
          <p14:tracePt t="154445" x="8337550" y="6521450"/>
          <p14:tracePt t="154462" x="8407400" y="6515100"/>
          <p14:tracePt t="154478" x="8470900" y="6508750"/>
          <p14:tracePt t="154495" x="8515350" y="6508750"/>
          <p14:tracePt t="154512" x="8540750" y="6508750"/>
          <p14:tracePt t="154528" x="8553450" y="6508750"/>
          <p14:tracePt t="154545" x="8559800" y="6508750"/>
          <p14:tracePt t="154646" x="8566150" y="6508750"/>
          <p14:tracePt t="154653" x="8572500" y="6508750"/>
          <p14:tracePt t="154660" x="8585200" y="6515100"/>
          <p14:tracePt t="154679" x="8623300" y="6521450"/>
          <p14:tracePt t="154695" x="8667750" y="6527800"/>
          <p14:tracePt t="154712" x="8756650" y="6527800"/>
          <p14:tracePt t="154729" x="8813800" y="6527800"/>
          <p14:tracePt t="154745" x="8858250" y="6515100"/>
          <p14:tracePt t="154748" x="8896350" y="6496050"/>
          <p14:tracePt t="154762" x="8909050" y="6489700"/>
          <p14:tracePt t="154778" x="8921750" y="6464300"/>
          <p14:tracePt t="154795" x="8928100" y="6413500"/>
          <p14:tracePt t="154811" x="8928100" y="6400800"/>
          <p14:tracePt t="154812" x="8928100" y="6394450"/>
          <p14:tracePt t="154829" x="8928100" y="6375400"/>
          <p14:tracePt t="154846" x="8928100" y="6356350"/>
          <p14:tracePt t="154862" x="8928100" y="6350000"/>
          <p14:tracePt t="154879" x="8921750" y="6343650"/>
          <p14:tracePt t="154895" x="8896350" y="6324600"/>
          <p14:tracePt t="154912" x="8864600" y="6311900"/>
          <p14:tracePt t="154929" x="8813800" y="6299200"/>
          <p14:tracePt t="154946" x="8763000" y="6286500"/>
          <p14:tracePt t="154949" x="8743950" y="6280150"/>
          <p14:tracePt t="154962" x="8693150" y="6267450"/>
          <p14:tracePt t="154979" x="8655050" y="6261100"/>
          <p14:tracePt t="154996" x="8636000" y="6254750"/>
          <p14:tracePt t="155000" x="8629650" y="6254750"/>
          <p14:tracePt t="155011" x="8623300" y="6248400"/>
          <p14:tracePt t="155015" x="8616950" y="6248400"/>
          <p14:tracePt t="155028" x="8610600" y="6242050"/>
          <p14:tracePt t="155046" x="8585200" y="6223000"/>
          <p14:tracePt t="155062" x="8540750" y="6223000"/>
          <p14:tracePt t="155079" x="8464550" y="6223000"/>
          <p14:tracePt t="155095" x="8369300" y="6223000"/>
          <p14:tracePt t="155112" x="8286750" y="6216650"/>
          <p14:tracePt t="155117" x="8255000" y="6216650"/>
          <p14:tracePt t="155127" x="8229600" y="6216650"/>
          <p14:tracePt t="155146" x="8223250" y="6216650"/>
          <p14:tracePt t="155209" x="8216900" y="6216650"/>
          <p14:tracePt t="155217" x="8210550" y="6216650"/>
          <p14:tracePt t="155229" x="8197850" y="6235700"/>
          <p14:tracePt t="155247" x="8128000" y="6299200"/>
          <p14:tracePt t="155263" x="8108950" y="6318250"/>
          <p14:tracePt t="155266" x="8096250" y="6330950"/>
          <p14:tracePt t="155279" x="8089900" y="6337300"/>
          <p14:tracePt t="155283" x="8083550" y="6350000"/>
          <p14:tracePt t="155297" x="8077200" y="6362700"/>
          <p14:tracePt t="155379" x="8083550" y="6369050"/>
          <p14:tracePt t="155387" x="8096250" y="6381750"/>
          <p14:tracePt t="155394" x="8108950" y="6400800"/>
          <p14:tracePt t="155413" x="8147050" y="6451600"/>
          <p14:tracePt t="155429" x="8172450" y="6502400"/>
          <p14:tracePt t="155433" x="8191500" y="6527800"/>
          <p14:tracePt t="155446" x="8197850" y="6540500"/>
          <p14:tracePt t="155449" x="8216900" y="6553200"/>
          <p14:tracePt t="155461" x="8223250" y="6559550"/>
          <p14:tracePt t="155479" x="8267700" y="6584950"/>
          <p14:tracePt t="155497" x="8293100" y="6591300"/>
          <p14:tracePt t="155513" x="8350250" y="6597650"/>
          <p14:tracePt t="155529" x="8420100" y="6597650"/>
          <p14:tracePt t="155547" x="8489950" y="6597650"/>
          <p14:tracePt t="155562" x="8553450" y="6584950"/>
          <p14:tracePt t="155579" x="8578850" y="6572250"/>
          <p14:tracePt t="155596" x="8604250" y="6565900"/>
          <p14:tracePt t="155613" x="8616950" y="6565900"/>
          <p14:tracePt t="155629" x="8629650" y="6559550"/>
          <p14:tracePt t="155646" x="8642350" y="6553200"/>
          <p14:tracePt t="155663" x="8655050" y="6534150"/>
          <p14:tracePt t="155680" x="8661400" y="6515100"/>
          <p14:tracePt t="155696" x="8674100" y="6483350"/>
          <p14:tracePt t="155715" x="8674100" y="6451600"/>
          <p14:tracePt t="155729" x="8674100" y="6445250"/>
          <p14:tracePt t="155732" x="8674100" y="6432550"/>
          <p14:tracePt t="155747" x="8674100" y="6426200"/>
          <p14:tracePt t="155749" x="8674100" y="6419850"/>
          <p14:tracePt t="155763" x="8667750" y="6388100"/>
          <p14:tracePt t="155779" x="8655050" y="6362700"/>
          <p14:tracePt t="155796" x="8642350" y="6343650"/>
          <p14:tracePt t="155813" x="8616950" y="6305550"/>
          <p14:tracePt t="155830" x="8597900" y="6286500"/>
          <p14:tracePt t="155847" x="8578850" y="6267450"/>
          <p14:tracePt t="155863" x="8553450" y="6248400"/>
          <p14:tracePt t="155880" x="8515350" y="6223000"/>
          <p14:tracePt t="155896" x="8470900" y="6197600"/>
          <p14:tracePt t="155913" x="8439150" y="6191250"/>
          <p14:tracePt t="155929" x="8420100" y="6184900"/>
          <p14:tracePt t="155947" x="8401050" y="6178550"/>
          <p14:tracePt t="155963" x="8286750" y="6178550"/>
          <p14:tracePt t="155981" x="8185150" y="6178550"/>
          <p14:tracePt t="155995" x="8115300" y="6184900"/>
          <p14:tracePt t="155997" x="8083550" y="6184900"/>
          <p14:tracePt t="156013" x="7962900" y="6210300"/>
          <p14:tracePt t="156029" x="7912100" y="6235700"/>
          <p14:tracePt t="156046" x="7893050" y="6280150"/>
          <p14:tracePt t="156063" x="7893050" y="6305550"/>
          <p14:tracePt t="156080" x="7905750" y="6337300"/>
          <p14:tracePt t="156097" x="7943850" y="6375400"/>
          <p14:tracePt t="156113" x="7988300" y="6413500"/>
          <p14:tracePt t="156130" x="8026400" y="6457950"/>
          <p14:tracePt t="156146" x="8051800" y="6489700"/>
          <p14:tracePt t="156163" x="8070850" y="6515100"/>
          <p14:tracePt t="156180" x="8096250" y="6540500"/>
          <p14:tracePt t="156196" x="8153400" y="6565900"/>
          <p14:tracePt t="156199" x="8178800" y="6572250"/>
          <p14:tracePt t="156213" x="8242300" y="6591300"/>
          <p14:tracePt t="156216" x="8280400" y="6597650"/>
          <p14:tracePt t="156230" x="8407400" y="6616700"/>
          <p14:tracePt t="156246" x="8521700" y="6623050"/>
          <p14:tracePt t="156263" x="8623300" y="6616700"/>
          <p14:tracePt t="156279" x="8686800" y="6604000"/>
          <p14:tracePt t="156296" x="8718550" y="6584950"/>
          <p14:tracePt t="156312" x="8724900" y="6572250"/>
          <p14:tracePt t="156329" x="8737600" y="6553200"/>
          <p14:tracePt t="156347" x="8737600" y="6546850"/>
          <p14:tracePt t="156363" x="8743950" y="6534150"/>
          <p14:tracePt t="156380" x="8756650" y="6527800"/>
          <p14:tracePt t="156397" x="8763000" y="6521450"/>
          <p14:tracePt t="156413" x="8775700" y="6515100"/>
          <p14:tracePt t="156430" x="8782050" y="6502400"/>
          <p14:tracePt t="156447" x="8794750" y="6483350"/>
          <p14:tracePt t="156463" x="8813800" y="6457950"/>
          <p14:tracePt t="156479" x="8820150" y="6451600"/>
          <p14:tracePt t="156480" x="8832850" y="6445250"/>
          <p14:tracePt t="156496" x="8858250" y="6419850"/>
          <p14:tracePt t="156502" x="8864600" y="6413500"/>
          <p14:tracePt t="156512" x="8870950" y="6407150"/>
          <p14:tracePt t="156529" x="8883650" y="6394450"/>
          <p14:tracePt t="156547" x="8890000" y="6388100"/>
          <p14:tracePt t="156563" x="8890000" y="6381750"/>
          <p14:tracePt t="156580" x="8890000" y="6375400"/>
          <p14:tracePt t="156597" x="8890000" y="6369050"/>
          <p14:tracePt t="156685" x="8883650" y="6369050"/>
          <p14:tracePt t="156695" x="8864600" y="6369050"/>
          <p14:tracePt t="156714" x="8832850" y="6375400"/>
          <p14:tracePt t="156730" x="8813800" y="6381750"/>
          <p14:tracePt t="156747" x="8801100" y="6394450"/>
          <p14:tracePt t="156764" x="8788400" y="6400800"/>
          <p14:tracePt t="156780" x="8788400" y="6407150"/>
          <p14:tracePt t="156797" x="8782050" y="6407150"/>
          <p14:tracePt t="156814" x="8775700" y="6413500"/>
          <p14:tracePt t="156830" x="8763000" y="6413500"/>
          <p14:tracePt t="156847" x="8756650" y="6413500"/>
          <p14:tracePt t="156864" x="8743950" y="6419850"/>
          <p14:tracePt t="156880" x="8743950" y="6426200"/>
          <p14:tracePt t="156897" x="8737600" y="6426200"/>
          <p14:tracePt t="156988" x="8731250" y="6432550"/>
          <p14:tracePt t="156997" x="8724900" y="6432550"/>
          <p14:tracePt t="157014" x="8724900" y="6438900"/>
          <p14:tracePt t="157031" x="8718550" y="6438900"/>
          <p14:tracePt t="157047" x="8718550" y="6445250"/>
          <p14:tracePt t="157100" x="8731250" y="6445250"/>
          <p14:tracePt t="157114" x="8763000" y="6445250"/>
          <p14:tracePt t="157131" x="8820150" y="6438900"/>
          <p14:tracePt t="157146" x="8870950" y="6432550"/>
          <p14:tracePt t="157164" x="8915400" y="6426200"/>
          <p14:tracePt t="157181" x="8947150" y="6419850"/>
          <p14:tracePt t="157197" x="8953500" y="6419850"/>
          <p14:tracePt t="157232" x="8947150" y="6419850"/>
          <p14:tracePt t="157247" x="8928100" y="6419850"/>
          <p14:tracePt t="157263" x="8909050" y="6426200"/>
          <p14:tracePt t="157280" x="8896350" y="6432550"/>
          <p14:tracePt t="157329" x="8877300" y="6438900"/>
          <p14:tracePt t="157347" x="8832850" y="6445250"/>
          <p14:tracePt t="157363" x="8743950" y="6464300"/>
          <p14:tracePt t="157381" x="8661400" y="6483350"/>
          <p14:tracePt t="157398" x="8597900" y="6502400"/>
          <p14:tracePt t="157413" x="8578850" y="6508750"/>
          <p14:tracePt t="157430" x="8572500" y="6508750"/>
          <p14:tracePt t="157471" x="8578850" y="6502400"/>
          <p14:tracePt t="157480" x="8585200" y="6496050"/>
          <p14:tracePt t="157496" x="8616950" y="6470650"/>
          <p14:tracePt t="157515" x="8636000" y="6464300"/>
          <p14:tracePt t="157530" x="8642350" y="6464300"/>
          <p14:tracePt t="157564" x="8636000" y="6464300"/>
          <p14:tracePt t="157580" x="8629650" y="6464300"/>
          <p14:tracePt t="157718" x="8629650" y="6457950"/>
          <p14:tracePt t="157725" x="8629650" y="6451600"/>
          <p14:tracePt t="157749" x="8629650" y="6445250"/>
          <p14:tracePt t="157775" x="8629650" y="6438900"/>
          <p14:tracePt t="157810" x="8636000" y="6438900"/>
          <p14:tracePt t="157968" x="8629650" y="6445250"/>
          <p14:tracePt t="157974" x="8623300" y="6445250"/>
          <p14:tracePt t="157981" x="8623300" y="6451600"/>
          <p14:tracePt t="157999" x="8616950" y="6451600"/>
          <p14:tracePt t="158031" x="8597900" y="6464300"/>
          <p14:tracePt t="158048" x="8585200" y="6470650"/>
          <p14:tracePt t="158065" x="8559800" y="6483350"/>
          <p14:tracePt t="158082" x="8553450" y="6489700"/>
          <p14:tracePt t="158132" x="8553450" y="6470650"/>
          <p14:tracePt t="158165" x="8534400" y="6457950"/>
          <p14:tracePt t="158182" x="8489950" y="6445250"/>
          <p14:tracePt t="158198" x="8439150" y="6438900"/>
          <p14:tracePt t="158215" x="8401050" y="6438900"/>
          <p14:tracePt t="158231" x="8388350" y="6438900"/>
          <p14:tracePt t="158248" x="8375650" y="6432550"/>
          <p14:tracePt t="158265" x="8382000" y="6438900"/>
          <p14:tracePt t="158282" x="8407400" y="6438900"/>
          <p14:tracePt t="158298" x="8432800" y="6438900"/>
          <p14:tracePt t="158315" x="8451850" y="6438900"/>
          <p14:tracePt t="158332" x="8458200" y="6438900"/>
          <p14:tracePt t="158365" x="8458200" y="6432550"/>
          <p14:tracePt t="158382" x="8464550" y="6432550"/>
          <p14:tracePt t="158398" x="8489950" y="6426200"/>
          <p14:tracePt t="158415" x="8534400" y="6413500"/>
          <p14:tracePt t="158432" x="8616950" y="6400800"/>
          <p14:tracePt t="158449" x="8712200" y="6400800"/>
          <p14:tracePt t="158466" x="8794750" y="6400800"/>
          <p14:tracePt t="158482" x="8801100" y="6400800"/>
          <p14:tracePt t="158485" x="8807450" y="6400800"/>
          <p14:tracePt t="158498" x="8813800" y="6407150"/>
          <p14:tracePt t="158500" x="8820150" y="6407150"/>
          <p14:tracePt t="158515" x="8826500" y="6407150"/>
          <p14:tracePt t="158565" x="8832850" y="6407150"/>
          <p14:tracePt t="158582" x="8864600" y="6413500"/>
          <p14:tracePt t="158598" x="8915400" y="6419850"/>
          <p14:tracePt t="158615" x="8985250" y="6438900"/>
          <p14:tracePt t="158618" x="9023350" y="6445250"/>
          <p14:tracePt t="158632" x="9080500" y="6451600"/>
          <p14:tracePt t="158648" x="9124950" y="6451600"/>
          <p14:tracePt t="158665" x="9188450" y="6457950"/>
          <p14:tracePt t="158682" x="9232900" y="6457950"/>
          <p14:tracePt t="158699" x="9277350" y="6457950"/>
          <p14:tracePt t="158715" x="9321800" y="6457950"/>
          <p14:tracePt t="158732" x="9359900" y="6445250"/>
          <p14:tracePt t="158749" x="9391650" y="6438900"/>
          <p14:tracePt t="158765" x="9417050" y="6438900"/>
          <p14:tracePt t="158782" x="9429750" y="6432550"/>
          <p14:tracePt t="158784" x="9436100" y="6432550"/>
          <p14:tracePt t="158797" x="9442450" y="6432550"/>
          <p14:tracePt t="158816" x="9455150" y="6426200"/>
          <p14:tracePt t="158832" x="9474200" y="6419850"/>
          <p14:tracePt t="158849" x="9493250" y="6400800"/>
          <p14:tracePt t="158865" x="9505950" y="6394450"/>
          <p14:tracePt t="158883" x="9525000" y="6362700"/>
          <p14:tracePt t="158898" x="9525000" y="6337300"/>
          <p14:tracePt t="158915" x="9512300" y="6318250"/>
          <p14:tracePt t="158932" x="9499600" y="6305550"/>
          <p14:tracePt t="158947" x="9493250" y="6299200"/>
          <p14:tracePt t="158966" x="9486900" y="6292850"/>
          <p14:tracePt t="158981" x="9480550" y="6286500"/>
          <p14:tracePt t="159015" x="9474200" y="6286500"/>
          <p14:tracePt t="159032" x="9467850" y="6280150"/>
          <p14:tracePt t="159049" x="9442450" y="6273800"/>
          <p14:tracePt t="159064" x="9378950" y="6280150"/>
          <p14:tracePt t="159083" x="9277350" y="6305550"/>
          <p14:tracePt t="159099" x="9213850" y="6330950"/>
          <p14:tracePt t="159116" x="9188450" y="6343650"/>
          <p14:tracePt t="159134" x="9182100" y="6362700"/>
          <p14:tracePt t="159150" x="9175750" y="6369050"/>
          <p14:tracePt t="159166" x="9175750" y="6375400"/>
          <p14:tracePt t="159182" x="9175750" y="6381750"/>
          <p14:tracePt t="159199" x="9188450" y="6400800"/>
          <p14:tracePt t="159216" x="9207500" y="6432550"/>
          <p14:tracePt t="159232" x="9226550" y="6451600"/>
          <p14:tracePt t="159249" x="9232900" y="6470650"/>
          <p14:tracePt t="159266" x="9239250" y="6483350"/>
          <p14:tracePt t="159282" x="9245600" y="6489700"/>
          <p14:tracePt t="159561" x="9245600" y="6483350"/>
          <p14:tracePt t="159571" x="9245600" y="6477000"/>
          <p14:tracePt t="159582" x="9251950" y="6464300"/>
          <p14:tracePt t="159602" x="9277350" y="6438900"/>
          <p14:tracePt t="159618" x="9372600" y="6413500"/>
          <p14:tracePt t="159633" x="9518650" y="6400800"/>
          <p14:tracePt t="159650" x="9709150" y="6381750"/>
          <p14:tracePt t="159665" x="9855200" y="6362700"/>
          <p14:tracePt t="159683" x="10020300" y="6343650"/>
          <p14:tracePt t="159699" x="10166350" y="6330950"/>
          <p14:tracePt t="159716" x="10299700" y="6324600"/>
          <p14:tracePt t="159733" x="10382250" y="6318250"/>
          <p14:tracePt t="159750" x="10414000" y="6318250"/>
          <p14:tracePt t="159753" x="10420350" y="6318250"/>
          <p14:tracePt t="159821" x="10426700" y="6318250"/>
          <p14:tracePt t="159833" x="10458450" y="6324600"/>
          <p14:tracePt t="159850" x="10534650" y="6337300"/>
          <p14:tracePt t="159867" x="10629900" y="6343650"/>
          <p14:tracePt t="159883" x="10718800" y="6343650"/>
          <p14:tracePt t="159899" x="10769600" y="6343650"/>
          <p14:tracePt t="159916" x="10795000" y="6337300"/>
          <p14:tracePt t="159933" x="10801350" y="6337300"/>
          <p14:tracePt t="160041" x="10801350" y="6330950"/>
          <p14:tracePt t="160050" x="10801350" y="6324600"/>
          <p14:tracePt t="160056" x="10807700" y="6318250"/>
          <p14:tracePt t="160065" x="10814050" y="6311900"/>
          <p14:tracePt t="160100" x="10814050" y="6305550"/>
          <p14:tracePt t="160117" x="10814050" y="6299200"/>
          <p14:tracePt t="160234" x="10807700" y="6299200"/>
          <p14:tracePt t="160242" x="10801350" y="6305550"/>
          <p14:tracePt t="160249" x="10788650" y="6311900"/>
          <p14:tracePt t="160267" x="10750550" y="6324600"/>
          <p14:tracePt t="160284" x="10725150" y="6330950"/>
          <p14:tracePt t="160300" x="10693400" y="6337300"/>
          <p14:tracePt t="160319" x="10680700" y="6343650"/>
          <p14:tracePt t="160336" x="10668000" y="6350000"/>
          <p14:tracePt t="160443" x="10661650" y="6350000"/>
          <p14:tracePt t="160542" x="10655300" y="6350000"/>
          <p14:tracePt t="160550" x="10648950" y="6350000"/>
          <p14:tracePt t="160555" x="10642600" y="6350000"/>
          <p14:tracePt t="160566" x="10636250" y="63500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77B4AE1-73C1-4C80-9D5D-C15929AD2913}"/>
              </a:ext>
            </a:extLst>
          </p:cNvPr>
          <p:cNvSpPr/>
          <p:nvPr/>
        </p:nvSpPr>
        <p:spPr>
          <a:xfrm>
            <a:off x="-1" y="1281533"/>
            <a:ext cx="12191999" cy="30166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v-S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AB5AB81C-6564-47BC-88DE-DBA736854469}"/>
              </a:ext>
            </a:extLst>
          </p:cNvPr>
          <p:cNvGrpSpPr/>
          <p:nvPr/>
        </p:nvGrpSpPr>
        <p:grpSpPr>
          <a:xfrm>
            <a:off x="2441858" y="3961909"/>
            <a:ext cx="8202459" cy="2799398"/>
            <a:chOff x="1551993" y="3952407"/>
            <a:chExt cx="8202459" cy="2909885"/>
          </a:xfrm>
          <a:solidFill>
            <a:schemeClr val="bg1">
              <a:lumMod val="85000"/>
            </a:schemeClr>
          </a:solidFill>
        </p:grpSpPr>
        <p:cxnSp>
          <p:nvCxnSpPr>
            <p:cNvPr id="151" name="Rak pil 4">
              <a:extLst>
                <a:ext uri="{FF2B5EF4-FFF2-40B4-BE49-F238E27FC236}">
                  <a16:creationId xmlns:a16="http://schemas.microsoft.com/office/drawing/2014/main" id="{C1FD666F-1D05-4A60-A78C-D2A287D39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4816" y="3952407"/>
              <a:ext cx="0" cy="2066923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ektangel med rundade hörn 29">
              <a:extLst>
                <a:ext uri="{FF2B5EF4-FFF2-40B4-BE49-F238E27FC236}">
                  <a16:creationId xmlns:a16="http://schemas.microsoft.com/office/drawing/2014/main" id="{74D77FDD-A6B8-4CC2-8153-9560F215DF4C}"/>
                </a:ext>
              </a:extLst>
            </p:cNvPr>
            <p:cNvSpPr/>
            <p:nvPr/>
          </p:nvSpPr>
          <p:spPr>
            <a:xfrm>
              <a:off x="1551993" y="5814656"/>
              <a:ext cx="8202459" cy="10476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sv-SE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                   </a:t>
              </a:r>
              <a:r>
                <a:rPr lang="sv-SE" sz="2400" b="1" i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Graven:</a:t>
              </a:r>
              <a:r>
                <a:rPr lang="sv-SE" sz="20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Människan ”går ur tiden”</a:t>
              </a:r>
              <a:endParaRPr lang="sv-SE" sz="2000" b="1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De döda </a:t>
              </a:r>
              <a:r>
                <a:rPr lang="sv-SE" i="1" u="sng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vet ingenting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… Deras kärlek, deras hat och deras avund </a:t>
              </a:r>
              <a:r>
                <a:rPr lang="sv-SE" i="1" u="sng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finns inte</a:t>
              </a:r>
              <a:r>
                <a:rPr lang="sv-SE" b="1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mer… För i </a:t>
              </a:r>
              <a:r>
                <a:rPr lang="sv-SE" i="1" u="sng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graven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… finns varken gärning eller planer eller kunskap eller vishet. </a:t>
              </a:r>
              <a:r>
                <a:rPr lang="sv-SE" sz="1400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(Pred 9:5-10)</a:t>
              </a:r>
              <a:endParaRPr lang="sv-SE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EA771027-0ABB-4C7F-8FA5-C2D79CE3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Människans livscykel</a:t>
            </a:r>
          </a:p>
        </p:txBody>
      </p:sp>
      <p:sp>
        <p:nvSpPr>
          <p:cNvPr id="130" name="Höger 38">
            <a:extLst>
              <a:ext uri="{FF2B5EF4-FFF2-40B4-BE49-F238E27FC236}">
                <a16:creationId xmlns:a16="http://schemas.microsoft.com/office/drawing/2014/main" id="{025FC857-A097-4492-8C39-7971A01D3AE2}"/>
              </a:ext>
            </a:extLst>
          </p:cNvPr>
          <p:cNvSpPr/>
          <p:nvPr/>
        </p:nvSpPr>
        <p:spPr>
          <a:xfrm rot="1800000">
            <a:off x="2162412" y="2206511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Livs-ande</a:t>
            </a:r>
          </a:p>
        </p:txBody>
      </p:sp>
      <p:sp>
        <p:nvSpPr>
          <p:cNvPr id="131" name="Höger 26">
            <a:extLst>
              <a:ext uri="{FF2B5EF4-FFF2-40B4-BE49-F238E27FC236}">
                <a16:creationId xmlns:a16="http://schemas.microsoft.com/office/drawing/2014/main" id="{B92D6330-89CE-45BF-BCAF-D57FED8D7356}"/>
              </a:ext>
            </a:extLst>
          </p:cNvPr>
          <p:cNvSpPr/>
          <p:nvPr/>
        </p:nvSpPr>
        <p:spPr>
          <a:xfrm rot="19674849">
            <a:off x="2187168" y="3095778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Jord=</a:t>
            </a:r>
            <a:br>
              <a:rPr lang="sv-SE" dirty="0">
                <a:solidFill>
                  <a:prstClr val="white"/>
                </a:solidFill>
                <a:latin typeface="Calibri"/>
              </a:rPr>
            </a:br>
            <a:r>
              <a:rPr lang="sv-SE" dirty="0">
                <a:solidFill>
                  <a:prstClr val="white"/>
                </a:solidFill>
                <a:latin typeface="Calibri"/>
              </a:rPr>
              <a:t>Kropp</a:t>
            </a:r>
          </a:p>
        </p:txBody>
      </p:sp>
      <p:sp>
        <p:nvSpPr>
          <p:cNvPr id="133" name="Höger 25">
            <a:extLst>
              <a:ext uri="{FF2B5EF4-FFF2-40B4-BE49-F238E27FC236}">
                <a16:creationId xmlns:a16="http://schemas.microsoft.com/office/drawing/2014/main" id="{D6D4DCE8-84C2-4186-A96B-CD3D4F4C68D0}"/>
              </a:ext>
            </a:extLst>
          </p:cNvPr>
          <p:cNvSpPr/>
          <p:nvPr/>
        </p:nvSpPr>
        <p:spPr>
          <a:xfrm rot="19800000">
            <a:off x="4623900" y="2116511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Livs-ande</a:t>
            </a:r>
          </a:p>
        </p:txBody>
      </p:sp>
      <p:sp>
        <p:nvSpPr>
          <p:cNvPr id="134" name="Höger 27">
            <a:extLst>
              <a:ext uri="{FF2B5EF4-FFF2-40B4-BE49-F238E27FC236}">
                <a16:creationId xmlns:a16="http://schemas.microsoft.com/office/drawing/2014/main" id="{C315CC08-9DF2-4270-A98A-D0A2D5D88398}"/>
              </a:ext>
            </a:extLst>
          </p:cNvPr>
          <p:cNvSpPr/>
          <p:nvPr/>
        </p:nvSpPr>
        <p:spPr>
          <a:xfrm rot="1800000">
            <a:off x="4597459" y="3188583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Död kropp</a:t>
            </a:r>
          </a:p>
        </p:txBody>
      </p:sp>
      <p:sp>
        <p:nvSpPr>
          <p:cNvPr id="137" name="Höger 33">
            <a:extLst>
              <a:ext uri="{FF2B5EF4-FFF2-40B4-BE49-F238E27FC236}">
                <a16:creationId xmlns:a16="http://schemas.microsoft.com/office/drawing/2014/main" id="{C10DCBAA-72DF-4132-B73C-DCD54AAD7BC4}"/>
              </a:ext>
            </a:extLst>
          </p:cNvPr>
          <p:cNvSpPr/>
          <p:nvPr/>
        </p:nvSpPr>
        <p:spPr>
          <a:xfrm rot="1800000">
            <a:off x="6916725" y="2241901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Livs-ande</a:t>
            </a:r>
          </a:p>
        </p:txBody>
      </p:sp>
      <p:sp>
        <p:nvSpPr>
          <p:cNvPr id="138" name="Höger 34">
            <a:extLst>
              <a:ext uri="{FF2B5EF4-FFF2-40B4-BE49-F238E27FC236}">
                <a16:creationId xmlns:a16="http://schemas.microsoft.com/office/drawing/2014/main" id="{4ECD9A89-3225-4A08-9D8A-1A1BFEC0E141}"/>
              </a:ext>
            </a:extLst>
          </p:cNvPr>
          <p:cNvSpPr/>
          <p:nvPr/>
        </p:nvSpPr>
        <p:spPr>
          <a:xfrm rot="19800000">
            <a:off x="6943166" y="3133973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Död kropp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9EE5125A-D3FA-482F-9B22-D125C8028027}"/>
              </a:ext>
            </a:extLst>
          </p:cNvPr>
          <p:cNvGrpSpPr/>
          <p:nvPr/>
        </p:nvGrpSpPr>
        <p:grpSpPr>
          <a:xfrm>
            <a:off x="1219025" y="3285286"/>
            <a:ext cx="2460487" cy="2665066"/>
            <a:chOff x="369351" y="3516591"/>
            <a:chExt cx="2460487" cy="2665066"/>
          </a:xfrm>
          <a:solidFill>
            <a:schemeClr val="bg1">
              <a:lumMod val="85000"/>
            </a:schemeClr>
          </a:solidFill>
        </p:grpSpPr>
        <p:cxnSp>
          <p:nvCxnSpPr>
            <p:cNvPr id="153" name="Rak pil 15">
              <a:extLst>
                <a:ext uri="{FF2B5EF4-FFF2-40B4-BE49-F238E27FC236}">
                  <a16:creationId xmlns:a16="http://schemas.microsoft.com/office/drawing/2014/main" id="{D3660510-7854-4CE9-84E4-3158B9C6EF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4102" y="3516591"/>
              <a:ext cx="0" cy="1164368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ktangel med rundade hörn 46">
              <a:extLst>
                <a:ext uri="{FF2B5EF4-FFF2-40B4-BE49-F238E27FC236}">
                  <a16:creationId xmlns:a16="http://schemas.microsoft.com/office/drawing/2014/main" id="{011CA5A2-5957-4B8D-A471-AF0D81B3FA14}"/>
                </a:ext>
              </a:extLst>
            </p:cNvPr>
            <p:cNvSpPr/>
            <p:nvPr/>
          </p:nvSpPr>
          <p:spPr>
            <a:xfrm>
              <a:off x="369351" y="4608544"/>
              <a:ext cx="2460487" cy="157311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sv-SE" sz="2400" b="1" i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Födelse:</a:t>
              </a:r>
              <a:r>
                <a:rPr lang="sv-SE" sz="24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sv-SE" sz="20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Livet ges</a:t>
              </a:r>
              <a:endParaRPr lang="sv-SE" sz="24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sv-SE" cap="small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Herren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Gud formade människan av </a:t>
              </a:r>
              <a:r>
                <a:rPr lang="sv-SE" b="1" i="1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jord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…och blåste in </a:t>
              </a:r>
              <a:r>
                <a:rPr lang="sv-SE" b="1" i="1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livsande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i hennes näsa. </a:t>
              </a:r>
              <a:r>
                <a:rPr lang="sv-SE" sz="1400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(1 Mos 2:7) </a:t>
              </a:r>
              <a:endParaRPr lang="sv-SE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upp 3">
            <a:extLst>
              <a:ext uri="{FF2B5EF4-FFF2-40B4-BE49-F238E27FC236}">
                <a16:creationId xmlns:a16="http://schemas.microsoft.com/office/drawing/2014/main" id="{9E338D2B-DB7B-47EB-8280-371E689FA8E6}"/>
              </a:ext>
            </a:extLst>
          </p:cNvPr>
          <p:cNvGrpSpPr/>
          <p:nvPr/>
        </p:nvGrpSpPr>
        <p:grpSpPr>
          <a:xfrm>
            <a:off x="5613305" y="565964"/>
            <a:ext cx="3750504" cy="1595706"/>
            <a:chOff x="4588635" y="900602"/>
            <a:chExt cx="2929628" cy="1595706"/>
          </a:xfrm>
          <a:solidFill>
            <a:schemeClr val="bg1"/>
          </a:solidFill>
        </p:grpSpPr>
        <p:cxnSp>
          <p:nvCxnSpPr>
            <p:cNvPr id="163" name="Rak pil 57">
              <a:extLst>
                <a:ext uri="{FF2B5EF4-FFF2-40B4-BE49-F238E27FC236}">
                  <a16:creationId xmlns:a16="http://schemas.microsoft.com/office/drawing/2014/main" id="{EE53B7BD-0DF0-4657-80F8-683DCCC49E86}"/>
                </a:ext>
              </a:extLst>
            </p:cNvPr>
            <p:cNvCxnSpPr>
              <a:cxnSpLocks/>
              <a:stCxn id="162" idx="2"/>
            </p:cNvCxnSpPr>
            <p:nvPr/>
          </p:nvCxnSpPr>
          <p:spPr>
            <a:xfrm>
              <a:off x="6053449" y="1553755"/>
              <a:ext cx="678456" cy="942553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ktangel med rundade hörn 45">
              <a:extLst>
                <a:ext uri="{FF2B5EF4-FFF2-40B4-BE49-F238E27FC236}">
                  <a16:creationId xmlns:a16="http://schemas.microsoft.com/office/drawing/2014/main" id="{0EC50004-9A0D-440C-A216-D32D3F965452}"/>
                </a:ext>
              </a:extLst>
            </p:cNvPr>
            <p:cNvSpPr/>
            <p:nvPr/>
          </p:nvSpPr>
          <p:spPr>
            <a:xfrm>
              <a:off x="4588635" y="900602"/>
              <a:ext cx="2929628" cy="6531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sv-SE" dirty="0">
                  <a:solidFill>
                    <a:srgbClr val="C00000"/>
                  </a:solidFill>
                  <a:latin typeface="Calibri"/>
                </a:rPr>
                <a:t>Liksom alla dör i Adam, så ska också alla göras </a:t>
              </a:r>
              <a:r>
                <a:rPr lang="sv-SE" i="1" u="sng" dirty="0">
                  <a:solidFill>
                    <a:srgbClr val="C00000"/>
                  </a:solidFill>
                  <a:latin typeface="Calibri"/>
                </a:rPr>
                <a:t>levande</a:t>
              </a:r>
              <a:r>
                <a:rPr lang="sv-SE" dirty="0">
                  <a:solidFill>
                    <a:srgbClr val="C00000"/>
                  </a:solidFill>
                  <a:latin typeface="Calibri"/>
                </a:rPr>
                <a:t> i Kristus.</a:t>
              </a:r>
              <a:r>
                <a:rPr lang="sv-SE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sv-SE" sz="1400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(1 Kor 15:22)</a:t>
              </a:r>
              <a:endParaRPr lang="sv-SE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EC52EC55-FFFE-4358-8AFD-BD665B6BBA3E}"/>
              </a:ext>
            </a:extLst>
          </p:cNvPr>
          <p:cNvGrpSpPr/>
          <p:nvPr/>
        </p:nvGrpSpPr>
        <p:grpSpPr>
          <a:xfrm>
            <a:off x="6314322" y="3310134"/>
            <a:ext cx="4836032" cy="2364261"/>
            <a:chOff x="5253007" y="3541438"/>
            <a:chExt cx="4836032" cy="2364261"/>
          </a:xfrm>
          <a:solidFill>
            <a:schemeClr val="bg1">
              <a:lumMod val="85000"/>
            </a:schemeClr>
          </a:solidFill>
        </p:grpSpPr>
        <p:cxnSp>
          <p:nvCxnSpPr>
            <p:cNvPr id="167" name="Rak pil 48">
              <a:extLst>
                <a:ext uri="{FF2B5EF4-FFF2-40B4-BE49-F238E27FC236}">
                  <a16:creationId xmlns:a16="http://schemas.microsoft.com/office/drawing/2014/main" id="{27B33F7F-E03D-4B2B-8A29-C9504C3FDD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3717" y="3541438"/>
              <a:ext cx="0" cy="113952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ktangel med rundade hörn 28">
              <a:extLst>
                <a:ext uri="{FF2B5EF4-FFF2-40B4-BE49-F238E27FC236}">
                  <a16:creationId xmlns:a16="http://schemas.microsoft.com/office/drawing/2014/main" id="{5899EB2F-1A25-49F7-9DE2-290799104C75}"/>
                </a:ext>
              </a:extLst>
            </p:cNvPr>
            <p:cNvSpPr/>
            <p:nvPr/>
          </p:nvSpPr>
          <p:spPr>
            <a:xfrm>
              <a:off x="5253007" y="4599315"/>
              <a:ext cx="4836032" cy="1306384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sv-SE" sz="2400" b="1" i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Uppståndelse:</a:t>
              </a:r>
              <a:r>
                <a:rPr lang="sv-SE" sz="24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sv-SE" sz="20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Livet återges</a:t>
              </a:r>
            </a:p>
            <a:p>
              <a:pPr algn="ctr">
                <a:defRPr/>
              </a:pP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Dina döda ska bli levande… och </a:t>
              </a:r>
              <a:r>
                <a:rPr lang="sv-SE" b="1" i="1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jorden</a:t>
              </a:r>
              <a:r>
                <a:rPr lang="sv-SE" b="1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ska</a:t>
              </a:r>
              <a:r>
                <a:rPr lang="sv-SE" b="1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sv-SE" b="1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sv-SE" i="1" u="sng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ge igen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de avsomnade. </a:t>
              </a:r>
              <a:r>
                <a:rPr lang="sv-SE" sz="1400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(Jes 26:19)</a:t>
              </a:r>
              <a:br>
                <a:rPr lang="sv-SE" sz="1400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sv-SE" sz="1800" dirty="0">
                  <a:solidFill>
                    <a:srgbClr val="C00000"/>
                  </a:solidFill>
                </a:rPr>
                <a:t>De många som sover </a:t>
              </a:r>
              <a:r>
                <a:rPr lang="sv-SE" sz="1800" i="1" u="sng" dirty="0">
                  <a:solidFill>
                    <a:srgbClr val="C00000"/>
                  </a:solidFill>
                </a:rPr>
                <a:t>i mullen</a:t>
              </a:r>
              <a:r>
                <a:rPr lang="sv-SE" sz="1800" dirty="0">
                  <a:solidFill>
                    <a:srgbClr val="C00000"/>
                  </a:solidFill>
                </a:rPr>
                <a:t> ska vakna.</a:t>
              </a:r>
              <a:r>
                <a:rPr lang="sv-SE" sz="1800" dirty="0"/>
                <a:t> </a:t>
              </a:r>
              <a:r>
                <a:rPr lang="sv-SE" sz="1400" dirty="0"/>
                <a:t>(Dan 12:2)</a:t>
              </a:r>
              <a:endParaRPr lang="sv-SE" sz="1800" dirty="0"/>
            </a:p>
            <a:p>
              <a:pPr algn="ctr">
                <a:defRPr/>
              </a:pPr>
              <a:endParaRPr lang="sv-SE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E9946091-41F0-4D0F-BC5A-2186681772F7}"/>
              </a:ext>
            </a:extLst>
          </p:cNvPr>
          <p:cNvGrpSpPr/>
          <p:nvPr/>
        </p:nvGrpSpPr>
        <p:grpSpPr>
          <a:xfrm>
            <a:off x="3776678" y="3290037"/>
            <a:ext cx="2244242" cy="2660314"/>
            <a:chOff x="3258596" y="3521342"/>
            <a:chExt cx="2244242" cy="2660314"/>
          </a:xfrm>
          <a:solidFill>
            <a:schemeClr val="bg1">
              <a:lumMod val="85000"/>
            </a:schemeClr>
          </a:solidFill>
        </p:grpSpPr>
        <p:cxnSp>
          <p:nvCxnSpPr>
            <p:cNvPr id="154" name="Rak pil 48">
              <a:extLst>
                <a:ext uri="{FF2B5EF4-FFF2-40B4-BE49-F238E27FC236}">
                  <a16:creationId xmlns:a16="http://schemas.microsoft.com/office/drawing/2014/main" id="{7704B576-5CD1-4EAA-8BB3-EE0D98B17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3563" y="3521342"/>
              <a:ext cx="0" cy="1159617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ektangel med rundade hörn 28">
              <a:extLst>
                <a:ext uri="{FF2B5EF4-FFF2-40B4-BE49-F238E27FC236}">
                  <a16:creationId xmlns:a16="http://schemas.microsoft.com/office/drawing/2014/main" id="{860CDA4E-1B09-427F-B9FA-782C54CE89E2}"/>
                </a:ext>
              </a:extLst>
            </p:cNvPr>
            <p:cNvSpPr/>
            <p:nvPr/>
          </p:nvSpPr>
          <p:spPr>
            <a:xfrm>
              <a:off x="3258596" y="4608543"/>
              <a:ext cx="2244242" cy="157311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sv-SE" sz="2400" b="1" i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Död:</a:t>
              </a:r>
              <a:r>
                <a:rPr lang="sv-SE" sz="24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sv-SE" sz="20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Livet tas</a:t>
              </a:r>
              <a:endParaRPr lang="sv-SE" sz="24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sv-SE" dirty="0">
                  <a:solidFill>
                    <a:srgbClr val="C00000"/>
                  </a:solidFill>
                  <a:latin typeface="Calibri"/>
                </a:rPr>
                <a:t>Stoftet vänder åter till </a:t>
              </a:r>
              <a:r>
                <a:rPr lang="sv-SE" b="1" i="1" dirty="0">
                  <a:solidFill>
                    <a:srgbClr val="C00000"/>
                  </a:solidFill>
                  <a:latin typeface="Calibri"/>
                </a:rPr>
                <a:t>jorden</a:t>
              </a:r>
              <a:r>
                <a:rPr lang="sv-SE" dirty="0">
                  <a:solidFill>
                    <a:srgbClr val="C00000"/>
                  </a:solidFill>
                  <a:latin typeface="Calibri"/>
                </a:rPr>
                <a:t>… och </a:t>
              </a:r>
              <a:r>
                <a:rPr lang="sv-SE" b="1" i="1" dirty="0">
                  <a:solidFill>
                    <a:srgbClr val="C00000"/>
                  </a:solidFill>
                  <a:latin typeface="Calibri"/>
                </a:rPr>
                <a:t>anden</a:t>
              </a:r>
              <a:r>
                <a:rPr lang="sv-SE" dirty="0">
                  <a:solidFill>
                    <a:srgbClr val="C00000"/>
                  </a:solidFill>
                  <a:latin typeface="Calibri"/>
                </a:rPr>
                <a:t> vänder åter till Gud. </a:t>
              </a:r>
              <a:r>
                <a:rPr lang="sv-SE" sz="1400" dirty="0">
                  <a:solidFill>
                    <a:prstClr val="black"/>
                  </a:solidFill>
                  <a:latin typeface="Calibri"/>
                </a:rPr>
                <a:t>(Pred 12:7)</a:t>
              </a:r>
              <a:endParaRPr lang="sv-SE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1" name="Rektangel med rundade hörn 41">
            <a:extLst>
              <a:ext uri="{FF2B5EF4-FFF2-40B4-BE49-F238E27FC236}">
                <a16:creationId xmlns:a16="http://schemas.microsoft.com/office/drawing/2014/main" id="{D7E997CE-5943-40E4-9FE9-16D283E48290}"/>
              </a:ext>
            </a:extLst>
          </p:cNvPr>
          <p:cNvSpPr/>
          <p:nvPr/>
        </p:nvSpPr>
        <p:spPr>
          <a:xfrm>
            <a:off x="2813289" y="1326788"/>
            <a:ext cx="2101128" cy="9043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noAutofit/>
          </a:bodyPr>
          <a:lstStyle/>
          <a:p>
            <a:pPr algn="ctr">
              <a:defRPr/>
            </a:pPr>
            <a:r>
              <a:rPr lang="sv-SE" dirty="0">
                <a:solidFill>
                  <a:srgbClr val="C00000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Så blev människan en levande </a:t>
            </a:r>
            <a:r>
              <a:rPr lang="sv-SE" b="1" i="1" dirty="0">
                <a:solidFill>
                  <a:srgbClr val="C00000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själ</a:t>
            </a:r>
            <a:r>
              <a:rPr lang="sv-SE" dirty="0">
                <a:solidFill>
                  <a:srgbClr val="C00000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[</a:t>
            </a:r>
            <a:r>
              <a:rPr lang="sv-SE" i="1" dirty="0">
                <a:solidFill>
                  <a:srgbClr val="C00000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nefesh</a:t>
            </a:r>
            <a:r>
              <a:rPr lang="sv-SE" dirty="0">
                <a:solidFill>
                  <a:srgbClr val="C00000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]. </a:t>
            </a:r>
            <a:r>
              <a:rPr lang="sv-SE" sz="1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(1 Mos 2:7) </a:t>
            </a:r>
            <a:endParaRPr lang="sv-SE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72BF55FF-D234-49B0-A256-CA176FCA3465}"/>
              </a:ext>
            </a:extLst>
          </p:cNvPr>
          <p:cNvGrpSpPr/>
          <p:nvPr/>
        </p:nvGrpSpPr>
        <p:grpSpPr>
          <a:xfrm>
            <a:off x="5728261" y="3366802"/>
            <a:ext cx="897012" cy="461320"/>
            <a:chOff x="5728261" y="3477033"/>
            <a:chExt cx="897012" cy="461320"/>
          </a:xfrm>
        </p:grpSpPr>
        <p:sp>
          <p:nvSpPr>
            <p:cNvPr id="50" name="Bild 46">
              <a:extLst>
                <a:ext uri="{FF2B5EF4-FFF2-40B4-BE49-F238E27FC236}">
                  <a16:creationId xmlns:a16="http://schemas.microsoft.com/office/drawing/2014/main" id="{71CC2054-E64B-47A4-B466-974931A8CCA0}"/>
                </a:ext>
              </a:extLst>
            </p:cNvPr>
            <p:cNvSpPr/>
            <p:nvPr/>
          </p:nvSpPr>
          <p:spPr>
            <a:xfrm rot="2921330">
              <a:off x="5946107" y="3259187"/>
              <a:ext cx="461320" cy="897012"/>
            </a:xfrm>
            <a:custGeom>
              <a:avLst/>
              <a:gdLst>
                <a:gd name="connsiteX0" fmla="*/ 502660 w 641636"/>
                <a:gd name="connsiteY0" fmla="*/ 24997 h 1247626"/>
                <a:gd name="connsiteX1" fmla="*/ 144413 w 641636"/>
                <a:gd name="connsiteY1" fmla="*/ 24997 h 1247626"/>
                <a:gd name="connsiteX2" fmla="*/ 24997 w 641636"/>
                <a:gd name="connsiteY2" fmla="*/ 311755 h 1247626"/>
                <a:gd name="connsiteX3" fmla="*/ 164304 w 641636"/>
                <a:gd name="connsiteY3" fmla="*/ 1226266 h 1247626"/>
                <a:gd name="connsiteX4" fmla="*/ 482751 w 641636"/>
                <a:gd name="connsiteY4" fmla="*/ 1226266 h 1247626"/>
                <a:gd name="connsiteX5" fmla="*/ 622058 w 641636"/>
                <a:gd name="connsiteY5" fmla="*/ 311755 h 1247626"/>
                <a:gd name="connsiteX6" fmla="*/ 502660 w 641636"/>
                <a:gd name="connsiteY6" fmla="*/ 24997 h 1247626"/>
                <a:gd name="connsiteX7" fmla="*/ 457870 w 641636"/>
                <a:gd name="connsiteY7" fmla="*/ 375188 h 1247626"/>
                <a:gd name="connsiteX8" fmla="*/ 348400 w 641636"/>
                <a:gd name="connsiteY8" fmla="*/ 375188 h 1247626"/>
                <a:gd name="connsiteX9" fmla="*/ 348400 w 641636"/>
                <a:gd name="connsiteY9" fmla="*/ 679538 h 1247626"/>
                <a:gd name="connsiteX10" fmla="*/ 298655 w 641636"/>
                <a:gd name="connsiteY10" fmla="*/ 679538 h 1247626"/>
                <a:gd name="connsiteX11" fmla="*/ 298655 w 641636"/>
                <a:gd name="connsiteY11" fmla="*/ 375188 h 1247626"/>
                <a:gd name="connsiteX12" fmla="*/ 189167 w 641636"/>
                <a:gd name="connsiteY12" fmla="*/ 375188 h 1247626"/>
                <a:gd name="connsiteX13" fmla="*/ 189167 w 641636"/>
                <a:gd name="connsiteY13" fmla="*/ 325444 h 1247626"/>
                <a:gd name="connsiteX14" fmla="*/ 298655 w 641636"/>
                <a:gd name="connsiteY14" fmla="*/ 325444 h 1247626"/>
                <a:gd name="connsiteX15" fmla="*/ 298655 w 641636"/>
                <a:gd name="connsiteY15" fmla="*/ 216793 h 1247626"/>
                <a:gd name="connsiteX16" fmla="*/ 348400 w 641636"/>
                <a:gd name="connsiteY16" fmla="*/ 216793 h 1247626"/>
                <a:gd name="connsiteX17" fmla="*/ 348400 w 641636"/>
                <a:gd name="connsiteY17" fmla="*/ 325444 h 1247626"/>
                <a:gd name="connsiteX18" fmla="*/ 457870 w 641636"/>
                <a:gd name="connsiteY18" fmla="*/ 325444 h 1247626"/>
                <a:gd name="connsiteX19" fmla="*/ 457870 w 641636"/>
                <a:gd name="connsiteY19" fmla="*/ 375188 h 124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1636" h="1247626">
                  <a:moveTo>
                    <a:pt x="502660" y="24997"/>
                  </a:moveTo>
                  <a:lnTo>
                    <a:pt x="144413" y="24997"/>
                  </a:lnTo>
                  <a:lnTo>
                    <a:pt x="24997" y="311755"/>
                  </a:lnTo>
                  <a:lnTo>
                    <a:pt x="164304" y="1226266"/>
                  </a:lnTo>
                  <a:lnTo>
                    <a:pt x="482751" y="1226266"/>
                  </a:lnTo>
                  <a:lnTo>
                    <a:pt x="622058" y="311755"/>
                  </a:lnTo>
                  <a:lnTo>
                    <a:pt x="502660" y="24997"/>
                  </a:lnTo>
                  <a:close/>
                  <a:moveTo>
                    <a:pt x="457870" y="375188"/>
                  </a:moveTo>
                  <a:lnTo>
                    <a:pt x="348400" y="375188"/>
                  </a:lnTo>
                  <a:lnTo>
                    <a:pt x="348400" y="679538"/>
                  </a:lnTo>
                  <a:lnTo>
                    <a:pt x="298655" y="679538"/>
                  </a:lnTo>
                  <a:lnTo>
                    <a:pt x="298655" y="375188"/>
                  </a:lnTo>
                  <a:lnTo>
                    <a:pt x="189167" y="375188"/>
                  </a:lnTo>
                  <a:lnTo>
                    <a:pt x="189167" y="325444"/>
                  </a:lnTo>
                  <a:lnTo>
                    <a:pt x="298655" y="325444"/>
                  </a:lnTo>
                  <a:lnTo>
                    <a:pt x="298655" y="216793"/>
                  </a:lnTo>
                  <a:lnTo>
                    <a:pt x="348400" y="216793"/>
                  </a:lnTo>
                  <a:lnTo>
                    <a:pt x="348400" y="325444"/>
                  </a:lnTo>
                  <a:lnTo>
                    <a:pt x="457870" y="325444"/>
                  </a:lnTo>
                  <a:lnTo>
                    <a:pt x="457870" y="37518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7812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DFCAC877-C39B-4F3D-BADE-A145A9F2B379}"/>
                </a:ext>
              </a:extLst>
            </p:cNvPr>
            <p:cNvSpPr/>
            <p:nvPr/>
          </p:nvSpPr>
          <p:spPr>
            <a:xfrm rot="2781397">
              <a:off x="6086624" y="3382452"/>
              <a:ext cx="308393" cy="527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8" name="Bild 46">
              <a:extLst>
                <a:ext uri="{FF2B5EF4-FFF2-40B4-BE49-F238E27FC236}">
                  <a16:creationId xmlns:a16="http://schemas.microsoft.com/office/drawing/2014/main" id="{B6617573-9B23-4CBE-9855-440467BDE5EC}"/>
                </a:ext>
              </a:extLst>
            </p:cNvPr>
            <p:cNvSpPr/>
            <p:nvPr/>
          </p:nvSpPr>
          <p:spPr>
            <a:xfrm rot="2921330">
              <a:off x="5946107" y="3259187"/>
              <a:ext cx="461320" cy="897012"/>
            </a:xfrm>
            <a:custGeom>
              <a:avLst/>
              <a:gdLst>
                <a:gd name="connsiteX0" fmla="*/ 502660 w 641636"/>
                <a:gd name="connsiteY0" fmla="*/ 24997 h 1247626"/>
                <a:gd name="connsiteX1" fmla="*/ 144413 w 641636"/>
                <a:gd name="connsiteY1" fmla="*/ 24997 h 1247626"/>
                <a:gd name="connsiteX2" fmla="*/ 24997 w 641636"/>
                <a:gd name="connsiteY2" fmla="*/ 311755 h 1247626"/>
                <a:gd name="connsiteX3" fmla="*/ 164304 w 641636"/>
                <a:gd name="connsiteY3" fmla="*/ 1226266 h 1247626"/>
                <a:gd name="connsiteX4" fmla="*/ 482751 w 641636"/>
                <a:gd name="connsiteY4" fmla="*/ 1226266 h 1247626"/>
                <a:gd name="connsiteX5" fmla="*/ 622058 w 641636"/>
                <a:gd name="connsiteY5" fmla="*/ 311755 h 1247626"/>
                <a:gd name="connsiteX6" fmla="*/ 502660 w 641636"/>
                <a:gd name="connsiteY6" fmla="*/ 24997 h 1247626"/>
                <a:gd name="connsiteX7" fmla="*/ 457870 w 641636"/>
                <a:gd name="connsiteY7" fmla="*/ 375188 h 1247626"/>
                <a:gd name="connsiteX8" fmla="*/ 348400 w 641636"/>
                <a:gd name="connsiteY8" fmla="*/ 375188 h 1247626"/>
                <a:gd name="connsiteX9" fmla="*/ 348400 w 641636"/>
                <a:gd name="connsiteY9" fmla="*/ 679538 h 1247626"/>
                <a:gd name="connsiteX10" fmla="*/ 298655 w 641636"/>
                <a:gd name="connsiteY10" fmla="*/ 679538 h 1247626"/>
                <a:gd name="connsiteX11" fmla="*/ 298655 w 641636"/>
                <a:gd name="connsiteY11" fmla="*/ 375188 h 1247626"/>
                <a:gd name="connsiteX12" fmla="*/ 189167 w 641636"/>
                <a:gd name="connsiteY12" fmla="*/ 375188 h 1247626"/>
                <a:gd name="connsiteX13" fmla="*/ 189167 w 641636"/>
                <a:gd name="connsiteY13" fmla="*/ 325444 h 1247626"/>
                <a:gd name="connsiteX14" fmla="*/ 298655 w 641636"/>
                <a:gd name="connsiteY14" fmla="*/ 325444 h 1247626"/>
                <a:gd name="connsiteX15" fmla="*/ 298655 w 641636"/>
                <a:gd name="connsiteY15" fmla="*/ 216793 h 1247626"/>
                <a:gd name="connsiteX16" fmla="*/ 348400 w 641636"/>
                <a:gd name="connsiteY16" fmla="*/ 216793 h 1247626"/>
                <a:gd name="connsiteX17" fmla="*/ 348400 w 641636"/>
                <a:gd name="connsiteY17" fmla="*/ 325444 h 1247626"/>
                <a:gd name="connsiteX18" fmla="*/ 457870 w 641636"/>
                <a:gd name="connsiteY18" fmla="*/ 325444 h 1247626"/>
                <a:gd name="connsiteX19" fmla="*/ 457870 w 641636"/>
                <a:gd name="connsiteY19" fmla="*/ 375188 h 124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1636" h="1247626">
                  <a:moveTo>
                    <a:pt x="502660" y="24997"/>
                  </a:moveTo>
                  <a:lnTo>
                    <a:pt x="144413" y="24997"/>
                  </a:lnTo>
                  <a:lnTo>
                    <a:pt x="24997" y="311755"/>
                  </a:lnTo>
                  <a:lnTo>
                    <a:pt x="164304" y="1226266"/>
                  </a:lnTo>
                  <a:lnTo>
                    <a:pt x="482751" y="1226266"/>
                  </a:lnTo>
                  <a:lnTo>
                    <a:pt x="622058" y="311755"/>
                  </a:lnTo>
                  <a:lnTo>
                    <a:pt x="502660" y="24997"/>
                  </a:lnTo>
                  <a:close/>
                  <a:moveTo>
                    <a:pt x="457870" y="375188"/>
                  </a:moveTo>
                  <a:lnTo>
                    <a:pt x="348400" y="375188"/>
                  </a:lnTo>
                  <a:lnTo>
                    <a:pt x="348400" y="679538"/>
                  </a:lnTo>
                  <a:lnTo>
                    <a:pt x="298655" y="679538"/>
                  </a:lnTo>
                  <a:lnTo>
                    <a:pt x="298655" y="375188"/>
                  </a:lnTo>
                  <a:lnTo>
                    <a:pt x="189167" y="375188"/>
                  </a:lnTo>
                  <a:lnTo>
                    <a:pt x="189167" y="325444"/>
                  </a:lnTo>
                  <a:lnTo>
                    <a:pt x="298655" y="325444"/>
                  </a:lnTo>
                  <a:lnTo>
                    <a:pt x="298655" y="216793"/>
                  </a:lnTo>
                  <a:lnTo>
                    <a:pt x="348400" y="216793"/>
                  </a:lnTo>
                  <a:lnTo>
                    <a:pt x="348400" y="325444"/>
                  </a:lnTo>
                  <a:lnTo>
                    <a:pt x="457870" y="325444"/>
                  </a:lnTo>
                  <a:lnTo>
                    <a:pt x="457870" y="37518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7812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sv-SE" dirty="0"/>
            </a:p>
          </p:txBody>
        </p:sp>
      </p:grpSp>
      <p:sp>
        <p:nvSpPr>
          <p:cNvPr id="14" name="Explosion: 14 punkter 13">
            <a:extLst>
              <a:ext uri="{FF2B5EF4-FFF2-40B4-BE49-F238E27FC236}">
                <a16:creationId xmlns:a16="http://schemas.microsoft.com/office/drawing/2014/main" id="{75097EC9-FA8D-4430-A047-CA9E9DB1D1BF}"/>
              </a:ext>
            </a:extLst>
          </p:cNvPr>
          <p:cNvSpPr/>
          <p:nvPr/>
        </p:nvSpPr>
        <p:spPr>
          <a:xfrm>
            <a:off x="857858" y="1385580"/>
            <a:ext cx="1584000" cy="792000"/>
          </a:xfrm>
          <a:prstGeom prst="irregularSeal2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/>
              <a:t>GUD</a:t>
            </a:r>
          </a:p>
        </p:txBody>
      </p:sp>
      <p:sp>
        <p:nvSpPr>
          <p:cNvPr id="51" name="Explosion: 14 punkter 50">
            <a:extLst>
              <a:ext uri="{FF2B5EF4-FFF2-40B4-BE49-F238E27FC236}">
                <a16:creationId xmlns:a16="http://schemas.microsoft.com/office/drawing/2014/main" id="{86B8709B-1885-4883-A168-65A936F55575}"/>
              </a:ext>
            </a:extLst>
          </p:cNvPr>
          <p:cNvSpPr/>
          <p:nvPr/>
        </p:nvSpPr>
        <p:spPr>
          <a:xfrm>
            <a:off x="5623157" y="1385580"/>
            <a:ext cx="1584000" cy="792000"/>
          </a:xfrm>
          <a:prstGeom prst="irregularSeal2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/>
              <a:t>GUD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F57B18B7-02BB-4485-B200-904D7A6B56C2}"/>
              </a:ext>
            </a:extLst>
          </p:cNvPr>
          <p:cNvGrpSpPr/>
          <p:nvPr/>
        </p:nvGrpSpPr>
        <p:grpSpPr>
          <a:xfrm>
            <a:off x="1712904" y="570296"/>
            <a:ext cx="3657605" cy="872803"/>
            <a:chOff x="823038" y="904935"/>
            <a:chExt cx="3657605" cy="872803"/>
          </a:xfrm>
          <a:solidFill>
            <a:schemeClr val="bg1"/>
          </a:solidFill>
        </p:grpSpPr>
        <p:cxnSp>
          <p:nvCxnSpPr>
            <p:cNvPr id="157" name="Rak pil 51">
              <a:extLst>
                <a:ext uri="{FF2B5EF4-FFF2-40B4-BE49-F238E27FC236}">
                  <a16:creationId xmlns:a16="http://schemas.microsoft.com/office/drawing/2014/main" id="{CCA3901F-1109-4913-AA58-828A232068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038" y="1508256"/>
              <a:ext cx="275622" cy="269482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ktangel med rundade hörn 36">
              <a:extLst>
                <a:ext uri="{FF2B5EF4-FFF2-40B4-BE49-F238E27FC236}">
                  <a16:creationId xmlns:a16="http://schemas.microsoft.com/office/drawing/2014/main" id="{6BF0A362-10F1-49C6-A18A-D5889AB3A985}"/>
                </a:ext>
              </a:extLst>
            </p:cNvPr>
            <p:cNvSpPr/>
            <p:nvPr/>
          </p:nvSpPr>
          <p:spPr>
            <a:xfrm>
              <a:off x="1072284" y="904935"/>
              <a:ext cx="3408359" cy="6531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Gud, som </a:t>
              </a:r>
              <a:r>
                <a:rPr lang="sv-SE" i="1" u="sng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ger liv åt allt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. Han som </a:t>
              </a:r>
              <a:r>
                <a:rPr lang="sv-SE" i="1" u="sng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ensam är odödlig</a:t>
              </a:r>
              <a:r>
                <a:rPr lang="sv-SE" dirty="0">
                  <a:solidFill>
                    <a:srgbClr val="C00000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sv-SE" sz="1400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rPr>
                <a:t>(1 Tim 6:13,16)</a:t>
              </a:r>
              <a:endParaRPr lang="sv-SE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upp 23">
            <a:extLst>
              <a:ext uri="{FF2B5EF4-FFF2-40B4-BE49-F238E27FC236}">
                <a16:creationId xmlns:a16="http://schemas.microsoft.com/office/drawing/2014/main" id="{E7DF223C-44C9-4815-BD04-6AF2E1AD92F2}"/>
              </a:ext>
            </a:extLst>
          </p:cNvPr>
          <p:cNvGrpSpPr/>
          <p:nvPr/>
        </p:nvGrpSpPr>
        <p:grpSpPr>
          <a:xfrm>
            <a:off x="1205146" y="3366724"/>
            <a:ext cx="892556" cy="892556"/>
            <a:chOff x="243221" y="2682490"/>
            <a:chExt cx="778565" cy="7785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22AE7DB1-ED66-4714-A503-A78908A53267}"/>
                </a:ext>
              </a:extLst>
            </p:cNvPr>
            <p:cNvSpPr/>
            <p:nvPr/>
          </p:nvSpPr>
          <p:spPr>
            <a:xfrm>
              <a:off x="268250" y="2705940"/>
              <a:ext cx="729494" cy="72949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grpSp>
          <p:nvGrpSpPr>
            <p:cNvPr id="20" name="Bild 18" descr="Jordglob Europa-Afrika">
              <a:extLst>
                <a:ext uri="{FF2B5EF4-FFF2-40B4-BE49-F238E27FC236}">
                  <a16:creationId xmlns:a16="http://schemas.microsoft.com/office/drawing/2014/main" id="{C6D9D46A-18A6-4449-8DD6-DEE9B5738099}"/>
                </a:ext>
              </a:extLst>
            </p:cNvPr>
            <p:cNvGrpSpPr/>
            <p:nvPr/>
          </p:nvGrpSpPr>
          <p:grpSpPr>
            <a:xfrm>
              <a:off x="243221" y="2682490"/>
              <a:ext cx="778565" cy="778565"/>
              <a:chOff x="425912" y="2650026"/>
              <a:chExt cx="778565" cy="778565"/>
            </a:xfrm>
          </p:grpSpPr>
          <p:sp>
            <p:nvSpPr>
              <p:cNvPr id="21" name="Frihandsfigur: Form 20">
                <a:extLst>
                  <a:ext uri="{FF2B5EF4-FFF2-40B4-BE49-F238E27FC236}">
                    <a16:creationId xmlns:a16="http://schemas.microsoft.com/office/drawing/2014/main" id="{9B0C17CF-DC5F-4F90-A018-1D1217884607}"/>
                  </a:ext>
                </a:extLst>
              </p:cNvPr>
              <p:cNvSpPr/>
              <p:nvPr/>
            </p:nvSpPr>
            <p:spPr>
              <a:xfrm>
                <a:off x="425912" y="2650026"/>
                <a:ext cx="778565" cy="778565"/>
              </a:xfrm>
              <a:custGeom>
                <a:avLst/>
                <a:gdLst>
                  <a:gd name="connsiteX0" fmla="*/ 391811 w 778565"/>
                  <a:gd name="connsiteY0" fmla="*/ 7583 h 778565"/>
                  <a:gd name="connsiteX1" fmla="*/ 7583 w 778565"/>
                  <a:gd name="connsiteY1" fmla="*/ 391811 h 778565"/>
                  <a:gd name="connsiteX2" fmla="*/ 391811 w 778565"/>
                  <a:gd name="connsiteY2" fmla="*/ 776038 h 778565"/>
                  <a:gd name="connsiteX3" fmla="*/ 776038 w 778565"/>
                  <a:gd name="connsiteY3" fmla="*/ 391811 h 778565"/>
                  <a:gd name="connsiteX4" fmla="*/ 391811 w 778565"/>
                  <a:gd name="connsiteY4" fmla="*/ 7583 h 778565"/>
                  <a:gd name="connsiteX5" fmla="*/ 391811 w 778565"/>
                  <a:gd name="connsiteY5" fmla="*/ 735593 h 778565"/>
                  <a:gd name="connsiteX6" fmla="*/ 48028 w 778565"/>
                  <a:gd name="connsiteY6" fmla="*/ 391811 h 778565"/>
                  <a:gd name="connsiteX7" fmla="*/ 391811 w 778565"/>
                  <a:gd name="connsiteY7" fmla="*/ 48028 h 778565"/>
                  <a:gd name="connsiteX8" fmla="*/ 530335 w 778565"/>
                  <a:gd name="connsiteY8" fmla="*/ 77351 h 778565"/>
                  <a:gd name="connsiteX9" fmla="*/ 497979 w 778565"/>
                  <a:gd name="connsiteY9" fmla="*/ 103640 h 778565"/>
                  <a:gd name="connsiteX10" fmla="*/ 484834 w 778565"/>
                  <a:gd name="connsiteY10" fmla="*/ 108696 h 778565"/>
                  <a:gd name="connsiteX11" fmla="*/ 465623 w 778565"/>
                  <a:gd name="connsiteY11" fmla="*/ 108696 h 778565"/>
                  <a:gd name="connsiteX12" fmla="*/ 458545 w 778565"/>
                  <a:gd name="connsiteY12" fmla="*/ 107685 h 778565"/>
                  <a:gd name="connsiteX13" fmla="*/ 380688 w 778565"/>
                  <a:gd name="connsiteY13" fmla="*/ 78362 h 778565"/>
                  <a:gd name="connsiteX14" fmla="*/ 289687 w 778565"/>
                  <a:gd name="connsiteY14" fmla="*/ 108696 h 778565"/>
                  <a:gd name="connsiteX15" fmla="*/ 298787 w 778565"/>
                  <a:gd name="connsiteY15" fmla="*/ 139030 h 778565"/>
                  <a:gd name="connsiteX16" fmla="*/ 300809 w 778565"/>
                  <a:gd name="connsiteY16" fmla="*/ 139030 h 778565"/>
                  <a:gd name="connsiteX17" fmla="*/ 329121 w 778565"/>
                  <a:gd name="connsiteY17" fmla="*/ 139030 h 778565"/>
                  <a:gd name="connsiteX18" fmla="*/ 346310 w 778565"/>
                  <a:gd name="connsiteY18" fmla="*/ 129929 h 778565"/>
                  <a:gd name="connsiteX19" fmla="*/ 357432 w 778565"/>
                  <a:gd name="connsiteY19" fmla="*/ 112740 h 778565"/>
                  <a:gd name="connsiteX20" fmla="*/ 365521 w 778565"/>
                  <a:gd name="connsiteY20" fmla="*/ 108696 h 778565"/>
                  <a:gd name="connsiteX21" fmla="*/ 381699 w 778565"/>
                  <a:gd name="connsiteY21" fmla="*/ 108696 h 778565"/>
                  <a:gd name="connsiteX22" fmla="*/ 360466 w 778565"/>
                  <a:gd name="connsiteY22" fmla="*/ 144085 h 778565"/>
                  <a:gd name="connsiteX23" fmla="*/ 334176 w 778565"/>
                  <a:gd name="connsiteY23" fmla="*/ 159252 h 778565"/>
                  <a:gd name="connsiteX24" fmla="*/ 306876 w 778565"/>
                  <a:gd name="connsiteY24" fmla="*/ 159252 h 778565"/>
                  <a:gd name="connsiteX25" fmla="*/ 295754 w 778565"/>
                  <a:gd name="connsiteY25" fmla="*/ 162285 h 778565"/>
                  <a:gd name="connsiteX26" fmla="*/ 270476 w 778565"/>
                  <a:gd name="connsiteY26" fmla="*/ 179475 h 778565"/>
                  <a:gd name="connsiteX27" fmla="*/ 250253 w 778565"/>
                  <a:gd name="connsiteY27" fmla="*/ 179475 h 778565"/>
                  <a:gd name="connsiteX28" fmla="*/ 240142 w 778565"/>
                  <a:gd name="connsiteY28" fmla="*/ 189586 h 778565"/>
                  <a:gd name="connsiteX29" fmla="*/ 240142 w 778565"/>
                  <a:gd name="connsiteY29" fmla="*/ 199697 h 778565"/>
                  <a:gd name="connsiteX30" fmla="*/ 230031 w 778565"/>
                  <a:gd name="connsiteY30" fmla="*/ 209808 h 778565"/>
                  <a:gd name="connsiteX31" fmla="*/ 220931 w 778565"/>
                  <a:gd name="connsiteY31" fmla="*/ 209808 h 778565"/>
                  <a:gd name="connsiteX32" fmla="*/ 203741 w 778565"/>
                  <a:gd name="connsiteY32" fmla="*/ 218908 h 778565"/>
                  <a:gd name="connsiteX33" fmla="*/ 191608 w 778565"/>
                  <a:gd name="connsiteY33" fmla="*/ 238120 h 778565"/>
                  <a:gd name="connsiteX34" fmla="*/ 189586 w 778565"/>
                  <a:gd name="connsiteY34" fmla="*/ 244186 h 778565"/>
                  <a:gd name="connsiteX35" fmla="*/ 189586 w 778565"/>
                  <a:gd name="connsiteY35" fmla="*/ 250253 h 778565"/>
                  <a:gd name="connsiteX36" fmla="*/ 199697 w 778565"/>
                  <a:gd name="connsiteY36" fmla="*/ 260364 h 778565"/>
                  <a:gd name="connsiteX37" fmla="*/ 236097 w 778565"/>
                  <a:gd name="connsiteY37" fmla="*/ 260364 h 778565"/>
                  <a:gd name="connsiteX38" fmla="*/ 243175 w 778565"/>
                  <a:gd name="connsiteY38" fmla="*/ 257331 h 778565"/>
                  <a:gd name="connsiteX39" fmla="*/ 274520 w 778565"/>
                  <a:gd name="connsiteY39" fmla="*/ 225986 h 778565"/>
                  <a:gd name="connsiteX40" fmla="*/ 288676 w 778565"/>
                  <a:gd name="connsiteY40" fmla="*/ 219919 h 778565"/>
                  <a:gd name="connsiteX41" fmla="*/ 292720 w 778565"/>
                  <a:gd name="connsiteY41" fmla="*/ 219919 h 778565"/>
                  <a:gd name="connsiteX42" fmla="*/ 302832 w 778565"/>
                  <a:gd name="connsiteY42" fmla="*/ 228008 h 778565"/>
                  <a:gd name="connsiteX43" fmla="*/ 308898 w 778565"/>
                  <a:gd name="connsiteY43" fmla="*/ 253287 h 778565"/>
                  <a:gd name="connsiteX44" fmla="*/ 319010 w 778565"/>
                  <a:gd name="connsiteY44" fmla="*/ 261376 h 778565"/>
                  <a:gd name="connsiteX45" fmla="*/ 321032 w 778565"/>
                  <a:gd name="connsiteY45" fmla="*/ 261376 h 778565"/>
                  <a:gd name="connsiteX46" fmla="*/ 331143 w 778565"/>
                  <a:gd name="connsiteY46" fmla="*/ 251264 h 778565"/>
                  <a:gd name="connsiteX47" fmla="*/ 331143 w 778565"/>
                  <a:gd name="connsiteY47" fmla="*/ 224975 h 778565"/>
                  <a:gd name="connsiteX48" fmla="*/ 334176 w 778565"/>
                  <a:gd name="connsiteY48" fmla="*/ 217897 h 778565"/>
                  <a:gd name="connsiteX49" fmla="*/ 341254 w 778565"/>
                  <a:gd name="connsiteY49" fmla="*/ 209808 h 778565"/>
                  <a:gd name="connsiteX50" fmla="*/ 349343 w 778565"/>
                  <a:gd name="connsiteY50" fmla="*/ 233064 h 778565"/>
                  <a:gd name="connsiteX51" fmla="*/ 358443 w 778565"/>
                  <a:gd name="connsiteY51" fmla="*/ 240142 h 778565"/>
                  <a:gd name="connsiteX52" fmla="*/ 367544 w 778565"/>
                  <a:gd name="connsiteY52" fmla="*/ 240142 h 778565"/>
                  <a:gd name="connsiteX53" fmla="*/ 374621 w 778565"/>
                  <a:gd name="connsiteY53" fmla="*/ 237109 h 778565"/>
                  <a:gd name="connsiteX54" fmla="*/ 378666 w 778565"/>
                  <a:gd name="connsiteY54" fmla="*/ 233064 h 778565"/>
                  <a:gd name="connsiteX55" fmla="*/ 385744 w 778565"/>
                  <a:gd name="connsiteY55" fmla="*/ 230031 h 778565"/>
                  <a:gd name="connsiteX56" fmla="*/ 391811 w 778565"/>
                  <a:gd name="connsiteY56" fmla="*/ 230031 h 778565"/>
                  <a:gd name="connsiteX57" fmla="*/ 401922 w 778565"/>
                  <a:gd name="connsiteY57" fmla="*/ 240142 h 778565"/>
                  <a:gd name="connsiteX58" fmla="*/ 401922 w 778565"/>
                  <a:gd name="connsiteY58" fmla="*/ 250253 h 778565"/>
                  <a:gd name="connsiteX59" fmla="*/ 412033 w 778565"/>
                  <a:gd name="connsiteY59" fmla="*/ 260364 h 778565"/>
                  <a:gd name="connsiteX60" fmla="*/ 448433 w 778565"/>
                  <a:gd name="connsiteY60" fmla="*/ 260364 h 778565"/>
                  <a:gd name="connsiteX61" fmla="*/ 457534 w 778565"/>
                  <a:gd name="connsiteY61" fmla="*/ 273509 h 778565"/>
                  <a:gd name="connsiteX62" fmla="*/ 454500 w 778565"/>
                  <a:gd name="connsiteY62" fmla="*/ 282609 h 778565"/>
                  <a:gd name="connsiteX63" fmla="*/ 443378 w 778565"/>
                  <a:gd name="connsiteY63" fmla="*/ 289687 h 778565"/>
                  <a:gd name="connsiteX64" fmla="*/ 394844 w 778565"/>
                  <a:gd name="connsiteY64" fmla="*/ 281598 h 778565"/>
                  <a:gd name="connsiteX65" fmla="*/ 387766 w 778565"/>
                  <a:gd name="connsiteY65" fmla="*/ 281598 h 778565"/>
                  <a:gd name="connsiteX66" fmla="*/ 346310 w 778565"/>
                  <a:gd name="connsiteY66" fmla="*/ 289687 h 778565"/>
                  <a:gd name="connsiteX67" fmla="*/ 335188 w 778565"/>
                  <a:gd name="connsiteY67" fmla="*/ 288676 h 778565"/>
                  <a:gd name="connsiteX68" fmla="*/ 270476 w 778565"/>
                  <a:gd name="connsiteY68" fmla="*/ 270476 h 778565"/>
                  <a:gd name="connsiteX69" fmla="*/ 149141 w 778565"/>
                  <a:gd name="connsiteY69" fmla="*/ 381699 h 778565"/>
                  <a:gd name="connsiteX70" fmla="*/ 209808 w 778565"/>
                  <a:gd name="connsiteY70" fmla="*/ 452478 h 778565"/>
                  <a:gd name="connsiteX71" fmla="*/ 310921 w 778565"/>
                  <a:gd name="connsiteY71" fmla="*/ 533368 h 778565"/>
                  <a:gd name="connsiteX72" fmla="*/ 310921 w 778565"/>
                  <a:gd name="connsiteY72" fmla="*/ 596058 h 778565"/>
                  <a:gd name="connsiteX73" fmla="*/ 323054 w 778565"/>
                  <a:gd name="connsiteY73" fmla="*/ 628414 h 778565"/>
                  <a:gd name="connsiteX74" fmla="*/ 352377 w 778565"/>
                  <a:gd name="connsiteY74" fmla="*/ 663803 h 778565"/>
                  <a:gd name="connsiteX75" fmla="*/ 375633 w 778565"/>
                  <a:gd name="connsiteY75" fmla="*/ 674925 h 778565"/>
                  <a:gd name="connsiteX76" fmla="*/ 399900 w 778565"/>
                  <a:gd name="connsiteY76" fmla="*/ 674925 h 778565"/>
                  <a:gd name="connsiteX77" fmla="*/ 421133 w 778565"/>
                  <a:gd name="connsiteY77" fmla="*/ 665825 h 778565"/>
                  <a:gd name="connsiteX78" fmla="*/ 445400 w 778565"/>
                  <a:gd name="connsiteY78" fmla="*/ 641558 h 778565"/>
                  <a:gd name="connsiteX79" fmla="*/ 456522 w 778565"/>
                  <a:gd name="connsiteY79" fmla="*/ 625380 h 778565"/>
                  <a:gd name="connsiteX80" fmla="*/ 476745 w 778565"/>
                  <a:gd name="connsiteY80" fmla="*/ 583924 h 778565"/>
                  <a:gd name="connsiteX81" fmla="*/ 481801 w 778565"/>
                  <a:gd name="connsiteY81" fmla="*/ 561679 h 778565"/>
                  <a:gd name="connsiteX82" fmla="*/ 481801 w 778565"/>
                  <a:gd name="connsiteY82" fmla="*/ 515168 h 778565"/>
                  <a:gd name="connsiteX83" fmla="*/ 490901 w 778565"/>
                  <a:gd name="connsiteY83" fmla="*/ 493934 h 778565"/>
                  <a:gd name="connsiteX84" fmla="*/ 544490 w 778565"/>
                  <a:gd name="connsiteY84" fmla="*/ 440344 h 778565"/>
                  <a:gd name="connsiteX85" fmla="*/ 543479 w 778565"/>
                  <a:gd name="connsiteY85" fmla="*/ 425178 h 778565"/>
                  <a:gd name="connsiteX86" fmla="*/ 449445 w 778565"/>
                  <a:gd name="connsiteY86" fmla="*/ 326087 h 778565"/>
                  <a:gd name="connsiteX87" fmla="*/ 458545 w 778565"/>
                  <a:gd name="connsiteY87" fmla="*/ 310921 h 778565"/>
                  <a:gd name="connsiteX88" fmla="*/ 462589 w 778565"/>
                  <a:gd name="connsiteY88" fmla="*/ 310921 h 778565"/>
                  <a:gd name="connsiteX89" fmla="*/ 520223 w 778565"/>
                  <a:gd name="connsiteY89" fmla="*/ 385744 h 778565"/>
                  <a:gd name="connsiteX90" fmla="*/ 549546 w 778565"/>
                  <a:gd name="connsiteY90" fmla="*/ 388777 h 778565"/>
                  <a:gd name="connsiteX91" fmla="*/ 582913 w 778565"/>
                  <a:gd name="connsiteY91" fmla="*/ 360466 h 778565"/>
                  <a:gd name="connsiteX92" fmla="*/ 581902 w 778565"/>
                  <a:gd name="connsiteY92" fmla="*/ 344288 h 778565"/>
                  <a:gd name="connsiteX93" fmla="*/ 551568 w 778565"/>
                  <a:gd name="connsiteY93" fmla="*/ 326087 h 778565"/>
                  <a:gd name="connsiteX94" fmla="*/ 547524 w 778565"/>
                  <a:gd name="connsiteY94" fmla="*/ 312943 h 778565"/>
                  <a:gd name="connsiteX95" fmla="*/ 548535 w 778565"/>
                  <a:gd name="connsiteY95" fmla="*/ 310921 h 778565"/>
                  <a:gd name="connsiteX96" fmla="*/ 562691 w 778565"/>
                  <a:gd name="connsiteY96" fmla="*/ 306876 h 778565"/>
                  <a:gd name="connsiteX97" fmla="*/ 599091 w 778565"/>
                  <a:gd name="connsiteY97" fmla="*/ 329121 h 778565"/>
                  <a:gd name="connsiteX98" fmla="*/ 609202 w 778565"/>
                  <a:gd name="connsiteY98" fmla="*/ 332154 h 778565"/>
                  <a:gd name="connsiteX99" fmla="*/ 620325 w 778565"/>
                  <a:gd name="connsiteY99" fmla="*/ 332154 h 778565"/>
                  <a:gd name="connsiteX100" fmla="*/ 638525 w 778565"/>
                  <a:gd name="connsiteY100" fmla="*/ 344288 h 778565"/>
                  <a:gd name="connsiteX101" fmla="*/ 667847 w 778565"/>
                  <a:gd name="connsiteY101" fmla="*/ 411022 h 778565"/>
                  <a:gd name="connsiteX102" fmla="*/ 686048 w 778565"/>
                  <a:gd name="connsiteY102" fmla="*/ 423155 h 778565"/>
                  <a:gd name="connsiteX103" fmla="*/ 686048 w 778565"/>
                  <a:gd name="connsiteY103" fmla="*/ 423155 h 778565"/>
                  <a:gd name="connsiteX104" fmla="*/ 703237 w 778565"/>
                  <a:gd name="connsiteY104" fmla="*/ 405966 h 778565"/>
                  <a:gd name="connsiteX105" fmla="*/ 703237 w 778565"/>
                  <a:gd name="connsiteY105" fmla="*/ 377655 h 778565"/>
                  <a:gd name="connsiteX106" fmla="*/ 707281 w 778565"/>
                  <a:gd name="connsiteY106" fmla="*/ 369566 h 778565"/>
                  <a:gd name="connsiteX107" fmla="*/ 730537 w 778565"/>
                  <a:gd name="connsiteY107" fmla="*/ 351366 h 778565"/>
                  <a:gd name="connsiteX108" fmla="*/ 733570 w 778565"/>
                  <a:gd name="connsiteY108" fmla="*/ 392822 h 778565"/>
                  <a:gd name="connsiteX109" fmla="*/ 391811 w 778565"/>
                  <a:gd name="connsiteY109" fmla="*/ 735593 h 778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778565" h="778565">
                    <a:moveTo>
                      <a:pt x="391811" y="7583"/>
                    </a:moveTo>
                    <a:cubicBezTo>
                      <a:pt x="179475" y="7583"/>
                      <a:pt x="7583" y="179475"/>
                      <a:pt x="7583" y="391811"/>
                    </a:cubicBezTo>
                    <a:cubicBezTo>
                      <a:pt x="7583" y="604147"/>
                      <a:pt x="179475" y="776038"/>
                      <a:pt x="391811" y="776038"/>
                    </a:cubicBezTo>
                    <a:cubicBezTo>
                      <a:pt x="604147" y="776038"/>
                      <a:pt x="776038" y="604147"/>
                      <a:pt x="776038" y="391811"/>
                    </a:cubicBezTo>
                    <a:cubicBezTo>
                      <a:pt x="776038" y="179475"/>
                      <a:pt x="604147" y="7583"/>
                      <a:pt x="391811" y="7583"/>
                    </a:cubicBezTo>
                    <a:close/>
                    <a:moveTo>
                      <a:pt x="391811" y="735593"/>
                    </a:moveTo>
                    <a:cubicBezTo>
                      <a:pt x="202730" y="735593"/>
                      <a:pt x="48028" y="580891"/>
                      <a:pt x="48028" y="391811"/>
                    </a:cubicBezTo>
                    <a:cubicBezTo>
                      <a:pt x="48028" y="202730"/>
                      <a:pt x="202730" y="48028"/>
                      <a:pt x="391811" y="48028"/>
                    </a:cubicBezTo>
                    <a:cubicBezTo>
                      <a:pt x="441356" y="48028"/>
                      <a:pt x="487867" y="58140"/>
                      <a:pt x="530335" y="77351"/>
                    </a:cubicBezTo>
                    <a:lnTo>
                      <a:pt x="497979" y="103640"/>
                    </a:lnTo>
                    <a:cubicBezTo>
                      <a:pt x="493934" y="106674"/>
                      <a:pt x="489890" y="108696"/>
                      <a:pt x="484834" y="108696"/>
                    </a:cubicBezTo>
                    <a:lnTo>
                      <a:pt x="465623" y="108696"/>
                    </a:lnTo>
                    <a:cubicBezTo>
                      <a:pt x="463600" y="108696"/>
                      <a:pt x="460567" y="108696"/>
                      <a:pt x="458545" y="107685"/>
                    </a:cubicBezTo>
                    <a:cubicBezTo>
                      <a:pt x="458545" y="107685"/>
                      <a:pt x="409000" y="78362"/>
                      <a:pt x="380688" y="78362"/>
                    </a:cubicBezTo>
                    <a:cubicBezTo>
                      <a:pt x="353388" y="78362"/>
                      <a:pt x="308898" y="95551"/>
                      <a:pt x="289687" y="108696"/>
                    </a:cubicBezTo>
                    <a:cubicBezTo>
                      <a:pt x="260364" y="127907"/>
                      <a:pt x="291709" y="137007"/>
                      <a:pt x="298787" y="139030"/>
                    </a:cubicBezTo>
                    <a:cubicBezTo>
                      <a:pt x="299798" y="139030"/>
                      <a:pt x="300809" y="139030"/>
                      <a:pt x="300809" y="139030"/>
                    </a:cubicBezTo>
                    <a:lnTo>
                      <a:pt x="329121" y="139030"/>
                    </a:lnTo>
                    <a:cubicBezTo>
                      <a:pt x="336199" y="139030"/>
                      <a:pt x="342265" y="135996"/>
                      <a:pt x="346310" y="129929"/>
                    </a:cubicBezTo>
                    <a:lnTo>
                      <a:pt x="357432" y="112740"/>
                    </a:lnTo>
                    <a:cubicBezTo>
                      <a:pt x="359455" y="109707"/>
                      <a:pt x="362488" y="108696"/>
                      <a:pt x="365521" y="108696"/>
                    </a:cubicBezTo>
                    <a:lnTo>
                      <a:pt x="381699" y="108696"/>
                    </a:lnTo>
                    <a:lnTo>
                      <a:pt x="360466" y="144085"/>
                    </a:lnTo>
                    <a:cubicBezTo>
                      <a:pt x="355410" y="153185"/>
                      <a:pt x="345299" y="159252"/>
                      <a:pt x="334176" y="159252"/>
                    </a:cubicBezTo>
                    <a:lnTo>
                      <a:pt x="306876" y="159252"/>
                    </a:lnTo>
                    <a:cubicBezTo>
                      <a:pt x="302832" y="159252"/>
                      <a:pt x="298787" y="160263"/>
                      <a:pt x="295754" y="162285"/>
                    </a:cubicBezTo>
                    <a:lnTo>
                      <a:pt x="270476" y="179475"/>
                    </a:lnTo>
                    <a:lnTo>
                      <a:pt x="250253" y="179475"/>
                    </a:lnTo>
                    <a:cubicBezTo>
                      <a:pt x="244186" y="179475"/>
                      <a:pt x="240142" y="183519"/>
                      <a:pt x="240142" y="189586"/>
                    </a:cubicBezTo>
                    <a:lnTo>
                      <a:pt x="240142" y="199697"/>
                    </a:lnTo>
                    <a:cubicBezTo>
                      <a:pt x="240142" y="205764"/>
                      <a:pt x="236097" y="209808"/>
                      <a:pt x="230031" y="209808"/>
                    </a:cubicBezTo>
                    <a:lnTo>
                      <a:pt x="220931" y="209808"/>
                    </a:lnTo>
                    <a:cubicBezTo>
                      <a:pt x="213853" y="209808"/>
                      <a:pt x="207786" y="212842"/>
                      <a:pt x="203741" y="218908"/>
                    </a:cubicBezTo>
                    <a:lnTo>
                      <a:pt x="191608" y="238120"/>
                    </a:lnTo>
                    <a:cubicBezTo>
                      <a:pt x="190597" y="240142"/>
                      <a:pt x="189586" y="242164"/>
                      <a:pt x="189586" y="244186"/>
                    </a:cubicBezTo>
                    <a:lnTo>
                      <a:pt x="189586" y="250253"/>
                    </a:lnTo>
                    <a:cubicBezTo>
                      <a:pt x="189586" y="256320"/>
                      <a:pt x="193630" y="260364"/>
                      <a:pt x="199697" y="260364"/>
                    </a:cubicBezTo>
                    <a:lnTo>
                      <a:pt x="236097" y="260364"/>
                    </a:lnTo>
                    <a:cubicBezTo>
                      <a:pt x="239131" y="260364"/>
                      <a:pt x="241153" y="259353"/>
                      <a:pt x="243175" y="257331"/>
                    </a:cubicBezTo>
                    <a:lnTo>
                      <a:pt x="274520" y="225986"/>
                    </a:lnTo>
                    <a:cubicBezTo>
                      <a:pt x="278565" y="221942"/>
                      <a:pt x="283620" y="219919"/>
                      <a:pt x="288676" y="219919"/>
                    </a:cubicBezTo>
                    <a:lnTo>
                      <a:pt x="292720" y="219919"/>
                    </a:lnTo>
                    <a:cubicBezTo>
                      <a:pt x="297776" y="219919"/>
                      <a:pt x="301821" y="222953"/>
                      <a:pt x="302832" y="228008"/>
                    </a:cubicBezTo>
                    <a:lnTo>
                      <a:pt x="308898" y="253287"/>
                    </a:lnTo>
                    <a:cubicBezTo>
                      <a:pt x="309910" y="257331"/>
                      <a:pt x="313954" y="261376"/>
                      <a:pt x="319010" y="261376"/>
                    </a:cubicBezTo>
                    <a:lnTo>
                      <a:pt x="321032" y="261376"/>
                    </a:lnTo>
                    <a:cubicBezTo>
                      <a:pt x="327099" y="261376"/>
                      <a:pt x="331143" y="257331"/>
                      <a:pt x="331143" y="251264"/>
                    </a:cubicBezTo>
                    <a:lnTo>
                      <a:pt x="331143" y="224975"/>
                    </a:lnTo>
                    <a:cubicBezTo>
                      <a:pt x="331143" y="221942"/>
                      <a:pt x="332154" y="219919"/>
                      <a:pt x="334176" y="217897"/>
                    </a:cubicBezTo>
                    <a:lnTo>
                      <a:pt x="341254" y="209808"/>
                    </a:lnTo>
                    <a:lnTo>
                      <a:pt x="349343" y="233064"/>
                    </a:lnTo>
                    <a:cubicBezTo>
                      <a:pt x="350354" y="237109"/>
                      <a:pt x="354399" y="240142"/>
                      <a:pt x="358443" y="240142"/>
                    </a:cubicBezTo>
                    <a:lnTo>
                      <a:pt x="367544" y="240142"/>
                    </a:lnTo>
                    <a:cubicBezTo>
                      <a:pt x="370577" y="240142"/>
                      <a:pt x="372599" y="239131"/>
                      <a:pt x="374621" y="237109"/>
                    </a:cubicBezTo>
                    <a:lnTo>
                      <a:pt x="378666" y="233064"/>
                    </a:lnTo>
                    <a:cubicBezTo>
                      <a:pt x="380688" y="231042"/>
                      <a:pt x="382710" y="230031"/>
                      <a:pt x="385744" y="230031"/>
                    </a:cubicBezTo>
                    <a:lnTo>
                      <a:pt x="391811" y="230031"/>
                    </a:lnTo>
                    <a:cubicBezTo>
                      <a:pt x="397877" y="230031"/>
                      <a:pt x="401922" y="234075"/>
                      <a:pt x="401922" y="240142"/>
                    </a:cubicBezTo>
                    <a:lnTo>
                      <a:pt x="401922" y="250253"/>
                    </a:lnTo>
                    <a:cubicBezTo>
                      <a:pt x="401922" y="256320"/>
                      <a:pt x="405966" y="260364"/>
                      <a:pt x="412033" y="260364"/>
                    </a:cubicBezTo>
                    <a:lnTo>
                      <a:pt x="448433" y="260364"/>
                    </a:lnTo>
                    <a:cubicBezTo>
                      <a:pt x="455511" y="260364"/>
                      <a:pt x="460567" y="267442"/>
                      <a:pt x="457534" y="273509"/>
                    </a:cubicBezTo>
                    <a:lnTo>
                      <a:pt x="454500" y="282609"/>
                    </a:lnTo>
                    <a:cubicBezTo>
                      <a:pt x="452478" y="287665"/>
                      <a:pt x="448433" y="290698"/>
                      <a:pt x="443378" y="289687"/>
                    </a:cubicBezTo>
                    <a:lnTo>
                      <a:pt x="394844" y="281598"/>
                    </a:lnTo>
                    <a:cubicBezTo>
                      <a:pt x="392822" y="281598"/>
                      <a:pt x="389788" y="281598"/>
                      <a:pt x="387766" y="281598"/>
                    </a:cubicBezTo>
                    <a:lnTo>
                      <a:pt x="346310" y="289687"/>
                    </a:lnTo>
                    <a:cubicBezTo>
                      <a:pt x="342265" y="290698"/>
                      <a:pt x="339232" y="289687"/>
                      <a:pt x="335188" y="288676"/>
                    </a:cubicBezTo>
                    <a:cubicBezTo>
                      <a:pt x="322043" y="283620"/>
                      <a:pt x="285643" y="270476"/>
                      <a:pt x="270476" y="270476"/>
                    </a:cubicBezTo>
                    <a:cubicBezTo>
                      <a:pt x="150152" y="270476"/>
                      <a:pt x="149141" y="351366"/>
                      <a:pt x="149141" y="381699"/>
                    </a:cubicBezTo>
                    <a:cubicBezTo>
                      <a:pt x="149141" y="422144"/>
                      <a:pt x="172397" y="452478"/>
                      <a:pt x="209808" y="452478"/>
                    </a:cubicBezTo>
                    <a:cubicBezTo>
                      <a:pt x="254298" y="452478"/>
                      <a:pt x="310921" y="450456"/>
                      <a:pt x="310921" y="533368"/>
                    </a:cubicBezTo>
                    <a:lnTo>
                      <a:pt x="310921" y="596058"/>
                    </a:lnTo>
                    <a:cubicBezTo>
                      <a:pt x="310921" y="608191"/>
                      <a:pt x="314965" y="619313"/>
                      <a:pt x="323054" y="628414"/>
                    </a:cubicBezTo>
                    <a:lnTo>
                      <a:pt x="352377" y="663803"/>
                    </a:lnTo>
                    <a:cubicBezTo>
                      <a:pt x="358443" y="670881"/>
                      <a:pt x="366532" y="674925"/>
                      <a:pt x="375633" y="674925"/>
                    </a:cubicBezTo>
                    <a:lnTo>
                      <a:pt x="399900" y="674925"/>
                    </a:lnTo>
                    <a:cubicBezTo>
                      <a:pt x="407989" y="674925"/>
                      <a:pt x="416078" y="671892"/>
                      <a:pt x="421133" y="665825"/>
                    </a:cubicBezTo>
                    <a:lnTo>
                      <a:pt x="445400" y="641558"/>
                    </a:lnTo>
                    <a:cubicBezTo>
                      <a:pt x="450456" y="636503"/>
                      <a:pt x="453489" y="631447"/>
                      <a:pt x="456522" y="625380"/>
                    </a:cubicBezTo>
                    <a:lnTo>
                      <a:pt x="476745" y="583924"/>
                    </a:lnTo>
                    <a:cubicBezTo>
                      <a:pt x="479778" y="576846"/>
                      <a:pt x="481801" y="568757"/>
                      <a:pt x="481801" y="561679"/>
                    </a:cubicBezTo>
                    <a:lnTo>
                      <a:pt x="481801" y="515168"/>
                    </a:lnTo>
                    <a:cubicBezTo>
                      <a:pt x="481801" y="507079"/>
                      <a:pt x="484834" y="498990"/>
                      <a:pt x="490901" y="493934"/>
                    </a:cubicBezTo>
                    <a:lnTo>
                      <a:pt x="544490" y="440344"/>
                    </a:lnTo>
                    <a:cubicBezTo>
                      <a:pt x="548535" y="436300"/>
                      <a:pt x="548535" y="428211"/>
                      <a:pt x="543479" y="425178"/>
                    </a:cubicBezTo>
                    <a:cubicBezTo>
                      <a:pt x="543479" y="425178"/>
                      <a:pt x="482812" y="390799"/>
                      <a:pt x="449445" y="326087"/>
                    </a:cubicBezTo>
                    <a:cubicBezTo>
                      <a:pt x="446411" y="319010"/>
                      <a:pt x="450456" y="310921"/>
                      <a:pt x="458545" y="310921"/>
                    </a:cubicBezTo>
                    <a:lnTo>
                      <a:pt x="462589" y="310921"/>
                    </a:lnTo>
                    <a:lnTo>
                      <a:pt x="520223" y="385744"/>
                    </a:lnTo>
                    <a:cubicBezTo>
                      <a:pt x="527301" y="394844"/>
                      <a:pt x="540446" y="395855"/>
                      <a:pt x="549546" y="388777"/>
                    </a:cubicBezTo>
                    <a:lnTo>
                      <a:pt x="582913" y="360466"/>
                    </a:lnTo>
                    <a:cubicBezTo>
                      <a:pt x="587969" y="356421"/>
                      <a:pt x="587969" y="347321"/>
                      <a:pt x="581902" y="344288"/>
                    </a:cubicBezTo>
                    <a:lnTo>
                      <a:pt x="551568" y="326087"/>
                    </a:lnTo>
                    <a:cubicBezTo>
                      <a:pt x="547524" y="323054"/>
                      <a:pt x="545501" y="317999"/>
                      <a:pt x="547524" y="312943"/>
                    </a:cubicBezTo>
                    <a:lnTo>
                      <a:pt x="548535" y="310921"/>
                    </a:lnTo>
                    <a:cubicBezTo>
                      <a:pt x="551568" y="305865"/>
                      <a:pt x="557635" y="303843"/>
                      <a:pt x="562691" y="306876"/>
                    </a:cubicBezTo>
                    <a:lnTo>
                      <a:pt x="599091" y="329121"/>
                    </a:lnTo>
                    <a:cubicBezTo>
                      <a:pt x="602124" y="331143"/>
                      <a:pt x="606169" y="332154"/>
                      <a:pt x="609202" y="332154"/>
                    </a:cubicBezTo>
                    <a:lnTo>
                      <a:pt x="620325" y="332154"/>
                    </a:lnTo>
                    <a:cubicBezTo>
                      <a:pt x="628414" y="332154"/>
                      <a:pt x="635491" y="337210"/>
                      <a:pt x="638525" y="344288"/>
                    </a:cubicBezTo>
                    <a:lnTo>
                      <a:pt x="667847" y="411022"/>
                    </a:lnTo>
                    <a:cubicBezTo>
                      <a:pt x="670881" y="418100"/>
                      <a:pt x="677959" y="423155"/>
                      <a:pt x="686048" y="423155"/>
                    </a:cubicBezTo>
                    <a:lnTo>
                      <a:pt x="686048" y="423155"/>
                    </a:lnTo>
                    <a:cubicBezTo>
                      <a:pt x="695148" y="423155"/>
                      <a:pt x="703237" y="415066"/>
                      <a:pt x="703237" y="405966"/>
                    </a:cubicBezTo>
                    <a:lnTo>
                      <a:pt x="703237" y="377655"/>
                    </a:lnTo>
                    <a:cubicBezTo>
                      <a:pt x="703237" y="374621"/>
                      <a:pt x="704248" y="371588"/>
                      <a:pt x="707281" y="369566"/>
                    </a:cubicBezTo>
                    <a:lnTo>
                      <a:pt x="730537" y="351366"/>
                    </a:lnTo>
                    <a:cubicBezTo>
                      <a:pt x="732559" y="364510"/>
                      <a:pt x="733570" y="378666"/>
                      <a:pt x="733570" y="392822"/>
                    </a:cubicBezTo>
                    <a:cubicBezTo>
                      <a:pt x="735593" y="580891"/>
                      <a:pt x="580891" y="735593"/>
                      <a:pt x="391811" y="735593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  <p:sp>
            <p:nvSpPr>
              <p:cNvPr id="22" name="Frihandsfigur: Form 21">
                <a:extLst>
                  <a:ext uri="{FF2B5EF4-FFF2-40B4-BE49-F238E27FC236}">
                    <a16:creationId xmlns:a16="http://schemas.microsoft.com/office/drawing/2014/main" id="{49012E5A-108F-4628-A22E-7C42A0DDDB4E}"/>
                  </a:ext>
                </a:extLst>
              </p:cNvPr>
              <p:cNvSpPr/>
              <p:nvPr/>
            </p:nvSpPr>
            <p:spPr>
              <a:xfrm>
                <a:off x="611959" y="2775405"/>
                <a:ext cx="60667" cy="70779"/>
              </a:xfrm>
              <a:custGeom>
                <a:avLst/>
                <a:gdLst>
                  <a:gd name="connsiteX0" fmla="*/ 23761 w 60667"/>
                  <a:gd name="connsiteY0" fmla="*/ 54095 h 70778"/>
                  <a:gd name="connsiteX1" fmla="*/ 23761 w 60667"/>
                  <a:gd name="connsiteY1" fmla="*/ 64206 h 70778"/>
                  <a:gd name="connsiteX2" fmla="*/ 33873 w 60667"/>
                  <a:gd name="connsiteY2" fmla="*/ 64206 h 70778"/>
                  <a:gd name="connsiteX3" fmla="*/ 43984 w 60667"/>
                  <a:gd name="connsiteY3" fmla="*/ 54095 h 70778"/>
                  <a:gd name="connsiteX4" fmla="*/ 43984 w 60667"/>
                  <a:gd name="connsiteY4" fmla="*/ 43984 h 70778"/>
                  <a:gd name="connsiteX5" fmla="*/ 54095 w 60667"/>
                  <a:gd name="connsiteY5" fmla="*/ 43984 h 70778"/>
                  <a:gd name="connsiteX6" fmla="*/ 54095 w 60667"/>
                  <a:gd name="connsiteY6" fmla="*/ 27806 h 70778"/>
                  <a:gd name="connsiteX7" fmla="*/ 51062 w 60667"/>
                  <a:gd name="connsiteY7" fmla="*/ 20728 h 70778"/>
                  <a:gd name="connsiteX8" fmla="*/ 40951 w 60667"/>
                  <a:gd name="connsiteY8" fmla="*/ 10617 h 70778"/>
                  <a:gd name="connsiteX9" fmla="*/ 26795 w 60667"/>
                  <a:gd name="connsiteY9" fmla="*/ 10617 h 70778"/>
                  <a:gd name="connsiteX10" fmla="*/ 10617 w 60667"/>
                  <a:gd name="connsiteY10" fmla="*/ 26795 h 70778"/>
                  <a:gd name="connsiteX11" fmla="*/ 10617 w 60667"/>
                  <a:gd name="connsiteY11" fmla="*/ 40951 h 70778"/>
                  <a:gd name="connsiteX12" fmla="*/ 23761 w 60667"/>
                  <a:gd name="connsiteY12" fmla="*/ 54095 h 7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667" h="70778">
                    <a:moveTo>
                      <a:pt x="23761" y="54095"/>
                    </a:moveTo>
                    <a:lnTo>
                      <a:pt x="23761" y="64206"/>
                    </a:lnTo>
                    <a:lnTo>
                      <a:pt x="33873" y="64206"/>
                    </a:lnTo>
                    <a:cubicBezTo>
                      <a:pt x="39939" y="64206"/>
                      <a:pt x="43984" y="60162"/>
                      <a:pt x="43984" y="54095"/>
                    </a:cubicBezTo>
                    <a:lnTo>
                      <a:pt x="43984" y="43984"/>
                    </a:lnTo>
                    <a:lnTo>
                      <a:pt x="54095" y="43984"/>
                    </a:lnTo>
                    <a:lnTo>
                      <a:pt x="54095" y="27806"/>
                    </a:lnTo>
                    <a:cubicBezTo>
                      <a:pt x="54095" y="24773"/>
                      <a:pt x="53084" y="22750"/>
                      <a:pt x="51062" y="20728"/>
                    </a:cubicBezTo>
                    <a:lnTo>
                      <a:pt x="40951" y="10617"/>
                    </a:lnTo>
                    <a:cubicBezTo>
                      <a:pt x="36906" y="6572"/>
                      <a:pt x="30839" y="6572"/>
                      <a:pt x="26795" y="10617"/>
                    </a:cubicBezTo>
                    <a:lnTo>
                      <a:pt x="10617" y="26795"/>
                    </a:lnTo>
                    <a:cubicBezTo>
                      <a:pt x="6572" y="30839"/>
                      <a:pt x="6572" y="36906"/>
                      <a:pt x="10617" y="40951"/>
                    </a:cubicBezTo>
                    <a:lnTo>
                      <a:pt x="23761" y="5409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</p:grp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3B858CED-3F05-AA0E-DA5B-865F259431B3}"/>
              </a:ext>
            </a:extLst>
          </p:cNvPr>
          <p:cNvGrpSpPr/>
          <p:nvPr/>
        </p:nvGrpSpPr>
        <p:grpSpPr>
          <a:xfrm>
            <a:off x="3393168" y="2145237"/>
            <a:ext cx="900000" cy="1818586"/>
            <a:chOff x="3201761" y="2348609"/>
            <a:chExt cx="900000" cy="1818586"/>
          </a:xfrm>
        </p:grpSpPr>
        <p:pic>
          <p:nvPicPr>
            <p:cNvPr id="19" name="Bildobjekt 18" descr="En bild som visar siluett&#10;&#10;Automatiskt genererad beskrivning">
              <a:extLst>
                <a:ext uri="{FF2B5EF4-FFF2-40B4-BE49-F238E27FC236}">
                  <a16:creationId xmlns:a16="http://schemas.microsoft.com/office/drawing/2014/main" id="{ACDA6018-7267-71FF-A2CA-36893D453BAD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6" r="28427"/>
            <a:stretch/>
          </p:blipFill>
          <p:spPr>
            <a:xfrm>
              <a:off x="3201761" y="2348609"/>
              <a:ext cx="900000" cy="1818586"/>
            </a:xfrm>
            <a:prstGeom prst="rect">
              <a:avLst/>
            </a:prstGeom>
          </p:spPr>
        </p:pic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19F2DA83-92B7-3984-BB82-44D762731DF2}"/>
                </a:ext>
              </a:extLst>
            </p:cNvPr>
            <p:cNvSpPr txBox="1"/>
            <p:nvPr/>
          </p:nvSpPr>
          <p:spPr>
            <a:xfrm rot="16200000">
              <a:off x="3278341" y="2931775"/>
              <a:ext cx="696326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sv-SE" sz="1300" dirty="0">
                  <a:solidFill>
                    <a:srgbClr val="C00000"/>
                  </a:solidFill>
                </a:rPr>
                <a:t>Levande</a:t>
              </a:r>
              <a:br>
                <a:rPr lang="sv-SE" sz="1300" dirty="0">
                  <a:solidFill>
                    <a:srgbClr val="C00000"/>
                  </a:solidFill>
                </a:rPr>
              </a:br>
              <a:r>
                <a:rPr lang="sv-SE" sz="1300" dirty="0">
                  <a:solidFill>
                    <a:srgbClr val="C00000"/>
                  </a:solidFill>
                </a:rPr>
                <a:t> själ</a:t>
              </a:r>
            </a:p>
          </p:txBody>
        </p:sp>
      </p:grp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DCFA0CE-6A10-9A14-EE18-7E92325FDDB3}"/>
              </a:ext>
            </a:extLst>
          </p:cNvPr>
          <p:cNvGrpSpPr/>
          <p:nvPr/>
        </p:nvGrpSpPr>
        <p:grpSpPr>
          <a:xfrm>
            <a:off x="8089446" y="2143322"/>
            <a:ext cx="900000" cy="1818586"/>
            <a:chOff x="3201761" y="2348609"/>
            <a:chExt cx="900000" cy="1818586"/>
          </a:xfrm>
        </p:grpSpPr>
        <p:pic>
          <p:nvPicPr>
            <p:cNvPr id="30" name="Bildobjekt 29" descr="En bild som visar siluett&#10;&#10;Automatiskt genererad beskrivning">
              <a:extLst>
                <a:ext uri="{FF2B5EF4-FFF2-40B4-BE49-F238E27FC236}">
                  <a16:creationId xmlns:a16="http://schemas.microsoft.com/office/drawing/2014/main" id="{4EC6D13D-6DBC-B3E0-BDFA-0DC43BC915A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6" r="28427"/>
            <a:stretch/>
          </p:blipFill>
          <p:spPr>
            <a:xfrm>
              <a:off x="3201761" y="2348609"/>
              <a:ext cx="900000" cy="1818586"/>
            </a:xfrm>
            <a:prstGeom prst="rect">
              <a:avLst/>
            </a:prstGeom>
          </p:spPr>
        </p:pic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F551B6A5-9C4E-EB9C-5EFC-7A38A8D47B0D}"/>
                </a:ext>
              </a:extLst>
            </p:cNvPr>
            <p:cNvSpPr txBox="1"/>
            <p:nvPr/>
          </p:nvSpPr>
          <p:spPr>
            <a:xfrm rot="16200000">
              <a:off x="3278341" y="2931775"/>
              <a:ext cx="696326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sv-SE" sz="1300" dirty="0">
                  <a:solidFill>
                    <a:srgbClr val="C00000"/>
                  </a:solidFill>
                </a:rPr>
                <a:t>Levande</a:t>
              </a:r>
              <a:br>
                <a:rPr lang="sv-SE" sz="1300" dirty="0">
                  <a:solidFill>
                    <a:srgbClr val="C00000"/>
                  </a:solidFill>
                </a:rPr>
              </a:br>
              <a:r>
                <a:rPr lang="sv-SE" sz="1300" dirty="0">
                  <a:solidFill>
                    <a:srgbClr val="C00000"/>
                  </a:solidFill>
                </a:rPr>
                <a:t> själ</a:t>
              </a:r>
            </a:p>
          </p:txBody>
        </p:sp>
      </p:grpSp>
      <p:sp>
        <p:nvSpPr>
          <p:cNvPr id="31" name="textruta 30">
            <a:extLst>
              <a:ext uri="{FF2B5EF4-FFF2-40B4-BE49-F238E27FC236}">
                <a16:creationId xmlns:a16="http://schemas.microsoft.com/office/drawing/2014/main" id="{652742E6-CA12-96FF-8E1F-FF625339D170}"/>
              </a:ext>
            </a:extLst>
          </p:cNvPr>
          <p:cNvSpPr txBox="1"/>
          <p:nvPr/>
        </p:nvSpPr>
        <p:spPr>
          <a:xfrm>
            <a:off x="8748065" y="2143566"/>
            <a:ext cx="717021" cy="876062"/>
          </a:xfrm>
          <a:prstGeom prst="star10">
            <a:avLst>
              <a:gd name="adj" fmla="val 38638"/>
              <a:gd name="hf" fmla="val 1051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ctr"/>
            <a:r>
              <a:rPr lang="sv-SE" sz="1300" dirty="0"/>
              <a:t>Syndfri</a:t>
            </a:r>
          </a:p>
          <a:p>
            <a:pPr algn="ctr"/>
            <a:r>
              <a:rPr lang="sv-SE" sz="1300" dirty="0"/>
              <a:t>Helad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6C3DF03-C80E-3F8F-FFB6-9B870FAB245C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940907"/>
      </p:ext>
    </p:extLst>
  </p:cSld>
  <p:clrMapOvr>
    <a:masterClrMapping/>
  </p:clrMapOvr>
  <p:transition advTm="15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33" grpId="0" animBg="1"/>
      <p:bldP spid="134" grpId="0" animBg="1"/>
      <p:bldP spid="137" grpId="0" animBg="1"/>
      <p:bldP spid="138" grpId="0" animBg="1"/>
      <p:bldP spid="161" grpId="0" animBg="1"/>
      <p:bldP spid="14" grpId="0" animBg="1"/>
      <p:bldP spid="51" grpId="0" animBg="1"/>
      <p:bldP spid="31" grpId="0" animBg="1"/>
    </p:bldLst>
  </p:timing>
  <p:extLst>
    <p:ext uri="{3A86A75C-4F4B-4683-9AE1-C65F6400EC91}">
      <p14:laserTraceLst xmlns:p14="http://schemas.microsoft.com/office/powerpoint/2010/main">
        <p14:tracePtLst>
          <p14:tracePt t="12834" x="10629900" y="6343650"/>
          <p14:tracePt t="12842" x="10623550" y="6337300"/>
          <p14:tracePt t="12850" x="10604500" y="6305550"/>
          <p14:tracePt t="12861" x="10566400" y="6261100"/>
          <p14:tracePt t="12877" x="10528300" y="6229350"/>
          <p14:tracePt t="12893" x="10477500" y="6191250"/>
          <p14:tracePt t="12911" x="10363200" y="6146800"/>
          <p14:tracePt t="12926" x="10210800" y="6102350"/>
          <p14:tracePt t="12943" x="10007600" y="6045200"/>
          <p14:tracePt t="12960" x="9855200" y="6000750"/>
          <p14:tracePt t="12975" x="9709150" y="5943600"/>
          <p14:tracePt t="12992" x="9594850" y="5892800"/>
          <p14:tracePt t="13009" x="9436100" y="5810250"/>
          <p14:tracePt t="13026" x="9264650" y="5740400"/>
          <p14:tracePt t="13043" x="9042400" y="5683250"/>
          <p14:tracePt t="13060" x="8864600" y="5657850"/>
          <p14:tracePt t="13064" x="8775700" y="5651500"/>
          <p14:tracePt t="13078" x="8655050" y="5645150"/>
          <p14:tracePt t="13093" x="8597900" y="5632450"/>
          <p14:tracePt t="13110" x="8521700" y="5619750"/>
          <p14:tracePt t="13127" x="8483600" y="5613400"/>
          <p14:tracePt t="13143" x="8470900" y="5613400"/>
          <p14:tracePt t="13160" x="8407400" y="5619750"/>
          <p14:tracePt t="13177" x="8388350" y="5619750"/>
          <p14:tracePt t="13194" x="8382000" y="5626100"/>
          <p14:tracePt t="13226" x="8382000" y="5619750"/>
          <p14:tracePt t="13244" x="8382000" y="5594350"/>
          <p14:tracePt t="13260" x="8382000" y="5575300"/>
          <p14:tracePt t="13277" x="8382000" y="5556250"/>
          <p14:tracePt t="13293" x="8382000" y="5543550"/>
          <p14:tracePt t="13310" x="8375650" y="5518150"/>
          <p14:tracePt t="13327" x="8375650" y="5492750"/>
          <p14:tracePt t="13343" x="8382000" y="5467350"/>
          <p14:tracePt t="13360" x="8420100" y="5403850"/>
          <p14:tracePt t="13363" x="8445500" y="5359400"/>
          <p14:tracePt t="13376" x="8489950" y="5264150"/>
          <p14:tracePt t="13393" x="8496300" y="5207000"/>
          <p14:tracePt t="13410" x="8496300" y="5111750"/>
          <p14:tracePt t="13427" x="8394700" y="4914900"/>
          <p14:tracePt t="13444" x="8299450" y="4787900"/>
          <p14:tracePt t="13460" x="8147050" y="4641850"/>
          <p14:tracePt t="13477" x="7994650" y="4521200"/>
          <p14:tracePt t="13498" x="7804150" y="4400550"/>
          <p14:tracePt t="13511" x="7632700" y="4318000"/>
          <p14:tracePt t="13526" x="7372350" y="4197350"/>
          <p14:tracePt t="13544" x="7099300" y="4083050"/>
          <p14:tracePt t="13560" x="6743700" y="3943350"/>
          <p14:tracePt t="13577" x="6350000" y="3778250"/>
          <p14:tracePt t="13594" x="5956300" y="3613150"/>
          <p14:tracePt t="13611" x="5454650" y="3403600"/>
          <p14:tracePt t="13627" x="5327650" y="3352800"/>
          <p14:tracePt t="13629" x="5181600" y="3295650"/>
          <p14:tracePt t="13642" x="5067300" y="3251200"/>
          <p14:tracePt t="13644" x="4946650" y="3200400"/>
          <p14:tracePt t="13659" x="4737100" y="3124200"/>
          <p14:tracePt t="13677" x="4502150" y="3067050"/>
          <p14:tracePt t="13693" x="4248150" y="3016250"/>
          <p14:tracePt t="13710" x="3962400" y="2971800"/>
          <p14:tracePt t="13727" x="3644900" y="2927350"/>
          <p14:tracePt t="13743" x="3359150" y="2889250"/>
          <p14:tracePt t="13760" x="3086100" y="2851150"/>
          <p14:tracePt t="13777" x="2825750" y="2813050"/>
          <p14:tracePt t="13793" x="2571750" y="2768600"/>
          <p14:tracePt t="13810" x="2362200" y="2717800"/>
          <p14:tracePt t="13827" x="2197100" y="2647950"/>
          <p14:tracePt t="13831" x="2146300" y="2622550"/>
          <p14:tracePt t="13844" x="2095500" y="2590800"/>
          <p14:tracePt t="13847" x="2070100" y="2571750"/>
          <p14:tracePt t="13861" x="2044700" y="2546350"/>
          <p14:tracePt t="13864" x="2025650" y="2527300"/>
          <p14:tracePt t="13878" x="2012950" y="2501900"/>
          <p14:tracePt t="13894" x="2006600" y="2470150"/>
          <p14:tracePt t="13910" x="2000250" y="2438400"/>
          <p14:tracePt t="13927" x="2000250" y="2413000"/>
          <p14:tracePt t="13944" x="1993900" y="2368550"/>
          <p14:tracePt t="13961" x="1987550" y="2330450"/>
          <p14:tracePt t="13977" x="1974850" y="2260600"/>
          <p14:tracePt t="13995" x="1962150" y="2171700"/>
          <p14:tracePt t="14011" x="1936750" y="2038350"/>
          <p14:tracePt t="14027" x="1905000" y="1892300"/>
          <p14:tracePt t="14044" x="1854200" y="1733550"/>
          <p14:tracePt t="14061" x="1778000" y="1581150"/>
          <p14:tracePt t="14077" x="1701800" y="1428750"/>
          <p14:tracePt t="14094" x="1638300" y="1301750"/>
          <p14:tracePt t="14096" x="1606550" y="1238250"/>
          <p14:tracePt t="14111" x="1562100" y="1123950"/>
          <p14:tracePt t="14128" x="1517650" y="1003300"/>
          <p14:tracePt t="14144" x="1498600" y="920750"/>
          <p14:tracePt t="14161" x="1492250" y="863600"/>
          <p14:tracePt t="14177" x="1492250" y="831850"/>
          <p14:tracePt t="14194" x="1498600" y="825500"/>
          <p14:tracePt t="14227" x="1524000" y="825500"/>
          <p14:tracePt t="14244" x="1562100" y="844550"/>
          <p14:tracePt t="14262" x="1606550" y="863600"/>
          <p14:tracePt t="14278" x="1625600" y="863600"/>
          <p14:tracePt t="14294" x="1638300" y="863600"/>
          <p14:tracePt t="14311" x="1651000" y="863600"/>
          <p14:tracePt t="14328" x="1689100" y="857250"/>
          <p14:tracePt t="14345" x="1727200" y="850900"/>
          <p14:tracePt t="14361" x="1809750" y="863600"/>
          <p14:tracePt t="14378" x="1936750" y="889000"/>
          <p14:tracePt t="14395" x="2095500" y="908050"/>
          <p14:tracePt t="14411" x="2260600" y="914400"/>
          <p14:tracePt t="14427" x="2413000" y="914400"/>
          <p14:tracePt t="14446" x="2533650" y="889000"/>
          <p14:tracePt t="14461" x="2616200" y="863600"/>
          <p14:tracePt t="14477" x="2679700" y="838200"/>
          <p14:tracePt t="14494" x="2711450" y="831850"/>
          <p14:tracePt t="14511" x="2736850" y="825500"/>
          <p14:tracePt t="14528" x="2743200" y="825500"/>
          <p14:tracePt t="14544" x="2743200" y="819150"/>
          <p14:tracePt t="14887" x="2736850" y="819150"/>
          <p14:tracePt t="14895" x="2730500" y="819150"/>
          <p14:tracePt t="14902" x="2717800" y="806450"/>
          <p14:tracePt t="14984" x="2711450" y="812800"/>
          <p14:tracePt t="14999" x="2711450" y="819150"/>
          <p14:tracePt t="15011" x="2711450" y="825500"/>
          <p14:tracePt t="15028" x="2705100" y="838200"/>
          <p14:tracePt t="15045" x="2711450" y="857250"/>
          <p14:tracePt t="15062" x="2730500" y="869950"/>
          <p14:tracePt t="15078" x="2762250" y="882650"/>
          <p14:tracePt t="15095" x="2787650" y="889000"/>
          <p14:tracePt t="15112" x="2870200" y="901700"/>
          <p14:tracePt t="15128" x="2901950" y="901700"/>
          <p14:tracePt t="15145" x="2946400" y="901700"/>
          <p14:tracePt t="15161" x="2990850" y="901700"/>
          <p14:tracePt t="15178" x="3035300" y="901700"/>
          <p14:tracePt t="15195" x="3105150" y="901700"/>
          <p14:tracePt t="15212" x="3162300" y="901700"/>
          <p14:tracePt t="15228" x="3213100" y="895350"/>
          <p14:tracePt t="15245" x="3263900" y="876300"/>
          <p14:tracePt t="15261" x="3308350" y="857250"/>
          <p14:tracePt t="15264" x="3333750" y="844550"/>
          <p14:tracePt t="15278" x="3346450" y="838200"/>
          <p14:tracePt t="15280" x="3365500" y="831850"/>
          <p14:tracePt t="15295" x="3390900" y="819150"/>
          <p14:tracePt t="15311" x="3397250" y="812800"/>
          <p14:tracePt t="15312" x="3416300" y="806450"/>
          <p14:tracePt t="15328" x="3448050" y="800100"/>
          <p14:tracePt t="15345" x="3479800" y="793750"/>
          <p14:tracePt t="15362" x="3517900" y="781050"/>
          <p14:tracePt t="15378" x="3543300" y="768350"/>
          <p14:tracePt t="15395" x="3562350" y="755650"/>
          <p14:tracePt t="15412" x="3568700" y="742950"/>
          <p14:tracePt t="15428" x="3575050" y="717550"/>
          <p14:tracePt t="15445" x="3575050" y="685800"/>
          <p14:tracePt t="15462" x="3575050" y="666750"/>
          <p14:tracePt t="15478" x="3562350" y="622300"/>
          <p14:tracePt t="15495" x="3549650" y="596900"/>
          <p14:tracePt t="15498" x="3543300" y="590550"/>
          <p14:tracePt t="15512" x="3543300" y="584200"/>
          <p14:tracePt t="15529" x="3517900" y="565150"/>
          <p14:tracePt t="15545" x="3511550" y="565150"/>
          <p14:tracePt t="15562" x="3460750" y="565150"/>
          <p14:tracePt t="15579" x="3429000" y="571500"/>
          <p14:tracePt t="15596" x="3390900" y="577850"/>
          <p14:tracePt t="15612" x="3359150" y="584200"/>
          <p14:tracePt t="15628" x="3327400" y="596900"/>
          <p14:tracePt t="15645" x="3308350" y="615950"/>
          <p14:tracePt t="15662" x="3295650" y="641350"/>
          <p14:tracePt t="15678" x="3282950" y="673100"/>
          <p14:tracePt t="15695" x="3276600" y="711200"/>
          <p14:tracePt t="15712" x="3276600" y="749300"/>
          <p14:tracePt t="15729" x="3289300" y="781050"/>
          <p14:tracePt t="15746" x="3308350" y="812800"/>
          <p14:tracePt t="15762" x="3314700" y="819150"/>
          <p14:tracePt t="15764" x="3321050" y="819150"/>
          <p14:tracePt t="15779" x="3327400" y="825500"/>
          <p14:tracePt t="15796" x="3352800" y="825500"/>
          <p14:tracePt t="15813" x="3371850" y="831850"/>
          <p14:tracePt t="15829" x="3371850" y="838200"/>
          <p14:tracePt t="15846" x="3397250" y="857250"/>
          <p14:tracePt t="15863" x="3448050" y="895350"/>
          <p14:tracePt t="15878" x="3492500" y="920750"/>
          <p14:tracePt t="15895" x="3517900" y="927100"/>
          <p14:tracePt t="15912" x="3536950" y="927100"/>
          <p14:tracePt t="15929" x="3568700" y="927100"/>
          <p14:tracePt t="15945" x="3594100" y="927100"/>
          <p14:tracePt t="15962" x="3613150" y="927100"/>
          <p14:tracePt t="15979" x="3619500" y="927100"/>
          <p14:tracePt t="15996" x="3625850" y="927100"/>
          <p14:tracePt t="16013" x="3638550" y="927100"/>
          <p14:tracePt t="16029" x="3651250" y="927100"/>
          <p14:tracePt t="16046" x="3670300" y="927100"/>
          <p14:tracePt t="16063" x="3702050" y="927100"/>
          <p14:tracePt t="16079" x="3740150" y="927100"/>
          <p14:tracePt t="16096" x="3816350" y="927100"/>
          <p14:tracePt t="16099" x="3886200" y="927100"/>
          <p14:tracePt t="16111" x="3917950" y="927100"/>
          <p14:tracePt t="16113" x="3949700" y="927100"/>
          <p14:tracePt t="16130" x="4006850" y="927100"/>
          <p14:tracePt t="16146" x="4070350" y="927100"/>
          <p14:tracePt t="16162" x="4102100" y="927100"/>
          <p14:tracePt t="16164" x="4121150" y="927100"/>
          <p14:tracePt t="16179" x="4146550" y="927100"/>
          <p14:tracePt t="16195" x="4159250" y="927100"/>
          <p14:tracePt t="16212" x="4216400" y="920750"/>
          <p14:tracePt t="16229" x="4248150" y="914400"/>
          <p14:tracePt t="16245" x="4286250" y="908050"/>
          <p14:tracePt t="16262" x="4305300" y="901700"/>
          <p14:tracePt t="16279" x="4324350" y="895350"/>
          <p14:tracePt t="16296" x="4337050" y="895350"/>
          <p14:tracePt t="16313" x="4356100" y="889000"/>
          <p14:tracePt t="16401" x="4362450" y="882650"/>
          <p14:tracePt t="16415" x="4375150" y="876300"/>
          <p14:tracePt t="16433" x="4381500" y="869950"/>
          <p14:tracePt t="16448" x="4394200" y="863600"/>
          <p14:tracePt t="16463" x="4394200" y="857250"/>
          <p14:tracePt t="16497" x="4381500" y="857250"/>
          <p14:tracePt t="16515" x="4349750" y="850900"/>
          <p14:tracePt t="16518" x="4318000" y="844550"/>
          <p14:tracePt t="16528" x="4286250" y="838200"/>
          <p14:tracePt t="16546" x="4229100" y="819150"/>
          <p14:tracePt t="16564" x="4165600" y="793750"/>
          <p14:tracePt t="16579" x="4114800" y="774700"/>
          <p14:tracePt t="16596" x="4083050" y="768350"/>
          <p14:tracePt t="16613" x="4057650" y="762000"/>
          <p14:tracePt t="16629" x="4038600" y="755650"/>
          <p14:tracePt t="16631" x="4019550" y="755650"/>
          <p14:tracePt t="16647" x="3898900" y="768350"/>
          <p14:tracePt t="16663" x="3765550" y="787400"/>
          <p14:tracePt t="16679" x="3556000" y="812800"/>
          <p14:tracePt t="16696" x="3384550" y="812800"/>
          <p14:tracePt t="16712" x="3295650" y="812800"/>
          <p14:tracePt t="16729" x="3244850" y="812800"/>
          <p14:tracePt t="16745" x="3244850" y="806450"/>
          <p14:tracePt t="16780" x="3244850" y="812800"/>
          <p14:tracePt t="16797" x="3232150" y="844550"/>
          <p14:tracePt t="16813" x="3194050" y="920750"/>
          <p14:tracePt t="16829" x="3155950" y="971550"/>
          <p14:tracePt t="16846" x="3117850" y="1028700"/>
          <p14:tracePt t="16862" x="3117850" y="1041400"/>
          <p14:tracePt t="16880" x="3117850" y="1047750"/>
          <p14:tracePt t="16896" x="3136900" y="1054100"/>
          <p14:tracePt t="16913" x="3175000" y="1054100"/>
          <p14:tracePt t="16930" x="3276600" y="1066800"/>
          <p14:tracePt t="16947" x="3409950" y="1092200"/>
          <p14:tracePt t="16950" x="3498850" y="1123950"/>
          <p14:tracePt t="16963" x="3581400" y="1168400"/>
          <p14:tracePt t="16980" x="3606800" y="1206500"/>
          <p14:tracePt t="16997" x="3625850" y="1225550"/>
          <p14:tracePt t="17014" x="3651250" y="1238250"/>
          <p14:tracePt t="17032" x="3670300" y="1244600"/>
          <p14:tracePt t="17046" x="3708400" y="1238250"/>
          <p14:tracePt t="17064" x="3740150" y="1225550"/>
          <p14:tracePt t="17080" x="3778250" y="1206500"/>
          <p14:tracePt t="17096" x="3822700" y="1200150"/>
          <p14:tracePt t="17114" x="3898900" y="1193800"/>
          <p14:tracePt t="17130" x="3924300" y="1193800"/>
          <p14:tracePt t="17147" x="3937000" y="1193800"/>
          <p14:tracePt t="17163" x="3949700" y="1193800"/>
          <p14:tracePt t="17180" x="3968750" y="1193800"/>
          <p14:tracePt t="17197" x="4006850" y="1187450"/>
          <p14:tracePt t="17213" x="4025900" y="1174750"/>
          <p14:tracePt t="17230" x="4044950" y="1155700"/>
          <p14:tracePt t="17247" x="4064000" y="1143000"/>
          <p14:tracePt t="17264" x="4089400" y="1136650"/>
          <p14:tracePt t="17280" x="4108450" y="1136650"/>
          <p14:tracePt t="17296" x="4127500" y="1130300"/>
          <p14:tracePt t="17313" x="4140200" y="1130300"/>
          <p14:tracePt t="17330" x="4152900" y="1123950"/>
          <p14:tracePt t="17347" x="4159250" y="1117600"/>
          <p14:tracePt t="17363" x="4171950" y="1111250"/>
          <p14:tracePt t="17380" x="4184650" y="1085850"/>
          <p14:tracePt t="17397" x="4191000" y="1066800"/>
          <p14:tracePt t="17414" x="4203700" y="1041400"/>
          <p14:tracePt t="17417" x="4210050" y="1022350"/>
          <p14:tracePt t="17429" x="4210050" y="1009650"/>
          <p14:tracePt t="17431" x="4210050" y="996950"/>
          <p14:tracePt t="17446" x="4210050" y="984250"/>
          <p14:tracePt t="17464" x="4210050" y="946150"/>
          <p14:tracePt t="17482" x="4210050" y="927100"/>
          <p14:tracePt t="17497" x="4210050" y="914400"/>
          <p14:tracePt t="17514" x="4210050" y="908050"/>
          <p14:tracePt t="17530" x="4203700" y="901700"/>
          <p14:tracePt t="17564" x="4191000" y="901700"/>
          <p14:tracePt t="17580" x="4178300" y="895350"/>
          <p14:tracePt t="17597" x="4165600" y="882650"/>
          <p14:tracePt t="17613" x="4152900" y="876300"/>
          <p14:tracePt t="17630" x="4146550" y="863600"/>
          <p14:tracePt t="17647" x="4140200" y="857250"/>
          <p14:tracePt t="17664" x="4133850" y="844550"/>
          <p14:tracePt t="17680" x="4133850" y="838200"/>
          <p14:tracePt t="17949" x="4127500" y="838200"/>
          <p14:tracePt t="18124" x="4121150" y="838200"/>
          <p14:tracePt t="18134" x="4114800" y="838200"/>
          <p14:tracePt t="18148" x="4095750" y="838200"/>
          <p14:tracePt t="18165" x="4089400" y="838200"/>
          <p14:tracePt t="18182" x="4083050" y="838200"/>
          <p14:tracePt t="18270" x="4076700" y="838200"/>
          <p14:tracePt t="18284" x="4070350" y="838200"/>
          <p14:tracePt t="18292" x="4057650" y="838200"/>
          <p14:tracePt t="37000" x="4064000" y="850900"/>
          <p14:tracePt t="37006" x="4083050" y="876300"/>
          <p14:tracePt t="37013" x="4114800" y="933450"/>
          <p14:tracePt t="37030" x="4171950" y="1073150"/>
          <p14:tracePt t="37047" x="4191000" y="1250950"/>
          <p14:tracePt t="37063" x="4178300" y="1416050"/>
          <p14:tracePt t="37080" x="4133850" y="1543050"/>
          <p14:tracePt t="37098" x="4114800" y="1606550"/>
          <p14:tracePt t="37115" x="4114800" y="1638300"/>
          <p14:tracePt t="37132" x="4114800" y="1651000"/>
          <p14:tracePt t="37146" x="4121150" y="1651000"/>
          <p14:tracePt t="37163" x="4133850" y="1670050"/>
          <p14:tracePt t="37180" x="4146550" y="1695450"/>
          <p14:tracePt t="37197" x="4133850" y="1746250"/>
          <p14:tracePt t="37213" x="4108450" y="1771650"/>
          <p14:tracePt t="37230" x="4089400" y="1778000"/>
          <p14:tracePt t="37280" x="4083050" y="1778000"/>
          <p14:tracePt t="37297" x="4070350" y="1771650"/>
          <p14:tracePt t="37313" x="4025900" y="1771650"/>
          <p14:tracePt t="37330" x="3937000" y="1784350"/>
          <p14:tracePt t="37347" x="3860800" y="1797050"/>
          <p14:tracePt t="37363" x="3771900" y="1828800"/>
          <p14:tracePt t="37366" x="3752850" y="1835150"/>
          <p14:tracePt t="37380" x="3721100" y="1847850"/>
          <p14:tracePt t="37397" x="3714750" y="1847850"/>
          <p14:tracePt t="37413" x="3708400" y="1847850"/>
          <p14:tracePt t="37430" x="3689350" y="1854200"/>
          <p14:tracePt t="37447" x="3638550" y="1892300"/>
          <p14:tracePt t="37464" x="3556000" y="1968500"/>
          <p14:tracePt t="37480" x="3429000" y="2108200"/>
          <p14:tracePt t="37497" x="3321050" y="2286000"/>
          <p14:tracePt t="37514" x="3244850" y="2489200"/>
          <p14:tracePt t="37530" x="3194050" y="2698750"/>
          <p14:tracePt t="37547" x="3168650" y="2895600"/>
          <p14:tracePt t="37564" x="3117850" y="3143250"/>
          <p14:tracePt t="37580" x="3028950" y="3467100"/>
          <p14:tracePt t="37597" x="2952750" y="3810000"/>
          <p14:tracePt t="37614" x="2914650" y="4216400"/>
          <p14:tracePt t="37630" x="2908300" y="4559300"/>
          <p14:tracePt t="37633" x="2921000" y="4718050"/>
          <p14:tracePt t="37647" x="2959100" y="4902200"/>
          <p14:tracePt t="37663" x="2978150" y="4959350"/>
          <p14:tracePt t="37664" x="3003550" y="5003800"/>
          <p14:tracePt t="37681" x="3016250" y="5099050"/>
          <p14:tracePt t="37697" x="3016250" y="5143500"/>
          <p14:tracePt t="37714" x="3009900" y="5156200"/>
          <p14:tracePt t="37732" x="3009900" y="5149850"/>
          <p14:tracePt t="37735" x="3009900" y="5143500"/>
          <p14:tracePt t="37747" x="3016250" y="5105400"/>
          <p14:tracePt t="37764" x="3035300" y="5067300"/>
          <p14:tracePt t="37780" x="3067050" y="5022850"/>
          <p14:tracePt t="37796" x="3105150" y="4984750"/>
          <p14:tracePt t="37812" x="3130550" y="4940300"/>
          <p14:tracePt t="37830" x="3143250" y="4914900"/>
          <p14:tracePt t="37847" x="3143250" y="4908550"/>
          <p14:tracePt t="37883" x="3143250" y="4902200"/>
          <p14:tracePt t="37898" x="3149600" y="4876800"/>
          <p14:tracePt t="37914" x="3155950" y="4838700"/>
          <p14:tracePt t="37932" x="3155950" y="4737100"/>
          <p14:tracePt t="37950" x="3130550" y="4641850"/>
          <p14:tracePt t="37964" x="3098800" y="4578350"/>
          <p14:tracePt t="37981" x="3086100" y="4559300"/>
          <p14:tracePt t="37998" x="3086100" y="4552950"/>
          <p14:tracePt t="38041" x="3079750" y="4552950"/>
          <p14:tracePt t="38050" x="3073400" y="4546600"/>
          <p14:tracePt t="38063" x="3028950" y="4527550"/>
          <p14:tracePt t="38083" x="2921000" y="4489450"/>
          <p14:tracePt t="38097" x="2781300" y="4451350"/>
          <p14:tracePt t="38114" x="2692400" y="4432300"/>
          <p14:tracePt t="38131" x="2628900" y="4425950"/>
          <p14:tracePt t="38147" x="2622550" y="4419600"/>
          <p14:tracePt t="38182" x="2616200" y="4419600"/>
          <p14:tracePt t="38189" x="2616200" y="4425950"/>
          <p14:tracePt t="38197" x="2597150" y="4451350"/>
          <p14:tracePt t="38214" x="2552700" y="4508500"/>
          <p14:tracePt t="38236" x="2514600" y="4572000"/>
          <p14:tracePt t="38248" x="2508250" y="4597400"/>
          <p14:tracePt t="38267" x="2508250" y="4622800"/>
          <p14:tracePt t="38282" x="2508250" y="4629150"/>
          <p14:tracePt t="38298" x="2546350" y="4641850"/>
          <p14:tracePt t="38315" x="2641600" y="4673600"/>
          <p14:tracePt t="38331" x="2832100" y="4711700"/>
          <p14:tracePt t="38348" x="3028950" y="4730750"/>
          <p14:tracePt t="38364" x="3213100" y="4730750"/>
          <p14:tracePt t="38367" x="3276600" y="4718050"/>
          <p14:tracePt t="38380" x="3302000" y="4705350"/>
          <p14:tracePt t="38383" x="3327400" y="4699000"/>
          <p14:tracePt t="38432" x="3327400" y="4692650"/>
          <p14:tracePt t="38448" x="3321050" y="4692650"/>
          <p14:tracePt t="38481" x="3314700" y="4686300"/>
          <p14:tracePt t="38498" x="3308350" y="4686300"/>
          <p14:tracePt t="38514" x="3295650" y="4667250"/>
          <p14:tracePt t="38517" x="3282950" y="4660900"/>
          <p14:tracePt t="38532" x="3270250" y="4654550"/>
          <p14:tracePt t="38548" x="3213100" y="4641850"/>
          <p14:tracePt t="38565" x="3130550" y="4635500"/>
          <p14:tracePt t="38582" x="3105150" y="4635500"/>
          <p14:tracePt t="38584" x="3079750" y="4635500"/>
          <p14:tracePt t="38598" x="3067050" y="4635500"/>
          <p14:tracePt t="38669" x="3067050" y="4629150"/>
          <p14:tracePt t="38675" x="3073400" y="4629150"/>
          <p14:tracePt t="38683" x="3079750" y="4622800"/>
          <p14:tracePt t="38698" x="3105150" y="4622800"/>
          <p14:tracePt t="38715" x="3149600" y="4616450"/>
          <p14:tracePt t="38732" x="3200400" y="4610100"/>
          <p14:tracePt t="38750" x="3225800" y="4610100"/>
          <p14:tracePt t="38765" x="3238500" y="4610100"/>
          <p14:tracePt t="39186" x="3244850" y="4610100"/>
          <p14:tracePt t="39197" x="3244850" y="4603750"/>
          <p14:tracePt t="39206" x="3244850" y="4597400"/>
          <p14:tracePt t="39215" x="3251200" y="4584700"/>
          <p14:tracePt t="39232" x="3251200" y="4572000"/>
          <p14:tracePt t="39249" x="3251200" y="4559300"/>
          <p14:tracePt t="39266" x="3257550" y="4540250"/>
          <p14:tracePt t="39282" x="3257550" y="4508500"/>
          <p14:tracePt t="39298" x="3263900" y="4457700"/>
          <p14:tracePt t="39315" x="3257550" y="4413250"/>
          <p14:tracePt t="39333" x="3244850" y="4387850"/>
          <p14:tracePt t="39348" x="3244850" y="4381500"/>
          <p14:tracePt t="39388" x="3244850" y="4375150"/>
          <p14:tracePt t="39399" x="3244850" y="4368800"/>
          <p14:tracePt t="39415" x="3238500" y="4356100"/>
          <p14:tracePt t="39432" x="3238500" y="4337050"/>
          <p14:tracePt t="39449" x="3213100" y="4298950"/>
          <p14:tracePt t="39468" x="3181350" y="4279900"/>
          <p14:tracePt t="39481" x="3149600" y="4267200"/>
          <p14:tracePt t="39482" x="3117850" y="4254500"/>
          <p14:tracePt t="39498" x="3092450" y="4254500"/>
          <p14:tracePt t="39608" x="3098800" y="4254500"/>
          <p14:tracePt t="39617" x="3136900" y="4273550"/>
          <p14:tracePt t="39633" x="3187700" y="4343400"/>
          <p14:tracePt t="39649" x="3225800" y="4413250"/>
          <p14:tracePt t="39666" x="3238500" y="4502150"/>
          <p14:tracePt t="39669" x="3232150" y="4584700"/>
          <p14:tracePt t="39682" x="3187700" y="4641850"/>
          <p14:tracePt t="39686" x="3162300" y="4673600"/>
          <p14:tracePt t="39699" x="3130550" y="4699000"/>
          <p14:tracePt t="39716" x="3092450" y="4743450"/>
          <p14:tracePt t="39733" x="3048000" y="4768850"/>
          <p14:tracePt t="39749" x="2965450" y="4781550"/>
          <p14:tracePt t="39764" x="2832100" y="4800600"/>
          <p14:tracePt t="39782" x="2692400" y="4806950"/>
          <p14:tracePt t="39799" x="2552700" y="4819650"/>
          <p14:tracePt t="39816" x="2406650" y="4826000"/>
          <p14:tracePt t="39832" x="2305050" y="4832350"/>
          <p14:tracePt t="39849" x="2241550" y="4832350"/>
          <p14:tracePt t="39866" x="2197100" y="4838700"/>
          <p14:tracePt t="39868" x="2184400" y="4845050"/>
          <p14:tracePt t="39882" x="2171700" y="4851400"/>
          <p14:tracePt t="39899" x="2114550" y="4895850"/>
          <p14:tracePt t="39916" x="2095500" y="4908550"/>
          <p14:tracePt t="39931" x="2076450" y="4927600"/>
          <p14:tracePt t="39933" x="2070100" y="4933950"/>
          <p14:tracePt t="39985" x="2076450" y="4933950"/>
          <p14:tracePt t="39999" x="2108200" y="4933950"/>
          <p14:tracePt t="40016" x="2178050" y="4933950"/>
          <p14:tracePt t="40032" x="2209800" y="4953000"/>
          <p14:tracePt t="40049" x="2228850" y="4972050"/>
          <p14:tracePt t="40065" x="2260600" y="4997450"/>
          <p14:tracePt t="40083" x="2286000" y="5016500"/>
          <p14:tracePt t="40099" x="2324100" y="5022850"/>
          <p14:tracePt t="40116" x="2374900" y="5035550"/>
          <p14:tracePt t="40133" x="2451100" y="5035550"/>
          <p14:tracePt t="40137" x="2501900" y="5029200"/>
          <p14:tracePt t="40149" x="2527300" y="5022850"/>
          <p14:tracePt t="40152" x="2578100" y="5022850"/>
          <p14:tracePt t="40166" x="2622550" y="5016500"/>
          <p14:tracePt t="40183" x="2628900" y="5016500"/>
          <p14:tracePt t="40288" x="2635250" y="5016500"/>
          <p14:tracePt t="40304" x="2641600" y="5016500"/>
          <p14:tracePt t="40349" x="2647950" y="5016500"/>
          <p14:tracePt t="40358" x="2654300" y="5010150"/>
          <p14:tracePt t="40366" x="2679700" y="4997450"/>
          <p14:tracePt t="40383" x="2736850" y="4991100"/>
          <p14:tracePt t="40399" x="2825750" y="4991100"/>
          <p14:tracePt t="40404" x="2870200" y="4997450"/>
          <p14:tracePt t="40416" x="2921000" y="5003800"/>
          <p14:tracePt t="40433" x="2984500" y="5022850"/>
          <p14:tracePt t="40449" x="3048000" y="5029200"/>
          <p14:tracePt t="40452" x="3067050" y="5035550"/>
          <p14:tracePt t="40465" x="3092450" y="5035550"/>
          <p14:tracePt t="40469" x="3111500" y="5035550"/>
          <p14:tracePt t="40483" x="3130550" y="5041900"/>
          <p14:tracePt t="40499" x="3194050" y="5048250"/>
          <p14:tracePt t="40502" x="3219450" y="5054600"/>
          <p14:tracePt t="40517" x="3238500" y="5054600"/>
          <p14:tracePt t="40519" x="3251200" y="5060950"/>
          <p14:tracePt t="40550" x="3238500" y="5073650"/>
          <p14:tracePt t="40566" x="3194050" y="5099050"/>
          <p14:tracePt t="40583" x="3149600" y="5118100"/>
          <p14:tracePt t="40599" x="3086100" y="5137150"/>
          <p14:tracePt t="40616" x="3041650" y="5162550"/>
          <p14:tracePt t="40633" x="2914650" y="5194300"/>
          <p14:tracePt t="40650" x="2787650" y="5226050"/>
          <p14:tracePt t="40666" x="2641600" y="5245100"/>
          <p14:tracePt t="40685" x="2451100" y="5257800"/>
          <p14:tracePt t="40700" x="2400300" y="5257800"/>
          <p14:tracePt t="40716" x="2343150" y="5257800"/>
          <p14:tracePt t="40733" x="2330450" y="5257800"/>
          <p14:tracePt t="40736" x="2324100" y="5257800"/>
          <p14:tracePt t="40767" x="2311400" y="5270500"/>
          <p14:tracePt t="40783" x="2292350" y="5283200"/>
          <p14:tracePt t="40800" x="2266950" y="5302250"/>
          <p14:tracePt t="40816" x="2254250" y="5314950"/>
          <p14:tracePt t="40833" x="2254250" y="5321300"/>
          <p14:tracePt t="40906" x="2254250" y="5327650"/>
          <p14:tracePt t="40913" x="2254250" y="5334000"/>
          <p14:tracePt t="40934" x="2254250" y="5346700"/>
          <p14:tracePt t="40967" x="2273300" y="5353050"/>
          <p14:tracePt t="40983" x="2317750" y="5359400"/>
          <p14:tracePt t="41001" x="2355850" y="5365750"/>
          <p14:tracePt t="41018" x="2406650" y="5365750"/>
          <p14:tracePt t="41035" x="2438400" y="5365750"/>
          <p14:tracePt t="41050" x="2457450" y="5365750"/>
          <p14:tracePt t="41066" x="2489200" y="5365750"/>
          <p14:tracePt t="41083" x="2501900" y="5372100"/>
          <p14:tracePt t="41100" x="2527300" y="5372100"/>
          <p14:tracePt t="41116" x="2540000" y="5372100"/>
          <p14:tracePt t="41133" x="2571750" y="5365750"/>
          <p14:tracePt t="41150" x="2597150" y="5359400"/>
          <p14:tracePt t="41167" x="2616200" y="5353050"/>
          <p14:tracePt t="41183" x="2622550" y="5353050"/>
          <p14:tracePt t="41216" x="2628900" y="5353050"/>
          <p14:tracePt t="41238" x="2635250" y="5353050"/>
          <p14:tracePt t="41398" x="2641600" y="5353050"/>
          <p14:tracePt t="41407" x="2647950" y="5353050"/>
          <p14:tracePt t="41417" x="2654300" y="5353050"/>
          <p14:tracePt t="41434" x="2654300" y="5346700"/>
          <p14:tracePt t="41467" x="2679700" y="5346700"/>
          <p14:tracePt t="41484" x="2730500" y="5346700"/>
          <p14:tracePt t="41501" x="2781300" y="5340350"/>
          <p14:tracePt t="41517" x="2825750" y="5340350"/>
          <p14:tracePt t="41534" x="2889250" y="5334000"/>
          <p14:tracePt t="41551" x="2940050" y="5321300"/>
          <p14:tracePt t="41567" x="3003550" y="5302250"/>
          <p14:tracePt t="41583" x="3041650" y="5289550"/>
          <p14:tracePt t="41601" x="3054350" y="5270500"/>
          <p14:tracePt t="41617" x="3054350" y="5251450"/>
          <p14:tracePt t="41636" x="3035300" y="5226050"/>
          <p14:tracePt t="41638" x="3028950" y="5219700"/>
          <p14:tracePt t="41649" x="3022600" y="5207000"/>
          <p14:tracePt t="41667" x="3022600" y="5200650"/>
          <p14:tracePt t="41718" x="3016250" y="5194300"/>
          <p14:tracePt t="41726" x="3009900" y="5194300"/>
          <p14:tracePt t="41732" x="2997200" y="5194300"/>
          <p14:tracePt t="41750" x="2933700" y="5187950"/>
          <p14:tracePt t="41767" x="2863850" y="5194300"/>
          <p14:tracePt t="41785" x="2819400" y="5207000"/>
          <p14:tracePt t="41801" x="2806700" y="5213350"/>
          <p14:tracePt t="41818" x="2800350" y="5213350"/>
          <p14:tracePt t="41842" x="2800350" y="5219700"/>
          <p14:tracePt t="41850" x="2813050" y="5238750"/>
          <p14:tracePt t="41867" x="2851150" y="5264150"/>
          <p14:tracePt t="41884" x="2857500" y="5289550"/>
          <p14:tracePt t="41901" x="2838450" y="5321300"/>
          <p14:tracePt t="41917" x="2813050" y="5353050"/>
          <p14:tracePt t="41934" x="2787650" y="5378450"/>
          <p14:tracePt t="41951" x="2781300" y="5384800"/>
          <p14:tracePt t="41967" x="2774950" y="5384800"/>
          <p14:tracePt t="41984" x="2755900" y="5384800"/>
          <p14:tracePt t="42001" x="2743200" y="5384800"/>
          <p14:tracePt t="42018" x="2679700" y="5391150"/>
          <p14:tracePt t="42034" x="2603500" y="5410200"/>
          <p14:tracePt t="42050" x="2527300" y="5429250"/>
          <p14:tracePt t="42068" x="2489200" y="5435600"/>
          <p14:tracePt t="42084" x="2463800" y="5441950"/>
          <p14:tracePt t="42134" x="2451100" y="5441950"/>
          <p14:tracePt t="42151" x="2444750" y="5441950"/>
          <p14:tracePt t="42168" x="2425700" y="5448300"/>
          <p14:tracePt t="42184" x="2419350" y="5448300"/>
          <p14:tracePt t="42201" x="2413000" y="5448300"/>
          <p14:tracePt t="42269" x="2406650" y="5448300"/>
          <p14:tracePt t="42276" x="2400300" y="5448300"/>
          <p14:tracePt t="42283" x="2393950" y="5454650"/>
          <p14:tracePt t="42301" x="2374900" y="5454650"/>
          <p14:tracePt t="42319" x="2368550" y="5461000"/>
          <p14:tracePt t="42446" x="2374900" y="5461000"/>
          <p14:tracePt t="42456" x="2393950" y="5461000"/>
          <p14:tracePt t="42468" x="2444750" y="5441950"/>
          <p14:tracePt t="42485" x="2520950" y="5422900"/>
          <p14:tracePt t="42502" x="2647950" y="5384800"/>
          <p14:tracePt t="42518" x="2768600" y="5359400"/>
          <p14:tracePt t="42534" x="2851150" y="5346700"/>
          <p14:tracePt t="42552" x="2857500" y="5359400"/>
          <p14:tracePt t="42568" x="2819400" y="5403850"/>
          <p14:tracePt t="42573" x="2781300" y="5435600"/>
          <p14:tracePt t="42583" x="2730500" y="5461000"/>
          <p14:tracePt t="42601" x="2686050" y="5499100"/>
          <p14:tracePt t="42618" x="2660650" y="5511800"/>
          <p14:tracePt t="42634" x="2660650" y="5518150"/>
          <p14:tracePt t="42653" x="2654300" y="5511800"/>
          <p14:tracePt t="42670" x="2647950" y="5492750"/>
          <p14:tracePt t="42689" x="2635250" y="5486400"/>
          <p14:tracePt t="42701" x="2597150" y="5486400"/>
          <p14:tracePt t="42718" x="2520950" y="5486400"/>
          <p14:tracePt t="42735" x="2432050" y="5511800"/>
          <p14:tracePt t="42751" x="2381250" y="5530850"/>
          <p14:tracePt t="42754" x="2368550" y="5530850"/>
          <p14:tracePt t="42768" x="2362200" y="5537200"/>
          <p14:tracePt t="42942" x="2381250" y="5543550"/>
          <p14:tracePt t="42952" x="2413000" y="5556250"/>
          <p14:tracePt t="42968" x="2489200" y="5568950"/>
          <p14:tracePt t="42985" x="2540000" y="5575300"/>
          <p14:tracePt t="43002" x="2565400" y="5581650"/>
          <p14:tracePt t="43021" x="2609850" y="5581650"/>
          <p14:tracePt t="43034" x="2628900" y="5581650"/>
          <p14:tracePt t="43037" x="2641600" y="5581650"/>
          <p14:tracePt t="43052" x="2654300" y="5581650"/>
          <p14:tracePt t="43068" x="2686050" y="5568950"/>
          <p14:tracePt t="43085" x="2711450" y="5556250"/>
          <p14:tracePt t="43102" x="2730500" y="5549900"/>
          <p14:tracePt t="43236" x="2724150" y="5549900"/>
          <p14:tracePt t="43242" x="2705100" y="5549900"/>
          <p14:tracePt t="43252" x="2679700" y="5549900"/>
          <p14:tracePt t="43270" x="2609850" y="5549900"/>
          <p14:tracePt t="43285" x="2552700" y="5556250"/>
          <p14:tracePt t="43302" x="2520950" y="5556250"/>
          <p14:tracePt t="43308" x="2508250" y="5556250"/>
          <p14:tracePt t="43317" x="2495550" y="5562600"/>
          <p14:tracePt t="43335" x="2457450" y="5575300"/>
          <p14:tracePt t="43352" x="2413000" y="5588000"/>
          <p14:tracePt t="43369" x="2343150" y="5600700"/>
          <p14:tracePt t="43387" x="2298700" y="5613400"/>
          <p14:tracePt t="43402" x="2260600" y="5626100"/>
          <p14:tracePt t="43418" x="2222500" y="5632450"/>
          <p14:tracePt t="43437" x="2190750" y="5645150"/>
          <p14:tracePt t="43451" x="2165350" y="5651500"/>
          <p14:tracePt t="43470" x="2095500" y="5676900"/>
          <p14:tracePt t="43486" x="2063750" y="5689600"/>
          <p14:tracePt t="43502" x="2044700" y="5702300"/>
          <p14:tracePt t="43519" x="2038350" y="5702300"/>
          <p14:tracePt t="43552" x="2032000" y="5708650"/>
          <p14:tracePt t="43569" x="2019300" y="5721350"/>
          <p14:tracePt t="43585" x="1993900" y="5740400"/>
          <p14:tracePt t="43602" x="1981200" y="5759450"/>
          <p14:tracePt t="43619" x="1968500" y="5772150"/>
          <p14:tracePt t="43635" x="1968500" y="5778500"/>
          <p14:tracePt t="43723" x="1962150" y="5778500"/>
          <p14:tracePt t="43733" x="1962150" y="5784850"/>
          <p14:tracePt t="43742" x="1962150" y="5791200"/>
          <p14:tracePt t="43770" x="1962150" y="5797550"/>
          <p14:tracePt t="43997" x="1974850" y="5797550"/>
          <p14:tracePt t="44007" x="1987550" y="5797550"/>
          <p14:tracePt t="44019" x="2000250" y="5797550"/>
          <p14:tracePt t="44037" x="2076450" y="5784850"/>
          <p14:tracePt t="44053" x="2120900" y="5772150"/>
          <p14:tracePt t="44069" x="2146300" y="5772150"/>
          <p14:tracePt t="44138" x="2146300" y="5765800"/>
          <p14:tracePt t="44154" x="2152650" y="5759450"/>
          <p14:tracePt t="44169" x="2171700" y="5746750"/>
          <p14:tracePt t="44189" x="2190750" y="5734050"/>
          <p14:tracePt t="44202" x="2222500" y="5721350"/>
          <p14:tracePt t="44219" x="2254250" y="5715000"/>
          <p14:tracePt t="44236" x="2260600" y="5715000"/>
          <p14:tracePt t="44796" x="2266950" y="5715000"/>
          <p14:tracePt t="44805" x="2266950" y="5708650"/>
          <p14:tracePt t="44820" x="2273300" y="5702300"/>
          <p14:tracePt t="44837" x="2279650" y="5695950"/>
          <p14:tracePt t="44871" x="2286000" y="5695950"/>
          <p14:tracePt t="44918" x="2292350" y="5695950"/>
          <p14:tracePt t="44927" x="2292350" y="5689600"/>
          <p14:tracePt t="45073" x="2298700" y="5689600"/>
          <p14:tracePt t="45083" x="2298700" y="5683250"/>
          <p14:tracePt t="45105" x="2298700" y="5676900"/>
          <p14:tracePt t="45121" x="2305050" y="5676900"/>
          <p14:tracePt t="45137" x="2305050" y="5670550"/>
          <p14:tracePt t="45154" x="2311400" y="5664200"/>
          <p14:tracePt t="45171" x="2317750" y="5657850"/>
          <p14:tracePt t="45187" x="2324100" y="5651500"/>
          <p14:tracePt t="45204" x="2324100" y="5638800"/>
          <p14:tracePt t="45220" x="2330450" y="5638800"/>
          <p14:tracePt t="45237" x="2330450" y="5632450"/>
          <p14:tracePt t="45253" x="2336800" y="5632450"/>
          <p14:tracePt t="45270" x="2336800" y="5626100"/>
          <p14:tracePt t="45287" x="2343150" y="5613400"/>
          <p14:tracePt t="45304" x="2349500" y="5607050"/>
          <p14:tracePt t="45323" x="2355850" y="5600700"/>
          <p14:tracePt t="45478" x="2362200" y="5594350"/>
          <p14:tracePt t="45484" x="2368550" y="5588000"/>
          <p14:tracePt t="45491" x="2374900" y="5581650"/>
          <p14:tracePt t="45503" x="2387600" y="5575300"/>
          <p14:tracePt t="45520" x="2400300" y="5568950"/>
          <p14:tracePt t="45537" x="2406650" y="5568950"/>
          <p14:tracePt t="45904" x="2406650" y="5562600"/>
          <p14:tracePt t="45913" x="2413000" y="5562600"/>
          <p14:tracePt t="45919" x="2413000" y="5556250"/>
          <p14:tracePt t="45938" x="2425700" y="5549900"/>
          <p14:tracePt t="45945" x="2432050" y="5543550"/>
          <p14:tracePt t="45954" x="2444750" y="5530850"/>
          <p14:tracePt t="45971" x="2470150" y="5511800"/>
          <p14:tracePt t="45989" x="2482850" y="5492750"/>
          <p14:tracePt t="46005" x="2495550" y="5480050"/>
          <p14:tracePt t="46008" x="2501900" y="5473700"/>
          <p14:tracePt t="46021" x="2501900" y="5467350"/>
          <p14:tracePt t="46023" x="2508250" y="5454650"/>
          <p14:tracePt t="46037" x="2514600" y="5441950"/>
          <p14:tracePt t="46055" x="2540000" y="5378450"/>
          <p14:tracePt t="46071" x="2559050" y="5334000"/>
          <p14:tracePt t="46086" x="2590800" y="5270500"/>
          <p14:tracePt t="46104" x="2616200" y="5207000"/>
          <p14:tracePt t="46121" x="2647950" y="5137150"/>
          <p14:tracePt t="46137" x="2686050" y="5060950"/>
          <p14:tracePt t="46154" x="2705100" y="4972050"/>
          <p14:tracePt t="46171" x="2717800" y="4870450"/>
          <p14:tracePt t="46188" x="2717800" y="4775200"/>
          <p14:tracePt t="46204" x="2717800" y="4673600"/>
          <p14:tracePt t="46221" x="2717800" y="4578350"/>
          <p14:tracePt t="46224" x="2717800" y="4527550"/>
          <p14:tracePt t="46238" x="2717800" y="4476750"/>
          <p14:tracePt t="46255" x="2768600" y="4356100"/>
          <p14:tracePt t="46271" x="2870200" y="4222750"/>
          <p14:tracePt t="46287" x="2921000" y="4133850"/>
          <p14:tracePt t="46304" x="2952750" y="4051300"/>
          <p14:tracePt t="46321" x="2971800" y="3962400"/>
          <p14:tracePt t="46338" x="2978150" y="3873500"/>
          <p14:tracePt t="46354" x="2978150" y="3778250"/>
          <p14:tracePt t="46371" x="2978150" y="3676650"/>
          <p14:tracePt t="46388" x="2978150" y="3575050"/>
          <p14:tracePt t="46405" x="2997200" y="3460750"/>
          <p14:tracePt t="46421" x="3028950" y="3390900"/>
          <p14:tracePt t="46438" x="3073400" y="3327400"/>
          <p14:tracePt t="46455" x="3117850" y="3270250"/>
          <p14:tracePt t="46472" x="3136900" y="3225800"/>
          <p14:tracePt t="46488" x="3130550" y="3162300"/>
          <p14:tracePt t="46505" x="3079750" y="3060700"/>
          <p14:tracePt t="46522" x="3048000" y="2990850"/>
          <p14:tracePt t="46538" x="3035300" y="2933700"/>
          <p14:tracePt t="46555" x="3028950" y="2832100"/>
          <p14:tracePt t="46571" x="3041650" y="2743200"/>
          <p14:tracePt t="46587" x="3054350" y="2667000"/>
          <p14:tracePt t="46605" x="3060700" y="2597150"/>
          <p14:tracePt t="46621" x="3048000" y="2482850"/>
          <p14:tracePt t="46638" x="3009900" y="2381250"/>
          <p14:tracePt t="46655" x="2959100" y="2292350"/>
          <p14:tracePt t="46671" x="2933700" y="2235200"/>
          <p14:tracePt t="46691" x="2914650" y="2178050"/>
          <p14:tracePt t="46705" x="2908300" y="2152650"/>
          <p14:tracePt t="46722" x="2901950" y="2133600"/>
          <p14:tracePt t="46771" x="2895600" y="2127250"/>
          <p14:tracePt t="46788" x="2882900" y="2114550"/>
          <p14:tracePt t="46805" x="2863850" y="2114550"/>
          <p14:tracePt t="46821" x="2851150" y="2114550"/>
          <p14:tracePt t="46838" x="2838450" y="2114550"/>
          <p14:tracePt t="46857" x="2825750" y="2114550"/>
          <p14:tracePt t="46872" x="2787650" y="2114550"/>
          <p14:tracePt t="46889" x="2736850" y="2120900"/>
          <p14:tracePt t="46905" x="2698750" y="2127250"/>
          <p14:tracePt t="46922" x="2628900" y="2146300"/>
          <p14:tracePt t="46938" x="2565400" y="2159000"/>
          <p14:tracePt t="46955" x="2527300" y="2165350"/>
          <p14:tracePt t="46972" x="2489200" y="2171700"/>
          <p14:tracePt t="46988" x="2463800" y="2197100"/>
          <p14:tracePt t="46991" x="2457450" y="2209800"/>
          <p14:tracePt t="47005" x="2444750" y="2241550"/>
          <p14:tracePt t="47022" x="2438400" y="2292350"/>
          <p14:tracePt t="47038" x="2432050" y="2336800"/>
          <p14:tracePt t="47055" x="2425700" y="2400300"/>
          <p14:tracePt t="47071" x="2425700" y="2432050"/>
          <p14:tracePt t="47088" x="2438400" y="2451100"/>
          <p14:tracePt t="47105" x="2451100" y="2463800"/>
          <p14:tracePt t="47122" x="2482850" y="2476500"/>
          <p14:tracePt t="47138" x="2533650" y="2489200"/>
          <p14:tracePt t="47155" x="2622550" y="2520950"/>
          <p14:tracePt t="47172" x="2679700" y="2540000"/>
          <p14:tracePt t="47189" x="2768600" y="2559050"/>
          <p14:tracePt t="47205" x="2825750" y="2559050"/>
          <p14:tracePt t="47222" x="2876550" y="2546350"/>
          <p14:tracePt t="47225" x="2889250" y="2540000"/>
          <p14:tracePt t="47237" x="2895600" y="2527300"/>
          <p14:tracePt t="47239" x="2895600" y="2514600"/>
          <p14:tracePt t="47255" x="2895600" y="2501900"/>
          <p14:tracePt t="47273" x="2870200" y="2451100"/>
          <p14:tracePt t="47288" x="2851150" y="2413000"/>
          <p14:tracePt t="47305" x="2825750" y="2349500"/>
          <p14:tracePt t="47322" x="2800350" y="2292350"/>
          <p14:tracePt t="47338" x="2749550" y="2209800"/>
          <p14:tracePt t="47355" x="2698750" y="2159000"/>
          <p14:tracePt t="47372" x="2641600" y="2114550"/>
          <p14:tracePt t="47389" x="2609850" y="2089150"/>
          <p14:tracePt t="47405" x="2571750" y="2063750"/>
          <p14:tracePt t="47422" x="2559050" y="2044700"/>
          <p14:tracePt t="47438" x="2546350" y="2032000"/>
          <p14:tracePt t="47472" x="2546350" y="2044700"/>
          <p14:tracePt t="47489" x="2540000" y="2082800"/>
          <p14:tracePt t="47504" x="2533650" y="2152650"/>
          <p14:tracePt t="47522" x="2514600" y="2241550"/>
          <p14:tracePt t="47539" x="2501900" y="2336800"/>
          <p14:tracePt t="47556" x="2508250" y="2413000"/>
          <p14:tracePt t="47559" x="2520950" y="2432050"/>
          <p14:tracePt t="47572" x="2533650" y="2451100"/>
          <p14:tracePt t="47576" x="2552700" y="2457450"/>
          <p14:tracePt t="47587" x="2571750" y="2463800"/>
          <p14:tracePt t="47606" x="2635250" y="2451100"/>
          <p14:tracePt t="47624" x="2679700" y="2413000"/>
          <p14:tracePt t="47639" x="2724150" y="2381250"/>
          <p14:tracePt t="47656" x="2730500" y="2374900"/>
          <p14:tracePt t="47761" x="2730500" y="2381250"/>
          <p14:tracePt t="47771" x="2724150" y="2387600"/>
          <p14:tracePt t="47776" x="2705100" y="2400300"/>
          <p14:tracePt t="47790" x="2692400" y="2413000"/>
          <p14:tracePt t="47804" x="2622550" y="2463800"/>
          <p14:tracePt t="47822" x="2565400" y="2514600"/>
          <p14:tracePt t="47825" x="2552700" y="2533650"/>
          <p14:tracePt t="47839" x="2508250" y="2616200"/>
          <p14:tracePt t="47856" x="2482850" y="2698750"/>
          <p14:tracePt t="47872" x="2476500" y="2774950"/>
          <p14:tracePt t="47889" x="2476500" y="2844800"/>
          <p14:tracePt t="47906" x="2482850" y="2952750"/>
          <p14:tracePt t="47923" x="2495550" y="3054350"/>
          <p14:tracePt t="47939" x="2495550" y="3155950"/>
          <p14:tracePt t="47956" x="2489200" y="3251200"/>
          <p14:tracePt t="47972" x="2482850" y="3327400"/>
          <p14:tracePt t="47989" x="2476500" y="3397250"/>
          <p14:tracePt t="48007" x="2476500" y="3422650"/>
          <p14:tracePt t="48010" x="2476500" y="3429000"/>
          <p14:tracePt t="48023" x="2476500" y="3441700"/>
          <p14:tracePt t="48056" x="2476500" y="3448050"/>
          <p14:tracePt t="48073" x="2476500" y="3454400"/>
          <p14:tracePt t="48089" x="2476500" y="3467100"/>
          <p14:tracePt t="48092" x="2476500" y="3473450"/>
          <p14:tracePt t="48105" x="2476500" y="3479800"/>
          <p14:tracePt t="48107" x="2476500" y="3492500"/>
          <p14:tracePt t="48139" x="2476500" y="3498850"/>
          <p14:tracePt t="48190" x="2482850" y="3517900"/>
          <p14:tracePt t="48206" x="2495550" y="3543300"/>
          <p14:tracePt t="48222" x="2508250" y="3587750"/>
          <p14:tracePt t="48239" x="2546350" y="3651250"/>
          <p14:tracePt t="48256" x="2565400" y="3683000"/>
          <p14:tracePt t="48275" x="2584450" y="3714750"/>
          <p14:tracePt t="48289" x="2590800" y="3721100"/>
          <p14:tracePt t="48292" x="2597150" y="3727450"/>
          <p14:tracePt t="48306" x="2603500" y="3727450"/>
          <p14:tracePt t="48323" x="2622550" y="3727450"/>
          <p14:tracePt t="48340" x="2647950" y="3727450"/>
          <p14:tracePt t="48356" x="2679700" y="3727450"/>
          <p14:tracePt t="48372" x="2736850" y="3727450"/>
          <p14:tracePt t="48389" x="2781300" y="3727450"/>
          <p14:tracePt t="48406" x="2838450" y="3727450"/>
          <p14:tracePt t="48423" x="2901950" y="3721100"/>
          <p14:tracePt t="48439" x="2990850" y="3702050"/>
          <p14:tracePt t="48456" x="3035300" y="3676650"/>
          <p14:tracePt t="48473" x="3073400" y="3657600"/>
          <p14:tracePt t="48489" x="3092450" y="3632200"/>
          <p14:tracePt t="48506" x="3117850" y="3606800"/>
          <p14:tracePt t="48525" x="3124200" y="3594100"/>
          <p14:tracePt t="48540" x="3130550" y="3575050"/>
          <p14:tracePt t="48556" x="3136900" y="3562350"/>
          <p14:tracePt t="48558" x="3143250" y="3549650"/>
          <p14:tracePt t="48573" x="3149600" y="3536950"/>
          <p14:tracePt t="48575" x="3155950" y="3524250"/>
          <p14:tracePt t="48589" x="3162300" y="3505200"/>
          <p14:tracePt t="48590" x="3168650" y="3486150"/>
          <p14:tracePt t="48606" x="3175000" y="3454400"/>
          <p14:tracePt t="48623" x="3181350" y="3416300"/>
          <p14:tracePt t="48639" x="3187700" y="3378200"/>
          <p14:tracePt t="48657" x="3187700" y="3333750"/>
          <p14:tracePt t="48664" x="3187700" y="3314700"/>
          <p14:tracePt t="48672" x="3175000" y="3282950"/>
          <p14:tracePt t="48690" x="3155950" y="3244850"/>
          <p14:tracePt t="48706" x="3130550" y="3213100"/>
          <p14:tracePt t="48723" x="3092450" y="3175000"/>
          <p14:tracePt t="48740" x="3054350" y="3130550"/>
          <p14:tracePt t="48756" x="3022600" y="3092450"/>
          <p14:tracePt t="48758" x="3009900" y="3079750"/>
          <p14:tracePt t="48773" x="2997200" y="3060700"/>
          <p14:tracePt t="48776" x="2990850" y="3054350"/>
          <p14:tracePt t="48790" x="2984500" y="3041650"/>
          <p14:tracePt t="48807" x="2965450" y="3022600"/>
          <p14:tracePt t="48823" x="2940050" y="3009900"/>
          <p14:tracePt t="48840" x="2889250" y="3009900"/>
          <p14:tracePt t="48856" x="2851150" y="3003550"/>
          <p14:tracePt t="48873" x="2813050" y="3003550"/>
          <p14:tracePt t="48890" x="2768600" y="2997200"/>
          <p14:tracePt t="48906" x="2717800" y="2997200"/>
          <p14:tracePt t="48923" x="2654300" y="3009900"/>
          <p14:tracePt t="48940" x="2584450" y="3028950"/>
          <p14:tracePt t="48956" x="2463800" y="3060700"/>
          <p14:tracePt t="48973" x="2349500" y="3086100"/>
          <p14:tracePt t="48990" x="2254250" y="3111500"/>
          <p14:tracePt t="49007" x="2209800" y="3117850"/>
          <p14:tracePt t="49010" x="2197100" y="3124200"/>
          <p14:tracePt t="49022" x="2190750" y="3124200"/>
          <p14:tracePt t="49025" x="2184400" y="3124200"/>
          <p14:tracePt t="49039" x="2178050" y="3124200"/>
          <p14:tracePt t="49043" x="2165350" y="3130550"/>
          <p14:tracePt t="49056" x="2152650" y="3136900"/>
          <p14:tracePt t="49058" x="2139950" y="3143250"/>
          <p14:tracePt t="49075" x="2101850" y="3175000"/>
          <p14:tracePt t="49091" x="2063750" y="3232150"/>
          <p14:tracePt t="49106" x="2032000" y="3289300"/>
          <p14:tracePt t="49124" x="2019300" y="3321050"/>
          <p14:tracePt t="49139" x="2019300" y="3371850"/>
          <p14:tracePt t="49155" x="2019300" y="3397250"/>
          <p14:tracePt t="49173" x="2019300" y="3435350"/>
          <p14:tracePt t="49190" x="2025650" y="3467100"/>
          <p14:tracePt t="49207" x="2032000" y="3524250"/>
          <p14:tracePt t="49223" x="2051050" y="3575050"/>
          <p14:tracePt t="49241" x="2095500" y="3632200"/>
          <p14:tracePt t="49244" x="2159000" y="3702050"/>
          <p14:tracePt t="49257" x="2222500" y="3759200"/>
          <p14:tracePt t="49274" x="2247900" y="3778250"/>
          <p14:tracePt t="49290" x="2317750" y="3835400"/>
          <p14:tracePt t="49307" x="2336800" y="3841750"/>
          <p14:tracePt t="49324" x="2362200" y="3841750"/>
          <p14:tracePt t="49340" x="2419350" y="3841750"/>
          <p14:tracePt t="49357" x="2463800" y="3835400"/>
          <p14:tracePt t="49373" x="2501900" y="3835400"/>
          <p14:tracePt t="49390" x="2546350" y="3835400"/>
          <p14:tracePt t="49407" x="2578100" y="3835400"/>
          <p14:tracePt t="49424" x="2622550" y="3835400"/>
          <p14:tracePt t="49440" x="2660650" y="3841750"/>
          <p14:tracePt t="49457" x="2692400" y="3841750"/>
          <p14:tracePt t="49460" x="2736850" y="3841750"/>
          <p14:tracePt t="49473" x="2762250" y="3835400"/>
          <p14:tracePt t="49490" x="2806700" y="3822700"/>
          <p14:tracePt t="49507" x="2889250" y="3784600"/>
          <p14:tracePt t="49524" x="2908300" y="3771900"/>
          <p14:tracePt t="49540" x="2921000" y="3759200"/>
          <p14:tracePt t="49557" x="2927350" y="3752850"/>
          <p14:tracePt t="49575" x="2933700" y="3746500"/>
          <p14:tracePt t="49590" x="2946400" y="3740150"/>
          <p14:tracePt t="49607" x="2965450" y="3727450"/>
          <p14:tracePt t="49624" x="2984500" y="3714750"/>
          <p14:tracePt t="49641" x="3009900" y="3695700"/>
          <p14:tracePt t="49657" x="3048000" y="3663950"/>
          <p14:tracePt t="49674" x="3073400" y="3644900"/>
          <p14:tracePt t="49690" x="3092450" y="3632200"/>
          <p14:tracePt t="49707" x="3105150" y="3625850"/>
          <p14:tracePt t="49724" x="3111500" y="3619500"/>
          <p14:tracePt t="49741" x="3117850" y="3613150"/>
          <p14:tracePt t="49757" x="3143250" y="3594100"/>
          <p14:tracePt t="49774" x="3168650" y="3568700"/>
          <p14:tracePt t="49791" x="3194050" y="3543300"/>
          <p14:tracePt t="49807" x="3206750" y="3511550"/>
          <p14:tracePt t="49824" x="3219450" y="3492500"/>
          <p14:tracePt t="49840" x="3225800" y="3479800"/>
          <p14:tracePt t="49858" x="3225800" y="3460750"/>
          <p14:tracePt t="49874" x="3225800" y="3448050"/>
          <p14:tracePt t="49890" x="3225800" y="3429000"/>
          <p14:tracePt t="49907" x="3219450" y="3409950"/>
          <p14:tracePt t="49925" x="3213100" y="3378200"/>
          <p14:tracePt t="49941" x="3206750" y="3340100"/>
          <p14:tracePt t="49957" x="3194050" y="3289300"/>
          <p14:tracePt t="49974" x="3187700" y="3244850"/>
          <p14:tracePt t="49990" x="3181350" y="3232150"/>
          <p14:tracePt t="49993" x="3181350" y="3225800"/>
          <p14:tracePt t="50007" x="3181350" y="3213100"/>
          <p14:tracePt t="50024" x="3175000" y="3194050"/>
          <p14:tracePt t="50041" x="3168650" y="3187700"/>
          <p14:tracePt t="50058" x="3155950" y="3181350"/>
          <p14:tracePt t="50074" x="3136900" y="3175000"/>
          <p14:tracePt t="50091" x="3117850" y="3175000"/>
          <p14:tracePt t="50107" x="3086100" y="3155950"/>
          <p14:tracePt t="50124" x="3048000" y="3143250"/>
          <p14:tracePt t="50141" x="3022600" y="3130550"/>
          <p14:tracePt t="50157" x="3016250" y="3130550"/>
          <p14:tracePt t="50174" x="3009900" y="3130550"/>
          <p14:tracePt t="50192" x="2997200" y="3130550"/>
          <p14:tracePt t="50195" x="2990850" y="3130550"/>
          <p14:tracePt t="50207" x="2984500" y="3130550"/>
          <p14:tracePt t="50224" x="2952750" y="3130550"/>
          <p14:tracePt t="50241" x="2908300" y="3136900"/>
          <p14:tracePt t="50258" x="2863850" y="3143250"/>
          <p14:tracePt t="50275" x="2832100" y="3149600"/>
          <p14:tracePt t="50291" x="2819400" y="3149600"/>
          <p14:tracePt t="50308" x="2806700" y="3149600"/>
          <p14:tracePt t="50324" x="2800350" y="3149600"/>
          <p14:tracePt t="50349" x="2794000" y="3149600"/>
          <p14:tracePt t="50358" x="2787650" y="3149600"/>
          <p14:tracePt t="50374" x="2774950" y="3149600"/>
          <p14:tracePt t="50391" x="2762250" y="3155950"/>
          <p14:tracePt t="50408" x="2743200" y="3168650"/>
          <p14:tracePt t="50424" x="2724150" y="3187700"/>
          <p14:tracePt t="50441" x="2717800" y="3194050"/>
          <p14:tracePt t="50461" x="2705100" y="3225800"/>
          <p14:tracePt t="50473" x="2698750" y="3251200"/>
          <p14:tracePt t="50476" x="2692400" y="3282950"/>
          <p14:tracePt t="50490" x="2692400" y="3314700"/>
          <p14:tracePt t="50508" x="2686050" y="3448050"/>
          <p14:tracePt t="50525" x="2654300" y="3530600"/>
          <p14:tracePt t="50541" x="2622550" y="3594100"/>
          <p14:tracePt t="50558" x="2609850" y="3625850"/>
          <p14:tracePt t="50575" x="2603500" y="3638550"/>
          <p14:tracePt t="50738" x="2616200" y="3632200"/>
          <p14:tracePt t="50749" x="2628900" y="3625850"/>
          <p14:tracePt t="50757" x="2647950" y="3619500"/>
          <p14:tracePt t="50775" x="2724150" y="3587750"/>
          <p14:tracePt t="50791" x="2825750" y="3543300"/>
          <p14:tracePt t="50808" x="2908300" y="3486150"/>
          <p14:tracePt t="50825" x="2946400" y="3441700"/>
          <p14:tracePt t="50827" x="2952750" y="3429000"/>
          <p14:tracePt t="50842" x="2959100" y="3409950"/>
          <p14:tracePt t="50859" x="2959100" y="3384550"/>
          <p14:tracePt t="50875" x="2959100" y="3371850"/>
          <p14:tracePt t="50892" x="2940050" y="3359150"/>
          <p14:tracePt t="50908" x="2901950" y="3327400"/>
          <p14:tracePt t="50925" x="2857500" y="3289300"/>
          <p14:tracePt t="50941" x="2825750" y="3263900"/>
          <p14:tracePt t="50959" x="2787650" y="3232150"/>
          <p14:tracePt t="50975" x="2762250" y="3219450"/>
          <p14:tracePt t="50992" x="2743200" y="3219450"/>
          <p14:tracePt t="51008" x="2686050" y="3238500"/>
          <p14:tracePt t="51025" x="2635250" y="3263900"/>
          <p14:tracePt t="51041" x="2584450" y="3289300"/>
          <p14:tracePt t="51059" x="2552700" y="3295650"/>
          <p14:tracePt t="51075" x="2508250" y="3308350"/>
          <p14:tracePt t="51092" x="2457450" y="3327400"/>
          <p14:tracePt t="51107" x="2349500" y="3384550"/>
          <p14:tracePt t="51125" x="2260600" y="3441700"/>
          <p14:tracePt t="51141" x="2184400" y="3498850"/>
          <p14:tracePt t="51158" x="2146300" y="3530600"/>
          <p14:tracePt t="51175" x="2133600" y="3549650"/>
          <p14:tracePt t="51191" x="2120900" y="3562350"/>
          <p14:tracePt t="51209" x="2108200" y="3575050"/>
          <p14:tracePt t="51225" x="2057400" y="3606800"/>
          <p14:tracePt t="51242" x="1993900" y="3644900"/>
          <p14:tracePt t="51261" x="1873250" y="3689350"/>
          <p14:tracePt t="51276" x="1860550" y="3695700"/>
          <p14:tracePt t="51292" x="1847850" y="3695700"/>
          <p14:tracePt t="51349" x="1841500" y="3695700"/>
          <p14:tracePt t="51358" x="1835150" y="3702050"/>
          <p14:tracePt t="51375" x="1822450" y="3708400"/>
          <p14:tracePt t="51392" x="1797050" y="3721100"/>
          <p14:tracePt t="51395" x="1784350" y="3733800"/>
          <p14:tracePt t="51409" x="1778000" y="3733800"/>
          <p14:tracePt t="51412" x="1771650" y="3740150"/>
          <p14:tracePt t="51459" x="1771650" y="3746500"/>
          <p14:tracePt t="51492" x="1771650" y="3765550"/>
          <p14:tracePt t="51509" x="1778000" y="3784600"/>
          <p14:tracePt t="51526" x="1778000" y="3797300"/>
          <p14:tracePt t="51544" x="1797050" y="3822700"/>
          <p14:tracePt t="51559" x="1816100" y="3835400"/>
          <p14:tracePt t="51575" x="1866900" y="3835400"/>
          <p14:tracePt t="51593" x="1943100" y="3810000"/>
          <p14:tracePt t="51609" x="2019300" y="3771900"/>
          <p14:tracePt t="51626" x="2070100" y="3714750"/>
          <p14:tracePt t="51644" x="2076450" y="3657600"/>
          <p14:tracePt t="51658" x="2063750" y="3632200"/>
          <p14:tracePt t="51659" x="2044700" y="3600450"/>
          <p14:tracePt t="51676" x="2000250" y="3549650"/>
          <p14:tracePt t="51692" x="1968500" y="3524250"/>
          <p14:tracePt t="51709" x="1892300" y="3479800"/>
          <p14:tracePt t="51726" x="1847850" y="3467100"/>
          <p14:tracePt t="51742" x="1778000" y="3460750"/>
          <p14:tracePt t="51759" x="1657350" y="3479800"/>
          <p14:tracePt t="51776" x="1587500" y="3505200"/>
          <p14:tracePt t="51793" x="1549400" y="3543300"/>
          <p14:tracePt t="51809" x="1543050" y="3581400"/>
          <p14:tracePt t="51826" x="1549400" y="3619500"/>
          <p14:tracePt t="51842" x="1593850" y="3663950"/>
          <p14:tracePt t="51860" x="1676400" y="3689350"/>
          <p14:tracePt t="51876" x="1866900" y="3689350"/>
          <p14:tracePt t="51892" x="2108200" y="3651250"/>
          <p14:tracePt t="51909" x="2393950" y="3594100"/>
          <p14:tracePt t="51926" x="2540000" y="3562350"/>
          <p14:tracePt t="51942" x="2628900" y="3524250"/>
          <p14:tracePt t="51959" x="2673350" y="3511550"/>
          <p14:tracePt t="51976" x="2692400" y="3492500"/>
          <p14:tracePt t="51995" x="2698750" y="3486150"/>
          <p14:tracePt t="52009" x="2698750" y="3473450"/>
          <p14:tracePt t="52026" x="2673350" y="3467100"/>
          <p14:tracePt t="52042" x="2647950" y="3448050"/>
          <p14:tracePt t="53965" x="2641600" y="3448050"/>
          <p14:tracePt t="53974" x="2628900" y="3448050"/>
          <p14:tracePt t="53994" x="2540000" y="3416300"/>
          <p14:tracePt t="54011" x="2438400" y="3327400"/>
          <p14:tracePt t="54028" x="2368550" y="3232150"/>
          <p14:tracePt t="54045" x="2330450" y="3130550"/>
          <p14:tracePt t="54048" x="2317750" y="3092450"/>
          <p14:tracePt t="54060" x="2311400" y="3054350"/>
          <p14:tracePt t="54062" x="2305050" y="3003550"/>
          <p14:tracePt t="54080" x="2311400" y="2940050"/>
          <p14:tracePt t="54093" x="2336800" y="2908300"/>
          <p14:tracePt t="54094" x="2368550" y="2870200"/>
          <p14:tracePt t="54111" x="2425700" y="2806700"/>
          <p14:tracePt t="54129" x="2476500" y="2743200"/>
          <p14:tracePt t="54144" x="2540000" y="2647950"/>
          <p14:tracePt t="54161" x="2546350" y="2571750"/>
          <p14:tracePt t="54178" x="2546350" y="2470150"/>
          <p14:tracePt t="54195" x="2559050" y="2406650"/>
          <p14:tracePt t="54211" x="2578100" y="2362200"/>
          <p14:tracePt t="54228" x="2616200" y="2324100"/>
          <p14:tracePt t="54244" x="2673350" y="2241550"/>
          <p14:tracePt t="54262" x="2743200" y="2114550"/>
          <p14:tracePt t="54277" x="2813050" y="1943100"/>
          <p14:tracePt t="54294" x="2838450" y="1816100"/>
          <p14:tracePt t="54312" x="2882900" y="1670050"/>
          <p14:tracePt t="54328" x="2921000" y="1619250"/>
          <p14:tracePt t="54345" x="2933700" y="1606550"/>
          <p14:tracePt t="54361" x="2971800" y="1568450"/>
          <p14:tracePt t="54377" x="2997200" y="1536700"/>
          <p14:tracePt t="54393" x="3035300" y="1492250"/>
          <p14:tracePt t="54414" x="3143250" y="1416050"/>
          <p14:tracePt t="54428" x="3276600" y="1371600"/>
          <p14:tracePt t="54444" x="3441700" y="1358900"/>
          <p14:tracePt t="54462" x="3638550" y="1384300"/>
          <p14:tracePt t="54478" x="3733800" y="1422400"/>
          <p14:tracePt t="54495" x="3810000" y="1466850"/>
          <p14:tracePt t="54511" x="3854450" y="1492250"/>
          <p14:tracePt t="54529" x="3898900" y="1517650"/>
          <p14:tracePt t="54544" x="3975100" y="1543050"/>
          <p14:tracePt t="54546" x="4000500" y="1549400"/>
          <p14:tracePt t="54561" x="4051300" y="1562100"/>
          <p14:tracePt t="54578" x="4210050" y="1593850"/>
          <p14:tracePt t="54599" x="4286250" y="1612900"/>
          <p14:tracePt t="54612" x="4324350" y="1625600"/>
          <p14:tracePt t="54628" x="4337050" y="1644650"/>
          <p14:tracePt t="54645" x="4343400" y="1670050"/>
          <p14:tracePt t="54662" x="4349750" y="1682750"/>
          <p14:tracePt t="54678" x="4356100" y="1695450"/>
          <p14:tracePt t="54790" x="4356100" y="1701800"/>
          <p14:tracePt t="54801" x="4356100" y="1714500"/>
          <p14:tracePt t="54804" x="4356100" y="1720850"/>
          <p14:tracePt t="54828" x="4343400" y="1752600"/>
          <p14:tracePt t="54845" x="4318000" y="1790700"/>
          <p14:tracePt t="54862" x="4318000" y="1803400"/>
          <p14:tracePt t="54895" x="4311650" y="1803400"/>
          <p14:tracePt t="54945" x="4286250" y="1816100"/>
          <p14:tracePt t="54962" x="4254500" y="1835150"/>
          <p14:tracePt t="54977" x="4203700" y="1860550"/>
          <p14:tracePt t="54994" x="4171950" y="1873250"/>
          <p14:tracePt t="55011" x="4140200" y="1885950"/>
          <p14:tracePt t="55028" x="4121150" y="1892300"/>
          <p14:tracePt t="55226" x="4114800" y="1892300"/>
          <p14:tracePt t="55236" x="4108450" y="1892300"/>
          <p14:tracePt t="55244" x="4102100" y="1898650"/>
          <p14:tracePt t="55262" x="4095750" y="1898650"/>
          <p14:tracePt t="55313" x="4095750" y="1885950"/>
          <p14:tracePt t="55329" x="4095750" y="1866900"/>
          <p14:tracePt t="55345" x="4095750" y="1847850"/>
          <p14:tracePt t="55362" x="4095750" y="1835150"/>
          <p14:tracePt t="55396" x="4095750" y="1828800"/>
          <p14:tracePt t="55429" x="4095750" y="1816100"/>
          <p14:tracePt t="55445" x="4095750" y="1803400"/>
          <p14:tracePt t="55462" x="4102100" y="1778000"/>
          <p14:tracePt t="55479" x="4108450" y="1758950"/>
          <p14:tracePt t="55496" x="4108450" y="1739900"/>
          <p14:tracePt t="55512" x="4102100" y="1714500"/>
          <p14:tracePt t="55527" x="4083050" y="1695450"/>
          <p14:tracePt t="55545" x="4070350" y="1682750"/>
          <p14:tracePt t="55598" x="4070350" y="1676400"/>
          <p14:tracePt t="55612" x="4064000" y="1676400"/>
          <p14:tracePt t="55629" x="4051300" y="1676400"/>
          <p14:tracePt t="55646" x="4032250" y="1676400"/>
          <p14:tracePt t="55663" x="4000500" y="1676400"/>
          <p14:tracePt t="55669" x="3987800" y="1676400"/>
          <p14:tracePt t="55677" x="3981450" y="1682750"/>
          <p14:tracePt t="55696" x="3968750" y="1682750"/>
          <p14:tracePt t="55712" x="3956050" y="1682750"/>
          <p14:tracePt t="55728" x="3949700" y="1689100"/>
          <p14:tracePt t="55746" x="3924300" y="1708150"/>
          <p14:tracePt t="55761" x="3898900" y="1727200"/>
          <p14:tracePt t="55781" x="3867150" y="1784350"/>
          <p14:tracePt t="55796" x="3841750" y="1847850"/>
          <p14:tracePt t="55813" x="3841750" y="1879600"/>
          <p14:tracePt t="55829" x="3841750" y="1917700"/>
          <p14:tracePt t="55846" x="3860800" y="1943100"/>
          <p14:tracePt t="55862" x="3873500" y="1962150"/>
          <p14:tracePt t="55865" x="3886200" y="1968500"/>
          <p14:tracePt t="55879" x="3924300" y="2012950"/>
          <p14:tracePt t="55896" x="3949700" y="2044700"/>
          <p14:tracePt t="55914" x="3975100" y="2082800"/>
          <p14:tracePt t="55928" x="3994150" y="2101850"/>
          <p14:tracePt t="55945" x="4000500" y="2108200"/>
          <p14:tracePt t="56013" x="4000500" y="2089150"/>
          <p14:tracePt t="56029" x="3994150" y="2089150"/>
          <p14:tracePt t="56046" x="3975100" y="2076450"/>
          <p14:tracePt t="56063" x="3962400" y="2070100"/>
          <p14:tracePt t="56693" x="3962400" y="2082800"/>
          <p14:tracePt t="56701" x="3962400" y="2101850"/>
          <p14:tracePt t="56713" x="3962400" y="2190750"/>
          <p14:tracePt t="56731" x="3962400" y="2286000"/>
          <p14:tracePt t="56748" x="3911600" y="2432050"/>
          <p14:tracePt t="56763" x="3822700" y="2578100"/>
          <p14:tracePt t="56780" x="3714750" y="2698750"/>
          <p14:tracePt t="56796" x="3600450" y="2825750"/>
          <p14:tracePt t="56813" x="3536950" y="2901950"/>
          <p14:tracePt t="56830" x="3517900" y="2927350"/>
          <p14:tracePt t="56864" x="3524250" y="2927350"/>
          <p14:tracePt t="56880" x="3536950" y="2921000"/>
          <p14:tracePt t="56896" x="3543300" y="2921000"/>
          <p14:tracePt t="56921" x="3549650" y="2921000"/>
          <p14:tracePt t="56930" x="3549650" y="2914650"/>
          <p14:tracePt t="56946" x="3575050" y="2908300"/>
          <p14:tracePt t="56963" x="3606800" y="2895600"/>
          <p14:tracePt t="56980" x="3695700" y="2863850"/>
          <p14:tracePt t="56997" x="3803650" y="2806700"/>
          <p14:tracePt t="57013" x="3905250" y="2736850"/>
          <p14:tracePt t="57030" x="3994150" y="2660650"/>
          <p14:tracePt t="57047" x="4038600" y="2603500"/>
          <p14:tracePt t="57049" x="4064000" y="2571750"/>
          <p14:tracePt t="57064" x="4089400" y="2508250"/>
          <p14:tracePt t="57080" x="4095750" y="2470150"/>
          <p14:tracePt t="57097" x="4095750" y="2438400"/>
          <p14:tracePt t="57114" x="4089400" y="2419350"/>
          <p14:tracePt t="57130" x="4076700" y="2393950"/>
          <p14:tracePt t="57146" x="4044950" y="2368550"/>
          <p14:tracePt t="57163" x="4006850" y="2343150"/>
          <p14:tracePt t="57180" x="3987800" y="2336800"/>
          <p14:tracePt t="57197" x="3968750" y="2336800"/>
          <p14:tracePt t="57213" x="3930650" y="2336800"/>
          <p14:tracePt t="57230" x="3873500" y="2355850"/>
          <p14:tracePt t="57247" x="3797300" y="2400300"/>
          <p14:tracePt t="57264" x="3714750" y="2470150"/>
          <p14:tracePt t="57281" x="3638550" y="2546350"/>
          <p14:tracePt t="57297" x="3606800" y="2590800"/>
          <p14:tracePt t="57300" x="3581400" y="2622550"/>
          <p14:tracePt t="57313" x="3581400" y="2635250"/>
          <p14:tracePt t="57330" x="3575050" y="2673350"/>
          <p14:tracePt t="57333" x="3568700" y="2686050"/>
          <p14:tracePt t="57347" x="3562350" y="2724150"/>
          <p14:tracePt t="57364" x="3556000" y="2781300"/>
          <p14:tracePt t="57380" x="3549650" y="2851150"/>
          <p14:tracePt t="57397" x="3536950" y="2921000"/>
          <p14:tracePt t="57414" x="3536950" y="2990850"/>
          <p14:tracePt t="57430" x="3536950" y="3028950"/>
          <p14:tracePt t="57447" x="3549650" y="3079750"/>
          <p14:tracePt t="57464" x="3568700" y="3124200"/>
          <p14:tracePt t="57480" x="3600450" y="3168650"/>
          <p14:tracePt t="57498" x="3613150" y="3194050"/>
          <p14:tracePt t="57514" x="3638550" y="3225800"/>
          <p14:tracePt t="57517" x="3644900" y="3238500"/>
          <p14:tracePt t="57530" x="3651250" y="3244850"/>
          <p14:tracePt t="57533" x="3663950" y="3263900"/>
          <p14:tracePt t="57546" x="3676650" y="3276600"/>
          <p14:tracePt t="57548" x="3689350" y="3289300"/>
          <p14:tracePt t="57565" x="3727450" y="3314700"/>
          <p14:tracePt t="57581" x="3759200" y="3327400"/>
          <p14:tracePt t="57597" x="3797300" y="3333750"/>
          <p14:tracePt t="57614" x="3898900" y="3321050"/>
          <p14:tracePt t="57631" x="3994150" y="3282950"/>
          <p14:tracePt t="57647" x="4076700" y="3238500"/>
          <p14:tracePt t="57663" x="4146550" y="3175000"/>
          <p14:tracePt t="57680" x="4203700" y="3079750"/>
          <p14:tracePt t="57698" x="4229100" y="2990850"/>
          <p14:tracePt t="57715" x="4241800" y="2901950"/>
          <p14:tracePt t="57731" x="4241800" y="2813050"/>
          <p14:tracePt t="57747" x="4235450" y="2711450"/>
          <p14:tracePt t="57764" x="4216400" y="2635250"/>
          <p14:tracePt t="57780" x="4178300" y="2546350"/>
          <p14:tracePt t="57783" x="4152900" y="2482850"/>
          <p14:tracePt t="57798" x="4140200" y="2457450"/>
          <p14:tracePt t="57800" x="4108450" y="2400300"/>
          <p14:tracePt t="57813" x="4089400" y="2374900"/>
          <p14:tracePt t="57813" x="4057650" y="2330450"/>
          <p14:tracePt t="57829" x="4006850" y="2286000"/>
          <p14:tracePt t="57847" x="3968750" y="2266950"/>
          <p14:tracePt t="57865" x="3943350" y="2260600"/>
          <p14:tracePt t="57881" x="3930650" y="2260600"/>
          <p14:tracePt t="57897" x="3917950" y="2273300"/>
          <p14:tracePt t="57914" x="3911600" y="2286000"/>
          <p14:tracePt t="57931" x="3898900" y="2317750"/>
          <p14:tracePt t="57947" x="3867150" y="2381250"/>
          <p14:tracePt t="57964" x="3841750" y="2425700"/>
          <p14:tracePt t="57981" x="3790950" y="2495550"/>
          <p14:tracePt t="57997" x="3759200" y="2565400"/>
          <p14:tracePt t="58014" x="3746500" y="2660650"/>
          <p14:tracePt t="58017" x="3746500" y="2692400"/>
          <p14:tracePt t="58031" x="3759200" y="2781300"/>
          <p14:tracePt t="58046" x="3765550" y="2806700"/>
          <p14:tracePt t="58065" x="3771900" y="2933700"/>
          <p14:tracePt t="58081" x="3771900" y="2990850"/>
          <p14:tracePt t="58098" x="3771900" y="3016250"/>
          <p14:tracePt t="58114" x="3778250" y="3041650"/>
          <p14:tracePt t="58131" x="3778250" y="3048000"/>
          <p14:tracePt t="61719" x="3778250" y="3054350"/>
          <p14:tracePt t="61727" x="3778250" y="3067050"/>
          <p14:tracePt t="61734" x="3771900" y="3105150"/>
          <p14:tracePt t="61751" x="3784600" y="3206750"/>
          <p14:tracePt t="61768" x="3873500" y="3384550"/>
          <p14:tracePt t="61785" x="4006850" y="3530600"/>
          <p14:tracePt t="61802" x="4140200" y="3619500"/>
          <p14:tracePt t="61818" x="4248150" y="3683000"/>
          <p14:tracePt t="61822" x="4286250" y="3714750"/>
          <p14:tracePt t="61833" x="4330700" y="3752850"/>
          <p14:tracePt t="61851" x="4368800" y="3854450"/>
          <p14:tracePt t="61868" x="4368800" y="3924300"/>
          <p14:tracePt t="61884" x="4368800" y="3956050"/>
          <p14:tracePt t="61887" x="4368800" y="3975100"/>
          <p14:tracePt t="61900" x="4381500" y="4000500"/>
          <p14:tracePt t="61918" x="4387850" y="4013200"/>
          <p14:tracePt t="61934" x="4419600" y="4025900"/>
          <p14:tracePt t="61951" x="4457700" y="4044950"/>
          <p14:tracePt t="61967" x="4483100" y="4064000"/>
          <p14:tracePt t="61985" x="4495800" y="4076700"/>
          <p14:tracePt t="62047" x="4495800" y="4083050"/>
          <p14:tracePt t="62056" x="4495800" y="4089400"/>
          <p14:tracePt t="62066" x="4495800" y="4102100"/>
          <p14:tracePt t="62084" x="4495800" y="4133850"/>
          <p14:tracePt t="62101" x="4508500" y="4178300"/>
          <p14:tracePt t="62119" x="4552950" y="4241800"/>
          <p14:tracePt t="62135" x="4584700" y="4286250"/>
          <p14:tracePt t="62151" x="4622800" y="4337050"/>
          <p14:tracePt t="62168" x="4667250" y="4387850"/>
          <p14:tracePt t="62185" x="4692650" y="4419600"/>
          <p14:tracePt t="62201" x="4711700" y="4476750"/>
          <p14:tracePt t="62218" x="4743450" y="4540250"/>
          <p14:tracePt t="62234" x="4826000" y="4641850"/>
          <p14:tracePt t="62252" x="4965700" y="4756150"/>
          <p14:tracePt t="62268" x="5099050" y="4832350"/>
          <p14:tracePt t="62284" x="5168900" y="4845050"/>
          <p14:tracePt t="62301" x="5194300" y="4838700"/>
          <p14:tracePt t="62318" x="5207000" y="4838700"/>
          <p14:tracePt t="62334" x="5207000" y="4832350"/>
          <p14:tracePt t="62336" x="5213350" y="4832350"/>
          <p14:tracePt t="62398" x="5219700" y="4832350"/>
          <p14:tracePt t="62412" x="5226050" y="4838700"/>
          <p14:tracePt t="62418" x="5238750" y="4845050"/>
          <p14:tracePt t="62435" x="5245100" y="4845050"/>
          <p14:tracePt t="62451" x="5264150" y="4864100"/>
          <p14:tracePt t="62469" x="5276850" y="4883150"/>
          <p14:tracePt t="62486" x="5276850" y="4895850"/>
          <p14:tracePt t="62501" x="5276850" y="4914900"/>
          <p14:tracePt t="62517" x="5276850" y="4927600"/>
          <p14:tracePt t="62535" x="5276850" y="4959350"/>
          <p14:tracePt t="62552" x="5276850" y="4978400"/>
          <p14:tracePt t="62568" x="5276850" y="4997450"/>
          <p14:tracePt t="62585" x="5276850" y="5010150"/>
          <p14:tracePt t="62602" x="5276850" y="5016500"/>
          <p14:tracePt t="62618" x="5276850" y="5022850"/>
          <p14:tracePt t="62687" x="5270500" y="5003800"/>
          <p14:tracePt t="62695" x="5270500" y="4991100"/>
          <p14:tracePt t="62703" x="5264150" y="4978400"/>
          <p14:tracePt t="62718" x="5264150" y="4946650"/>
          <p14:tracePt t="62735" x="5264150" y="4933950"/>
          <p14:tracePt t="62752" x="5257800" y="4914900"/>
          <p14:tracePt t="62768" x="5257800" y="4902200"/>
          <p14:tracePt t="62784" x="5257800" y="4889500"/>
          <p14:tracePt t="62835" x="5257800" y="4895850"/>
          <p14:tracePt t="62852" x="5251450" y="4927600"/>
          <p14:tracePt t="62868" x="5226050" y="4978400"/>
          <p14:tracePt t="62885" x="5200650" y="5022850"/>
          <p14:tracePt t="62902" x="5187950" y="5060950"/>
          <p14:tracePt t="62919" x="5175250" y="5111750"/>
          <p14:tracePt t="62923" x="5168900" y="5124450"/>
          <p14:tracePt t="62934" x="5162550" y="5143500"/>
          <p14:tracePt t="62936" x="5137150" y="5175250"/>
          <p14:tracePt t="62953" x="5092700" y="5207000"/>
          <p14:tracePt t="62968" x="5060950" y="5226050"/>
          <p14:tracePt t="62986" x="5041900" y="5232400"/>
          <p14:tracePt t="63044" x="5035550" y="5232400"/>
          <p14:tracePt t="63054" x="5029200" y="5226050"/>
          <p14:tracePt t="63068" x="5003800" y="5219700"/>
          <p14:tracePt t="63085" x="4965700" y="5207000"/>
          <p14:tracePt t="63102" x="4946650" y="5207000"/>
          <p14:tracePt t="63119" x="4933950" y="5207000"/>
          <p14:tracePt t="63135" x="4927600" y="5207000"/>
          <p14:tracePt t="63152" x="4914900" y="5207000"/>
          <p14:tracePt t="63155" x="4902200" y="5207000"/>
          <p14:tracePt t="63167" x="4876800" y="5207000"/>
          <p14:tracePt t="63169" x="4845050" y="5207000"/>
          <p14:tracePt t="63186" x="4794250" y="5213350"/>
          <p14:tracePt t="63202" x="4635500" y="5232400"/>
          <p14:tracePt t="63218" x="4533900" y="5238750"/>
          <p14:tracePt t="63235" x="4514850" y="5238750"/>
          <p14:tracePt t="63269" x="4514850" y="5232400"/>
          <p14:tracePt t="63285" x="4527550" y="5226050"/>
          <p14:tracePt t="63377" x="4527550" y="5219700"/>
          <p14:tracePt t="63389" x="4533900" y="5219700"/>
          <p14:tracePt t="63402" x="4565650" y="5207000"/>
          <p14:tracePt t="63419" x="4603750" y="5194300"/>
          <p14:tracePt t="63435" x="4654550" y="5175250"/>
          <p14:tracePt t="63452" x="4660900" y="5175250"/>
          <p14:tracePt t="63505" x="4660900" y="5168900"/>
          <p14:tracePt t="63512" x="4667250" y="5168900"/>
          <p14:tracePt t="63519" x="4673600" y="5162550"/>
          <p14:tracePt t="63536" x="4711700" y="5143500"/>
          <p14:tracePt t="63552" x="4743450" y="5137150"/>
          <p14:tracePt t="63569" x="4787900" y="5137150"/>
          <p14:tracePt t="63586" x="4826000" y="5130800"/>
          <p14:tracePt t="63603" x="4864100" y="5124450"/>
          <p14:tracePt t="63620" x="4927600" y="5111750"/>
          <p14:tracePt t="63636" x="4984750" y="5099050"/>
          <p14:tracePt t="63652" x="5022850" y="5086350"/>
          <p14:tracePt t="63655" x="5060950" y="5080000"/>
          <p14:tracePt t="63668" x="5073650" y="5073650"/>
          <p14:tracePt t="63669" x="5092700" y="5073650"/>
          <p14:tracePt t="63685" x="5130800" y="5060950"/>
          <p14:tracePt t="63702" x="5175250" y="5054600"/>
          <p14:tracePt t="63719" x="5219700" y="5048250"/>
          <p14:tracePt t="63736" x="5238750" y="5048250"/>
          <p14:tracePt t="63752" x="5257800" y="5041900"/>
          <p14:tracePt t="63769" x="5270500" y="5041900"/>
          <p14:tracePt t="63786" x="5289550" y="5041900"/>
          <p14:tracePt t="63802" x="5308600" y="5035550"/>
          <p14:tracePt t="63819" x="5340350" y="5022850"/>
          <p14:tracePt t="63836" x="5359400" y="5016500"/>
          <p14:tracePt t="63838" x="5365750" y="5010150"/>
          <p14:tracePt t="63851" x="5378450" y="5003800"/>
          <p14:tracePt t="63869" x="5391150" y="5003800"/>
          <p14:tracePt t="63872" x="5397500" y="5003800"/>
          <p14:tracePt t="63885" x="5397500" y="4997450"/>
          <p14:tracePt t="63919" x="5403850" y="4997450"/>
          <p14:tracePt t="63936" x="5410200" y="4997450"/>
          <p14:tracePt t="63952" x="5422900" y="4991100"/>
          <p14:tracePt t="63969" x="5429250" y="4991100"/>
          <p14:tracePt t="64027" x="5422900" y="5003800"/>
          <p14:tracePt t="64034" x="5416550" y="5010150"/>
          <p14:tracePt t="64053" x="5397500" y="5022850"/>
          <p14:tracePt t="64069" x="5384800" y="5035550"/>
          <p14:tracePt t="64138" x="5378450" y="5041900"/>
          <p14:tracePt t="64152" x="5346700" y="5073650"/>
          <p14:tracePt t="64169" x="5289550" y="5092700"/>
          <p14:tracePt t="64186" x="5232400" y="5105400"/>
          <p14:tracePt t="64203" x="5168900" y="5111750"/>
          <p14:tracePt t="64218" x="5118100" y="5111750"/>
          <p14:tracePt t="64236" x="5073650" y="5111750"/>
          <p14:tracePt t="64240" x="5054600" y="5111750"/>
          <p14:tracePt t="64252" x="5048250" y="5111750"/>
          <p14:tracePt t="64253" x="5029200" y="5111750"/>
          <p14:tracePt t="64269" x="4997450" y="5124450"/>
          <p14:tracePt t="64286" x="4914900" y="5156200"/>
          <p14:tracePt t="64289" x="4870450" y="5175250"/>
          <p14:tracePt t="64303" x="4743450" y="5207000"/>
          <p14:tracePt t="64318" x="4660900" y="5219700"/>
          <p14:tracePt t="64336" x="4616450" y="5226050"/>
          <p14:tracePt t="64353" x="4603750" y="5226050"/>
          <p14:tracePt t="64414" x="4597400" y="5232400"/>
          <p14:tracePt t="64419" x="4597400" y="5238750"/>
          <p14:tracePt t="64436" x="4584700" y="5264150"/>
          <p14:tracePt t="64453" x="4584700" y="5270500"/>
          <p14:tracePt t="64469" x="4584700" y="5276850"/>
          <p14:tracePt t="64486" x="4603750" y="5283200"/>
          <p14:tracePt t="64503" x="4616450" y="5283200"/>
          <p14:tracePt t="64554" x="4622800" y="5283200"/>
          <p14:tracePt t="64596" x="4654550" y="5289550"/>
          <p14:tracePt t="64605" x="4679950" y="5295900"/>
          <p14:tracePt t="64622" x="4756150" y="5302250"/>
          <p14:tracePt t="64636" x="4794250" y="5308600"/>
          <p14:tracePt t="64653" x="4895850" y="5327650"/>
          <p14:tracePt t="64670" x="4940300" y="5340350"/>
          <p14:tracePt t="64686" x="4972050" y="5340350"/>
          <p14:tracePt t="64703" x="4978400" y="5346700"/>
          <p14:tracePt t="64739" x="4984750" y="5346700"/>
          <p14:tracePt t="64752" x="4991100" y="5346700"/>
          <p14:tracePt t="64770" x="5060950" y="5346700"/>
          <p14:tracePt t="64786" x="5105400" y="5346700"/>
          <p14:tracePt t="64805" x="5143500" y="5346700"/>
          <p14:tracePt t="64820" x="5168900" y="5346700"/>
          <p14:tracePt t="64836" x="5181600" y="5346700"/>
          <p14:tracePt t="64870" x="5187950" y="5346700"/>
          <p14:tracePt t="64886" x="5200650" y="5340350"/>
          <p14:tracePt t="64903" x="5207000" y="5334000"/>
          <p14:tracePt t="64920" x="5219700" y="5327650"/>
          <p14:tracePt t="64939" x="5226050" y="5321300"/>
          <p14:tracePt t="65021" x="5251450" y="5314950"/>
          <p14:tracePt t="65031" x="5264150" y="5314950"/>
          <p14:tracePt t="65036" x="5289550" y="5308600"/>
          <p14:tracePt t="65054" x="5321300" y="5302250"/>
          <p14:tracePt t="65087" x="5321300" y="5308600"/>
          <p14:tracePt t="65104" x="5302250" y="5327650"/>
          <p14:tracePt t="65121" x="5264150" y="5353050"/>
          <p14:tracePt t="65137" x="5245100" y="5372100"/>
          <p14:tracePt t="65153" x="5226050" y="5384800"/>
          <p14:tracePt t="65187" x="5219700" y="5391150"/>
          <p14:tracePt t="65203" x="5207000" y="5397500"/>
          <p14:tracePt t="65221" x="5156200" y="5422900"/>
          <p14:tracePt t="65237" x="5016500" y="5461000"/>
          <p14:tracePt t="65255" x="4953000" y="5473700"/>
          <p14:tracePt t="65270" x="4914900" y="5480050"/>
          <p14:tracePt t="65324" x="4908550" y="5480050"/>
          <p14:tracePt t="65446" x="4914900" y="5480050"/>
          <p14:tracePt t="65471" x="4933950" y="5480050"/>
          <p14:tracePt t="65616" x="4933950" y="5486400"/>
          <p14:tracePt t="65626" x="4933950" y="5492750"/>
          <p14:tracePt t="65637" x="4933950" y="5505450"/>
          <p14:tracePt t="65654" x="4933950" y="5511800"/>
          <p14:tracePt t="65736" x="4933950" y="5518150"/>
          <p14:tracePt t="65746" x="4933950" y="5524500"/>
          <p14:tracePt t="65754" x="4927600" y="5530850"/>
          <p14:tracePt t="65771" x="4914900" y="5543550"/>
          <p14:tracePt t="65787" x="4908550" y="5549900"/>
          <p14:tracePt t="65804" x="4902200" y="5556250"/>
          <p14:tracePt t="65876" x="4908550" y="5556250"/>
          <p14:tracePt t="65937" x="4914900" y="5556250"/>
          <p14:tracePt t="65945" x="4927600" y="5556250"/>
          <p14:tracePt t="65972" x="4959350" y="5556250"/>
          <p14:tracePt t="65988" x="4972050" y="5556250"/>
          <p14:tracePt t="66004" x="4984750" y="5556250"/>
          <p14:tracePt t="66006" x="4991100" y="5556250"/>
          <p14:tracePt t="66020" x="5003800" y="5556250"/>
          <p14:tracePt t="66279" x="5022850" y="5549900"/>
          <p14:tracePt t="66291" x="5029200" y="5543550"/>
          <p14:tracePt t="66305" x="5035550" y="5543550"/>
          <p14:tracePt t="66870" x="5029200" y="5549900"/>
          <p14:tracePt t="66880" x="5016500" y="5575300"/>
          <p14:tracePt t="66889" x="4997450" y="5588000"/>
          <p14:tracePt t="66904" x="4978400" y="5664200"/>
          <p14:tracePt t="66922" x="4972050" y="5721350"/>
          <p14:tracePt t="66939" x="4965700" y="5746750"/>
          <p14:tracePt t="67005" x="4965700" y="5753100"/>
          <p14:tracePt t="67022" x="4972050" y="5759450"/>
          <p14:tracePt t="67038" x="4972050" y="5765800"/>
          <p14:tracePt t="67072" x="4978400" y="5765800"/>
          <p14:tracePt t="67089" x="4984750" y="5778500"/>
          <p14:tracePt t="67105" x="5003800" y="5803900"/>
          <p14:tracePt t="67122" x="5035550" y="5835650"/>
          <p14:tracePt t="67125" x="5041900" y="5842000"/>
          <p14:tracePt t="67137" x="5054600" y="5854700"/>
          <p14:tracePt t="67139" x="5073650" y="5867400"/>
          <p14:tracePt t="67155" x="5092700" y="5886450"/>
          <p14:tracePt t="67173" x="5111750" y="5892800"/>
          <p14:tracePt t="67189" x="5137150" y="5892800"/>
          <p14:tracePt t="67205" x="5175250" y="5892800"/>
          <p14:tracePt t="67222" x="5207000" y="5873750"/>
          <p14:tracePt t="67239" x="5219700" y="5854700"/>
          <p14:tracePt t="67255" x="5219700" y="5848350"/>
          <p14:tracePt t="67289" x="5207000" y="5835650"/>
          <p14:tracePt t="67305" x="5168900" y="5816600"/>
          <p14:tracePt t="67322" x="5149850" y="5797550"/>
          <p14:tracePt t="67339" x="5099050" y="5746750"/>
          <p14:tracePt t="67342" x="5073650" y="5721350"/>
          <p14:tracePt t="67355" x="5048250" y="5702300"/>
          <p14:tracePt t="67358" x="4997450" y="5670550"/>
          <p14:tracePt t="67372" x="4978400" y="5657850"/>
          <p14:tracePt t="67375" x="4965700" y="5657850"/>
          <p14:tracePt t="67388" x="4933950" y="5657850"/>
          <p14:tracePt t="67405" x="4819650" y="5689600"/>
          <p14:tracePt t="67422" x="4756150" y="5715000"/>
          <p14:tracePt t="67438" x="4699000" y="5746750"/>
          <p14:tracePt t="67455" x="4686300" y="5759450"/>
          <p14:tracePt t="67472" x="4679950" y="5759450"/>
          <p14:tracePt t="67493" x="4679950" y="5765800"/>
          <p14:tracePt t="67506" x="4686300" y="5765800"/>
          <p14:tracePt t="67523" x="4794250" y="5791200"/>
          <p14:tracePt t="67539" x="4870450" y="5803900"/>
          <p14:tracePt t="67555" x="4908550" y="5803900"/>
          <p14:tracePt t="67573" x="4914900" y="5803900"/>
          <p14:tracePt t="67767" x="4921250" y="5803900"/>
          <p14:tracePt t="67774" x="4927600" y="5803900"/>
          <p14:tracePt t="67806" x="4940300" y="5797550"/>
          <p14:tracePt t="67823" x="4946650" y="5797550"/>
          <p14:tracePt t="67873" x="4946650" y="5791200"/>
          <p14:tracePt t="67890" x="4953000" y="5791200"/>
          <p14:tracePt t="67923" x="4953000" y="5784850"/>
          <p14:tracePt t="67957" x="4959350" y="5784850"/>
          <p14:tracePt t="67973" x="4965700" y="5784850"/>
          <p14:tracePt t="67989" x="4978400" y="5778500"/>
          <p14:tracePt t="68006" x="4984750" y="5765800"/>
          <p14:tracePt t="68022" x="5010150" y="5734050"/>
          <p14:tracePt t="68039" x="5041900" y="5689600"/>
          <p14:tracePt t="68056" x="5099050" y="5581650"/>
          <p14:tracePt t="68073" x="5162550" y="5467350"/>
          <p14:tracePt t="68089" x="5207000" y="5340350"/>
          <p14:tracePt t="68107" x="5232400" y="5207000"/>
          <p14:tracePt t="68125" x="5276850" y="5041900"/>
          <p14:tracePt t="68139" x="5346700" y="4762500"/>
          <p14:tracePt t="68156" x="5365750" y="4572000"/>
          <p14:tracePt t="68173" x="5378450" y="4330700"/>
          <p14:tracePt t="68188" x="5378450" y="4114800"/>
          <p14:tracePt t="68206" x="5378450" y="3981450"/>
          <p14:tracePt t="68225" x="5384800" y="3860800"/>
          <p14:tracePt t="68229" x="5391150" y="3829050"/>
          <p14:tracePt t="68239" x="5403850" y="3797300"/>
          <p14:tracePt t="68256" x="5416550" y="3733800"/>
          <p14:tracePt t="68273" x="5429250" y="3670300"/>
          <p14:tracePt t="68289" x="5435600" y="3568700"/>
          <p14:tracePt t="68293" x="5435600" y="3517900"/>
          <p14:tracePt t="68306" x="5435600" y="3454400"/>
          <p14:tracePt t="68309" x="5435600" y="3384550"/>
          <p14:tracePt t="68323" x="5422900" y="3238500"/>
          <p14:tracePt t="68340" x="5410200" y="3143250"/>
          <p14:tracePt t="68356" x="5403850" y="3041650"/>
          <p14:tracePt t="68373" x="5397500" y="2952750"/>
          <p14:tracePt t="68390" x="5384800" y="2863850"/>
          <p14:tracePt t="68408" x="5378450" y="2813050"/>
          <p14:tracePt t="68423" x="5365750" y="2755900"/>
          <p14:tracePt t="68440" x="5365750" y="2705100"/>
          <p14:tracePt t="68456" x="5365750" y="2679700"/>
          <p14:tracePt t="68473" x="5365750" y="2647950"/>
          <p14:tracePt t="68489" x="5365750" y="2628900"/>
          <p14:tracePt t="68506" x="5365750" y="2616200"/>
          <p14:tracePt t="68523" x="5353050" y="2571750"/>
          <p14:tracePt t="68540" x="5321300" y="2514600"/>
          <p14:tracePt t="68557" x="5295900" y="2476500"/>
          <p14:tracePt t="68559" x="5289550" y="2476500"/>
          <p14:tracePt t="68572" x="5289550" y="2470150"/>
          <p14:tracePt t="68637" x="5283200" y="2470150"/>
          <p14:tracePt t="68649" x="5270500" y="2463800"/>
          <p14:tracePt t="68659" x="5245100" y="2463800"/>
          <p14:tracePt t="68675" x="5067300" y="2425700"/>
          <p14:tracePt t="68690" x="5003800" y="2406650"/>
          <p14:tracePt t="68693" x="4953000" y="2400300"/>
          <p14:tracePt t="68706" x="4921250" y="2393950"/>
          <p14:tracePt t="68723" x="4902200" y="2400300"/>
          <p14:tracePt t="68740" x="4902200" y="2489200"/>
          <p14:tracePt t="68757" x="4914900" y="2584450"/>
          <p14:tracePt t="68773" x="4940300" y="2667000"/>
          <p14:tracePt t="68789" x="4978400" y="2724150"/>
          <p14:tracePt t="68806" x="5022850" y="2743200"/>
          <p14:tracePt t="68822" x="5067300" y="2743200"/>
          <p14:tracePt t="68840" x="5168900" y="2679700"/>
          <p14:tracePt t="68857" x="5308600" y="2584450"/>
          <p14:tracePt t="68872" x="5499100" y="2457450"/>
          <p14:tracePt t="68889" x="5645150" y="2368550"/>
          <p14:tracePt t="68907" x="5797550" y="2317750"/>
          <p14:tracePt t="68924" x="5899150" y="2305050"/>
          <p14:tracePt t="68927" x="5937250" y="2298700"/>
          <p14:tracePt t="68938" x="5988050" y="2298700"/>
          <p14:tracePt t="68957" x="6076950" y="2298700"/>
          <p14:tracePt t="68977" x="6089650" y="2298700"/>
          <p14:tracePt t="69007" x="6102350" y="2292350"/>
          <p14:tracePt t="69023" x="6127750" y="2266950"/>
          <p14:tracePt t="69040" x="6159500" y="2247900"/>
          <p14:tracePt t="69057" x="6203950" y="2228850"/>
          <p14:tracePt t="69060" x="6216650" y="2222500"/>
          <p14:tracePt t="69073" x="6248400" y="2216150"/>
          <p14:tracePt t="69076" x="6280150" y="2209800"/>
          <p14:tracePt t="69090" x="6337300" y="2203450"/>
          <p14:tracePt t="69109" x="6369050" y="2197100"/>
          <p14:tracePt t="69122" x="6388100" y="2184400"/>
          <p14:tracePt t="69140" x="6407150" y="2159000"/>
          <p14:tracePt t="69157" x="6426200" y="2127250"/>
          <p14:tracePt t="69173" x="6457950" y="2082800"/>
          <p14:tracePt t="69190" x="6502400" y="2044700"/>
          <p14:tracePt t="69207" x="6534150" y="2012950"/>
          <p14:tracePt t="69223" x="6578600" y="1981200"/>
          <p14:tracePt t="69240" x="6623050" y="1936750"/>
          <p14:tracePt t="69257" x="6654800" y="1911350"/>
          <p14:tracePt t="69274" x="6686550" y="1860550"/>
          <p14:tracePt t="69292" x="6680200" y="1765300"/>
          <p14:tracePt t="69306" x="6673850" y="1739900"/>
          <p14:tracePt t="69324" x="6648450" y="1663700"/>
          <p14:tracePt t="69340" x="6642100" y="1631950"/>
          <p14:tracePt t="69355" x="6635750" y="1619250"/>
          <p14:tracePt t="69374" x="6623050" y="1600200"/>
          <p14:tracePt t="69390" x="6597650" y="1593850"/>
          <p14:tracePt t="69407" x="6515100" y="1593850"/>
          <p14:tracePt t="69424" x="6413500" y="1593850"/>
          <p14:tracePt t="69440" x="6305550" y="1593850"/>
          <p14:tracePt t="69458" x="6210300" y="1593850"/>
          <p14:tracePt t="69474" x="6140450" y="1612900"/>
          <p14:tracePt t="69490" x="6102350" y="1644650"/>
          <p14:tracePt t="69494" x="6089650" y="1657350"/>
          <p14:tracePt t="69506" x="6089650" y="1663700"/>
          <p14:tracePt t="69524" x="6083300" y="1701800"/>
          <p14:tracePt t="69541" x="6089650" y="1746250"/>
          <p14:tracePt t="69557" x="6210300" y="1866900"/>
          <p14:tracePt t="69574" x="6299200" y="1905000"/>
          <p14:tracePt t="69594" x="6381750" y="1917700"/>
          <p14:tracePt t="69599" x="6394450" y="1917700"/>
          <p14:tracePt t="69607" x="6419850" y="1917700"/>
          <p14:tracePt t="69624" x="6457950" y="1892300"/>
          <p14:tracePt t="69641" x="6508750" y="1847850"/>
          <p14:tracePt t="69658" x="6527800" y="1809750"/>
          <p14:tracePt t="69676" x="6534150" y="1784350"/>
          <p14:tracePt t="69691" x="6534150" y="1778000"/>
          <p14:tracePt t="69707" x="6521450" y="1778000"/>
          <p14:tracePt t="69724" x="6477000" y="1790700"/>
          <p14:tracePt t="69741" x="6451600" y="1797050"/>
          <p14:tracePt t="71557" x="6432550" y="1803400"/>
          <p14:tracePt t="71565" x="6413500" y="1809750"/>
          <p14:tracePt t="71575" x="6369050" y="1841500"/>
          <p14:tracePt t="71594" x="6242050" y="2006600"/>
          <p14:tracePt t="71608" x="6235700" y="2089150"/>
          <p14:tracePt t="71629" x="6235700" y="2152650"/>
          <p14:tracePt t="71643" x="6210300" y="2241550"/>
          <p14:tracePt t="71659" x="6146800" y="2349500"/>
          <p14:tracePt t="71676" x="5994400" y="2508250"/>
          <p14:tracePt t="71692" x="5816600" y="2628900"/>
          <p14:tracePt t="71709" x="5626100" y="2730500"/>
          <p14:tracePt t="71726" x="5543550" y="2781300"/>
          <p14:tracePt t="71742" x="5530850" y="2787650"/>
          <p14:tracePt t="71759" x="5537200" y="2781300"/>
          <p14:tracePt t="71776" x="5581650" y="2755900"/>
          <p14:tracePt t="71779" x="5613400" y="2749550"/>
          <p14:tracePt t="71793" x="5638800" y="2749550"/>
          <p14:tracePt t="71796" x="5683250" y="2749550"/>
          <p14:tracePt t="71809" x="5715000" y="2781300"/>
          <p14:tracePt t="71826" x="5715000" y="2832100"/>
          <p14:tracePt t="71842" x="5702300" y="2863850"/>
          <p14:tracePt t="71845" x="5689600" y="2889250"/>
          <p14:tracePt t="71858" x="5664200" y="2952750"/>
          <p14:tracePt t="71875" x="5651500" y="2997200"/>
          <p14:tracePt t="71891" x="5651500" y="3009900"/>
          <p14:tracePt t="71909" x="5632450" y="3016250"/>
          <p14:tracePt t="71926" x="5594350" y="3035300"/>
          <p14:tracePt t="71942" x="5511800" y="3054350"/>
          <p14:tracePt t="71959" x="5448300" y="3079750"/>
          <p14:tracePt t="71976" x="5410200" y="3098800"/>
          <p14:tracePt t="71992" x="5397500" y="3105150"/>
          <p14:tracePt t="72069" x="5391150" y="3105150"/>
          <p14:tracePt t="72079" x="5378450" y="3105150"/>
          <p14:tracePt t="72092" x="5359400" y="3105150"/>
          <p14:tracePt t="72143" x="5353050" y="3105150"/>
          <p14:tracePt t="72158" x="5340350" y="3105150"/>
          <p14:tracePt t="72176" x="5327650" y="3105150"/>
          <p14:tracePt t="72193" x="5295900" y="3105150"/>
          <p14:tracePt t="72209" x="5264150" y="3105150"/>
          <p14:tracePt t="72226" x="5226050" y="3105150"/>
          <p14:tracePt t="72243" x="5213350" y="3098800"/>
          <p14:tracePt t="72259" x="5200650" y="3098800"/>
          <p14:tracePt t="72276" x="5156200" y="3098800"/>
          <p14:tracePt t="72293" x="5073650" y="3105150"/>
          <p14:tracePt t="72309" x="5010150" y="3111500"/>
          <p14:tracePt t="72327" x="4972050" y="3124200"/>
          <p14:tracePt t="72344" x="4927600" y="3149600"/>
          <p14:tracePt t="72359" x="4870450" y="3187700"/>
          <p14:tracePt t="72377" x="4806950" y="3225800"/>
          <p14:tracePt t="72393" x="4699000" y="3289300"/>
          <p14:tracePt t="72410" x="4622800" y="3346450"/>
          <p14:tracePt t="72428" x="4572000" y="3416300"/>
          <p14:tracePt t="72443" x="4546600" y="3498850"/>
          <p14:tracePt t="72460" x="4546600" y="3549650"/>
          <p14:tracePt t="72476" x="4559300" y="3606800"/>
          <p14:tracePt t="72493" x="4597400" y="3651250"/>
          <p14:tracePt t="72510" x="4673600" y="3695700"/>
          <p14:tracePt t="72527" x="4781550" y="3740150"/>
          <p14:tracePt t="72530" x="4876800" y="3752850"/>
          <p14:tracePt t="72545" x="5022850" y="3771900"/>
          <p14:tracePt t="72559" x="5124450" y="3784600"/>
          <p14:tracePt t="72561" x="5226050" y="3784600"/>
          <p14:tracePt t="72576" x="5340350" y="3765550"/>
          <p14:tracePt t="72593" x="5378450" y="3721100"/>
          <p14:tracePt t="72610" x="5378450" y="3663950"/>
          <p14:tracePt t="72625" x="5372100" y="3613150"/>
          <p14:tracePt t="72644" x="5372100" y="3606800"/>
          <p14:tracePt t="72715" x="5384800" y="3600450"/>
          <p14:tracePt t="72723" x="5391150" y="3600450"/>
          <p14:tracePt t="72742" x="5461000" y="3606800"/>
          <p14:tracePt t="72760" x="5632450" y="3632200"/>
          <p14:tracePt t="72777" x="5810250" y="3670300"/>
          <p14:tracePt t="72793" x="5930900" y="3708400"/>
          <p14:tracePt t="72795" x="5981700" y="3727450"/>
          <p14:tracePt t="72810" x="6070600" y="3759200"/>
          <p14:tracePt t="72826" x="6134100" y="3784600"/>
          <p14:tracePt t="72843" x="6184900" y="3797300"/>
          <p14:tracePt t="72860" x="6235700" y="3797300"/>
          <p14:tracePt t="72877" x="6280150" y="3797300"/>
          <p14:tracePt t="72893" x="6324600" y="3771900"/>
          <p14:tracePt t="72910" x="6362700" y="3746500"/>
          <p14:tracePt t="72927" x="6407150" y="3714750"/>
          <p14:tracePt t="72944" x="6445250" y="3676650"/>
          <p14:tracePt t="72960" x="6483350" y="3632200"/>
          <p14:tracePt t="72977" x="6515100" y="3581400"/>
          <p14:tracePt t="72980" x="6534150" y="3543300"/>
          <p14:tracePt t="72993" x="6559550" y="3498850"/>
          <p14:tracePt t="73010" x="6616700" y="3416300"/>
          <p14:tracePt t="73027" x="6648450" y="3346450"/>
          <p14:tracePt t="73043" x="6629400" y="3270250"/>
          <p14:tracePt t="73061" x="6540500" y="3219450"/>
          <p14:tracePt t="73077" x="6445250" y="3194050"/>
          <p14:tracePt t="73094" x="6362700" y="3194050"/>
          <p14:tracePt t="73110" x="6305550" y="3200400"/>
          <p14:tracePt t="73126" x="6273800" y="3244850"/>
          <p14:tracePt t="73143" x="6254750" y="3314700"/>
          <p14:tracePt t="73160" x="6248400" y="3397250"/>
          <p14:tracePt t="73177" x="6216650" y="3479800"/>
          <p14:tracePt t="73194" x="6153150" y="3575050"/>
          <p14:tracePt t="73212" x="6102350" y="3663950"/>
          <p14:tracePt t="73227" x="6096000" y="3683000"/>
          <p14:tracePt t="73228" x="6096000" y="3695700"/>
          <p14:tracePt t="73244" x="6096000" y="3702050"/>
          <p14:tracePt t="73261" x="6115050" y="3702050"/>
          <p14:tracePt t="73277" x="6121400" y="3689350"/>
          <p14:tracePt t="75566" x="6115050" y="3689350"/>
          <p14:tracePt t="75574" x="6102350" y="3689350"/>
          <p14:tracePt t="75579" x="6076950" y="3689350"/>
          <p14:tracePt t="75596" x="6019800" y="3702050"/>
          <p14:tracePt t="75613" x="5981700" y="3727450"/>
          <p14:tracePt t="75629" x="5975350" y="3752850"/>
          <p14:tracePt t="75646" x="5969000" y="3778250"/>
          <p14:tracePt t="75663" x="5969000" y="3822700"/>
          <p14:tracePt t="75679" x="6000750" y="3898900"/>
          <p14:tracePt t="75697" x="6045200" y="4032250"/>
          <p14:tracePt t="75713" x="6076950" y="4165600"/>
          <p14:tracePt t="75730" x="6121400" y="4337050"/>
          <p14:tracePt t="75746" x="6203950" y="4508500"/>
          <p14:tracePt t="75762" x="6273800" y="4660900"/>
          <p14:tracePt t="75765" x="6311900" y="4749800"/>
          <p14:tracePt t="75779" x="6350000" y="4838700"/>
          <p14:tracePt t="75781" x="6381750" y="4927600"/>
          <p14:tracePt t="75796" x="6419850" y="5073650"/>
          <p14:tracePt t="75813" x="6438900" y="5162550"/>
          <p14:tracePt t="75831" x="6477000" y="5378450"/>
          <p14:tracePt t="75845" x="6502400" y="5461000"/>
          <p14:tracePt t="75863" x="6534150" y="5518150"/>
          <p14:tracePt t="75879" x="6565900" y="5543550"/>
          <p14:tracePt t="75896" x="6584950" y="5562600"/>
          <p14:tracePt t="75913" x="6623050" y="5594350"/>
          <p14:tracePt t="75931" x="6635750" y="5651500"/>
          <p14:tracePt t="75946" x="6629400" y="5746750"/>
          <p14:tracePt t="75963" x="6616700" y="5873750"/>
          <p14:tracePt t="75979" x="6610350" y="6000750"/>
          <p14:tracePt t="75983" x="6610350" y="6051550"/>
          <p14:tracePt t="75996" x="6610350" y="6076950"/>
          <p14:tracePt t="76000" x="6623050" y="6089650"/>
          <p14:tracePt t="76012" x="6635750" y="6089650"/>
          <p14:tracePt t="76029" x="6686550" y="6089650"/>
          <p14:tracePt t="76047" x="6946900" y="6089650"/>
          <p14:tracePt t="76062" x="7099300" y="6102350"/>
          <p14:tracePt t="76079" x="7232650" y="6134100"/>
          <p14:tracePt t="76096" x="7277100" y="6153150"/>
          <p14:tracePt t="76112" x="7289800" y="6159500"/>
          <p14:tracePt t="76167" x="7302500" y="6159500"/>
          <p14:tracePt t="76180" x="7334250" y="6159500"/>
          <p14:tracePt t="76197" x="7467600" y="6172200"/>
          <p14:tracePt t="76213" x="7613650" y="6191250"/>
          <p14:tracePt t="76217" x="7664450" y="6191250"/>
          <p14:tracePt t="76230" x="7708900" y="6191250"/>
          <p14:tracePt t="76246" x="7772400" y="6184900"/>
          <p14:tracePt t="76265" x="7810500" y="6159500"/>
          <p14:tracePt t="76279" x="7810500" y="6153150"/>
          <p14:tracePt t="76282" x="7816850" y="6146800"/>
          <p14:tracePt t="76296" x="7829550" y="6121400"/>
          <p14:tracePt t="76313" x="7842250" y="6089650"/>
          <p14:tracePt t="76330" x="7867650" y="6070600"/>
          <p14:tracePt t="76345" x="7886700" y="6070600"/>
          <p14:tracePt t="76363" x="7899400" y="6070600"/>
          <p14:tracePt t="76379" x="7918450" y="6070600"/>
          <p14:tracePt t="76396" x="7931150" y="6076950"/>
          <p14:tracePt t="76492" x="7931150" y="6083300"/>
          <p14:tracePt t="76502" x="7924800" y="6083300"/>
          <p14:tracePt t="76512" x="7912100" y="6102350"/>
          <p14:tracePt t="76531" x="7899400" y="6115050"/>
          <p14:tracePt t="76547" x="7905750" y="6115050"/>
          <p14:tracePt t="76563" x="7981950" y="6108700"/>
          <p14:tracePt t="76580" x="8089900" y="6096000"/>
          <p14:tracePt t="76597" x="8216900" y="6096000"/>
          <p14:tracePt t="76613" x="8337550" y="6096000"/>
          <p14:tracePt t="76630" x="8369300" y="6108700"/>
          <p14:tracePt t="76646" x="8369300" y="6127750"/>
          <p14:tracePt t="76663" x="8369300" y="6153150"/>
          <p14:tracePt t="76680" x="8369300" y="6165850"/>
          <p14:tracePt t="76713" x="8375650" y="6165850"/>
          <p14:tracePt t="76730" x="8394700" y="6165850"/>
          <p14:tracePt t="76746" x="8445500" y="6159500"/>
          <p14:tracePt t="76763" x="8502650" y="6159500"/>
          <p14:tracePt t="76780" x="8528050" y="6159500"/>
          <p14:tracePt t="76796" x="8534400" y="6165850"/>
          <p14:tracePt t="76813" x="8547100" y="6178550"/>
          <p14:tracePt t="76830" x="8566150" y="6184900"/>
          <p14:tracePt t="76846" x="8591550" y="6191250"/>
          <p14:tracePt t="76849" x="8597900" y="6191250"/>
          <p14:tracePt t="76862" x="8623300" y="6191250"/>
          <p14:tracePt t="76864" x="8636000" y="6191250"/>
          <p14:tracePt t="76881" x="8712200" y="6178550"/>
          <p14:tracePt t="76897" x="8775700" y="6172200"/>
          <p14:tracePt t="76915" x="8845550" y="6165850"/>
          <p14:tracePt t="76931" x="8921750" y="6165850"/>
          <p14:tracePt t="76947" x="8991600" y="6178550"/>
          <p14:tracePt t="76963" x="8997950" y="6184900"/>
          <p14:tracePt t="77013" x="9010650" y="6184900"/>
          <p14:tracePt t="77030" x="9036050" y="6172200"/>
          <p14:tracePt t="77047" x="9074150" y="6165850"/>
          <p14:tracePt t="77064" x="9105900" y="6165850"/>
          <p14:tracePt t="77081" x="9144000" y="6165850"/>
          <p14:tracePt t="77097" x="9194800" y="6165850"/>
          <p14:tracePt t="77113" x="9213850" y="6165850"/>
          <p14:tracePt t="77116" x="9239250" y="6159500"/>
          <p14:tracePt t="77131" x="9271000" y="6146800"/>
          <p14:tracePt t="77146" x="9309100" y="6127750"/>
          <p14:tracePt t="77162" x="9359900" y="6102350"/>
          <p14:tracePt t="77180" x="9391650" y="6070600"/>
          <p14:tracePt t="77197" x="9404350" y="6051550"/>
          <p14:tracePt t="77213" x="9429750" y="6032500"/>
          <p14:tracePt t="77230" x="9436100" y="6026150"/>
          <p14:tracePt t="77283" x="9436100" y="6019800"/>
          <p14:tracePt t="77296" x="9436100" y="6007100"/>
          <p14:tracePt t="77313" x="9423400" y="5969000"/>
          <p14:tracePt t="77331" x="9398000" y="5918200"/>
          <p14:tracePt t="77347" x="9347200" y="5854700"/>
          <p14:tracePt t="77364" x="9302750" y="5822950"/>
          <p14:tracePt t="77380" x="9296400" y="5816600"/>
          <p14:tracePt t="77423" x="9290050" y="5816600"/>
          <p14:tracePt t="77430" x="9264650" y="5816600"/>
          <p14:tracePt t="77447" x="9213850" y="5822950"/>
          <p14:tracePt t="77464" x="9112250" y="5842000"/>
          <p14:tracePt t="77481" x="9023350" y="5842000"/>
          <p14:tracePt t="77497" x="8940800" y="5842000"/>
          <p14:tracePt t="77514" x="8877300" y="5829300"/>
          <p14:tracePt t="77530" x="8839200" y="5829300"/>
          <p14:tracePt t="77611" x="8832850" y="5829300"/>
          <p14:tracePt t="77621" x="8820150" y="5835650"/>
          <p14:tracePt t="77629" x="8801100" y="5848350"/>
          <p14:tracePt t="77647" x="8756650" y="5873750"/>
          <p14:tracePt t="77664" x="8731250" y="5886450"/>
          <p14:tracePt t="77681" x="8731250" y="5892800"/>
          <p14:tracePt t="78692" x="8731250" y="5899150"/>
          <p14:tracePt t="78705" x="8731250" y="5924550"/>
          <p14:tracePt t="78714" x="8731250" y="5930900"/>
          <p14:tracePt t="78732" x="8731250" y="5949950"/>
          <p14:tracePt t="78748" x="8737600" y="5949950"/>
          <p14:tracePt t="78765" x="8743950" y="5956300"/>
          <p14:tracePt t="78834" x="8750300" y="5962650"/>
          <p14:tracePt t="78841" x="8750300" y="5969000"/>
          <p14:tracePt t="78854" x="8788400" y="6000750"/>
          <p14:tracePt t="78864" x="8801100" y="6013450"/>
          <p14:tracePt t="78882" x="8832850" y="6032500"/>
          <p14:tracePt t="78898" x="8845550" y="6045200"/>
          <p14:tracePt t="78915" x="8851900" y="6045200"/>
          <p14:tracePt t="78932" x="8858250" y="6051550"/>
          <p14:tracePt t="78969" x="8864600" y="6051550"/>
          <p14:tracePt t="78980" x="8877300" y="6051550"/>
          <p14:tracePt t="78999" x="8909050" y="6051550"/>
          <p14:tracePt t="79002" x="8928100" y="6051550"/>
          <p14:tracePt t="79015" x="8959850" y="6051550"/>
          <p14:tracePt t="79018" x="8978900" y="6057900"/>
          <p14:tracePt t="79032" x="9017000" y="6064250"/>
          <p14:tracePt t="79049" x="9029700" y="6064250"/>
          <p14:tracePt t="79711" x="9029700" y="6070600"/>
          <p14:tracePt t="79720" x="9023350" y="6070600"/>
          <p14:tracePt t="79810" x="9017000" y="6070600"/>
          <p14:tracePt t="79819" x="9010650" y="6070600"/>
          <p14:tracePt t="79833" x="8978900" y="6070600"/>
          <p14:tracePt t="79850" x="8953500" y="6070600"/>
          <p14:tracePt t="79867" x="8934450" y="6070600"/>
          <p14:tracePt t="79882" x="8915400" y="6070600"/>
          <p14:tracePt t="79899" x="8890000" y="6064250"/>
          <p14:tracePt t="79916" x="8864600" y="6064250"/>
          <p14:tracePt t="79933" x="8845550" y="6057900"/>
          <p14:tracePt t="79949" x="8820150" y="6057900"/>
          <p14:tracePt t="79952" x="8807450" y="6057900"/>
          <p14:tracePt t="79966" x="8788400" y="6057900"/>
          <p14:tracePt t="79969" x="8769350" y="6051550"/>
          <p14:tracePt t="79982" x="8737600" y="6051550"/>
          <p14:tracePt t="79985" x="8724900" y="6051550"/>
          <p14:tracePt t="79998" x="8699500" y="6051550"/>
          <p14:tracePt t="80000" x="8674100" y="6051550"/>
          <p14:tracePt t="80016" x="8655050" y="6051550"/>
          <p14:tracePt t="80018" x="8648700" y="6051550"/>
          <p14:tracePt t="80032" x="8636000" y="6057900"/>
          <p14:tracePt t="84421" x="8623300" y="6057900"/>
          <p14:tracePt t="84428" x="8610600" y="6057900"/>
          <p14:tracePt t="84436" x="8591550" y="6057900"/>
          <p14:tracePt t="84453" x="8559800" y="6057900"/>
          <p14:tracePt t="84470" x="8528050" y="6057900"/>
          <p14:tracePt t="84486" x="8509000" y="6064250"/>
          <p14:tracePt t="84503" x="8464550" y="6064250"/>
          <p14:tracePt t="84506" x="8439150" y="6064250"/>
          <p14:tracePt t="84520" x="8388350" y="6064250"/>
          <p14:tracePt t="84536" x="8299450" y="6064250"/>
          <p14:tracePt t="84554" x="8216900" y="6070600"/>
          <p14:tracePt t="84569" x="8210550" y="6070600"/>
          <p14:tracePt t="84603" x="8204200" y="6070600"/>
          <p14:tracePt t="84619" x="8172450" y="6032500"/>
          <p14:tracePt t="84636" x="8108950" y="5981700"/>
          <p14:tracePt t="84654" x="8032750" y="5924550"/>
          <p14:tracePt t="84656" x="7988300" y="5899150"/>
          <p14:tracePt t="84670" x="7943850" y="5873750"/>
          <p14:tracePt t="84687" x="7931150" y="5873750"/>
          <p14:tracePt t="84720" x="7924800" y="5873750"/>
          <p14:tracePt t="84770" x="7886700" y="5854700"/>
          <p14:tracePt t="84787" x="7785100" y="5822950"/>
          <p14:tracePt t="84805" x="7639050" y="5810250"/>
          <p14:tracePt t="84808" x="7562850" y="5810250"/>
          <p14:tracePt t="84818" x="7473950" y="5810250"/>
          <p14:tracePt t="84837" x="7372350" y="5822950"/>
          <p14:tracePt t="84855" x="7175500" y="5829300"/>
          <p14:tracePt t="84870" x="7105650" y="5835650"/>
          <p14:tracePt t="84887" x="6851650" y="5854700"/>
          <p14:tracePt t="84905" x="6457950" y="5861050"/>
          <p14:tracePt t="84920" x="6318250" y="5861050"/>
          <p14:tracePt t="84937" x="6108700" y="5861050"/>
          <p14:tracePt t="84953" x="6057900" y="5867400"/>
          <p14:tracePt t="84970" x="6026150" y="5899150"/>
          <p14:tracePt t="84987" x="5988050" y="5943600"/>
          <p14:tracePt t="85003" x="5937250" y="5994400"/>
          <p14:tracePt t="85020" x="5918200" y="6013450"/>
          <p14:tracePt t="85071" x="5918200" y="6019800"/>
          <p14:tracePt t="85087" x="5918200" y="6045200"/>
          <p14:tracePt t="85104" x="5918200" y="6083300"/>
          <p14:tracePt t="85108" x="5918200" y="6108700"/>
          <p14:tracePt t="85119" x="5911850" y="6127750"/>
          <p14:tracePt t="85138" x="5911850" y="6203950"/>
          <p14:tracePt t="85154" x="5911850" y="6229350"/>
          <p14:tracePt t="85204" x="5911850" y="6235700"/>
          <p14:tracePt t="85220" x="5911850" y="6248400"/>
          <p14:tracePt t="85239" x="5911850" y="6267450"/>
          <p14:tracePt t="85253" x="5905500" y="6273800"/>
          <p14:tracePt t="85256" x="5905500" y="6280150"/>
          <p14:tracePt t="85271" x="5905500" y="6286500"/>
          <p14:tracePt t="85287" x="5899150" y="6292850"/>
          <p14:tracePt t="85320" x="5899150" y="6305550"/>
          <p14:tracePt t="85337" x="5905500" y="6324600"/>
          <p14:tracePt t="85354" x="5911850" y="6350000"/>
          <p14:tracePt t="85372" x="5911850" y="6388100"/>
          <p14:tracePt t="85387" x="5905500" y="6400800"/>
          <p14:tracePt t="85390" x="5899150" y="6407150"/>
          <p14:tracePt t="85404" x="5892800" y="6413500"/>
          <p14:tracePt t="87485" x="5880100" y="6413500"/>
          <p14:tracePt t="87497" x="5867400" y="6413500"/>
          <p14:tracePt t="87505" x="5848350" y="6413500"/>
          <p14:tracePt t="87523" x="5822950" y="6413500"/>
          <p14:tracePt t="87539" x="5797550" y="6407150"/>
          <p14:tracePt t="87556" x="5784850" y="6407150"/>
          <p14:tracePt t="87573" x="5772150" y="6400800"/>
          <p14:tracePt t="87589" x="5746750" y="6394450"/>
          <p14:tracePt t="87605" x="5734050" y="6388100"/>
          <p14:tracePt t="87622" x="5715000" y="6381750"/>
          <p14:tracePt t="87639" x="5708650" y="6375400"/>
          <p14:tracePt t="87655" x="5702300" y="6375400"/>
          <p14:tracePt t="87883" x="5695950" y="6388100"/>
          <p14:tracePt t="87892" x="5695950" y="6400800"/>
          <p14:tracePt t="87906" x="5664200" y="6432550"/>
          <p14:tracePt t="87923" x="5638800" y="6451600"/>
          <p14:tracePt t="87939" x="5626100" y="6457950"/>
          <p14:tracePt t="88041" x="5619750" y="6457950"/>
          <p14:tracePt t="88052" x="5613400" y="6464300"/>
          <p14:tracePt t="88058" x="5607050" y="6470650"/>
          <p14:tracePt t="88071" x="5594350" y="6470650"/>
          <p14:tracePt t="88139" x="5581650" y="6477000"/>
          <p14:tracePt t="88156" x="5543550" y="6483350"/>
          <p14:tracePt t="88173" x="5454650" y="6489700"/>
          <p14:tracePt t="88190" x="5353050" y="6489700"/>
          <p14:tracePt t="88206" x="5245100" y="6496050"/>
          <p14:tracePt t="88223" x="5143500" y="6489700"/>
          <p14:tracePt t="88225" x="5054600" y="6477000"/>
          <p14:tracePt t="88238" x="4984750" y="6457950"/>
          <p14:tracePt t="88257" x="4883150" y="6438900"/>
          <p14:tracePt t="88260" x="4832350" y="6438900"/>
          <p14:tracePt t="88273" x="4775200" y="6432550"/>
          <p14:tracePt t="88290" x="4597400" y="6432550"/>
          <p14:tracePt t="88307" x="4432300" y="6438900"/>
          <p14:tracePt t="88323" x="4311650" y="6438900"/>
          <p14:tracePt t="88340" x="4216400" y="6432550"/>
          <p14:tracePt t="88356" x="4197350" y="6426200"/>
          <p14:tracePt t="88373" x="4184650" y="6426200"/>
          <p14:tracePt t="88390" x="4159250" y="6426200"/>
          <p14:tracePt t="88408" x="4070350" y="6445250"/>
          <p14:tracePt t="88423" x="3905250" y="6457950"/>
          <p14:tracePt t="88440" x="3727450" y="6457950"/>
          <p14:tracePt t="88457" x="3536950" y="6438900"/>
          <p14:tracePt t="88473" x="3365500" y="6407150"/>
          <p14:tracePt t="88476" x="3314700" y="6388100"/>
          <p14:tracePt t="88489" x="3251200" y="6356350"/>
          <p14:tracePt t="88492" x="3225800" y="6343650"/>
          <p14:tracePt t="88506" x="3187700" y="6311900"/>
          <p14:tracePt t="88523" x="3149600" y="6280150"/>
          <p14:tracePt t="88539" x="3079750" y="6267450"/>
          <p14:tracePt t="88557" x="3022600" y="6261100"/>
          <p14:tracePt t="88573" x="2997200" y="6261100"/>
          <p14:tracePt t="88623" x="3041650" y="6273800"/>
          <p14:tracePt t="88641" x="3162300" y="6292850"/>
          <p14:tracePt t="88655" x="3225800" y="6299200"/>
          <p14:tracePt t="88657" x="3308350" y="6311900"/>
          <p14:tracePt t="88676" x="3429000" y="6343650"/>
          <p14:tracePt t="88690" x="3505200" y="6369050"/>
          <p14:tracePt t="88707" x="3556000" y="6375400"/>
          <p14:tracePt t="88723" x="3619500" y="6375400"/>
          <p14:tracePt t="88740" x="3714750" y="6369050"/>
          <p14:tracePt t="88757" x="3879850" y="6369050"/>
          <p14:tracePt t="88773" x="4121150" y="6394450"/>
          <p14:tracePt t="88790" x="4298950" y="6445250"/>
          <p14:tracePt t="88807" x="4406900" y="6489700"/>
          <p14:tracePt t="88823" x="4432300" y="6502400"/>
          <p14:tracePt t="88840" x="4438650" y="6508750"/>
          <p14:tracePt t="88857" x="4457700" y="6508750"/>
          <p14:tracePt t="88860" x="4464050" y="6508750"/>
          <p14:tracePt t="88874" x="4489450" y="6508750"/>
          <p14:tracePt t="88889" x="4508500" y="6508750"/>
          <p14:tracePt t="88892" x="4533900" y="6508750"/>
          <p14:tracePt t="88907" x="4565650" y="6508750"/>
          <p14:tracePt t="88923" x="4629150" y="6515100"/>
          <p14:tracePt t="88940" x="4692650" y="6515100"/>
          <p14:tracePt t="88955" x="4705350" y="6515100"/>
          <p14:tracePt t="88990" x="4711700" y="6515100"/>
          <p14:tracePt t="89007" x="4724400" y="6521450"/>
          <p14:tracePt t="89024" x="4730750" y="6527800"/>
          <p14:tracePt t="89040" x="4737100" y="6527800"/>
          <p14:tracePt t="89057" x="4749800" y="6527800"/>
          <p14:tracePt t="89060" x="4756150" y="6527800"/>
          <p14:tracePt t="89072" x="4775200" y="6527800"/>
          <p14:tracePt t="89090" x="4800600" y="6527800"/>
          <p14:tracePt t="89094" x="4806950" y="6527800"/>
          <p14:tracePt t="89344" x="4813300" y="6527800"/>
          <p14:tracePt t="89362" x="4819650" y="6521450"/>
          <p14:tracePt t="89398" x="4826000" y="6515100"/>
          <p14:tracePt t="89411" x="4832350" y="6508750"/>
          <p14:tracePt t="89426" x="4838700" y="6502400"/>
          <p14:tracePt t="89458" x="4857750" y="6489700"/>
          <p14:tracePt t="89461" x="4864100" y="6483350"/>
          <p14:tracePt t="89475" x="4914900" y="6470650"/>
          <p14:tracePt t="89493" x="5016500" y="6464300"/>
          <p14:tracePt t="89507" x="5124450" y="6483350"/>
          <p14:tracePt t="89525" x="5194300" y="6502400"/>
          <p14:tracePt t="89540" x="5213350" y="6502400"/>
          <p14:tracePt t="89557" x="5226050" y="6502400"/>
          <p14:tracePt t="89574" x="5238750" y="6502400"/>
          <p14:tracePt t="89591" x="5251450" y="6496050"/>
          <p14:tracePt t="89607" x="5257800" y="6496050"/>
          <p14:tracePt t="89624" x="5264150" y="6489700"/>
          <p14:tracePt t="89772" x="5276850" y="6477000"/>
          <p14:tracePt t="89779" x="5283200" y="6470650"/>
          <p14:tracePt t="89791" x="5289550" y="6470650"/>
          <p14:tracePt t="89809" x="5334000" y="6445250"/>
          <p14:tracePt t="89825" x="5372100" y="6432550"/>
          <p14:tracePt t="89841" x="5441950" y="6413500"/>
          <p14:tracePt t="89859" x="5575300" y="6381750"/>
          <p14:tracePt t="89875" x="5772150" y="6369050"/>
          <p14:tracePt t="89891" x="5975350" y="6369050"/>
          <p14:tracePt t="89908" x="6229350" y="6388100"/>
          <p14:tracePt t="89924" x="6375400" y="6419850"/>
          <p14:tracePt t="89941" x="6413500" y="6432550"/>
          <p14:tracePt t="89958" x="6426200" y="6438900"/>
          <p14:tracePt t="89974" x="6470650" y="6451600"/>
          <p14:tracePt t="89991" x="6553200" y="6477000"/>
          <p14:tracePt t="90008" x="6623050" y="6489700"/>
          <p14:tracePt t="90024" x="6673850" y="6489700"/>
          <p14:tracePt t="90027" x="6699250" y="6489700"/>
          <p14:tracePt t="90044" x="6762750" y="6496050"/>
          <p14:tracePt t="90057" x="6819900" y="6496050"/>
          <p14:tracePt t="90075" x="6953250" y="6496050"/>
          <p14:tracePt t="90091" x="6953250" y="6489700"/>
          <p14:tracePt t="90364" x="6959600" y="6489700"/>
          <p14:tracePt t="90404" x="6959600" y="6483350"/>
          <p14:tracePt t="90428" x="6965950" y="6483350"/>
          <p14:tracePt t="90456" x="6965950" y="6477000"/>
          <p14:tracePt t="90618" x="6972300" y="6477000"/>
          <p14:tracePt t="90628" x="6972300" y="6470650"/>
          <p14:tracePt t="90642" x="6978650" y="6470650"/>
          <p14:tracePt t="90659" x="6991350" y="6464300"/>
          <p14:tracePt t="90666" x="6997700" y="6464300"/>
          <p14:tracePt t="90675" x="7004050" y="6457950"/>
          <p14:tracePt t="90693" x="7092950" y="6445250"/>
          <p14:tracePt t="90707" x="7219950" y="6451600"/>
          <p14:tracePt t="90725" x="7442200" y="6489700"/>
          <p14:tracePt t="90730" x="7518400" y="6496050"/>
          <p14:tracePt t="90743" x="7639050" y="6508750"/>
          <p14:tracePt t="90747" x="7702550" y="6508750"/>
          <p14:tracePt t="90757" x="7778750" y="6515100"/>
          <p14:tracePt t="90760" x="7816850" y="6515100"/>
          <p14:tracePt t="90775" x="7829550" y="6515100"/>
          <p14:tracePt t="90809" x="7835900" y="6521450"/>
          <p14:tracePt t="90826" x="7842250" y="6527800"/>
          <p14:tracePt t="90842" x="7842250" y="6540500"/>
          <p14:tracePt t="90859" x="7842250" y="6553200"/>
          <p14:tracePt t="90862" x="7835900" y="6559550"/>
          <p14:tracePt t="90947" x="7842250" y="6559550"/>
          <p14:tracePt t="90955" x="7848600" y="6553200"/>
          <p14:tracePt t="90962" x="7854950" y="6546850"/>
          <p14:tracePt t="90975" x="7861300" y="6546850"/>
          <p14:tracePt t="90992" x="7874000" y="6534150"/>
          <p14:tracePt t="91008" x="7886700" y="6534150"/>
          <p14:tracePt t="91025" x="7886700" y="6527800"/>
          <p14:tracePt t="91162" x="7893050" y="6527800"/>
          <p14:tracePt t="91178" x="7899400" y="6527800"/>
          <p14:tracePt t="91187" x="7905750" y="6521450"/>
          <p14:tracePt t="91197" x="7912100" y="6515100"/>
          <p14:tracePt t="91209" x="7918450" y="6508750"/>
          <p14:tracePt t="91225" x="7943850" y="6489700"/>
          <p14:tracePt t="91242" x="7962900" y="6464300"/>
          <p14:tracePt t="91260" x="7975600" y="6457950"/>
          <p14:tracePt t="91309" x="7994650" y="6451600"/>
          <p14:tracePt t="91326" x="8039100" y="6438900"/>
          <p14:tracePt t="91342" x="8089900" y="6438900"/>
          <p14:tracePt t="91359" x="8128000" y="6438900"/>
          <p14:tracePt t="91377" x="8172450" y="6438900"/>
          <p14:tracePt t="91393" x="8204200" y="6438900"/>
          <p14:tracePt t="91410" x="8229600" y="6438900"/>
          <p14:tracePt t="91425" x="8242300" y="6438900"/>
          <p14:tracePt t="91442" x="8248650" y="6438900"/>
          <p14:tracePt t="91459" x="8255000" y="6438900"/>
          <p14:tracePt t="91476" x="8267700" y="6445250"/>
          <p14:tracePt t="91491" x="8280400" y="6445250"/>
          <p14:tracePt t="91493" x="8280400" y="6451600"/>
          <p14:tracePt t="91509" x="8293100" y="6451600"/>
          <p14:tracePt t="91511" x="8299450" y="6451600"/>
          <p14:tracePt t="91524" x="8305800" y="6451600"/>
          <p14:tracePt t="91525" x="8318500" y="6457950"/>
          <p14:tracePt t="91541" x="8337550" y="6457950"/>
          <p14:tracePt t="91543" x="8369300" y="6457950"/>
          <p14:tracePt t="91559" x="8477250" y="6457950"/>
          <p14:tracePt t="91576" x="8597900" y="6457950"/>
          <p14:tracePt t="91592" x="8731250" y="6464300"/>
          <p14:tracePt t="91609" x="8839200" y="6464300"/>
          <p14:tracePt t="91628" x="8909050" y="6464300"/>
          <p14:tracePt t="91642" x="8953500" y="6464300"/>
          <p14:tracePt t="91659" x="8978900" y="6464300"/>
          <p14:tracePt t="91676" x="8997950" y="6457950"/>
          <p14:tracePt t="91679" x="9010650" y="6451600"/>
          <p14:tracePt t="91692" x="9017000" y="6438900"/>
          <p14:tracePt t="91694" x="9023350" y="6432550"/>
          <p14:tracePt t="91709" x="9036050" y="6426200"/>
          <p14:tracePt t="91711" x="9042400" y="6413500"/>
          <p14:tracePt t="91727" x="9061450" y="6394450"/>
          <p14:tracePt t="91743" x="9074150" y="6381750"/>
          <p14:tracePt t="91745" x="9086850" y="6362700"/>
          <p14:tracePt t="91758" x="9099550" y="6343650"/>
          <p14:tracePt t="91761" x="9112250" y="6330950"/>
          <p14:tracePt t="91776" x="9118600" y="6311900"/>
          <p14:tracePt t="91793" x="9131300" y="6267450"/>
          <p14:tracePt t="91809" x="9137650" y="6242050"/>
          <p14:tracePt t="91826" x="9131300" y="6223000"/>
          <p14:tracePt t="91843" x="9118600" y="6203950"/>
          <p14:tracePt t="91859" x="9112250" y="6184900"/>
          <p14:tracePt t="91876" x="9099550" y="6172200"/>
          <p14:tracePt t="91893" x="9086850" y="6159500"/>
          <p14:tracePt t="91909" x="9074150" y="6153150"/>
          <p14:tracePt t="91927" x="9036050" y="6146800"/>
          <p14:tracePt t="91943" x="8966200" y="6146800"/>
          <p14:tracePt t="91947" x="8921750" y="6146800"/>
          <p14:tracePt t="91958" x="8883650" y="6153150"/>
          <p14:tracePt t="91961" x="8851900" y="6159500"/>
          <p14:tracePt t="91975" x="8832850" y="6159500"/>
          <p14:tracePt t="91995" x="8788400" y="6172200"/>
          <p14:tracePt t="92009" x="8775700" y="6178550"/>
          <p14:tracePt t="92026" x="8763000" y="6191250"/>
          <p14:tracePt t="92043" x="8763000" y="6203950"/>
          <p14:tracePt t="92059" x="8775700" y="6229350"/>
          <p14:tracePt t="92076" x="8807450" y="6254750"/>
          <p14:tracePt t="92091" x="8864600" y="6305550"/>
          <p14:tracePt t="92109" x="8921750" y="6343650"/>
          <p14:tracePt t="92126" x="8991600" y="6388100"/>
          <p14:tracePt t="92130" x="9029700" y="6407150"/>
          <p14:tracePt t="92143" x="9074150" y="6413500"/>
          <p14:tracePt t="92160" x="9163050" y="6426200"/>
          <p14:tracePt t="92177" x="9296400" y="6438900"/>
          <p14:tracePt t="92193" x="9378950" y="6438900"/>
          <p14:tracePt t="92196" x="9429750" y="6432550"/>
          <p14:tracePt t="92210" x="9467850" y="6426200"/>
          <p14:tracePt t="92212" x="9486900" y="6419850"/>
          <p14:tracePt t="92225" x="9499600" y="6413500"/>
          <p14:tracePt t="92243" x="9531350" y="6388100"/>
          <p14:tracePt t="92260" x="9544050" y="6369050"/>
          <p14:tracePt t="92276" x="9550400" y="6356350"/>
          <p14:tracePt t="92293" x="9556750" y="6356350"/>
          <p14:tracePt t="92418" x="9550400" y="6356350"/>
          <p14:tracePt t="92429" x="9544050" y="6356350"/>
          <p14:tracePt t="92444" x="9525000" y="6356350"/>
          <p14:tracePt t="92460" x="9518650" y="6356350"/>
          <p14:tracePt t="92477" x="9505950" y="6356350"/>
          <p14:tracePt t="92481" x="9499600" y="6356350"/>
          <p14:tracePt t="92511" x="9493250" y="6356350"/>
          <p14:tracePt t="92543" x="9486900" y="6356350"/>
          <p14:tracePt t="92584" x="9480550" y="6356350"/>
          <p14:tracePt t="92610" x="9467850" y="6356350"/>
          <p14:tracePt t="92627" x="9461500" y="6350000"/>
          <p14:tracePt t="92643" x="9455150" y="6343650"/>
          <p14:tracePt t="92660" x="9448800" y="6343650"/>
          <p14:tracePt t="92778" x="9442450" y="6343650"/>
          <p14:tracePt t="92858" x="9442450" y="6337300"/>
          <p14:tracePt t="92877" x="9429750" y="6337300"/>
          <p14:tracePt t="92893" x="9410700" y="6330950"/>
          <p14:tracePt t="92911" x="9398000" y="6324600"/>
          <p14:tracePt t="92928" x="9385300" y="6324600"/>
          <p14:tracePt t="92943" x="9378950" y="6318250"/>
          <p14:tracePt t="92977" x="9372600" y="6318250"/>
          <p14:tracePt t="92994" x="9391650" y="6318250"/>
          <p14:tracePt t="93011" x="9448800" y="6318250"/>
          <p14:tracePt t="93027" x="9601200" y="6369050"/>
          <p14:tracePt t="93044" x="9728200" y="6426200"/>
          <p14:tracePt t="93061" x="9842500" y="6445250"/>
          <p14:tracePt t="93077" x="9912350" y="6451600"/>
          <p14:tracePt t="93094" x="9969500" y="6451600"/>
          <p14:tracePt t="93110" x="10020300" y="6451600"/>
          <p14:tracePt t="93128" x="10064750" y="6438900"/>
          <p14:tracePt t="93132" x="10071100" y="6438900"/>
          <p14:tracePt t="93142" x="10090150" y="6438900"/>
          <p14:tracePt t="93160" x="10128250" y="6451600"/>
          <p14:tracePt t="93177" x="10179050" y="6464300"/>
          <p14:tracePt t="93194" x="10198100" y="6470650"/>
          <p14:tracePt t="93210" x="10179050" y="6470650"/>
          <p14:tracePt t="93227" x="10096500" y="6477000"/>
          <p14:tracePt t="93230" x="10033000" y="6483350"/>
          <p14:tracePt t="93244" x="9956800" y="6483350"/>
          <p14:tracePt t="93261" x="9810750" y="6483350"/>
          <p14:tracePt t="93277" x="9588500" y="6464300"/>
          <p14:tracePt t="93280" x="9505950" y="6457950"/>
          <p14:tracePt t="93293" x="9423400" y="6457950"/>
          <p14:tracePt t="93295" x="9302750" y="6445250"/>
          <p14:tracePt t="93312" x="9131300" y="6445250"/>
          <p14:tracePt t="93327" x="8845550" y="6457950"/>
          <p14:tracePt t="93344" x="8483600" y="6489700"/>
          <p14:tracePt t="93360" x="8001000" y="6521450"/>
          <p14:tracePt t="93377" x="7486650" y="6521450"/>
          <p14:tracePt t="93394" x="7029450" y="6496050"/>
          <p14:tracePt t="93410" x="6521450" y="6464300"/>
          <p14:tracePt t="93428" x="5962650" y="6451600"/>
          <p14:tracePt t="93444" x="5410200" y="6451600"/>
          <p14:tracePt t="93460" x="4940300" y="6470650"/>
          <p14:tracePt t="93477" x="4445000" y="6489700"/>
          <p14:tracePt t="93494" x="4089400" y="6502400"/>
          <p14:tracePt t="93497" x="3962400" y="6502400"/>
          <p14:tracePt t="93511" x="3867150" y="6502400"/>
          <p14:tracePt t="93514" x="3829050" y="6502400"/>
          <p14:tracePt t="93527" x="3816350" y="6502400"/>
          <p14:tracePt t="93563" x="3816350" y="6508750"/>
          <p14:tracePt t="93577" x="3829050" y="6540500"/>
          <p14:tracePt t="93594" x="3860800" y="6584950"/>
          <p14:tracePt t="93611" x="3911600" y="6623050"/>
          <p14:tracePt t="93627" x="3987800" y="6661150"/>
          <p14:tracePt t="93644" x="4076700" y="6686550"/>
          <p14:tracePt t="93661" x="4191000" y="6692900"/>
          <p14:tracePt t="93678" x="4324350" y="6692900"/>
          <p14:tracePt t="93694" x="4445000" y="6692900"/>
          <p14:tracePt t="93711" x="4457700" y="6692900"/>
          <p14:tracePt t="93728" x="4457700" y="6705600"/>
          <p14:tracePt t="93744" x="4464050" y="6711950"/>
          <p14:tracePt t="93761" x="4464050" y="6718300"/>
          <p14:tracePt t="93811" x="4489450" y="6718300"/>
          <p14:tracePt t="93828" x="4540250" y="6705600"/>
          <p14:tracePt t="93844" x="4559300" y="6705600"/>
          <p14:tracePt t="93894" x="4572000" y="6705600"/>
          <p14:tracePt t="93928" x="4578350" y="6705600"/>
          <p14:tracePt t="93964" x="4584700" y="6705600"/>
          <p14:tracePt t="93980" x="4591050" y="6705600"/>
          <p14:tracePt t="94041" x="4597400" y="6705600"/>
          <p14:tracePt t="94052" x="4597400" y="6711950"/>
          <p14:tracePt t="94060" x="4610100" y="6711950"/>
          <p14:tracePt t="94078" x="4641850" y="6724650"/>
          <p14:tracePt t="94095" x="4686300" y="6731000"/>
          <p14:tracePt t="94112" x="4749800" y="6737350"/>
          <p14:tracePt t="94116" x="4800600" y="6737350"/>
          <p14:tracePt t="94128" x="4826000" y="6737350"/>
          <p14:tracePt t="94131" x="4851400" y="6737350"/>
          <p14:tracePt t="94144" x="4933950" y="6731000"/>
          <p14:tracePt t="94161" x="4991100" y="6724650"/>
          <p14:tracePt t="94212" x="4997450" y="6724650"/>
          <p14:tracePt t="94292" x="5003800" y="6724650"/>
          <p14:tracePt t="94299" x="5010150" y="6724650"/>
          <p14:tracePt t="94310" x="5016500" y="6724650"/>
          <p14:tracePt t="94329" x="5060950" y="6711950"/>
          <p14:tracePt t="94345" x="5118100" y="6705600"/>
          <p14:tracePt t="94361" x="5200650" y="6699250"/>
          <p14:tracePt t="94365" x="5219700" y="6699250"/>
          <p14:tracePt t="94379" x="5276850" y="6699250"/>
          <p14:tracePt t="94397" x="5321300" y="6699250"/>
          <p14:tracePt t="94412" x="5353050" y="6705600"/>
          <p14:tracePt t="94429" x="5397500" y="6705600"/>
          <p14:tracePt t="94445" x="5429250" y="6705600"/>
          <p14:tracePt t="94462" x="5448300" y="6705600"/>
          <p14:tracePt t="94478" x="5467350" y="6705600"/>
          <p14:tracePt t="94495" x="5486400" y="6705600"/>
          <p14:tracePt t="94512" x="5492750" y="6705600"/>
          <p14:tracePt t="94545" x="5492750" y="6699250"/>
          <p14:tracePt t="94561" x="5499100" y="6699250"/>
          <p14:tracePt t="94578" x="5613400" y="6692900"/>
          <p14:tracePt t="94596" x="5873750" y="6731000"/>
          <p14:tracePt t="94612" x="6051550" y="6769100"/>
          <p14:tracePt t="94627" x="6121400" y="6788150"/>
          <p14:tracePt t="94629" x="6184900" y="6800850"/>
          <p14:tracePt t="94645" x="6292850" y="6832600"/>
          <p14:tracePt t="94662" x="6318250" y="6845300"/>
          <p14:tracePt t="94678" x="6324600" y="6851650"/>
          <p14:tracePt t="94768" x="6330950" y="6851650"/>
          <p14:tracePt t="94778" x="6337300" y="6851650"/>
          <p14:tracePt t="94782" x="6350000" y="6838950"/>
          <p14:tracePt t="94795" x="6362700" y="6832600"/>
          <p14:tracePt t="94812" x="6381750" y="6826250"/>
          <p14:tracePt t="94828" x="6400800" y="6813550"/>
          <p14:tracePt t="94832" x="6407150" y="6813550"/>
          <p14:tracePt t="94846" x="6426200" y="6807200"/>
          <p14:tracePt t="94862" x="6438900" y="6807200"/>
          <p14:tracePt t="94879" x="6489700" y="6794500"/>
          <p14:tracePt t="94895" x="6591300" y="6775450"/>
          <p14:tracePt t="94912" x="6673850" y="6762750"/>
          <p14:tracePt t="94927" x="6794500" y="6762750"/>
          <p14:tracePt t="94945" x="6896100" y="6762750"/>
          <p14:tracePt t="94962" x="6927850" y="6762750"/>
          <p14:tracePt t="95058" x="6934200" y="6762750"/>
          <p14:tracePt t="95068" x="6940550" y="6762750"/>
          <p14:tracePt t="95078" x="6946900" y="6762750"/>
          <p14:tracePt t="95095" x="6953250" y="6756400"/>
          <p14:tracePt t="95145" x="6953250" y="6750050"/>
          <p14:tracePt t="95200" x="6959600" y="6750050"/>
          <p14:tracePt t="95212" x="6972300" y="6743700"/>
          <p14:tracePt t="95229" x="6991350" y="6731000"/>
          <p14:tracePt t="95245" x="7010400" y="6724650"/>
          <p14:tracePt t="95263" x="7016750" y="6718300"/>
          <p14:tracePt t="95279" x="7023100" y="6711950"/>
          <p14:tracePt t="95295" x="7029450" y="6711950"/>
          <p14:tracePt t="95313" x="7042150" y="6711950"/>
          <p14:tracePt t="95328" x="7042150" y="6705600"/>
          <p14:tracePt t="95404" x="7048500" y="6705600"/>
          <p14:tracePt t="95638" x="7061200" y="6699250"/>
          <p14:tracePt t="95650" x="7073900" y="6692900"/>
          <p14:tracePt t="95653" x="7086600" y="6686550"/>
          <p14:tracePt t="95661" x="7131050" y="6686550"/>
          <p14:tracePt t="95680" x="7219950" y="6680200"/>
          <p14:tracePt t="95696" x="7289800" y="6680200"/>
          <p14:tracePt t="95712" x="7346950" y="6680200"/>
          <p14:tracePt t="95730" x="7385050" y="6680200"/>
          <p14:tracePt t="95747" x="7429500" y="6686550"/>
          <p14:tracePt t="95763" x="7473950" y="6686550"/>
          <p14:tracePt t="95767" x="7493000" y="6686550"/>
          <p14:tracePt t="95778" x="7505700" y="6692900"/>
          <p14:tracePt t="95781" x="7531100" y="6692900"/>
          <p14:tracePt t="95795" x="7562850" y="6692900"/>
          <p14:tracePt t="95797" x="7575550" y="6692900"/>
          <p14:tracePt t="95812" x="7594600" y="6699250"/>
          <p14:tracePt t="95829" x="7620000" y="6699250"/>
          <p14:tracePt t="95863" x="7626350" y="6705600"/>
          <p14:tracePt t="95879" x="7632700" y="6711950"/>
          <p14:tracePt t="95896" x="7632700" y="6718300"/>
          <p14:tracePt t="95900" x="7639050" y="6718300"/>
          <p14:tracePt t="95913" x="7639050" y="6724650"/>
          <p14:tracePt t="95916" x="7645400" y="6724650"/>
          <p14:tracePt t="95929" x="7651750" y="6731000"/>
          <p14:tracePt t="95946" x="7670800" y="6737350"/>
          <p14:tracePt t="95962" x="7683500" y="6743700"/>
          <p14:tracePt t="95979" x="7689850" y="6743700"/>
          <p14:tracePt t="95996" x="7702550" y="6743700"/>
          <p14:tracePt t="96013" x="7715250" y="6743700"/>
          <p14:tracePt t="96029" x="7734300" y="6743700"/>
          <p14:tracePt t="96046" x="7772400" y="6743700"/>
          <p14:tracePt t="96063" x="7829550" y="6756400"/>
          <p14:tracePt t="96079" x="7893050" y="6769100"/>
          <p14:tracePt t="96096" x="7950200" y="6775450"/>
          <p14:tracePt t="96113" x="8001000" y="6775450"/>
          <p14:tracePt t="96116" x="8013700" y="6775450"/>
          <p14:tracePt t="96128" x="8026400" y="6775450"/>
          <p14:tracePt t="96146" x="8058150" y="6769100"/>
          <p14:tracePt t="96163" x="8096250" y="6756400"/>
          <p14:tracePt t="96179" x="8172450" y="6750050"/>
          <p14:tracePt t="96197" x="8216900" y="6743700"/>
          <p14:tracePt t="96215" x="8248650" y="6743700"/>
          <p14:tracePt t="96229" x="8293100" y="6737350"/>
          <p14:tracePt t="96246" x="8299450" y="6731000"/>
          <p14:tracePt t="96315" x="8305800" y="6731000"/>
          <p14:tracePt t="96333" x="8312150" y="6724650"/>
          <p14:tracePt t="96339" x="8318500" y="6724650"/>
          <p14:tracePt t="96346" x="8324850" y="6718300"/>
          <p14:tracePt t="96365" x="8324850" y="6711950"/>
          <p14:tracePt t="96413" x="8331200" y="6711950"/>
          <p14:tracePt t="96430" x="8382000" y="6711950"/>
          <p14:tracePt t="96447" x="8458200" y="6711950"/>
          <p14:tracePt t="96463" x="8559800" y="6718300"/>
          <p14:tracePt t="96479" x="8661400" y="6731000"/>
          <p14:tracePt t="96495" x="8807450" y="6737350"/>
          <p14:tracePt t="96513" x="8909050" y="6750050"/>
          <p14:tracePt t="96518" x="8959850" y="6756400"/>
          <p14:tracePt t="96529" x="8985250" y="6756400"/>
          <p14:tracePt t="96580" x="9004300" y="6756400"/>
          <p14:tracePt t="96597" x="9042400" y="6756400"/>
          <p14:tracePt t="96613" x="9093200" y="6743700"/>
          <p14:tracePt t="96630" x="9137650" y="6737350"/>
          <p14:tracePt t="96647" x="9169400" y="6731000"/>
          <p14:tracePt t="96663" x="9194800" y="6718300"/>
          <p14:tracePt t="96680" x="9220200" y="6705600"/>
          <p14:tracePt t="96697" x="9245600" y="6692900"/>
          <p14:tracePt t="96713" x="9264650" y="6673850"/>
          <p14:tracePt t="96730" x="9283700" y="6648450"/>
          <p14:tracePt t="96733" x="9290050" y="6635750"/>
          <p14:tracePt t="96747" x="9290050" y="6610350"/>
          <p14:tracePt t="96763" x="9290050" y="6553200"/>
          <p14:tracePt t="96780" x="9283700" y="6527800"/>
          <p14:tracePt t="96796" x="9277350" y="6521450"/>
          <p14:tracePt t="96813" x="9271000" y="6515100"/>
          <p14:tracePt t="96830" x="9258300" y="6508750"/>
          <p14:tracePt t="96850" x="9239250" y="6508750"/>
          <p14:tracePt t="96864" x="9226550" y="6508750"/>
          <p14:tracePt t="96880" x="9201150" y="6508750"/>
          <p14:tracePt t="96897" x="9150350" y="6534150"/>
          <p14:tracePt t="96913" x="9055100" y="6597650"/>
          <p14:tracePt t="96930" x="8978900" y="6661150"/>
          <p14:tracePt t="96947" x="8928100" y="6718300"/>
          <p14:tracePt t="96963" x="8947150" y="6800850"/>
          <p14:tracePt t="101785" x="9150350" y="6845300"/>
          <p14:tracePt t="101801" x="9150350" y="6838950"/>
          <p14:tracePt t="101819" x="9150350" y="6832600"/>
          <p14:tracePt t="101835" x="9150350" y="6819900"/>
          <p14:tracePt t="101851" x="9150350" y="6813550"/>
          <p14:tracePt t="101855" x="9144000" y="6800850"/>
          <p14:tracePt t="101868" x="9131300" y="6788150"/>
          <p14:tracePt t="101883" x="9067800" y="6718300"/>
          <p14:tracePt t="101887" x="9036050" y="6686550"/>
          <p14:tracePt t="101902" x="8997950" y="6654800"/>
          <p14:tracePt t="101904" x="8953500" y="6623050"/>
          <p14:tracePt t="101917" x="8921750" y="6597650"/>
          <p14:tracePt t="101937" x="8883650" y="6553200"/>
          <p14:tracePt t="101950" x="8883650" y="6540500"/>
          <p14:tracePt t="101968" x="8909050" y="6515100"/>
          <p14:tracePt t="101986" x="8915400" y="6496050"/>
          <p14:tracePt t="102001" x="8915400" y="6451600"/>
          <p14:tracePt t="102018" x="8864600" y="6381750"/>
          <p14:tracePt t="102034" x="8807450" y="6318250"/>
          <p14:tracePt t="102051" x="8775700" y="6280150"/>
          <p14:tracePt t="102068" x="8763000" y="6248400"/>
          <p14:tracePt t="102084" x="8756650" y="6203950"/>
          <p14:tracePt t="102101" x="8756650" y="6184900"/>
          <p14:tracePt t="102118" x="8763000" y="6172200"/>
          <p14:tracePt t="102135" x="8775700" y="6165850"/>
          <p14:tracePt t="102151" x="8832850" y="6134100"/>
          <p14:tracePt t="102155" x="8858250" y="6108700"/>
          <p14:tracePt t="102168" x="8909050" y="6026150"/>
          <p14:tracePt t="102185" x="8928100" y="5918200"/>
          <p14:tracePt t="102203" x="8839200" y="5530850"/>
          <p14:tracePt t="102217" x="8788400" y="5397500"/>
          <p14:tracePt t="102218" x="8718550" y="5245100"/>
          <p14:tracePt t="102234" x="8642350" y="5086350"/>
          <p14:tracePt t="102251" x="8413750" y="4565650"/>
          <p14:tracePt t="102268" x="8293100" y="4260850"/>
          <p14:tracePt t="102285" x="8191500" y="3956050"/>
          <p14:tracePt t="102301" x="8121650" y="3676650"/>
          <p14:tracePt t="102318" x="8077200" y="3441700"/>
          <p14:tracePt t="102335" x="8032750" y="3308350"/>
          <p14:tracePt t="102351" x="7950200" y="3225800"/>
          <p14:tracePt t="102368" x="7842250" y="3194050"/>
          <p14:tracePt t="102385" x="7727950" y="3206750"/>
          <p14:tracePt t="102388" x="7683500" y="3225800"/>
          <p14:tracePt t="102401" x="7658100" y="3251200"/>
          <p14:tracePt t="102404" x="7639050" y="3263900"/>
          <p14:tracePt t="102417" x="7632700" y="3270250"/>
          <p14:tracePt t="102420" x="7626350" y="3276600"/>
          <p14:tracePt t="102468" x="7632700" y="3257550"/>
          <p14:tracePt t="102485" x="7664450" y="3206750"/>
          <p14:tracePt t="102502" x="7708900" y="3155950"/>
          <p14:tracePt t="102518" x="7740650" y="3124200"/>
          <p14:tracePt t="102536" x="7759700" y="3105150"/>
          <p14:tracePt t="102553" x="7759700" y="3098800"/>
          <p14:tracePt t="102602" x="7766050" y="3098800"/>
          <p14:tracePt t="102618" x="7772400" y="3092450"/>
          <p14:tracePt t="102636" x="7772400" y="3105150"/>
          <p14:tracePt t="102652" x="7772400" y="3111500"/>
          <p14:tracePt t="102668" x="7778750" y="3136900"/>
          <p14:tracePt t="102756" x="7766050" y="3136900"/>
          <p14:tracePt t="102764" x="7753350" y="3136900"/>
          <p14:tracePt t="102785" x="7632700" y="3136900"/>
          <p14:tracePt t="102802" x="7594600" y="3136900"/>
          <p14:tracePt t="102818" x="7531100" y="3136900"/>
          <p14:tracePt t="102837" x="7493000" y="3136900"/>
          <p14:tracePt t="102852" x="7442200" y="3124200"/>
          <p14:tracePt t="102869" x="7359650" y="3111500"/>
          <p14:tracePt t="102885" x="7232650" y="3105150"/>
          <p14:tracePt t="102902" x="7080250" y="3092450"/>
          <p14:tracePt t="102919" x="6946900" y="3086100"/>
          <p14:tracePt t="102936" x="6851650" y="3079750"/>
          <p14:tracePt t="102952" x="6845300" y="3079750"/>
          <p14:tracePt t="103006" x="6838950" y="3086100"/>
          <p14:tracePt t="103017" x="6832600" y="3098800"/>
          <p14:tracePt t="103035" x="6781800" y="3175000"/>
          <p14:tracePt t="103052" x="6769100" y="3194050"/>
          <p14:tracePt t="103055" x="6762750" y="3213100"/>
          <p14:tracePt t="103069" x="6756400" y="3263900"/>
          <p14:tracePt t="103085" x="6769100" y="3321050"/>
          <p14:tracePt t="103102" x="6826250" y="3384550"/>
          <p14:tracePt t="103118" x="6889750" y="3435350"/>
          <p14:tracePt t="103136" x="6953250" y="3498850"/>
          <p14:tracePt t="103152" x="6978650" y="3556000"/>
          <p14:tracePt t="103169" x="6985000" y="3613150"/>
          <p14:tracePt t="103186" x="6985000" y="3651250"/>
          <p14:tracePt t="103202" x="6985000" y="3689350"/>
          <p14:tracePt t="103219" x="6997700" y="3752850"/>
          <p14:tracePt t="103222" x="7010400" y="3771900"/>
          <p14:tracePt t="103234" x="7023100" y="3790950"/>
          <p14:tracePt t="103239" x="7029450" y="3797300"/>
          <p14:tracePt t="103253" x="7042150" y="3810000"/>
          <p14:tracePt t="103269" x="7067550" y="3835400"/>
          <p14:tracePt t="103285" x="7124700" y="3854450"/>
          <p14:tracePt t="103302" x="7175500" y="3854450"/>
          <p14:tracePt t="103319" x="7232650" y="3841750"/>
          <p14:tracePt t="103335" x="7321550" y="3810000"/>
          <p14:tracePt t="103352" x="7391400" y="3790950"/>
          <p14:tracePt t="103369" x="7442200" y="3771900"/>
          <p14:tracePt t="103386" x="7480300" y="3765550"/>
          <p14:tracePt t="103402" x="7524750" y="3752850"/>
          <p14:tracePt t="103419" x="7575550" y="3733800"/>
          <p14:tracePt t="103435" x="7632700" y="3702050"/>
          <p14:tracePt t="103453" x="7677150" y="3651250"/>
          <p14:tracePt t="103469" x="7715250" y="3594100"/>
          <p14:tracePt t="103486" x="7740650" y="3536950"/>
          <p14:tracePt t="103502" x="7753350" y="3498850"/>
          <p14:tracePt t="103519" x="7759700" y="3467100"/>
          <p14:tracePt t="103535" x="7759700" y="3441700"/>
          <p14:tracePt t="103552" x="7759700" y="3422650"/>
          <p14:tracePt t="103568" x="7753350" y="3378200"/>
          <p14:tracePt t="103585" x="7740650" y="3340100"/>
          <p14:tracePt t="103602" x="7721600" y="3295650"/>
          <p14:tracePt t="103618" x="7689850" y="3244850"/>
          <p14:tracePt t="103636" x="7664450" y="3213100"/>
          <p14:tracePt t="103652" x="7645400" y="3194050"/>
          <p14:tracePt t="103669" x="7645400" y="3181350"/>
          <p14:tracePt t="103676" x="7639050" y="3162300"/>
          <p14:tracePt t="103685" x="7632700" y="3155950"/>
          <p14:tracePt t="103702" x="7626350" y="3130550"/>
          <p14:tracePt t="103705" x="7620000" y="3124200"/>
          <p14:tracePt t="103719" x="7613650" y="3105150"/>
          <p14:tracePt t="103721" x="7613650" y="3092450"/>
          <p14:tracePt t="103736" x="7607300" y="3092450"/>
          <p14:tracePt t="103753" x="7537450" y="3067050"/>
          <p14:tracePt t="103769" x="7486650" y="3060700"/>
          <p14:tracePt t="103786" x="7442200" y="3060700"/>
          <p14:tracePt t="103803" x="7416800" y="3060700"/>
          <p14:tracePt t="103869" x="7410450" y="3060700"/>
          <p14:tracePt t="103886" x="7397750" y="3060700"/>
          <p14:tracePt t="103903" x="7359650" y="3079750"/>
          <p14:tracePt t="103918" x="7308850" y="3124200"/>
          <p14:tracePt t="103936" x="7270750" y="3175000"/>
          <p14:tracePt t="103939" x="7251700" y="3206750"/>
          <p14:tracePt t="103952" x="7239000" y="3238500"/>
          <p14:tracePt t="103969" x="7226300" y="3289300"/>
          <p14:tracePt t="103972" x="7213600" y="3321050"/>
          <p14:tracePt t="103987" x="7200900" y="3365500"/>
          <p14:tracePt t="104003" x="7188200" y="3397250"/>
          <p14:tracePt t="104019" x="7181850" y="3422650"/>
          <p14:tracePt t="104035" x="7181850" y="3454400"/>
          <p14:tracePt t="104053" x="7213600" y="3505200"/>
          <p14:tracePt t="104070" x="7277100" y="3549650"/>
          <p14:tracePt t="104086" x="7359650" y="3600450"/>
          <p14:tracePt t="104103" x="7423150" y="3632200"/>
          <p14:tracePt t="104119" x="7454900" y="3644900"/>
          <p14:tracePt t="104136" x="7454900" y="3651250"/>
          <p14:tracePt t="104153" x="7454900" y="3663950"/>
          <p14:tracePt t="104170" x="7454900" y="3670300"/>
          <p14:tracePt t="104578" x="7454900" y="3663950"/>
          <p14:tracePt t="104587" x="7448550" y="3644900"/>
          <p14:tracePt t="104603" x="7423150" y="3575050"/>
          <p14:tracePt t="104620" x="7391400" y="3479800"/>
          <p14:tracePt t="104636" x="7366000" y="3365500"/>
          <p14:tracePt t="104654" x="7340600" y="3251200"/>
          <p14:tracePt t="104670" x="7315200" y="3117850"/>
          <p14:tracePt t="104673" x="7296150" y="3028950"/>
          <p14:tracePt t="104686" x="7270750" y="2959100"/>
          <p14:tracePt t="104687" x="7251700" y="2895600"/>
          <p14:tracePt t="104702" x="7239000" y="2844800"/>
          <p14:tracePt t="104720" x="7232650" y="2730500"/>
          <p14:tracePt t="104736" x="7232650" y="2692400"/>
          <p14:tracePt t="104753" x="7232650" y="2667000"/>
          <p14:tracePt t="104770" x="7232650" y="2660650"/>
          <p14:tracePt t="104787" x="7232650" y="2654300"/>
          <p14:tracePt t="104804" x="7226300" y="2654300"/>
          <p14:tracePt t="104820" x="7213600" y="2647950"/>
          <p14:tracePt t="104836" x="7188200" y="2635250"/>
          <p14:tracePt t="104853" x="7169150" y="2616200"/>
          <p14:tracePt t="104871" x="7150100" y="2603500"/>
          <p14:tracePt t="104888" x="7137400" y="2590800"/>
          <p14:tracePt t="104903" x="7131050" y="2578100"/>
          <p14:tracePt t="104920" x="7124700" y="2552700"/>
          <p14:tracePt t="104923" x="7124700" y="2546350"/>
          <p14:tracePt t="104937" x="7124700" y="2527300"/>
          <p14:tracePt t="104939" x="7118350" y="2527300"/>
          <p14:tracePt t="104953" x="7112000" y="2514600"/>
          <p14:tracePt t="104971" x="7080250" y="2489200"/>
          <p14:tracePt t="104986" x="7048500" y="2470150"/>
          <p14:tracePt t="105002" x="7042150" y="2457450"/>
          <p14:tracePt t="105020" x="7035800" y="2444750"/>
          <p14:tracePt t="105037" x="7029450" y="2419350"/>
          <p14:tracePt t="105054" x="7023100" y="2374900"/>
          <p14:tracePt t="105070" x="7023100" y="2349500"/>
          <p14:tracePt t="105087" x="7023100" y="2343150"/>
          <p14:tracePt t="105137" x="7023100" y="2355850"/>
          <p14:tracePt t="105154" x="7023100" y="2393950"/>
          <p14:tracePt t="105170" x="7035800" y="2425700"/>
          <p14:tracePt t="105188" x="7080250" y="2476500"/>
          <p14:tracePt t="105204" x="7105650" y="2501900"/>
          <p14:tracePt t="105220" x="7150100" y="2520950"/>
          <p14:tracePt t="105237" x="7232650" y="2559050"/>
          <p14:tracePt t="105254" x="7321550" y="2603500"/>
          <p14:tracePt t="105271" x="7385050" y="2647950"/>
          <p14:tracePt t="105287" x="7423150" y="2692400"/>
          <p14:tracePt t="105304" x="7448550" y="2717800"/>
          <p14:tracePt t="105321" x="7480300" y="2743200"/>
          <p14:tracePt t="105336" x="7499350" y="2749550"/>
          <p14:tracePt t="105354" x="7524750" y="2762250"/>
          <p14:tracePt t="105370" x="7550150" y="2768600"/>
          <p14:tracePt t="105373" x="7569200" y="2768600"/>
          <p14:tracePt t="105387" x="7588250" y="2768600"/>
          <p14:tracePt t="105390" x="7613650" y="2768600"/>
          <p14:tracePt t="105404" x="7651750" y="2768600"/>
          <p14:tracePt t="105421" x="7677150" y="2762250"/>
          <p14:tracePt t="105424" x="7702550" y="2743200"/>
          <p14:tracePt t="105439" x="7721600" y="2724150"/>
          <p14:tracePt t="105453" x="7734300" y="2698750"/>
          <p14:tracePt t="105471" x="7740650" y="2647950"/>
          <p14:tracePt t="105487" x="7740650" y="2603500"/>
          <p14:tracePt t="105504" x="7734300" y="2565400"/>
          <p14:tracePt t="105509" x="7734300" y="2552700"/>
          <p14:tracePt t="105521" x="7727950" y="2527300"/>
          <p14:tracePt t="105537" x="7721600" y="2482850"/>
          <p14:tracePt t="105555" x="7708900" y="2425700"/>
          <p14:tracePt t="105571" x="7702550" y="2374900"/>
          <p14:tracePt t="105587" x="7664450" y="2279650"/>
          <p14:tracePt t="105604" x="7620000" y="2209800"/>
          <p14:tracePt t="105620" x="7575550" y="2152650"/>
          <p14:tracePt t="105623" x="7543800" y="2120900"/>
          <p14:tracePt t="105637" x="7524750" y="2095500"/>
          <p14:tracePt t="105654" x="7512050" y="2089150"/>
          <p14:tracePt t="105671" x="7512050" y="2082800"/>
          <p14:tracePt t="105721" x="7499350" y="2082800"/>
          <p14:tracePt t="105738" x="7467600" y="2082800"/>
          <p14:tracePt t="105754" x="7410450" y="2082800"/>
          <p14:tracePt t="105771" x="7378700" y="2082800"/>
          <p14:tracePt t="105788" x="7346950" y="2082800"/>
          <p14:tracePt t="105791" x="7334250" y="2082800"/>
          <p14:tracePt t="105845" x="7327900" y="2082800"/>
          <p14:tracePt t="105853" x="7321550" y="2089150"/>
          <p14:tracePt t="105871" x="7270750" y="2127250"/>
          <p14:tracePt t="105888" x="7219950" y="2171700"/>
          <p14:tracePt t="105904" x="7175500" y="2209800"/>
          <p14:tracePt t="105922" x="7162800" y="2235200"/>
          <p14:tracePt t="105937" x="7156450" y="2254250"/>
          <p14:tracePt t="105954" x="7156450" y="2266950"/>
          <p14:tracePt t="105988" x="7162800" y="2273300"/>
          <p14:tracePt t="106004" x="7194550" y="2292350"/>
          <p14:tracePt t="106021" x="7239000" y="2330450"/>
          <p14:tracePt t="106023" x="7258050" y="2349500"/>
          <p14:tracePt t="106037" x="7277100" y="2374900"/>
          <p14:tracePt t="106039" x="7296150" y="2400300"/>
          <p14:tracePt t="106055" x="7321550" y="2457450"/>
          <p14:tracePt t="106071" x="7372350" y="2540000"/>
          <p14:tracePt t="106088" x="7410450" y="2603500"/>
          <p14:tracePt t="106104" x="7442200" y="2667000"/>
          <p14:tracePt t="106120" x="7461250" y="2698750"/>
          <p14:tracePt t="106138" x="7473950" y="2711450"/>
          <p14:tracePt t="106154" x="7480300" y="2711450"/>
          <p14:tracePt t="106197" x="7486650" y="2711450"/>
          <p14:tracePt t="106204" x="7493000" y="2711450"/>
          <p14:tracePt t="106222" x="7512050" y="2717800"/>
          <p14:tracePt t="106238" x="7543800" y="2730500"/>
          <p14:tracePt t="106255" x="7550150" y="2736850"/>
          <p14:tracePt t="106271" x="7556500" y="2736850"/>
          <p14:tracePt t="106492" x="7562850" y="2736850"/>
          <p14:tracePt t="106502" x="7569200" y="2736850"/>
          <p14:tracePt t="106507" x="7569200" y="2730500"/>
          <p14:tracePt t="106523" x="7581900" y="2730500"/>
          <p14:tracePt t="106600" x="7588250" y="2730500"/>
          <p14:tracePt t="106610" x="7588250" y="2724150"/>
          <p14:tracePt t="106623" x="7613650" y="2698750"/>
          <p14:tracePt t="106639" x="7632700" y="2654300"/>
          <p14:tracePt t="106655" x="7639050" y="2590800"/>
          <p14:tracePt t="106664" x="7639050" y="2552700"/>
          <p14:tracePt t="106670" x="7639050" y="2520950"/>
          <p14:tracePt t="106689" x="7626350" y="2444750"/>
          <p14:tracePt t="106705" x="7607300" y="2381250"/>
          <p14:tracePt t="106722" x="7594600" y="2324100"/>
          <p14:tracePt t="106739" x="7581900" y="2292350"/>
          <p14:tracePt t="106755" x="7562850" y="2266950"/>
          <p14:tracePt t="106772" x="7537450" y="2241550"/>
          <p14:tracePt t="106789" x="7493000" y="2222500"/>
          <p14:tracePt t="106805" x="7454900" y="2209800"/>
          <p14:tracePt t="106822" x="7429500" y="2209800"/>
          <p14:tracePt t="106824" x="7423150" y="2203450"/>
          <p14:tracePt t="106838" x="7416800" y="2203450"/>
          <p14:tracePt t="106842" x="7410450" y="2203450"/>
          <p14:tracePt t="106872" x="7397750" y="2209800"/>
          <p14:tracePt t="106889" x="7385050" y="2228850"/>
          <p14:tracePt t="106907" x="7385050" y="2241550"/>
          <p14:tracePt t="106921" x="7385050" y="2260600"/>
          <p14:tracePt t="106941" x="7391400" y="2286000"/>
          <p14:tracePt t="106955" x="7404100" y="2317750"/>
          <p14:tracePt t="106972" x="7423150" y="2368550"/>
          <p14:tracePt t="106989" x="7454900" y="2470150"/>
          <p14:tracePt t="107005" x="7486650" y="2590800"/>
          <p14:tracePt t="107022" x="7505700" y="2667000"/>
          <p14:tracePt t="107039" x="7505700" y="2743200"/>
          <p14:tracePt t="107055" x="7505700" y="2800350"/>
          <p14:tracePt t="107074" x="7499350" y="2844800"/>
          <p14:tracePt t="107088" x="7493000" y="2857500"/>
          <p14:tracePt t="107106" x="7486650" y="2876550"/>
          <p14:tracePt t="107123" x="7486650" y="2882900"/>
          <p14:tracePt t="107139" x="7480300" y="2895600"/>
          <p14:tracePt t="107155" x="7480300" y="2914650"/>
          <p14:tracePt t="107172" x="7473950" y="2940050"/>
          <p14:tracePt t="107189" x="7473950" y="2965450"/>
          <p14:tracePt t="107205" x="7461250" y="2990850"/>
          <p14:tracePt t="107222" x="7454900" y="2997200"/>
          <p14:tracePt t="107239" x="7448550" y="3003550"/>
          <p14:tracePt t="107273" x="7442200" y="3009900"/>
          <p14:tracePt t="107289" x="7429500" y="3028950"/>
          <p14:tracePt t="107306" x="7416800" y="3067050"/>
          <p14:tracePt t="107322" x="7416800" y="3098800"/>
          <p14:tracePt t="107339" x="7423150" y="3187700"/>
          <p14:tracePt t="107356" x="7442200" y="3238500"/>
          <p14:tracePt t="107372" x="7442200" y="3263900"/>
          <p14:tracePt t="107389" x="7442200" y="3270250"/>
          <p14:tracePt t="107442" x="7448550" y="3270250"/>
          <p14:tracePt t="107507" x="7454900" y="3270250"/>
          <p14:tracePt t="107532" x="7461250" y="3270250"/>
          <p14:tracePt t="107563" x="7467600" y="3270250"/>
          <p14:tracePt t="107591" x="7473950" y="3270250"/>
          <p14:tracePt t="107624" x="7480300" y="3270250"/>
          <p14:tracePt t="107647" x="7486650" y="3270250"/>
          <p14:tracePt t="107672" x="7493000" y="3276600"/>
          <p14:tracePt t="107706" x="7499350" y="3276600"/>
          <p14:tracePt t="107723" x="7505700" y="3276600"/>
          <p14:tracePt t="107739" x="7512050" y="3276600"/>
          <p14:tracePt t="107772" x="7518400" y="3276600"/>
          <p14:tracePt t="107937" x="7518400" y="3282950"/>
          <p14:tracePt t="107949" x="7518400" y="3289300"/>
          <p14:tracePt t="107961" x="7518400" y="3295650"/>
          <p14:tracePt t="107972" x="7518400" y="3308350"/>
          <p14:tracePt t="107991" x="7537450" y="3352800"/>
          <p14:tracePt t="108007" x="7556500" y="3403600"/>
          <p14:tracePt t="108026" x="7562850" y="3429000"/>
          <p14:tracePt t="108039" x="7569200" y="3448050"/>
          <p14:tracePt t="108057" x="7588250" y="3498850"/>
          <p14:tracePt t="108073" x="7620000" y="3549650"/>
          <p14:tracePt t="108089" x="7645400" y="3625850"/>
          <p14:tracePt t="108106" x="7664450" y="3765550"/>
          <p14:tracePt t="108123" x="7670800" y="3886200"/>
          <p14:tracePt t="108141" x="7677150" y="4006850"/>
          <p14:tracePt t="108156" x="7683500" y="4102100"/>
          <p14:tracePt t="108173" x="7683500" y="4197350"/>
          <p14:tracePt t="108190" x="7683500" y="4254500"/>
          <p14:tracePt t="108206" x="7683500" y="4311650"/>
          <p14:tracePt t="108223" x="7677150" y="4362450"/>
          <p14:tracePt t="108240" x="7645400" y="4413250"/>
          <p14:tracePt t="108256" x="7588250" y="4483100"/>
          <p14:tracePt t="108273" x="7556500" y="4521200"/>
          <p14:tracePt t="108275" x="7550150" y="4527550"/>
          <p14:tracePt t="108290" x="7537450" y="4552950"/>
          <p14:tracePt t="108306" x="7537450" y="4572000"/>
          <p14:tracePt t="108323" x="7537450" y="4584700"/>
          <p14:tracePt t="108340" x="7543800" y="4610100"/>
          <p14:tracePt t="108356" x="7556500" y="4673600"/>
          <p14:tracePt t="108373" x="7562850" y="4724400"/>
          <p14:tracePt t="108390" x="7569200" y="4756150"/>
          <p14:tracePt t="108407" x="7575550" y="4826000"/>
          <p14:tracePt t="108423" x="7594600" y="4895850"/>
          <p14:tracePt t="108440" x="7613650" y="4972050"/>
          <p14:tracePt t="108457" x="7639050" y="5035550"/>
          <p14:tracePt t="108473" x="7658100" y="5080000"/>
          <p14:tracePt t="108490" x="7677150" y="5118100"/>
          <p14:tracePt t="108506" x="7689850" y="5130800"/>
          <p14:tracePt t="108523" x="7689850" y="5137150"/>
          <p14:tracePt t="108540" x="7696200" y="5137150"/>
          <p14:tracePt t="108556" x="7708900" y="5149850"/>
          <p14:tracePt t="108573" x="7734300" y="5162550"/>
          <p14:tracePt t="108590" x="7810500" y="5194300"/>
          <p14:tracePt t="108607" x="7924800" y="5226050"/>
          <p14:tracePt t="108623" x="8013700" y="5238750"/>
          <p14:tracePt t="108640" x="8128000" y="5251450"/>
          <p14:tracePt t="108657" x="8178800" y="5251450"/>
          <p14:tracePt t="108673" x="8223250" y="5251450"/>
          <p14:tracePt t="108690" x="8248650" y="5245100"/>
          <p14:tracePt t="108706" x="8261350" y="5245100"/>
          <p14:tracePt t="108724" x="8274050" y="5238750"/>
          <p14:tracePt t="108740" x="8280400" y="5238750"/>
          <p14:tracePt t="108757" x="8293100" y="5232400"/>
          <p14:tracePt t="108760" x="8299450" y="5232400"/>
          <p14:tracePt t="108772" x="8318500" y="5226050"/>
          <p14:tracePt t="108775" x="8331200" y="5219700"/>
          <p14:tracePt t="108789" x="8337550" y="5219700"/>
          <p14:tracePt t="108807" x="8356600" y="5200650"/>
          <p14:tracePt t="108918" x="8356600" y="5194300"/>
          <p14:tracePt t="108927" x="8356600" y="5181600"/>
          <p14:tracePt t="108941" x="8369300" y="5168900"/>
          <p14:tracePt t="108957" x="8375650" y="5156200"/>
          <p14:tracePt t="108973" x="8375650" y="5143500"/>
          <p14:tracePt t="108991" x="8375650" y="5137150"/>
          <p14:tracePt t="109007" x="8382000" y="5124450"/>
          <p14:tracePt t="109024" x="8394700" y="5111750"/>
          <p14:tracePt t="109041" x="8413750" y="5092700"/>
          <p14:tracePt t="109056" x="8445500" y="5067300"/>
          <p14:tracePt t="109074" x="8483600" y="5041900"/>
          <p14:tracePt t="109078" x="8496300" y="5035550"/>
          <p14:tracePt t="109089" x="8521700" y="5029200"/>
          <p14:tracePt t="109092" x="8547100" y="5022850"/>
          <p14:tracePt t="109106" x="8572500" y="5022850"/>
          <p14:tracePt t="109109" x="8610600" y="5022850"/>
          <p14:tracePt t="109123" x="8642350" y="5022850"/>
          <p14:tracePt t="109126" x="8667750" y="5029200"/>
          <p14:tracePt t="109141" x="8724900" y="5048250"/>
          <p14:tracePt t="109159" x="8769350" y="5060950"/>
          <p14:tracePt t="109174" x="8820150" y="5080000"/>
          <p14:tracePt t="109191" x="8870950" y="5092700"/>
          <p14:tracePt t="109207" x="8909050" y="5099050"/>
          <p14:tracePt t="109224" x="8934450" y="5099050"/>
          <p14:tracePt t="109240" x="8978900" y="5099050"/>
          <p14:tracePt t="109257" x="9042400" y="5086350"/>
          <p14:tracePt t="109274" x="9112250" y="5086350"/>
          <p14:tracePt t="109291" x="9175750" y="5080000"/>
          <p14:tracePt t="109307" x="9226550" y="5080000"/>
          <p14:tracePt t="109324" x="9264650" y="5080000"/>
          <p14:tracePt t="109340" x="9277350" y="5080000"/>
          <p14:tracePt t="109902" x="9283700" y="5080000"/>
          <p14:tracePt t="109913" x="9290050" y="5080000"/>
          <p14:tracePt t="109924" x="9340850" y="5080000"/>
          <p14:tracePt t="109941" x="9442450" y="5080000"/>
          <p14:tracePt t="109958" x="9544050" y="5080000"/>
          <p14:tracePt t="109963" x="9626600" y="5080000"/>
          <p14:tracePt t="109975" x="9677400" y="5080000"/>
          <p14:tracePt t="109992" x="9785350" y="5054600"/>
          <p14:tracePt t="110008" x="9842500" y="5035550"/>
          <p14:tracePt t="110025" x="9886950" y="5010150"/>
          <p14:tracePt t="110031" x="9899650" y="5003800"/>
          <p14:tracePt t="110040" x="9906000" y="4997450"/>
          <p14:tracePt t="110059" x="9931400" y="4991100"/>
          <p14:tracePt t="110075" x="9956800" y="4991100"/>
          <p14:tracePt t="110092" x="9975850" y="4991100"/>
          <p14:tracePt t="110108" x="9982200" y="4991100"/>
          <p14:tracePt t="110111" x="9988550" y="4991100"/>
          <p14:tracePt t="110123" x="9994900" y="4991100"/>
          <p14:tracePt t="110124" x="10001250" y="4991100"/>
          <p14:tracePt t="110141" x="10007600" y="4991100"/>
          <p14:tracePt t="110158" x="10007600" y="4997450"/>
          <p14:tracePt t="110173" x="10020300" y="4997450"/>
          <p14:tracePt t="110191" x="10052050" y="5010150"/>
          <p14:tracePt t="110208" x="10115550" y="5035550"/>
          <p14:tracePt t="110225" x="10191750" y="5060950"/>
          <p14:tracePt t="110241" x="10261600" y="5067300"/>
          <p14:tracePt t="110258" x="10312400" y="5060950"/>
          <p14:tracePt t="110275" x="10356850" y="5048250"/>
          <p14:tracePt t="110291" x="10388600" y="5035550"/>
          <p14:tracePt t="110308" x="10407650" y="5022850"/>
          <p14:tracePt t="110325" x="10420350" y="5022850"/>
          <p14:tracePt t="110375" x="10401300" y="5029200"/>
          <p14:tracePt t="110392" x="10363200" y="5041900"/>
          <p14:tracePt t="110408" x="10293350" y="5048250"/>
          <p14:tracePt t="110425" x="10242550" y="5048250"/>
          <p14:tracePt t="110428" x="10204450" y="5048250"/>
          <p14:tracePt t="110440" x="10179050" y="5048250"/>
          <p14:tracePt t="110444" x="10153650" y="5048250"/>
          <p14:tracePt t="110459" x="10007600" y="5060950"/>
          <p14:tracePt t="110475" x="9829800" y="5073650"/>
          <p14:tracePt t="110492" x="9753600" y="5080000"/>
          <p14:tracePt t="110494" x="9645650" y="5086350"/>
          <p14:tracePt t="110507" x="9575800" y="5092700"/>
          <p14:tracePt t="110508" x="9493250" y="5092700"/>
          <p14:tracePt t="110525" x="9372600" y="5092700"/>
          <p14:tracePt t="110542" x="9258300" y="5073650"/>
          <p14:tracePt t="110558" x="9188450" y="5060950"/>
          <p14:tracePt t="110574" x="9137650" y="5054600"/>
          <p14:tracePt t="110590" x="9067800" y="5054600"/>
          <p14:tracePt t="110608" x="8928100" y="5067300"/>
          <p14:tracePt t="110625" x="8794750" y="5086350"/>
          <p14:tracePt t="110642" x="8636000" y="5105400"/>
          <p14:tracePt t="110659" x="8534400" y="5118100"/>
          <p14:tracePt t="110676" x="8464550" y="5130800"/>
          <p14:tracePt t="110678" x="8451850" y="5137150"/>
          <p14:tracePt t="110691" x="8445500" y="5137150"/>
          <p14:tracePt t="110711" x="8439150" y="5143500"/>
          <p14:tracePt t="110725" x="8426450" y="5149850"/>
          <p14:tracePt t="110742" x="8407400" y="5156200"/>
          <p14:tracePt t="110758" x="8382000" y="5168900"/>
          <p14:tracePt t="110775" x="8375650" y="5168900"/>
          <p14:tracePt t="110851" x="8369300" y="5168900"/>
          <p14:tracePt t="110861" x="8362950" y="5175250"/>
          <p14:tracePt t="110875" x="8343900" y="5181600"/>
          <p14:tracePt t="110892" x="8331200" y="5187950"/>
          <p14:tracePt t="110908" x="8324850" y="5194300"/>
          <p14:tracePt t="110925" x="8324850" y="5200650"/>
          <p14:tracePt t="110942" x="8324850" y="5213350"/>
          <p14:tracePt t="110958" x="8318500" y="5226050"/>
          <p14:tracePt t="110975" x="8293100" y="5270500"/>
          <p14:tracePt t="110992" x="8261350" y="5321300"/>
          <p14:tracePt t="110995" x="8255000" y="5334000"/>
          <p14:tracePt t="111009" x="8255000" y="5346700"/>
          <p14:tracePt t="111012" x="8248650" y="5365750"/>
          <p14:tracePt t="111077" x="8267700" y="5359400"/>
          <p14:tracePt t="111093" x="8305800" y="5346700"/>
          <p14:tracePt t="111109" x="8343900" y="5334000"/>
          <p14:tracePt t="111125" x="8375650" y="5327650"/>
          <p14:tracePt t="111142" x="8407400" y="5321300"/>
          <p14:tracePt t="111159" x="8420100" y="5321300"/>
          <p14:tracePt t="111175" x="8439150" y="5321300"/>
          <p14:tracePt t="111192" x="8458200" y="5314950"/>
          <p14:tracePt t="111209" x="8489950" y="5314950"/>
          <p14:tracePt t="111226" x="8509000" y="5314950"/>
          <p14:tracePt t="111242" x="8540750" y="5308600"/>
          <p14:tracePt t="111259" x="8578850" y="5308600"/>
          <p14:tracePt t="111262" x="8597900" y="5308600"/>
          <p14:tracePt t="111275" x="8629650" y="5308600"/>
          <p14:tracePt t="111277" x="8636000" y="5308600"/>
          <p14:tracePt t="111292" x="8648700" y="5314950"/>
          <p14:tracePt t="111310" x="8655050" y="5321300"/>
          <p14:tracePt t="111415" x="8661400" y="5321300"/>
          <p14:tracePt t="111425" x="8667750" y="5321300"/>
          <p14:tracePt t="111702" x="8674100" y="5321300"/>
          <p14:tracePt t="111714" x="8680450" y="5321300"/>
          <p14:tracePt t="111726" x="8712200" y="5321300"/>
          <p14:tracePt t="111742" x="8763000" y="5327650"/>
          <p14:tracePt t="111760" x="8826500" y="5334000"/>
          <p14:tracePt t="111776" x="8896350" y="5334000"/>
          <p14:tracePt t="111792" x="8953500" y="5334000"/>
          <p14:tracePt t="111809" x="9004300" y="5334000"/>
          <p14:tracePt t="111812" x="9029700" y="5334000"/>
          <p14:tracePt t="111826" x="9048750" y="5321300"/>
          <p14:tracePt t="111843" x="9080500" y="5302250"/>
          <p14:tracePt t="111859" x="9105900" y="5270500"/>
          <p14:tracePt t="111876" x="9124950" y="5232400"/>
          <p14:tracePt t="111893" x="9137650" y="5200650"/>
          <p14:tracePt t="111895" x="9144000" y="5187950"/>
          <p14:tracePt t="111909" x="9144000" y="5175250"/>
          <p14:tracePt t="111927" x="9144000" y="5143500"/>
          <p14:tracePt t="111942" x="9124950" y="5118100"/>
          <p14:tracePt t="111959" x="9093200" y="5099050"/>
          <p14:tracePt t="111976" x="9029700" y="5054600"/>
          <p14:tracePt t="111993" x="8934450" y="5003800"/>
          <p14:tracePt t="112010" x="8870950" y="4978400"/>
          <p14:tracePt t="112028" x="8851900" y="4965700"/>
          <p14:tracePt t="112042" x="8832850" y="4959350"/>
          <p14:tracePt t="112060" x="8807450" y="4953000"/>
          <p14:tracePt t="112077" x="8737600" y="4953000"/>
          <p14:tracePt t="112093" x="8648700" y="4953000"/>
          <p14:tracePt t="112109" x="8553450" y="4959350"/>
          <p14:tracePt t="112113" x="8509000" y="4965700"/>
          <p14:tracePt t="112125" x="8470900" y="4972050"/>
          <p14:tracePt t="112127" x="8458200" y="4972050"/>
          <p14:tracePt t="112143" x="8445500" y="4978400"/>
          <p14:tracePt t="112159" x="8445500" y="4984750"/>
          <p14:tracePt t="112176" x="8445500" y="5003800"/>
          <p14:tracePt t="112193" x="8483600" y="5048250"/>
          <p14:tracePt t="112209" x="8528050" y="5086350"/>
          <p14:tracePt t="112226" x="8553450" y="5105400"/>
          <p14:tracePt t="112243" x="8578850" y="5124450"/>
          <p14:tracePt t="112260" x="8604250" y="5137150"/>
          <p14:tracePt t="112276" x="8642350" y="5156200"/>
          <p14:tracePt t="112293" x="8667750" y="5162550"/>
          <p14:tracePt t="112310" x="8712200" y="5181600"/>
          <p14:tracePt t="112327" x="8750300" y="5187950"/>
          <p14:tracePt t="112343" x="8763000" y="5194300"/>
          <p14:tracePt t="112345" x="8769350" y="5194300"/>
          <p14:tracePt t="112410" x="8782050" y="5194300"/>
          <p14:tracePt t="112428" x="8788400" y="5194300"/>
          <p14:tracePt t="112497" x="8794750" y="5194300"/>
          <p14:tracePt t="112514" x="8801100" y="5194300"/>
          <p14:tracePt t="112544" x="8807450" y="5194300"/>
          <p14:tracePt t="112679" x="8801100" y="5194300"/>
          <p14:tracePt t="112702" x="8794750" y="5194300"/>
          <p14:tracePt t="112727" x="8788400" y="5194300"/>
          <p14:tracePt t="112806" x="8788400" y="5187950"/>
          <p14:tracePt t="112822" x="8788400" y="5181600"/>
          <p14:tracePt t="112852" x="8788400" y="5175250"/>
          <p14:tracePt t="113303" x="8775700" y="5181600"/>
          <p14:tracePt t="113313" x="8769350" y="5187950"/>
          <p14:tracePt t="113328" x="8699500" y="5213350"/>
          <p14:tracePt t="113344" x="8604250" y="5245100"/>
          <p14:tracePt t="113361" x="8483600" y="5283200"/>
          <p14:tracePt t="113376" x="8382000" y="5314950"/>
          <p14:tracePt t="113394" x="8280400" y="5346700"/>
          <p14:tracePt t="113409" x="8178800" y="5384800"/>
          <p14:tracePt t="113426" x="8039100" y="5422900"/>
          <p14:tracePt t="113428" x="7962900" y="5435600"/>
          <p14:tracePt t="113443" x="7893050" y="5454650"/>
          <p14:tracePt t="113460" x="7785100" y="5480050"/>
          <p14:tracePt t="113476" x="7677150" y="5492750"/>
          <p14:tracePt t="113493" x="7543800" y="5492750"/>
          <p14:tracePt t="113509" x="7442200" y="5492750"/>
          <p14:tracePt t="113526" x="7372350" y="5492750"/>
          <p14:tracePt t="113543" x="7264400" y="5486400"/>
          <p14:tracePt t="113560" x="7181850" y="5486400"/>
          <p14:tracePt t="113577" x="7137400" y="5486400"/>
          <p14:tracePt t="113650" x="7143750" y="5486400"/>
          <p14:tracePt t="113656" x="7150100" y="5486400"/>
          <p14:tracePt t="113664" x="7156450" y="5486400"/>
          <p14:tracePt t="113677" x="7162800" y="5486400"/>
          <p14:tracePt t="113694" x="7213600" y="5492750"/>
          <p14:tracePt t="113710" x="7302500" y="5530850"/>
          <p14:tracePt t="113727" x="7397750" y="5556250"/>
          <p14:tracePt t="113743" x="7435850" y="5562600"/>
          <p14:tracePt t="113760" x="7626350" y="5594350"/>
          <p14:tracePt t="113776" x="7804150" y="5607050"/>
          <p14:tracePt t="113793" x="7943850" y="5613400"/>
          <p14:tracePt t="113810" x="8077200" y="5619750"/>
          <p14:tracePt t="113826" x="8096250" y="5619750"/>
          <p14:tracePt t="113843" x="8102600" y="5619750"/>
          <p14:tracePt t="113939" x="8108950" y="5619750"/>
          <p14:tracePt t="113983" x="8115300" y="5619750"/>
          <p14:tracePt t="113994" x="8121650" y="5619750"/>
          <p14:tracePt t="114023" x="8191500" y="5600700"/>
          <p14:tracePt t="114043" x="8318500" y="5594350"/>
          <p14:tracePt t="114060" x="8464550" y="5594350"/>
          <p14:tracePt t="114077" x="8585200" y="5594350"/>
          <p14:tracePt t="114094" x="8629650" y="5594350"/>
          <p14:tracePt t="114111" x="8661400" y="5594350"/>
          <p14:tracePt t="114201" x="8667750" y="5594350"/>
          <p14:tracePt t="114231" x="8674100" y="5594350"/>
          <p14:tracePt t="114238" x="8686800" y="5594350"/>
          <p14:tracePt t="114244" x="8699500" y="5594350"/>
          <p14:tracePt t="114261" x="8782050" y="5600700"/>
          <p14:tracePt t="114278" x="8826500" y="5607050"/>
          <p14:tracePt t="114295" x="8890000" y="5607050"/>
          <p14:tracePt t="114311" x="8934450" y="5607050"/>
          <p14:tracePt t="114328" x="8966200" y="5600700"/>
          <p14:tracePt t="114345" x="9004300" y="5581650"/>
          <p14:tracePt t="114361" x="9042400" y="5556250"/>
          <p14:tracePt t="114378" x="9086850" y="5537200"/>
          <p14:tracePt t="114395" x="9105900" y="5524500"/>
          <p14:tracePt t="114411" x="9124950" y="5511800"/>
          <p14:tracePt t="114428" x="9131300" y="5505450"/>
          <p14:tracePt t="114461" x="9131300" y="5499100"/>
          <p14:tracePt t="114478" x="9118600" y="5486400"/>
          <p14:tracePt t="114495" x="9112250" y="5486400"/>
          <p14:tracePt t="114512" x="9105900" y="5467350"/>
          <p14:tracePt t="114529" x="9099550" y="5461000"/>
          <p14:tracePt t="114532" x="9093200" y="5454650"/>
          <p14:tracePt t="114545" x="9086850" y="5448300"/>
          <p14:tracePt t="114548" x="9080500" y="5441950"/>
          <p14:tracePt t="114562" x="9080500" y="5435600"/>
          <p14:tracePt t="114581" x="9061450" y="5416550"/>
          <p14:tracePt t="114596" x="9036050" y="5416550"/>
          <p14:tracePt t="114611" x="9004300" y="5416550"/>
          <p14:tracePt t="114628" x="8972550" y="5422900"/>
          <p14:tracePt t="114645" x="8953500" y="5441950"/>
          <p14:tracePt t="114662" x="8934450" y="5467350"/>
          <p14:tracePt t="114679" x="8928100" y="5486400"/>
          <p14:tracePt t="114695" x="8928100" y="5499100"/>
          <p14:tracePt t="114712" x="8928100" y="5518150"/>
          <p14:tracePt t="114729" x="8928100" y="5530850"/>
          <p14:tracePt t="114745" x="8947150" y="5543550"/>
          <p14:tracePt t="114762" x="8959850" y="5562600"/>
          <p14:tracePt t="114763" x="8966200" y="5568950"/>
          <p14:tracePt t="114779" x="8972550" y="5568950"/>
          <p14:tracePt t="114795" x="8985250" y="5575300"/>
          <p14:tracePt t="114812" x="8991600" y="5581650"/>
          <p14:tracePt t="114863" x="8997950" y="5581650"/>
          <p14:tracePt t="114879" x="9004300" y="5581650"/>
          <p14:tracePt t="114894" x="9010650" y="5581650"/>
          <p14:tracePt t="114912" x="9017000" y="5581650"/>
          <p14:tracePt t="115039" x="9017000" y="5575300"/>
          <p14:tracePt t="115047" x="9010650" y="5562600"/>
          <p14:tracePt t="115062" x="9010650" y="5549900"/>
          <p14:tracePt t="115083" x="9010650" y="5543550"/>
          <p14:tracePt t="115095" x="9010650" y="5505450"/>
          <p14:tracePt t="115112" x="9010650" y="5492750"/>
          <p14:tracePt t="115145" x="9023350" y="5480050"/>
          <p14:tracePt t="115162" x="9036050" y="5467350"/>
          <p14:tracePt t="115179" x="9042400" y="5467350"/>
          <p14:tracePt t="115195" x="9048750" y="5461000"/>
          <p14:tracePt t="115219" x="9055100" y="5454650"/>
          <p14:tracePt t="115243" x="9061450" y="5448300"/>
          <p14:tracePt t="115262" x="9067800" y="5448300"/>
          <p14:tracePt t="115279" x="9074150" y="5441950"/>
          <p14:tracePt t="115296" x="9080500" y="5441950"/>
          <p14:tracePt t="115517" x="9074150" y="5441950"/>
          <p14:tracePt t="115540" x="9067800" y="5441950"/>
          <p14:tracePt t="115548" x="9067800" y="5448300"/>
          <p14:tracePt t="115564" x="9055100" y="5454650"/>
          <p14:tracePt t="115579" x="9048750" y="5461000"/>
          <p14:tracePt t="115596" x="9029700" y="5473700"/>
          <p14:tracePt t="115613" x="9023350" y="5480050"/>
          <p14:tracePt t="115653" x="9023350" y="5486400"/>
          <p14:tracePt t="115663" x="9017000" y="5492750"/>
          <p14:tracePt t="115680" x="9017000" y="5499100"/>
          <p14:tracePt t="115697" x="9010650" y="5511800"/>
          <p14:tracePt t="115715" x="8997950" y="5524500"/>
          <p14:tracePt t="115730" x="8991600" y="5530850"/>
          <p14:tracePt t="115733" x="8985250" y="5530850"/>
          <p14:tracePt t="115745" x="8978900" y="5530850"/>
          <p14:tracePt t="115762" x="8978900" y="5537200"/>
          <p14:tracePt t="115846" x="8991600" y="5530850"/>
          <p14:tracePt t="115855" x="9004300" y="5530850"/>
          <p14:tracePt t="115864" x="9010650" y="5524500"/>
          <p14:tracePt t="115879" x="9036050" y="5518150"/>
          <p14:tracePt t="115896" x="9061450" y="5518150"/>
          <p14:tracePt t="115913" x="9080500" y="5518150"/>
          <p14:tracePt t="115963" x="9086850" y="5518150"/>
          <p14:tracePt t="115980" x="9099550" y="5530850"/>
          <p14:tracePt t="115996" x="9118600" y="5549900"/>
          <p14:tracePt t="116013" x="9156700" y="5568950"/>
          <p14:tracePt t="116029" x="9182100" y="5588000"/>
          <p14:tracePt t="116046" x="9201150" y="5600700"/>
          <p14:tracePt t="116079" x="9207500" y="5600700"/>
          <p14:tracePt t="116113" x="9220200" y="5594350"/>
          <p14:tracePt t="116130" x="9226550" y="5588000"/>
          <p14:tracePt t="116146" x="9226550" y="5581650"/>
          <p14:tracePt t="116163" x="9232900" y="5581650"/>
          <p14:tracePt t="116197" x="9232900" y="5568950"/>
          <p14:tracePt t="116213" x="9232900" y="5562600"/>
          <p14:tracePt t="116230" x="9232900" y="5556250"/>
          <p14:tracePt t="116247" x="9226550" y="5556250"/>
          <p14:tracePt t="116263" x="9226550" y="5549900"/>
          <p14:tracePt t="116296" x="9226550" y="5537200"/>
          <p14:tracePt t="116313" x="9226550" y="5530850"/>
          <p14:tracePt t="116346" x="9226550" y="5524500"/>
          <p14:tracePt t="116363" x="9232900" y="5524500"/>
          <p14:tracePt t="116380" x="9239250" y="5518150"/>
          <p14:tracePt t="116397" x="9245600" y="5505450"/>
          <p14:tracePt t="116413" x="9258300" y="5492750"/>
          <p14:tracePt t="116416" x="9264650" y="5486400"/>
          <p14:tracePt t="116430" x="9277350" y="5473700"/>
          <p14:tracePt t="116447" x="9283700" y="5461000"/>
          <p14:tracePt t="116465" x="9290050" y="5448300"/>
          <p14:tracePt t="116568" x="9296400" y="5448300"/>
          <p14:tracePt t="116574" x="9296400" y="5441950"/>
          <p14:tracePt t="116602" x="9302750" y="5435600"/>
          <p14:tracePt t="116724" x="9296400" y="5435600"/>
          <p14:tracePt t="116735" x="9290050" y="5435600"/>
          <p14:tracePt t="116747" x="9283700" y="5435600"/>
          <p14:tracePt t="116764" x="9277350" y="5441950"/>
          <p14:tracePt t="116781" x="9264650" y="5448300"/>
          <p14:tracePt t="116797" x="9258300" y="5454650"/>
          <p14:tracePt t="116813" x="9251950" y="5454650"/>
          <p14:tracePt t="117069" x="9251950" y="5448300"/>
          <p14:tracePt t="117094" x="9251950" y="5441950"/>
          <p14:tracePt t="117110" x="9251950" y="5435600"/>
          <p14:tracePt t="117119" x="9251950" y="5429250"/>
          <p14:tracePt t="117147" x="9258300" y="5410200"/>
          <p14:tracePt t="117165" x="9264650" y="5403850"/>
          <p14:tracePt t="117180" x="9264650" y="5397500"/>
          <p14:tracePt t="117182" x="9271000" y="5397500"/>
          <p14:tracePt t="117214" x="9271000" y="5391150"/>
          <p14:tracePt t="117230" x="9277350" y="5391150"/>
          <p14:tracePt t="117265" x="9283700" y="5384800"/>
          <p14:tracePt t="117281" x="9290050" y="5378450"/>
          <p14:tracePt t="117297" x="9302750" y="5372100"/>
          <p14:tracePt t="117304" x="9309100" y="5365750"/>
          <p14:tracePt t="117314" x="9321800" y="5359400"/>
          <p14:tracePt t="117331" x="9347200" y="5327650"/>
          <p14:tracePt t="117347" x="9372600" y="5251450"/>
          <p14:tracePt t="117364" x="9366250" y="5143500"/>
          <p14:tracePt t="117380" x="9347200" y="5054600"/>
          <p14:tracePt t="117398" x="9334500" y="4972050"/>
          <p14:tracePt t="117414" x="9309100" y="4851400"/>
          <p14:tracePt t="117430" x="9283700" y="4775200"/>
          <p14:tracePt t="117447" x="9245600" y="4705350"/>
          <p14:tracePt t="117464" x="9188450" y="4641850"/>
          <p14:tracePt t="117481" x="9150350" y="4616450"/>
          <p14:tracePt t="117497" x="9118600" y="4610100"/>
          <p14:tracePt t="117499" x="9067800" y="4610100"/>
          <p14:tracePt t="117513" x="9036050" y="4610100"/>
          <p14:tracePt t="117531" x="8909050" y="4616450"/>
          <p14:tracePt t="117547" x="8763000" y="4635500"/>
          <p14:tracePt t="117564" x="8655050" y="4686300"/>
          <p14:tracePt t="117582" x="8604250" y="4762500"/>
          <p14:tracePt t="117597" x="8559800" y="4819650"/>
          <p14:tracePt t="117614" x="8528050" y="4889500"/>
          <p14:tracePt t="117631" x="8509000" y="4965700"/>
          <p14:tracePt t="117647" x="8515350" y="5080000"/>
          <p14:tracePt t="117665" x="8559800" y="5175250"/>
          <p14:tracePt t="117681" x="8629650" y="5251450"/>
          <p14:tracePt t="117698" x="8718550" y="5302250"/>
          <p14:tracePt t="117715" x="8737600" y="5321300"/>
          <p14:tracePt t="117731" x="8731250" y="5321300"/>
          <p14:tracePt t="117734" x="8724900" y="5321300"/>
          <p14:tracePt t="117747" x="8718550" y="5314950"/>
          <p14:tracePt t="121560" x="8718550" y="5302250"/>
          <p14:tracePt t="121571" x="8712200" y="5283200"/>
          <p14:tracePt t="121583" x="8674100" y="5175250"/>
          <p14:tracePt t="121601" x="8636000" y="5073650"/>
          <p14:tracePt t="121618" x="8604250" y="5016500"/>
          <p14:tracePt t="121635" x="8585200" y="4978400"/>
          <p14:tracePt t="121652" x="8578850" y="4965700"/>
          <p14:tracePt t="121763" x="8572500" y="4965700"/>
          <p14:tracePt t="121771" x="8572500" y="4984750"/>
          <p14:tracePt t="121784" x="8572500" y="5016500"/>
          <p14:tracePt t="121802" x="8578850" y="5092700"/>
          <p14:tracePt t="121818" x="8636000" y="5149850"/>
          <p14:tracePt t="121834" x="8743950" y="5194300"/>
          <p14:tracePt t="121851" x="8870950" y="5194300"/>
          <p14:tracePt t="121868" x="8985250" y="5149850"/>
          <p14:tracePt t="121884" x="9036050" y="5099050"/>
          <p14:tracePt t="121901" x="9048750" y="5029200"/>
          <p14:tracePt t="121918" x="9029700" y="4940300"/>
          <p14:tracePt t="121935" x="9010650" y="4832350"/>
          <p14:tracePt t="121951" x="9010650" y="4737100"/>
          <p14:tracePt t="121968" x="9029700" y="4629150"/>
          <p14:tracePt t="121970" x="9042400" y="4578350"/>
          <p14:tracePt t="121985" x="9061450" y="4451350"/>
          <p14:tracePt t="122001" x="9074150" y="4375150"/>
          <p14:tracePt t="122018" x="9067800" y="4191000"/>
          <p14:tracePt t="122034" x="8991600" y="4013200"/>
          <p14:tracePt t="122051" x="8832850" y="3816350"/>
          <p14:tracePt t="122068" x="8648700" y="3644900"/>
          <p14:tracePt t="122084" x="8521700" y="3543300"/>
          <p14:tracePt t="122101" x="8477250" y="3486150"/>
          <p14:tracePt t="122118" x="8477250" y="3460750"/>
          <p14:tracePt t="122135" x="8515350" y="3422650"/>
          <p14:tracePt t="122151" x="8578850" y="3378200"/>
          <p14:tracePt t="122168" x="8616950" y="3346450"/>
          <p14:tracePt t="122184" x="8616950" y="3327400"/>
          <p14:tracePt t="122202" x="8616950" y="3282950"/>
          <p14:tracePt t="122218" x="8610600" y="3257550"/>
          <p14:tracePt t="122220" x="8604250" y="3232150"/>
          <p14:tracePt t="122235" x="8591550" y="3206750"/>
          <p14:tracePt t="122237" x="8585200" y="3194050"/>
          <p14:tracePt t="122250" x="8578850" y="3130550"/>
          <p14:tracePt t="122268" x="8597900" y="3086100"/>
          <p14:tracePt t="122285" x="8623300" y="3048000"/>
          <p14:tracePt t="122300" x="8667750" y="2997200"/>
          <p14:tracePt t="122318" x="8686800" y="2959100"/>
          <p14:tracePt t="122334" x="8693150" y="2914650"/>
          <p14:tracePt t="122351" x="8693150" y="2851150"/>
          <p14:tracePt t="122368" x="8686800" y="2794000"/>
          <p14:tracePt t="122385" x="8674100" y="2717800"/>
          <p14:tracePt t="122401" x="8667750" y="2635250"/>
          <p14:tracePt t="122418" x="8667750" y="2540000"/>
          <p14:tracePt t="122421" x="8667750" y="2508250"/>
          <p14:tracePt t="122435" x="8674100" y="2444750"/>
          <p14:tracePt t="122437" x="8674100" y="2413000"/>
          <p14:tracePt t="122452" x="8667750" y="2324100"/>
          <p14:tracePt t="122469" x="8636000" y="2247900"/>
          <p14:tracePt t="122485" x="8604250" y="2203450"/>
          <p14:tracePt t="122501" x="8578850" y="2178050"/>
          <p14:tracePt t="122518" x="8572500" y="2165350"/>
          <p14:tracePt t="122535" x="8566150" y="2159000"/>
          <p14:tracePt t="122551" x="8566150" y="2152650"/>
          <p14:tracePt t="122568" x="8559800" y="2146300"/>
          <p14:tracePt t="122602" x="8540750" y="2152650"/>
          <p14:tracePt t="122618" x="8451850" y="2190750"/>
          <p14:tracePt t="122635" x="8350250" y="2241550"/>
          <p14:tracePt t="122652" x="8274050" y="2279650"/>
          <p14:tracePt t="122669" x="8210550" y="2324100"/>
          <p14:tracePt t="122685" x="8185150" y="2343150"/>
          <p14:tracePt t="122688" x="8178800" y="2343150"/>
          <p14:tracePt t="122735" x="8178800" y="2349500"/>
          <p14:tracePt t="122752" x="8178800" y="2387600"/>
          <p14:tracePt t="122756" x="8178800" y="2419350"/>
          <p14:tracePt t="122768" x="8166100" y="2451100"/>
          <p14:tracePt t="122771" x="8147050" y="2495550"/>
          <p14:tracePt t="122784" x="8128000" y="2540000"/>
          <p14:tracePt t="122785" x="8102600" y="2578100"/>
          <p14:tracePt t="122802" x="8058150" y="2660650"/>
          <p14:tracePt t="122818" x="8045450" y="2692400"/>
          <p14:tracePt t="122821" x="8045450" y="2705100"/>
          <p14:tracePt t="122835" x="8032750" y="2730500"/>
          <p14:tracePt t="122837" x="8032750" y="2749550"/>
          <p14:tracePt t="122851" x="8032750" y="2781300"/>
          <p14:tracePt t="122869" x="8032750" y="2870200"/>
          <p14:tracePt t="122885" x="8051800" y="2946400"/>
          <p14:tracePt t="122902" x="8058150" y="3067050"/>
          <p14:tracePt t="122919" x="8039100" y="3155950"/>
          <p14:tracePt t="122936" x="8007350" y="3263900"/>
          <p14:tracePt t="122952" x="8001000" y="3333750"/>
          <p14:tracePt t="122968" x="8007350" y="3422650"/>
          <p14:tracePt t="122985" x="8026400" y="3492500"/>
          <p14:tracePt t="123002" x="8083550" y="3606800"/>
          <p14:tracePt t="123018" x="8147050" y="3714750"/>
          <p14:tracePt t="123035" x="8229600" y="3854450"/>
          <p14:tracePt t="123038" x="8242300" y="3886200"/>
          <p14:tracePt t="123052" x="8274050" y="3937000"/>
          <p14:tracePt t="123055" x="8293100" y="3975100"/>
          <p14:tracePt t="123068" x="8318500" y="4000500"/>
          <p14:tracePt t="123085" x="8331200" y="4006850"/>
          <p14:tracePt t="123087" x="8337550" y="4006850"/>
          <p14:tracePt t="123103" x="8350250" y="4006850"/>
          <p14:tracePt t="123105" x="8356600" y="4006850"/>
          <p14:tracePt t="123117" x="8388350" y="4006850"/>
          <p14:tracePt t="123119" x="8420100" y="4006850"/>
          <p14:tracePt t="123135" x="8477250" y="4006850"/>
          <p14:tracePt t="123151" x="8521700" y="4006850"/>
          <p14:tracePt t="123168" x="8547100" y="4006850"/>
          <p14:tracePt t="123184" x="8572500" y="4006850"/>
          <p14:tracePt t="123201" x="8604250" y="3981450"/>
          <p14:tracePt t="123219" x="8629650" y="3962400"/>
          <p14:tracePt t="123235" x="8661400" y="3924300"/>
          <p14:tracePt t="123252" x="8693150" y="3879850"/>
          <p14:tracePt t="123269" x="8737600" y="3835400"/>
          <p14:tracePt t="123285" x="8775700" y="3797300"/>
          <p14:tracePt t="123288" x="8807450" y="3752850"/>
          <p14:tracePt t="123302" x="8851900" y="3683000"/>
          <p14:tracePt t="123318" x="8877300" y="3594100"/>
          <p14:tracePt t="123336" x="8883650" y="3517900"/>
          <p14:tracePt t="123352" x="8864600" y="3384550"/>
          <p14:tracePt t="123369" x="8832850" y="3238500"/>
          <p14:tracePt t="123386" x="8801100" y="3105150"/>
          <p14:tracePt t="123402" x="8788400" y="2984500"/>
          <p14:tracePt t="123419" x="8782050" y="2857500"/>
          <p14:tracePt t="123436" x="8782050" y="2743200"/>
          <p14:tracePt t="123453" x="8782050" y="2635250"/>
          <p14:tracePt t="123469" x="8775700" y="2546350"/>
          <p14:tracePt t="123485" x="8756650" y="2470150"/>
          <p14:tracePt t="123488" x="8737600" y="2438400"/>
          <p14:tracePt t="123502" x="8731250" y="2419350"/>
          <p14:tracePt t="123519" x="8705850" y="2393950"/>
          <p14:tracePt t="123523" x="8699500" y="2381250"/>
          <p14:tracePt t="123535" x="8699500" y="2374900"/>
          <p14:tracePt t="123553" x="8686800" y="2355850"/>
          <p14:tracePt t="123569" x="8680450" y="2343150"/>
          <p14:tracePt t="123586" x="8674100" y="2336800"/>
          <p14:tracePt t="123602" x="8661400" y="2330450"/>
          <p14:tracePt t="123619" x="8648700" y="2330450"/>
          <p14:tracePt t="123636" x="8636000" y="2324100"/>
          <p14:tracePt t="123652" x="8616950" y="2324100"/>
          <p14:tracePt t="123670" x="8604250" y="2324100"/>
          <p14:tracePt t="123686" x="8591550" y="2330450"/>
          <p14:tracePt t="123703" x="8559800" y="2368550"/>
          <p14:tracePt t="123719" x="8534400" y="2419350"/>
          <p14:tracePt t="123736" x="8483600" y="2489200"/>
          <p14:tracePt t="123753" x="8445500" y="2540000"/>
          <p14:tracePt t="123755" x="8426450" y="2565400"/>
          <p14:tracePt t="123770" x="8388350" y="2609850"/>
          <p14:tracePt t="123786" x="8331200" y="2673350"/>
          <p14:tracePt t="123803" x="8286750" y="2717800"/>
          <p14:tracePt t="123819" x="8267700" y="2736850"/>
          <p14:tracePt t="123835" x="8248650" y="2762250"/>
          <p14:tracePt t="123853" x="8242300" y="2781300"/>
          <p14:tracePt t="123869" x="8229600" y="2825750"/>
          <p14:tracePt t="123886" x="8223250" y="2870200"/>
          <p14:tracePt t="123902" x="8223250" y="2921000"/>
          <p14:tracePt t="123918" x="8210550" y="3009900"/>
          <p14:tracePt t="123936" x="8204200" y="3067050"/>
          <p14:tracePt t="123952" x="8191500" y="3155950"/>
          <p14:tracePt t="123969" x="8191500" y="3206750"/>
          <p14:tracePt t="123985" x="8197850" y="3314700"/>
          <p14:tracePt t="124003" x="8242300" y="3441700"/>
          <p14:tracePt t="124019" x="8350250" y="3670300"/>
          <p14:tracePt t="124036" x="8388350" y="3778250"/>
          <p14:tracePt t="124053" x="8413750" y="3860800"/>
          <p14:tracePt t="124070" x="8420100" y="3892550"/>
          <p14:tracePt t="124086" x="8432800" y="3911600"/>
          <p14:tracePt t="124103" x="8439150" y="3917950"/>
          <p14:tracePt t="124124" x="8458200" y="3937000"/>
          <p14:tracePt t="124137" x="8496300" y="3962400"/>
          <p14:tracePt t="124153" x="8547100" y="4013200"/>
          <p14:tracePt t="124169" x="8597900" y="4064000"/>
          <p14:tracePt t="124186" x="8616950" y="4089400"/>
          <p14:tracePt t="124203" x="8629650" y="4095750"/>
          <p14:tracePt t="124219" x="8642350" y="4102100"/>
          <p14:tracePt t="124237" x="8667750" y="4102100"/>
          <p14:tracePt t="124239" x="8680450" y="4095750"/>
          <p14:tracePt t="124252" x="8718550" y="4076700"/>
          <p14:tracePt t="124253" x="8756650" y="4044950"/>
          <p14:tracePt t="124269" x="8775700" y="4032250"/>
          <p14:tracePt t="124286" x="8858250" y="3917950"/>
          <p14:tracePt t="124303" x="8896350" y="3835400"/>
          <p14:tracePt t="124319" x="8928100" y="3721100"/>
          <p14:tracePt t="124336" x="8940800" y="3619500"/>
          <p14:tracePt t="124353" x="8947150" y="3517900"/>
          <p14:tracePt t="124369" x="8947150" y="3422650"/>
          <p14:tracePt t="124386" x="8940800" y="3321050"/>
          <p14:tracePt t="124403" x="8928100" y="3168650"/>
          <p14:tracePt t="124420" x="8921750" y="3054350"/>
          <p14:tracePt t="124436" x="8909050" y="2946400"/>
          <p14:tracePt t="124455" x="8890000" y="2844800"/>
          <p14:tracePt t="124470" x="8851900" y="2717800"/>
          <p14:tracePt t="124486" x="8832850" y="2609850"/>
          <p14:tracePt t="124505" x="8807450" y="2470150"/>
          <p14:tracePt t="124520" x="8801100" y="2400300"/>
          <p14:tracePt t="124537" x="8794750" y="2330450"/>
          <p14:tracePt t="124553" x="8788400" y="2273300"/>
          <p14:tracePt t="124570" x="8782050" y="2228850"/>
          <p14:tracePt t="124587" x="8769350" y="2209800"/>
          <p14:tracePt t="124603" x="8769350" y="2203450"/>
          <p14:tracePt t="124636" x="8763000" y="2228850"/>
          <p14:tracePt t="124653" x="8756650" y="2247900"/>
          <p14:tracePt t="124670" x="8756650" y="2273300"/>
          <p14:tracePt t="124687" x="8750300" y="2292350"/>
          <p14:tracePt t="124703" x="8750300" y="2305050"/>
          <p14:tracePt t="124720" x="8743950" y="2317750"/>
          <p14:tracePt t="124737" x="8712200" y="2349500"/>
          <p14:tracePt t="124753" x="8686800" y="2368550"/>
          <p14:tracePt t="124807" x="8686800" y="2374900"/>
          <p14:tracePt t="124820" x="8680450" y="2374900"/>
          <p14:tracePt t="124837" x="8661400" y="2400300"/>
          <p14:tracePt t="124853" x="8648700" y="2432050"/>
          <p14:tracePt t="124871" x="8661400" y="2470150"/>
          <p14:tracePt t="124887" x="8737600" y="2540000"/>
          <p14:tracePt t="124903" x="8801100" y="2597150"/>
          <p14:tracePt t="124921" x="8845550" y="2647950"/>
          <p14:tracePt t="124937" x="8858250" y="2667000"/>
          <p14:tracePt t="124954" x="8877300" y="2679700"/>
          <p14:tracePt t="124970" x="8902700" y="2692400"/>
          <p14:tracePt t="124987" x="8915400" y="2698750"/>
          <p14:tracePt t="125003" x="8921750" y="2705100"/>
          <p14:tracePt t="125019" x="8928100" y="2711450"/>
          <p14:tracePt t="125036" x="8940800" y="2717800"/>
          <p14:tracePt t="125054" x="8959850" y="2743200"/>
          <p14:tracePt t="125070" x="8978900" y="2768600"/>
          <p14:tracePt t="125087" x="9010650" y="2806700"/>
          <p14:tracePt t="125089" x="9036050" y="2825750"/>
          <p14:tracePt t="125102" x="9055100" y="2838450"/>
          <p14:tracePt t="125104" x="9086850" y="2863850"/>
          <p14:tracePt t="125120" x="9099550" y="2870200"/>
          <p14:tracePt t="125123" x="9124950" y="2882900"/>
          <p14:tracePt t="125136" x="9163050" y="2882900"/>
          <p14:tracePt t="125153" x="9194800" y="2876550"/>
          <p14:tracePt t="125170" x="9245600" y="2838450"/>
          <p14:tracePt t="125187" x="9296400" y="2794000"/>
          <p14:tracePt t="125204" x="9340850" y="2743200"/>
          <p14:tracePt t="125221" x="9366250" y="2698750"/>
          <p14:tracePt t="125237" x="9385300" y="2679700"/>
          <p14:tracePt t="125254" x="9398000" y="2654300"/>
          <p14:tracePt t="125271" x="9410700" y="2622550"/>
          <p14:tracePt t="125287" x="9417050" y="2597150"/>
          <p14:tracePt t="125304" x="9423400" y="2546350"/>
          <p14:tracePt t="125307" x="9429750" y="2527300"/>
          <p14:tracePt t="125321" x="9429750" y="2489200"/>
          <p14:tracePt t="125338" x="9398000" y="2413000"/>
          <p14:tracePt t="125354" x="9385300" y="2393950"/>
          <p14:tracePt t="125356" x="9372600" y="2374900"/>
          <p14:tracePt t="125371" x="9328150" y="2311400"/>
          <p14:tracePt t="125387" x="9302750" y="2273300"/>
          <p14:tracePt t="125441" x="9296400" y="2266950"/>
          <p14:tracePt t="125471" x="9264650" y="2254250"/>
          <p14:tracePt t="125487" x="9207500" y="2241550"/>
          <p14:tracePt t="125505" x="9124950" y="2241550"/>
          <p14:tracePt t="125521" x="9017000" y="2235200"/>
          <p14:tracePt t="125537" x="8953500" y="2235200"/>
          <p14:tracePt t="125553" x="8928100" y="2235200"/>
          <p14:tracePt t="125569" x="8921750" y="2235200"/>
          <p14:tracePt t="125621" x="8921750" y="2247900"/>
          <p14:tracePt t="125637" x="8928100" y="2286000"/>
          <p14:tracePt t="125654" x="8902700" y="2336800"/>
          <p14:tracePt t="125672" x="8851900" y="2406650"/>
          <p14:tracePt t="125674" x="8832850" y="2438400"/>
          <p14:tracePt t="125688" x="8794750" y="2489200"/>
          <p14:tracePt t="125691" x="8782050" y="2520950"/>
          <p14:tracePt t="125705" x="8782050" y="2667000"/>
          <p14:tracePt t="125721" x="8851900" y="2774950"/>
          <p14:tracePt t="125738" x="8928100" y="2857500"/>
          <p14:tracePt t="125754" x="8997950" y="2908300"/>
          <p14:tracePt t="125771" x="9023350" y="2927350"/>
          <p14:tracePt t="125788" x="9042400" y="2933700"/>
          <p14:tracePt t="125827" x="9048750" y="2933700"/>
          <p14:tracePt t="125836" x="9055100" y="2940050"/>
          <p14:tracePt t="125854" x="9080500" y="2946400"/>
          <p14:tracePt t="125873" x="9131300" y="2952750"/>
          <p14:tracePt t="125888" x="9220200" y="2946400"/>
          <p14:tracePt t="125904" x="9296400" y="2921000"/>
          <p14:tracePt t="125920" x="9340850" y="2882900"/>
          <p14:tracePt t="125924" x="9359900" y="2857500"/>
          <p14:tracePt t="125938" x="9385300" y="2794000"/>
          <p14:tracePt t="125955" x="9404350" y="2749550"/>
          <p14:tracePt t="125971" x="9410700" y="2679700"/>
          <p14:tracePt t="125988" x="9410700" y="2616200"/>
          <p14:tracePt t="126004" x="9410700" y="2565400"/>
          <p14:tracePt t="126021" x="9398000" y="2495550"/>
          <p14:tracePt t="126038" x="9378950" y="2444750"/>
          <p14:tracePt t="126055" x="9340850" y="2381250"/>
          <p14:tracePt t="126072" x="9309100" y="2343150"/>
          <p14:tracePt t="126088" x="9283700" y="2317750"/>
          <p14:tracePt t="126105" x="9251950" y="2292350"/>
          <p14:tracePt t="126110" x="9232900" y="2279650"/>
          <p14:tracePt t="126121" x="9220200" y="2273300"/>
          <p14:tracePt t="126137" x="9194800" y="2266950"/>
          <p14:tracePt t="126155" x="9156700" y="2260600"/>
          <p14:tracePt t="126157" x="9124950" y="2260600"/>
          <p14:tracePt t="126172" x="9099550" y="2273300"/>
          <p14:tracePt t="126188" x="9080500" y="2292350"/>
          <p14:tracePt t="126205" x="9074150" y="2324100"/>
          <p14:tracePt t="126223" x="9093200" y="2387600"/>
          <p14:tracePt t="126227" x="9112250" y="2413000"/>
          <p14:tracePt t="126237" x="9124950" y="2438400"/>
          <p14:tracePt t="126255" x="9144000" y="2540000"/>
          <p14:tracePt t="126271" x="9144000" y="2628900"/>
          <p14:tracePt t="126288" x="9137650" y="2667000"/>
          <p14:tracePt t="126305" x="9131300" y="2698750"/>
          <p14:tracePt t="126355" x="9144000" y="2698750"/>
          <p14:tracePt t="126372" x="9175750" y="2711450"/>
          <p14:tracePt t="126389" x="9207500" y="2730500"/>
          <p14:tracePt t="126405" x="9251950" y="2755900"/>
          <p14:tracePt t="126407" x="9258300" y="2762250"/>
          <p14:tracePt t="126421" x="9271000" y="2774950"/>
          <p14:tracePt t="126423" x="9277350" y="2774950"/>
          <p14:tracePt t="126437" x="9277350" y="2781300"/>
          <p14:tracePt t="126455" x="9290050" y="2794000"/>
          <p14:tracePt t="126472" x="9302750" y="2794000"/>
          <p14:tracePt t="126488" x="9328150" y="2781300"/>
          <p14:tracePt t="126504" x="9334500" y="2749550"/>
          <p14:tracePt t="126521" x="9340850" y="2698750"/>
          <p14:tracePt t="126538" x="9347200" y="2647950"/>
          <p14:tracePt t="126555" x="9353550" y="2590800"/>
          <p14:tracePt t="126571" x="9353550" y="2501900"/>
          <p14:tracePt t="126589" x="9334500" y="2444750"/>
          <p14:tracePt t="126605" x="9283700" y="2368550"/>
          <p14:tracePt t="126622" x="9251950" y="2324100"/>
          <p14:tracePt t="126624" x="9232900" y="2305050"/>
          <p14:tracePt t="126638" x="9220200" y="2286000"/>
          <p14:tracePt t="126656" x="9188450" y="2235200"/>
          <p14:tracePt t="126672" x="9163050" y="2209800"/>
          <p14:tracePt t="126688" x="9150350" y="2209800"/>
          <p14:tracePt t="126705" x="9144000" y="2209800"/>
          <p14:tracePt t="134054" x="9137650" y="2209800"/>
          <p14:tracePt t="134063" x="9137650" y="2203450"/>
          <p14:tracePt t="134078" x="9124950" y="2178050"/>
          <p14:tracePt t="134095" x="9182100" y="2159000"/>
          <p14:tracePt t="134112" x="9340850" y="2165350"/>
          <p14:tracePt t="134129" x="9550400" y="2209800"/>
          <p14:tracePt t="134145" x="9683750" y="2292350"/>
          <p14:tracePt t="134162" x="9721850" y="2419350"/>
          <p14:tracePt t="134165" x="9721850" y="2489200"/>
          <p14:tracePt t="134178" x="9715500" y="2540000"/>
          <p14:tracePt t="134180" x="9696450" y="2590800"/>
          <p14:tracePt t="134195" x="9658350" y="2641600"/>
          <p14:tracePt t="134211" x="9658350" y="2654300"/>
          <p14:tracePt t="134213" x="9658350" y="2660650"/>
          <p14:tracePt t="134228" x="9671050" y="2667000"/>
          <p14:tracePt t="134245" x="9677400" y="2673350"/>
          <p14:tracePt t="134262" x="9715500" y="2730500"/>
          <p14:tracePt t="134278" x="9715500" y="2774950"/>
          <p14:tracePt t="134295" x="9715500" y="2813050"/>
          <p14:tracePt t="134311" x="9715500" y="2825750"/>
          <p14:tracePt t="134345" x="9721850" y="2819400"/>
          <p14:tracePt t="134362" x="9734550" y="2800350"/>
          <p14:tracePt t="134378" x="9766300" y="2755900"/>
          <p14:tracePt t="134395" x="9779000" y="2743200"/>
          <p14:tracePt t="134397" x="9779000" y="2736850"/>
          <p14:tracePt t="134463" x="9779000" y="2730500"/>
          <p14:tracePt t="134478" x="9772650" y="2692400"/>
          <p14:tracePt t="134495" x="9759950" y="2641600"/>
          <p14:tracePt t="134511" x="9747250" y="2584450"/>
          <p14:tracePt t="134529" x="9734550" y="2546350"/>
          <p14:tracePt t="134545" x="9702800" y="2520950"/>
          <p14:tracePt t="134561" x="9652000" y="2508250"/>
          <p14:tracePt t="134578" x="9582150" y="2495550"/>
          <p14:tracePt t="134595" x="9512300" y="2482850"/>
          <p14:tracePt t="134613" x="9474200" y="2470150"/>
          <p14:tracePt t="134629" x="9429750" y="2457450"/>
          <p14:tracePt t="134645" x="9391650" y="2432050"/>
          <p14:tracePt t="134662" x="9378950" y="2432050"/>
          <p14:tracePt t="134678" x="9366250" y="2432050"/>
          <p14:tracePt t="134695" x="9334500" y="2432050"/>
          <p14:tracePt t="134712" x="9239250" y="2432050"/>
          <p14:tracePt t="134729" x="9124950" y="2425700"/>
          <p14:tracePt t="134745" x="9061450" y="2419350"/>
          <p14:tracePt t="134762" x="9004300" y="2419350"/>
          <p14:tracePt t="134779" x="8972550" y="2438400"/>
          <p14:tracePt t="134796" x="8915400" y="2501900"/>
          <p14:tracePt t="134812" x="8705850" y="2628900"/>
          <p14:tracePt t="134828" x="8350250" y="2743200"/>
          <p14:tracePt t="134845" x="7842250" y="2819400"/>
          <p14:tracePt t="134862" x="7277100" y="2857500"/>
          <p14:tracePt t="134878" x="6756400" y="2870200"/>
          <p14:tracePt t="134896" x="6330950" y="2870200"/>
          <p14:tracePt t="134898" x="6153150" y="2863850"/>
          <p14:tracePt t="134911" x="6019800" y="2863850"/>
          <p14:tracePt t="134912" x="5880100" y="2863850"/>
          <p14:tracePt t="134928" x="5765800" y="2863850"/>
          <p14:tracePt t="134945" x="5556250" y="2863850"/>
          <p14:tracePt t="134962" x="5530850" y="2863850"/>
          <p14:tracePt t="135031" x="5530850" y="2870200"/>
          <p14:tracePt t="135040" x="5530850" y="2876550"/>
          <p14:tracePt t="135045" x="5518150" y="2889250"/>
          <p14:tracePt t="135062" x="5499100" y="2914650"/>
          <p14:tracePt t="135080" x="5473700" y="2927350"/>
          <p14:tracePt t="135098" x="5397500" y="2959100"/>
          <p14:tracePt t="135113" x="5283200" y="2978150"/>
          <p14:tracePt t="135129" x="5099050" y="3003550"/>
          <p14:tracePt t="135146" x="4933950" y="3028950"/>
          <p14:tracePt t="135162" x="4749800" y="3048000"/>
          <p14:tracePt t="135179" x="4578350" y="3067050"/>
          <p14:tracePt t="135195" x="4419600" y="3073400"/>
          <p14:tracePt t="135212" x="4267200" y="3079750"/>
          <p14:tracePt t="135229" x="4159250" y="3067050"/>
          <p14:tracePt t="135246" x="4070350" y="3048000"/>
          <p14:tracePt t="135249" x="4044950" y="3041650"/>
          <p14:tracePt t="135262" x="4006850" y="3035300"/>
          <p14:tracePt t="135264" x="3981450" y="3028950"/>
          <p14:tracePt t="135278" x="3930650" y="3028950"/>
          <p14:tracePt t="135280" x="3867150" y="3028950"/>
          <p14:tracePt t="135294" x="3797300" y="3028950"/>
          <p14:tracePt t="135313" x="3594100" y="3016250"/>
          <p14:tracePt t="135329" x="3454400" y="3003550"/>
          <p14:tracePt t="135345" x="3371850" y="2971800"/>
          <p14:tracePt t="135362" x="3340100" y="2952750"/>
          <p14:tracePt t="135379" x="3327400" y="2927350"/>
          <p14:tracePt t="135396" x="3314700" y="2908300"/>
          <p14:tracePt t="135412" x="3282950" y="2889250"/>
          <p14:tracePt t="135429" x="3225800" y="2863850"/>
          <p14:tracePt t="135446" x="3124200" y="2813050"/>
          <p14:tracePt t="135463" x="2997200" y="2749550"/>
          <p14:tracePt t="135479" x="2863850" y="2647950"/>
          <p14:tracePt t="135481" x="2825750" y="2616200"/>
          <p14:tracePt t="135496" x="2806700" y="2584450"/>
          <p14:tracePt t="135499" x="2794000" y="2552700"/>
          <p14:tracePt t="135512" x="2781300" y="2533650"/>
          <p14:tracePt t="135529" x="2768600" y="2501900"/>
          <p14:tracePt t="135546" x="2755900" y="2495550"/>
          <p14:tracePt t="135563" x="2679700" y="2495550"/>
          <p14:tracePt t="135581" x="2546350" y="2489200"/>
          <p14:tracePt t="135596" x="2400300" y="2482850"/>
          <p14:tracePt t="135613" x="2317750" y="2470150"/>
          <p14:tracePt t="135629" x="2266950" y="2457450"/>
          <p14:tracePt t="135662" x="2266950" y="2463800"/>
          <p14:tracePt t="135679" x="2266950" y="2495550"/>
          <p14:tracePt t="135696" x="2273300" y="2565400"/>
          <p14:tracePt t="135713" x="2279650" y="2635250"/>
          <p14:tracePt t="135730" x="2292350" y="2686050"/>
          <p14:tracePt t="135746" x="2292350" y="2692400"/>
          <p14:tracePt t="135797" x="2298700" y="2692400"/>
          <p14:tracePt t="135813" x="2317750" y="2692400"/>
          <p14:tracePt t="135829" x="2336800" y="2705100"/>
          <p14:tracePt t="135846" x="2343150" y="2730500"/>
          <p14:tracePt t="136983" x="2355850" y="2730500"/>
          <p14:tracePt t="136994" x="2374900" y="2736850"/>
          <p14:tracePt t="137006" x="2495550" y="2768600"/>
          <p14:tracePt t="137015" x="2578100" y="2794000"/>
          <p14:tracePt t="137030" x="2743200" y="2844800"/>
          <p14:tracePt t="137047" x="2895600" y="2882900"/>
          <p14:tracePt t="137064" x="3028950" y="2914650"/>
          <p14:tracePt t="137080" x="3206750" y="2946400"/>
          <p14:tracePt t="137097" x="3378200" y="2965450"/>
          <p14:tracePt t="137114" x="3606800" y="2984500"/>
          <p14:tracePt t="137117" x="3746500" y="2990850"/>
          <p14:tracePt t="137129" x="3867150" y="2997200"/>
          <p14:tracePt t="137147" x="4298950" y="3022600"/>
          <p14:tracePt t="137165" x="4914900" y="3060700"/>
          <p14:tracePt t="137181" x="5626100" y="3079750"/>
          <p14:tracePt t="137198" x="6597650" y="3048000"/>
          <p14:tracePt t="137214" x="7080250" y="3009900"/>
          <p14:tracePt t="137231" x="7385050" y="2959100"/>
          <p14:tracePt t="137248" x="7600950" y="2927350"/>
          <p14:tracePt t="137263" x="7696200" y="2889250"/>
          <p14:tracePt t="137280" x="7721600" y="2876550"/>
          <p14:tracePt t="137314" x="7759700" y="2876550"/>
          <p14:tracePt t="137331" x="7816850" y="2882900"/>
          <p14:tracePt t="137347" x="7842250" y="2889250"/>
          <p14:tracePt t="137364" x="7848600" y="2889250"/>
          <p14:tracePt t="137418" x="7854950" y="2882900"/>
          <p14:tracePt t="137427" x="7874000" y="2863850"/>
          <p14:tracePt t="137432" x="7905750" y="2844800"/>
          <p14:tracePt t="137446" x="7950200" y="2819400"/>
          <p14:tracePt t="137465" x="8210550" y="2768600"/>
          <p14:tracePt t="137481" x="8388350" y="2736850"/>
          <p14:tracePt t="137496" x="8540750" y="2711450"/>
          <p14:tracePt t="137514" x="8597900" y="2698750"/>
          <p14:tracePt t="137531" x="8629650" y="2698750"/>
          <p14:tracePt t="137548" x="8655050" y="2692400"/>
          <p14:tracePt t="137564" x="8693150" y="2679700"/>
          <p14:tracePt t="137581" x="8756650" y="2647950"/>
          <p14:tracePt t="137597" x="8807450" y="2609850"/>
          <p14:tracePt t="137615" x="8839200" y="2559050"/>
          <p14:tracePt t="137632" x="8845550" y="2520950"/>
          <p14:tracePt t="137635" x="8845550" y="2514600"/>
          <p14:tracePt t="137646" x="8845550" y="2501900"/>
          <p14:tracePt t="137664" x="8845550" y="2495550"/>
          <p14:tracePt t="137681" x="8845550" y="2482850"/>
          <p14:tracePt t="137698" x="8845550" y="2463800"/>
          <p14:tracePt t="137700" x="8845550" y="2451100"/>
          <p14:tracePt t="137716" x="8845550" y="2413000"/>
          <p14:tracePt t="137730" x="8832850" y="2368550"/>
          <p14:tracePt t="137749" x="8782050" y="2298700"/>
          <p14:tracePt t="137764" x="8718550" y="2254250"/>
          <p14:tracePt t="137781" x="8636000" y="2209800"/>
          <p14:tracePt t="137798" x="8585200" y="2197100"/>
          <p14:tracePt t="137814" x="8553450" y="2178050"/>
          <p14:tracePt t="137831" x="8540750" y="2178050"/>
          <p14:tracePt t="137865" x="8534400" y="2178050"/>
          <p14:tracePt t="137881" x="8509000" y="2203450"/>
          <p14:tracePt t="137898" x="8445500" y="2260600"/>
          <p14:tracePt t="137915" x="8362950" y="2330450"/>
          <p14:tracePt t="137931" x="8299450" y="2400300"/>
          <p14:tracePt t="137948" x="8255000" y="2482850"/>
          <p14:tracePt t="137964" x="8248650" y="2559050"/>
          <p14:tracePt t="137982" x="8255000" y="2622550"/>
          <p14:tracePt t="137998" x="8267700" y="2717800"/>
          <p14:tracePt t="138015" x="8267700" y="2838450"/>
          <p14:tracePt t="138017" x="8261350" y="2889250"/>
          <p14:tracePt t="138030" x="8255000" y="2933700"/>
          <p14:tracePt t="138031" x="8242300" y="2984500"/>
          <p14:tracePt t="138047" x="8235950" y="3035300"/>
          <p14:tracePt t="138048" x="8229600" y="3086100"/>
          <p14:tracePt t="138065" x="8223250" y="3155950"/>
          <p14:tracePt t="138081" x="8216900" y="3206750"/>
          <p14:tracePt t="138098" x="8235950" y="3244850"/>
          <p14:tracePt t="138113" x="8280400" y="3295650"/>
          <p14:tracePt t="138132" x="8331200" y="3340100"/>
          <p14:tracePt t="138148" x="8362950" y="3397250"/>
          <p14:tracePt t="138164" x="8369300" y="3460750"/>
          <p14:tracePt t="138181" x="8369300" y="3505200"/>
          <p14:tracePt t="138198" x="8369300" y="3549650"/>
          <p14:tracePt t="138214" x="8362950" y="3594100"/>
          <p14:tracePt t="138231" x="8362950" y="3619500"/>
          <p14:tracePt t="138234" x="8362950" y="3632200"/>
          <p14:tracePt t="138248" x="8369300" y="3644900"/>
          <p14:tracePt t="138251" x="8382000" y="3663950"/>
          <p14:tracePt t="138265" x="8407400" y="3689350"/>
          <p14:tracePt t="138268" x="8426450" y="3702050"/>
          <p14:tracePt t="138282" x="8464550" y="3727450"/>
          <p14:tracePt t="138284" x="8489950" y="3733800"/>
          <p14:tracePt t="138297" x="8534400" y="3746500"/>
          <p14:tracePt t="138298" x="8585200" y="3746500"/>
          <p14:tracePt t="138315" x="8648700" y="3746500"/>
          <p14:tracePt t="138331" x="8699500" y="3740150"/>
          <p14:tracePt t="138350" x="8737600" y="3733800"/>
          <p14:tracePt t="138364" x="8763000" y="3733800"/>
          <p14:tracePt t="138382" x="8794750" y="3727450"/>
          <p14:tracePt t="138398" x="8826500" y="3727450"/>
          <p14:tracePt t="138415" x="8851900" y="3727450"/>
          <p14:tracePt t="138431" x="8870950" y="3721100"/>
          <p14:tracePt t="138449" x="8896350" y="3702050"/>
          <p14:tracePt t="138465" x="8921750" y="3676650"/>
          <p14:tracePt t="138482" x="8940800" y="3657600"/>
          <p14:tracePt t="138498" x="8953500" y="3644900"/>
          <p14:tracePt t="138515" x="8972550" y="3625850"/>
          <p14:tracePt t="138517" x="8978900" y="3619500"/>
          <p14:tracePt t="138532" x="8978900" y="3613150"/>
          <p14:tracePt t="138535" x="8985250" y="3606800"/>
          <p14:tracePt t="138549" x="8991600" y="3600450"/>
          <p14:tracePt t="138565" x="8997950" y="3587750"/>
          <p14:tracePt t="138581" x="8997950" y="3575050"/>
          <p14:tracePt t="138599" x="9004300" y="3568700"/>
          <p14:tracePt t="138615" x="9004300" y="3556000"/>
          <p14:tracePt t="138632" x="9010650" y="3549650"/>
          <p14:tracePt t="138648" x="9010650" y="3543300"/>
          <p14:tracePt t="138695" x="9017000" y="3543300"/>
          <p14:tracePt t="138703" x="9017000" y="3536950"/>
          <p14:tracePt t="138716" x="9029700" y="3530600"/>
          <p14:tracePt t="138732" x="9048750" y="3505200"/>
          <p14:tracePt t="138748" x="9055100" y="3492500"/>
          <p14:tracePt t="138751" x="9061450" y="3479800"/>
          <p14:tracePt t="138765" x="9067800" y="3473450"/>
          <p14:tracePt t="138769" x="9074150" y="3460750"/>
          <p14:tracePt t="138782" x="9080500" y="3454400"/>
          <p14:tracePt t="138786" x="9086850" y="3448050"/>
          <p14:tracePt t="138799" x="9086850" y="3435350"/>
          <p14:tracePt t="138849" x="9093200" y="3435350"/>
          <p14:tracePt t="138882" x="9105900" y="3429000"/>
          <p14:tracePt t="138899" x="9118600" y="3416300"/>
          <p14:tracePt t="138915" x="9131300" y="3390900"/>
          <p14:tracePt t="138933" x="9137650" y="3365500"/>
          <p14:tracePt t="138949" x="9137650" y="3352800"/>
          <p14:tracePt t="138965" x="9137650" y="3333750"/>
          <p14:tracePt t="138982" x="9137650" y="3327400"/>
          <p14:tracePt t="139015" x="9144000" y="3308350"/>
          <p14:tracePt t="139032" x="9156700" y="3282950"/>
          <p14:tracePt t="139049" x="9156700" y="3270250"/>
          <p14:tracePt t="139066" x="9156700" y="3238500"/>
          <p14:tracePt t="139082" x="9150350" y="3200400"/>
          <p14:tracePt t="139099" x="9124950" y="3155950"/>
          <p14:tracePt t="139117" x="9099550" y="3105150"/>
          <p14:tracePt t="139120" x="9093200" y="3073400"/>
          <p14:tracePt t="139149" x="9080500" y="3022600"/>
          <p14:tracePt t="139165" x="9067800" y="2965450"/>
          <p14:tracePt t="139183" x="9036050" y="2895600"/>
          <p14:tracePt t="139199" x="9004300" y="2832100"/>
          <p14:tracePt t="139215" x="8972550" y="2781300"/>
          <p14:tracePt t="139232" x="8959850" y="2755900"/>
          <p14:tracePt t="139234" x="8947150" y="2736850"/>
          <p14:tracePt t="139248" x="8940800" y="2717800"/>
          <p14:tracePt t="139265" x="8940800" y="2711450"/>
          <p14:tracePt t="139282" x="8934450" y="2711450"/>
          <p14:tracePt t="139299" x="8902700" y="2717800"/>
          <p14:tracePt t="139315" x="8870950" y="2743200"/>
          <p14:tracePt t="139333" x="8845550" y="2787650"/>
          <p14:tracePt t="139349" x="8826500" y="2838450"/>
          <p14:tracePt t="139366" x="8807450" y="2901950"/>
          <p14:tracePt t="139382" x="8775700" y="2965450"/>
          <p14:tracePt t="139399" x="8743950" y="3035300"/>
          <p14:tracePt t="139416" x="8737600" y="3111500"/>
          <p14:tracePt t="139433" x="8737600" y="3187700"/>
          <p14:tracePt t="139449" x="8737600" y="3257550"/>
          <p14:tracePt t="139452" x="8743950" y="3282950"/>
          <p14:tracePt t="139466" x="8763000" y="3359150"/>
          <p14:tracePt t="139483" x="8801100" y="3441700"/>
          <p14:tracePt t="139498" x="8826500" y="3530600"/>
          <p14:tracePt t="139516" x="8845550" y="3606800"/>
          <p14:tracePt t="139532" x="8870950" y="3676650"/>
          <p14:tracePt t="139549" x="8902700" y="3733800"/>
          <p14:tracePt t="139566" x="8934450" y="3771900"/>
          <p14:tracePt t="139583" x="8972550" y="3797300"/>
          <p14:tracePt t="139599" x="9029700" y="3810000"/>
          <p14:tracePt t="139616" x="9105900" y="3803650"/>
          <p14:tracePt t="139633" x="9156700" y="3771900"/>
          <p14:tracePt t="139649" x="9239250" y="3702050"/>
          <p14:tracePt t="139666" x="9321800" y="3613150"/>
          <p14:tracePt t="139683" x="9391650" y="3530600"/>
          <p14:tracePt t="139700" x="9429750" y="3435350"/>
          <p14:tracePt t="139717" x="9429750" y="3359150"/>
          <p14:tracePt t="139734" x="9423400" y="3282950"/>
          <p14:tracePt t="139749" x="9404350" y="3225800"/>
          <p14:tracePt t="139766" x="9372600" y="3124200"/>
          <p14:tracePt t="139783" x="9347200" y="3022600"/>
          <p14:tracePt t="139799" x="9321800" y="2914650"/>
          <p14:tracePt t="139816" x="9296400" y="2819400"/>
          <p14:tracePt t="139833" x="9271000" y="2736850"/>
          <p14:tracePt t="139850" x="9239250" y="2698750"/>
          <p14:tracePt t="139866" x="9213850" y="2686050"/>
          <p14:tracePt t="139883" x="9169400" y="2686050"/>
          <p14:tracePt t="139900" x="9137650" y="2686050"/>
          <p14:tracePt t="139916" x="9112250" y="2692400"/>
          <p14:tracePt t="139920" x="9099550" y="2692400"/>
          <p14:tracePt t="139933" x="9086850" y="2692400"/>
          <p14:tracePt t="139937" x="9067800" y="2692400"/>
          <p14:tracePt t="139948" x="9036050" y="2692400"/>
          <p14:tracePt t="139967" x="8902700" y="2762250"/>
          <p14:tracePt t="139983" x="8870950" y="2787650"/>
          <p14:tracePt t="139986" x="8845550" y="2819400"/>
          <p14:tracePt t="139998" x="8820150" y="2901950"/>
          <p14:tracePt t="140016" x="8832850" y="2952750"/>
          <p14:tracePt t="140033" x="8858250" y="3003550"/>
          <p14:tracePt t="140049" x="8864600" y="3022600"/>
          <p14:tracePt t="149111" x="8864600" y="3016250"/>
          <p14:tracePt t="149119" x="8851900" y="3009900"/>
          <p14:tracePt t="149131" x="8813800" y="2971800"/>
          <p14:tracePt t="149144" x="8794750" y="2952750"/>
          <p14:tracePt t="149158" x="8763000" y="2927350"/>
          <p14:tracePt t="149174" x="8743950" y="2908300"/>
          <p14:tracePt t="149179" x="8737600" y="2901950"/>
          <p14:tracePt t="149295" x="8731250" y="2895600"/>
          <p14:tracePt t="149312" x="8724900" y="2895600"/>
          <p14:tracePt t="149314" x="8724900" y="2889250"/>
          <p14:tracePt t="149358" x="8718550" y="2882900"/>
          <p14:tracePt t="149374" x="8693150" y="2863850"/>
          <p14:tracePt t="149391" x="8680450" y="2832100"/>
          <p14:tracePt t="149395" x="8674100" y="2825750"/>
          <p14:tracePt t="149408" x="8591550" y="2787650"/>
          <p14:tracePt t="149424" x="8521700" y="2762250"/>
          <p14:tracePt t="149426" x="8432800" y="2724150"/>
          <p14:tracePt t="149442" x="8255000" y="2647950"/>
          <p14:tracePt t="149456" x="8026400" y="2540000"/>
          <p14:tracePt t="149474" x="7854950" y="2432050"/>
          <p14:tracePt t="149491" x="7645400" y="2279650"/>
          <p14:tracePt t="149507" x="7404100" y="2095500"/>
          <p14:tracePt t="149525" x="7207250" y="1955800"/>
          <p14:tracePt t="149541" x="6997700" y="1841500"/>
          <p14:tracePt t="149558" x="6775450" y="1752600"/>
          <p14:tracePt t="149575" x="6584950" y="1676400"/>
          <p14:tracePt t="149592" x="6381750" y="1587500"/>
          <p14:tracePt t="149595" x="6305550" y="1549400"/>
          <p14:tracePt t="149608" x="6248400" y="1511300"/>
          <p14:tracePt t="149610" x="6203950" y="1485900"/>
          <p14:tracePt t="149624" x="6165850" y="1454150"/>
          <p14:tracePt t="149627" x="6140450" y="1428750"/>
          <p14:tracePt t="149641" x="6115050" y="1403350"/>
          <p14:tracePt t="149658" x="6026150" y="1333500"/>
          <p14:tracePt t="149675" x="5969000" y="1289050"/>
          <p14:tracePt t="149691" x="5943600" y="1270000"/>
          <p14:tracePt t="149708" x="5943600" y="1257300"/>
          <p14:tracePt t="149725" x="5943600" y="1244600"/>
          <p14:tracePt t="149741" x="5956300" y="1225550"/>
          <p14:tracePt t="149757" x="5962650" y="1193800"/>
          <p14:tracePt t="149774" x="5949950" y="1136650"/>
          <p14:tracePt t="149792" x="5835650" y="1003300"/>
          <p14:tracePt t="149808" x="5702300" y="889000"/>
          <p14:tracePt t="149811" x="5651500" y="844550"/>
          <p14:tracePt t="149825" x="5619750" y="806450"/>
          <p14:tracePt t="149841" x="5607050" y="774700"/>
          <p14:tracePt t="149858" x="5626100" y="749300"/>
          <p14:tracePt t="149875" x="5676900" y="717550"/>
          <p14:tracePt t="149891" x="5778500" y="704850"/>
          <p14:tracePt t="149893" x="5829300" y="698500"/>
          <p14:tracePt t="149907" x="5886450" y="698500"/>
          <p14:tracePt t="149909" x="5905500" y="692150"/>
          <p14:tracePt t="149924" x="5905500" y="685800"/>
          <p14:tracePt t="149925" x="5905500" y="679450"/>
          <p14:tracePt t="149940" x="5899150" y="660400"/>
          <p14:tracePt t="149992" x="5918200" y="666750"/>
          <p14:tracePt t="150008" x="6108700" y="723900"/>
          <p14:tracePt t="150025" x="6305550" y="774700"/>
          <p14:tracePt t="150042" x="6457950" y="793750"/>
          <p14:tracePt t="150058" x="6584950" y="800100"/>
          <p14:tracePt t="150075" x="6654800" y="800100"/>
          <p14:tracePt t="150093" x="6699250" y="800100"/>
          <p14:tracePt t="150096" x="6737350" y="800100"/>
          <p14:tracePt t="150107" x="6762750" y="800100"/>
          <p14:tracePt t="150125" x="6832600" y="787400"/>
          <p14:tracePt t="150141" x="6908800" y="781050"/>
          <p14:tracePt t="150158" x="6997700" y="781050"/>
          <p14:tracePt t="150175" x="7073900" y="781050"/>
          <p14:tracePt t="150192" x="7156450" y="781050"/>
          <p14:tracePt t="150208" x="7226300" y="781050"/>
          <p14:tracePt t="150225" x="7277100" y="774700"/>
          <p14:tracePt t="150228" x="7296150" y="774700"/>
          <p14:tracePt t="150241" x="7315200" y="768350"/>
          <p14:tracePt t="150245" x="7334250" y="762000"/>
          <p14:tracePt t="150257" x="7359650" y="755650"/>
          <p14:tracePt t="150276" x="7423150" y="730250"/>
          <p14:tracePt t="150291" x="7473950" y="692150"/>
          <p14:tracePt t="150309" x="7493000" y="679450"/>
          <p14:tracePt t="150325" x="7493000" y="673100"/>
          <p14:tracePt t="150414" x="7473950" y="673100"/>
          <p14:tracePt t="150421" x="7454900" y="673100"/>
          <p14:tracePt t="150430" x="7416800" y="673100"/>
          <p14:tracePt t="150440" x="7372350" y="673100"/>
          <p14:tracePt t="150459" x="7277100" y="673100"/>
          <p14:tracePt t="150477" x="7200900" y="673100"/>
          <p14:tracePt t="150490" x="7194550" y="673100"/>
          <p14:tracePt t="150562" x="7194550" y="692150"/>
          <p14:tracePt t="150571" x="7188200" y="704850"/>
          <p14:tracePt t="150579" x="7181850" y="730250"/>
          <p14:tracePt t="150591" x="7169150" y="762000"/>
          <p14:tracePt t="150610" x="7150100" y="863600"/>
          <p14:tracePt t="150625" x="7162800" y="939800"/>
          <p14:tracePt t="150644" x="7200900" y="990600"/>
          <p14:tracePt t="150659" x="7251700" y="1022350"/>
          <p14:tracePt t="150675" x="7321550" y="1035050"/>
          <p14:tracePt t="150692" x="7378700" y="1035050"/>
          <p14:tracePt t="150712" x="7473950" y="1003300"/>
          <p14:tracePt t="150715" x="7518400" y="984250"/>
          <p14:tracePt t="150724" x="7569200" y="965200"/>
          <p14:tracePt t="150742" x="7645400" y="939800"/>
          <p14:tracePt t="150758" x="7677150" y="933450"/>
          <p14:tracePt t="150775" x="7708900" y="927100"/>
          <p14:tracePt t="150793" x="7727950" y="927100"/>
          <p14:tracePt t="150808" x="7766050" y="927100"/>
          <p14:tracePt t="150826" x="7829550" y="939800"/>
          <p14:tracePt t="150842" x="7874000" y="946150"/>
          <p14:tracePt t="150845" x="7918450" y="952500"/>
          <p14:tracePt t="150859" x="7981950" y="965200"/>
          <p14:tracePt t="150878" x="8045450" y="977900"/>
          <p14:tracePt t="150892" x="8096250" y="984250"/>
          <p14:tracePt t="150908" x="8140700" y="984250"/>
          <p14:tracePt t="150925" x="8172450" y="984250"/>
          <p14:tracePt t="150942" x="8185150" y="984250"/>
          <p14:tracePt t="150959" x="8197850" y="984250"/>
          <p14:tracePt t="150975" x="8210550" y="984250"/>
          <p14:tracePt t="150992" x="8216900" y="984250"/>
          <p14:tracePt t="151009" x="8229600" y="984250"/>
          <p14:tracePt t="151025" x="8235950" y="984250"/>
          <p14:tracePt t="151042" x="8255000" y="984250"/>
          <p14:tracePt t="151046" x="8261350" y="984250"/>
          <p14:tracePt t="151057" x="8267700" y="984250"/>
          <p14:tracePt t="151059" x="8274050" y="977900"/>
          <p14:tracePt t="151076" x="8286750" y="977900"/>
          <p14:tracePt t="151092" x="8293100" y="977900"/>
          <p14:tracePt t="151109" x="8293100" y="971550"/>
          <p14:tracePt t="151268" x="8299450" y="971550"/>
          <p14:tracePt t="151278" x="8312150" y="971550"/>
          <p14:tracePt t="151293" x="8343900" y="977900"/>
          <p14:tracePt t="151309" x="8369300" y="977900"/>
          <p14:tracePt t="151326" x="8388350" y="977900"/>
          <p14:tracePt t="151341" x="8401050" y="977900"/>
          <p14:tracePt t="151359" x="8413750" y="977900"/>
          <p14:tracePt t="151376" x="8464550" y="971550"/>
          <p14:tracePt t="151380" x="8502650" y="965200"/>
          <p14:tracePt t="151393" x="8547100" y="958850"/>
          <p14:tracePt t="151409" x="8623300" y="939800"/>
          <p14:tracePt t="151426" x="8686800" y="920750"/>
          <p14:tracePt t="151443" x="8705850" y="914400"/>
          <p14:tracePt t="151458" x="8712200" y="908050"/>
          <p14:tracePt t="151531" x="8712200" y="901700"/>
          <p14:tracePt t="151542" x="8705850" y="895350"/>
          <p14:tracePt t="151560" x="8680450" y="882650"/>
          <p14:tracePt t="151576" x="8616950" y="857250"/>
          <p14:tracePt t="151593" x="8566150" y="838200"/>
          <p14:tracePt t="151609" x="8515350" y="831850"/>
          <p14:tracePt t="151626" x="8458200" y="825500"/>
          <p14:tracePt t="151642" x="8382000" y="825500"/>
          <p14:tracePt t="151659" x="8280400" y="831850"/>
          <p14:tracePt t="151676" x="8153400" y="850900"/>
          <p14:tracePt t="151693" x="8007350" y="869950"/>
          <p14:tracePt t="151709" x="7867650" y="882650"/>
          <p14:tracePt t="151727" x="7702550" y="882650"/>
          <p14:tracePt t="151743" x="7600950" y="869950"/>
          <p14:tracePt t="151760" x="7512050" y="857250"/>
          <p14:tracePt t="151762" x="7448550" y="857250"/>
          <p14:tracePt t="151776" x="7416800" y="857250"/>
          <p14:tracePt t="151793" x="7302500" y="857250"/>
          <p14:tracePt t="151808" x="7124700" y="869950"/>
          <p14:tracePt t="151810" x="7080250" y="869950"/>
          <p14:tracePt t="151826" x="6965950" y="882650"/>
          <p14:tracePt t="151845" x="6889750" y="895350"/>
          <p14:tracePt t="151859" x="6877050" y="901700"/>
          <p14:tracePt t="151876" x="6858000" y="914400"/>
          <p14:tracePt t="151893" x="6826250" y="952500"/>
          <p14:tracePt t="151910" x="6743700" y="1022350"/>
          <p14:tracePt t="151927" x="6661150" y="1073150"/>
          <p14:tracePt t="151943" x="6578600" y="1117600"/>
          <p14:tracePt t="151960" x="6534150" y="1155700"/>
          <p14:tracePt t="151976" x="6521450" y="1181100"/>
          <p14:tracePt t="151980" x="6521450" y="1193800"/>
          <p14:tracePt t="151993" x="6527800" y="1200150"/>
          <p14:tracePt t="151997" x="6546850" y="1212850"/>
          <p14:tracePt t="152008" x="6559550" y="1219200"/>
          <p14:tracePt t="152026" x="6667500" y="1244600"/>
          <p14:tracePt t="152045" x="6743700" y="1257300"/>
          <p14:tracePt t="152060" x="6800850" y="1270000"/>
          <p14:tracePt t="152078" x="6807200" y="1276350"/>
          <p14:tracePt t="152093" x="6819900" y="1289050"/>
          <p14:tracePt t="152198" x="6826250" y="1289050"/>
          <p14:tracePt t="152210" x="6851650" y="1282700"/>
          <p14:tracePt t="152226" x="6902450" y="1276350"/>
          <p14:tracePt t="152243" x="6978650" y="1270000"/>
          <p14:tracePt t="152261" x="7067550" y="1263650"/>
          <p14:tracePt t="152264" x="7131050" y="1257300"/>
          <p14:tracePt t="152277" x="7226300" y="1257300"/>
          <p14:tracePt t="152293" x="7277100" y="1257300"/>
          <p14:tracePt t="152310" x="7372350" y="1257300"/>
          <p14:tracePt t="152327" x="7467600" y="1257300"/>
          <p14:tracePt t="152343" x="7524750" y="1257300"/>
          <p14:tracePt t="152360" x="7575550" y="1257300"/>
          <p14:tracePt t="152377" x="7613650" y="1250950"/>
          <p14:tracePt t="152393" x="7632700" y="1250950"/>
          <p14:tracePt t="152410" x="7651750" y="1244600"/>
          <p14:tracePt t="152426" x="7664450" y="1244600"/>
          <p14:tracePt t="152443" x="7683500" y="1244600"/>
          <p14:tracePt t="152460" x="7721600" y="1231900"/>
          <p14:tracePt t="152476" x="7766050" y="1225550"/>
          <p14:tracePt t="152480" x="7778750" y="1225550"/>
          <p14:tracePt t="152492" x="7791450" y="1219200"/>
          <p14:tracePt t="152510" x="7823200" y="1219200"/>
          <p14:tracePt t="152560" x="7829550" y="1219200"/>
          <p14:tracePt t="152577" x="7848600" y="1219200"/>
          <p14:tracePt t="152593" x="7874000" y="1219200"/>
          <p14:tracePt t="152597" x="7905750" y="1219200"/>
          <p14:tracePt t="152610" x="7918450" y="1219200"/>
          <p14:tracePt t="152627" x="7943850" y="1225550"/>
          <p14:tracePt t="152644" x="7975600" y="1231900"/>
          <p14:tracePt t="152659" x="7981950" y="1231900"/>
          <p14:tracePt t="152677" x="7988300" y="1231900"/>
          <p14:tracePt t="152693" x="8007350" y="1225550"/>
          <p14:tracePt t="152710" x="8032750" y="1219200"/>
          <p14:tracePt t="152727" x="8051800" y="1212850"/>
          <p14:tracePt t="152743" x="8058150" y="1212850"/>
          <p14:tracePt t="152760" x="8064500" y="1212850"/>
          <p14:tracePt t="152815" x="8070850" y="1206500"/>
          <p14:tracePt t="152827" x="8070850" y="1200150"/>
          <p14:tracePt t="152844" x="8077200" y="1181100"/>
          <p14:tracePt t="152860" x="8077200" y="1162050"/>
          <p14:tracePt t="152863" x="8077200" y="1155700"/>
          <p14:tracePt t="152877" x="8077200" y="1149350"/>
          <p14:tracePt t="152880" x="8077200" y="1143000"/>
          <p14:tracePt t="152910" x="8077200" y="1136650"/>
          <p14:tracePt t="153064" x="8077200" y="1130300"/>
          <p14:tracePt t="153128" x="8051800" y="1117600"/>
          <p14:tracePt t="153135" x="8039100" y="1111250"/>
          <p14:tracePt t="153143" x="8007350" y="1098550"/>
          <p14:tracePt t="153161" x="7893050" y="1047750"/>
          <p14:tracePt t="153178" x="7785100" y="1003300"/>
          <p14:tracePt t="153195" x="7696200" y="952500"/>
          <p14:tracePt t="153211" x="7613650" y="908050"/>
          <p14:tracePt t="153214" x="7569200" y="889000"/>
          <p14:tracePt t="153226" x="7537450" y="876300"/>
          <p14:tracePt t="153230" x="7467600" y="857250"/>
          <p14:tracePt t="153245" x="7410450" y="850900"/>
          <p14:tracePt t="153261" x="7105650" y="844550"/>
          <p14:tracePt t="153277" x="6940550" y="844550"/>
          <p14:tracePt t="153294" x="6826250" y="850900"/>
          <p14:tracePt t="153311" x="6775450" y="857250"/>
          <p14:tracePt t="153327" x="6769100" y="857250"/>
          <p14:tracePt t="153345" x="6769100" y="863600"/>
          <p14:tracePt t="153361" x="6769100" y="882650"/>
          <p14:tracePt t="153377" x="6769100" y="958850"/>
          <p14:tracePt t="153395" x="6762750" y="1028700"/>
          <p14:tracePt t="153411" x="6762750" y="1104900"/>
          <p14:tracePt t="153427" x="6794500" y="1168400"/>
          <p14:tracePt t="153445" x="6864350" y="1231900"/>
          <p14:tracePt t="153461" x="6991350" y="1276350"/>
          <p14:tracePt t="153465" x="7073900" y="1289050"/>
          <p14:tracePt t="153477" x="7169150" y="1301750"/>
          <p14:tracePt t="153478" x="7315200" y="1301750"/>
          <p14:tracePt t="153494" x="7512050" y="1301750"/>
          <p14:tracePt t="153511" x="7715250" y="1276350"/>
          <p14:tracePt t="153528" x="7861300" y="1244600"/>
          <p14:tracePt t="153544" x="7962900" y="1225550"/>
          <p14:tracePt t="153560" x="8001000" y="1219200"/>
          <p14:tracePt t="153594" x="7981950" y="1219200"/>
          <p14:tracePt t="153613" x="7931150" y="1225550"/>
          <p14:tracePt t="153628" x="7848600" y="1225550"/>
          <p14:tracePt t="153645" x="7810500" y="12255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77B4AE1-73C1-4C80-9D5D-C15929AD2913}"/>
              </a:ext>
            </a:extLst>
          </p:cNvPr>
          <p:cNvSpPr/>
          <p:nvPr/>
        </p:nvSpPr>
        <p:spPr>
          <a:xfrm>
            <a:off x="-1" y="3773014"/>
            <a:ext cx="12191999" cy="30166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v-S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A771027-0ABB-4C7F-8FA5-C2D79CE3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Jämförelse med grekiskt tänk</a:t>
            </a:r>
          </a:p>
        </p:txBody>
      </p:sp>
      <p:sp>
        <p:nvSpPr>
          <p:cNvPr id="130" name="Höger 38">
            <a:extLst>
              <a:ext uri="{FF2B5EF4-FFF2-40B4-BE49-F238E27FC236}">
                <a16:creationId xmlns:a16="http://schemas.microsoft.com/office/drawing/2014/main" id="{025FC857-A097-4492-8C39-7971A01D3AE2}"/>
              </a:ext>
            </a:extLst>
          </p:cNvPr>
          <p:cNvSpPr/>
          <p:nvPr/>
        </p:nvSpPr>
        <p:spPr>
          <a:xfrm rot="1800000">
            <a:off x="2162412" y="4697992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schemeClr val="tx1"/>
                </a:solidFill>
                <a:latin typeface="Calibri"/>
              </a:rPr>
              <a:t>Själ</a:t>
            </a:r>
          </a:p>
        </p:txBody>
      </p:sp>
      <p:sp>
        <p:nvSpPr>
          <p:cNvPr id="131" name="Höger 26">
            <a:extLst>
              <a:ext uri="{FF2B5EF4-FFF2-40B4-BE49-F238E27FC236}">
                <a16:creationId xmlns:a16="http://schemas.microsoft.com/office/drawing/2014/main" id="{B92D6330-89CE-45BF-BCAF-D57FED8D7356}"/>
              </a:ext>
            </a:extLst>
          </p:cNvPr>
          <p:cNvSpPr/>
          <p:nvPr/>
        </p:nvSpPr>
        <p:spPr>
          <a:xfrm rot="19800000">
            <a:off x="2187168" y="5587259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Jord=</a:t>
            </a:r>
            <a:br>
              <a:rPr lang="sv-SE" dirty="0">
                <a:solidFill>
                  <a:prstClr val="white"/>
                </a:solidFill>
                <a:latin typeface="Calibri"/>
              </a:rPr>
            </a:br>
            <a:r>
              <a:rPr lang="sv-SE" dirty="0">
                <a:solidFill>
                  <a:prstClr val="white"/>
                </a:solidFill>
                <a:latin typeface="Calibri"/>
              </a:rPr>
              <a:t>Kropp</a:t>
            </a:r>
          </a:p>
        </p:txBody>
      </p:sp>
      <p:sp>
        <p:nvSpPr>
          <p:cNvPr id="133" name="Höger 25">
            <a:extLst>
              <a:ext uri="{FF2B5EF4-FFF2-40B4-BE49-F238E27FC236}">
                <a16:creationId xmlns:a16="http://schemas.microsoft.com/office/drawing/2014/main" id="{D6D4DCE8-84C2-4186-A96B-CD3D4F4C68D0}"/>
              </a:ext>
            </a:extLst>
          </p:cNvPr>
          <p:cNvSpPr/>
          <p:nvPr/>
        </p:nvSpPr>
        <p:spPr>
          <a:xfrm rot="19800000">
            <a:off x="4623900" y="4607992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schemeClr val="tx1"/>
                </a:solidFill>
                <a:latin typeface="Calibri"/>
              </a:rPr>
              <a:t>Själ</a:t>
            </a:r>
          </a:p>
        </p:txBody>
      </p:sp>
      <p:sp>
        <p:nvSpPr>
          <p:cNvPr id="134" name="Höger 27">
            <a:extLst>
              <a:ext uri="{FF2B5EF4-FFF2-40B4-BE49-F238E27FC236}">
                <a16:creationId xmlns:a16="http://schemas.microsoft.com/office/drawing/2014/main" id="{C315CC08-9DF2-4270-A98A-D0A2D5D88398}"/>
              </a:ext>
            </a:extLst>
          </p:cNvPr>
          <p:cNvSpPr/>
          <p:nvPr/>
        </p:nvSpPr>
        <p:spPr>
          <a:xfrm rot="1800000">
            <a:off x="4597459" y="5680064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Död kropp</a:t>
            </a:r>
          </a:p>
        </p:txBody>
      </p:sp>
      <p:sp>
        <p:nvSpPr>
          <p:cNvPr id="137" name="Höger 33">
            <a:extLst>
              <a:ext uri="{FF2B5EF4-FFF2-40B4-BE49-F238E27FC236}">
                <a16:creationId xmlns:a16="http://schemas.microsoft.com/office/drawing/2014/main" id="{C10DCBAA-72DF-4132-B73C-DCD54AAD7BC4}"/>
              </a:ext>
            </a:extLst>
          </p:cNvPr>
          <p:cNvSpPr/>
          <p:nvPr/>
        </p:nvSpPr>
        <p:spPr>
          <a:xfrm>
            <a:off x="7264527" y="4050110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schemeClr val="tx1"/>
                </a:solidFill>
                <a:latin typeface="Calibri"/>
              </a:rPr>
              <a:t>Själ</a:t>
            </a:r>
          </a:p>
        </p:txBody>
      </p:sp>
      <p:sp>
        <p:nvSpPr>
          <p:cNvPr id="138" name="Höger 34">
            <a:extLst>
              <a:ext uri="{FF2B5EF4-FFF2-40B4-BE49-F238E27FC236}">
                <a16:creationId xmlns:a16="http://schemas.microsoft.com/office/drawing/2014/main" id="{4ECD9A89-3225-4A08-9D8A-1A1BFEC0E141}"/>
              </a:ext>
            </a:extLst>
          </p:cNvPr>
          <p:cNvSpPr/>
          <p:nvPr/>
        </p:nvSpPr>
        <p:spPr>
          <a:xfrm>
            <a:off x="7264527" y="5805871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Död kropp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72BF55FF-D234-49B0-A256-CA176FCA3465}"/>
              </a:ext>
            </a:extLst>
          </p:cNvPr>
          <p:cNvGrpSpPr/>
          <p:nvPr/>
        </p:nvGrpSpPr>
        <p:grpSpPr>
          <a:xfrm>
            <a:off x="5728261" y="5858283"/>
            <a:ext cx="897012" cy="461320"/>
            <a:chOff x="5728261" y="3477033"/>
            <a:chExt cx="897012" cy="461320"/>
          </a:xfrm>
        </p:grpSpPr>
        <p:sp>
          <p:nvSpPr>
            <p:cNvPr id="50" name="Bild 46">
              <a:extLst>
                <a:ext uri="{FF2B5EF4-FFF2-40B4-BE49-F238E27FC236}">
                  <a16:creationId xmlns:a16="http://schemas.microsoft.com/office/drawing/2014/main" id="{71CC2054-E64B-47A4-B466-974931A8CCA0}"/>
                </a:ext>
              </a:extLst>
            </p:cNvPr>
            <p:cNvSpPr/>
            <p:nvPr/>
          </p:nvSpPr>
          <p:spPr>
            <a:xfrm rot="2921330">
              <a:off x="5946107" y="3259187"/>
              <a:ext cx="461320" cy="897012"/>
            </a:xfrm>
            <a:custGeom>
              <a:avLst/>
              <a:gdLst>
                <a:gd name="connsiteX0" fmla="*/ 502660 w 641636"/>
                <a:gd name="connsiteY0" fmla="*/ 24997 h 1247626"/>
                <a:gd name="connsiteX1" fmla="*/ 144413 w 641636"/>
                <a:gd name="connsiteY1" fmla="*/ 24997 h 1247626"/>
                <a:gd name="connsiteX2" fmla="*/ 24997 w 641636"/>
                <a:gd name="connsiteY2" fmla="*/ 311755 h 1247626"/>
                <a:gd name="connsiteX3" fmla="*/ 164304 w 641636"/>
                <a:gd name="connsiteY3" fmla="*/ 1226266 h 1247626"/>
                <a:gd name="connsiteX4" fmla="*/ 482751 w 641636"/>
                <a:gd name="connsiteY4" fmla="*/ 1226266 h 1247626"/>
                <a:gd name="connsiteX5" fmla="*/ 622058 w 641636"/>
                <a:gd name="connsiteY5" fmla="*/ 311755 h 1247626"/>
                <a:gd name="connsiteX6" fmla="*/ 502660 w 641636"/>
                <a:gd name="connsiteY6" fmla="*/ 24997 h 1247626"/>
                <a:gd name="connsiteX7" fmla="*/ 457870 w 641636"/>
                <a:gd name="connsiteY7" fmla="*/ 375188 h 1247626"/>
                <a:gd name="connsiteX8" fmla="*/ 348400 w 641636"/>
                <a:gd name="connsiteY8" fmla="*/ 375188 h 1247626"/>
                <a:gd name="connsiteX9" fmla="*/ 348400 w 641636"/>
                <a:gd name="connsiteY9" fmla="*/ 679538 h 1247626"/>
                <a:gd name="connsiteX10" fmla="*/ 298655 w 641636"/>
                <a:gd name="connsiteY10" fmla="*/ 679538 h 1247626"/>
                <a:gd name="connsiteX11" fmla="*/ 298655 w 641636"/>
                <a:gd name="connsiteY11" fmla="*/ 375188 h 1247626"/>
                <a:gd name="connsiteX12" fmla="*/ 189167 w 641636"/>
                <a:gd name="connsiteY12" fmla="*/ 375188 h 1247626"/>
                <a:gd name="connsiteX13" fmla="*/ 189167 w 641636"/>
                <a:gd name="connsiteY13" fmla="*/ 325444 h 1247626"/>
                <a:gd name="connsiteX14" fmla="*/ 298655 w 641636"/>
                <a:gd name="connsiteY14" fmla="*/ 325444 h 1247626"/>
                <a:gd name="connsiteX15" fmla="*/ 298655 w 641636"/>
                <a:gd name="connsiteY15" fmla="*/ 216793 h 1247626"/>
                <a:gd name="connsiteX16" fmla="*/ 348400 w 641636"/>
                <a:gd name="connsiteY16" fmla="*/ 216793 h 1247626"/>
                <a:gd name="connsiteX17" fmla="*/ 348400 w 641636"/>
                <a:gd name="connsiteY17" fmla="*/ 325444 h 1247626"/>
                <a:gd name="connsiteX18" fmla="*/ 457870 w 641636"/>
                <a:gd name="connsiteY18" fmla="*/ 325444 h 1247626"/>
                <a:gd name="connsiteX19" fmla="*/ 457870 w 641636"/>
                <a:gd name="connsiteY19" fmla="*/ 375188 h 124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1636" h="1247626">
                  <a:moveTo>
                    <a:pt x="502660" y="24997"/>
                  </a:moveTo>
                  <a:lnTo>
                    <a:pt x="144413" y="24997"/>
                  </a:lnTo>
                  <a:lnTo>
                    <a:pt x="24997" y="311755"/>
                  </a:lnTo>
                  <a:lnTo>
                    <a:pt x="164304" y="1226266"/>
                  </a:lnTo>
                  <a:lnTo>
                    <a:pt x="482751" y="1226266"/>
                  </a:lnTo>
                  <a:lnTo>
                    <a:pt x="622058" y="311755"/>
                  </a:lnTo>
                  <a:lnTo>
                    <a:pt x="502660" y="24997"/>
                  </a:lnTo>
                  <a:close/>
                  <a:moveTo>
                    <a:pt x="457870" y="375188"/>
                  </a:moveTo>
                  <a:lnTo>
                    <a:pt x="348400" y="375188"/>
                  </a:lnTo>
                  <a:lnTo>
                    <a:pt x="348400" y="679538"/>
                  </a:lnTo>
                  <a:lnTo>
                    <a:pt x="298655" y="679538"/>
                  </a:lnTo>
                  <a:lnTo>
                    <a:pt x="298655" y="375188"/>
                  </a:lnTo>
                  <a:lnTo>
                    <a:pt x="189167" y="375188"/>
                  </a:lnTo>
                  <a:lnTo>
                    <a:pt x="189167" y="325444"/>
                  </a:lnTo>
                  <a:lnTo>
                    <a:pt x="298655" y="325444"/>
                  </a:lnTo>
                  <a:lnTo>
                    <a:pt x="298655" y="216793"/>
                  </a:lnTo>
                  <a:lnTo>
                    <a:pt x="348400" y="216793"/>
                  </a:lnTo>
                  <a:lnTo>
                    <a:pt x="348400" y="325444"/>
                  </a:lnTo>
                  <a:lnTo>
                    <a:pt x="457870" y="325444"/>
                  </a:lnTo>
                  <a:lnTo>
                    <a:pt x="457870" y="37518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7812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DFCAC877-C39B-4F3D-BADE-A145A9F2B379}"/>
                </a:ext>
              </a:extLst>
            </p:cNvPr>
            <p:cNvSpPr/>
            <p:nvPr/>
          </p:nvSpPr>
          <p:spPr>
            <a:xfrm rot="2781397">
              <a:off x="6086624" y="3382452"/>
              <a:ext cx="308393" cy="527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8" name="Bild 46">
              <a:extLst>
                <a:ext uri="{FF2B5EF4-FFF2-40B4-BE49-F238E27FC236}">
                  <a16:creationId xmlns:a16="http://schemas.microsoft.com/office/drawing/2014/main" id="{B6617573-9B23-4CBE-9855-440467BDE5EC}"/>
                </a:ext>
              </a:extLst>
            </p:cNvPr>
            <p:cNvSpPr/>
            <p:nvPr/>
          </p:nvSpPr>
          <p:spPr>
            <a:xfrm rot="2921330">
              <a:off x="5946107" y="3259187"/>
              <a:ext cx="461320" cy="897012"/>
            </a:xfrm>
            <a:custGeom>
              <a:avLst/>
              <a:gdLst>
                <a:gd name="connsiteX0" fmla="*/ 502660 w 641636"/>
                <a:gd name="connsiteY0" fmla="*/ 24997 h 1247626"/>
                <a:gd name="connsiteX1" fmla="*/ 144413 w 641636"/>
                <a:gd name="connsiteY1" fmla="*/ 24997 h 1247626"/>
                <a:gd name="connsiteX2" fmla="*/ 24997 w 641636"/>
                <a:gd name="connsiteY2" fmla="*/ 311755 h 1247626"/>
                <a:gd name="connsiteX3" fmla="*/ 164304 w 641636"/>
                <a:gd name="connsiteY3" fmla="*/ 1226266 h 1247626"/>
                <a:gd name="connsiteX4" fmla="*/ 482751 w 641636"/>
                <a:gd name="connsiteY4" fmla="*/ 1226266 h 1247626"/>
                <a:gd name="connsiteX5" fmla="*/ 622058 w 641636"/>
                <a:gd name="connsiteY5" fmla="*/ 311755 h 1247626"/>
                <a:gd name="connsiteX6" fmla="*/ 502660 w 641636"/>
                <a:gd name="connsiteY6" fmla="*/ 24997 h 1247626"/>
                <a:gd name="connsiteX7" fmla="*/ 457870 w 641636"/>
                <a:gd name="connsiteY7" fmla="*/ 375188 h 1247626"/>
                <a:gd name="connsiteX8" fmla="*/ 348400 w 641636"/>
                <a:gd name="connsiteY8" fmla="*/ 375188 h 1247626"/>
                <a:gd name="connsiteX9" fmla="*/ 348400 w 641636"/>
                <a:gd name="connsiteY9" fmla="*/ 679538 h 1247626"/>
                <a:gd name="connsiteX10" fmla="*/ 298655 w 641636"/>
                <a:gd name="connsiteY10" fmla="*/ 679538 h 1247626"/>
                <a:gd name="connsiteX11" fmla="*/ 298655 w 641636"/>
                <a:gd name="connsiteY11" fmla="*/ 375188 h 1247626"/>
                <a:gd name="connsiteX12" fmla="*/ 189167 w 641636"/>
                <a:gd name="connsiteY12" fmla="*/ 375188 h 1247626"/>
                <a:gd name="connsiteX13" fmla="*/ 189167 w 641636"/>
                <a:gd name="connsiteY13" fmla="*/ 325444 h 1247626"/>
                <a:gd name="connsiteX14" fmla="*/ 298655 w 641636"/>
                <a:gd name="connsiteY14" fmla="*/ 325444 h 1247626"/>
                <a:gd name="connsiteX15" fmla="*/ 298655 w 641636"/>
                <a:gd name="connsiteY15" fmla="*/ 216793 h 1247626"/>
                <a:gd name="connsiteX16" fmla="*/ 348400 w 641636"/>
                <a:gd name="connsiteY16" fmla="*/ 216793 h 1247626"/>
                <a:gd name="connsiteX17" fmla="*/ 348400 w 641636"/>
                <a:gd name="connsiteY17" fmla="*/ 325444 h 1247626"/>
                <a:gd name="connsiteX18" fmla="*/ 457870 w 641636"/>
                <a:gd name="connsiteY18" fmla="*/ 325444 h 1247626"/>
                <a:gd name="connsiteX19" fmla="*/ 457870 w 641636"/>
                <a:gd name="connsiteY19" fmla="*/ 375188 h 124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1636" h="1247626">
                  <a:moveTo>
                    <a:pt x="502660" y="24997"/>
                  </a:moveTo>
                  <a:lnTo>
                    <a:pt x="144413" y="24997"/>
                  </a:lnTo>
                  <a:lnTo>
                    <a:pt x="24997" y="311755"/>
                  </a:lnTo>
                  <a:lnTo>
                    <a:pt x="164304" y="1226266"/>
                  </a:lnTo>
                  <a:lnTo>
                    <a:pt x="482751" y="1226266"/>
                  </a:lnTo>
                  <a:lnTo>
                    <a:pt x="622058" y="311755"/>
                  </a:lnTo>
                  <a:lnTo>
                    <a:pt x="502660" y="24997"/>
                  </a:lnTo>
                  <a:close/>
                  <a:moveTo>
                    <a:pt x="457870" y="375188"/>
                  </a:moveTo>
                  <a:lnTo>
                    <a:pt x="348400" y="375188"/>
                  </a:lnTo>
                  <a:lnTo>
                    <a:pt x="348400" y="679538"/>
                  </a:lnTo>
                  <a:lnTo>
                    <a:pt x="298655" y="679538"/>
                  </a:lnTo>
                  <a:lnTo>
                    <a:pt x="298655" y="375188"/>
                  </a:lnTo>
                  <a:lnTo>
                    <a:pt x="189167" y="375188"/>
                  </a:lnTo>
                  <a:lnTo>
                    <a:pt x="189167" y="325444"/>
                  </a:lnTo>
                  <a:lnTo>
                    <a:pt x="298655" y="325444"/>
                  </a:lnTo>
                  <a:lnTo>
                    <a:pt x="298655" y="216793"/>
                  </a:lnTo>
                  <a:lnTo>
                    <a:pt x="348400" y="216793"/>
                  </a:lnTo>
                  <a:lnTo>
                    <a:pt x="348400" y="325444"/>
                  </a:lnTo>
                  <a:lnTo>
                    <a:pt x="457870" y="325444"/>
                  </a:lnTo>
                  <a:lnTo>
                    <a:pt x="457870" y="37518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7812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sv-SE" dirty="0"/>
            </a:p>
          </p:txBody>
        </p:sp>
      </p:grpSp>
      <p:sp>
        <p:nvSpPr>
          <p:cNvPr id="14" name="Explosion: 14 punkter 13">
            <a:extLst>
              <a:ext uri="{FF2B5EF4-FFF2-40B4-BE49-F238E27FC236}">
                <a16:creationId xmlns:a16="http://schemas.microsoft.com/office/drawing/2014/main" id="{75097EC9-FA8D-4430-A047-CA9E9DB1D1BF}"/>
              </a:ext>
            </a:extLst>
          </p:cNvPr>
          <p:cNvSpPr/>
          <p:nvPr/>
        </p:nvSpPr>
        <p:spPr>
          <a:xfrm>
            <a:off x="876908" y="3877061"/>
            <a:ext cx="1584000" cy="792000"/>
          </a:xfrm>
          <a:prstGeom prst="irregularSeal2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1" name="Explosion: 14 punkter 50">
            <a:extLst>
              <a:ext uri="{FF2B5EF4-FFF2-40B4-BE49-F238E27FC236}">
                <a16:creationId xmlns:a16="http://schemas.microsoft.com/office/drawing/2014/main" id="{86B8709B-1885-4883-A168-65A936F55575}"/>
              </a:ext>
            </a:extLst>
          </p:cNvPr>
          <p:cNvSpPr/>
          <p:nvPr/>
        </p:nvSpPr>
        <p:spPr>
          <a:xfrm>
            <a:off x="5623155" y="3877061"/>
            <a:ext cx="1584000" cy="792000"/>
          </a:xfrm>
          <a:prstGeom prst="irregularSeal2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/>
              <a:t>Himlen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E7DF223C-44C9-4815-BD04-6AF2E1AD92F2}"/>
              </a:ext>
            </a:extLst>
          </p:cNvPr>
          <p:cNvGrpSpPr/>
          <p:nvPr/>
        </p:nvGrpSpPr>
        <p:grpSpPr>
          <a:xfrm>
            <a:off x="1205146" y="5858205"/>
            <a:ext cx="892556" cy="892556"/>
            <a:chOff x="243221" y="2682490"/>
            <a:chExt cx="778565" cy="7785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22AE7DB1-ED66-4714-A503-A78908A53267}"/>
                </a:ext>
              </a:extLst>
            </p:cNvPr>
            <p:cNvSpPr/>
            <p:nvPr/>
          </p:nvSpPr>
          <p:spPr>
            <a:xfrm>
              <a:off x="268250" y="2705940"/>
              <a:ext cx="729494" cy="72949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grpSp>
          <p:nvGrpSpPr>
            <p:cNvPr id="20" name="Bild 18" descr="Jordglob Europa-Afrika">
              <a:extLst>
                <a:ext uri="{FF2B5EF4-FFF2-40B4-BE49-F238E27FC236}">
                  <a16:creationId xmlns:a16="http://schemas.microsoft.com/office/drawing/2014/main" id="{C6D9D46A-18A6-4449-8DD6-DEE9B5738099}"/>
                </a:ext>
              </a:extLst>
            </p:cNvPr>
            <p:cNvGrpSpPr/>
            <p:nvPr/>
          </p:nvGrpSpPr>
          <p:grpSpPr>
            <a:xfrm>
              <a:off x="243221" y="2682490"/>
              <a:ext cx="778565" cy="778565"/>
              <a:chOff x="425912" y="2650026"/>
              <a:chExt cx="778565" cy="778565"/>
            </a:xfrm>
          </p:grpSpPr>
          <p:sp>
            <p:nvSpPr>
              <p:cNvPr id="21" name="Frihandsfigur: Form 20">
                <a:extLst>
                  <a:ext uri="{FF2B5EF4-FFF2-40B4-BE49-F238E27FC236}">
                    <a16:creationId xmlns:a16="http://schemas.microsoft.com/office/drawing/2014/main" id="{9B0C17CF-DC5F-4F90-A018-1D1217884607}"/>
                  </a:ext>
                </a:extLst>
              </p:cNvPr>
              <p:cNvSpPr/>
              <p:nvPr/>
            </p:nvSpPr>
            <p:spPr>
              <a:xfrm>
                <a:off x="425912" y="2650026"/>
                <a:ext cx="778565" cy="778565"/>
              </a:xfrm>
              <a:custGeom>
                <a:avLst/>
                <a:gdLst>
                  <a:gd name="connsiteX0" fmla="*/ 391811 w 778565"/>
                  <a:gd name="connsiteY0" fmla="*/ 7583 h 778565"/>
                  <a:gd name="connsiteX1" fmla="*/ 7583 w 778565"/>
                  <a:gd name="connsiteY1" fmla="*/ 391811 h 778565"/>
                  <a:gd name="connsiteX2" fmla="*/ 391811 w 778565"/>
                  <a:gd name="connsiteY2" fmla="*/ 776038 h 778565"/>
                  <a:gd name="connsiteX3" fmla="*/ 776038 w 778565"/>
                  <a:gd name="connsiteY3" fmla="*/ 391811 h 778565"/>
                  <a:gd name="connsiteX4" fmla="*/ 391811 w 778565"/>
                  <a:gd name="connsiteY4" fmla="*/ 7583 h 778565"/>
                  <a:gd name="connsiteX5" fmla="*/ 391811 w 778565"/>
                  <a:gd name="connsiteY5" fmla="*/ 735593 h 778565"/>
                  <a:gd name="connsiteX6" fmla="*/ 48028 w 778565"/>
                  <a:gd name="connsiteY6" fmla="*/ 391811 h 778565"/>
                  <a:gd name="connsiteX7" fmla="*/ 391811 w 778565"/>
                  <a:gd name="connsiteY7" fmla="*/ 48028 h 778565"/>
                  <a:gd name="connsiteX8" fmla="*/ 530335 w 778565"/>
                  <a:gd name="connsiteY8" fmla="*/ 77351 h 778565"/>
                  <a:gd name="connsiteX9" fmla="*/ 497979 w 778565"/>
                  <a:gd name="connsiteY9" fmla="*/ 103640 h 778565"/>
                  <a:gd name="connsiteX10" fmla="*/ 484834 w 778565"/>
                  <a:gd name="connsiteY10" fmla="*/ 108696 h 778565"/>
                  <a:gd name="connsiteX11" fmla="*/ 465623 w 778565"/>
                  <a:gd name="connsiteY11" fmla="*/ 108696 h 778565"/>
                  <a:gd name="connsiteX12" fmla="*/ 458545 w 778565"/>
                  <a:gd name="connsiteY12" fmla="*/ 107685 h 778565"/>
                  <a:gd name="connsiteX13" fmla="*/ 380688 w 778565"/>
                  <a:gd name="connsiteY13" fmla="*/ 78362 h 778565"/>
                  <a:gd name="connsiteX14" fmla="*/ 289687 w 778565"/>
                  <a:gd name="connsiteY14" fmla="*/ 108696 h 778565"/>
                  <a:gd name="connsiteX15" fmla="*/ 298787 w 778565"/>
                  <a:gd name="connsiteY15" fmla="*/ 139030 h 778565"/>
                  <a:gd name="connsiteX16" fmla="*/ 300809 w 778565"/>
                  <a:gd name="connsiteY16" fmla="*/ 139030 h 778565"/>
                  <a:gd name="connsiteX17" fmla="*/ 329121 w 778565"/>
                  <a:gd name="connsiteY17" fmla="*/ 139030 h 778565"/>
                  <a:gd name="connsiteX18" fmla="*/ 346310 w 778565"/>
                  <a:gd name="connsiteY18" fmla="*/ 129929 h 778565"/>
                  <a:gd name="connsiteX19" fmla="*/ 357432 w 778565"/>
                  <a:gd name="connsiteY19" fmla="*/ 112740 h 778565"/>
                  <a:gd name="connsiteX20" fmla="*/ 365521 w 778565"/>
                  <a:gd name="connsiteY20" fmla="*/ 108696 h 778565"/>
                  <a:gd name="connsiteX21" fmla="*/ 381699 w 778565"/>
                  <a:gd name="connsiteY21" fmla="*/ 108696 h 778565"/>
                  <a:gd name="connsiteX22" fmla="*/ 360466 w 778565"/>
                  <a:gd name="connsiteY22" fmla="*/ 144085 h 778565"/>
                  <a:gd name="connsiteX23" fmla="*/ 334176 w 778565"/>
                  <a:gd name="connsiteY23" fmla="*/ 159252 h 778565"/>
                  <a:gd name="connsiteX24" fmla="*/ 306876 w 778565"/>
                  <a:gd name="connsiteY24" fmla="*/ 159252 h 778565"/>
                  <a:gd name="connsiteX25" fmla="*/ 295754 w 778565"/>
                  <a:gd name="connsiteY25" fmla="*/ 162285 h 778565"/>
                  <a:gd name="connsiteX26" fmla="*/ 270476 w 778565"/>
                  <a:gd name="connsiteY26" fmla="*/ 179475 h 778565"/>
                  <a:gd name="connsiteX27" fmla="*/ 250253 w 778565"/>
                  <a:gd name="connsiteY27" fmla="*/ 179475 h 778565"/>
                  <a:gd name="connsiteX28" fmla="*/ 240142 w 778565"/>
                  <a:gd name="connsiteY28" fmla="*/ 189586 h 778565"/>
                  <a:gd name="connsiteX29" fmla="*/ 240142 w 778565"/>
                  <a:gd name="connsiteY29" fmla="*/ 199697 h 778565"/>
                  <a:gd name="connsiteX30" fmla="*/ 230031 w 778565"/>
                  <a:gd name="connsiteY30" fmla="*/ 209808 h 778565"/>
                  <a:gd name="connsiteX31" fmla="*/ 220931 w 778565"/>
                  <a:gd name="connsiteY31" fmla="*/ 209808 h 778565"/>
                  <a:gd name="connsiteX32" fmla="*/ 203741 w 778565"/>
                  <a:gd name="connsiteY32" fmla="*/ 218908 h 778565"/>
                  <a:gd name="connsiteX33" fmla="*/ 191608 w 778565"/>
                  <a:gd name="connsiteY33" fmla="*/ 238120 h 778565"/>
                  <a:gd name="connsiteX34" fmla="*/ 189586 w 778565"/>
                  <a:gd name="connsiteY34" fmla="*/ 244186 h 778565"/>
                  <a:gd name="connsiteX35" fmla="*/ 189586 w 778565"/>
                  <a:gd name="connsiteY35" fmla="*/ 250253 h 778565"/>
                  <a:gd name="connsiteX36" fmla="*/ 199697 w 778565"/>
                  <a:gd name="connsiteY36" fmla="*/ 260364 h 778565"/>
                  <a:gd name="connsiteX37" fmla="*/ 236097 w 778565"/>
                  <a:gd name="connsiteY37" fmla="*/ 260364 h 778565"/>
                  <a:gd name="connsiteX38" fmla="*/ 243175 w 778565"/>
                  <a:gd name="connsiteY38" fmla="*/ 257331 h 778565"/>
                  <a:gd name="connsiteX39" fmla="*/ 274520 w 778565"/>
                  <a:gd name="connsiteY39" fmla="*/ 225986 h 778565"/>
                  <a:gd name="connsiteX40" fmla="*/ 288676 w 778565"/>
                  <a:gd name="connsiteY40" fmla="*/ 219919 h 778565"/>
                  <a:gd name="connsiteX41" fmla="*/ 292720 w 778565"/>
                  <a:gd name="connsiteY41" fmla="*/ 219919 h 778565"/>
                  <a:gd name="connsiteX42" fmla="*/ 302832 w 778565"/>
                  <a:gd name="connsiteY42" fmla="*/ 228008 h 778565"/>
                  <a:gd name="connsiteX43" fmla="*/ 308898 w 778565"/>
                  <a:gd name="connsiteY43" fmla="*/ 253287 h 778565"/>
                  <a:gd name="connsiteX44" fmla="*/ 319010 w 778565"/>
                  <a:gd name="connsiteY44" fmla="*/ 261376 h 778565"/>
                  <a:gd name="connsiteX45" fmla="*/ 321032 w 778565"/>
                  <a:gd name="connsiteY45" fmla="*/ 261376 h 778565"/>
                  <a:gd name="connsiteX46" fmla="*/ 331143 w 778565"/>
                  <a:gd name="connsiteY46" fmla="*/ 251264 h 778565"/>
                  <a:gd name="connsiteX47" fmla="*/ 331143 w 778565"/>
                  <a:gd name="connsiteY47" fmla="*/ 224975 h 778565"/>
                  <a:gd name="connsiteX48" fmla="*/ 334176 w 778565"/>
                  <a:gd name="connsiteY48" fmla="*/ 217897 h 778565"/>
                  <a:gd name="connsiteX49" fmla="*/ 341254 w 778565"/>
                  <a:gd name="connsiteY49" fmla="*/ 209808 h 778565"/>
                  <a:gd name="connsiteX50" fmla="*/ 349343 w 778565"/>
                  <a:gd name="connsiteY50" fmla="*/ 233064 h 778565"/>
                  <a:gd name="connsiteX51" fmla="*/ 358443 w 778565"/>
                  <a:gd name="connsiteY51" fmla="*/ 240142 h 778565"/>
                  <a:gd name="connsiteX52" fmla="*/ 367544 w 778565"/>
                  <a:gd name="connsiteY52" fmla="*/ 240142 h 778565"/>
                  <a:gd name="connsiteX53" fmla="*/ 374621 w 778565"/>
                  <a:gd name="connsiteY53" fmla="*/ 237109 h 778565"/>
                  <a:gd name="connsiteX54" fmla="*/ 378666 w 778565"/>
                  <a:gd name="connsiteY54" fmla="*/ 233064 h 778565"/>
                  <a:gd name="connsiteX55" fmla="*/ 385744 w 778565"/>
                  <a:gd name="connsiteY55" fmla="*/ 230031 h 778565"/>
                  <a:gd name="connsiteX56" fmla="*/ 391811 w 778565"/>
                  <a:gd name="connsiteY56" fmla="*/ 230031 h 778565"/>
                  <a:gd name="connsiteX57" fmla="*/ 401922 w 778565"/>
                  <a:gd name="connsiteY57" fmla="*/ 240142 h 778565"/>
                  <a:gd name="connsiteX58" fmla="*/ 401922 w 778565"/>
                  <a:gd name="connsiteY58" fmla="*/ 250253 h 778565"/>
                  <a:gd name="connsiteX59" fmla="*/ 412033 w 778565"/>
                  <a:gd name="connsiteY59" fmla="*/ 260364 h 778565"/>
                  <a:gd name="connsiteX60" fmla="*/ 448433 w 778565"/>
                  <a:gd name="connsiteY60" fmla="*/ 260364 h 778565"/>
                  <a:gd name="connsiteX61" fmla="*/ 457534 w 778565"/>
                  <a:gd name="connsiteY61" fmla="*/ 273509 h 778565"/>
                  <a:gd name="connsiteX62" fmla="*/ 454500 w 778565"/>
                  <a:gd name="connsiteY62" fmla="*/ 282609 h 778565"/>
                  <a:gd name="connsiteX63" fmla="*/ 443378 w 778565"/>
                  <a:gd name="connsiteY63" fmla="*/ 289687 h 778565"/>
                  <a:gd name="connsiteX64" fmla="*/ 394844 w 778565"/>
                  <a:gd name="connsiteY64" fmla="*/ 281598 h 778565"/>
                  <a:gd name="connsiteX65" fmla="*/ 387766 w 778565"/>
                  <a:gd name="connsiteY65" fmla="*/ 281598 h 778565"/>
                  <a:gd name="connsiteX66" fmla="*/ 346310 w 778565"/>
                  <a:gd name="connsiteY66" fmla="*/ 289687 h 778565"/>
                  <a:gd name="connsiteX67" fmla="*/ 335188 w 778565"/>
                  <a:gd name="connsiteY67" fmla="*/ 288676 h 778565"/>
                  <a:gd name="connsiteX68" fmla="*/ 270476 w 778565"/>
                  <a:gd name="connsiteY68" fmla="*/ 270476 h 778565"/>
                  <a:gd name="connsiteX69" fmla="*/ 149141 w 778565"/>
                  <a:gd name="connsiteY69" fmla="*/ 381699 h 778565"/>
                  <a:gd name="connsiteX70" fmla="*/ 209808 w 778565"/>
                  <a:gd name="connsiteY70" fmla="*/ 452478 h 778565"/>
                  <a:gd name="connsiteX71" fmla="*/ 310921 w 778565"/>
                  <a:gd name="connsiteY71" fmla="*/ 533368 h 778565"/>
                  <a:gd name="connsiteX72" fmla="*/ 310921 w 778565"/>
                  <a:gd name="connsiteY72" fmla="*/ 596058 h 778565"/>
                  <a:gd name="connsiteX73" fmla="*/ 323054 w 778565"/>
                  <a:gd name="connsiteY73" fmla="*/ 628414 h 778565"/>
                  <a:gd name="connsiteX74" fmla="*/ 352377 w 778565"/>
                  <a:gd name="connsiteY74" fmla="*/ 663803 h 778565"/>
                  <a:gd name="connsiteX75" fmla="*/ 375633 w 778565"/>
                  <a:gd name="connsiteY75" fmla="*/ 674925 h 778565"/>
                  <a:gd name="connsiteX76" fmla="*/ 399900 w 778565"/>
                  <a:gd name="connsiteY76" fmla="*/ 674925 h 778565"/>
                  <a:gd name="connsiteX77" fmla="*/ 421133 w 778565"/>
                  <a:gd name="connsiteY77" fmla="*/ 665825 h 778565"/>
                  <a:gd name="connsiteX78" fmla="*/ 445400 w 778565"/>
                  <a:gd name="connsiteY78" fmla="*/ 641558 h 778565"/>
                  <a:gd name="connsiteX79" fmla="*/ 456522 w 778565"/>
                  <a:gd name="connsiteY79" fmla="*/ 625380 h 778565"/>
                  <a:gd name="connsiteX80" fmla="*/ 476745 w 778565"/>
                  <a:gd name="connsiteY80" fmla="*/ 583924 h 778565"/>
                  <a:gd name="connsiteX81" fmla="*/ 481801 w 778565"/>
                  <a:gd name="connsiteY81" fmla="*/ 561679 h 778565"/>
                  <a:gd name="connsiteX82" fmla="*/ 481801 w 778565"/>
                  <a:gd name="connsiteY82" fmla="*/ 515168 h 778565"/>
                  <a:gd name="connsiteX83" fmla="*/ 490901 w 778565"/>
                  <a:gd name="connsiteY83" fmla="*/ 493934 h 778565"/>
                  <a:gd name="connsiteX84" fmla="*/ 544490 w 778565"/>
                  <a:gd name="connsiteY84" fmla="*/ 440344 h 778565"/>
                  <a:gd name="connsiteX85" fmla="*/ 543479 w 778565"/>
                  <a:gd name="connsiteY85" fmla="*/ 425178 h 778565"/>
                  <a:gd name="connsiteX86" fmla="*/ 449445 w 778565"/>
                  <a:gd name="connsiteY86" fmla="*/ 326087 h 778565"/>
                  <a:gd name="connsiteX87" fmla="*/ 458545 w 778565"/>
                  <a:gd name="connsiteY87" fmla="*/ 310921 h 778565"/>
                  <a:gd name="connsiteX88" fmla="*/ 462589 w 778565"/>
                  <a:gd name="connsiteY88" fmla="*/ 310921 h 778565"/>
                  <a:gd name="connsiteX89" fmla="*/ 520223 w 778565"/>
                  <a:gd name="connsiteY89" fmla="*/ 385744 h 778565"/>
                  <a:gd name="connsiteX90" fmla="*/ 549546 w 778565"/>
                  <a:gd name="connsiteY90" fmla="*/ 388777 h 778565"/>
                  <a:gd name="connsiteX91" fmla="*/ 582913 w 778565"/>
                  <a:gd name="connsiteY91" fmla="*/ 360466 h 778565"/>
                  <a:gd name="connsiteX92" fmla="*/ 581902 w 778565"/>
                  <a:gd name="connsiteY92" fmla="*/ 344288 h 778565"/>
                  <a:gd name="connsiteX93" fmla="*/ 551568 w 778565"/>
                  <a:gd name="connsiteY93" fmla="*/ 326087 h 778565"/>
                  <a:gd name="connsiteX94" fmla="*/ 547524 w 778565"/>
                  <a:gd name="connsiteY94" fmla="*/ 312943 h 778565"/>
                  <a:gd name="connsiteX95" fmla="*/ 548535 w 778565"/>
                  <a:gd name="connsiteY95" fmla="*/ 310921 h 778565"/>
                  <a:gd name="connsiteX96" fmla="*/ 562691 w 778565"/>
                  <a:gd name="connsiteY96" fmla="*/ 306876 h 778565"/>
                  <a:gd name="connsiteX97" fmla="*/ 599091 w 778565"/>
                  <a:gd name="connsiteY97" fmla="*/ 329121 h 778565"/>
                  <a:gd name="connsiteX98" fmla="*/ 609202 w 778565"/>
                  <a:gd name="connsiteY98" fmla="*/ 332154 h 778565"/>
                  <a:gd name="connsiteX99" fmla="*/ 620325 w 778565"/>
                  <a:gd name="connsiteY99" fmla="*/ 332154 h 778565"/>
                  <a:gd name="connsiteX100" fmla="*/ 638525 w 778565"/>
                  <a:gd name="connsiteY100" fmla="*/ 344288 h 778565"/>
                  <a:gd name="connsiteX101" fmla="*/ 667847 w 778565"/>
                  <a:gd name="connsiteY101" fmla="*/ 411022 h 778565"/>
                  <a:gd name="connsiteX102" fmla="*/ 686048 w 778565"/>
                  <a:gd name="connsiteY102" fmla="*/ 423155 h 778565"/>
                  <a:gd name="connsiteX103" fmla="*/ 686048 w 778565"/>
                  <a:gd name="connsiteY103" fmla="*/ 423155 h 778565"/>
                  <a:gd name="connsiteX104" fmla="*/ 703237 w 778565"/>
                  <a:gd name="connsiteY104" fmla="*/ 405966 h 778565"/>
                  <a:gd name="connsiteX105" fmla="*/ 703237 w 778565"/>
                  <a:gd name="connsiteY105" fmla="*/ 377655 h 778565"/>
                  <a:gd name="connsiteX106" fmla="*/ 707281 w 778565"/>
                  <a:gd name="connsiteY106" fmla="*/ 369566 h 778565"/>
                  <a:gd name="connsiteX107" fmla="*/ 730537 w 778565"/>
                  <a:gd name="connsiteY107" fmla="*/ 351366 h 778565"/>
                  <a:gd name="connsiteX108" fmla="*/ 733570 w 778565"/>
                  <a:gd name="connsiteY108" fmla="*/ 392822 h 778565"/>
                  <a:gd name="connsiteX109" fmla="*/ 391811 w 778565"/>
                  <a:gd name="connsiteY109" fmla="*/ 735593 h 778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778565" h="778565">
                    <a:moveTo>
                      <a:pt x="391811" y="7583"/>
                    </a:moveTo>
                    <a:cubicBezTo>
                      <a:pt x="179475" y="7583"/>
                      <a:pt x="7583" y="179475"/>
                      <a:pt x="7583" y="391811"/>
                    </a:cubicBezTo>
                    <a:cubicBezTo>
                      <a:pt x="7583" y="604147"/>
                      <a:pt x="179475" y="776038"/>
                      <a:pt x="391811" y="776038"/>
                    </a:cubicBezTo>
                    <a:cubicBezTo>
                      <a:pt x="604147" y="776038"/>
                      <a:pt x="776038" y="604147"/>
                      <a:pt x="776038" y="391811"/>
                    </a:cubicBezTo>
                    <a:cubicBezTo>
                      <a:pt x="776038" y="179475"/>
                      <a:pt x="604147" y="7583"/>
                      <a:pt x="391811" y="7583"/>
                    </a:cubicBezTo>
                    <a:close/>
                    <a:moveTo>
                      <a:pt x="391811" y="735593"/>
                    </a:moveTo>
                    <a:cubicBezTo>
                      <a:pt x="202730" y="735593"/>
                      <a:pt x="48028" y="580891"/>
                      <a:pt x="48028" y="391811"/>
                    </a:cubicBezTo>
                    <a:cubicBezTo>
                      <a:pt x="48028" y="202730"/>
                      <a:pt x="202730" y="48028"/>
                      <a:pt x="391811" y="48028"/>
                    </a:cubicBezTo>
                    <a:cubicBezTo>
                      <a:pt x="441356" y="48028"/>
                      <a:pt x="487867" y="58140"/>
                      <a:pt x="530335" y="77351"/>
                    </a:cubicBezTo>
                    <a:lnTo>
                      <a:pt x="497979" y="103640"/>
                    </a:lnTo>
                    <a:cubicBezTo>
                      <a:pt x="493934" y="106674"/>
                      <a:pt x="489890" y="108696"/>
                      <a:pt x="484834" y="108696"/>
                    </a:cubicBezTo>
                    <a:lnTo>
                      <a:pt x="465623" y="108696"/>
                    </a:lnTo>
                    <a:cubicBezTo>
                      <a:pt x="463600" y="108696"/>
                      <a:pt x="460567" y="108696"/>
                      <a:pt x="458545" y="107685"/>
                    </a:cubicBezTo>
                    <a:cubicBezTo>
                      <a:pt x="458545" y="107685"/>
                      <a:pt x="409000" y="78362"/>
                      <a:pt x="380688" y="78362"/>
                    </a:cubicBezTo>
                    <a:cubicBezTo>
                      <a:pt x="353388" y="78362"/>
                      <a:pt x="308898" y="95551"/>
                      <a:pt x="289687" y="108696"/>
                    </a:cubicBezTo>
                    <a:cubicBezTo>
                      <a:pt x="260364" y="127907"/>
                      <a:pt x="291709" y="137007"/>
                      <a:pt x="298787" y="139030"/>
                    </a:cubicBezTo>
                    <a:cubicBezTo>
                      <a:pt x="299798" y="139030"/>
                      <a:pt x="300809" y="139030"/>
                      <a:pt x="300809" y="139030"/>
                    </a:cubicBezTo>
                    <a:lnTo>
                      <a:pt x="329121" y="139030"/>
                    </a:lnTo>
                    <a:cubicBezTo>
                      <a:pt x="336199" y="139030"/>
                      <a:pt x="342265" y="135996"/>
                      <a:pt x="346310" y="129929"/>
                    </a:cubicBezTo>
                    <a:lnTo>
                      <a:pt x="357432" y="112740"/>
                    </a:lnTo>
                    <a:cubicBezTo>
                      <a:pt x="359455" y="109707"/>
                      <a:pt x="362488" y="108696"/>
                      <a:pt x="365521" y="108696"/>
                    </a:cubicBezTo>
                    <a:lnTo>
                      <a:pt x="381699" y="108696"/>
                    </a:lnTo>
                    <a:lnTo>
                      <a:pt x="360466" y="144085"/>
                    </a:lnTo>
                    <a:cubicBezTo>
                      <a:pt x="355410" y="153185"/>
                      <a:pt x="345299" y="159252"/>
                      <a:pt x="334176" y="159252"/>
                    </a:cubicBezTo>
                    <a:lnTo>
                      <a:pt x="306876" y="159252"/>
                    </a:lnTo>
                    <a:cubicBezTo>
                      <a:pt x="302832" y="159252"/>
                      <a:pt x="298787" y="160263"/>
                      <a:pt x="295754" y="162285"/>
                    </a:cubicBezTo>
                    <a:lnTo>
                      <a:pt x="270476" y="179475"/>
                    </a:lnTo>
                    <a:lnTo>
                      <a:pt x="250253" y="179475"/>
                    </a:lnTo>
                    <a:cubicBezTo>
                      <a:pt x="244186" y="179475"/>
                      <a:pt x="240142" y="183519"/>
                      <a:pt x="240142" y="189586"/>
                    </a:cubicBezTo>
                    <a:lnTo>
                      <a:pt x="240142" y="199697"/>
                    </a:lnTo>
                    <a:cubicBezTo>
                      <a:pt x="240142" y="205764"/>
                      <a:pt x="236097" y="209808"/>
                      <a:pt x="230031" y="209808"/>
                    </a:cubicBezTo>
                    <a:lnTo>
                      <a:pt x="220931" y="209808"/>
                    </a:lnTo>
                    <a:cubicBezTo>
                      <a:pt x="213853" y="209808"/>
                      <a:pt x="207786" y="212842"/>
                      <a:pt x="203741" y="218908"/>
                    </a:cubicBezTo>
                    <a:lnTo>
                      <a:pt x="191608" y="238120"/>
                    </a:lnTo>
                    <a:cubicBezTo>
                      <a:pt x="190597" y="240142"/>
                      <a:pt x="189586" y="242164"/>
                      <a:pt x="189586" y="244186"/>
                    </a:cubicBezTo>
                    <a:lnTo>
                      <a:pt x="189586" y="250253"/>
                    </a:lnTo>
                    <a:cubicBezTo>
                      <a:pt x="189586" y="256320"/>
                      <a:pt x="193630" y="260364"/>
                      <a:pt x="199697" y="260364"/>
                    </a:cubicBezTo>
                    <a:lnTo>
                      <a:pt x="236097" y="260364"/>
                    </a:lnTo>
                    <a:cubicBezTo>
                      <a:pt x="239131" y="260364"/>
                      <a:pt x="241153" y="259353"/>
                      <a:pt x="243175" y="257331"/>
                    </a:cubicBezTo>
                    <a:lnTo>
                      <a:pt x="274520" y="225986"/>
                    </a:lnTo>
                    <a:cubicBezTo>
                      <a:pt x="278565" y="221942"/>
                      <a:pt x="283620" y="219919"/>
                      <a:pt x="288676" y="219919"/>
                    </a:cubicBezTo>
                    <a:lnTo>
                      <a:pt x="292720" y="219919"/>
                    </a:lnTo>
                    <a:cubicBezTo>
                      <a:pt x="297776" y="219919"/>
                      <a:pt x="301821" y="222953"/>
                      <a:pt x="302832" y="228008"/>
                    </a:cubicBezTo>
                    <a:lnTo>
                      <a:pt x="308898" y="253287"/>
                    </a:lnTo>
                    <a:cubicBezTo>
                      <a:pt x="309910" y="257331"/>
                      <a:pt x="313954" y="261376"/>
                      <a:pt x="319010" y="261376"/>
                    </a:cubicBezTo>
                    <a:lnTo>
                      <a:pt x="321032" y="261376"/>
                    </a:lnTo>
                    <a:cubicBezTo>
                      <a:pt x="327099" y="261376"/>
                      <a:pt x="331143" y="257331"/>
                      <a:pt x="331143" y="251264"/>
                    </a:cubicBezTo>
                    <a:lnTo>
                      <a:pt x="331143" y="224975"/>
                    </a:lnTo>
                    <a:cubicBezTo>
                      <a:pt x="331143" y="221942"/>
                      <a:pt x="332154" y="219919"/>
                      <a:pt x="334176" y="217897"/>
                    </a:cubicBezTo>
                    <a:lnTo>
                      <a:pt x="341254" y="209808"/>
                    </a:lnTo>
                    <a:lnTo>
                      <a:pt x="349343" y="233064"/>
                    </a:lnTo>
                    <a:cubicBezTo>
                      <a:pt x="350354" y="237109"/>
                      <a:pt x="354399" y="240142"/>
                      <a:pt x="358443" y="240142"/>
                    </a:cubicBezTo>
                    <a:lnTo>
                      <a:pt x="367544" y="240142"/>
                    </a:lnTo>
                    <a:cubicBezTo>
                      <a:pt x="370577" y="240142"/>
                      <a:pt x="372599" y="239131"/>
                      <a:pt x="374621" y="237109"/>
                    </a:cubicBezTo>
                    <a:lnTo>
                      <a:pt x="378666" y="233064"/>
                    </a:lnTo>
                    <a:cubicBezTo>
                      <a:pt x="380688" y="231042"/>
                      <a:pt x="382710" y="230031"/>
                      <a:pt x="385744" y="230031"/>
                    </a:cubicBezTo>
                    <a:lnTo>
                      <a:pt x="391811" y="230031"/>
                    </a:lnTo>
                    <a:cubicBezTo>
                      <a:pt x="397877" y="230031"/>
                      <a:pt x="401922" y="234075"/>
                      <a:pt x="401922" y="240142"/>
                    </a:cubicBezTo>
                    <a:lnTo>
                      <a:pt x="401922" y="250253"/>
                    </a:lnTo>
                    <a:cubicBezTo>
                      <a:pt x="401922" y="256320"/>
                      <a:pt x="405966" y="260364"/>
                      <a:pt x="412033" y="260364"/>
                    </a:cubicBezTo>
                    <a:lnTo>
                      <a:pt x="448433" y="260364"/>
                    </a:lnTo>
                    <a:cubicBezTo>
                      <a:pt x="455511" y="260364"/>
                      <a:pt x="460567" y="267442"/>
                      <a:pt x="457534" y="273509"/>
                    </a:cubicBezTo>
                    <a:lnTo>
                      <a:pt x="454500" y="282609"/>
                    </a:lnTo>
                    <a:cubicBezTo>
                      <a:pt x="452478" y="287665"/>
                      <a:pt x="448433" y="290698"/>
                      <a:pt x="443378" y="289687"/>
                    </a:cubicBezTo>
                    <a:lnTo>
                      <a:pt x="394844" y="281598"/>
                    </a:lnTo>
                    <a:cubicBezTo>
                      <a:pt x="392822" y="281598"/>
                      <a:pt x="389788" y="281598"/>
                      <a:pt x="387766" y="281598"/>
                    </a:cubicBezTo>
                    <a:lnTo>
                      <a:pt x="346310" y="289687"/>
                    </a:lnTo>
                    <a:cubicBezTo>
                      <a:pt x="342265" y="290698"/>
                      <a:pt x="339232" y="289687"/>
                      <a:pt x="335188" y="288676"/>
                    </a:cubicBezTo>
                    <a:cubicBezTo>
                      <a:pt x="322043" y="283620"/>
                      <a:pt x="285643" y="270476"/>
                      <a:pt x="270476" y="270476"/>
                    </a:cubicBezTo>
                    <a:cubicBezTo>
                      <a:pt x="150152" y="270476"/>
                      <a:pt x="149141" y="351366"/>
                      <a:pt x="149141" y="381699"/>
                    </a:cubicBezTo>
                    <a:cubicBezTo>
                      <a:pt x="149141" y="422144"/>
                      <a:pt x="172397" y="452478"/>
                      <a:pt x="209808" y="452478"/>
                    </a:cubicBezTo>
                    <a:cubicBezTo>
                      <a:pt x="254298" y="452478"/>
                      <a:pt x="310921" y="450456"/>
                      <a:pt x="310921" y="533368"/>
                    </a:cubicBezTo>
                    <a:lnTo>
                      <a:pt x="310921" y="596058"/>
                    </a:lnTo>
                    <a:cubicBezTo>
                      <a:pt x="310921" y="608191"/>
                      <a:pt x="314965" y="619313"/>
                      <a:pt x="323054" y="628414"/>
                    </a:cubicBezTo>
                    <a:lnTo>
                      <a:pt x="352377" y="663803"/>
                    </a:lnTo>
                    <a:cubicBezTo>
                      <a:pt x="358443" y="670881"/>
                      <a:pt x="366532" y="674925"/>
                      <a:pt x="375633" y="674925"/>
                    </a:cubicBezTo>
                    <a:lnTo>
                      <a:pt x="399900" y="674925"/>
                    </a:lnTo>
                    <a:cubicBezTo>
                      <a:pt x="407989" y="674925"/>
                      <a:pt x="416078" y="671892"/>
                      <a:pt x="421133" y="665825"/>
                    </a:cubicBezTo>
                    <a:lnTo>
                      <a:pt x="445400" y="641558"/>
                    </a:lnTo>
                    <a:cubicBezTo>
                      <a:pt x="450456" y="636503"/>
                      <a:pt x="453489" y="631447"/>
                      <a:pt x="456522" y="625380"/>
                    </a:cubicBezTo>
                    <a:lnTo>
                      <a:pt x="476745" y="583924"/>
                    </a:lnTo>
                    <a:cubicBezTo>
                      <a:pt x="479778" y="576846"/>
                      <a:pt x="481801" y="568757"/>
                      <a:pt x="481801" y="561679"/>
                    </a:cubicBezTo>
                    <a:lnTo>
                      <a:pt x="481801" y="515168"/>
                    </a:lnTo>
                    <a:cubicBezTo>
                      <a:pt x="481801" y="507079"/>
                      <a:pt x="484834" y="498990"/>
                      <a:pt x="490901" y="493934"/>
                    </a:cubicBezTo>
                    <a:lnTo>
                      <a:pt x="544490" y="440344"/>
                    </a:lnTo>
                    <a:cubicBezTo>
                      <a:pt x="548535" y="436300"/>
                      <a:pt x="548535" y="428211"/>
                      <a:pt x="543479" y="425178"/>
                    </a:cubicBezTo>
                    <a:cubicBezTo>
                      <a:pt x="543479" y="425178"/>
                      <a:pt x="482812" y="390799"/>
                      <a:pt x="449445" y="326087"/>
                    </a:cubicBezTo>
                    <a:cubicBezTo>
                      <a:pt x="446411" y="319010"/>
                      <a:pt x="450456" y="310921"/>
                      <a:pt x="458545" y="310921"/>
                    </a:cubicBezTo>
                    <a:lnTo>
                      <a:pt x="462589" y="310921"/>
                    </a:lnTo>
                    <a:lnTo>
                      <a:pt x="520223" y="385744"/>
                    </a:lnTo>
                    <a:cubicBezTo>
                      <a:pt x="527301" y="394844"/>
                      <a:pt x="540446" y="395855"/>
                      <a:pt x="549546" y="388777"/>
                    </a:cubicBezTo>
                    <a:lnTo>
                      <a:pt x="582913" y="360466"/>
                    </a:lnTo>
                    <a:cubicBezTo>
                      <a:pt x="587969" y="356421"/>
                      <a:pt x="587969" y="347321"/>
                      <a:pt x="581902" y="344288"/>
                    </a:cubicBezTo>
                    <a:lnTo>
                      <a:pt x="551568" y="326087"/>
                    </a:lnTo>
                    <a:cubicBezTo>
                      <a:pt x="547524" y="323054"/>
                      <a:pt x="545501" y="317999"/>
                      <a:pt x="547524" y="312943"/>
                    </a:cubicBezTo>
                    <a:lnTo>
                      <a:pt x="548535" y="310921"/>
                    </a:lnTo>
                    <a:cubicBezTo>
                      <a:pt x="551568" y="305865"/>
                      <a:pt x="557635" y="303843"/>
                      <a:pt x="562691" y="306876"/>
                    </a:cubicBezTo>
                    <a:lnTo>
                      <a:pt x="599091" y="329121"/>
                    </a:lnTo>
                    <a:cubicBezTo>
                      <a:pt x="602124" y="331143"/>
                      <a:pt x="606169" y="332154"/>
                      <a:pt x="609202" y="332154"/>
                    </a:cubicBezTo>
                    <a:lnTo>
                      <a:pt x="620325" y="332154"/>
                    </a:lnTo>
                    <a:cubicBezTo>
                      <a:pt x="628414" y="332154"/>
                      <a:pt x="635491" y="337210"/>
                      <a:pt x="638525" y="344288"/>
                    </a:cubicBezTo>
                    <a:lnTo>
                      <a:pt x="667847" y="411022"/>
                    </a:lnTo>
                    <a:cubicBezTo>
                      <a:pt x="670881" y="418100"/>
                      <a:pt x="677959" y="423155"/>
                      <a:pt x="686048" y="423155"/>
                    </a:cubicBezTo>
                    <a:lnTo>
                      <a:pt x="686048" y="423155"/>
                    </a:lnTo>
                    <a:cubicBezTo>
                      <a:pt x="695148" y="423155"/>
                      <a:pt x="703237" y="415066"/>
                      <a:pt x="703237" y="405966"/>
                    </a:cubicBezTo>
                    <a:lnTo>
                      <a:pt x="703237" y="377655"/>
                    </a:lnTo>
                    <a:cubicBezTo>
                      <a:pt x="703237" y="374621"/>
                      <a:pt x="704248" y="371588"/>
                      <a:pt x="707281" y="369566"/>
                    </a:cubicBezTo>
                    <a:lnTo>
                      <a:pt x="730537" y="351366"/>
                    </a:lnTo>
                    <a:cubicBezTo>
                      <a:pt x="732559" y="364510"/>
                      <a:pt x="733570" y="378666"/>
                      <a:pt x="733570" y="392822"/>
                    </a:cubicBezTo>
                    <a:cubicBezTo>
                      <a:pt x="735593" y="580891"/>
                      <a:pt x="580891" y="735593"/>
                      <a:pt x="391811" y="735593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  <p:sp>
            <p:nvSpPr>
              <p:cNvPr id="22" name="Frihandsfigur: Form 21">
                <a:extLst>
                  <a:ext uri="{FF2B5EF4-FFF2-40B4-BE49-F238E27FC236}">
                    <a16:creationId xmlns:a16="http://schemas.microsoft.com/office/drawing/2014/main" id="{49012E5A-108F-4628-A22E-7C42A0DDDB4E}"/>
                  </a:ext>
                </a:extLst>
              </p:cNvPr>
              <p:cNvSpPr/>
              <p:nvPr/>
            </p:nvSpPr>
            <p:spPr>
              <a:xfrm>
                <a:off x="611959" y="2775405"/>
                <a:ext cx="60667" cy="70779"/>
              </a:xfrm>
              <a:custGeom>
                <a:avLst/>
                <a:gdLst>
                  <a:gd name="connsiteX0" fmla="*/ 23761 w 60667"/>
                  <a:gd name="connsiteY0" fmla="*/ 54095 h 70778"/>
                  <a:gd name="connsiteX1" fmla="*/ 23761 w 60667"/>
                  <a:gd name="connsiteY1" fmla="*/ 64206 h 70778"/>
                  <a:gd name="connsiteX2" fmla="*/ 33873 w 60667"/>
                  <a:gd name="connsiteY2" fmla="*/ 64206 h 70778"/>
                  <a:gd name="connsiteX3" fmla="*/ 43984 w 60667"/>
                  <a:gd name="connsiteY3" fmla="*/ 54095 h 70778"/>
                  <a:gd name="connsiteX4" fmla="*/ 43984 w 60667"/>
                  <a:gd name="connsiteY4" fmla="*/ 43984 h 70778"/>
                  <a:gd name="connsiteX5" fmla="*/ 54095 w 60667"/>
                  <a:gd name="connsiteY5" fmla="*/ 43984 h 70778"/>
                  <a:gd name="connsiteX6" fmla="*/ 54095 w 60667"/>
                  <a:gd name="connsiteY6" fmla="*/ 27806 h 70778"/>
                  <a:gd name="connsiteX7" fmla="*/ 51062 w 60667"/>
                  <a:gd name="connsiteY7" fmla="*/ 20728 h 70778"/>
                  <a:gd name="connsiteX8" fmla="*/ 40951 w 60667"/>
                  <a:gd name="connsiteY8" fmla="*/ 10617 h 70778"/>
                  <a:gd name="connsiteX9" fmla="*/ 26795 w 60667"/>
                  <a:gd name="connsiteY9" fmla="*/ 10617 h 70778"/>
                  <a:gd name="connsiteX10" fmla="*/ 10617 w 60667"/>
                  <a:gd name="connsiteY10" fmla="*/ 26795 h 70778"/>
                  <a:gd name="connsiteX11" fmla="*/ 10617 w 60667"/>
                  <a:gd name="connsiteY11" fmla="*/ 40951 h 70778"/>
                  <a:gd name="connsiteX12" fmla="*/ 23761 w 60667"/>
                  <a:gd name="connsiteY12" fmla="*/ 54095 h 7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667" h="70778">
                    <a:moveTo>
                      <a:pt x="23761" y="54095"/>
                    </a:moveTo>
                    <a:lnTo>
                      <a:pt x="23761" y="64206"/>
                    </a:lnTo>
                    <a:lnTo>
                      <a:pt x="33873" y="64206"/>
                    </a:lnTo>
                    <a:cubicBezTo>
                      <a:pt x="39939" y="64206"/>
                      <a:pt x="43984" y="60162"/>
                      <a:pt x="43984" y="54095"/>
                    </a:cubicBezTo>
                    <a:lnTo>
                      <a:pt x="43984" y="43984"/>
                    </a:lnTo>
                    <a:lnTo>
                      <a:pt x="54095" y="43984"/>
                    </a:lnTo>
                    <a:lnTo>
                      <a:pt x="54095" y="27806"/>
                    </a:lnTo>
                    <a:cubicBezTo>
                      <a:pt x="54095" y="24773"/>
                      <a:pt x="53084" y="22750"/>
                      <a:pt x="51062" y="20728"/>
                    </a:cubicBezTo>
                    <a:lnTo>
                      <a:pt x="40951" y="10617"/>
                    </a:lnTo>
                    <a:cubicBezTo>
                      <a:pt x="36906" y="6572"/>
                      <a:pt x="30839" y="6572"/>
                      <a:pt x="26795" y="10617"/>
                    </a:cubicBezTo>
                    <a:lnTo>
                      <a:pt x="10617" y="26795"/>
                    </a:lnTo>
                    <a:cubicBezTo>
                      <a:pt x="6572" y="30839"/>
                      <a:pt x="6572" y="36906"/>
                      <a:pt x="10617" y="40951"/>
                    </a:cubicBezTo>
                    <a:lnTo>
                      <a:pt x="23761" y="5409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</p:grpSp>
      </p:grpSp>
      <p:sp>
        <p:nvSpPr>
          <p:cNvPr id="54" name="textruta 53">
            <a:extLst>
              <a:ext uri="{FF2B5EF4-FFF2-40B4-BE49-F238E27FC236}">
                <a16:creationId xmlns:a16="http://schemas.microsoft.com/office/drawing/2014/main" id="{7DD0707F-A507-3B8A-9B84-1D25D3D746FD}"/>
              </a:ext>
            </a:extLst>
          </p:cNvPr>
          <p:cNvSpPr txBox="1"/>
          <p:nvPr/>
        </p:nvSpPr>
        <p:spPr>
          <a:xfrm>
            <a:off x="9926216" y="3865681"/>
            <a:ext cx="2154116" cy="108055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ts val="3800"/>
              </a:lnSpc>
            </a:pPr>
            <a:r>
              <a:rPr lang="sv-SE" sz="40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Grekisk</a:t>
            </a:r>
          </a:p>
          <a:p>
            <a:pPr>
              <a:lnSpc>
                <a:spcPts val="3800"/>
              </a:lnSpc>
            </a:pPr>
            <a:r>
              <a:rPr lang="sv-SE" sz="40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påverkan</a:t>
            </a:r>
          </a:p>
        </p:txBody>
      </p:sp>
      <p:grpSp>
        <p:nvGrpSpPr>
          <p:cNvPr id="61" name="Grupp 60">
            <a:extLst>
              <a:ext uri="{FF2B5EF4-FFF2-40B4-BE49-F238E27FC236}">
                <a16:creationId xmlns:a16="http://schemas.microsoft.com/office/drawing/2014/main" id="{44675D58-0951-1DC6-349C-52AB3D027C60}"/>
              </a:ext>
            </a:extLst>
          </p:cNvPr>
          <p:cNvGrpSpPr/>
          <p:nvPr/>
        </p:nvGrpSpPr>
        <p:grpSpPr>
          <a:xfrm>
            <a:off x="3487511" y="4650027"/>
            <a:ext cx="900000" cy="1818586"/>
            <a:chOff x="3487511" y="4650027"/>
            <a:chExt cx="900000" cy="1818586"/>
          </a:xfrm>
        </p:grpSpPr>
        <p:pic>
          <p:nvPicPr>
            <p:cNvPr id="15" name="Bildobjekt 14" descr="En bild som visar siluett&#10;&#10;Automatiskt genererad beskrivning">
              <a:extLst>
                <a:ext uri="{FF2B5EF4-FFF2-40B4-BE49-F238E27FC236}">
                  <a16:creationId xmlns:a16="http://schemas.microsoft.com/office/drawing/2014/main" id="{72B2EE1D-432B-9FED-C5BB-A9DC6E70B4FD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6" r="28427"/>
            <a:stretch/>
          </p:blipFill>
          <p:spPr>
            <a:xfrm>
              <a:off x="3487511" y="4650027"/>
              <a:ext cx="900000" cy="1818586"/>
            </a:xfrm>
            <a:prstGeom prst="rect">
              <a:avLst/>
            </a:prstGeom>
          </p:spPr>
        </p:pic>
        <p:grpSp>
          <p:nvGrpSpPr>
            <p:cNvPr id="60" name="Grupp 59">
              <a:extLst>
                <a:ext uri="{FF2B5EF4-FFF2-40B4-BE49-F238E27FC236}">
                  <a16:creationId xmlns:a16="http://schemas.microsoft.com/office/drawing/2014/main" id="{B49FE72D-750B-F5CD-8D2C-9EC265F0F955}"/>
                </a:ext>
              </a:extLst>
            </p:cNvPr>
            <p:cNvGrpSpPr/>
            <p:nvPr/>
          </p:nvGrpSpPr>
          <p:grpSpPr>
            <a:xfrm>
              <a:off x="3617165" y="4999671"/>
              <a:ext cx="576449" cy="734771"/>
              <a:chOff x="3579065" y="5037771"/>
              <a:chExt cx="576449" cy="734771"/>
            </a:xfrm>
          </p:grpSpPr>
          <p:grpSp>
            <p:nvGrpSpPr>
              <p:cNvPr id="58" name="Grupp 57">
                <a:extLst>
                  <a:ext uri="{FF2B5EF4-FFF2-40B4-BE49-F238E27FC236}">
                    <a16:creationId xmlns:a16="http://schemas.microsoft.com/office/drawing/2014/main" id="{129765ED-DA4A-F07C-20A4-5DD89F44EC32}"/>
                  </a:ext>
                </a:extLst>
              </p:cNvPr>
              <p:cNvGrpSpPr/>
              <p:nvPr/>
            </p:nvGrpSpPr>
            <p:grpSpPr>
              <a:xfrm>
                <a:off x="3579065" y="5037771"/>
                <a:ext cx="576449" cy="734771"/>
                <a:chOff x="3644513" y="4715553"/>
                <a:chExt cx="576449" cy="734771"/>
              </a:xfrm>
            </p:grpSpPr>
            <p:sp>
              <p:nvSpPr>
                <p:cNvPr id="56" name="Stjärna: 24 punkter 55">
                  <a:extLst>
                    <a:ext uri="{FF2B5EF4-FFF2-40B4-BE49-F238E27FC236}">
                      <a16:creationId xmlns:a16="http://schemas.microsoft.com/office/drawing/2014/main" id="{855A8278-6348-A726-FE09-C0CF4B866A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44513" y="4715553"/>
                  <a:ext cx="576449" cy="576000"/>
                </a:xfrm>
                <a:prstGeom prst="star24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dirty="0"/>
                </a:p>
              </p:txBody>
            </p:sp>
            <p:pic>
              <p:nvPicPr>
                <p:cNvPr id="57" name="Bildobjekt 56" descr="En bild som visar ljus, objekt&#10;&#10;Automatiskt genererad beskrivning">
                  <a:extLst>
                    <a:ext uri="{FF2B5EF4-FFF2-40B4-BE49-F238E27FC236}">
                      <a16:creationId xmlns:a16="http://schemas.microsoft.com/office/drawing/2014/main" id="{556A9D15-F157-0CBB-8EAA-A788F19E00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433"/>
                <a:stretch/>
              </p:blipFill>
              <p:spPr>
                <a:xfrm>
                  <a:off x="3732187" y="4802324"/>
                  <a:ext cx="390473" cy="648000"/>
                </a:xfrm>
                <a:prstGeom prst="rect">
                  <a:avLst/>
                </a:prstGeom>
              </p:spPr>
            </p:pic>
          </p:grpSp>
          <p:sp>
            <p:nvSpPr>
              <p:cNvPr id="59" name="textruta 58">
                <a:extLst>
                  <a:ext uri="{FF2B5EF4-FFF2-40B4-BE49-F238E27FC236}">
                    <a16:creationId xmlns:a16="http://schemas.microsoft.com/office/drawing/2014/main" id="{A3665B24-8A23-F16B-9D4E-F00D0D97CBB7}"/>
                  </a:ext>
                </a:extLst>
              </p:cNvPr>
              <p:cNvSpPr txBox="1"/>
              <p:nvPr/>
            </p:nvSpPr>
            <p:spPr>
              <a:xfrm>
                <a:off x="3743954" y="5192979"/>
                <a:ext cx="246671" cy="2000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sv-SE" sz="1300" dirty="0"/>
                  <a:t>Själ</a:t>
                </a:r>
              </a:p>
            </p:txBody>
          </p:sp>
        </p:grpSp>
      </p:grpSp>
      <p:sp>
        <p:nvSpPr>
          <p:cNvPr id="39" name="textruta 38">
            <a:extLst>
              <a:ext uri="{FF2B5EF4-FFF2-40B4-BE49-F238E27FC236}">
                <a16:creationId xmlns:a16="http://schemas.microsoft.com/office/drawing/2014/main" id="{21156183-4B2A-0CBD-1E77-ACB398A0F85D}"/>
              </a:ext>
            </a:extLst>
          </p:cNvPr>
          <p:cNvSpPr txBox="1"/>
          <p:nvPr/>
        </p:nvSpPr>
        <p:spPr>
          <a:xfrm>
            <a:off x="3946964" y="5578955"/>
            <a:ext cx="595703" cy="733663"/>
          </a:xfrm>
          <a:prstGeom prst="star10">
            <a:avLst>
              <a:gd name="adj" fmla="val 38638"/>
              <a:gd name="hf" fmla="val 105146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algn="ctr"/>
            <a:r>
              <a:rPr lang="sv-SE" sz="1300" dirty="0"/>
              <a:t>Ande</a:t>
            </a:r>
            <a:br>
              <a:rPr lang="sv-SE" sz="1300" dirty="0"/>
            </a:br>
            <a:r>
              <a:rPr lang="sv-SE" sz="1300" dirty="0"/>
              <a:t>?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78FE972-21CC-7EED-0F82-84992C7C0686}"/>
              </a:ext>
            </a:extLst>
          </p:cNvPr>
          <p:cNvSpPr/>
          <p:nvPr/>
        </p:nvSpPr>
        <p:spPr>
          <a:xfrm>
            <a:off x="-1" y="623188"/>
            <a:ext cx="12191999" cy="30166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v-S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öger 38">
            <a:extLst>
              <a:ext uri="{FF2B5EF4-FFF2-40B4-BE49-F238E27FC236}">
                <a16:creationId xmlns:a16="http://schemas.microsoft.com/office/drawing/2014/main" id="{78054831-3DEE-9B12-21FC-0BD9D866E195}"/>
              </a:ext>
            </a:extLst>
          </p:cNvPr>
          <p:cNvSpPr/>
          <p:nvPr/>
        </p:nvSpPr>
        <p:spPr>
          <a:xfrm rot="1800000">
            <a:off x="2162412" y="1548166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Livs-ande</a:t>
            </a:r>
          </a:p>
        </p:txBody>
      </p:sp>
      <p:sp>
        <p:nvSpPr>
          <p:cNvPr id="17" name="Höger 26">
            <a:extLst>
              <a:ext uri="{FF2B5EF4-FFF2-40B4-BE49-F238E27FC236}">
                <a16:creationId xmlns:a16="http://schemas.microsoft.com/office/drawing/2014/main" id="{AF6BEC92-BDEB-A5BD-6188-A5DF3A11CA93}"/>
              </a:ext>
            </a:extLst>
          </p:cNvPr>
          <p:cNvSpPr/>
          <p:nvPr/>
        </p:nvSpPr>
        <p:spPr>
          <a:xfrm rot="19674849">
            <a:off x="2187168" y="2437433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Jord=</a:t>
            </a:r>
            <a:br>
              <a:rPr lang="sv-SE" dirty="0">
                <a:solidFill>
                  <a:prstClr val="white"/>
                </a:solidFill>
                <a:latin typeface="Calibri"/>
              </a:rPr>
            </a:br>
            <a:r>
              <a:rPr lang="sv-SE" dirty="0">
                <a:solidFill>
                  <a:prstClr val="white"/>
                </a:solidFill>
                <a:latin typeface="Calibri"/>
              </a:rPr>
              <a:t>Kropp</a:t>
            </a:r>
          </a:p>
        </p:txBody>
      </p:sp>
      <p:sp>
        <p:nvSpPr>
          <p:cNvPr id="19" name="Höger 25">
            <a:extLst>
              <a:ext uri="{FF2B5EF4-FFF2-40B4-BE49-F238E27FC236}">
                <a16:creationId xmlns:a16="http://schemas.microsoft.com/office/drawing/2014/main" id="{B7DD7709-9A31-0724-D1F0-5C329E86811C}"/>
              </a:ext>
            </a:extLst>
          </p:cNvPr>
          <p:cNvSpPr/>
          <p:nvPr/>
        </p:nvSpPr>
        <p:spPr>
          <a:xfrm rot="19800000">
            <a:off x="4623900" y="1458166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Livs-ande</a:t>
            </a:r>
          </a:p>
        </p:txBody>
      </p:sp>
      <p:sp>
        <p:nvSpPr>
          <p:cNvPr id="25" name="Höger 27">
            <a:extLst>
              <a:ext uri="{FF2B5EF4-FFF2-40B4-BE49-F238E27FC236}">
                <a16:creationId xmlns:a16="http://schemas.microsoft.com/office/drawing/2014/main" id="{8078D0F3-3D20-07A8-8EDE-888CB849E03F}"/>
              </a:ext>
            </a:extLst>
          </p:cNvPr>
          <p:cNvSpPr/>
          <p:nvPr/>
        </p:nvSpPr>
        <p:spPr>
          <a:xfrm rot="1800000">
            <a:off x="4597459" y="2530238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Död kropp</a:t>
            </a:r>
          </a:p>
        </p:txBody>
      </p:sp>
      <p:sp>
        <p:nvSpPr>
          <p:cNvPr id="26" name="Höger 33">
            <a:extLst>
              <a:ext uri="{FF2B5EF4-FFF2-40B4-BE49-F238E27FC236}">
                <a16:creationId xmlns:a16="http://schemas.microsoft.com/office/drawing/2014/main" id="{C8712177-2B81-95B1-550F-1D05512077E3}"/>
              </a:ext>
            </a:extLst>
          </p:cNvPr>
          <p:cNvSpPr/>
          <p:nvPr/>
        </p:nvSpPr>
        <p:spPr>
          <a:xfrm rot="1800000">
            <a:off x="6916725" y="1583556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Livs-ande</a:t>
            </a:r>
          </a:p>
        </p:txBody>
      </p:sp>
      <p:sp>
        <p:nvSpPr>
          <p:cNvPr id="42" name="Höger 34">
            <a:extLst>
              <a:ext uri="{FF2B5EF4-FFF2-40B4-BE49-F238E27FC236}">
                <a16:creationId xmlns:a16="http://schemas.microsoft.com/office/drawing/2014/main" id="{8E84AF88-BA1A-0435-5E13-C147F7154026}"/>
              </a:ext>
            </a:extLst>
          </p:cNvPr>
          <p:cNvSpPr/>
          <p:nvPr/>
        </p:nvSpPr>
        <p:spPr>
          <a:xfrm rot="19800000">
            <a:off x="6943166" y="2475628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Död kropp</a:t>
            </a:r>
          </a:p>
        </p:txBody>
      </p:sp>
      <p:grpSp>
        <p:nvGrpSpPr>
          <p:cNvPr id="55" name="Grupp 54">
            <a:extLst>
              <a:ext uri="{FF2B5EF4-FFF2-40B4-BE49-F238E27FC236}">
                <a16:creationId xmlns:a16="http://schemas.microsoft.com/office/drawing/2014/main" id="{E2337E8C-0068-FABC-B77C-7C40FED67F28}"/>
              </a:ext>
            </a:extLst>
          </p:cNvPr>
          <p:cNvGrpSpPr/>
          <p:nvPr/>
        </p:nvGrpSpPr>
        <p:grpSpPr>
          <a:xfrm>
            <a:off x="5728261" y="2708457"/>
            <a:ext cx="897012" cy="461320"/>
            <a:chOff x="5728261" y="3477033"/>
            <a:chExt cx="897012" cy="461320"/>
          </a:xfrm>
        </p:grpSpPr>
        <p:sp>
          <p:nvSpPr>
            <p:cNvPr id="62" name="Bild 46">
              <a:extLst>
                <a:ext uri="{FF2B5EF4-FFF2-40B4-BE49-F238E27FC236}">
                  <a16:creationId xmlns:a16="http://schemas.microsoft.com/office/drawing/2014/main" id="{C57E8C12-124D-A7C0-FB2A-0E871AB44682}"/>
                </a:ext>
              </a:extLst>
            </p:cNvPr>
            <p:cNvSpPr/>
            <p:nvPr/>
          </p:nvSpPr>
          <p:spPr>
            <a:xfrm rot="2921330">
              <a:off x="5946107" y="3259187"/>
              <a:ext cx="461320" cy="897012"/>
            </a:xfrm>
            <a:custGeom>
              <a:avLst/>
              <a:gdLst>
                <a:gd name="connsiteX0" fmla="*/ 502660 w 641636"/>
                <a:gd name="connsiteY0" fmla="*/ 24997 h 1247626"/>
                <a:gd name="connsiteX1" fmla="*/ 144413 w 641636"/>
                <a:gd name="connsiteY1" fmla="*/ 24997 h 1247626"/>
                <a:gd name="connsiteX2" fmla="*/ 24997 w 641636"/>
                <a:gd name="connsiteY2" fmla="*/ 311755 h 1247626"/>
                <a:gd name="connsiteX3" fmla="*/ 164304 w 641636"/>
                <a:gd name="connsiteY3" fmla="*/ 1226266 h 1247626"/>
                <a:gd name="connsiteX4" fmla="*/ 482751 w 641636"/>
                <a:gd name="connsiteY4" fmla="*/ 1226266 h 1247626"/>
                <a:gd name="connsiteX5" fmla="*/ 622058 w 641636"/>
                <a:gd name="connsiteY5" fmla="*/ 311755 h 1247626"/>
                <a:gd name="connsiteX6" fmla="*/ 502660 w 641636"/>
                <a:gd name="connsiteY6" fmla="*/ 24997 h 1247626"/>
                <a:gd name="connsiteX7" fmla="*/ 457870 w 641636"/>
                <a:gd name="connsiteY7" fmla="*/ 375188 h 1247626"/>
                <a:gd name="connsiteX8" fmla="*/ 348400 w 641636"/>
                <a:gd name="connsiteY8" fmla="*/ 375188 h 1247626"/>
                <a:gd name="connsiteX9" fmla="*/ 348400 w 641636"/>
                <a:gd name="connsiteY9" fmla="*/ 679538 h 1247626"/>
                <a:gd name="connsiteX10" fmla="*/ 298655 w 641636"/>
                <a:gd name="connsiteY10" fmla="*/ 679538 h 1247626"/>
                <a:gd name="connsiteX11" fmla="*/ 298655 w 641636"/>
                <a:gd name="connsiteY11" fmla="*/ 375188 h 1247626"/>
                <a:gd name="connsiteX12" fmla="*/ 189167 w 641636"/>
                <a:gd name="connsiteY12" fmla="*/ 375188 h 1247626"/>
                <a:gd name="connsiteX13" fmla="*/ 189167 w 641636"/>
                <a:gd name="connsiteY13" fmla="*/ 325444 h 1247626"/>
                <a:gd name="connsiteX14" fmla="*/ 298655 w 641636"/>
                <a:gd name="connsiteY14" fmla="*/ 325444 h 1247626"/>
                <a:gd name="connsiteX15" fmla="*/ 298655 w 641636"/>
                <a:gd name="connsiteY15" fmla="*/ 216793 h 1247626"/>
                <a:gd name="connsiteX16" fmla="*/ 348400 w 641636"/>
                <a:gd name="connsiteY16" fmla="*/ 216793 h 1247626"/>
                <a:gd name="connsiteX17" fmla="*/ 348400 w 641636"/>
                <a:gd name="connsiteY17" fmla="*/ 325444 h 1247626"/>
                <a:gd name="connsiteX18" fmla="*/ 457870 w 641636"/>
                <a:gd name="connsiteY18" fmla="*/ 325444 h 1247626"/>
                <a:gd name="connsiteX19" fmla="*/ 457870 w 641636"/>
                <a:gd name="connsiteY19" fmla="*/ 375188 h 124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1636" h="1247626">
                  <a:moveTo>
                    <a:pt x="502660" y="24997"/>
                  </a:moveTo>
                  <a:lnTo>
                    <a:pt x="144413" y="24997"/>
                  </a:lnTo>
                  <a:lnTo>
                    <a:pt x="24997" y="311755"/>
                  </a:lnTo>
                  <a:lnTo>
                    <a:pt x="164304" y="1226266"/>
                  </a:lnTo>
                  <a:lnTo>
                    <a:pt x="482751" y="1226266"/>
                  </a:lnTo>
                  <a:lnTo>
                    <a:pt x="622058" y="311755"/>
                  </a:lnTo>
                  <a:lnTo>
                    <a:pt x="502660" y="24997"/>
                  </a:lnTo>
                  <a:close/>
                  <a:moveTo>
                    <a:pt x="457870" y="375188"/>
                  </a:moveTo>
                  <a:lnTo>
                    <a:pt x="348400" y="375188"/>
                  </a:lnTo>
                  <a:lnTo>
                    <a:pt x="348400" y="679538"/>
                  </a:lnTo>
                  <a:lnTo>
                    <a:pt x="298655" y="679538"/>
                  </a:lnTo>
                  <a:lnTo>
                    <a:pt x="298655" y="375188"/>
                  </a:lnTo>
                  <a:lnTo>
                    <a:pt x="189167" y="375188"/>
                  </a:lnTo>
                  <a:lnTo>
                    <a:pt x="189167" y="325444"/>
                  </a:lnTo>
                  <a:lnTo>
                    <a:pt x="298655" y="325444"/>
                  </a:lnTo>
                  <a:lnTo>
                    <a:pt x="298655" y="216793"/>
                  </a:lnTo>
                  <a:lnTo>
                    <a:pt x="348400" y="216793"/>
                  </a:lnTo>
                  <a:lnTo>
                    <a:pt x="348400" y="325444"/>
                  </a:lnTo>
                  <a:lnTo>
                    <a:pt x="457870" y="325444"/>
                  </a:lnTo>
                  <a:lnTo>
                    <a:pt x="457870" y="37518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7812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63" name="Ellips 62">
              <a:extLst>
                <a:ext uri="{FF2B5EF4-FFF2-40B4-BE49-F238E27FC236}">
                  <a16:creationId xmlns:a16="http://schemas.microsoft.com/office/drawing/2014/main" id="{7299857B-D1CE-E8BE-5ACD-3A9A04C97497}"/>
                </a:ext>
              </a:extLst>
            </p:cNvPr>
            <p:cNvSpPr/>
            <p:nvPr/>
          </p:nvSpPr>
          <p:spPr>
            <a:xfrm rot="2781397">
              <a:off x="6086624" y="3382452"/>
              <a:ext cx="308393" cy="527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8" name="Bild 46">
              <a:extLst>
                <a:ext uri="{FF2B5EF4-FFF2-40B4-BE49-F238E27FC236}">
                  <a16:creationId xmlns:a16="http://schemas.microsoft.com/office/drawing/2014/main" id="{A5714AC2-1D3E-BB9B-E0EE-C241A8E8BAFD}"/>
                </a:ext>
              </a:extLst>
            </p:cNvPr>
            <p:cNvSpPr/>
            <p:nvPr/>
          </p:nvSpPr>
          <p:spPr>
            <a:xfrm rot="2921330">
              <a:off x="5946107" y="3259187"/>
              <a:ext cx="461320" cy="897012"/>
            </a:xfrm>
            <a:custGeom>
              <a:avLst/>
              <a:gdLst>
                <a:gd name="connsiteX0" fmla="*/ 502660 w 641636"/>
                <a:gd name="connsiteY0" fmla="*/ 24997 h 1247626"/>
                <a:gd name="connsiteX1" fmla="*/ 144413 w 641636"/>
                <a:gd name="connsiteY1" fmla="*/ 24997 h 1247626"/>
                <a:gd name="connsiteX2" fmla="*/ 24997 w 641636"/>
                <a:gd name="connsiteY2" fmla="*/ 311755 h 1247626"/>
                <a:gd name="connsiteX3" fmla="*/ 164304 w 641636"/>
                <a:gd name="connsiteY3" fmla="*/ 1226266 h 1247626"/>
                <a:gd name="connsiteX4" fmla="*/ 482751 w 641636"/>
                <a:gd name="connsiteY4" fmla="*/ 1226266 h 1247626"/>
                <a:gd name="connsiteX5" fmla="*/ 622058 w 641636"/>
                <a:gd name="connsiteY5" fmla="*/ 311755 h 1247626"/>
                <a:gd name="connsiteX6" fmla="*/ 502660 w 641636"/>
                <a:gd name="connsiteY6" fmla="*/ 24997 h 1247626"/>
                <a:gd name="connsiteX7" fmla="*/ 457870 w 641636"/>
                <a:gd name="connsiteY7" fmla="*/ 375188 h 1247626"/>
                <a:gd name="connsiteX8" fmla="*/ 348400 w 641636"/>
                <a:gd name="connsiteY8" fmla="*/ 375188 h 1247626"/>
                <a:gd name="connsiteX9" fmla="*/ 348400 w 641636"/>
                <a:gd name="connsiteY9" fmla="*/ 679538 h 1247626"/>
                <a:gd name="connsiteX10" fmla="*/ 298655 w 641636"/>
                <a:gd name="connsiteY10" fmla="*/ 679538 h 1247626"/>
                <a:gd name="connsiteX11" fmla="*/ 298655 w 641636"/>
                <a:gd name="connsiteY11" fmla="*/ 375188 h 1247626"/>
                <a:gd name="connsiteX12" fmla="*/ 189167 w 641636"/>
                <a:gd name="connsiteY12" fmla="*/ 375188 h 1247626"/>
                <a:gd name="connsiteX13" fmla="*/ 189167 w 641636"/>
                <a:gd name="connsiteY13" fmla="*/ 325444 h 1247626"/>
                <a:gd name="connsiteX14" fmla="*/ 298655 w 641636"/>
                <a:gd name="connsiteY14" fmla="*/ 325444 h 1247626"/>
                <a:gd name="connsiteX15" fmla="*/ 298655 w 641636"/>
                <a:gd name="connsiteY15" fmla="*/ 216793 h 1247626"/>
                <a:gd name="connsiteX16" fmla="*/ 348400 w 641636"/>
                <a:gd name="connsiteY16" fmla="*/ 216793 h 1247626"/>
                <a:gd name="connsiteX17" fmla="*/ 348400 w 641636"/>
                <a:gd name="connsiteY17" fmla="*/ 325444 h 1247626"/>
                <a:gd name="connsiteX18" fmla="*/ 457870 w 641636"/>
                <a:gd name="connsiteY18" fmla="*/ 325444 h 1247626"/>
                <a:gd name="connsiteX19" fmla="*/ 457870 w 641636"/>
                <a:gd name="connsiteY19" fmla="*/ 375188 h 124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1636" h="1247626">
                  <a:moveTo>
                    <a:pt x="502660" y="24997"/>
                  </a:moveTo>
                  <a:lnTo>
                    <a:pt x="144413" y="24997"/>
                  </a:lnTo>
                  <a:lnTo>
                    <a:pt x="24997" y="311755"/>
                  </a:lnTo>
                  <a:lnTo>
                    <a:pt x="164304" y="1226266"/>
                  </a:lnTo>
                  <a:lnTo>
                    <a:pt x="482751" y="1226266"/>
                  </a:lnTo>
                  <a:lnTo>
                    <a:pt x="622058" y="311755"/>
                  </a:lnTo>
                  <a:lnTo>
                    <a:pt x="502660" y="24997"/>
                  </a:lnTo>
                  <a:close/>
                  <a:moveTo>
                    <a:pt x="457870" y="375188"/>
                  </a:moveTo>
                  <a:lnTo>
                    <a:pt x="348400" y="375188"/>
                  </a:lnTo>
                  <a:lnTo>
                    <a:pt x="348400" y="679538"/>
                  </a:lnTo>
                  <a:lnTo>
                    <a:pt x="298655" y="679538"/>
                  </a:lnTo>
                  <a:lnTo>
                    <a:pt x="298655" y="375188"/>
                  </a:lnTo>
                  <a:lnTo>
                    <a:pt x="189167" y="375188"/>
                  </a:lnTo>
                  <a:lnTo>
                    <a:pt x="189167" y="325444"/>
                  </a:lnTo>
                  <a:lnTo>
                    <a:pt x="298655" y="325444"/>
                  </a:lnTo>
                  <a:lnTo>
                    <a:pt x="298655" y="216793"/>
                  </a:lnTo>
                  <a:lnTo>
                    <a:pt x="348400" y="216793"/>
                  </a:lnTo>
                  <a:lnTo>
                    <a:pt x="348400" y="325444"/>
                  </a:lnTo>
                  <a:lnTo>
                    <a:pt x="457870" y="325444"/>
                  </a:lnTo>
                  <a:lnTo>
                    <a:pt x="457870" y="37518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7812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sv-SE" dirty="0"/>
            </a:p>
          </p:txBody>
        </p:sp>
      </p:grpSp>
      <p:sp>
        <p:nvSpPr>
          <p:cNvPr id="129" name="Explosion: 14 punkter 128">
            <a:extLst>
              <a:ext uri="{FF2B5EF4-FFF2-40B4-BE49-F238E27FC236}">
                <a16:creationId xmlns:a16="http://schemas.microsoft.com/office/drawing/2014/main" id="{9CF513DB-96D3-3576-E516-D53696BF192B}"/>
              </a:ext>
            </a:extLst>
          </p:cNvPr>
          <p:cNvSpPr/>
          <p:nvPr/>
        </p:nvSpPr>
        <p:spPr>
          <a:xfrm>
            <a:off x="857858" y="727235"/>
            <a:ext cx="1584000" cy="792000"/>
          </a:xfrm>
          <a:prstGeom prst="irregularSeal2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/>
              <a:t>GUD</a:t>
            </a:r>
          </a:p>
        </p:txBody>
      </p:sp>
      <p:sp>
        <p:nvSpPr>
          <p:cNvPr id="132" name="Explosion: 14 punkter 131">
            <a:extLst>
              <a:ext uri="{FF2B5EF4-FFF2-40B4-BE49-F238E27FC236}">
                <a16:creationId xmlns:a16="http://schemas.microsoft.com/office/drawing/2014/main" id="{E7EB05D7-822F-D1A6-8698-0A64D24D963A}"/>
              </a:ext>
            </a:extLst>
          </p:cNvPr>
          <p:cNvSpPr/>
          <p:nvPr/>
        </p:nvSpPr>
        <p:spPr>
          <a:xfrm>
            <a:off x="5623157" y="727235"/>
            <a:ext cx="1584000" cy="792000"/>
          </a:xfrm>
          <a:prstGeom prst="irregularSeal2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/>
              <a:t>GUD</a:t>
            </a:r>
          </a:p>
        </p:txBody>
      </p:sp>
      <p:grpSp>
        <p:nvGrpSpPr>
          <p:cNvPr id="135" name="Grupp 134">
            <a:extLst>
              <a:ext uri="{FF2B5EF4-FFF2-40B4-BE49-F238E27FC236}">
                <a16:creationId xmlns:a16="http://schemas.microsoft.com/office/drawing/2014/main" id="{11DF2E54-BB96-6785-F1A7-DB52D9BEA160}"/>
              </a:ext>
            </a:extLst>
          </p:cNvPr>
          <p:cNvGrpSpPr/>
          <p:nvPr/>
        </p:nvGrpSpPr>
        <p:grpSpPr>
          <a:xfrm>
            <a:off x="1205146" y="2708379"/>
            <a:ext cx="892556" cy="892556"/>
            <a:chOff x="243221" y="2682490"/>
            <a:chExt cx="778565" cy="7785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6" name="Ellips 135">
              <a:extLst>
                <a:ext uri="{FF2B5EF4-FFF2-40B4-BE49-F238E27FC236}">
                  <a16:creationId xmlns:a16="http://schemas.microsoft.com/office/drawing/2014/main" id="{31A4C6C1-96C0-CA3D-B642-BC13CD054D9F}"/>
                </a:ext>
              </a:extLst>
            </p:cNvPr>
            <p:cNvSpPr/>
            <p:nvPr/>
          </p:nvSpPr>
          <p:spPr>
            <a:xfrm>
              <a:off x="268250" y="2705940"/>
              <a:ext cx="729494" cy="72949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grpSp>
          <p:nvGrpSpPr>
            <p:cNvPr id="139" name="Bild 18" descr="Jordglob Europa-Afrika">
              <a:extLst>
                <a:ext uri="{FF2B5EF4-FFF2-40B4-BE49-F238E27FC236}">
                  <a16:creationId xmlns:a16="http://schemas.microsoft.com/office/drawing/2014/main" id="{DE7B58C9-1FD9-C976-923F-BBD3A9128195}"/>
                </a:ext>
              </a:extLst>
            </p:cNvPr>
            <p:cNvGrpSpPr/>
            <p:nvPr/>
          </p:nvGrpSpPr>
          <p:grpSpPr>
            <a:xfrm>
              <a:off x="243221" y="2682490"/>
              <a:ext cx="778565" cy="778565"/>
              <a:chOff x="425912" y="2650026"/>
              <a:chExt cx="778565" cy="778565"/>
            </a:xfrm>
          </p:grpSpPr>
          <p:sp>
            <p:nvSpPr>
              <p:cNvPr id="140" name="Frihandsfigur: Form 139">
                <a:extLst>
                  <a:ext uri="{FF2B5EF4-FFF2-40B4-BE49-F238E27FC236}">
                    <a16:creationId xmlns:a16="http://schemas.microsoft.com/office/drawing/2014/main" id="{1A50E03E-D8D6-7A40-10CC-403165D08EAE}"/>
                  </a:ext>
                </a:extLst>
              </p:cNvPr>
              <p:cNvSpPr/>
              <p:nvPr/>
            </p:nvSpPr>
            <p:spPr>
              <a:xfrm>
                <a:off x="425912" y="2650026"/>
                <a:ext cx="778565" cy="778565"/>
              </a:xfrm>
              <a:custGeom>
                <a:avLst/>
                <a:gdLst>
                  <a:gd name="connsiteX0" fmla="*/ 391811 w 778565"/>
                  <a:gd name="connsiteY0" fmla="*/ 7583 h 778565"/>
                  <a:gd name="connsiteX1" fmla="*/ 7583 w 778565"/>
                  <a:gd name="connsiteY1" fmla="*/ 391811 h 778565"/>
                  <a:gd name="connsiteX2" fmla="*/ 391811 w 778565"/>
                  <a:gd name="connsiteY2" fmla="*/ 776038 h 778565"/>
                  <a:gd name="connsiteX3" fmla="*/ 776038 w 778565"/>
                  <a:gd name="connsiteY3" fmla="*/ 391811 h 778565"/>
                  <a:gd name="connsiteX4" fmla="*/ 391811 w 778565"/>
                  <a:gd name="connsiteY4" fmla="*/ 7583 h 778565"/>
                  <a:gd name="connsiteX5" fmla="*/ 391811 w 778565"/>
                  <a:gd name="connsiteY5" fmla="*/ 735593 h 778565"/>
                  <a:gd name="connsiteX6" fmla="*/ 48028 w 778565"/>
                  <a:gd name="connsiteY6" fmla="*/ 391811 h 778565"/>
                  <a:gd name="connsiteX7" fmla="*/ 391811 w 778565"/>
                  <a:gd name="connsiteY7" fmla="*/ 48028 h 778565"/>
                  <a:gd name="connsiteX8" fmla="*/ 530335 w 778565"/>
                  <a:gd name="connsiteY8" fmla="*/ 77351 h 778565"/>
                  <a:gd name="connsiteX9" fmla="*/ 497979 w 778565"/>
                  <a:gd name="connsiteY9" fmla="*/ 103640 h 778565"/>
                  <a:gd name="connsiteX10" fmla="*/ 484834 w 778565"/>
                  <a:gd name="connsiteY10" fmla="*/ 108696 h 778565"/>
                  <a:gd name="connsiteX11" fmla="*/ 465623 w 778565"/>
                  <a:gd name="connsiteY11" fmla="*/ 108696 h 778565"/>
                  <a:gd name="connsiteX12" fmla="*/ 458545 w 778565"/>
                  <a:gd name="connsiteY12" fmla="*/ 107685 h 778565"/>
                  <a:gd name="connsiteX13" fmla="*/ 380688 w 778565"/>
                  <a:gd name="connsiteY13" fmla="*/ 78362 h 778565"/>
                  <a:gd name="connsiteX14" fmla="*/ 289687 w 778565"/>
                  <a:gd name="connsiteY14" fmla="*/ 108696 h 778565"/>
                  <a:gd name="connsiteX15" fmla="*/ 298787 w 778565"/>
                  <a:gd name="connsiteY15" fmla="*/ 139030 h 778565"/>
                  <a:gd name="connsiteX16" fmla="*/ 300809 w 778565"/>
                  <a:gd name="connsiteY16" fmla="*/ 139030 h 778565"/>
                  <a:gd name="connsiteX17" fmla="*/ 329121 w 778565"/>
                  <a:gd name="connsiteY17" fmla="*/ 139030 h 778565"/>
                  <a:gd name="connsiteX18" fmla="*/ 346310 w 778565"/>
                  <a:gd name="connsiteY18" fmla="*/ 129929 h 778565"/>
                  <a:gd name="connsiteX19" fmla="*/ 357432 w 778565"/>
                  <a:gd name="connsiteY19" fmla="*/ 112740 h 778565"/>
                  <a:gd name="connsiteX20" fmla="*/ 365521 w 778565"/>
                  <a:gd name="connsiteY20" fmla="*/ 108696 h 778565"/>
                  <a:gd name="connsiteX21" fmla="*/ 381699 w 778565"/>
                  <a:gd name="connsiteY21" fmla="*/ 108696 h 778565"/>
                  <a:gd name="connsiteX22" fmla="*/ 360466 w 778565"/>
                  <a:gd name="connsiteY22" fmla="*/ 144085 h 778565"/>
                  <a:gd name="connsiteX23" fmla="*/ 334176 w 778565"/>
                  <a:gd name="connsiteY23" fmla="*/ 159252 h 778565"/>
                  <a:gd name="connsiteX24" fmla="*/ 306876 w 778565"/>
                  <a:gd name="connsiteY24" fmla="*/ 159252 h 778565"/>
                  <a:gd name="connsiteX25" fmla="*/ 295754 w 778565"/>
                  <a:gd name="connsiteY25" fmla="*/ 162285 h 778565"/>
                  <a:gd name="connsiteX26" fmla="*/ 270476 w 778565"/>
                  <a:gd name="connsiteY26" fmla="*/ 179475 h 778565"/>
                  <a:gd name="connsiteX27" fmla="*/ 250253 w 778565"/>
                  <a:gd name="connsiteY27" fmla="*/ 179475 h 778565"/>
                  <a:gd name="connsiteX28" fmla="*/ 240142 w 778565"/>
                  <a:gd name="connsiteY28" fmla="*/ 189586 h 778565"/>
                  <a:gd name="connsiteX29" fmla="*/ 240142 w 778565"/>
                  <a:gd name="connsiteY29" fmla="*/ 199697 h 778565"/>
                  <a:gd name="connsiteX30" fmla="*/ 230031 w 778565"/>
                  <a:gd name="connsiteY30" fmla="*/ 209808 h 778565"/>
                  <a:gd name="connsiteX31" fmla="*/ 220931 w 778565"/>
                  <a:gd name="connsiteY31" fmla="*/ 209808 h 778565"/>
                  <a:gd name="connsiteX32" fmla="*/ 203741 w 778565"/>
                  <a:gd name="connsiteY32" fmla="*/ 218908 h 778565"/>
                  <a:gd name="connsiteX33" fmla="*/ 191608 w 778565"/>
                  <a:gd name="connsiteY33" fmla="*/ 238120 h 778565"/>
                  <a:gd name="connsiteX34" fmla="*/ 189586 w 778565"/>
                  <a:gd name="connsiteY34" fmla="*/ 244186 h 778565"/>
                  <a:gd name="connsiteX35" fmla="*/ 189586 w 778565"/>
                  <a:gd name="connsiteY35" fmla="*/ 250253 h 778565"/>
                  <a:gd name="connsiteX36" fmla="*/ 199697 w 778565"/>
                  <a:gd name="connsiteY36" fmla="*/ 260364 h 778565"/>
                  <a:gd name="connsiteX37" fmla="*/ 236097 w 778565"/>
                  <a:gd name="connsiteY37" fmla="*/ 260364 h 778565"/>
                  <a:gd name="connsiteX38" fmla="*/ 243175 w 778565"/>
                  <a:gd name="connsiteY38" fmla="*/ 257331 h 778565"/>
                  <a:gd name="connsiteX39" fmla="*/ 274520 w 778565"/>
                  <a:gd name="connsiteY39" fmla="*/ 225986 h 778565"/>
                  <a:gd name="connsiteX40" fmla="*/ 288676 w 778565"/>
                  <a:gd name="connsiteY40" fmla="*/ 219919 h 778565"/>
                  <a:gd name="connsiteX41" fmla="*/ 292720 w 778565"/>
                  <a:gd name="connsiteY41" fmla="*/ 219919 h 778565"/>
                  <a:gd name="connsiteX42" fmla="*/ 302832 w 778565"/>
                  <a:gd name="connsiteY42" fmla="*/ 228008 h 778565"/>
                  <a:gd name="connsiteX43" fmla="*/ 308898 w 778565"/>
                  <a:gd name="connsiteY43" fmla="*/ 253287 h 778565"/>
                  <a:gd name="connsiteX44" fmla="*/ 319010 w 778565"/>
                  <a:gd name="connsiteY44" fmla="*/ 261376 h 778565"/>
                  <a:gd name="connsiteX45" fmla="*/ 321032 w 778565"/>
                  <a:gd name="connsiteY45" fmla="*/ 261376 h 778565"/>
                  <a:gd name="connsiteX46" fmla="*/ 331143 w 778565"/>
                  <a:gd name="connsiteY46" fmla="*/ 251264 h 778565"/>
                  <a:gd name="connsiteX47" fmla="*/ 331143 w 778565"/>
                  <a:gd name="connsiteY47" fmla="*/ 224975 h 778565"/>
                  <a:gd name="connsiteX48" fmla="*/ 334176 w 778565"/>
                  <a:gd name="connsiteY48" fmla="*/ 217897 h 778565"/>
                  <a:gd name="connsiteX49" fmla="*/ 341254 w 778565"/>
                  <a:gd name="connsiteY49" fmla="*/ 209808 h 778565"/>
                  <a:gd name="connsiteX50" fmla="*/ 349343 w 778565"/>
                  <a:gd name="connsiteY50" fmla="*/ 233064 h 778565"/>
                  <a:gd name="connsiteX51" fmla="*/ 358443 w 778565"/>
                  <a:gd name="connsiteY51" fmla="*/ 240142 h 778565"/>
                  <a:gd name="connsiteX52" fmla="*/ 367544 w 778565"/>
                  <a:gd name="connsiteY52" fmla="*/ 240142 h 778565"/>
                  <a:gd name="connsiteX53" fmla="*/ 374621 w 778565"/>
                  <a:gd name="connsiteY53" fmla="*/ 237109 h 778565"/>
                  <a:gd name="connsiteX54" fmla="*/ 378666 w 778565"/>
                  <a:gd name="connsiteY54" fmla="*/ 233064 h 778565"/>
                  <a:gd name="connsiteX55" fmla="*/ 385744 w 778565"/>
                  <a:gd name="connsiteY55" fmla="*/ 230031 h 778565"/>
                  <a:gd name="connsiteX56" fmla="*/ 391811 w 778565"/>
                  <a:gd name="connsiteY56" fmla="*/ 230031 h 778565"/>
                  <a:gd name="connsiteX57" fmla="*/ 401922 w 778565"/>
                  <a:gd name="connsiteY57" fmla="*/ 240142 h 778565"/>
                  <a:gd name="connsiteX58" fmla="*/ 401922 w 778565"/>
                  <a:gd name="connsiteY58" fmla="*/ 250253 h 778565"/>
                  <a:gd name="connsiteX59" fmla="*/ 412033 w 778565"/>
                  <a:gd name="connsiteY59" fmla="*/ 260364 h 778565"/>
                  <a:gd name="connsiteX60" fmla="*/ 448433 w 778565"/>
                  <a:gd name="connsiteY60" fmla="*/ 260364 h 778565"/>
                  <a:gd name="connsiteX61" fmla="*/ 457534 w 778565"/>
                  <a:gd name="connsiteY61" fmla="*/ 273509 h 778565"/>
                  <a:gd name="connsiteX62" fmla="*/ 454500 w 778565"/>
                  <a:gd name="connsiteY62" fmla="*/ 282609 h 778565"/>
                  <a:gd name="connsiteX63" fmla="*/ 443378 w 778565"/>
                  <a:gd name="connsiteY63" fmla="*/ 289687 h 778565"/>
                  <a:gd name="connsiteX64" fmla="*/ 394844 w 778565"/>
                  <a:gd name="connsiteY64" fmla="*/ 281598 h 778565"/>
                  <a:gd name="connsiteX65" fmla="*/ 387766 w 778565"/>
                  <a:gd name="connsiteY65" fmla="*/ 281598 h 778565"/>
                  <a:gd name="connsiteX66" fmla="*/ 346310 w 778565"/>
                  <a:gd name="connsiteY66" fmla="*/ 289687 h 778565"/>
                  <a:gd name="connsiteX67" fmla="*/ 335188 w 778565"/>
                  <a:gd name="connsiteY67" fmla="*/ 288676 h 778565"/>
                  <a:gd name="connsiteX68" fmla="*/ 270476 w 778565"/>
                  <a:gd name="connsiteY68" fmla="*/ 270476 h 778565"/>
                  <a:gd name="connsiteX69" fmla="*/ 149141 w 778565"/>
                  <a:gd name="connsiteY69" fmla="*/ 381699 h 778565"/>
                  <a:gd name="connsiteX70" fmla="*/ 209808 w 778565"/>
                  <a:gd name="connsiteY70" fmla="*/ 452478 h 778565"/>
                  <a:gd name="connsiteX71" fmla="*/ 310921 w 778565"/>
                  <a:gd name="connsiteY71" fmla="*/ 533368 h 778565"/>
                  <a:gd name="connsiteX72" fmla="*/ 310921 w 778565"/>
                  <a:gd name="connsiteY72" fmla="*/ 596058 h 778565"/>
                  <a:gd name="connsiteX73" fmla="*/ 323054 w 778565"/>
                  <a:gd name="connsiteY73" fmla="*/ 628414 h 778565"/>
                  <a:gd name="connsiteX74" fmla="*/ 352377 w 778565"/>
                  <a:gd name="connsiteY74" fmla="*/ 663803 h 778565"/>
                  <a:gd name="connsiteX75" fmla="*/ 375633 w 778565"/>
                  <a:gd name="connsiteY75" fmla="*/ 674925 h 778565"/>
                  <a:gd name="connsiteX76" fmla="*/ 399900 w 778565"/>
                  <a:gd name="connsiteY76" fmla="*/ 674925 h 778565"/>
                  <a:gd name="connsiteX77" fmla="*/ 421133 w 778565"/>
                  <a:gd name="connsiteY77" fmla="*/ 665825 h 778565"/>
                  <a:gd name="connsiteX78" fmla="*/ 445400 w 778565"/>
                  <a:gd name="connsiteY78" fmla="*/ 641558 h 778565"/>
                  <a:gd name="connsiteX79" fmla="*/ 456522 w 778565"/>
                  <a:gd name="connsiteY79" fmla="*/ 625380 h 778565"/>
                  <a:gd name="connsiteX80" fmla="*/ 476745 w 778565"/>
                  <a:gd name="connsiteY80" fmla="*/ 583924 h 778565"/>
                  <a:gd name="connsiteX81" fmla="*/ 481801 w 778565"/>
                  <a:gd name="connsiteY81" fmla="*/ 561679 h 778565"/>
                  <a:gd name="connsiteX82" fmla="*/ 481801 w 778565"/>
                  <a:gd name="connsiteY82" fmla="*/ 515168 h 778565"/>
                  <a:gd name="connsiteX83" fmla="*/ 490901 w 778565"/>
                  <a:gd name="connsiteY83" fmla="*/ 493934 h 778565"/>
                  <a:gd name="connsiteX84" fmla="*/ 544490 w 778565"/>
                  <a:gd name="connsiteY84" fmla="*/ 440344 h 778565"/>
                  <a:gd name="connsiteX85" fmla="*/ 543479 w 778565"/>
                  <a:gd name="connsiteY85" fmla="*/ 425178 h 778565"/>
                  <a:gd name="connsiteX86" fmla="*/ 449445 w 778565"/>
                  <a:gd name="connsiteY86" fmla="*/ 326087 h 778565"/>
                  <a:gd name="connsiteX87" fmla="*/ 458545 w 778565"/>
                  <a:gd name="connsiteY87" fmla="*/ 310921 h 778565"/>
                  <a:gd name="connsiteX88" fmla="*/ 462589 w 778565"/>
                  <a:gd name="connsiteY88" fmla="*/ 310921 h 778565"/>
                  <a:gd name="connsiteX89" fmla="*/ 520223 w 778565"/>
                  <a:gd name="connsiteY89" fmla="*/ 385744 h 778565"/>
                  <a:gd name="connsiteX90" fmla="*/ 549546 w 778565"/>
                  <a:gd name="connsiteY90" fmla="*/ 388777 h 778565"/>
                  <a:gd name="connsiteX91" fmla="*/ 582913 w 778565"/>
                  <a:gd name="connsiteY91" fmla="*/ 360466 h 778565"/>
                  <a:gd name="connsiteX92" fmla="*/ 581902 w 778565"/>
                  <a:gd name="connsiteY92" fmla="*/ 344288 h 778565"/>
                  <a:gd name="connsiteX93" fmla="*/ 551568 w 778565"/>
                  <a:gd name="connsiteY93" fmla="*/ 326087 h 778565"/>
                  <a:gd name="connsiteX94" fmla="*/ 547524 w 778565"/>
                  <a:gd name="connsiteY94" fmla="*/ 312943 h 778565"/>
                  <a:gd name="connsiteX95" fmla="*/ 548535 w 778565"/>
                  <a:gd name="connsiteY95" fmla="*/ 310921 h 778565"/>
                  <a:gd name="connsiteX96" fmla="*/ 562691 w 778565"/>
                  <a:gd name="connsiteY96" fmla="*/ 306876 h 778565"/>
                  <a:gd name="connsiteX97" fmla="*/ 599091 w 778565"/>
                  <a:gd name="connsiteY97" fmla="*/ 329121 h 778565"/>
                  <a:gd name="connsiteX98" fmla="*/ 609202 w 778565"/>
                  <a:gd name="connsiteY98" fmla="*/ 332154 h 778565"/>
                  <a:gd name="connsiteX99" fmla="*/ 620325 w 778565"/>
                  <a:gd name="connsiteY99" fmla="*/ 332154 h 778565"/>
                  <a:gd name="connsiteX100" fmla="*/ 638525 w 778565"/>
                  <a:gd name="connsiteY100" fmla="*/ 344288 h 778565"/>
                  <a:gd name="connsiteX101" fmla="*/ 667847 w 778565"/>
                  <a:gd name="connsiteY101" fmla="*/ 411022 h 778565"/>
                  <a:gd name="connsiteX102" fmla="*/ 686048 w 778565"/>
                  <a:gd name="connsiteY102" fmla="*/ 423155 h 778565"/>
                  <a:gd name="connsiteX103" fmla="*/ 686048 w 778565"/>
                  <a:gd name="connsiteY103" fmla="*/ 423155 h 778565"/>
                  <a:gd name="connsiteX104" fmla="*/ 703237 w 778565"/>
                  <a:gd name="connsiteY104" fmla="*/ 405966 h 778565"/>
                  <a:gd name="connsiteX105" fmla="*/ 703237 w 778565"/>
                  <a:gd name="connsiteY105" fmla="*/ 377655 h 778565"/>
                  <a:gd name="connsiteX106" fmla="*/ 707281 w 778565"/>
                  <a:gd name="connsiteY106" fmla="*/ 369566 h 778565"/>
                  <a:gd name="connsiteX107" fmla="*/ 730537 w 778565"/>
                  <a:gd name="connsiteY107" fmla="*/ 351366 h 778565"/>
                  <a:gd name="connsiteX108" fmla="*/ 733570 w 778565"/>
                  <a:gd name="connsiteY108" fmla="*/ 392822 h 778565"/>
                  <a:gd name="connsiteX109" fmla="*/ 391811 w 778565"/>
                  <a:gd name="connsiteY109" fmla="*/ 735593 h 778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778565" h="778565">
                    <a:moveTo>
                      <a:pt x="391811" y="7583"/>
                    </a:moveTo>
                    <a:cubicBezTo>
                      <a:pt x="179475" y="7583"/>
                      <a:pt x="7583" y="179475"/>
                      <a:pt x="7583" y="391811"/>
                    </a:cubicBezTo>
                    <a:cubicBezTo>
                      <a:pt x="7583" y="604147"/>
                      <a:pt x="179475" y="776038"/>
                      <a:pt x="391811" y="776038"/>
                    </a:cubicBezTo>
                    <a:cubicBezTo>
                      <a:pt x="604147" y="776038"/>
                      <a:pt x="776038" y="604147"/>
                      <a:pt x="776038" y="391811"/>
                    </a:cubicBezTo>
                    <a:cubicBezTo>
                      <a:pt x="776038" y="179475"/>
                      <a:pt x="604147" y="7583"/>
                      <a:pt x="391811" y="7583"/>
                    </a:cubicBezTo>
                    <a:close/>
                    <a:moveTo>
                      <a:pt x="391811" y="735593"/>
                    </a:moveTo>
                    <a:cubicBezTo>
                      <a:pt x="202730" y="735593"/>
                      <a:pt x="48028" y="580891"/>
                      <a:pt x="48028" y="391811"/>
                    </a:cubicBezTo>
                    <a:cubicBezTo>
                      <a:pt x="48028" y="202730"/>
                      <a:pt x="202730" y="48028"/>
                      <a:pt x="391811" y="48028"/>
                    </a:cubicBezTo>
                    <a:cubicBezTo>
                      <a:pt x="441356" y="48028"/>
                      <a:pt x="487867" y="58140"/>
                      <a:pt x="530335" y="77351"/>
                    </a:cubicBezTo>
                    <a:lnTo>
                      <a:pt x="497979" y="103640"/>
                    </a:lnTo>
                    <a:cubicBezTo>
                      <a:pt x="493934" y="106674"/>
                      <a:pt x="489890" y="108696"/>
                      <a:pt x="484834" y="108696"/>
                    </a:cubicBezTo>
                    <a:lnTo>
                      <a:pt x="465623" y="108696"/>
                    </a:lnTo>
                    <a:cubicBezTo>
                      <a:pt x="463600" y="108696"/>
                      <a:pt x="460567" y="108696"/>
                      <a:pt x="458545" y="107685"/>
                    </a:cubicBezTo>
                    <a:cubicBezTo>
                      <a:pt x="458545" y="107685"/>
                      <a:pt x="409000" y="78362"/>
                      <a:pt x="380688" y="78362"/>
                    </a:cubicBezTo>
                    <a:cubicBezTo>
                      <a:pt x="353388" y="78362"/>
                      <a:pt x="308898" y="95551"/>
                      <a:pt x="289687" y="108696"/>
                    </a:cubicBezTo>
                    <a:cubicBezTo>
                      <a:pt x="260364" y="127907"/>
                      <a:pt x="291709" y="137007"/>
                      <a:pt x="298787" y="139030"/>
                    </a:cubicBezTo>
                    <a:cubicBezTo>
                      <a:pt x="299798" y="139030"/>
                      <a:pt x="300809" y="139030"/>
                      <a:pt x="300809" y="139030"/>
                    </a:cubicBezTo>
                    <a:lnTo>
                      <a:pt x="329121" y="139030"/>
                    </a:lnTo>
                    <a:cubicBezTo>
                      <a:pt x="336199" y="139030"/>
                      <a:pt x="342265" y="135996"/>
                      <a:pt x="346310" y="129929"/>
                    </a:cubicBezTo>
                    <a:lnTo>
                      <a:pt x="357432" y="112740"/>
                    </a:lnTo>
                    <a:cubicBezTo>
                      <a:pt x="359455" y="109707"/>
                      <a:pt x="362488" y="108696"/>
                      <a:pt x="365521" y="108696"/>
                    </a:cubicBezTo>
                    <a:lnTo>
                      <a:pt x="381699" y="108696"/>
                    </a:lnTo>
                    <a:lnTo>
                      <a:pt x="360466" y="144085"/>
                    </a:lnTo>
                    <a:cubicBezTo>
                      <a:pt x="355410" y="153185"/>
                      <a:pt x="345299" y="159252"/>
                      <a:pt x="334176" y="159252"/>
                    </a:cubicBezTo>
                    <a:lnTo>
                      <a:pt x="306876" y="159252"/>
                    </a:lnTo>
                    <a:cubicBezTo>
                      <a:pt x="302832" y="159252"/>
                      <a:pt x="298787" y="160263"/>
                      <a:pt x="295754" y="162285"/>
                    </a:cubicBezTo>
                    <a:lnTo>
                      <a:pt x="270476" y="179475"/>
                    </a:lnTo>
                    <a:lnTo>
                      <a:pt x="250253" y="179475"/>
                    </a:lnTo>
                    <a:cubicBezTo>
                      <a:pt x="244186" y="179475"/>
                      <a:pt x="240142" y="183519"/>
                      <a:pt x="240142" y="189586"/>
                    </a:cubicBezTo>
                    <a:lnTo>
                      <a:pt x="240142" y="199697"/>
                    </a:lnTo>
                    <a:cubicBezTo>
                      <a:pt x="240142" y="205764"/>
                      <a:pt x="236097" y="209808"/>
                      <a:pt x="230031" y="209808"/>
                    </a:cubicBezTo>
                    <a:lnTo>
                      <a:pt x="220931" y="209808"/>
                    </a:lnTo>
                    <a:cubicBezTo>
                      <a:pt x="213853" y="209808"/>
                      <a:pt x="207786" y="212842"/>
                      <a:pt x="203741" y="218908"/>
                    </a:cubicBezTo>
                    <a:lnTo>
                      <a:pt x="191608" y="238120"/>
                    </a:lnTo>
                    <a:cubicBezTo>
                      <a:pt x="190597" y="240142"/>
                      <a:pt x="189586" y="242164"/>
                      <a:pt x="189586" y="244186"/>
                    </a:cubicBezTo>
                    <a:lnTo>
                      <a:pt x="189586" y="250253"/>
                    </a:lnTo>
                    <a:cubicBezTo>
                      <a:pt x="189586" y="256320"/>
                      <a:pt x="193630" y="260364"/>
                      <a:pt x="199697" y="260364"/>
                    </a:cubicBezTo>
                    <a:lnTo>
                      <a:pt x="236097" y="260364"/>
                    </a:lnTo>
                    <a:cubicBezTo>
                      <a:pt x="239131" y="260364"/>
                      <a:pt x="241153" y="259353"/>
                      <a:pt x="243175" y="257331"/>
                    </a:cubicBezTo>
                    <a:lnTo>
                      <a:pt x="274520" y="225986"/>
                    </a:lnTo>
                    <a:cubicBezTo>
                      <a:pt x="278565" y="221942"/>
                      <a:pt x="283620" y="219919"/>
                      <a:pt x="288676" y="219919"/>
                    </a:cubicBezTo>
                    <a:lnTo>
                      <a:pt x="292720" y="219919"/>
                    </a:lnTo>
                    <a:cubicBezTo>
                      <a:pt x="297776" y="219919"/>
                      <a:pt x="301821" y="222953"/>
                      <a:pt x="302832" y="228008"/>
                    </a:cubicBezTo>
                    <a:lnTo>
                      <a:pt x="308898" y="253287"/>
                    </a:lnTo>
                    <a:cubicBezTo>
                      <a:pt x="309910" y="257331"/>
                      <a:pt x="313954" y="261376"/>
                      <a:pt x="319010" y="261376"/>
                    </a:cubicBezTo>
                    <a:lnTo>
                      <a:pt x="321032" y="261376"/>
                    </a:lnTo>
                    <a:cubicBezTo>
                      <a:pt x="327099" y="261376"/>
                      <a:pt x="331143" y="257331"/>
                      <a:pt x="331143" y="251264"/>
                    </a:cubicBezTo>
                    <a:lnTo>
                      <a:pt x="331143" y="224975"/>
                    </a:lnTo>
                    <a:cubicBezTo>
                      <a:pt x="331143" y="221942"/>
                      <a:pt x="332154" y="219919"/>
                      <a:pt x="334176" y="217897"/>
                    </a:cubicBezTo>
                    <a:lnTo>
                      <a:pt x="341254" y="209808"/>
                    </a:lnTo>
                    <a:lnTo>
                      <a:pt x="349343" y="233064"/>
                    </a:lnTo>
                    <a:cubicBezTo>
                      <a:pt x="350354" y="237109"/>
                      <a:pt x="354399" y="240142"/>
                      <a:pt x="358443" y="240142"/>
                    </a:cubicBezTo>
                    <a:lnTo>
                      <a:pt x="367544" y="240142"/>
                    </a:lnTo>
                    <a:cubicBezTo>
                      <a:pt x="370577" y="240142"/>
                      <a:pt x="372599" y="239131"/>
                      <a:pt x="374621" y="237109"/>
                    </a:cubicBezTo>
                    <a:lnTo>
                      <a:pt x="378666" y="233064"/>
                    </a:lnTo>
                    <a:cubicBezTo>
                      <a:pt x="380688" y="231042"/>
                      <a:pt x="382710" y="230031"/>
                      <a:pt x="385744" y="230031"/>
                    </a:cubicBezTo>
                    <a:lnTo>
                      <a:pt x="391811" y="230031"/>
                    </a:lnTo>
                    <a:cubicBezTo>
                      <a:pt x="397877" y="230031"/>
                      <a:pt x="401922" y="234075"/>
                      <a:pt x="401922" y="240142"/>
                    </a:cubicBezTo>
                    <a:lnTo>
                      <a:pt x="401922" y="250253"/>
                    </a:lnTo>
                    <a:cubicBezTo>
                      <a:pt x="401922" y="256320"/>
                      <a:pt x="405966" y="260364"/>
                      <a:pt x="412033" y="260364"/>
                    </a:cubicBezTo>
                    <a:lnTo>
                      <a:pt x="448433" y="260364"/>
                    </a:lnTo>
                    <a:cubicBezTo>
                      <a:pt x="455511" y="260364"/>
                      <a:pt x="460567" y="267442"/>
                      <a:pt x="457534" y="273509"/>
                    </a:cubicBezTo>
                    <a:lnTo>
                      <a:pt x="454500" y="282609"/>
                    </a:lnTo>
                    <a:cubicBezTo>
                      <a:pt x="452478" y="287665"/>
                      <a:pt x="448433" y="290698"/>
                      <a:pt x="443378" y="289687"/>
                    </a:cubicBezTo>
                    <a:lnTo>
                      <a:pt x="394844" y="281598"/>
                    </a:lnTo>
                    <a:cubicBezTo>
                      <a:pt x="392822" y="281598"/>
                      <a:pt x="389788" y="281598"/>
                      <a:pt x="387766" y="281598"/>
                    </a:cubicBezTo>
                    <a:lnTo>
                      <a:pt x="346310" y="289687"/>
                    </a:lnTo>
                    <a:cubicBezTo>
                      <a:pt x="342265" y="290698"/>
                      <a:pt x="339232" y="289687"/>
                      <a:pt x="335188" y="288676"/>
                    </a:cubicBezTo>
                    <a:cubicBezTo>
                      <a:pt x="322043" y="283620"/>
                      <a:pt x="285643" y="270476"/>
                      <a:pt x="270476" y="270476"/>
                    </a:cubicBezTo>
                    <a:cubicBezTo>
                      <a:pt x="150152" y="270476"/>
                      <a:pt x="149141" y="351366"/>
                      <a:pt x="149141" y="381699"/>
                    </a:cubicBezTo>
                    <a:cubicBezTo>
                      <a:pt x="149141" y="422144"/>
                      <a:pt x="172397" y="452478"/>
                      <a:pt x="209808" y="452478"/>
                    </a:cubicBezTo>
                    <a:cubicBezTo>
                      <a:pt x="254298" y="452478"/>
                      <a:pt x="310921" y="450456"/>
                      <a:pt x="310921" y="533368"/>
                    </a:cubicBezTo>
                    <a:lnTo>
                      <a:pt x="310921" y="596058"/>
                    </a:lnTo>
                    <a:cubicBezTo>
                      <a:pt x="310921" y="608191"/>
                      <a:pt x="314965" y="619313"/>
                      <a:pt x="323054" y="628414"/>
                    </a:cubicBezTo>
                    <a:lnTo>
                      <a:pt x="352377" y="663803"/>
                    </a:lnTo>
                    <a:cubicBezTo>
                      <a:pt x="358443" y="670881"/>
                      <a:pt x="366532" y="674925"/>
                      <a:pt x="375633" y="674925"/>
                    </a:cubicBezTo>
                    <a:lnTo>
                      <a:pt x="399900" y="674925"/>
                    </a:lnTo>
                    <a:cubicBezTo>
                      <a:pt x="407989" y="674925"/>
                      <a:pt x="416078" y="671892"/>
                      <a:pt x="421133" y="665825"/>
                    </a:cubicBezTo>
                    <a:lnTo>
                      <a:pt x="445400" y="641558"/>
                    </a:lnTo>
                    <a:cubicBezTo>
                      <a:pt x="450456" y="636503"/>
                      <a:pt x="453489" y="631447"/>
                      <a:pt x="456522" y="625380"/>
                    </a:cubicBezTo>
                    <a:lnTo>
                      <a:pt x="476745" y="583924"/>
                    </a:lnTo>
                    <a:cubicBezTo>
                      <a:pt x="479778" y="576846"/>
                      <a:pt x="481801" y="568757"/>
                      <a:pt x="481801" y="561679"/>
                    </a:cubicBezTo>
                    <a:lnTo>
                      <a:pt x="481801" y="515168"/>
                    </a:lnTo>
                    <a:cubicBezTo>
                      <a:pt x="481801" y="507079"/>
                      <a:pt x="484834" y="498990"/>
                      <a:pt x="490901" y="493934"/>
                    </a:cubicBezTo>
                    <a:lnTo>
                      <a:pt x="544490" y="440344"/>
                    </a:lnTo>
                    <a:cubicBezTo>
                      <a:pt x="548535" y="436300"/>
                      <a:pt x="548535" y="428211"/>
                      <a:pt x="543479" y="425178"/>
                    </a:cubicBezTo>
                    <a:cubicBezTo>
                      <a:pt x="543479" y="425178"/>
                      <a:pt x="482812" y="390799"/>
                      <a:pt x="449445" y="326087"/>
                    </a:cubicBezTo>
                    <a:cubicBezTo>
                      <a:pt x="446411" y="319010"/>
                      <a:pt x="450456" y="310921"/>
                      <a:pt x="458545" y="310921"/>
                    </a:cubicBezTo>
                    <a:lnTo>
                      <a:pt x="462589" y="310921"/>
                    </a:lnTo>
                    <a:lnTo>
                      <a:pt x="520223" y="385744"/>
                    </a:lnTo>
                    <a:cubicBezTo>
                      <a:pt x="527301" y="394844"/>
                      <a:pt x="540446" y="395855"/>
                      <a:pt x="549546" y="388777"/>
                    </a:cubicBezTo>
                    <a:lnTo>
                      <a:pt x="582913" y="360466"/>
                    </a:lnTo>
                    <a:cubicBezTo>
                      <a:pt x="587969" y="356421"/>
                      <a:pt x="587969" y="347321"/>
                      <a:pt x="581902" y="344288"/>
                    </a:cubicBezTo>
                    <a:lnTo>
                      <a:pt x="551568" y="326087"/>
                    </a:lnTo>
                    <a:cubicBezTo>
                      <a:pt x="547524" y="323054"/>
                      <a:pt x="545501" y="317999"/>
                      <a:pt x="547524" y="312943"/>
                    </a:cubicBezTo>
                    <a:lnTo>
                      <a:pt x="548535" y="310921"/>
                    </a:lnTo>
                    <a:cubicBezTo>
                      <a:pt x="551568" y="305865"/>
                      <a:pt x="557635" y="303843"/>
                      <a:pt x="562691" y="306876"/>
                    </a:cubicBezTo>
                    <a:lnTo>
                      <a:pt x="599091" y="329121"/>
                    </a:lnTo>
                    <a:cubicBezTo>
                      <a:pt x="602124" y="331143"/>
                      <a:pt x="606169" y="332154"/>
                      <a:pt x="609202" y="332154"/>
                    </a:cubicBezTo>
                    <a:lnTo>
                      <a:pt x="620325" y="332154"/>
                    </a:lnTo>
                    <a:cubicBezTo>
                      <a:pt x="628414" y="332154"/>
                      <a:pt x="635491" y="337210"/>
                      <a:pt x="638525" y="344288"/>
                    </a:cubicBezTo>
                    <a:lnTo>
                      <a:pt x="667847" y="411022"/>
                    </a:lnTo>
                    <a:cubicBezTo>
                      <a:pt x="670881" y="418100"/>
                      <a:pt x="677959" y="423155"/>
                      <a:pt x="686048" y="423155"/>
                    </a:cubicBezTo>
                    <a:lnTo>
                      <a:pt x="686048" y="423155"/>
                    </a:lnTo>
                    <a:cubicBezTo>
                      <a:pt x="695148" y="423155"/>
                      <a:pt x="703237" y="415066"/>
                      <a:pt x="703237" y="405966"/>
                    </a:cubicBezTo>
                    <a:lnTo>
                      <a:pt x="703237" y="377655"/>
                    </a:lnTo>
                    <a:cubicBezTo>
                      <a:pt x="703237" y="374621"/>
                      <a:pt x="704248" y="371588"/>
                      <a:pt x="707281" y="369566"/>
                    </a:cubicBezTo>
                    <a:lnTo>
                      <a:pt x="730537" y="351366"/>
                    </a:lnTo>
                    <a:cubicBezTo>
                      <a:pt x="732559" y="364510"/>
                      <a:pt x="733570" y="378666"/>
                      <a:pt x="733570" y="392822"/>
                    </a:cubicBezTo>
                    <a:cubicBezTo>
                      <a:pt x="735593" y="580891"/>
                      <a:pt x="580891" y="735593"/>
                      <a:pt x="391811" y="735593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  <p:sp>
            <p:nvSpPr>
              <p:cNvPr id="141" name="Frihandsfigur: Form 140">
                <a:extLst>
                  <a:ext uri="{FF2B5EF4-FFF2-40B4-BE49-F238E27FC236}">
                    <a16:creationId xmlns:a16="http://schemas.microsoft.com/office/drawing/2014/main" id="{46B183BF-B17F-AB2B-D7F2-C2580AE85286}"/>
                  </a:ext>
                </a:extLst>
              </p:cNvPr>
              <p:cNvSpPr/>
              <p:nvPr/>
            </p:nvSpPr>
            <p:spPr>
              <a:xfrm>
                <a:off x="611959" y="2775405"/>
                <a:ext cx="60667" cy="70779"/>
              </a:xfrm>
              <a:custGeom>
                <a:avLst/>
                <a:gdLst>
                  <a:gd name="connsiteX0" fmla="*/ 23761 w 60667"/>
                  <a:gd name="connsiteY0" fmla="*/ 54095 h 70778"/>
                  <a:gd name="connsiteX1" fmla="*/ 23761 w 60667"/>
                  <a:gd name="connsiteY1" fmla="*/ 64206 h 70778"/>
                  <a:gd name="connsiteX2" fmla="*/ 33873 w 60667"/>
                  <a:gd name="connsiteY2" fmla="*/ 64206 h 70778"/>
                  <a:gd name="connsiteX3" fmla="*/ 43984 w 60667"/>
                  <a:gd name="connsiteY3" fmla="*/ 54095 h 70778"/>
                  <a:gd name="connsiteX4" fmla="*/ 43984 w 60667"/>
                  <a:gd name="connsiteY4" fmla="*/ 43984 h 70778"/>
                  <a:gd name="connsiteX5" fmla="*/ 54095 w 60667"/>
                  <a:gd name="connsiteY5" fmla="*/ 43984 h 70778"/>
                  <a:gd name="connsiteX6" fmla="*/ 54095 w 60667"/>
                  <a:gd name="connsiteY6" fmla="*/ 27806 h 70778"/>
                  <a:gd name="connsiteX7" fmla="*/ 51062 w 60667"/>
                  <a:gd name="connsiteY7" fmla="*/ 20728 h 70778"/>
                  <a:gd name="connsiteX8" fmla="*/ 40951 w 60667"/>
                  <a:gd name="connsiteY8" fmla="*/ 10617 h 70778"/>
                  <a:gd name="connsiteX9" fmla="*/ 26795 w 60667"/>
                  <a:gd name="connsiteY9" fmla="*/ 10617 h 70778"/>
                  <a:gd name="connsiteX10" fmla="*/ 10617 w 60667"/>
                  <a:gd name="connsiteY10" fmla="*/ 26795 h 70778"/>
                  <a:gd name="connsiteX11" fmla="*/ 10617 w 60667"/>
                  <a:gd name="connsiteY11" fmla="*/ 40951 h 70778"/>
                  <a:gd name="connsiteX12" fmla="*/ 23761 w 60667"/>
                  <a:gd name="connsiteY12" fmla="*/ 54095 h 7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667" h="70778">
                    <a:moveTo>
                      <a:pt x="23761" y="54095"/>
                    </a:moveTo>
                    <a:lnTo>
                      <a:pt x="23761" y="64206"/>
                    </a:lnTo>
                    <a:lnTo>
                      <a:pt x="33873" y="64206"/>
                    </a:lnTo>
                    <a:cubicBezTo>
                      <a:pt x="39939" y="64206"/>
                      <a:pt x="43984" y="60162"/>
                      <a:pt x="43984" y="54095"/>
                    </a:cubicBezTo>
                    <a:lnTo>
                      <a:pt x="43984" y="43984"/>
                    </a:lnTo>
                    <a:lnTo>
                      <a:pt x="54095" y="43984"/>
                    </a:lnTo>
                    <a:lnTo>
                      <a:pt x="54095" y="27806"/>
                    </a:lnTo>
                    <a:cubicBezTo>
                      <a:pt x="54095" y="24773"/>
                      <a:pt x="53084" y="22750"/>
                      <a:pt x="51062" y="20728"/>
                    </a:cubicBezTo>
                    <a:lnTo>
                      <a:pt x="40951" y="10617"/>
                    </a:lnTo>
                    <a:cubicBezTo>
                      <a:pt x="36906" y="6572"/>
                      <a:pt x="30839" y="6572"/>
                      <a:pt x="26795" y="10617"/>
                    </a:cubicBezTo>
                    <a:lnTo>
                      <a:pt x="10617" y="26795"/>
                    </a:lnTo>
                    <a:cubicBezTo>
                      <a:pt x="6572" y="30839"/>
                      <a:pt x="6572" y="36906"/>
                      <a:pt x="10617" y="40951"/>
                    </a:cubicBezTo>
                    <a:lnTo>
                      <a:pt x="23761" y="5409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</p:grpSp>
      </p:grpSp>
      <p:grpSp>
        <p:nvGrpSpPr>
          <p:cNvPr id="142" name="Grupp 141">
            <a:extLst>
              <a:ext uri="{FF2B5EF4-FFF2-40B4-BE49-F238E27FC236}">
                <a16:creationId xmlns:a16="http://schemas.microsoft.com/office/drawing/2014/main" id="{FA92FAC2-D28C-3AB4-9125-07A1708212AD}"/>
              </a:ext>
            </a:extLst>
          </p:cNvPr>
          <p:cNvGrpSpPr/>
          <p:nvPr/>
        </p:nvGrpSpPr>
        <p:grpSpPr>
          <a:xfrm>
            <a:off x="3393168" y="1486892"/>
            <a:ext cx="900000" cy="1818586"/>
            <a:chOff x="3201761" y="2348609"/>
            <a:chExt cx="900000" cy="1818586"/>
          </a:xfrm>
        </p:grpSpPr>
        <p:pic>
          <p:nvPicPr>
            <p:cNvPr id="143" name="Bildobjekt 142" descr="En bild som visar siluett&#10;&#10;Automatiskt genererad beskrivning">
              <a:extLst>
                <a:ext uri="{FF2B5EF4-FFF2-40B4-BE49-F238E27FC236}">
                  <a16:creationId xmlns:a16="http://schemas.microsoft.com/office/drawing/2014/main" id="{8D82888F-6BFF-1FF3-AA52-24E72559B70A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6" r="28427"/>
            <a:stretch/>
          </p:blipFill>
          <p:spPr>
            <a:xfrm>
              <a:off x="3201761" y="2348609"/>
              <a:ext cx="900000" cy="1818586"/>
            </a:xfrm>
            <a:prstGeom prst="rect">
              <a:avLst/>
            </a:prstGeom>
          </p:spPr>
        </p:pic>
        <p:sp>
          <p:nvSpPr>
            <p:cNvPr id="144" name="textruta 143">
              <a:extLst>
                <a:ext uri="{FF2B5EF4-FFF2-40B4-BE49-F238E27FC236}">
                  <a16:creationId xmlns:a16="http://schemas.microsoft.com/office/drawing/2014/main" id="{FC22652A-1219-0932-2C5E-3B6496244258}"/>
                </a:ext>
              </a:extLst>
            </p:cNvPr>
            <p:cNvSpPr txBox="1"/>
            <p:nvPr/>
          </p:nvSpPr>
          <p:spPr>
            <a:xfrm rot="16200000">
              <a:off x="3278341" y="2931775"/>
              <a:ext cx="696326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sv-SE" sz="1300" dirty="0">
                  <a:solidFill>
                    <a:srgbClr val="C00000"/>
                  </a:solidFill>
                </a:rPr>
                <a:t>Levande</a:t>
              </a:r>
              <a:br>
                <a:rPr lang="sv-SE" sz="1300" dirty="0">
                  <a:solidFill>
                    <a:srgbClr val="C00000"/>
                  </a:solidFill>
                </a:rPr>
              </a:br>
              <a:r>
                <a:rPr lang="sv-SE" sz="1300" dirty="0">
                  <a:solidFill>
                    <a:srgbClr val="C00000"/>
                  </a:solidFill>
                </a:rPr>
                <a:t> själ</a:t>
              </a:r>
            </a:p>
          </p:txBody>
        </p:sp>
      </p:grpSp>
      <p:grpSp>
        <p:nvGrpSpPr>
          <p:cNvPr id="145" name="Grupp 144">
            <a:extLst>
              <a:ext uri="{FF2B5EF4-FFF2-40B4-BE49-F238E27FC236}">
                <a16:creationId xmlns:a16="http://schemas.microsoft.com/office/drawing/2014/main" id="{9DBE3E37-1759-CC14-5B42-91ADE0A2ABD3}"/>
              </a:ext>
            </a:extLst>
          </p:cNvPr>
          <p:cNvGrpSpPr/>
          <p:nvPr/>
        </p:nvGrpSpPr>
        <p:grpSpPr>
          <a:xfrm>
            <a:off x="8089446" y="1484977"/>
            <a:ext cx="900000" cy="1818586"/>
            <a:chOff x="3201761" y="2348609"/>
            <a:chExt cx="900000" cy="1818586"/>
          </a:xfrm>
        </p:grpSpPr>
        <p:pic>
          <p:nvPicPr>
            <p:cNvPr id="146" name="Bildobjekt 145" descr="En bild som visar siluett&#10;&#10;Automatiskt genererad beskrivning">
              <a:extLst>
                <a:ext uri="{FF2B5EF4-FFF2-40B4-BE49-F238E27FC236}">
                  <a16:creationId xmlns:a16="http://schemas.microsoft.com/office/drawing/2014/main" id="{410E4E9D-2441-6C26-90D1-78A497975A6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6" r="28427"/>
            <a:stretch/>
          </p:blipFill>
          <p:spPr>
            <a:xfrm>
              <a:off x="3201761" y="2348609"/>
              <a:ext cx="900000" cy="1818586"/>
            </a:xfrm>
            <a:prstGeom prst="rect">
              <a:avLst/>
            </a:prstGeom>
          </p:spPr>
        </p:pic>
        <p:sp>
          <p:nvSpPr>
            <p:cNvPr id="147" name="textruta 146">
              <a:extLst>
                <a:ext uri="{FF2B5EF4-FFF2-40B4-BE49-F238E27FC236}">
                  <a16:creationId xmlns:a16="http://schemas.microsoft.com/office/drawing/2014/main" id="{26DE2A42-F613-2A9E-4A33-F2B11BBE3D41}"/>
                </a:ext>
              </a:extLst>
            </p:cNvPr>
            <p:cNvSpPr txBox="1"/>
            <p:nvPr/>
          </p:nvSpPr>
          <p:spPr>
            <a:xfrm rot="16200000">
              <a:off x="3278341" y="2931775"/>
              <a:ext cx="696326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sv-SE" sz="1300" dirty="0">
                  <a:solidFill>
                    <a:srgbClr val="C00000"/>
                  </a:solidFill>
                </a:rPr>
                <a:t>Levande</a:t>
              </a:r>
              <a:br>
                <a:rPr lang="sv-SE" sz="1300" dirty="0">
                  <a:solidFill>
                    <a:srgbClr val="C00000"/>
                  </a:solidFill>
                </a:rPr>
              </a:br>
              <a:r>
                <a:rPr lang="sv-SE" sz="1300" dirty="0">
                  <a:solidFill>
                    <a:srgbClr val="C00000"/>
                  </a:solidFill>
                </a:rPr>
                <a:t> själ</a:t>
              </a:r>
            </a:p>
          </p:txBody>
        </p:sp>
      </p:grpSp>
      <p:sp>
        <p:nvSpPr>
          <p:cNvPr id="148" name="textruta 147">
            <a:extLst>
              <a:ext uri="{FF2B5EF4-FFF2-40B4-BE49-F238E27FC236}">
                <a16:creationId xmlns:a16="http://schemas.microsoft.com/office/drawing/2014/main" id="{083BD75E-9583-B584-F373-A7CB586B71B1}"/>
              </a:ext>
            </a:extLst>
          </p:cNvPr>
          <p:cNvSpPr txBox="1"/>
          <p:nvPr/>
        </p:nvSpPr>
        <p:spPr>
          <a:xfrm>
            <a:off x="8748065" y="1485221"/>
            <a:ext cx="717021" cy="876062"/>
          </a:xfrm>
          <a:prstGeom prst="star10">
            <a:avLst>
              <a:gd name="adj" fmla="val 38638"/>
              <a:gd name="hf" fmla="val 1051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ctr"/>
            <a:r>
              <a:rPr lang="sv-SE" sz="1300" dirty="0"/>
              <a:t>Syndfri</a:t>
            </a:r>
          </a:p>
          <a:p>
            <a:pPr algn="ctr"/>
            <a:r>
              <a:rPr lang="sv-SE" sz="1300" dirty="0"/>
              <a:t>Helad</a:t>
            </a:r>
          </a:p>
        </p:txBody>
      </p:sp>
      <p:sp>
        <p:nvSpPr>
          <p:cNvPr id="52" name="textruta 51">
            <a:extLst>
              <a:ext uri="{FF2B5EF4-FFF2-40B4-BE49-F238E27FC236}">
                <a16:creationId xmlns:a16="http://schemas.microsoft.com/office/drawing/2014/main" id="{E05C6A3E-37CB-FE74-71BE-B7133DAFE88B}"/>
              </a:ext>
            </a:extLst>
          </p:cNvPr>
          <p:cNvSpPr txBox="1"/>
          <p:nvPr/>
        </p:nvSpPr>
        <p:spPr>
          <a:xfrm>
            <a:off x="9926216" y="2905553"/>
            <a:ext cx="153439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v-SE" sz="40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Bibeln</a:t>
            </a:r>
          </a:p>
        </p:txBody>
      </p:sp>
      <p:sp>
        <p:nvSpPr>
          <p:cNvPr id="3" name="Höger 33">
            <a:extLst>
              <a:ext uri="{FF2B5EF4-FFF2-40B4-BE49-F238E27FC236}">
                <a16:creationId xmlns:a16="http://schemas.microsoft.com/office/drawing/2014/main" id="{ABDEF37F-04B3-B8CF-03AC-A80D744FAC12}"/>
              </a:ext>
            </a:extLst>
          </p:cNvPr>
          <p:cNvSpPr/>
          <p:nvPr/>
        </p:nvSpPr>
        <p:spPr>
          <a:xfrm rot="1800000">
            <a:off x="8440977" y="4393192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schemeClr val="tx1"/>
                </a:solidFill>
                <a:latin typeface="Calibri"/>
              </a:rPr>
              <a:t>Själ</a:t>
            </a:r>
          </a:p>
        </p:txBody>
      </p:sp>
      <p:sp>
        <p:nvSpPr>
          <p:cNvPr id="4" name="Höger 34">
            <a:extLst>
              <a:ext uri="{FF2B5EF4-FFF2-40B4-BE49-F238E27FC236}">
                <a16:creationId xmlns:a16="http://schemas.microsoft.com/office/drawing/2014/main" id="{2C0E6B9B-92D9-8129-2ADE-5B0C3284DAF5}"/>
              </a:ext>
            </a:extLst>
          </p:cNvPr>
          <p:cNvSpPr/>
          <p:nvPr/>
        </p:nvSpPr>
        <p:spPr>
          <a:xfrm rot="19800000">
            <a:off x="8440977" y="5518435"/>
            <a:ext cx="1080000" cy="468000"/>
          </a:xfrm>
          <a:prstGeom prst="rightArrow">
            <a:avLst>
              <a:gd name="adj1" fmla="val 100000"/>
              <a:gd name="adj2" fmla="val 6336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600"/>
              </a:lnSpc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Död kropp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3E42BC2-8B72-41EC-47F6-28E697E6DC55}"/>
              </a:ext>
            </a:extLst>
          </p:cNvPr>
          <p:cNvSpPr txBox="1"/>
          <p:nvPr/>
        </p:nvSpPr>
        <p:spPr>
          <a:xfrm>
            <a:off x="8620722" y="5003447"/>
            <a:ext cx="147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Återförening?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2BABE7C-1BA9-D599-573B-FD8037414A29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37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447">
        <p159:morph option="byObject"/>
      </p:transition>
    </mc:Choice>
    <mc:Fallback xmlns="">
      <p:transition spd="slow" advTm="80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0" grpId="0" animBg="1"/>
      <p:bldP spid="131" grpId="0" animBg="1"/>
      <p:bldP spid="133" grpId="0" animBg="1"/>
      <p:bldP spid="134" grpId="0" animBg="1"/>
      <p:bldP spid="137" grpId="0" animBg="1"/>
      <p:bldP spid="138" grpId="0" animBg="1"/>
      <p:bldP spid="14" grpId="0" animBg="1"/>
      <p:bldP spid="51" grpId="0" animBg="1"/>
      <p:bldP spid="54" grpId="0"/>
      <p:bldP spid="39" grpId="0" animBg="1"/>
      <p:bldP spid="52" grpId="0"/>
      <p:bldP spid="3" grpId="0" animBg="1"/>
      <p:bldP spid="4" grpId="0" animBg="1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990" x="7804150" y="1225550"/>
          <p14:tracePt t="1999" x="7797800" y="1219200"/>
          <p14:tracePt t="2017" x="7721600" y="1162050"/>
          <p14:tracePt t="2035" x="7581900" y="1136650"/>
          <p14:tracePt t="2051" x="7410450" y="1143000"/>
          <p14:tracePt t="2055" x="7334250" y="1162050"/>
          <p14:tracePt t="2068" x="7258050" y="1174750"/>
          <p14:tracePt t="2085" x="7169150" y="1181100"/>
          <p14:tracePt t="2101" x="7162800" y="1174750"/>
          <p14:tracePt t="2104" x="7162800" y="1162050"/>
          <p14:tracePt t="2117" x="7137400" y="1136650"/>
          <p14:tracePt t="2134" x="6985000" y="1022350"/>
          <p14:tracePt t="2151" x="6737350" y="876300"/>
          <p14:tracePt t="2167" x="6375400" y="685800"/>
          <p14:tracePt t="2183" x="6000750" y="501650"/>
          <p14:tracePt t="2200" x="5753100" y="330200"/>
          <p14:tracePt t="2217" x="5632450" y="158750"/>
          <p14:tracePt t="2633" x="3187700" y="82550"/>
          <p14:tracePt t="2651" x="3048000" y="209550"/>
          <p14:tracePt t="2668" x="2984500" y="330200"/>
          <p14:tracePt t="2684" x="2984500" y="520700"/>
          <p14:tracePt t="2701" x="3054350" y="692150"/>
          <p14:tracePt t="2717" x="3225800" y="882650"/>
          <p14:tracePt t="2734" x="3473450" y="1022350"/>
          <p14:tracePt t="2751" x="3810000" y="1123950"/>
          <p14:tracePt t="2768" x="4152900" y="1174750"/>
          <p14:tracePt t="2784" x="4451350" y="1212850"/>
          <p14:tracePt t="2801" x="4794250" y="1231900"/>
          <p14:tracePt t="2817" x="5162550" y="1250950"/>
          <p14:tracePt t="2819" x="5321300" y="1257300"/>
          <p14:tracePt t="2835" x="5664200" y="1257300"/>
          <p14:tracePt t="2851" x="5981700" y="1212850"/>
          <p14:tracePt t="2867" x="6203950" y="1174750"/>
          <p14:tracePt t="2884" x="6343650" y="1149350"/>
          <p14:tracePt t="2901" x="6407150" y="1130300"/>
          <p14:tracePt t="2917" x="6426200" y="1117600"/>
          <p14:tracePt t="2934" x="6438900" y="1098550"/>
          <p14:tracePt t="2951" x="6464300" y="1047750"/>
          <p14:tracePt t="2967" x="6483350" y="977900"/>
          <p14:tracePt t="2970" x="6489700" y="952500"/>
          <p14:tracePt t="2984" x="6502400" y="927100"/>
          <p14:tracePt t="2987" x="6502400" y="920750"/>
          <p14:tracePt t="3035" x="6508750" y="920750"/>
          <p14:tracePt t="3051" x="6521450" y="939800"/>
          <p14:tracePt t="3068" x="6534150" y="952500"/>
          <p14:tracePt t="3086" x="6546850" y="977900"/>
          <p14:tracePt t="3101" x="6584950" y="1066800"/>
          <p14:tracePt t="3118" x="6648450" y="1174750"/>
          <p14:tracePt t="3120" x="6699250" y="1250950"/>
          <p14:tracePt t="3134" x="6769100" y="1346200"/>
          <p14:tracePt t="3151" x="6985000" y="1574800"/>
          <p14:tracePt t="3168" x="7219950" y="1771650"/>
          <p14:tracePt t="3170" x="7404100" y="1892300"/>
          <p14:tracePt t="3185" x="7632700" y="2025650"/>
          <p14:tracePt t="3201" x="7791450" y="2089150"/>
          <p14:tracePt t="3217" x="7912100" y="2127250"/>
          <p14:tracePt t="3233" x="7994650" y="2139950"/>
          <p14:tracePt t="3251" x="8083550" y="2152650"/>
          <p14:tracePt t="3268" x="8134350" y="2165350"/>
          <p14:tracePt t="3285" x="8140700" y="2165350"/>
          <p14:tracePt t="3301" x="8140700" y="2171700"/>
          <p14:tracePt t="3318" x="8153400" y="2178050"/>
          <p14:tracePt t="3334" x="8159750" y="2184400"/>
          <p14:tracePt t="3411" x="8166100" y="2184400"/>
          <p14:tracePt t="3435" x="8185150" y="2178050"/>
          <p14:tracePt t="3450" x="8197850" y="2178050"/>
          <p14:tracePt t="3468" x="8204200" y="2178050"/>
          <p14:tracePt t="3485" x="8210550" y="2190750"/>
          <p14:tracePt t="3501" x="8210550" y="2197100"/>
          <p14:tracePt t="3518" x="8210550" y="2203450"/>
          <p14:tracePt t="3534" x="8210550" y="2209800"/>
          <p14:tracePt t="3551" x="8223250" y="2247900"/>
          <p14:tracePt t="3569" x="8242300" y="2279650"/>
          <p14:tracePt t="3585" x="8267700" y="2343150"/>
          <p14:tracePt t="3601" x="8280400" y="2413000"/>
          <p14:tracePt t="3605" x="8280400" y="2438400"/>
          <p14:tracePt t="3618" x="8280400" y="2476500"/>
          <p14:tracePt t="3635" x="8274050" y="2520950"/>
          <p14:tracePt t="3652" x="8274050" y="2584450"/>
          <p14:tracePt t="3668" x="8299450" y="2622550"/>
          <p14:tracePt t="3684" x="8362950" y="2686050"/>
          <p14:tracePt t="3701" x="8458200" y="2774950"/>
          <p14:tracePt t="3718" x="8572500" y="2882900"/>
          <p14:tracePt t="3734" x="8769350" y="3035300"/>
          <p14:tracePt t="3751" x="8947150" y="3162300"/>
          <p14:tracePt t="3768" x="9086850" y="3257550"/>
          <p14:tracePt t="3785" x="9213850" y="3327400"/>
          <p14:tracePt t="3801" x="9359900" y="3390900"/>
          <p14:tracePt t="3818" x="9607550" y="3460750"/>
          <p14:tracePt t="3835" x="9842500" y="3524250"/>
          <p14:tracePt t="3852" x="10160000" y="3619500"/>
          <p14:tracePt t="3868" x="10420350" y="3708400"/>
          <p14:tracePt t="3886" x="10617200" y="3784600"/>
          <p14:tracePt t="3902" x="10750550" y="3822700"/>
          <p14:tracePt t="3905" x="10801350" y="3835400"/>
          <p14:tracePt t="3919" x="10820400" y="3835400"/>
          <p14:tracePt t="3922" x="10839450" y="3835400"/>
          <p14:tracePt t="3935" x="10858500" y="3835400"/>
          <p14:tracePt t="3952" x="10877550" y="3835400"/>
          <p14:tracePt t="3968" x="10890250" y="3835400"/>
          <p14:tracePt t="3985" x="10922000" y="3829050"/>
          <p14:tracePt t="4001" x="10991850" y="3816350"/>
          <p14:tracePt t="4018" x="11061700" y="3803650"/>
          <p14:tracePt t="4035" x="11087100" y="3790950"/>
          <p14:tracePt t="4068" x="11080750" y="3784600"/>
          <p14:tracePt t="4085" x="11068050" y="3784600"/>
          <p14:tracePt t="4101" x="11036300" y="3797300"/>
          <p14:tracePt t="4119" x="11029950" y="3803650"/>
          <p14:tracePt t="4136" x="10953750" y="3848100"/>
          <p14:tracePt t="4152" x="10845800" y="3905250"/>
          <p14:tracePt t="4168" x="10648950" y="3981450"/>
          <p14:tracePt t="4186" x="10509250" y="4038600"/>
          <p14:tracePt t="4202" x="10369550" y="4108450"/>
          <p14:tracePt t="4219" x="10274300" y="4146550"/>
          <p14:tracePt t="4235" x="10198100" y="4171950"/>
          <p14:tracePt t="4252" x="10128250" y="4235450"/>
          <p14:tracePt t="4269" x="10071100" y="4286250"/>
          <p14:tracePt t="4285" x="9988550" y="4362450"/>
          <p14:tracePt t="4302" x="9969500" y="4425950"/>
          <p14:tracePt t="4318" x="10007600" y="4546600"/>
          <p14:tracePt t="4335" x="10077450" y="4635500"/>
          <p14:tracePt t="4352" x="10191750" y="4718050"/>
          <p14:tracePt t="4369" x="10299700" y="4762500"/>
          <p14:tracePt t="4385" x="10477500" y="4806950"/>
          <p14:tracePt t="4402" x="10648950" y="4826000"/>
          <p14:tracePt t="4419" x="10890250" y="4826000"/>
          <p14:tracePt t="4436" x="11106150" y="4813300"/>
          <p14:tracePt t="4452" x="11264900" y="4756150"/>
          <p14:tracePt t="4469" x="11334750" y="4654550"/>
          <p14:tracePt t="4471" x="11341100" y="4597400"/>
          <p14:tracePt t="4484" x="11341100" y="4502150"/>
          <p14:tracePt t="4485" x="11322050" y="4425950"/>
          <p14:tracePt t="4502" x="11258550" y="4229100"/>
          <p14:tracePt t="4517" x="11201400" y="4108450"/>
          <p14:tracePt t="4536" x="11195050" y="4083050"/>
          <p14:tracePt t="4552" x="11182350" y="4083050"/>
          <p14:tracePt t="4569" x="11144250" y="4114800"/>
          <p14:tracePt t="4585" x="11080750" y="4152900"/>
          <p14:tracePt t="4602" x="11010900" y="4184650"/>
          <p14:tracePt t="4619" x="10998200" y="4191000"/>
          <p14:tracePt t="4653" x="10985500" y="4191000"/>
          <p14:tracePt t="4669" x="10883900" y="4203700"/>
          <p14:tracePt t="4686" x="10839450" y="4216400"/>
          <p14:tracePt t="4702" x="10833100" y="4229100"/>
          <p14:tracePt t="9054" x="10826750" y="4216400"/>
          <p14:tracePt t="9063" x="10807700" y="4197350"/>
          <p14:tracePt t="9071" x="10782300" y="4178300"/>
          <p14:tracePt t="9090" x="10744200" y="4159250"/>
          <p14:tracePt t="9108" x="10674350" y="4127500"/>
          <p14:tracePt t="9124" x="10642600" y="4121150"/>
          <p14:tracePt t="9140" x="10591800" y="4108450"/>
          <p14:tracePt t="9157" x="10509250" y="4102100"/>
          <p14:tracePt t="9174" x="10471150" y="4102100"/>
          <p14:tracePt t="9190" x="10445750" y="4102100"/>
          <p14:tracePt t="9207" x="10426700" y="4095750"/>
          <p14:tracePt t="9223" x="10420350" y="4095750"/>
          <p14:tracePt t="9242" x="10331450" y="4070350"/>
          <p14:tracePt t="9256" x="10185400" y="4051300"/>
          <p14:tracePt t="9273" x="10052050" y="4044950"/>
          <p14:tracePt t="9290" x="9931400" y="4044950"/>
          <p14:tracePt t="9308" x="9886950" y="4044950"/>
          <p14:tracePt t="9323" x="9874250" y="4044950"/>
          <p14:tracePt t="9340" x="9867900" y="4051300"/>
          <p14:tracePt t="9356" x="9829800" y="4057650"/>
          <p14:tracePt t="9360" x="9785350" y="4057650"/>
          <p14:tracePt t="9373" x="9721850" y="4064000"/>
          <p14:tracePt t="9389" x="9512300" y="4064000"/>
          <p14:tracePt t="9406" x="9442450" y="4064000"/>
          <p14:tracePt t="9409" x="9385300" y="4064000"/>
          <p14:tracePt t="9422" x="9290050" y="4064000"/>
          <p14:tracePt t="9440" x="9226550" y="4051300"/>
          <p14:tracePt t="9457" x="9175750" y="4044950"/>
          <p14:tracePt t="9473" x="9124950" y="4038600"/>
          <p14:tracePt t="9490" x="9061450" y="4032250"/>
          <p14:tracePt t="9506" x="8985250" y="4032250"/>
          <p14:tracePt t="9523" x="8813800" y="4032250"/>
          <p14:tracePt t="9540" x="8623300" y="4000500"/>
          <p14:tracePt t="9557" x="8439150" y="3962400"/>
          <p14:tracePt t="9573" x="8299450" y="3930650"/>
          <p14:tracePt t="9590" x="8223250" y="3911600"/>
          <p14:tracePt t="9607" x="8216900" y="3911600"/>
          <p14:tracePt t="9640" x="8210550" y="3911600"/>
          <p14:tracePt t="9657" x="8147050" y="3911600"/>
          <p14:tracePt t="9673" x="7988300" y="3911600"/>
          <p14:tracePt t="9691" x="7740650" y="3898900"/>
          <p14:tracePt t="9707" x="7473950" y="3873500"/>
          <p14:tracePt t="9723" x="7277100" y="3848100"/>
          <p14:tracePt t="9725" x="7219950" y="3829050"/>
          <p14:tracePt t="9738" x="7169150" y="3822700"/>
          <p14:tracePt t="9743" x="7150100" y="3816350"/>
          <p14:tracePt t="9757" x="7137400" y="3816350"/>
          <p14:tracePt t="9773" x="7131050" y="3816350"/>
          <p14:tracePt t="9790" x="7004050" y="3860800"/>
          <p14:tracePt t="9806" x="6769100" y="3930650"/>
          <p14:tracePt t="9823" x="6464300" y="3994150"/>
          <p14:tracePt t="9840" x="6089650" y="4057650"/>
          <p14:tracePt t="9857" x="5734050" y="4133850"/>
          <p14:tracePt t="9873" x="5448300" y="4222750"/>
          <p14:tracePt t="9890" x="5245100" y="4318000"/>
          <p14:tracePt t="9907" x="5092700" y="4438650"/>
          <p14:tracePt t="9923" x="4921250" y="4572000"/>
          <p14:tracePt t="9940" x="4692650" y="4667250"/>
          <p14:tracePt t="9958" x="4178300" y="4699000"/>
          <p14:tracePt t="9974" x="3994150" y="4667250"/>
          <p14:tracePt t="9976" x="3778250" y="4616450"/>
          <p14:tracePt t="9990" x="3416300" y="4470400"/>
          <p14:tracePt t="10006" x="3124200" y="4286250"/>
          <p14:tracePt t="10023" x="2965450" y="4165600"/>
          <p14:tracePt t="10040" x="2889250" y="4095750"/>
          <p14:tracePt t="10055" x="2863850" y="4070350"/>
          <p14:tracePt t="10090" x="2863850" y="4083050"/>
          <p14:tracePt t="10107" x="2863850" y="4095750"/>
          <p14:tracePt t="10124" x="2863850" y="4102100"/>
          <p14:tracePt t="10175" x="2857500" y="4102100"/>
          <p14:tracePt t="10190" x="2819400" y="4102100"/>
          <p14:tracePt t="10207" x="2717800" y="4108450"/>
          <p14:tracePt t="10224" x="2603500" y="4140200"/>
          <p14:tracePt t="10240" x="2514600" y="4191000"/>
          <p14:tracePt t="10257" x="2470150" y="4248150"/>
          <p14:tracePt t="10274" x="2451100" y="4311650"/>
          <p14:tracePt t="10290" x="2432050" y="4362450"/>
          <p14:tracePt t="10307" x="2413000" y="4394200"/>
          <p14:tracePt t="10324" x="2387600" y="4413250"/>
          <p14:tracePt t="10341" x="2311400" y="4438650"/>
          <p14:tracePt t="10357" x="2228850" y="4457700"/>
          <p14:tracePt t="10360" x="2171700" y="4464050"/>
          <p14:tracePt t="10374" x="2120900" y="4470400"/>
          <p14:tracePt t="10376" x="2101850" y="4470400"/>
          <p14:tracePt t="10391" x="2070100" y="4476750"/>
          <p14:tracePt t="10407" x="2063750" y="4483100"/>
          <p14:tracePt t="10586" x="2076450" y="4483100"/>
          <p14:tracePt t="10594" x="2089150" y="4483100"/>
          <p14:tracePt t="10608" x="2101850" y="4483100"/>
          <p14:tracePt t="10626" x="2139950" y="4514850"/>
          <p14:tracePt t="10641" x="2139950" y="4546600"/>
          <p14:tracePt t="10657" x="2146300" y="4565650"/>
          <p14:tracePt t="10675" x="2165350" y="4591050"/>
          <p14:tracePt t="10691" x="2178050" y="4603750"/>
          <p14:tracePt t="10707" x="2178050" y="4641850"/>
          <p14:tracePt t="10724" x="2165350" y="4679950"/>
          <p14:tracePt t="10743" x="2165350" y="4724400"/>
          <p14:tracePt t="10758" x="2165350" y="4781550"/>
          <p14:tracePt t="10774" x="2171700" y="4794250"/>
          <p14:tracePt t="10839" x="2178050" y="4800600"/>
          <p14:tracePt t="10858" x="2190750" y="4813300"/>
          <p14:tracePt t="10873" x="2209800" y="4851400"/>
          <p14:tracePt t="10890" x="2247900" y="4883150"/>
          <p14:tracePt t="10911" x="2317750" y="4927600"/>
          <p14:tracePt t="10924" x="2343150" y="4933950"/>
          <p14:tracePt t="10941" x="2387600" y="4959350"/>
          <p14:tracePt t="10960" x="2444750" y="5003800"/>
          <p14:tracePt t="10974" x="2514600" y="5073650"/>
          <p14:tracePt t="10991" x="2578100" y="5137150"/>
          <p14:tracePt t="11007" x="2609850" y="5168900"/>
          <p14:tracePt t="11023" x="2635250" y="5187950"/>
          <p14:tracePt t="11041" x="2647950" y="5194300"/>
          <p14:tracePt t="11059" x="2660650" y="5194300"/>
          <p14:tracePt t="11062" x="2673350" y="5194300"/>
          <p14:tracePt t="11073" x="2679700" y="5194300"/>
          <p14:tracePt t="11091" x="2705100" y="5187950"/>
          <p14:tracePt t="11109" x="2736850" y="5175250"/>
          <p14:tracePt t="11124" x="2781300" y="5156200"/>
          <p14:tracePt t="11141" x="2813050" y="5130800"/>
          <p14:tracePt t="11158" x="2832100" y="5105400"/>
          <p14:tracePt t="11161" x="2832100" y="5086350"/>
          <p14:tracePt t="11174" x="2832100" y="5080000"/>
          <p14:tracePt t="11177" x="2832100" y="5067300"/>
          <p14:tracePt t="11190" x="2832100" y="5035550"/>
          <p14:tracePt t="11207" x="2825750" y="5003800"/>
          <p14:tracePt t="11225" x="2800350" y="4933950"/>
          <p14:tracePt t="11241" x="2774950" y="4883150"/>
          <p14:tracePt t="11258" x="2749550" y="4832350"/>
          <p14:tracePt t="11274" x="2736850" y="4800600"/>
          <p14:tracePt t="11291" x="2717800" y="4749800"/>
          <p14:tracePt t="11308" x="2692400" y="4692650"/>
          <p14:tracePt t="11324" x="2667000" y="4648200"/>
          <p14:tracePt t="11341" x="2628900" y="4578350"/>
          <p14:tracePt t="11358" x="2603500" y="4552950"/>
          <p14:tracePt t="11374" x="2590800" y="4533900"/>
          <p14:tracePt t="11391" x="2584450" y="4527550"/>
          <p14:tracePt t="11408" x="2584450" y="4521200"/>
          <p14:tracePt t="11425" x="2578100" y="4514850"/>
          <p14:tracePt t="11428" x="2571750" y="4508500"/>
          <p14:tracePt t="11442" x="2546350" y="4489450"/>
          <p14:tracePt t="11460" x="2520950" y="4470400"/>
          <p14:tracePt t="11475" x="2470150" y="4419600"/>
          <p14:tracePt t="11491" x="2432050" y="4381500"/>
          <p14:tracePt t="11508" x="2387600" y="4343400"/>
          <p14:tracePt t="11527" x="2355850" y="4318000"/>
          <p14:tracePt t="11541" x="2343150" y="4305300"/>
          <p14:tracePt t="11558" x="2336800" y="4292600"/>
          <p14:tracePt t="11575" x="2324100" y="4279900"/>
          <p14:tracePt t="11591" x="2279650" y="4260850"/>
          <p14:tracePt t="11594" x="2241550" y="4254500"/>
          <p14:tracePt t="11608" x="2159000" y="4241800"/>
          <p14:tracePt t="11625" x="2006600" y="4210050"/>
          <p14:tracePt t="11641" x="1778000" y="4184650"/>
          <p14:tracePt t="11645" x="1644650" y="4178300"/>
          <p14:tracePt t="11658" x="1536700" y="4165600"/>
          <p14:tracePt t="11675" x="1390650" y="4152900"/>
          <p14:tracePt t="11692" x="1371600" y="4152900"/>
          <p14:tracePt t="11709" x="1384300" y="4165600"/>
          <p14:tracePt t="11725" x="1428750" y="4184650"/>
          <p14:tracePt t="11743" x="1473200" y="4222750"/>
          <p14:tracePt t="11758" x="1492250" y="4286250"/>
          <p14:tracePt t="11775" x="1492250" y="4343400"/>
          <p14:tracePt t="11792" x="1466850" y="4406900"/>
          <p14:tracePt t="11808" x="1454150" y="4457700"/>
          <p14:tracePt t="11825" x="1447800" y="4489450"/>
          <p14:tracePt t="11842" x="1454150" y="4521200"/>
          <p14:tracePt t="11858" x="1492250" y="4572000"/>
          <p14:tracePt t="11875" x="1581150" y="4648200"/>
          <p14:tracePt t="11878" x="1644650" y="4686300"/>
          <p14:tracePt t="11892" x="1708150" y="4718050"/>
          <p14:tracePt t="11896" x="1771650" y="4756150"/>
          <p14:tracePt t="11907" x="1828800" y="4794250"/>
          <p14:tracePt t="11925" x="1905000" y="4851400"/>
          <p14:tracePt t="11928" x="1917700" y="4870450"/>
          <p14:tracePt t="11942" x="1936750" y="4889500"/>
          <p14:tracePt t="11959" x="1955800" y="4902200"/>
          <p14:tracePt t="11975" x="1987550" y="4921250"/>
          <p14:tracePt t="11992" x="2019300" y="4927600"/>
          <p14:tracePt t="12009" x="2076450" y="4946650"/>
          <p14:tracePt t="12026" x="2133600" y="4953000"/>
          <p14:tracePt t="12042" x="2222500" y="4972050"/>
          <p14:tracePt t="12058" x="2298700" y="4984750"/>
          <p14:tracePt t="12075" x="2393950" y="5003800"/>
          <p14:tracePt t="12092" x="2425700" y="5010150"/>
          <p14:tracePt t="12273" x="2432050" y="5010150"/>
          <p14:tracePt t="12282" x="2438400" y="5010150"/>
          <p14:tracePt t="12291" x="2457450" y="5016500"/>
          <p14:tracePt t="12311" x="2540000" y="5048250"/>
          <p14:tracePt t="12325" x="2730500" y="5124450"/>
          <p14:tracePt t="12343" x="2990850" y="5213350"/>
          <p14:tracePt t="12359" x="3206750" y="5283200"/>
          <p14:tracePt t="12362" x="3276600" y="5302250"/>
          <p14:tracePt t="12376" x="3340100" y="5321300"/>
          <p14:tracePt t="12393" x="3422650" y="5365750"/>
          <p14:tracePt t="12409" x="3448050" y="5397500"/>
          <p14:tracePt t="12426" x="3448050" y="5422900"/>
          <p14:tracePt t="12442" x="3448050" y="5435600"/>
          <p14:tracePt t="12459" x="3441700" y="5435600"/>
          <p14:tracePt t="12493" x="3448050" y="5441950"/>
          <p14:tracePt t="12509" x="3460750" y="5441950"/>
          <p14:tracePt t="12526" x="3505200" y="5448300"/>
          <p14:tracePt t="12542" x="3517900" y="5454650"/>
          <p14:tracePt t="12545" x="3536950" y="5461000"/>
          <p14:tracePt t="12558" x="3568700" y="5492750"/>
          <p14:tracePt t="12575" x="3594100" y="5524500"/>
          <p14:tracePt t="12592" x="3619500" y="5556250"/>
          <p14:tracePt t="12608" x="3632200" y="5568950"/>
          <p14:tracePt t="12626" x="3651250" y="5575300"/>
          <p14:tracePt t="12642" x="3676650" y="5575300"/>
          <p14:tracePt t="12659" x="3708400" y="5562600"/>
          <p14:tracePt t="12676" x="3740150" y="5543550"/>
          <p14:tracePt t="12692" x="3771900" y="5518150"/>
          <p14:tracePt t="12695" x="3790950" y="5499100"/>
          <p14:tracePt t="12708" x="3803650" y="5492750"/>
          <p14:tracePt t="12709" x="3822700" y="5480050"/>
          <p14:tracePt t="12726" x="3835400" y="5467350"/>
          <p14:tracePt t="12743" x="3867150" y="5429250"/>
          <p14:tracePt t="12760" x="3898900" y="5384800"/>
          <p14:tracePt t="12762" x="3911600" y="5359400"/>
          <p14:tracePt t="12775" x="3917950" y="5334000"/>
          <p14:tracePt t="12776" x="3937000" y="5270500"/>
          <p14:tracePt t="12792" x="3949700" y="5175250"/>
          <p14:tracePt t="12808" x="3956050" y="5130800"/>
          <p14:tracePt t="12825" x="3962400" y="5105400"/>
          <p14:tracePt t="12842" x="3968750" y="5099050"/>
          <p14:tracePt t="12859" x="3968750" y="5086350"/>
          <p14:tracePt t="12876" x="3968750" y="5080000"/>
          <p14:tracePt t="12893" x="3956050" y="5073650"/>
          <p14:tracePt t="12909" x="3924300" y="5054600"/>
          <p14:tracePt t="12926" x="3898900" y="5041900"/>
          <p14:tracePt t="12943" x="3860800" y="5010150"/>
          <p14:tracePt t="12960" x="3803650" y="4978400"/>
          <p14:tracePt t="12963" x="3790950" y="4972050"/>
          <p14:tracePt t="12976" x="3784600" y="4972050"/>
          <p14:tracePt t="12993" x="3778250" y="4978400"/>
          <p14:tracePt t="13009" x="3778250" y="5048250"/>
          <p14:tracePt t="13026" x="3784600" y="5162550"/>
          <p14:tracePt t="13041" x="3765550" y="5238750"/>
          <p14:tracePt t="13061" x="3733800" y="5295900"/>
          <p14:tracePt t="13076" x="3714750" y="5340350"/>
          <p14:tracePt t="13082" x="3708400" y="5346700"/>
          <p14:tracePt t="13093" x="3708400" y="5353050"/>
          <p14:tracePt t="13126" x="3708400" y="5359400"/>
          <p14:tracePt t="13143" x="3708400" y="5378450"/>
          <p14:tracePt t="13160" x="3714750" y="5454650"/>
          <p14:tracePt t="13177" x="3702050" y="5518150"/>
          <p14:tracePt t="13193" x="3670300" y="5581650"/>
          <p14:tracePt t="13210" x="3651250" y="5626100"/>
          <p14:tracePt t="13227" x="3651250" y="5638800"/>
          <p14:tracePt t="13245" x="3651250" y="5657850"/>
          <p14:tracePt t="13260" x="3683000" y="5683250"/>
          <p14:tracePt t="13278" x="3721100" y="5702300"/>
          <p14:tracePt t="13294" x="3771900" y="5721350"/>
          <p14:tracePt t="13310" x="3822700" y="5727700"/>
          <p14:tracePt t="13328" x="3886200" y="5727700"/>
          <p14:tracePt t="13344" x="3937000" y="5727700"/>
          <p14:tracePt t="13358" x="3994150" y="5708650"/>
          <p14:tracePt t="13376" x="4057650" y="5683250"/>
          <p14:tracePt t="13393" x="4108450" y="5645150"/>
          <p14:tracePt t="13410" x="4159250" y="5575300"/>
          <p14:tracePt t="13427" x="4171950" y="5505450"/>
          <p14:tracePt t="13445" x="4159250" y="5397500"/>
          <p14:tracePt t="13459" x="4152900" y="5365750"/>
          <p14:tracePt t="13460" x="4140200" y="5321300"/>
          <p14:tracePt t="13477" x="4127500" y="5276850"/>
          <p14:tracePt t="13493" x="4121150" y="5251450"/>
          <p14:tracePt t="13510" x="4114800" y="5238750"/>
          <p14:tracePt t="13527" x="4095750" y="5207000"/>
          <p14:tracePt t="13547" x="4076700" y="5175250"/>
          <p14:tracePt t="13551" x="4057650" y="5149850"/>
          <p14:tracePt t="13558" x="4038600" y="5124450"/>
          <p14:tracePt t="13576" x="4006850" y="5086350"/>
          <p14:tracePt t="13593" x="3975100" y="5048250"/>
          <p14:tracePt t="13610" x="3968750" y="5041900"/>
          <p14:tracePt t="13643" x="3962400" y="5041900"/>
          <p14:tracePt t="13660" x="3949700" y="5029200"/>
          <p14:tracePt t="13677" x="3898900" y="5016500"/>
          <p14:tracePt t="13694" x="3841750" y="5010150"/>
          <p14:tracePt t="13697" x="3810000" y="4997450"/>
          <p14:tracePt t="13710" x="3759200" y="4984750"/>
          <p14:tracePt t="13727" x="3740150" y="4984750"/>
          <p14:tracePt t="13730" x="3708400" y="4978400"/>
          <p14:tracePt t="13745" x="3676650" y="4972050"/>
          <p14:tracePt t="13759" x="3663950" y="4972050"/>
          <p14:tracePt t="13777" x="3632200" y="4997450"/>
          <p14:tracePt t="13793" x="3594100" y="5035550"/>
          <p14:tracePt t="13810" x="3556000" y="5073650"/>
          <p14:tracePt t="13827" x="3517900" y="5111750"/>
          <p14:tracePt t="13842" x="3498850" y="5156200"/>
          <p14:tracePt t="13860" x="3479800" y="5207000"/>
          <p14:tracePt t="13877" x="3479800" y="5264150"/>
          <p14:tracePt t="13893" x="3486150" y="5334000"/>
          <p14:tracePt t="13911" x="3492500" y="5397500"/>
          <p14:tracePt t="13927" x="3498850" y="5480050"/>
          <p14:tracePt t="13929" x="3498850" y="5524500"/>
          <p14:tracePt t="13942" x="3498850" y="5562600"/>
          <p14:tracePt t="13945" x="3498850" y="5600700"/>
          <p14:tracePt t="13960" x="3505200" y="5676900"/>
          <p14:tracePt t="13976" x="3505200" y="5727700"/>
          <p14:tracePt t="13994" x="3517900" y="5772150"/>
          <p14:tracePt t="14010" x="3536950" y="5829300"/>
          <p14:tracePt t="14026" x="3549650" y="5880100"/>
          <p14:tracePt t="14043" x="3575050" y="5943600"/>
          <p14:tracePt t="14061" x="3606800" y="5994400"/>
          <p14:tracePt t="14077" x="3644900" y="6038850"/>
          <p14:tracePt t="14094" x="3683000" y="6070600"/>
          <p14:tracePt t="14110" x="3702050" y="6089650"/>
          <p14:tracePt t="14127" x="3727450" y="6108700"/>
          <p14:tracePt t="14143" x="3759200" y="6127750"/>
          <p14:tracePt t="14147" x="3771900" y="6134100"/>
          <p14:tracePt t="14160" x="3797300" y="6153150"/>
          <p14:tracePt t="14177" x="3848100" y="6178550"/>
          <p14:tracePt t="14194" x="3949700" y="6191250"/>
          <p14:tracePt t="14212" x="4000500" y="6184900"/>
          <p14:tracePt t="14227" x="4070350" y="6159500"/>
          <p14:tracePt t="14244" x="4121150" y="6108700"/>
          <p14:tracePt t="14260" x="4152900" y="6076950"/>
          <p14:tracePt t="14278" x="4165600" y="6064250"/>
          <p14:tracePt t="14294" x="4171950" y="6051550"/>
          <p14:tracePt t="14310" x="4184650" y="6045200"/>
          <p14:tracePt t="14327" x="4210050" y="6013450"/>
          <p14:tracePt t="14344" x="4235450" y="5981700"/>
          <p14:tracePt t="14360" x="4267200" y="5943600"/>
          <p14:tracePt t="14377" x="4279900" y="5905500"/>
          <p14:tracePt t="14394" x="4286250" y="5867400"/>
          <p14:tracePt t="14397" x="4292600" y="5835650"/>
          <p14:tracePt t="14410" x="4292600" y="5822950"/>
          <p14:tracePt t="14428" x="4298950" y="5746750"/>
          <p14:tracePt t="14444" x="4298950" y="5740400"/>
          <p14:tracePt t="14446" x="4305300" y="5721350"/>
          <p14:tracePt t="14461" x="4305300" y="5702300"/>
          <p14:tracePt t="14477" x="4311650" y="5695950"/>
          <p14:tracePt t="14494" x="4311650" y="5683250"/>
          <p14:tracePt t="14510" x="4311650" y="5670550"/>
          <p14:tracePt t="14529" x="4311650" y="5638800"/>
          <p14:tracePt t="14532" x="4311650" y="5619750"/>
          <p14:tracePt t="14544" x="4311650" y="5600700"/>
          <p14:tracePt t="14561" x="4292600" y="5549900"/>
          <p14:tracePt t="14577" x="4286250" y="5511800"/>
          <p14:tracePt t="14594" x="4279900" y="5499100"/>
          <p14:tracePt t="14611" x="4279900" y="5492750"/>
          <p14:tracePt t="14644" x="4279900" y="5486400"/>
          <p14:tracePt t="14661" x="4279900" y="5480050"/>
          <p14:tracePt t="14678" x="4273550" y="5467350"/>
          <p14:tracePt t="14694" x="4260850" y="5448300"/>
          <p14:tracePt t="14710" x="4254500" y="5429250"/>
          <p14:tracePt t="14713" x="4241800" y="5422900"/>
          <p14:tracePt t="14727" x="4216400" y="5384800"/>
          <p14:tracePt t="14744" x="4184650" y="5346700"/>
          <p14:tracePt t="14761" x="4165600" y="5321300"/>
          <p14:tracePt t="14777" x="4152900" y="5308600"/>
          <p14:tracePt t="14794" x="4146550" y="5308600"/>
          <p14:tracePt t="14811" x="4146550" y="5302250"/>
          <p14:tracePt t="14828" x="4133850" y="5302250"/>
          <p14:tracePt t="14844" x="4121150" y="5295900"/>
          <p14:tracePt t="14861" x="4089400" y="5283200"/>
          <p14:tracePt t="14878" x="4057650" y="5270500"/>
          <p14:tracePt t="14881" x="4032250" y="5264150"/>
          <p14:tracePt t="14894" x="4006850" y="5251450"/>
          <p14:tracePt t="14911" x="3962400" y="5232400"/>
          <p14:tracePt t="14927" x="3917950" y="5213350"/>
          <p14:tracePt t="14945" x="3860800" y="5187950"/>
          <p14:tracePt t="14961" x="3848100" y="5181600"/>
          <p14:tracePt t="15043" x="3841750" y="5181600"/>
          <p14:tracePt t="15050" x="3829050" y="5181600"/>
          <p14:tracePt t="15060" x="3822700" y="5181600"/>
          <p14:tracePt t="15078" x="3803650" y="5181600"/>
          <p14:tracePt t="15094" x="3784600" y="5181600"/>
          <p14:tracePt t="15127" x="3778250" y="5187950"/>
          <p14:tracePt t="15177" x="3771900" y="5187950"/>
          <p14:tracePt t="15195" x="3740150" y="5194300"/>
          <p14:tracePt t="15211" x="3676650" y="5207000"/>
          <p14:tracePt t="15228" x="3600450" y="5213350"/>
          <p14:tracePt t="15232" x="3562350" y="5219700"/>
          <p14:tracePt t="15244" x="3530600" y="5219700"/>
          <p14:tracePt t="15247" x="3498850" y="5219700"/>
          <p14:tracePt t="15261" x="3479800" y="5219700"/>
          <p14:tracePt t="15277" x="3454400" y="5207000"/>
          <p14:tracePt t="15294" x="3435350" y="5187950"/>
          <p14:tracePt t="15311" x="3422650" y="5175250"/>
          <p14:tracePt t="15328" x="3409950" y="5162550"/>
          <p14:tracePt t="15344" x="3365500" y="5086350"/>
          <p14:tracePt t="15361" x="3282950" y="5003800"/>
          <p14:tracePt t="15377" x="3175000" y="4953000"/>
          <p14:tracePt t="15394" x="3105150" y="4927600"/>
          <p14:tracePt t="15411" x="3073400" y="4908550"/>
          <p14:tracePt t="15428" x="3060700" y="4902200"/>
          <p14:tracePt t="15444" x="3060700" y="4895850"/>
          <p14:tracePt t="15460" x="3048000" y="4883150"/>
          <p14:tracePt t="15478" x="3028950" y="4870450"/>
          <p14:tracePt t="15493" x="2959100" y="4851400"/>
          <p14:tracePt t="15511" x="2832100" y="4819650"/>
          <p14:tracePt t="15527" x="2698750" y="4787900"/>
          <p14:tracePt t="15544" x="2489200" y="4718050"/>
          <p14:tracePt t="15561" x="2387600" y="4673600"/>
          <p14:tracePt t="15578" x="2292350" y="4629150"/>
          <p14:tracePt t="15594" x="2235200" y="4591050"/>
          <p14:tracePt t="15610" x="2146300" y="4552950"/>
          <p14:tracePt t="15627" x="2044700" y="4521200"/>
          <p14:tracePt t="15643" x="1917700" y="4489450"/>
          <p14:tracePt t="15660" x="1765300" y="4451350"/>
          <p14:tracePt t="15677" x="1625600" y="4413250"/>
          <p14:tracePt t="15694" x="1543050" y="4387850"/>
          <p14:tracePt t="15710" x="1517650" y="4368800"/>
          <p14:tracePt t="15727" x="1511300" y="4356100"/>
          <p14:tracePt t="15744" x="1511300" y="4337050"/>
          <p14:tracePt t="15762" x="1511300" y="4324350"/>
          <p14:tracePt t="15853" x="1511300" y="4318000"/>
          <p14:tracePt t="15857" x="1504950" y="4311650"/>
          <p14:tracePt t="15865" x="1504950" y="4305300"/>
          <p14:tracePt t="15877" x="1504950" y="4298950"/>
          <p14:tracePt t="15895" x="1498600" y="4279900"/>
          <p14:tracePt t="15911" x="1479550" y="4260850"/>
          <p14:tracePt t="15961" x="1485900" y="4273550"/>
          <p14:tracePt t="15978" x="1530350" y="4318000"/>
          <p14:tracePt t="15995" x="1574800" y="4349750"/>
          <p14:tracePt t="16011" x="1606550" y="4375150"/>
          <p14:tracePt t="16015" x="1619250" y="4387850"/>
          <p14:tracePt t="16039" x="1638300" y="4394200"/>
          <p14:tracePt t="16061" x="1644650" y="4394200"/>
          <p14:tracePt t="16077" x="1682750" y="4362450"/>
          <p14:tracePt t="16095" x="1727200" y="4318000"/>
          <p14:tracePt t="16112" x="1758950" y="4279900"/>
          <p14:tracePt t="16129" x="1784350" y="4229100"/>
          <p14:tracePt t="16145" x="1784350" y="4197350"/>
          <p14:tracePt t="16163" x="1784350" y="4184650"/>
          <p14:tracePt t="16183" x="1778000" y="4171950"/>
          <p14:tracePt t="16212" x="1771650" y="4171950"/>
          <p14:tracePt t="16229" x="1758950" y="4171950"/>
          <p14:tracePt t="16246" x="1739900" y="4178300"/>
          <p14:tracePt t="16262" x="1714500" y="4184650"/>
          <p14:tracePt t="16266" x="1701800" y="4191000"/>
          <p14:tracePt t="16278" x="1689100" y="4197350"/>
          <p14:tracePt t="16279" x="1670050" y="4210050"/>
          <p14:tracePt t="16295" x="1651000" y="4222750"/>
          <p14:tracePt t="16311" x="1638300" y="4229100"/>
          <p14:tracePt t="16328" x="1631950" y="4248150"/>
          <p14:tracePt t="16345" x="1631950" y="4286250"/>
          <p14:tracePt t="16362" x="1676400" y="4356100"/>
          <p14:tracePt t="16379" x="1733550" y="4413250"/>
          <p14:tracePt t="16394" x="1784350" y="4464050"/>
          <p14:tracePt t="16413" x="1828800" y="4502150"/>
          <p14:tracePt t="16429" x="1860550" y="4533900"/>
          <p14:tracePt t="16446" x="1879600" y="4572000"/>
          <p14:tracePt t="16463" x="1892300" y="4597400"/>
          <p14:tracePt t="16481" x="1898650" y="4616450"/>
          <p14:tracePt t="16496" x="1898650" y="4641850"/>
          <p14:tracePt t="16512" x="1898650" y="4654550"/>
          <p14:tracePt t="16562" x="1898650" y="4660900"/>
          <p14:tracePt t="16579" x="1892300" y="4660900"/>
          <p14:tracePt t="16596" x="1873250" y="4660900"/>
          <p14:tracePt t="16613" x="1841500" y="4654550"/>
          <p14:tracePt t="16630" x="1809750" y="4641850"/>
          <p14:tracePt t="16634" x="1803400" y="4641850"/>
          <p14:tracePt t="16644" x="1797050" y="4635500"/>
          <p14:tracePt t="16662" x="1784350" y="4629150"/>
          <p14:tracePt t="18011" x="1778000" y="4622800"/>
          <p14:tracePt t="18020" x="1771650" y="4616450"/>
          <p14:tracePt t="18031" x="1746250" y="4597400"/>
          <p14:tracePt t="18081" x="1758950" y="4597400"/>
          <p14:tracePt t="18097" x="1790700" y="4610100"/>
          <p14:tracePt t="18113" x="1803400" y="4616450"/>
          <p14:tracePt t="18131" x="1809750" y="4616450"/>
          <p14:tracePt t="18180" x="1816100" y="4603750"/>
          <p14:tracePt t="18197" x="1835150" y="4572000"/>
          <p14:tracePt t="18214" x="1860550" y="4489450"/>
          <p14:tracePt t="18230" x="1866900" y="4419600"/>
          <p14:tracePt t="18247" x="1873250" y="4394200"/>
          <p14:tracePt t="18264" x="1879600" y="4394200"/>
          <p14:tracePt t="18280" x="1879600" y="4387850"/>
          <p14:tracePt t="18314" x="1879600" y="4381500"/>
          <p14:tracePt t="18330" x="1879600" y="4375150"/>
          <p14:tracePt t="18348" x="1879600" y="4362450"/>
          <p14:tracePt t="18353" x="1873250" y="4349750"/>
          <p14:tracePt t="18363" x="1873250" y="4337050"/>
          <p14:tracePt t="18381" x="1860550" y="4311650"/>
          <p14:tracePt t="18397" x="1847850" y="4279900"/>
          <p14:tracePt t="18500" x="1847850" y="4273550"/>
          <p14:tracePt t="18518" x="1847850" y="4267200"/>
          <p14:tracePt t="18534" x="1847850" y="4260850"/>
          <p14:tracePt t="18540" x="1847850" y="4254500"/>
          <p14:tracePt t="18564" x="1847850" y="4241800"/>
          <p14:tracePt t="18581" x="1847850" y="4229100"/>
          <p14:tracePt t="18597" x="1847850" y="4222750"/>
          <p14:tracePt t="18614" x="1847850" y="4216400"/>
          <p14:tracePt t="18647" x="1847850" y="4210050"/>
          <p14:tracePt t="18665" x="1841500" y="4203700"/>
          <p14:tracePt t="18697" x="1841500" y="4191000"/>
          <p14:tracePt t="18714" x="1841500" y="4178300"/>
          <p14:tracePt t="18730" x="1835150" y="4165600"/>
          <p14:tracePt t="18747" x="1835150" y="4159250"/>
          <p14:tracePt t="19238" x="1828800" y="4152900"/>
          <p14:tracePt t="19656" x="1828800" y="4146550"/>
          <p14:tracePt t="19666" x="1828800" y="4140200"/>
          <p14:tracePt t="19682" x="1828800" y="4127500"/>
          <p14:tracePt t="19698" x="1828800" y="4121150"/>
          <p14:tracePt t="19716" x="1828800" y="4108450"/>
          <p14:tracePt t="19732" x="1828800" y="4102100"/>
          <p14:tracePt t="19749" x="1828800" y="4089400"/>
          <p14:tracePt t="19765" x="1822450" y="4083050"/>
          <p14:tracePt t="19783" x="1816100" y="4070350"/>
          <p14:tracePt t="19799" x="1809750" y="4057650"/>
          <p14:tracePt t="19816" x="1797050" y="4051300"/>
          <p14:tracePt t="19819" x="1790700" y="4044950"/>
          <p14:tracePt t="19832" x="1765300" y="4032250"/>
          <p14:tracePt t="19849" x="1739900" y="4019550"/>
          <p14:tracePt t="19865" x="1720850" y="4006850"/>
          <p14:tracePt t="19882" x="1708150" y="3994150"/>
          <p14:tracePt t="19898" x="1695450" y="3987800"/>
          <p14:tracePt t="19915" x="1689100" y="3981450"/>
          <p14:tracePt t="19948" x="1682750" y="3975100"/>
          <p14:tracePt t="19966" x="1663700" y="3968750"/>
          <p14:tracePt t="19982" x="1644650" y="3962400"/>
          <p14:tracePt t="19985" x="1625600" y="3956050"/>
          <p14:tracePt t="19998" x="1619250" y="3956050"/>
          <p14:tracePt t="20001" x="1606550" y="3956050"/>
          <p14:tracePt t="20014" x="1600200" y="3949700"/>
          <p14:tracePt t="20032" x="1587500" y="3949700"/>
          <p14:tracePt t="20230" x="1581150" y="3949700"/>
          <p14:tracePt t="20244" x="1574800" y="3956050"/>
          <p14:tracePt t="20253" x="1568450" y="3962400"/>
          <p14:tracePt t="20270" x="1562100" y="3962400"/>
          <p14:tracePt t="20282" x="1562100" y="3968750"/>
          <p14:tracePt t="20298" x="1562100" y="3975100"/>
          <p14:tracePt t="20316" x="1562100" y="4000500"/>
          <p14:tracePt t="20334" x="1562100" y="4032250"/>
          <p14:tracePt t="20350" x="1568450" y="4057650"/>
          <p14:tracePt t="20366" x="1574800" y="4095750"/>
          <p14:tracePt t="20382" x="1574800" y="4102100"/>
          <p14:tracePt t="20398" x="1574800" y="4108450"/>
          <p14:tracePt t="20415" x="1587500" y="4114800"/>
          <p14:tracePt t="20432" x="1631950" y="4146550"/>
          <p14:tracePt t="20449" x="1670050" y="4171950"/>
          <p14:tracePt t="20465" x="1708150" y="4197350"/>
          <p14:tracePt t="20468" x="1720850" y="4203700"/>
          <p14:tracePt t="20476" x="1733550" y="4210050"/>
          <p14:tracePt t="20485" x="1739900" y="4216400"/>
          <p14:tracePt t="20498" x="1746250" y="4222750"/>
          <p14:tracePt t="20515" x="1752600" y="4222750"/>
          <p14:tracePt t="20566" x="1758950" y="4222750"/>
          <p14:tracePt t="20583" x="1771650" y="4216400"/>
          <p14:tracePt t="20599" x="1790700" y="4210050"/>
          <p14:tracePt t="20616" x="1803400" y="4197350"/>
          <p14:tracePt t="20634" x="1809750" y="4191000"/>
          <p14:tracePt t="20649" x="1816100" y="4178300"/>
          <p14:tracePt t="20666" x="1822450" y="4152900"/>
          <p14:tracePt t="20683" x="1822450" y="4127500"/>
          <p14:tracePt t="20699" x="1822450" y="4102100"/>
          <p14:tracePt t="20716" x="1822450" y="4076700"/>
          <p14:tracePt t="20733" x="1816100" y="4057650"/>
          <p14:tracePt t="20749" x="1816100" y="4044950"/>
          <p14:tracePt t="20782" x="1816100" y="4038600"/>
          <p14:tracePt t="20799" x="1809750" y="4032250"/>
          <p14:tracePt t="20816" x="1809750" y="4025900"/>
          <p14:tracePt t="20833" x="1809750" y="4013200"/>
          <p14:tracePt t="20849" x="1803400" y="4006850"/>
          <p14:tracePt t="20882" x="1803400" y="4000500"/>
          <p14:tracePt t="20921" x="1803400" y="3994150"/>
          <p14:tracePt t="20979" x="1803400" y="3987800"/>
          <p14:tracePt t="21414" x="1803400" y="3981450"/>
          <p14:tracePt t="21438" x="1803400" y="3975100"/>
          <p14:tracePt t="21454" x="1803400" y="3968750"/>
          <p14:tracePt t="21478" x="1803400" y="3962400"/>
          <p14:tracePt t="21494" x="1803400" y="3956050"/>
          <p14:tracePt t="22085" x="1803400" y="3962400"/>
          <p14:tracePt t="22093" x="1797050" y="3962400"/>
          <p14:tracePt t="22103" x="1797050" y="3975100"/>
          <p14:tracePt t="22118" x="1803400" y="4006850"/>
          <p14:tracePt t="22134" x="1816100" y="4038600"/>
          <p14:tracePt t="22151" x="1835150" y="4057650"/>
          <p14:tracePt t="22167" x="1841500" y="4070350"/>
          <p14:tracePt t="22184" x="1841500" y="4076700"/>
          <p14:tracePt t="22399" x="1841500" y="4070350"/>
          <p14:tracePt t="22411" x="1835150" y="4064000"/>
          <p14:tracePt t="22423" x="1835150" y="4057650"/>
          <p14:tracePt t="22433" x="1828800" y="4051300"/>
          <p14:tracePt t="22450" x="1822450" y="4038600"/>
          <p14:tracePt t="22468" x="1822450" y="4025900"/>
          <p14:tracePt t="22485" x="1803400" y="4013200"/>
          <p14:tracePt t="22501" x="1778000" y="4000500"/>
          <p14:tracePt t="22517" x="1752600" y="3987800"/>
          <p14:tracePt t="22534" x="1701800" y="3962400"/>
          <p14:tracePt t="22551" x="1670050" y="3949700"/>
          <p14:tracePt t="26862" x="1670050" y="3956050"/>
          <p14:tracePt t="26872" x="1670050" y="3962400"/>
          <p14:tracePt t="26887" x="1651000" y="3981450"/>
          <p14:tracePt t="26905" x="1631950" y="3975100"/>
          <p14:tracePt t="26921" x="1625600" y="3962400"/>
          <p14:tracePt t="26938" x="1606550" y="3968750"/>
          <p14:tracePt t="26955" x="1562100" y="4013200"/>
          <p14:tracePt t="26959" x="1530350" y="4051300"/>
          <p14:tracePt t="26970" x="1479550" y="4102100"/>
          <p14:tracePt t="26990" x="1327150" y="4324350"/>
          <p14:tracePt t="27004" x="1295400" y="4387850"/>
          <p14:tracePt t="27022" x="1282700" y="4476750"/>
          <p14:tracePt t="27039" x="1352550" y="4572000"/>
          <p14:tracePt t="27055" x="1428750" y="4622800"/>
          <p14:tracePt t="27071" x="1524000" y="4711700"/>
          <p14:tracePt t="27088" x="1568450" y="4794250"/>
          <p14:tracePt t="27104" x="1619250" y="4914900"/>
          <p14:tracePt t="27121" x="1682750" y="5016500"/>
          <p14:tracePt t="27138" x="1778000" y="5086350"/>
          <p14:tracePt t="27154" x="1866900" y="5124450"/>
          <p14:tracePt t="27171" x="2019300" y="5149850"/>
          <p14:tracePt t="27188" x="2190750" y="5156200"/>
          <p14:tracePt t="27205" x="2444750" y="5137150"/>
          <p14:tracePt t="27221" x="2635250" y="5086350"/>
          <p14:tracePt t="27238" x="2730500" y="5035550"/>
          <p14:tracePt t="27241" x="2743200" y="5022850"/>
          <p14:tracePt t="27253" x="2743200" y="4997450"/>
          <p14:tracePt t="27256" x="2743200" y="4984750"/>
          <p14:tracePt t="27270" x="2743200" y="4972050"/>
          <p14:tracePt t="27288" x="2692400" y="4927600"/>
          <p14:tracePt t="27305" x="2635250" y="4889500"/>
          <p14:tracePt t="27321" x="2609850" y="4864100"/>
          <p14:tracePt t="27338" x="2609850" y="4851400"/>
          <p14:tracePt t="27355" x="2609850" y="4845050"/>
          <p14:tracePt t="27394" x="2603500" y="4845050"/>
          <p14:tracePt t="27404" x="2597150" y="4845050"/>
          <p14:tracePt t="27422" x="2584450" y="4857750"/>
          <p14:tracePt t="27438" x="2578100" y="4864100"/>
          <p14:tracePt t="27532" x="2578100" y="4870450"/>
          <p14:tracePt t="27547" x="2578100" y="4876800"/>
          <p14:tracePt t="27558" x="2578100" y="4883150"/>
          <p14:tracePt t="27571" x="2578100" y="4902200"/>
          <p14:tracePt t="27588" x="2578100" y="4908550"/>
          <p14:tracePt t="27605" x="2584450" y="4914900"/>
          <p14:tracePt t="27657" x="2590800" y="4914900"/>
          <p14:tracePt t="27671" x="2597150" y="4914900"/>
          <p14:tracePt t="27689" x="2603500" y="4914900"/>
          <p14:tracePt t="27810" x="2584450" y="4914900"/>
          <p14:tracePt t="27821" x="2571750" y="4914900"/>
          <p14:tracePt t="27830" x="2540000" y="4914900"/>
          <p14:tracePt t="27837" x="2520950" y="4921250"/>
          <p14:tracePt t="27840" x="2495550" y="4921250"/>
          <p14:tracePt t="27856" x="2457450" y="4914900"/>
          <p14:tracePt t="27872" x="2451100" y="4914900"/>
          <p14:tracePt t="28090" x="2463800" y="4921250"/>
          <p14:tracePt t="28100" x="2476500" y="4933950"/>
          <p14:tracePt t="28112" x="2565400" y="4991100"/>
          <p14:tracePt t="28120" x="2597150" y="5003800"/>
          <p14:tracePt t="28139" x="2679700" y="5060950"/>
          <p14:tracePt t="28156" x="2698750" y="5080000"/>
          <p14:tracePt t="28173" x="2717800" y="5105400"/>
          <p14:tracePt t="28189" x="2743200" y="5124450"/>
          <p14:tracePt t="28192" x="2749550" y="5124450"/>
          <p14:tracePt t="28204" x="2749550" y="5130800"/>
          <p14:tracePt t="28222" x="2755900" y="5130800"/>
          <p14:tracePt t="28256" x="2787650" y="5124450"/>
          <p14:tracePt t="28273" x="2832100" y="5080000"/>
          <p14:tracePt t="28288" x="2851150" y="4991100"/>
          <p14:tracePt t="28306" x="2800350" y="4876800"/>
          <p14:tracePt t="28322" x="2692400" y="4762500"/>
          <p14:tracePt t="28339" x="2578100" y="4667250"/>
          <p14:tracePt t="28343" x="2540000" y="4629150"/>
          <p14:tracePt t="28354" x="2495550" y="4584700"/>
          <p14:tracePt t="28373" x="2457450" y="4533900"/>
          <p14:tracePt t="28389" x="2432050" y="4502150"/>
          <p14:tracePt t="28406" x="2419350" y="4495800"/>
          <p14:tracePt t="28409" x="2406650" y="4495800"/>
          <p14:tracePt t="28423" x="2381250" y="4495800"/>
          <p14:tracePt t="28439" x="2266950" y="4514850"/>
          <p14:tracePt t="28456" x="2082800" y="4559300"/>
          <p14:tracePt t="28473" x="1974850" y="4622800"/>
          <p14:tracePt t="28488" x="1917700" y="4692650"/>
          <p14:tracePt t="28506" x="1892300" y="4781550"/>
          <p14:tracePt t="28522" x="1917700" y="4876800"/>
          <p14:tracePt t="28539" x="2000250" y="4972050"/>
          <p14:tracePt t="28556" x="2146300" y="5060950"/>
          <p14:tracePt t="28572" x="2311400" y="5143500"/>
          <p14:tracePt t="28589" x="2419350" y="5194300"/>
          <p14:tracePt t="28606" x="2432050" y="5213350"/>
          <p14:tracePt t="28623" x="2432050" y="5232400"/>
          <p14:tracePt t="28639" x="2438400" y="5245100"/>
          <p14:tracePt t="28706" x="2451100" y="5245100"/>
          <p14:tracePt t="28723" x="2489200" y="5257800"/>
          <p14:tracePt t="28739" x="2546350" y="5283200"/>
          <p14:tracePt t="28755" x="2565400" y="5302250"/>
          <p14:tracePt t="28773" x="2578100" y="5321300"/>
          <p14:tracePt t="28789" x="2590800" y="5327650"/>
          <p14:tracePt t="28858" x="2597150" y="5327650"/>
          <p14:tracePt t="28867" x="2603500" y="5327650"/>
          <p14:tracePt t="28872" x="2609850" y="5327650"/>
          <p14:tracePt t="28888" x="2622550" y="5321300"/>
          <p14:tracePt t="28906" x="2628900" y="5321300"/>
          <p14:tracePt t="28923" x="2635250" y="5321300"/>
          <p14:tracePt t="28940" x="2641600" y="5321300"/>
          <p14:tracePt t="28956" x="2641600" y="5327650"/>
          <p14:tracePt t="28993" x="2647950" y="5327650"/>
          <p14:tracePt t="29104" x="2647950" y="5334000"/>
          <p14:tracePt t="29119" x="2647950" y="5340350"/>
          <p14:tracePt t="29232" x="2647950" y="5346700"/>
          <p14:tracePt t="29248" x="2647950" y="5353050"/>
          <p14:tracePt t="29700" x="2647950" y="5346700"/>
          <p14:tracePt t="29748" x="2654300" y="5346700"/>
          <p14:tracePt t="29774" x="2679700" y="5378450"/>
          <p14:tracePt t="29791" x="2686050" y="5384800"/>
          <p14:tracePt t="29807" x="2730500" y="5384800"/>
          <p14:tracePt t="29823" x="2819400" y="5403850"/>
          <p14:tracePt t="29829" x="2876550" y="5416550"/>
          <p14:tracePt t="29839" x="2921000" y="5429250"/>
          <p14:tracePt t="29858" x="2978150" y="5441950"/>
          <p14:tracePt t="29874" x="3073400" y="5473700"/>
          <p14:tracePt t="29890" x="3111500" y="5492750"/>
          <p14:tracePt t="29907" x="3149600" y="5505450"/>
          <p14:tracePt t="29924" x="3162300" y="5511800"/>
          <p14:tracePt t="29942" x="3175000" y="5511800"/>
          <p14:tracePt t="29949" x="3181350" y="5518150"/>
          <p14:tracePt t="29956" x="3194050" y="5524500"/>
          <p14:tracePt t="29973" x="3238500" y="5543550"/>
          <p14:tracePt t="29990" x="3302000" y="5556250"/>
          <p14:tracePt t="30007" x="3365500" y="5556250"/>
          <p14:tracePt t="30023" x="3454400" y="5549900"/>
          <p14:tracePt t="30040" x="3517900" y="5530850"/>
          <p14:tracePt t="30057" x="3556000" y="5518150"/>
          <p14:tracePt t="30107" x="3568700" y="5511800"/>
          <p14:tracePt t="30124" x="3600450" y="5499100"/>
          <p14:tracePt t="30141" x="3638550" y="5492750"/>
          <p14:tracePt t="30157" x="3670300" y="5486400"/>
          <p14:tracePt t="30174" x="3708400" y="5467350"/>
          <p14:tracePt t="30190" x="3740150" y="5448300"/>
          <p14:tracePt t="30207" x="3771900" y="5422900"/>
          <p14:tracePt t="30223" x="3797300" y="5384800"/>
          <p14:tracePt t="30239" x="3822700" y="5321300"/>
          <p14:tracePt t="30241" x="3829050" y="5289550"/>
          <p14:tracePt t="30257" x="3835400" y="5251450"/>
          <p14:tracePt t="30274" x="3816350" y="4965700"/>
          <p14:tracePt t="30291" x="3816350" y="4762500"/>
          <p14:tracePt t="30307" x="3879850" y="4552950"/>
          <p14:tracePt t="30324" x="3981450" y="4356100"/>
          <p14:tracePt t="30340" x="4057650" y="4203700"/>
          <p14:tracePt t="30357" x="4140200" y="4070350"/>
          <p14:tracePt t="30374" x="4184650" y="3968750"/>
          <p14:tracePt t="30390" x="4197350" y="3879850"/>
          <p14:tracePt t="30407" x="4178300" y="3797300"/>
          <p14:tracePt t="30424" x="4127500" y="3702050"/>
          <p14:tracePt t="30441" x="4089400" y="3638550"/>
          <p14:tracePt t="30457" x="4070350" y="3594100"/>
          <p14:tracePt t="30474" x="4057650" y="3543300"/>
          <p14:tracePt t="30491" x="4057650" y="3511550"/>
          <p14:tracePt t="30507" x="4057650" y="3479800"/>
          <p14:tracePt t="30510" x="4057650" y="3460750"/>
          <p14:tracePt t="30524" x="4038600" y="3397250"/>
          <p14:tracePt t="30539" x="4032250" y="3378200"/>
          <p14:tracePt t="30558" x="3987800" y="3213100"/>
          <p14:tracePt t="30574" x="3975100" y="3079750"/>
          <p14:tracePt t="30591" x="3975100" y="2940050"/>
          <p14:tracePt t="30606" x="3981450" y="2838450"/>
          <p14:tracePt t="30611" x="3994150" y="2768600"/>
          <p14:tracePt t="30623" x="4006850" y="2705100"/>
          <p14:tracePt t="30641" x="4032250" y="2571750"/>
          <p14:tracePt t="30657" x="4044950" y="2438400"/>
          <p14:tracePt t="30674" x="4044950" y="2343150"/>
          <p14:tracePt t="30691" x="4038600" y="2197100"/>
          <p14:tracePt t="30694" x="4025900" y="2120900"/>
          <p14:tracePt t="30707" x="4019550" y="2051050"/>
          <p14:tracePt t="30710" x="4013200" y="1981200"/>
          <p14:tracePt t="30725" x="4013200" y="1860550"/>
          <p14:tracePt t="30741" x="4019550" y="1835150"/>
          <p14:tracePt t="30743" x="4025900" y="1784350"/>
          <p14:tracePt t="30758" x="4038600" y="1714500"/>
          <p14:tracePt t="30774" x="4038600" y="1689100"/>
          <p14:tracePt t="30791" x="4038600" y="1663700"/>
          <p14:tracePt t="30824" x="4013200" y="1670050"/>
          <p14:tracePt t="30841" x="3987800" y="1670050"/>
          <p14:tracePt t="30857" x="3981450" y="1670050"/>
          <p14:tracePt t="30875" x="3981450" y="1676400"/>
          <p14:tracePt t="30891" x="3968750" y="1689100"/>
          <p14:tracePt t="30908" x="3949700" y="1733550"/>
          <p14:tracePt t="30924" x="3924300" y="1797050"/>
          <p14:tracePt t="30941" x="3879850" y="1866900"/>
          <p14:tracePt t="30958" x="3835400" y="1936750"/>
          <p14:tracePt t="30974" x="3790950" y="1993900"/>
          <p14:tracePt t="30991" x="3759200" y="2051050"/>
          <p14:tracePt t="31008" x="3746500" y="2101850"/>
          <p14:tracePt t="31024" x="3746500" y="2171700"/>
          <p14:tracePt t="31041" x="3771900" y="2273300"/>
          <p14:tracePt t="31059" x="3841750" y="2438400"/>
          <p14:tracePt t="31075" x="3860800" y="2476500"/>
          <p14:tracePt t="31093" x="3924300" y="2628900"/>
          <p14:tracePt t="31108" x="3943350" y="2654300"/>
          <p14:tracePt t="31125" x="3962400" y="2667000"/>
          <p14:tracePt t="31141" x="4013200" y="2667000"/>
          <p14:tracePt t="31157" x="4070350" y="2641600"/>
          <p14:tracePt t="31174" x="4121150" y="2603500"/>
          <p14:tracePt t="31190" x="4159250" y="2565400"/>
          <p14:tracePt t="31208" x="4178300" y="2540000"/>
          <p14:tracePt t="31223" x="4184650" y="2489200"/>
          <p14:tracePt t="31240" x="4152900" y="2438400"/>
          <p14:tracePt t="31258" x="4089400" y="2400300"/>
          <p14:tracePt t="31274" x="4057650" y="2387600"/>
          <p14:tracePt t="31278" x="4051300" y="2381250"/>
          <p14:tracePt t="31290" x="4044950" y="2387600"/>
          <p14:tracePt t="31308" x="4038600" y="2406650"/>
          <p14:tracePt t="31312" x="4032250" y="2432050"/>
          <p14:tracePt t="31324" x="4025900" y="2457450"/>
          <p14:tracePt t="31328" x="4019550" y="2489200"/>
          <p14:tracePt t="31342" x="4013200" y="2540000"/>
          <p14:tracePt t="31357" x="4013200" y="2578100"/>
          <p14:tracePt t="31375" x="3975100" y="2813050"/>
          <p14:tracePt t="31391" x="3949700" y="2984500"/>
          <p14:tracePt t="31408" x="3898900" y="3251200"/>
          <p14:tracePt t="31425" x="3867150" y="3505200"/>
          <p14:tracePt t="31430" x="3860800" y="3632200"/>
          <p14:tracePt t="31440" x="3860800" y="3829050"/>
          <p14:tracePt t="31458" x="3898900" y="4070350"/>
          <p14:tracePt t="31475" x="3994150" y="4337050"/>
          <p14:tracePt t="31491" x="4057650" y="4533900"/>
          <p14:tracePt t="31508" x="4057650" y="4692650"/>
          <p14:tracePt t="31525" x="4044950" y="4826000"/>
          <p14:tracePt t="31541" x="4032250" y="4933950"/>
          <p14:tracePt t="31544" x="4025900" y="4965700"/>
          <p14:tracePt t="31557" x="4006850" y="4997450"/>
          <p14:tracePt t="31559" x="3994150" y="5016500"/>
          <p14:tracePt t="31574" x="3981450" y="5022850"/>
          <p14:tracePt t="31575" x="3981450" y="5029200"/>
          <p14:tracePt t="31625" x="3981450" y="5016500"/>
          <p14:tracePt t="31642" x="3987800" y="4991100"/>
          <p14:tracePt t="31658" x="3987800" y="4972050"/>
          <p14:tracePt t="31675" x="3994150" y="4972050"/>
          <p14:tracePt t="31725" x="3987800" y="4972050"/>
          <p14:tracePt t="31742" x="3962400" y="4978400"/>
          <p14:tracePt t="31759" x="3937000" y="4991100"/>
          <p14:tracePt t="31775" x="3905250" y="5003800"/>
          <p14:tracePt t="31778" x="3898900" y="5010150"/>
          <p14:tracePt t="31792" x="3873500" y="5022850"/>
          <p14:tracePt t="31809" x="3848100" y="5048250"/>
          <p14:tracePt t="31824" x="3835400" y="5060950"/>
          <p14:tracePt t="31842" x="3784600" y="5156200"/>
          <p14:tracePt t="31859" x="3746500" y="5232400"/>
          <p14:tracePt t="31874" x="3695700" y="5308600"/>
          <p14:tracePt t="31892" x="3651250" y="5365750"/>
          <p14:tracePt t="31909" x="3625850" y="5410200"/>
          <p14:tracePt t="31925" x="3606800" y="5448300"/>
          <p14:tracePt t="31942" x="3594100" y="5473700"/>
          <p14:tracePt t="31959" x="3594100" y="5518150"/>
          <p14:tracePt t="31975" x="3594100" y="5568950"/>
          <p14:tracePt t="31992" x="3581400" y="5645150"/>
          <p14:tracePt t="32009" x="3562350" y="5746750"/>
          <p14:tracePt t="32011" x="3549650" y="5822950"/>
          <p14:tracePt t="32024" x="3530600" y="5899150"/>
          <p14:tracePt t="32026" x="3524250" y="5930900"/>
          <p14:tracePt t="32041" x="3517900" y="5994400"/>
          <p14:tracePt t="32059" x="3517900" y="6140450"/>
          <p14:tracePt t="32075" x="3524250" y="6165850"/>
          <p14:tracePt t="32078" x="3543300" y="6203950"/>
          <p14:tracePt t="32091" x="3556000" y="6223000"/>
          <p14:tracePt t="32109" x="3581400" y="6286500"/>
          <p14:tracePt t="32125" x="3600450" y="6305550"/>
          <p14:tracePt t="32142" x="3606800" y="6305550"/>
          <p14:tracePt t="32159" x="3613150" y="6305550"/>
          <p14:tracePt t="32175" x="3676650" y="6305550"/>
          <p14:tracePt t="32192" x="3759200" y="6299200"/>
          <p14:tracePt t="32209" x="3854450" y="6286500"/>
          <p14:tracePt t="32226" x="3924300" y="6261100"/>
          <p14:tracePt t="32242" x="3987800" y="6229350"/>
          <p14:tracePt t="32246" x="4019550" y="6210300"/>
          <p14:tracePt t="32258" x="4051300" y="6184900"/>
          <p14:tracePt t="32262" x="4083050" y="6159500"/>
          <p14:tracePt t="32278" x="4121150" y="6108700"/>
          <p14:tracePt t="32292" x="4133850" y="6083300"/>
          <p14:tracePt t="32309" x="4165600" y="5949950"/>
          <p14:tracePt t="32325" x="4165600" y="5848350"/>
          <p14:tracePt t="32342" x="4159250" y="5740400"/>
          <p14:tracePt t="32359" x="4159250" y="5683250"/>
          <p14:tracePt t="32375" x="4159250" y="5651500"/>
          <p14:tracePt t="32392" x="4152900" y="5619750"/>
          <p14:tracePt t="32409" x="4140200" y="5575300"/>
          <p14:tracePt t="32426" x="4114800" y="5524500"/>
          <p14:tracePt t="32442" x="4102100" y="5480050"/>
          <p14:tracePt t="32459" x="4095750" y="5461000"/>
          <p14:tracePt t="32492" x="4102100" y="5492750"/>
          <p14:tracePt t="32509" x="4121150" y="5562600"/>
          <p14:tracePt t="32525" x="4133850" y="5619750"/>
          <p14:tracePt t="32542" x="4140200" y="5683250"/>
          <p14:tracePt t="32560" x="4146550" y="5695950"/>
          <p14:tracePt t="32576" x="4146550" y="5702300"/>
          <p14:tracePt t="32626" x="4127500" y="5689600"/>
          <p14:tracePt t="32642" x="4114800" y="5670550"/>
          <p14:tracePt t="32659" x="4102100" y="5651500"/>
          <p14:tracePt t="32676" x="4102100" y="5638800"/>
          <p14:tracePt t="32693" x="4102100" y="5626100"/>
          <p14:tracePt t="32709" x="4108450" y="5607050"/>
          <p14:tracePt t="32726" x="4108450" y="5588000"/>
          <p14:tracePt t="32742" x="4108450" y="5537200"/>
          <p14:tracePt t="32760" x="4095750" y="5486400"/>
          <p14:tracePt t="32762" x="4076700" y="5416550"/>
          <p14:tracePt t="32775" x="4070350" y="5378450"/>
          <p14:tracePt t="32776" x="4051300" y="5270500"/>
          <p14:tracePt t="32793" x="4038600" y="5092700"/>
          <p14:tracePt t="32809" x="4064000" y="4870450"/>
          <p14:tracePt t="32826" x="4152900" y="4660900"/>
          <p14:tracePt t="32841" x="4203700" y="4495800"/>
          <p14:tracePt t="32859" x="4229100" y="4318000"/>
          <p14:tracePt t="32876" x="4254500" y="4146550"/>
          <p14:tracePt t="32893" x="4260850" y="3987800"/>
          <p14:tracePt t="32909" x="4260850" y="3822700"/>
          <p14:tracePt t="32926" x="4229100" y="3651250"/>
          <p14:tracePt t="32943" x="4191000" y="3467100"/>
          <p14:tracePt t="32960" x="4146550" y="3244850"/>
          <p14:tracePt t="32976" x="4089400" y="3035300"/>
          <p14:tracePt t="32993" x="4044950" y="2851150"/>
          <p14:tracePt t="32995" x="4032250" y="2781300"/>
          <p14:tracePt t="33009" x="4019550" y="2705100"/>
          <p14:tracePt t="33012" x="4006850" y="2647950"/>
          <p14:tracePt t="33025" x="4000500" y="2603500"/>
          <p14:tracePt t="33043" x="3968750" y="2514600"/>
          <p14:tracePt t="33060" x="3930650" y="2476500"/>
          <p14:tracePt t="33076" x="3886200" y="2438400"/>
          <p14:tracePt t="33093" x="3829050" y="2406650"/>
          <p14:tracePt t="33109" x="3784600" y="2393950"/>
          <p14:tracePt t="33126" x="3759200" y="2393950"/>
          <p14:tracePt t="33143" x="3746500" y="2393950"/>
          <p14:tracePt t="33160" x="3733800" y="2406650"/>
          <p14:tracePt t="33176" x="3721100" y="2419350"/>
          <p14:tracePt t="33193" x="3695700" y="2432050"/>
          <p14:tracePt t="33209" x="3657600" y="2451100"/>
          <p14:tracePt t="33227" x="3625850" y="2457450"/>
          <p14:tracePt t="33243" x="3600450" y="2463800"/>
          <p14:tracePt t="33276" x="3600450" y="2444750"/>
          <p14:tracePt t="33293" x="3613150" y="2419350"/>
          <p14:tracePt t="33310" x="3632200" y="2400300"/>
          <p14:tracePt t="33326" x="3663950" y="2393950"/>
          <p14:tracePt t="33342" x="3708400" y="2393950"/>
          <p14:tracePt t="33346" x="3746500" y="2393950"/>
          <p14:tracePt t="33358" x="3765550" y="2393950"/>
          <p14:tracePt t="33361" x="3790950" y="2400300"/>
          <p14:tracePt t="33377" x="3816350" y="2406650"/>
          <p14:tracePt t="33393" x="3829050" y="2406650"/>
          <p14:tracePt t="33410" x="3848100" y="2406650"/>
          <p14:tracePt t="33427" x="3860800" y="2406650"/>
          <p14:tracePt t="33443" x="3873500" y="2406650"/>
          <p14:tracePt t="33459" x="3879850" y="2406650"/>
          <p14:tracePt t="33477" x="3892550" y="2413000"/>
          <p14:tracePt t="33493" x="3905250" y="2413000"/>
          <p14:tracePt t="33510" x="3937000" y="2413000"/>
          <p14:tracePt t="33527" x="3962400" y="2406650"/>
          <p14:tracePt t="33543" x="4006850" y="2368550"/>
          <p14:tracePt t="33560" x="4038600" y="2324100"/>
          <p14:tracePt t="33576" x="4076700" y="2235200"/>
          <p14:tracePt t="33593" x="4089400" y="2165350"/>
          <p14:tracePt t="33595" x="4095750" y="2089150"/>
          <p14:tracePt t="33609" x="4095750" y="2051050"/>
          <p14:tracePt t="33611" x="4095750" y="2012950"/>
          <p14:tracePt t="33626" x="4089400" y="1974850"/>
          <p14:tracePt t="33643" x="4044950" y="1790700"/>
          <p14:tracePt t="33660" x="4000500" y="1657350"/>
          <p14:tracePt t="33677" x="3981450" y="1581150"/>
          <p14:tracePt t="33692" x="3949700" y="1511300"/>
          <p14:tracePt t="33710" x="3943350" y="1479550"/>
          <p14:tracePt t="33760" x="3937000" y="1485900"/>
          <p14:tracePt t="33777" x="3911600" y="1504950"/>
          <p14:tracePt t="33793" x="3848100" y="1555750"/>
          <p14:tracePt t="33810" x="3733800" y="1631950"/>
          <p14:tracePt t="33826" x="3657600" y="1701800"/>
          <p14:tracePt t="33844" x="3600450" y="1778000"/>
          <p14:tracePt t="33846" x="3581400" y="1828800"/>
          <p14:tracePt t="33860" x="3581400" y="1905000"/>
          <p14:tracePt t="33877" x="3587750" y="1987550"/>
          <p14:tracePt t="33893" x="3613150" y="2095500"/>
          <p14:tracePt t="33910" x="3644900" y="2254250"/>
          <p14:tracePt t="33927" x="3657600" y="2374900"/>
          <p14:tracePt t="33942" x="3657600" y="2476500"/>
          <p14:tracePt t="33961" x="3644900" y="2559050"/>
          <p14:tracePt t="33977" x="3632200" y="2641600"/>
          <p14:tracePt t="33992" x="3632200" y="2730500"/>
          <p14:tracePt t="34010" x="3651250" y="2787650"/>
          <p14:tracePt t="34027" x="3683000" y="2832100"/>
          <p14:tracePt t="34044" x="3708400" y="2870200"/>
          <p14:tracePt t="34061" x="3733800" y="2882900"/>
          <p14:tracePt t="34077" x="3765550" y="2876550"/>
          <p14:tracePt t="34080" x="3797300" y="2851150"/>
          <p14:tracePt t="34094" x="3822700" y="2832100"/>
          <p14:tracePt t="34115" x="3962400" y="2673350"/>
          <p14:tracePt t="34128" x="4038600" y="2571750"/>
          <p14:tracePt t="34144" x="4102100" y="2444750"/>
          <p14:tracePt t="34161" x="4146550" y="2298700"/>
          <p14:tracePt t="34177" x="4171950" y="2133600"/>
          <p14:tracePt t="34194" x="4171950" y="1930400"/>
          <p14:tracePt t="34211" x="4146550" y="1778000"/>
          <p14:tracePt t="34227" x="4089400" y="1625600"/>
          <p14:tracePt t="34244" x="4044950" y="1555750"/>
          <p14:tracePt t="34260" x="4013200" y="1524000"/>
          <p14:tracePt t="34277" x="4006850" y="1517650"/>
          <p14:tracePt t="34321" x="4006850" y="1524000"/>
          <p14:tracePt t="34330" x="4006850" y="1536700"/>
          <p14:tracePt t="34344" x="4000500" y="1568450"/>
          <p14:tracePt t="34361" x="3962400" y="1625600"/>
          <p14:tracePt t="34377" x="3911600" y="1695450"/>
          <p14:tracePt t="34393" x="3822700" y="1822450"/>
          <p14:tracePt t="34410" x="3771900" y="1936750"/>
          <p14:tracePt t="34426" x="3752850" y="2101850"/>
          <p14:tracePt t="34444" x="3759200" y="2203450"/>
          <p14:tracePt t="34461" x="3797300" y="2311400"/>
          <p14:tracePt t="34477" x="3835400" y="2387600"/>
          <p14:tracePt t="34494" x="3867150" y="2444750"/>
          <p14:tracePt t="34510" x="3898900" y="2501900"/>
          <p14:tracePt t="34528" x="3962400" y="2628900"/>
          <p14:tracePt t="34544" x="4013200" y="2800350"/>
          <p14:tracePt t="34561" x="4013200" y="2990850"/>
          <p14:tracePt t="34578" x="3981450" y="3187700"/>
          <p14:tracePt t="34580" x="3981450" y="3308350"/>
          <p14:tracePt t="34593" x="3981450" y="3378200"/>
          <p14:tracePt t="34595" x="3994150" y="3492500"/>
          <p14:tracePt t="34611" x="4019550" y="3575050"/>
          <p14:tracePt t="34627" x="4152900" y="3924300"/>
          <p14:tracePt t="34644" x="4279900" y="4197350"/>
          <p14:tracePt t="34659" x="4375150" y="4464050"/>
          <p14:tracePt t="34677" x="4413250" y="4749800"/>
          <p14:tracePt t="34694" x="4381500" y="4965700"/>
          <p14:tracePt t="34711" x="4311650" y="5111750"/>
          <p14:tracePt t="34715" x="4279900" y="5143500"/>
          <p14:tracePt t="34726" x="4267200" y="5156200"/>
          <p14:tracePt t="34744" x="4260850" y="5156200"/>
          <p14:tracePt t="34761" x="4260850" y="5149850"/>
          <p14:tracePt t="34778" x="4267200" y="5118100"/>
          <p14:tracePt t="34795" x="4286250" y="5099050"/>
          <p14:tracePt t="34813" x="4286250" y="5105400"/>
          <p14:tracePt t="34828" x="4267200" y="5124450"/>
          <p14:tracePt t="34831" x="4241800" y="5149850"/>
          <p14:tracePt t="34844" x="4178300" y="5187950"/>
          <p14:tracePt t="34861" x="4133850" y="5213350"/>
          <p14:tracePt t="34877" x="4127500" y="5219700"/>
          <p14:tracePt t="34911" x="4146550" y="5219700"/>
          <p14:tracePt t="34927" x="4159250" y="5213350"/>
          <p14:tracePt t="34961" x="4140200" y="5219700"/>
          <p14:tracePt t="34977" x="4102100" y="5232400"/>
          <p14:tracePt t="34994" x="4070350" y="5245100"/>
          <p14:tracePt t="35011" x="4064000" y="5251450"/>
          <p14:tracePt t="35044" x="4070350" y="5238750"/>
          <p14:tracePt t="35061" x="4108450" y="5194300"/>
          <p14:tracePt t="35078" x="4159250" y="5149850"/>
          <p14:tracePt t="35111" x="4152900" y="5156200"/>
          <p14:tracePt t="35128" x="4140200" y="5175250"/>
          <p14:tracePt t="35144" x="4133850" y="5187950"/>
          <p14:tracePt t="35209" x="4133850" y="5181600"/>
          <p14:tracePt t="35250" x="4127500" y="5181600"/>
          <p14:tracePt t="35257" x="4114800" y="5187950"/>
          <p14:tracePt t="35265" x="4102100" y="5194300"/>
          <p14:tracePt t="35278" x="4089400" y="5200650"/>
          <p14:tracePt t="35294" x="4083050" y="5200650"/>
          <p14:tracePt t="35311" x="4076700" y="5200650"/>
          <p14:tracePt t="35328" x="4064000" y="5187950"/>
          <p14:tracePt t="35345" x="4044950" y="5162550"/>
          <p14:tracePt t="35361" x="4032250" y="5143500"/>
          <p14:tracePt t="35377" x="4013200" y="5130800"/>
          <p14:tracePt t="35394" x="3994150" y="5124450"/>
          <p14:tracePt t="35412" x="3975100" y="5118100"/>
          <p14:tracePt t="35428" x="3962400" y="5118100"/>
          <p14:tracePt t="35445" x="3956050" y="5118100"/>
          <p14:tracePt t="35461" x="3943350" y="5111750"/>
          <p14:tracePt t="35481" x="3911600" y="5105400"/>
          <p14:tracePt t="35493" x="3898900" y="5105400"/>
          <p14:tracePt t="35510" x="3867150" y="5099050"/>
          <p14:tracePt t="35529" x="3797300" y="5099050"/>
          <p14:tracePt t="35543" x="3784600" y="5099050"/>
          <p14:tracePt t="35545" x="3771900" y="5099050"/>
          <p14:tracePt t="35561" x="3765550" y="5105400"/>
          <p14:tracePt t="35579" x="3759200" y="5105400"/>
          <p14:tracePt t="35611" x="3759200" y="5111750"/>
          <p14:tracePt t="35628" x="3746500" y="5137150"/>
          <p14:tracePt t="35645" x="3727450" y="5156200"/>
          <p14:tracePt t="35662" x="3714750" y="5181600"/>
          <p14:tracePt t="35678" x="3708400" y="5207000"/>
          <p14:tracePt t="35696" x="3708400" y="5219700"/>
          <p14:tracePt t="35714" x="3733800" y="5251450"/>
          <p14:tracePt t="35729" x="3746500" y="5264150"/>
          <p14:tracePt t="35745" x="3771900" y="5302250"/>
          <p14:tracePt t="35762" x="3790950" y="5334000"/>
          <p14:tracePt t="35778" x="3803650" y="5372100"/>
          <p14:tracePt t="35795" x="3816350" y="5391150"/>
          <p14:tracePt t="35812" x="3841750" y="5410200"/>
          <p14:tracePt t="35828" x="3873500" y="5429250"/>
          <p14:tracePt t="35844" x="3905250" y="5454650"/>
          <p14:tracePt t="35862" x="3949700" y="5480050"/>
          <p14:tracePt t="35879" x="3962400" y="5499100"/>
          <p14:tracePt t="35895" x="3968750" y="5505450"/>
          <p14:tracePt t="35928" x="3975100" y="5505450"/>
          <p14:tracePt t="35945" x="3994150" y="5499100"/>
          <p14:tracePt t="35962" x="4025900" y="5467350"/>
          <p14:tracePt t="35979" x="4070350" y="5441950"/>
          <p14:tracePt t="35995" x="4114800" y="5410200"/>
          <p14:tracePt t="35998" x="4133850" y="5391150"/>
          <p14:tracePt t="36012" x="4159250" y="5353050"/>
          <p14:tracePt t="36029" x="4159250" y="5321300"/>
          <p14:tracePt t="36045" x="4152900" y="5283200"/>
          <p14:tracePt t="36062" x="4114800" y="5213350"/>
          <p14:tracePt t="36078" x="4076700" y="5162550"/>
          <p14:tracePt t="36096" x="4051300" y="5118100"/>
          <p14:tracePt t="36112" x="4044950" y="5086350"/>
          <p14:tracePt t="36129" x="4038600" y="5067300"/>
          <p14:tracePt t="36145" x="4032250" y="5054600"/>
          <p14:tracePt t="36162" x="4025900" y="5048250"/>
          <p14:tracePt t="36178" x="3949700" y="5041900"/>
          <p14:tracePt t="36195" x="3860800" y="5054600"/>
          <p14:tracePt t="36212" x="3765550" y="5067300"/>
          <p14:tracePt t="36229" x="3708400" y="5086350"/>
          <p14:tracePt t="36246" x="3689350" y="5092700"/>
          <p14:tracePt t="36295" x="3695700" y="5105400"/>
          <p14:tracePt t="36312" x="3733800" y="5130800"/>
          <p14:tracePt t="36329" x="3771900" y="5175250"/>
          <p14:tracePt t="36346" x="3797300" y="5219700"/>
          <p14:tracePt t="36348" x="3803650" y="5251450"/>
          <p14:tracePt t="36365" x="3816350" y="5295900"/>
          <p14:tracePt t="36371" x="3822700" y="5314950"/>
          <p14:tracePt t="36379" x="3822700" y="5334000"/>
          <p14:tracePt t="36395" x="3829050" y="5340350"/>
          <p14:tracePt t="36412" x="3854450" y="5391150"/>
          <p14:tracePt t="36431" x="3879850" y="5422900"/>
          <p14:tracePt t="36445" x="3905250" y="5448300"/>
          <p14:tracePt t="36461" x="3924300" y="5467350"/>
          <p14:tracePt t="36479" x="3943350" y="5473700"/>
          <p14:tracePt t="36496" x="3956050" y="5473700"/>
          <p14:tracePt t="36512" x="3987800" y="5473700"/>
          <p14:tracePt t="36529" x="4038600" y="5461000"/>
          <p14:tracePt t="36546" x="4076700" y="5435600"/>
          <p14:tracePt t="36563" x="4102100" y="5416550"/>
          <p14:tracePt t="36579" x="4114800" y="5403850"/>
          <p14:tracePt t="36596" x="4127500" y="5384800"/>
          <p14:tracePt t="36613" x="4133850" y="5372100"/>
          <p14:tracePt t="36629" x="4133850" y="5346700"/>
          <p14:tracePt t="36646" x="4133850" y="5314950"/>
          <p14:tracePt t="36663" x="4127500" y="5251450"/>
          <p14:tracePt t="36679" x="4095750" y="5213350"/>
          <p14:tracePt t="36696" x="4013200" y="5162550"/>
          <p14:tracePt t="36712" x="3962400" y="5137150"/>
          <p14:tracePt t="36729" x="3930650" y="5130800"/>
          <p14:tracePt t="36746" x="3924300" y="5130800"/>
          <p14:tracePt t="36762" x="3917950" y="5130800"/>
          <p14:tracePt t="36779" x="3905250" y="5124450"/>
          <p14:tracePt t="36796" x="3892550" y="5124450"/>
          <p14:tracePt t="36812" x="3854450" y="5124450"/>
          <p14:tracePt t="36829" x="3765550" y="5137150"/>
          <p14:tracePt t="36831" x="3727450" y="5143500"/>
          <p14:tracePt t="36846" x="3689350" y="5149850"/>
          <p14:tracePt t="36848" x="3663950" y="5162550"/>
          <p14:tracePt t="36863" x="3625850" y="5187950"/>
          <p14:tracePt t="36879" x="3613150" y="5226050"/>
          <p14:tracePt t="36896" x="3613150" y="5245100"/>
          <p14:tracePt t="36912" x="3632200" y="5257800"/>
          <p14:tracePt t="36930" x="3670300" y="5276850"/>
          <p14:tracePt t="36946" x="3714750" y="5283200"/>
          <p14:tracePt t="36963" x="3746500" y="5295900"/>
          <p14:tracePt t="36979" x="3752850" y="5308600"/>
          <p14:tracePt t="36996" x="3771900" y="5334000"/>
          <p14:tracePt t="37013" x="3816350" y="5384800"/>
          <p14:tracePt t="37029" x="3848100" y="5416550"/>
          <p14:tracePt t="37047" x="3873500" y="5435600"/>
          <p14:tracePt t="37063" x="3886200" y="5435600"/>
          <p14:tracePt t="37080" x="3917950" y="5429250"/>
          <p14:tracePt t="37082" x="3930650" y="5422900"/>
          <p14:tracePt t="37096" x="3987800" y="5397500"/>
          <p14:tracePt t="37113" x="4006850" y="5384800"/>
          <p14:tracePt t="37115" x="4044950" y="5365750"/>
          <p14:tracePt t="37128" x="4070350" y="5346700"/>
          <p14:tracePt t="37146" x="4083050" y="5308600"/>
          <p14:tracePt t="37163" x="4089400" y="5289550"/>
          <p14:tracePt t="37179" x="4095750" y="5276850"/>
          <p14:tracePt t="37196" x="4095750" y="5264150"/>
          <p14:tracePt t="37213" x="4095750" y="5251450"/>
          <p14:tracePt t="37230" x="4089400" y="5226050"/>
          <p14:tracePt t="37246" x="4083050" y="5207000"/>
          <p14:tracePt t="37263" x="4070350" y="5187950"/>
          <p14:tracePt t="37280" x="4044950" y="5162550"/>
          <p14:tracePt t="37297" x="4013200" y="5143500"/>
          <p14:tracePt t="37313" x="3994150" y="5137150"/>
          <p14:tracePt t="37316" x="3987800" y="5137150"/>
          <p14:tracePt t="37347" x="3981450" y="5137150"/>
          <p14:tracePt t="37364" x="3962400" y="5143500"/>
          <p14:tracePt t="37380" x="3911600" y="5168900"/>
          <p14:tracePt t="37397" x="3867150" y="5187950"/>
          <p14:tracePt t="37413" x="3829050" y="5200650"/>
          <p14:tracePt t="37430" x="3803650" y="5213350"/>
          <p14:tracePt t="37447" x="3790950" y="5219700"/>
          <p14:tracePt t="37481" x="3790950" y="5226050"/>
          <p14:tracePt t="37497" x="3829050" y="5264150"/>
          <p14:tracePt t="37513" x="3848100" y="5289550"/>
          <p14:tracePt t="37530" x="3854450" y="5327650"/>
          <p14:tracePt t="37546" x="3854450" y="5359400"/>
          <p14:tracePt t="37563" x="3854450" y="5391150"/>
          <p14:tracePt t="37580" x="3854450" y="5403850"/>
          <p14:tracePt t="37597" x="3854450" y="5410200"/>
          <p14:tracePt t="37613" x="3854450" y="5416550"/>
          <p14:tracePt t="37630" x="3867150" y="5416550"/>
          <p14:tracePt t="37646" x="3886200" y="5410200"/>
          <p14:tracePt t="37663" x="3924300" y="5397500"/>
          <p14:tracePt t="37665" x="3943350" y="5397500"/>
          <p14:tracePt t="37680" x="3987800" y="5384800"/>
          <p14:tracePt t="37695" x="4013200" y="5378450"/>
          <p14:tracePt t="37697" x="4038600" y="5372100"/>
          <p14:tracePt t="37713" x="4064000" y="5365750"/>
          <p14:tracePt t="37747" x="4070350" y="5359400"/>
          <p14:tracePt t="37763" x="4083050" y="5321300"/>
          <p14:tracePt t="37780" x="4089400" y="5276850"/>
          <p14:tracePt t="37796" x="4089400" y="5238750"/>
          <p14:tracePt t="37814" x="4083050" y="5213350"/>
          <p14:tracePt t="37830" x="4076700" y="5194300"/>
          <p14:tracePt t="37847" x="4070350" y="5187950"/>
          <p14:tracePt t="37863" x="4057650" y="5175250"/>
          <p14:tracePt t="37881" x="4019550" y="5162550"/>
          <p14:tracePt t="37897" x="3968750" y="5149850"/>
          <p14:tracePt t="37914" x="3924300" y="5143500"/>
          <p14:tracePt t="37916" x="3911600" y="5143500"/>
          <p14:tracePt t="37930" x="3892550" y="5137150"/>
          <p14:tracePt t="37947" x="3886200" y="5137150"/>
          <p14:tracePt t="37999" x="3879850" y="5149850"/>
          <p14:tracePt t="38008" x="3867150" y="5162550"/>
          <p14:tracePt t="38012" x="3854450" y="5175250"/>
          <p14:tracePt t="38031" x="3835400" y="5200650"/>
          <p14:tracePt t="38047" x="3822700" y="5232400"/>
          <p14:tracePt t="38064" x="3816350" y="5245100"/>
          <p14:tracePt t="38080" x="3816350" y="5264150"/>
          <p14:tracePt t="38097" x="3854450" y="5295900"/>
          <p14:tracePt t="38114" x="3892550" y="5314950"/>
          <p14:tracePt t="38131" x="3930650" y="5334000"/>
          <p14:tracePt t="38147" x="3987800" y="5353050"/>
          <p14:tracePt t="38166" x="4000500" y="5353050"/>
          <p14:tracePt t="38247" x="4006850" y="5353050"/>
          <p14:tracePt t="38254" x="4013200" y="5353050"/>
          <p14:tracePt t="38264" x="4019550" y="5353050"/>
          <p14:tracePt t="38280" x="4044950" y="5346700"/>
          <p14:tracePt t="38297" x="4051300" y="5346700"/>
          <p14:tracePt t="38314" x="4051300" y="5334000"/>
          <p14:tracePt t="38330" x="4051300" y="5327650"/>
          <p14:tracePt t="38355" x="4051300" y="5321300"/>
          <p14:tracePt t="38364" x="4038600" y="5302250"/>
          <p14:tracePt t="38380" x="4006850" y="5276850"/>
          <p14:tracePt t="38397" x="3975100" y="5251450"/>
          <p14:tracePt t="38430" x="3975100" y="5245100"/>
          <p14:tracePt t="43813" x="3975100" y="5238750"/>
          <p14:tracePt t="43829" x="3975100" y="5232400"/>
          <p14:tracePt t="43840" x="3975100" y="5226050"/>
          <p14:tracePt t="43852" x="3975100" y="5207000"/>
          <p14:tracePt t="43869" x="3975100" y="5194300"/>
          <p14:tracePt t="43972" x="3987800" y="5194300"/>
          <p14:tracePt t="43983" x="4019550" y="5200650"/>
          <p14:tracePt t="43993" x="4044950" y="5213350"/>
          <p14:tracePt t="44002" x="4140200" y="5295900"/>
          <p14:tracePt t="44020" x="4241800" y="5397500"/>
          <p14:tracePt t="44035" x="4394200" y="5530850"/>
          <p14:tracePt t="44052" x="4483100" y="5607050"/>
          <p14:tracePt t="44071" x="4540250" y="5695950"/>
          <p14:tracePt t="44086" x="4565650" y="5772150"/>
          <p14:tracePt t="44102" x="4572000" y="5873750"/>
          <p14:tracePt t="44118" x="4572000" y="5943600"/>
          <p14:tracePt t="44135" x="4572000" y="6019800"/>
          <p14:tracePt t="44153" x="4572000" y="6070600"/>
          <p14:tracePt t="44169" x="4572000" y="6089650"/>
          <p14:tracePt t="44322" x="4578350" y="6089650"/>
          <p14:tracePt t="44337" x="4584700" y="6083300"/>
          <p14:tracePt t="44344" x="4584700" y="6076950"/>
          <p14:tracePt t="44351" x="4591050" y="6070600"/>
          <p14:tracePt t="44370" x="4610100" y="6057900"/>
          <p14:tracePt t="44386" x="4622800" y="6045200"/>
          <p14:tracePt t="44403" x="4635500" y="6045200"/>
          <p14:tracePt t="44420" x="4654550" y="6038850"/>
          <p14:tracePt t="44436" x="4679950" y="6032500"/>
          <p14:tracePt t="44452" x="4692650" y="6032500"/>
          <p14:tracePt t="44456" x="4711700" y="6019800"/>
          <p14:tracePt t="44468" x="4718050" y="6013450"/>
          <p14:tracePt t="44471" x="4730750" y="6007100"/>
          <p14:tracePt t="44486" x="4737100" y="5994400"/>
          <p14:tracePt t="44503" x="4768850" y="5899150"/>
          <p14:tracePt t="44519" x="4768850" y="5784850"/>
          <p14:tracePt t="44534" x="4756150" y="5746750"/>
          <p14:tracePt t="44536" x="4724400" y="5676900"/>
          <p14:tracePt t="44551" x="4692650" y="5607050"/>
          <p14:tracePt t="44569" x="4667250" y="5543550"/>
          <p14:tracePt t="44586" x="4667250" y="5511800"/>
          <p14:tracePt t="44603" x="4667250" y="5486400"/>
          <p14:tracePt t="44620" x="4654550" y="5461000"/>
          <p14:tracePt t="44636" x="4629150" y="5441950"/>
          <p14:tracePt t="44652" x="4565650" y="5403850"/>
          <p14:tracePt t="44669" x="4508500" y="5378450"/>
          <p14:tracePt t="44686" x="4489450" y="5372100"/>
          <p14:tracePt t="44719" x="4489450" y="5365750"/>
          <p14:tracePt t="44736" x="4495800" y="5359400"/>
          <p14:tracePt t="44753" x="4559300" y="5327650"/>
          <p14:tracePt t="44769" x="4648200" y="5295900"/>
          <p14:tracePt t="44786" x="4775200" y="5245100"/>
          <p14:tracePt t="44802" x="4870450" y="5194300"/>
          <p14:tracePt t="44806" x="4914900" y="5162550"/>
          <p14:tracePt t="44820" x="4953000" y="5118100"/>
          <p14:tracePt t="44824" x="4972050" y="5099050"/>
          <p14:tracePt t="44834" x="4991100" y="5060950"/>
          <p14:tracePt t="44853" x="5016500" y="4997450"/>
          <p14:tracePt t="44869" x="5022850" y="4927600"/>
          <p14:tracePt t="44886" x="5022850" y="4838700"/>
          <p14:tracePt t="44889" x="5022850" y="4781550"/>
          <p14:tracePt t="44903" x="5022850" y="4660900"/>
          <p14:tracePt t="44919" x="5035550" y="4527550"/>
          <p14:tracePt t="44936" x="5073650" y="4387850"/>
          <p14:tracePt t="44953" x="5111750" y="4279900"/>
          <p14:tracePt t="44969" x="5130800" y="4203700"/>
          <p14:tracePt t="44986" x="5137150" y="4171950"/>
          <p14:tracePt t="45002" x="5137150" y="4165600"/>
          <p14:tracePt t="45036" x="5130800" y="4165600"/>
          <p14:tracePt t="45053" x="5118100" y="4159250"/>
          <p14:tracePt t="45325" x="5111750" y="4159250"/>
          <p14:tracePt t="50787" x="5118100" y="4159250"/>
          <p14:tracePt t="50795" x="5124450" y="4159250"/>
          <p14:tracePt t="50808" x="5156200" y="4159250"/>
          <p14:tracePt t="50825" x="5200650" y="4171950"/>
          <p14:tracePt t="50842" x="5232400" y="4216400"/>
          <p14:tracePt t="50858" x="5245100" y="4292600"/>
          <p14:tracePt t="50875" x="5257800" y="4425950"/>
          <p14:tracePt t="50892" x="5289550" y="4552950"/>
          <p14:tracePt t="50908" x="5327650" y="4673600"/>
          <p14:tracePt t="50924" x="5346700" y="4730750"/>
          <p14:tracePt t="50941" x="5346700" y="4762500"/>
          <p14:tracePt t="50958" x="5334000" y="4787900"/>
          <p14:tracePt t="50975" x="5295900" y="4813300"/>
          <p14:tracePt t="50991" x="5200650" y="4819650"/>
          <p14:tracePt t="51010" x="5016500" y="4851400"/>
          <p14:tracePt t="51024" x="4978400" y="4864100"/>
          <p14:tracePt t="51041" x="4972050" y="4876800"/>
          <p14:tracePt t="51060" x="4959350" y="4883150"/>
          <p14:tracePt t="51075" x="4933950" y="4921250"/>
          <p14:tracePt t="51091" x="4889500" y="4953000"/>
          <p14:tracePt t="51108" x="4826000" y="4978400"/>
          <p14:tracePt t="51124" x="4768850" y="4991100"/>
          <p14:tracePt t="51141" x="4743450" y="4991100"/>
          <p14:tracePt t="51158" x="4737100" y="4991100"/>
          <p14:tracePt t="51221" x="4737100" y="4984750"/>
          <p14:tracePt t="51230" x="4737100" y="4978400"/>
          <p14:tracePt t="51245" x="4737100" y="4972050"/>
          <p14:tracePt t="51257" x="4737100" y="4965700"/>
          <p14:tracePt t="51275" x="4737100" y="4933950"/>
          <p14:tracePt t="51292" x="4762500" y="4895850"/>
          <p14:tracePt t="51308" x="4781550" y="4864100"/>
          <p14:tracePt t="51325" x="4806950" y="4832350"/>
          <p14:tracePt t="51342" x="4813300" y="4832350"/>
          <p14:tracePt t="51358" x="4826000" y="4864100"/>
          <p14:tracePt t="51375" x="4826000" y="4902200"/>
          <p14:tracePt t="51391" x="4806950" y="4940300"/>
          <p14:tracePt t="51408" x="4794250" y="4959350"/>
          <p14:tracePt t="51425" x="4787900" y="4965700"/>
          <p14:tracePt t="51458" x="4787900" y="4972050"/>
          <p14:tracePt t="51475" x="4806950" y="5010150"/>
          <p14:tracePt t="51491" x="4826000" y="5086350"/>
          <p14:tracePt t="51508" x="4838700" y="5194300"/>
          <p14:tracePt t="51525" x="4851400" y="5283200"/>
          <p14:tracePt t="51542" x="4883150" y="5365750"/>
          <p14:tracePt t="51558" x="4914900" y="5397500"/>
          <p14:tracePt t="51575" x="4953000" y="5397500"/>
          <p14:tracePt t="51591" x="4997450" y="5384800"/>
          <p14:tracePt t="51593" x="5022850" y="5353050"/>
          <p14:tracePt t="51607" x="5041900" y="5340350"/>
          <p14:tracePt t="51609" x="5067300" y="5308600"/>
          <p14:tracePt t="51623" x="5099050" y="5283200"/>
          <p14:tracePt t="51641" x="5149850" y="5245100"/>
          <p14:tracePt t="51658" x="5168900" y="5232400"/>
          <p14:tracePt t="51675" x="5187950" y="5232400"/>
          <p14:tracePt t="51691" x="5213350" y="5213350"/>
          <p14:tracePt t="51708" x="5257800" y="5181600"/>
          <p14:tracePt t="51725" x="5302250" y="5130800"/>
          <p14:tracePt t="51742" x="5346700" y="5080000"/>
          <p14:tracePt t="51758" x="5372100" y="5029200"/>
          <p14:tracePt t="51775" x="5397500" y="4978400"/>
          <p14:tracePt t="51792" x="5416550" y="4946650"/>
          <p14:tracePt t="51795" x="5416550" y="4927600"/>
          <p14:tracePt t="51808" x="5416550" y="4921250"/>
          <p14:tracePt t="51812" x="5416550" y="4902200"/>
          <p14:tracePt t="51826" x="5416550" y="4895850"/>
          <p14:tracePt t="51841" x="5397500" y="4870450"/>
          <p14:tracePt t="51858" x="5359400" y="4845050"/>
          <p14:tracePt t="51875" x="5289550" y="4806950"/>
          <p14:tracePt t="51893" x="5257800" y="4787900"/>
          <p14:tracePt t="51909" x="5219700" y="4762500"/>
          <p14:tracePt t="51926" x="5207000" y="4756150"/>
          <p14:tracePt t="51942" x="5200650" y="4749800"/>
          <p14:tracePt t="51958" x="5187950" y="4737100"/>
          <p14:tracePt t="51975" x="5168900" y="4730750"/>
          <p14:tracePt t="51992" x="5143500" y="4730750"/>
          <p14:tracePt t="52008" x="5118100" y="4730750"/>
          <p14:tracePt t="52025" x="5111750" y="4730750"/>
          <p14:tracePt t="52065" x="5105400" y="4730750"/>
          <p14:tracePt t="52075" x="5099050" y="4730750"/>
          <p14:tracePt t="52093" x="5080000" y="4737100"/>
          <p14:tracePt t="52109" x="5054600" y="4756150"/>
          <p14:tracePt t="52125" x="5041900" y="4781550"/>
          <p14:tracePt t="52142" x="5035550" y="4813300"/>
          <p14:tracePt t="52159" x="5035550" y="4832350"/>
          <p14:tracePt t="52176" x="5035550" y="4864100"/>
          <p14:tracePt t="52191" x="5035550" y="4870450"/>
          <p14:tracePt t="52193" x="5035550" y="4876800"/>
          <p14:tracePt t="52208" x="5035550" y="4883150"/>
          <p14:tracePt t="52211" x="5035550" y="4889500"/>
          <p14:tracePt t="52224" x="5035550" y="4895850"/>
          <p14:tracePt t="52278" x="5041900" y="4895850"/>
          <p14:tracePt t="52292" x="5041900" y="4902200"/>
          <p14:tracePt t="52326" x="5041900" y="4908550"/>
          <p14:tracePt t="52515" x="5048250" y="4908550"/>
          <p14:tracePt t="52524" x="5054600" y="4895850"/>
          <p14:tracePt t="52528" x="5086350" y="4876800"/>
          <p14:tracePt t="52543" x="5099050" y="4864100"/>
          <p14:tracePt t="52561" x="5162550" y="4826000"/>
          <p14:tracePt t="52576" x="5194300" y="4800600"/>
          <p14:tracePt t="52580" x="5213350" y="4787900"/>
          <p14:tracePt t="52594" x="5276850" y="4749800"/>
          <p14:tracePt t="52609" x="5372100" y="4692650"/>
          <p14:tracePt t="52626" x="5492750" y="4635500"/>
          <p14:tracePt t="52642" x="5607050" y="4584700"/>
          <p14:tracePt t="52659" x="5708650" y="4546600"/>
          <p14:tracePt t="52676" x="5803900" y="4527550"/>
          <p14:tracePt t="52693" x="5886450" y="4508500"/>
          <p14:tracePt t="52697" x="5924550" y="4502150"/>
          <p14:tracePt t="52709" x="5930900" y="4495800"/>
          <p14:tracePt t="52726" x="5937250" y="4495800"/>
          <p14:tracePt t="52795" x="5943600" y="4502150"/>
          <p14:tracePt t="52804" x="5956300" y="4508500"/>
          <p14:tracePt t="52809" x="5975350" y="4527550"/>
          <p14:tracePt t="52825" x="5988050" y="4533900"/>
          <p14:tracePt t="52843" x="6032500" y="4578350"/>
          <p14:tracePt t="52859" x="6070600" y="4597400"/>
          <p14:tracePt t="52876" x="6102350" y="4603750"/>
          <p14:tracePt t="52893" x="6146800" y="4610100"/>
          <p14:tracePt t="52909" x="6197600" y="4603750"/>
          <p14:tracePt t="52926" x="6254750" y="4578350"/>
          <p14:tracePt t="52943" x="6337300" y="4546600"/>
          <p14:tracePt t="52960" x="6407150" y="4521200"/>
          <p14:tracePt t="52976" x="6457950" y="4508500"/>
          <p14:tracePt t="52993" x="6496050" y="4495800"/>
          <p14:tracePt t="52996" x="6502400" y="4489450"/>
          <p14:tracePt t="53008" x="6521450" y="4476750"/>
          <p14:tracePt t="53026" x="6534150" y="4470400"/>
          <p14:tracePt t="53043" x="6546850" y="4451350"/>
          <p14:tracePt t="53060" x="6546850" y="4432300"/>
          <p14:tracePt t="53076" x="6546850" y="4425950"/>
          <p14:tracePt t="53079" x="6546850" y="4419600"/>
          <p14:tracePt t="53093" x="6534150" y="4413250"/>
          <p14:tracePt t="53109" x="6515100" y="4375150"/>
          <p14:tracePt t="53127" x="6496050" y="4343400"/>
          <p14:tracePt t="53143" x="6477000" y="4298950"/>
          <p14:tracePt t="53160" x="6464300" y="4267200"/>
          <p14:tracePt t="53176" x="6445250" y="4235450"/>
          <p14:tracePt t="53197" x="6419850" y="4216400"/>
          <p14:tracePt t="53210" x="6407150" y="4210050"/>
          <p14:tracePt t="53227" x="6362700" y="4184650"/>
          <p14:tracePt t="53243" x="6324600" y="4159250"/>
          <p14:tracePt t="53246" x="6305550" y="4146550"/>
          <p14:tracePt t="53260" x="6267450" y="4121150"/>
          <p14:tracePt t="53277" x="6229350" y="4102100"/>
          <p14:tracePt t="53293" x="6197600" y="4089400"/>
          <p14:tracePt t="53296" x="6178550" y="4076700"/>
          <p14:tracePt t="53309" x="6165850" y="4076700"/>
          <p14:tracePt t="53311" x="6153150" y="4070350"/>
          <p14:tracePt t="53325" x="6140450" y="4070350"/>
          <p14:tracePt t="53328" x="6134100" y="4064000"/>
          <p14:tracePt t="53343" x="6121400" y="4064000"/>
          <p14:tracePt t="53359" x="6108700" y="4064000"/>
          <p14:tracePt t="53377" x="6045200" y="4064000"/>
          <p14:tracePt t="53393" x="5994400" y="4083050"/>
          <p14:tracePt t="53410" x="5956300" y="4095750"/>
          <p14:tracePt t="53427" x="5924550" y="4114800"/>
          <p14:tracePt t="53443" x="5911850" y="4133850"/>
          <p14:tracePt t="53460" x="5892800" y="4146550"/>
          <p14:tracePt t="53477" x="5886450" y="4159250"/>
          <p14:tracePt t="53493" x="5873750" y="4191000"/>
          <p14:tracePt t="53510" x="5873750" y="4216400"/>
          <p14:tracePt t="53527" x="5880100" y="4241800"/>
          <p14:tracePt t="53544" x="5899150" y="4267200"/>
          <p14:tracePt t="53560" x="5918200" y="4298950"/>
          <p14:tracePt t="53577" x="5943600" y="4324350"/>
          <p14:tracePt t="53593" x="5981700" y="4343400"/>
          <p14:tracePt t="53610" x="6019800" y="4356100"/>
          <p14:tracePt t="53626" x="6083300" y="4362450"/>
          <p14:tracePt t="53642" x="6153150" y="4368800"/>
          <p14:tracePt t="53660" x="6191250" y="4368800"/>
          <p14:tracePt t="53677" x="6223000" y="4375150"/>
          <p14:tracePt t="53694" x="6235700" y="4375150"/>
          <p14:tracePt t="53710" x="6273800" y="4381500"/>
          <p14:tracePt t="53727" x="6330950" y="4381500"/>
          <p14:tracePt t="53729" x="6343650" y="4375150"/>
          <p14:tracePt t="53744" x="6362700" y="4368800"/>
          <p14:tracePt t="53747" x="6381750" y="4356100"/>
          <p14:tracePt t="53760" x="6400800" y="4343400"/>
          <p14:tracePt t="53777" x="6426200" y="4318000"/>
          <p14:tracePt t="53793" x="6445250" y="4305300"/>
          <p14:tracePt t="53810" x="6470650" y="4273550"/>
          <p14:tracePt t="53827" x="6489700" y="4248150"/>
          <p14:tracePt t="53843" x="6502400" y="4222750"/>
          <p14:tracePt t="53860" x="6521450" y="4191000"/>
          <p14:tracePt t="53877" x="6527800" y="4178300"/>
          <p14:tracePt t="53894" x="6527800" y="4165600"/>
          <p14:tracePt t="53910" x="6521450" y="4159250"/>
          <p14:tracePt t="53927" x="6508750" y="4146550"/>
          <p14:tracePt t="53944" x="6477000" y="4140200"/>
          <p14:tracePt t="53961" x="6457950" y="4127500"/>
          <p14:tracePt t="53977" x="6445250" y="4114800"/>
          <p14:tracePt t="53981" x="6426200" y="4095750"/>
          <p14:tracePt t="53995" x="6407150" y="4076700"/>
          <p14:tracePt t="54011" x="6388100" y="4051300"/>
          <p14:tracePt t="54026" x="6362700" y="4032250"/>
          <p14:tracePt t="54044" x="6337300" y="4025900"/>
          <p14:tracePt t="54060" x="6318250" y="4019550"/>
          <p14:tracePt t="54077" x="6280150" y="4006850"/>
          <p14:tracePt t="54094" x="6235700" y="4000500"/>
          <p14:tracePt t="54111" x="6191250" y="4000500"/>
          <p14:tracePt t="54126" x="6146800" y="4000500"/>
          <p14:tracePt t="54144" x="6115050" y="4000500"/>
          <p14:tracePt t="54161" x="6083300" y="4000500"/>
          <p14:tracePt t="54177" x="6064250" y="4006850"/>
          <p14:tracePt t="54194" x="6045200" y="4006850"/>
          <p14:tracePt t="54210" x="6038850" y="4006850"/>
          <p14:tracePt t="54586" x="6032500" y="4013200"/>
          <p14:tracePt t="54596" x="6032500" y="4019550"/>
          <p14:tracePt t="54610" x="6019800" y="4038600"/>
          <p14:tracePt t="54627" x="6013450" y="4051300"/>
          <p14:tracePt t="54644" x="6007100" y="4064000"/>
          <p14:tracePt t="54661" x="6000750" y="4070350"/>
          <p14:tracePt t="54694" x="5994400" y="4076700"/>
          <p14:tracePt t="54711" x="5994400" y="4083050"/>
          <p14:tracePt t="54727" x="5994400" y="4089400"/>
          <p14:tracePt t="54729" x="5988050" y="4089400"/>
          <p14:tracePt t="54761" x="5988050" y="4095750"/>
          <p14:tracePt t="54794" x="5981700" y="4108450"/>
          <p14:tracePt t="54812" x="5969000" y="4121150"/>
          <p14:tracePt t="54828" x="5949950" y="4152900"/>
          <p14:tracePt t="54844" x="5930900" y="4178300"/>
          <p14:tracePt t="54861" x="5911850" y="4210050"/>
          <p14:tracePt t="54878" x="5892800" y="4235450"/>
          <p14:tracePt t="54895" x="5873750" y="4273550"/>
          <p14:tracePt t="54911" x="5842000" y="4330700"/>
          <p14:tracePt t="54928" x="5765800" y="4438650"/>
          <p14:tracePt t="54945" x="5645150" y="4559300"/>
          <p14:tracePt t="54949" x="5543550" y="4635500"/>
          <p14:tracePt t="54960" x="5448300" y="4705350"/>
          <p14:tracePt t="54978" x="5270500" y="4832350"/>
          <p14:tracePt t="54994" x="5200650" y="4953000"/>
          <p14:tracePt t="55014" x="5200650" y="5035550"/>
          <p14:tracePt t="55028" x="5238750" y="5149850"/>
          <p14:tracePt t="55044" x="5238750" y="5251450"/>
          <p14:tracePt t="55061" x="5207000" y="5378450"/>
          <p14:tracePt t="55078" x="5162550" y="5473700"/>
          <p14:tracePt t="55095" x="5118100" y="5549900"/>
          <p14:tracePt t="55111" x="5111750" y="5568950"/>
          <p14:tracePt t="55194" x="5118100" y="5575300"/>
          <p14:tracePt t="55203" x="5124450" y="5575300"/>
          <p14:tracePt t="55210" x="5149850" y="5581650"/>
          <p14:tracePt t="55227" x="5181600" y="5588000"/>
          <p14:tracePt t="55245" x="5200650" y="5594350"/>
          <p14:tracePt t="55262" x="5200650" y="5600700"/>
          <p14:tracePt t="55278" x="5200650" y="5607050"/>
          <p14:tracePt t="55295" x="5200650" y="5619750"/>
          <p14:tracePt t="55312" x="5194300" y="5626100"/>
          <p14:tracePt t="55315" x="5187950" y="5632450"/>
          <p14:tracePt t="55327" x="5175250" y="5645150"/>
          <p14:tracePt t="55330" x="5168900" y="5645150"/>
          <p14:tracePt t="55344" x="5149850" y="5664200"/>
          <p14:tracePt t="55362" x="5143500" y="5670550"/>
          <p14:tracePt t="55377" x="5143500" y="5715000"/>
          <p14:tracePt t="55396" x="5143500" y="5803900"/>
          <p14:tracePt t="55412" x="5137150" y="5867400"/>
          <p14:tracePt t="55429" x="5130800" y="5937250"/>
          <p14:tracePt t="55445" x="5137150" y="6013450"/>
          <p14:tracePt t="55449" x="5175250" y="6083300"/>
          <p14:tracePt t="55461" x="5207000" y="6127750"/>
          <p14:tracePt t="55478" x="5276850" y="6203950"/>
          <p14:tracePt t="55495" x="5340350" y="6242050"/>
          <p14:tracePt t="55512" x="5397500" y="6267450"/>
          <p14:tracePt t="55529" x="5473700" y="6280150"/>
          <p14:tracePt t="55544" x="5562600" y="6280150"/>
          <p14:tracePt t="55546" x="5638800" y="6273800"/>
          <p14:tracePt t="55562" x="5715000" y="6261100"/>
          <p14:tracePt t="55578" x="5956300" y="6210300"/>
          <p14:tracePt t="55595" x="6076950" y="6159500"/>
          <p14:tracePt t="55611" x="6134100" y="6115050"/>
          <p14:tracePt t="55627" x="6191250" y="6051550"/>
          <p14:tracePt t="55645" x="6229350" y="6000750"/>
          <p14:tracePt t="55661" x="6242050" y="5981700"/>
          <p14:tracePt t="55678" x="6242050" y="5975350"/>
          <p14:tracePt t="55696" x="6242050" y="5969000"/>
          <p14:tracePt t="55699" x="6235700" y="5969000"/>
          <p14:tracePt t="55710" x="6223000" y="5975350"/>
          <p14:tracePt t="55728" x="6216650" y="5988050"/>
          <p14:tracePt t="55763" x="6210300" y="5981700"/>
          <p14:tracePt t="55778" x="6178550" y="5937250"/>
          <p14:tracePt t="55795" x="6108700" y="5854700"/>
          <p14:tracePt t="55798" x="6083300" y="5848350"/>
          <p14:tracePt t="55810" x="6076950" y="5848350"/>
          <p14:tracePt t="58066" x="6070600" y="5842000"/>
          <p14:tracePt t="58074" x="6070600" y="5829300"/>
          <p14:tracePt t="58081" x="6057900" y="5810250"/>
          <p14:tracePt t="58098" x="6032500" y="5772150"/>
          <p14:tracePt t="58114" x="6019800" y="5759450"/>
          <p14:tracePt t="58119" x="6038850" y="5740400"/>
          <p14:tracePt t="58129" x="6070600" y="5715000"/>
          <p14:tracePt t="58148" x="6203950" y="5632450"/>
          <p14:tracePt t="58164" x="6324600" y="5549900"/>
          <p14:tracePt t="58181" x="6381750" y="5511800"/>
          <p14:tracePt t="58215" x="6394450" y="5499100"/>
          <p14:tracePt t="58218" x="6419850" y="5473700"/>
          <p14:tracePt t="58232" x="6470650" y="5422900"/>
          <p14:tracePt t="58247" x="6527800" y="5359400"/>
          <p14:tracePt t="58264" x="6578600" y="5302250"/>
          <p14:tracePt t="58279" x="6591300" y="5289550"/>
          <p14:tracePt t="58360" x="6597650" y="5289550"/>
          <p14:tracePt t="58370" x="6597650" y="5283200"/>
          <p14:tracePt t="58380" x="6604000" y="5276850"/>
          <p14:tracePt t="58397" x="6654800" y="5238750"/>
          <p14:tracePt t="58414" x="6705600" y="5187950"/>
          <p14:tracePt t="58431" x="6762750" y="5137150"/>
          <p14:tracePt t="58448" x="6934200" y="5035550"/>
          <p14:tracePt t="58464" x="7073900" y="4972050"/>
          <p14:tracePt t="58481" x="7207250" y="4914900"/>
          <p14:tracePt t="58498" x="7321550" y="4851400"/>
          <p14:tracePt t="58514" x="7359650" y="4819650"/>
          <p14:tracePt t="58530" x="7366000" y="4775200"/>
          <p14:tracePt t="58547" x="7366000" y="4743450"/>
          <p14:tracePt t="58565" x="7366000" y="4686300"/>
          <p14:tracePt t="58581" x="7366000" y="4635500"/>
          <p14:tracePt t="58598" x="7378700" y="4584700"/>
          <p14:tracePt t="58614" x="7391400" y="4546600"/>
          <p14:tracePt t="58631" x="7410450" y="4521200"/>
          <p14:tracePt t="58651" x="7416800" y="4508500"/>
          <p14:tracePt t="58740" x="7416800" y="4514850"/>
          <p14:tracePt t="58764" x="7454900" y="4565650"/>
          <p14:tracePt t="58781" x="7486650" y="4597400"/>
          <p14:tracePt t="58797" x="7537450" y="4629150"/>
          <p14:tracePt t="58814" x="7575550" y="4641850"/>
          <p14:tracePt t="58831" x="7664450" y="4648200"/>
          <p14:tracePt t="58848" x="7727950" y="4648200"/>
          <p14:tracePt t="58865" x="7823200" y="4622800"/>
          <p14:tracePt t="58881" x="7880350" y="4597400"/>
          <p14:tracePt t="58898" x="7956550" y="4540250"/>
          <p14:tracePt t="58914" x="7962900" y="4521200"/>
          <p14:tracePt t="58917" x="7975600" y="4489450"/>
          <p14:tracePt t="58931" x="7981950" y="4470400"/>
          <p14:tracePt t="58933" x="7981950" y="4451350"/>
          <p14:tracePt t="58948" x="7981950" y="4438650"/>
          <p14:tracePt t="58951" x="7988300" y="4419600"/>
          <p14:tracePt t="58965" x="7988300" y="4356100"/>
          <p14:tracePt t="58982" x="7988300" y="4305300"/>
          <p14:tracePt t="58998" x="7943850" y="4210050"/>
          <p14:tracePt t="59015" x="7905750" y="4152900"/>
          <p14:tracePt t="59032" x="7861300" y="4102100"/>
          <p14:tracePt t="59050" x="7804150" y="4051300"/>
          <p14:tracePt t="59064" x="7766050" y="4025900"/>
          <p14:tracePt t="59081" x="7727950" y="4013200"/>
          <p14:tracePt t="59098" x="7677150" y="4000500"/>
          <p14:tracePt t="59114" x="7639050" y="4006850"/>
          <p14:tracePt t="59132" x="7562850" y="4038600"/>
          <p14:tracePt t="59135" x="7505700" y="4051300"/>
          <p14:tracePt t="59148" x="7448550" y="4070350"/>
          <p14:tracePt t="59151" x="7385050" y="4089400"/>
          <p14:tracePt t="59165" x="7308850" y="4102100"/>
          <p14:tracePt t="59183" x="7226300" y="4102100"/>
          <p14:tracePt t="59198" x="7188200" y="4108450"/>
          <p14:tracePt t="59215" x="7175500" y="4127500"/>
          <p14:tracePt t="59232" x="7175500" y="4165600"/>
          <p14:tracePt t="59248" x="7219950" y="4235450"/>
          <p14:tracePt t="59265" x="7296150" y="4292600"/>
          <p14:tracePt t="59281" x="7391400" y="4356100"/>
          <p14:tracePt t="59298" x="7486650" y="4394200"/>
          <p14:tracePt t="59315" x="7562850" y="4400550"/>
          <p14:tracePt t="59331" x="7683500" y="4375150"/>
          <p14:tracePt t="59349" x="7778750" y="4343400"/>
          <p14:tracePt t="59365" x="7842250" y="4298950"/>
          <p14:tracePt t="59382" x="7893050" y="4229100"/>
          <p14:tracePt t="59397" x="7899400" y="4203700"/>
          <p14:tracePt t="59399" x="7905750" y="4191000"/>
          <p14:tracePt t="59414" x="7905750" y="4171950"/>
          <p14:tracePt t="59431" x="7899400" y="4140200"/>
          <p14:tracePt t="59448" x="7886700" y="4114800"/>
          <p14:tracePt t="59465" x="7854950" y="4095750"/>
          <p14:tracePt t="59484" x="7810500" y="4070350"/>
          <p14:tracePt t="59487" x="7778750" y="4057650"/>
          <p14:tracePt t="59498" x="7766050" y="4044950"/>
          <p14:tracePt t="59515" x="7727950" y="4013200"/>
          <p14:tracePt t="59531" x="7696200" y="3994150"/>
          <p14:tracePt t="59548" x="7677150" y="3987800"/>
          <p14:tracePt t="59565" x="7639050" y="3981450"/>
          <p14:tracePt t="59581" x="7620000" y="3975100"/>
          <p14:tracePt t="59599" x="7588250" y="3975100"/>
          <p14:tracePt t="59615" x="7562850" y="3987800"/>
          <p14:tracePt t="59632" x="7454900" y="4032250"/>
          <p14:tracePt t="59635" x="7429500" y="4044950"/>
          <p14:tracePt t="59648" x="7378700" y="4070350"/>
          <p14:tracePt t="59651" x="7334250" y="4102100"/>
          <p14:tracePt t="59665" x="7289800" y="4146550"/>
          <p14:tracePt t="59682" x="7270750" y="4171950"/>
          <p14:tracePt t="59699" x="7270750" y="4191000"/>
          <p14:tracePt t="59715" x="7277100" y="4203700"/>
          <p14:tracePt t="59731" x="7315200" y="4241800"/>
          <p14:tracePt t="59749" x="7372350" y="4279900"/>
          <p14:tracePt t="59765" x="7423150" y="4324350"/>
          <p14:tracePt t="59782" x="7448550" y="4356100"/>
          <p14:tracePt t="59798" x="7461250" y="4381500"/>
          <p14:tracePt t="59816" x="7467600" y="4394200"/>
          <p14:tracePt t="59832" x="7473950" y="4400550"/>
          <p14:tracePt t="59865" x="7473950" y="4406900"/>
          <p14:tracePt t="60031" x="7480300" y="4406900"/>
          <p14:tracePt t="60047" x="7486650" y="4406900"/>
          <p14:tracePt t="60057" x="7493000" y="4406900"/>
          <p14:tracePt t="60068" x="7499350" y="4406900"/>
          <p14:tracePt t="60081" x="7505700" y="4406900"/>
          <p14:tracePt t="60099" x="7524750" y="4406900"/>
          <p14:tracePt t="60117" x="7543800" y="4406900"/>
          <p14:tracePt t="60133" x="7550150" y="4406900"/>
          <p14:tracePt t="60344" x="7556500" y="4406900"/>
          <p14:tracePt t="60354" x="7562850" y="4400550"/>
          <p14:tracePt t="60365" x="7562850" y="4394200"/>
          <p14:tracePt t="60385" x="7569200" y="4375150"/>
          <p14:tracePt t="60400" x="7607300" y="4356100"/>
          <p14:tracePt t="60416" x="7626350" y="4349750"/>
          <p14:tracePt t="60433" x="7639050" y="4343400"/>
          <p14:tracePt t="60449" x="7651750" y="4343400"/>
          <p14:tracePt t="60466" x="7664450" y="4337050"/>
          <p14:tracePt t="60483" x="7689850" y="4337050"/>
          <p14:tracePt t="60499" x="7715250" y="4337050"/>
          <p14:tracePt t="60506" x="7747000" y="4330700"/>
          <p14:tracePt t="60514" x="7772400" y="4330700"/>
          <p14:tracePt t="60532" x="7835900" y="4324350"/>
          <p14:tracePt t="60550" x="7899400" y="4311650"/>
          <p14:tracePt t="60566" x="7943850" y="4292600"/>
          <p14:tracePt t="60569" x="7962900" y="4279900"/>
          <p14:tracePt t="60582" x="7981950" y="4273550"/>
          <p14:tracePt t="60600" x="8007350" y="4254500"/>
          <p14:tracePt t="60616" x="8045450" y="4235450"/>
          <p14:tracePt t="60634" x="8058150" y="4235450"/>
          <p14:tracePt t="60648" x="8058150" y="4229100"/>
          <p14:tracePt t="60666" x="8058150" y="4222750"/>
          <p14:tracePt t="60683" x="8058150" y="4210050"/>
          <p14:tracePt t="60699" x="8051800" y="4191000"/>
          <p14:tracePt t="60716" x="8039100" y="4171950"/>
          <p14:tracePt t="60733" x="8020050" y="4152900"/>
          <p14:tracePt t="60750" x="7988300" y="4140200"/>
          <p14:tracePt t="60766" x="7937500" y="4121150"/>
          <p14:tracePt t="60783" x="7874000" y="4102100"/>
          <p14:tracePt t="60786" x="7854950" y="4102100"/>
          <p14:tracePt t="60798" x="7804150" y="4095750"/>
          <p14:tracePt t="60800" x="7785100" y="4095750"/>
          <p14:tracePt t="60816" x="7740650" y="4089400"/>
          <p14:tracePt t="60833" x="7708900" y="4089400"/>
          <p14:tracePt t="60849" x="7702550" y="4089400"/>
          <p14:tracePt t="60852" x="7689850" y="4089400"/>
          <p14:tracePt t="60866" x="7677150" y="4089400"/>
          <p14:tracePt t="60868" x="7670800" y="4089400"/>
          <p14:tracePt t="60900" x="7664450" y="4089400"/>
          <p14:tracePt t="60933" x="7651750" y="4095750"/>
          <p14:tracePt t="60950" x="7620000" y="4133850"/>
          <p14:tracePt t="60966" x="7594600" y="4178300"/>
          <p14:tracePt t="60984" x="7581900" y="4216400"/>
          <p14:tracePt t="61000" x="7581900" y="4248150"/>
          <p14:tracePt t="61016" x="7575550" y="4292600"/>
          <p14:tracePt t="61033" x="7581900" y="4324350"/>
          <p14:tracePt t="61049" x="7600950" y="4356100"/>
          <p14:tracePt t="61066" x="7645400" y="4394200"/>
          <p14:tracePt t="61083" x="7740650" y="4470400"/>
          <p14:tracePt t="61099" x="7816850" y="4514850"/>
          <p14:tracePt t="61116" x="7874000" y="4540250"/>
          <p14:tracePt t="61133" x="7931150" y="4552950"/>
          <p14:tracePt t="61150" x="8020050" y="4552950"/>
          <p14:tracePt t="61167" x="8077200" y="4546600"/>
          <p14:tracePt t="61183" x="8128000" y="4527550"/>
          <p14:tracePt t="61185" x="8147050" y="4514850"/>
          <p14:tracePt t="61198" x="8166100" y="4502150"/>
          <p14:tracePt t="61201" x="8197850" y="4476750"/>
          <p14:tracePt t="61215" x="8210550" y="4457700"/>
          <p14:tracePt t="61233" x="8216900" y="4425950"/>
          <p14:tracePt t="61249" x="8216900" y="4368800"/>
          <p14:tracePt t="61266" x="8204200" y="4330700"/>
          <p14:tracePt t="61283" x="8185150" y="4286250"/>
          <p14:tracePt t="61300" x="8153400" y="4248150"/>
          <p14:tracePt t="61315" x="8089900" y="4197350"/>
          <p14:tracePt t="61333" x="8045450" y="4171950"/>
          <p14:tracePt t="61350" x="8001000" y="4159250"/>
          <p14:tracePt t="61370" x="7962900" y="4146550"/>
          <p14:tracePt t="61383" x="7924800" y="4133850"/>
          <p14:tracePt t="61400" x="7880350" y="4114800"/>
          <p14:tracePt t="61417" x="7829550" y="4102100"/>
          <p14:tracePt t="61433" x="7740650" y="4089400"/>
          <p14:tracePt t="61450" x="7613650" y="4083050"/>
          <p14:tracePt t="61467" x="7588250" y="4083050"/>
          <p14:tracePt t="61469" x="7543800" y="4102100"/>
          <p14:tracePt t="61483" x="7505700" y="4121150"/>
          <p14:tracePt t="61500" x="7454900" y="4140200"/>
          <p14:tracePt t="61517" x="7423150" y="4159250"/>
          <p14:tracePt t="61535" x="7416800" y="4171950"/>
          <p14:tracePt t="61550" x="7429500" y="4191000"/>
          <p14:tracePt t="61569" x="7493000" y="4241800"/>
          <p14:tracePt t="61583" x="7550150" y="4286250"/>
          <p14:tracePt t="61600" x="7677150" y="4368800"/>
          <p14:tracePt t="61617" x="7797800" y="4438650"/>
          <p14:tracePt t="61633" x="7893050" y="4489450"/>
          <p14:tracePt t="61650" x="7950200" y="4521200"/>
          <p14:tracePt t="61653" x="7962900" y="4527550"/>
          <p14:tracePt t="61667" x="7969250" y="4533900"/>
          <p14:tracePt t="61840" x="7969250" y="4540250"/>
          <p14:tracePt t="61850" x="7950200" y="4552950"/>
          <p14:tracePt t="61855" x="7924800" y="4572000"/>
          <p14:tracePt t="61868" x="7886700" y="4603750"/>
          <p14:tracePt t="61884" x="7823200" y="4673600"/>
          <p14:tracePt t="61900" x="7759700" y="4775200"/>
          <p14:tracePt t="61905" x="7721600" y="4845050"/>
          <p14:tracePt t="61918" x="7696200" y="4895850"/>
          <p14:tracePt t="61922" x="7664450" y="4946650"/>
          <p14:tracePt t="61934" x="7620000" y="5041900"/>
          <p14:tracePt t="61951" x="7607300" y="5086350"/>
          <p14:tracePt t="61967" x="7613650" y="5289550"/>
          <p14:tracePt t="61984" x="7626350" y="5410200"/>
          <p14:tracePt t="62001" x="7613650" y="5530850"/>
          <p14:tracePt t="62016" x="7594600" y="5613400"/>
          <p14:tracePt t="62032" x="7581900" y="5695950"/>
          <p14:tracePt t="62051" x="7581900" y="5753100"/>
          <p14:tracePt t="62067" x="7581900" y="5797550"/>
          <p14:tracePt t="62084" x="7594600" y="5816600"/>
          <p14:tracePt t="62100" x="7613650" y="5835650"/>
          <p14:tracePt t="62103" x="7626350" y="5842000"/>
          <p14:tracePt t="62117" x="7632700" y="5848350"/>
          <p14:tracePt t="62119" x="7645400" y="5854700"/>
          <p14:tracePt t="62134" x="7651750" y="5854700"/>
          <p14:tracePt t="62153" x="7658100" y="5854700"/>
          <p14:tracePt t="62277" x="7658100" y="5861050"/>
          <p14:tracePt t="62289" x="7645400" y="5861050"/>
          <p14:tracePt t="62302" x="7613650" y="5861050"/>
          <p14:tracePt t="62319" x="7556500" y="5842000"/>
          <p14:tracePt t="62334" x="7505700" y="5835650"/>
          <p14:tracePt t="62351" x="7416800" y="5829300"/>
          <p14:tracePt t="62367" x="7366000" y="5835650"/>
          <p14:tracePt t="62384" x="7359650" y="5835650"/>
          <p14:tracePt t="62418" x="7359650" y="5842000"/>
          <p14:tracePt t="62434" x="7353300" y="5848350"/>
          <p14:tracePt t="62451" x="7334250" y="5867400"/>
          <p14:tracePt t="62468" x="7327900" y="5880100"/>
          <p14:tracePt t="62484" x="7321550" y="5886450"/>
          <p14:tracePt t="62488" x="7334250" y="5899150"/>
          <p14:tracePt t="62499" x="7353300" y="5918200"/>
          <p14:tracePt t="62518" x="7391400" y="5975350"/>
          <p14:tracePt t="62534" x="7404100" y="6007100"/>
          <p14:tracePt t="62552" x="7416800" y="6038850"/>
          <p14:tracePt t="62569" x="7429500" y="6064250"/>
          <p14:tracePt t="62584" x="7480300" y="6102350"/>
          <p14:tracePt t="62601" x="7588250" y="6140450"/>
          <p14:tracePt t="62618" x="7677150" y="6146800"/>
          <p14:tracePt t="62634" x="7785100" y="6140450"/>
          <p14:tracePt t="62651" x="7893050" y="6115050"/>
          <p14:tracePt t="62670" x="7981950" y="6083300"/>
          <p14:tracePt t="62685" x="8058150" y="6045200"/>
          <p14:tracePt t="62701" x="8089900" y="6013450"/>
          <p14:tracePt t="62717" x="8102600" y="5988050"/>
          <p14:tracePt t="62722" x="8102600" y="5962650"/>
          <p14:tracePt t="62733" x="8102600" y="5949950"/>
          <p14:tracePt t="62752" x="8102600" y="5918200"/>
          <p14:tracePt t="62768" x="8102600" y="5880100"/>
          <p14:tracePt t="62784" x="8102600" y="5854700"/>
          <p14:tracePt t="62801" x="8096250" y="5835650"/>
          <p14:tracePt t="62817" x="8083550" y="5822950"/>
          <p14:tracePt t="62835" x="8039100" y="5797550"/>
          <p14:tracePt t="62851" x="7981950" y="5772150"/>
          <p14:tracePt t="62867" x="7893050" y="5740400"/>
          <p14:tracePt t="62885" x="7842250" y="5721350"/>
          <p14:tracePt t="62901" x="7804150" y="5695950"/>
          <p14:tracePt t="62917" x="7785100" y="5689600"/>
          <p14:tracePt t="62934" x="7740650" y="5689600"/>
          <p14:tracePt t="62951" x="7683500" y="5715000"/>
          <p14:tracePt t="62954" x="7639050" y="5734050"/>
          <p14:tracePt t="62968" x="7607300" y="5746750"/>
          <p14:tracePt t="62970" x="7588250" y="5759450"/>
          <p14:tracePt t="62984" x="7562850" y="5772150"/>
          <p14:tracePt t="62987" x="7556500" y="5778500"/>
          <p14:tracePt t="63001" x="7550150" y="5797550"/>
          <p14:tracePt t="63003" x="7550150" y="5810250"/>
          <p14:tracePt t="63019" x="7594600" y="5873750"/>
          <p14:tracePt t="63034" x="7651750" y="5956300"/>
          <p14:tracePt t="63051" x="7670800" y="6045200"/>
          <p14:tracePt t="63068" x="7670800" y="6127750"/>
          <p14:tracePt t="63084" x="7683500" y="6216650"/>
          <p14:tracePt t="63101" x="7715250" y="6280150"/>
          <p14:tracePt t="63118" x="7785100" y="6330950"/>
          <p14:tracePt t="63135" x="7880350" y="6343650"/>
          <p14:tracePt t="63151" x="7988300" y="6343650"/>
          <p14:tracePt t="63168" x="8102600" y="6318250"/>
          <p14:tracePt t="63185" x="8185150" y="6267450"/>
          <p14:tracePt t="63200" x="8235950" y="6203950"/>
          <p14:tracePt t="63204" x="8248650" y="6159500"/>
          <p14:tracePt t="63217" x="8255000" y="6134100"/>
          <p14:tracePt t="63218" x="8255000" y="6089650"/>
          <p14:tracePt t="63235" x="8216900" y="6032500"/>
          <p14:tracePt t="63251" x="8166100" y="5988050"/>
          <p14:tracePt t="63268" x="8128000" y="5969000"/>
          <p14:tracePt t="63285" x="8096250" y="5969000"/>
          <p14:tracePt t="63301" x="8064500" y="5969000"/>
          <p14:tracePt t="63318" x="8051800" y="5975350"/>
          <p14:tracePt t="63335" x="8026400" y="5975350"/>
          <p14:tracePt t="63352" x="7981950" y="5994400"/>
          <p14:tracePt t="63368" x="7880350" y="6057900"/>
          <p14:tracePt t="63372" x="7842250" y="6083300"/>
          <p14:tracePt t="63383" x="7791450" y="6108700"/>
          <p14:tracePt t="63402" x="7664450" y="6184900"/>
          <p14:tracePt t="63417" x="7588250" y="6254750"/>
          <p14:tracePt t="63435" x="7581900" y="6292850"/>
          <p14:tracePt t="63438" x="7588250" y="6292850"/>
          <p14:tracePt t="63451" x="7594600" y="6299200"/>
          <p14:tracePt t="66713" x="7600950" y="6299200"/>
          <p14:tracePt t="66722" x="7607300" y="6299200"/>
          <p14:tracePt t="66739" x="7639050" y="6280150"/>
          <p14:tracePt t="66754" x="7702550" y="6242050"/>
          <p14:tracePt t="66771" x="7810500" y="6203950"/>
          <p14:tracePt t="66788" x="7937500" y="6159500"/>
          <p14:tracePt t="66804" x="8045450" y="6127750"/>
          <p14:tracePt t="66808" x="8077200" y="6115050"/>
          <p14:tracePt t="66824" x="8102600" y="6108700"/>
          <p14:tracePt t="66828" x="8108950" y="6102350"/>
          <p14:tracePt t="66831" x="8115300" y="6096000"/>
          <p14:tracePt t="66840" x="8115300" y="6083300"/>
          <p14:tracePt t="66853" x="8121650" y="6064250"/>
          <p14:tracePt t="66871" x="8121650" y="5949950"/>
          <p14:tracePt t="66888" x="8102600" y="5848350"/>
          <p14:tracePt t="66904" x="8077200" y="5765800"/>
          <p14:tracePt t="66921" x="8058150" y="5702300"/>
          <p14:tracePt t="66936" x="8051800" y="5676900"/>
          <p14:tracePt t="67058" x="8058150" y="5676900"/>
          <p14:tracePt t="67068" x="8070850" y="5683250"/>
          <p14:tracePt t="67074" x="8096250" y="5689600"/>
          <p14:tracePt t="67087" x="8159750" y="5715000"/>
          <p14:tracePt t="67106" x="8261350" y="5784850"/>
          <p14:tracePt t="67122" x="8337550" y="5848350"/>
          <p14:tracePt t="67138" x="8394700" y="5918200"/>
          <p14:tracePt t="67155" x="8451850" y="5994400"/>
          <p14:tracePt t="67171" x="8483600" y="6038850"/>
          <p14:tracePt t="67188" x="8496300" y="6051550"/>
          <p14:tracePt t="67221" x="8502650" y="6051550"/>
          <p14:tracePt t="67238" x="8521700" y="6032500"/>
          <p14:tracePt t="67255" x="8578850" y="5994400"/>
          <p14:tracePt t="67258" x="8597900" y="5981700"/>
          <p14:tracePt t="67272" x="8629650" y="5969000"/>
          <p14:tracePt t="67275" x="8642350" y="5962650"/>
          <p14:tracePt t="67287" x="8655050" y="5943600"/>
          <p14:tracePt t="67305" x="8674100" y="5930900"/>
          <p14:tracePt t="67322" x="8705850" y="5905500"/>
          <p14:tracePt t="67338" x="8788400" y="5829300"/>
          <p14:tracePt t="67356" x="8851900" y="5753100"/>
          <p14:tracePt t="67372" x="8934450" y="5651500"/>
          <p14:tracePt t="67389" x="8991600" y="5568950"/>
          <p14:tracePt t="67405" x="9048750" y="5480050"/>
          <p14:tracePt t="67422" x="9074150" y="5422900"/>
          <p14:tracePt t="67438" x="9093200" y="5372100"/>
          <p14:tracePt t="67455" x="9093200" y="5353050"/>
          <p14:tracePt t="67472" x="9093200" y="5346700"/>
          <p14:tracePt t="67518" x="9099550" y="5346700"/>
          <p14:tracePt t="67527" x="9099550" y="5340350"/>
          <p14:tracePt t="67539" x="9112250" y="5340350"/>
          <p14:tracePt t="67555" x="9118600" y="5334000"/>
          <p14:tracePt t="67572" x="9131300" y="5327650"/>
          <p14:tracePt t="67694" x="9137650" y="5327650"/>
          <p14:tracePt t="67708" x="9137650" y="5321300"/>
          <p14:tracePt t="67721" x="9163050" y="5308600"/>
          <p14:tracePt t="67738" x="9201150" y="5276850"/>
          <p14:tracePt t="67755" x="9232900" y="5257800"/>
          <p14:tracePt t="67772" x="9264650" y="5238750"/>
          <p14:tracePt t="67789" x="9290050" y="5219700"/>
          <p14:tracePt t="67805" x="9302750" y="5219700"/>
          <p14:tracePt t="68143" x="9309100" y="5219700"/>
          <p14:tracePt t="68153" x="9315450" y="5226050"/>
          <p14:tracePt t="68164" x="9321800" y="5232400"/>
          <p14:tracePt t="68176" x="9334500" y="5232400"/>
          <p14:tracePt t="68194" x="9347200" y="5232400"/>
          <p14:tracePt t="68205" x="9359900" y="5232400"/>
          <p14:tracePt t="68222" x="9391650" y="5219700"/>
          <p14:tracePt t="68239" x="9436100" y="5194300"/>
          <p14:tracePt t="68255" x="9486900" y="5181600"/>
          <p14:tracePt t="68272" x="9531350" y="5175250"/>
          <p14:tracePt t="68289" x="9575800" y="5162550"/>
          <p14:tracePt t="68306" x="9620250" y="5149850"/>
          <p14:tracePt t="68322" x="9658350" y="5143500"/>
          <p14:tracePt t="68325" x="9664700" y="5137150"/>
          <p14:tracePt t="68339" x="9671050" y="5130800"/>
          <p14:tracePt t="68342" x="9677400" y="5130800"/>
          <p14:tracePt t="68354" x="9677400" y="5124450"/>
          <p14:tracePt t="68373" x="9683750" y="5111750"/>
          <p14:tracePt t="68389" x="9683750" y="5092700"/>
          <p14:tracePt t="68393" x="9683750" y="5086350"/>
          <p14:tracePt t="68406" x="9683750" y="5067300"/>
          <p14:tracePt t="68422" x="9683750" y="5060950"/>
          <p14:tracePt t="68426" x="9677400" y="5048250"/>
          <p14:tracePt t="68438" x="9664700" y="5029200"/>
          <p14:tracePt t="68439" x="9652000" y="5016500"/>
          <p14:tracePt t="68456" x="9620250" y="4984750"/>
          <p14:tracePt t="68472" x="9582150" y="4959350"/>
          <p14:tracePt t="68489" x="9531350" y="4933950"/>
          <p14:tracePt t="68506" x="9467850" y="4914900"/>
          <p14:tracePt t="68522" x="9423400" y="4902200"/>
          <p14:tracePt t="68539" x="9391650" y="4889500"/>
          <p14:tracePt t="68556" x="9359900" y="4883150"/>
          <p14:tracePt t="68572" x="9328150" y="4883150"/>
          <p14:tracePt t="68589" x="9277350" y="4876800"/>
          <p14:tracePt t="68592" x="9245600" y="4870450"/>
          <p14:tracePt t="68605" x="9226550" y="4870450"/>
          <p14:tracePt t="68609" x="9207500" y="4864100"/>
          <p14:tracePt t="68622" x="9169400" y="4864100"/>
          <p14:tracePt t="68639" x="9144000" y="4857750"/>
          <p14:tracePt t="68641" x="9118600" y="4857750"/>
          <p14:tracePt t="68656" x="9105900" y="4851400"/>
          <p14:tracePt t="68674" x="9093200" y="4851400"/>
          <p14:tracePt t="68690" x="9080500" y="4851400"/>
          <p14:tracePt t="68706" x="9023350" y="4857750"/>
          <p14:tracePt t="68723" x="8940800" y="4876800"/>
          <p14:tracePt t="68740" x="8801100" y="4908550"/>
          <p14:tracePt t="68756" x="8686800" y="4933950"/>
          <p14:tracePt t="68773" x="8610600" y="4953000"/>
          <p14:tracePt t="68789" x="8578850" y="4965700"/>
          <p14:tracePt t="68823" x="8578850" y="4972050"/>
          <p14:tracePt t="68839" x="8578850" y="4978400"/>
          <p14:tracePt t="68856" x="8604250" y="5022850"/>
          <p14:tracePt t="68873" x="8636000" y="5073650"/>
          <p14:tracePt t="68891" x="8655050" y="5111750"/>
          <p14:tracePt t="68906" x="8661400" y="5137150"/>
          <p14:tracePt t="68908" x="8661400" y="5149850"/>
          <p14:tracePt t="68922" x="8667750" y="5162550"/>
          <p14:tracePt t="68939" x="8667750" y="5194300"/>
          <p14:tracePt t="68956" x="8680450" y="5213350"/>
          <p14:tracePt t="68972" x="8686800" y="5232400"/>
          <p14:tracePt t="68990" x="8699500" y="5245100"/>
          <p14:tracePt t="69006" x="8718550" y="5264150"/>
          <p14:tracePt t="69023" x="8750300" y="5289550"/>
          <p14:tracePt t="69040" x="8788400" y="5314950"/>
          <p14:tracePt t="69056" x="8813800" y="5327650"/>
          <p14:tracePt t="69059" x="8845550" y="5340350"/>
          <p14:tracePt t="69073" x="8864600" y="5346700"/>
          <p14:tracePt t="69077" x="8902700" y="5365750"/>
          <p14:tracePt t="69090" x="8928100" y="5372100"/>
          <p14:tracePt t="69106" x="9080500" y="5416550"/>
          <p14:tracePt t="69123" x="9175750" y="5441950"/>
          <p14:tracePt t="69138" x="9328150" y="5467350"/>
          <p14:tracePt t="69157" x="9512300" y="5473700"/>
          <p14:tracePt t="69173" x="9677400" y="5467350"/>
          <p14:tracePt t="69190" x="9810750" y="5448300"/>
          <p14:tracePt t="69206" x="9842500" y="5429250"/>
          <p14:tracePt t="69223" x="9861550" y="5416550"/>
          <p14:tracePt t="69240" x="9880600" y="5403850"/>
          <p14:tracePt t="69256" x="9899650" y="5391150"/>
          <p14:tracePt t="69273" x="9925050" y="5378450"/>
          <p14:tracePt t="69290" x="9950450" y="5365750"/>
          <p14:tracePt t="69306" x="10001250" y="5334000"/>
          <p14:tracePt t="69323" x="10026650" y="5314950"/>
          <p14:tracePt t="69325" x="10045700" y="5295900"/>
          <p14:tracePt t="69339" x="10058400" y="5283200"/>
          <p14:tracePt t="69340" x="10058400" y="5270500"/>
          <p14:tracePt t="69355" x="10064750" y="5257800"/>
          <p14:tracePt t="69357" x="10071100" y="5238750"/>
          <p14:tracePt t="69373" x="10071100" y="5213350"/>
          <p14:tracePt t="69389" x="10064750" y="5175250"/>
          <p14:tracePt t="69407" x="10045700" y="5143500"/>
          <p14:tracePt t="69423" x="10020300" y="5099050"/>
          <p14:tracePt t="69440" x="9988550" y="5054600"/>
          <p14:tracePt t="69457" x="9963150" y="5029200"/>
          <p14:tracePt t="69473" x="9931400" y="5003800"/>
          <p14:tracePt t="69491" x="9855200" y="4972050"/>
          <p14:tracePt t="69506" x="9772650" y="4953000"/>
          <p14:tracePt t="69524" x="9683750" y="4933950"/>
          <p14:tracePt t="69543" x="9582150" y="4883150"/>
          <p14:tracePt t="69557" x="9486900" y="4851400"/>
          <p14:tracePt t="69573" x="9417050" y="4826000"/>
          <p14:tracePt t="69576" x="9372600" y="4819650"/>
          <p14:tracePt t="69590" x="9302750" y="4819650"/>
          <p14:tracePt t="69606" x="9239250" y="4819650"/>
          <p14:tracePt t="69608" x="9194800" y="4819650"/>
          <p14:tracePt t="69622" x="9093200" y="4838700"/>
          <p14:tracePt t="69640" x="9017000" y="4851400"/>
          <p14:tracePt t="69656" x="8959850" y="4870450"/>
          <p14:tracePt t="69672" x="8928100" y="4889500"/>
          <p14:tracePt t="69691" x="8902700" y="4914900"/>
          <p14:tracePt t="69707" x="8877300" y="4953000"/>
          <p14:tracePt t="69724" x="8858250" y="4991100"/>
          <p14:tracePt t="69740" x="8839200" y="5022850"/>
          <p14:tracePt t="69757" x="8839200" y="5073650"/>
          <p14:tracePt t="69774" x="8845550" y="5111750"/>
          <p14:tracePt t="69790" x="8870950" y="5156200"/>
          <p14:tracePt t="69807" x="8909050" y="5194300"/>
          <p14:tracePt t="69811" x="8947150" y="5232400"/>
          <p14:tracePt t="69823" x="8972550" y="5251450"/>
          <p14:tracePt t="69824" x="9023350" y="5289550"/>
          <p14:tracePt t="69841" x="9105900" y="5340350"/>
          <p14:tracePt t="69857" x="9131300" y="5353050"/>
          <p14:tracePt t="69860" x="9182100" y="5372100"/>
          <p14:tracePt t="69873" x="9245600" y="5391150"/>
          <p14:tracePt t="69891" x="9283700" y="5403850"/>
          <p14:tracePt t="69907" x="9315450" y="5410200"/>
          <p14:tracePt t="69924" x="9321800" y="5410200"/>
          <p14:tracePt t="70247" x="9321800" y="5416550"/>
          <p14:tracePt t="70257" x="9315450" y="5429250"/>
          <p14:tracePt t="70266" x="9283700" y="5461000"/>
          <p14:tracePt t="70267" x="9251950" y="5492750"/>
          <p14:tracePt t="70291" x="9150350" y="5581650"/>
          <p14:tracePt t="70307" x="9042400" y="5657850"/>
          <p14:tracePt t="70324" x="8890000" y="5734050"/>
          <p14:tracePt t="70342" x="8832850" y="5753100"/>
          <p14:tracePt t="70357" x="8826500" y="5753100"/>
          <p14:tracePt t="70568" x="8832850" y="5740400"/>
          <p14:tracePt t="70578" x="8839200" y="5727700"/>
          <p14:tracePt t="70591" x="8870950" y="5651500"/>
          <p14:tracePt t="70608" x="8896350" y="5518150"/>
          <p14:tracePt t="70624" x="8902700" y="5378450"/>
          <p14:tracePt t="70641" x="8909050" y="5257800"/>
          <p14:tracePt t="70658" x="8934450" y="5168900"/>
          <p14:tracePt t="70675" x="8966200" y="5086350"/>
          <p14:tracePt t="70692" x="9004300" y="5010150"/>
          <p14:tracePt t="70708" x="9010650" y="4946650"/>
          <p14:tracePt t="70724" x="9010650" y="4902200"/>
          <p14:tracePt t="70729" x="9010650" y="4889500"/>
          <p14:tracePt t="70741" x="9010650" y="4876800"/>
          <p14:tracePt t="70743" x="9004300" y="4870450"/>
          <p14:tracePt t="70758" x="9004300" y="4864100"/>
          <p14:tracePt t="70774" x="9004300" y="4857750"/>
          <p14:tracePt t="70791" x="9004300" y="4851400"/>
          <p14:tracePt t="70807" x="9004300" y="4845050"/>
          <p14:tracePt t="70825" x="9004300" y="4832350"/>
          <p14:tracePt t="70843" x="9004300" y="4819650"/>
          <p14:tracePt t="70857" x="9004300" y="4813300"/>
          <p14:tracePt t="70874" x="9004300" y="4806950"/>
          <p14:tracePt t="70892" x="9004300" y="4800600"/>
          <p14:tracePt t="70911" x="9004300" y="4794250"/>
          <p14:tracePt t="70942" x="9010650" y="4787900"/>
          <p14:tracePt t="71314" x="9010650" y="4794250"/>
          <p14:tracePt t="71344" x="9010650" y="4800600"/>
          <p14:tracePt t="71362" x="9010650" y="4806950"/>
          <p14:tracePt t="71392" x="9010650" y="4813300"/>
          <p14:tracePt t="71451" x="9010650" y="4819650"/>
          <p14:tracePt t="71665" x="9010650" y="4826000"/>
          <p14:tracePt t="71681" x="9017000" y="4832350"/>
          <p14:tracePt t="71709" x="9017000" y="4838700"/>
          <p14:tracePt t="71726" x="9017000" y="4845050"/>
          <p14:tracePt t="71742" x="9017000" y="4851400"/>
          <p14:tracePt t="71759" x="9017000" y="4857750"/>
          <p14:tracePt t="71775" x="9017000" y="4864100"/>
          <p14:tracePt t="71816" x="9017000" y="4870450"/>
          <p14:tracePt t="71854" x="9017000" y="4876800"/>
          <p14:tracePt t="71892" x="9017000" y="4883150"/>
          <p14:tracePt t="72273" x="9017000" y="4889500"/>
          <p14:tracePt t="72284" x="9017000" y="4895850"/>
          <p14:tracePt t="72293" x="9010650" y="4895850"/>
          <p14:tracePt t="72309" x="9010650" y="4908550"/>
          <p14:tracePt t="72326" x="9010650" y="4921250"/>
          <p14:tracePt t="72330" x="9010650" y="4927600"/>
          <p14:tracePt t="72341" x="9004300" y="4927600"/>
          <p14:tracePt t="72343" x="9004300" y="4933950"/>
          <p14:tracePt t="72359" x="9004300" y="4940300"/>
          <p14:tracePt t="72413" x="9004300" y="4946650"/>
          <p14:tracePt t="72450" x="9004300" y="4953000"/>
          <p14:tracePt t="72459" x="8997950" y="4953000"/>
          <p14:tracePt t="72476" x="8997950" y="4965700"/>
          <p14:tracePt t="72493" x="8997950" y="4972050"/>
          <p14:tracePt t="72508" x="8991600" y="4978400"/>
          <p14:tracePt t="72622" x="8991600" y="4984750"/>
          <p14:tracePt t="72632" x="8991600" y="4997450"/>
          <p14:tracePt t="72641" x="8991600" y="5010150"/>
          <p14:tracePt t="72659" x="8991600" y="5022850"/>
          <p14:tracePt t="72676" x="8991600" y="5035550"/>
          <p14:tracePt t="72693" x="8997950" y="5054600"/>
          <p14:tracePt t="72709" x="9004300" y="5067300"/>
          <p14:tracePt t="72726" x="9004300" y="5086350"/>
          <p14:tracePt t="72743" x="9010650" y="5105400"/>
          <p14:tracePt t="72759" x="9023350" y="5130800"/>
          <p14:tracePt t="72776" x="9061450" y="5200650"/>
          <p14:tracePt t="72792" x="9105900" y="5276850"/>
          <p14:tracePt t="72810" x="9131300" y="5327650"/>
          <p14:tracePt t="72812" x="9144000" y="5359400"/>
          <p14:tracePt t="72825" x="9144000" y="5378450"/>
          <p14:tracePt t="72826" x="9144000" y="5391150"/>
          <p14:tracePt t="72843" x="9150350" y="5416550"/>
          <p14:tracePt t="72859" x="9150350" y="5429250"/>
          <p14:tracePt t="72875" x="9150350" y="5448300"/>
          <p14:tracePt t="72892" x="9150350" y="5480050"/>
          <p14:tracePt t="72909" x="9156700" y="5537200"/>
          <p14:tracePt t="72926" x="9163050" y="5619750"/>
          <p14:tracePt t="72943" x="9163050" y="5753100"/>
          <p14:tracePt t="72960" x="9163050" y="5822950"/>
          <p14:tracePt t="72976" x="9163050" y="5899150"/>
          <p14:tracePt t="72993" x="9163050" y="5924550"/>
          <p14:tracePt t="73010" x="9163050" y="5937250"/>
          <p14:tracePt t="73054" x="9163050" y="5943600"/>
          <p14:tracePt t="73078" x="9163050" y="5949950"/>
          <p14:tracePt t="73093" x="9163050" y="5956300"/>
          <p14:tracePt t="73109" x="9163050" y="5962650"/>
          <p14:tracePt t="73192" x="9163050" y="5956300"/>
          <p14:tracePt t="73198" x="9163050" y="5949950"/>
          <p14:tracePt t="73208" x="9163050" y="5943600"/>
          <p14:tracePt t="73227" x="9156700" y="5930900"/>
          <p14:tracePt t="73260" x="9175750" y="5905500"/>
          <p14:tracePt t="73276" x="9220200" y="5867400"/>
          <p14:tracePt t="73293" x="9277350" y="5822950"/>
          <p14:tracePt t="73296" x="9296400" y="5797550"/>
          <p14:tracePt t="73310" x="9321800" y="5753100"/>
          <p14:tracePt t="73327" x="9340850" y="5708650"/>
          <p14:tracePt t="73343" x="9372600" y="5645150"/>
          <p14:tracePt t="73360" x="9385300" y="5600700"/>
          <p14:tracePt t="73376" x="9391650" y="5562600"/>
          <p14:tracePt t="73393" x="9391650" y="5530850"/>
          <p14:tracePt t="73410" x="9398000" y="5511800"/>
          <p14:tracePt t="73427" x="9398000" y="5505450"/>
          <p14:tracePt t="73443" x="9404350" y="5499100"/>
          <p14:tracePt t="73460" x="9417050" y="5486400"/>
          <p14:tracePt t="73477" x="9436100" y="5454650"/>
          <p14:tracePt t="73492" x="9455150" y="5410200"/>
          <p14:tracePt t="73495" x="9461500" y="5397500"/>
          <p14:tracePt t="73510" x="9474200" y="5365750"/>
          <p14:tracePt t="73513" x="9480550" y="5353050"/>
          <p14:tracePt t="73527" x="9486900" y="5321300"/>
          <p14:tracePt t="73530" x="9486900" y="5302250"/>
          <p14:tracePt t="73542" x="9493250" y="5264150"/>
          <p14:tracePt t="73560" x="9525000" y="5187950"/>
          <p14:tracePt t="73577" x="9544050" y="5143500"/>
          <p14:tracePt t="73594" x="9556750" y="5105400"/>
          <p14:tracePt t="73610" x="9556750" y="5080000"/>
          <p14:tracePt t="73625" x="9563100" y="5054600"/>
          <p14:tracePt t="73646" x="9563100" y="5041900"/>
          <p14:tracePt t="73660" x="9563100" y="5022850"/>
          <p14:tracePt t="73675" x="9563100" y="5003800"/>
          <p14:tracePt t="73693" x="9550400" y="4991100"/>
          <p14:tracePt t="73710" x="9531350" y="4965700"/>
          <p14:tracePt t="73727" x="9512300" y="4953000"/>
          <p14:tracePt t="73743" x="9474200" y="4927600"/>
          <p14:tracePt t="73746" x="9461500" y="4921250"/>
          <p14:tracePt t="73759" x="9442450" y="4908550"/>
          <p14:tracePt t="73776" x="9423400" y="4902200"/>
          <p14:tracePt t="73827" x="9417050" y="4908550"/>
          <p14:tracePt t="73844" x="9417050" y="4927600"/>
          <p14:tracePt t="73860" x="9423400" y="4953000"/>
          <p14:tracePt t="73876" x="9442450" y="4978400"/>
          <p14:tracePt t="73895" x="9525000" y="5022850"/>
          <p14:tracePt t="73899" x="9563100" y="5035550"/>
          <p14:tracePt t="73909" x="9594850" y="5054600"/>
          <p14:tracePt t="73927" x="9658350" y="5086350"/>
          <p14:tracePt t="73944" x="9721850" y="5111750"/>
          <p14:tracePt t="73961" x="9779000" y="5143500"/>
          <p14:tracePt t="73977" x="9829800" y="5162550"/>
          <p14:tracePt t="73980" x="9848850" y="5168900"/>
          <p14:tracePt t="73992" x="9855200" y="5175250"/>
          <p14:tracePt t="73995" x="9874250" y="5175250"/>
          <p14:tracePt t="74011" x="9893300" y="5181600"/>
          <p14:tracePt t="74027" x="9912350" y="5181600"/>
          <p14:tracePt t="74044" x="9925050" y="5181600"/>
          <p14:tracePt t="74060" x="9931400" y="5181600"/>
          <p14:tracePt t="74077" x="9937750" y="5181600"/>
          <p14:tracePt t="74080" x="9944100" y="5181600"/>
          <p14:tracePt t="74093" x="9950450" y="5175250"/>
          <p14:tracePt t="74110" x="9956800" y="5175250"/>
          <p14:tracePt t="74127" x="9963150" y="5175250"/>
          <p14:tracePt t="74144" x="9969500" y="5175250"/>
          <p14:tracePt t="74163" x="10001250" y="5175250"/>
          <p14:tracePt t="74166" x="10007600" y="5175250"/>
          <p14:tracePt t="74177" x="10026650" y="5162550"/>
          <p14:tracePt t="74194" x="10039350" y="5143500"/>
          <p14:tracePt t="74211" x="10045700" y="5118100"/>
          <p14:tracePt t="74228" x="10045700" y="5086350"/>
          <p14:tracePt t="74244" x="10045700" y="5060950"/>
          <p14:tracePt t="74261" x="10033000" y="5035550"/>
          <p14:tracePt t="74277" x="10026650" y="5029200"/>
          <p14:tracePt t="74281" x="10020300" y="5022850"/>
          <p14:tracePt t="74294" x="10001250" y="5010150"/>
          <p14:tracePt t="74311" x="9982200" y="5003800"/>
          <p14:tracePt t="74327" x="9950450" y="5003800"/>
          <p14:tracePt t="74345" x="9918700" y="5016500"/>
          <p14:tracePt t="74361" x="9880600" y="5048250"/>
          <p14:tracePt t="74377" x="9823450" y="5099050"/>
          <p14:tracePt t="74394" x="9804400" y="5124450"/>
          <p14:tracePt t="74411" x="9804400" y="5143500"/>
          <p14:tracePt t="74428" x="9817100" y="5156200"/>
          <p14:tracePt t="74444" x="9848850" y="5175250"/>
          <p14:tracePt t="74448" x="9874250" y="5187950"/>
          <p14:tracePt t="74461" x="9925050" y="5207000"/>
          <p14:tracePt t="74464" x="9944100" y="5213350"/>
          <p14:tracePt t="74478" x="9963150" y="5213350"/>
          <p14:tracePt t="74495" x="10013950" y="5226050"/>
          <p14:tracePt t="74511" x="10045700" y="5226050"/>
          <p14:tracePt t="74527" x="10058400" y="5213350"/>
          <p14:tracePt t="74544" x="10058400" y="5194300"/>
          <p14:tracePt t="74561" x="10052050" y="5175250"/>
          <p14:tracePt t="74577" x="10039350" y="5143500"/>
          <p14:tracePt t="74594" x="10026650" y="5111750"/>
          <p14:tracePt t="74611" x="10013950" y="5099050"/>
          <p14:tracePt t="74628" x="9982200" y="5099050"/>
          <p14:tracePt t="74645" x="9931400" y="5124450"/>
          <p14:tracePt t="74649" x="9906000" y="5143500"/>
          <p14:tracePt t="74660" x="9874250" y="5168900"/>
          <p14:tracePt t="74678" x="9823450" y="5219700"/>
          <p14:tracePt t="74696" x="9759950" y="5289550"/>
          <p14:tracePt t="74712" x="9753600" y="5302250"/>
          <p14:tracePt t="74715" x="9740900" y="5308600"/>
          <p14:tracePt t="74727" x="9734550" y="5314950"/>
          <p14:tracePt t="74744" x="9690100" y="5340350"/>
          <p14:tracePt t="74760" x="9620250" y="5359400"/>
          <p14:tracePt t="74761" x="9582150" y="5365750"/>
          <p14:tracePt t="74777" x="9493250" y="5391150"/>
          <p14:tracePt t="74794" x="9429750" y="5403850"/>
          <p14:tracePt t="74811" x="9366250" y="5410200"/>
          <p14:tracePt t="74826" x="9315450" y="5410200"/>
          <p14:tracePt t="74844" x="9302750" y="5410200"/>
          <p14:tracePt t="74895" x="9290050" y="5410200"/>
          <p14:tracePt t="74911" x="9251950" y="5397500"/>
          <p14:tracePt t="74928" x="9188450" y="5397500"/>
          <p14:tracePt t="74945" x="9118600" y="5391150"/>
          <p14:tracePt t="74962" x="9067800" y="5391150"/>
          <p14:tracePt t="74964" x="9042400" y="5391150"/>
          <p14:tracePt t="74977" x="9029700" y="5391150"/>
          <p14:tracePt t="74979" x="9004300" y="5372100"/>
          <p14:tracePt t="74998" x="8953500" y="5327650"/>
          <p14:tracePt t="75011" x="8940800" y="53149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08AD59B-560E-2D5D-BECA-7A60EFB5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”Bevis-verser” förklarade, 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AF6E320-49BC-7BD2-FD67-CF24B161F5A9}"/>
              </a:ext>
            </a:extLst>
          </p:cNvPr>
          <p:cNvSpPr txBox="1"/>
          <p:nvPr/>
        </p:nvSpPr>
        <p:spPr>
          <a:xfrm>
            <a:off x="1" y="537469"/>
            <a:ext cx="11252718" cy="6247864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r>
              <a:rPr lang="sv-SE" sz="2000" b="1" i="1" dirty="0">
                <a:ea typeface="Cambria" panose="02040503050406030204" pitchFamily="18" charset="0"/>
              </a:rPr>
              <a:t>Påstående:</a:t>
            </a:r>
            <a:r>
              <a:rPr lang="sv-SE" sz="2000" dirty="0">
                <a:ea typeface="Cambria" panose="02040503050406030204" pitchFamily="18" charset="0"/>
              </a:rPr>
              <a:t> Mose och Elia visade sig </a:t>
            </a:r>
            <a:r>
              <a:rPr lang="sv-SE" sz="2000" i="1" u="sng" dirty="0">
                <a:ea typeface="Cambria" panose="02040503050406030204" pitchFamily="18" charset="0"/>
              </a:rPr>
              <a:t>levande</a:t>
            </a:r>
            <a:r>
              <a:rPr lang="sv-SE" sz="2000" dirty="0">
                <a:ea typeface="Cambria" panose="02040503050406030204" pitchFamily="18" charset="0"/>
              </a:rPr>
              <a:t> på Förklaringsberget: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Nej, apostlarna fick en </a:t>
            </a:r>
            <a:r>
              <a:rPr lang="sv-SE" sz="2000" i="1" u="sng" dirty="0">
                <a:ea typeface="Cambria" panose="02040503050406030204" pitchFamily="18" charset="0"/>
              </a:rPr>
              <a:t>förhandsvisning</a:t>
            </a:r>
            <a:r>
              <a:rPr lang="sv-SE" sz="2000" dirty="0">
                <a:ea typeface="Cambria" panose="02040503050406030204" pitchFamily="18" charset="0"/>
              </a:rPr>
              <a:t> av Guds rike.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Tidigare sa Jesus: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Några [av er] ska inte smaka döden förrän de </a:t>
            </a:r>
            <a:b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fått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se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Människosonen komma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i sitt rike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. </a:t>
            </a:r>
            <a:r>
              <a:rPr lang="sv-SE" sz="1600" dirty="0">
                <a:ea typeface="Cambria" panose="02040503050406030204" pitchFamily="18" charset="0"/>
                <a:cs typeface="Times New Roman" panose="02020603050405020304" pitchFamily="18" charset="0"/>
              </a:rPr>
              <a:t>(Matt 16:28)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Senare säger Jesus: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Berätta inte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visionen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för någon.</a:t>
            </a:r>
            <a:r>
              <a:rPr lang="sv-SE" sz="2000" dirty="0">
                <a:ea typeface="Cambria" panose="02040503050406030204" pitchFamily="18" charset="0"/>
              </a:rPr>
              <a:t> </a:t>
            </a:r>
            <a:r>
              <a:rPr lang="sv-SE" sz="1600" dirty="0">
                <a:ea typeface="Cambria" panose="02040503050406030204" pitchFamily="18" charset="0"/>
                <a:cs typeface="Calibri" panose="020F0502020204030204" pitchFamily="34" charset="0"/>
              </a:rPr>
              <a:t>(Matt 17:9)</a:t>
            </a:r>
            <a:endParaRPr lang="sv-SE" sz="2000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sv-SE" sz="2000" b="1" i="1" dirty="0">
                <a:ea typeface="Cambria" panose="02040503050406030204" pitchFamily="18" charset="0"/>
              </a:rPr>
              <a:t>Påstående: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Själarna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under altaret </a:t>
            </a:r>
            <a:r>
              <a:rPr lang="sv-SE" sz="2000" dirty="0">
                <a:ea typeface="Cambria" panose="02040503050406030204" pitchFamily="18" charset="0"/>
                <a:cs typeface="Calibri" panose="020F0502020204030204" pitchFamily="34" charset="0"/>
              </a:rPr>
              <a:t>som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ropar om upprättelse </a:t>
            </a:r>
            <a:r>
              <a:rPr lang="sv-SE" sz="1600" dirty="0">
                <a:ea typeface="Cambria" panose="02040503050406030204" pitchFamily="18" charset="0"/>
                <a:cs typeface="Calibri" panose="020F0502020204030204" pitchFamily="34" charset="0"/>
              </a:rPr>
              <a:t>(Upp 6:9-10) </a:t>
            </a:r>
            <a:br>
              <a:rPr lang="sv-SE" sz="1600" dirty="0"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v-SE" sz="2000" dirty="0">
                <a:ea typeface="Cambria" panose="02040503050406030204" pitchFamily="18" charset="0"/>
                <a:cs typeface="Calibri" panose="020F0502020204030204" pitchFamily="34" charset="0"/>
              </a:rPr>
              <a:t>är från döda martyrer i himlen: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  <a:cs typeface="Calibri" panose="020F0502020204030204" pitchFamily="34" charset="0"/>
              </a:rPr>
              <a:t>Nej, </a:t>
            </a:r>
            <a:r>
              <a:rPr lang="sv-SE" sz="2000" i="1" u="sng" dirty="0">
                <a:ea typeface="Cambria" panose="02040503050406030204" pitchFamily="18" charset="0"/>
                <a:cs typeface="Calibri" panose="020F0502020204030204" pitchFamily="34" charset="0"/>
              </a:rPr>
              <a:t>själ</a:t>
            </a:r>
            <a:r>
              <a:rPr lang="sv-SE" sz="2000" dirty="0">
                <a:ea typeface="Cambria" panose="02040503050406030204" pitchFamily="18" charset="0"/>
                <a:cs typeface="Calibri" panose="020F0502020204030204" pitchFamily="34" charset="0"/>
              </a:rPr>
              <a:t> är inte en motsats till </a:t>
            </a:r>
            <a:r>
              <a:rPr lang="sv-SE" sz="2000" i="1" u="sng" dirty="0">
                <a:ea typeface="Cambria" panose="02040503050406030204" pitchFamily="18" charset="0"/>
                <a:cs typeface="Calibri" panose="020F0502020204030204" pitchFamily="34" charset="0"/>
              </a:rPr>
              <a:t>kropp</a:t>
            </a:r>
            <a:r>
              <a:rPr lang="sv-SE" sz="2000" dirty="0">
                <a:ea typeface="Cambria" panose="02040503050406030204" pitchFamily="18" charset="0"/>
                <a:cs typeface="Calibri" panose="020F0502020204030204" pitchFamily="34" charset="0"/>
              </a:rPr>
              <a:t> utan en analogi till </a:t>
            </a:r>
            <a:r>
              <a:rPr lang="sv-SE" sz="2000" i="1" u="sng" dirty="0">
                <a:ea typeface="Cambria" panose="02040503050406030204" pitchFamily="18" charset="0"/>
                <a:cs typeface="Calibri" panose="020F0502020204030204" pitchFamily="34" charset="0"/>
              </a:rPr>
              <a:t>blod</a:t>
            </a:r>
            <a:r>
              <a:rPr lang="sv-SE" sz="2000" dirty="0"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br>
              <a:rPr lang="sv-SE" sz="2000" dirty="0"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v-SE" sz="2000" dirty="0"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Själen är i blodet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3 Mos 17:11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sv-SE" sz="2000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  <a:cs typeface="Times New Roman" panose="02020603050405020304" pitchFamily="18" charset="0"/>
              </a:rPr>
              <a:t>Abel är den förste martyren </a:t>
            </a:r>
            <a:r>
              <a:rPr lang="sv-SE" sz="1600" dirty="0">
                <a:ea typeface="Cambria" panose="02040503050406030204" pitchFamily="18" charset="0"/>
                <a:cs typeface="Times New Roman" panose="02020603050405020304" pitchFamily="18" charset="0"/>
              </a:rPr>
              <a:t>(Luk 11:50-51)</a:t>
            </a:r>
            <a:r>
              <a:rPr lang="sv-SE" sz="2000" dirty="0">
                <a:ea typeface="Cambria" panose="02040503050406030204" pitchFamily="18" charset="0"/>
                <a:cs typeface="Times New Roman" panose="02020603050405020304" pitchFamily="18" charset="0"/>
              </a:rPr>
              <a:t>, och också hans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blod ropar </a:t>
            </a:r>
            <a:b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från marken</a:t>
            </a:r>
            <a:r>
              <a:rPr lang="sv-SE" sz="2000" dirty="0"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sv-SE" sz="1600" dirty="0">
                <a:ea typeface="Cambria" panose="02040503050406030204" pitchFamily="18" charset="0"/>
                <a:cs typeface="Times New Roman" panose="02020603050405020304" pitchFamily="18" charset="0"/>
              </a:rPr>
              <a:t>(1 Mos 4:10)</a:t>
            </a:r>
            <a:r>
              <a:rPr lang="sv-SE" sz="2000" dirty="0">
                <a:ea typeface="Cambria" panose="02040503050406030204" pitchFamily="18" charset="0"/>
                <a:cs typeface="Times New Roman" panose="02020603050405020304" pitchFamily="18" charset="0"/>
              </a:rPr>
              <a:t>, vilket uppenbart är en </a:t>
            </a:r>
            <a:r>
              <a:rPr lang="sv-SE" sz="2000" i="1" u="sng" dirty="0">
                <a:ea typeface="Cambria" panose="02040503050406030204" pitchFamily="18" charset="0"/>
                <a:cs typeface="Times New Roman" panose="02020603050405020304" pitchFamily="18" charset="0"/>
              </a:rPr>
              <a:t>metafor</a:t>
            </a:r>
            <a:r>
              <a:rPr lang="sv-SE" sz="2000" dirty="0"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Budskapet är att Gud aldrig glömmer orättvisorna mot martyrerna och </a:t>
            </a:r>
            <a:br>
              <a:rPr lang="sv-SE" sz="2000" dirty="0">
                <a:ea typeface="Cambria" panose="02040503050406030204" pitchFamily="18" charset="0"/>
              </a:rPr>
            </a:br>
            <a:r>
              <a:rPr lang="sv-SE" sz="2000" dirty="0">
                <a:ea typeface="Cambria" panose="02040503050406030204" pitchFamily="18" charset="0"/>
              </a:rPr>
              <a:t>kommer vedergälla dem vid uppståndelsen.</a:t>
            </a:r>
          </a:p>
          <a:p>
            <a:pPr>
              <a:spcBef>
                <a:spcPts val="1200"/>
              </a:spcBef>
            </a:pPr>
            <a:r>
              <a:rPr lang="sv-SE" sz="2000" b="1" i="1" dirty="0">
                <a:ea typeface="Cambria" panose="02040503050406030204" pitchFamily="18" charset="0"/>
              </a:rPr>
              <a:t>Påstående: </a:t>
            </a:r>
            <a:r>
              <a:rPr lang="sv-SE" sz="2000" dirty="0">
                <a:ea typeface="Cambria" panose="02040503050406030204" pitchFamily="18" charset="0"/>
              </a:rPr>
              <a:t>Jesus visar att själ och kropp är åtskilda: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Frukta… honom som kan </a:t>
            </a:r>
            <a:b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</a:b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fördärva både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själ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och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kropp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i Gehenna.</a:t>
            </a:r>
            <a:r>
              <a:rPr lang="sv-SE" sz="1600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sz="1600" dirty="0">
                <a:ea typeface="Cambria" panose="02040503050406030204" pitchFamily="18" charset="0"/>
              </a:rPr>
              <a:t>(Matt 10:28)</a:t>
            </a:r>
            <a:r>
              <a:rPr lang="sv-SE" sz="2000" dirty="0">
                <a:ea typeface="Cambria" panose="02040503050406030204" pitchFamily="18" charset="0"/>
              </a:rPr>
              <a:t>:</a:t>
            </a:r>
            <a:endParaRPr lang="sv-SE" sz="2000" dirty="0">
              <a:solidFill>
                <a:srgbClr val="C00000"/>
              </a:solidFill>
              <a:ea typeface="Cambria" panose="02040503050406030204" pitchFamily="18" charset="0"/>
            </a:endParaRP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Nej, Jesus visar att själen är </a:t>
            </a:r>
            <a:r>
              <a:rPr lang="sv-SE" sz="2000" i="1" u="sng" dirty="0">
                <a:ea typeface="Cambria" panose="02040503050406030204" pitchFamily="18" charset="0"/>
              </a:rPr>
              <a:t>mer än</a:t>
            </a:r>
            <a:r>
              <a:rPr lang="sv-SE" sz="2000" dirty="0">
                <a:ea typeface="Cambria" panose="02040503050406030204" pitchFamily="18" charset="0"/>
              </a:rPr>
              <a:t> en kropp, inte att den är </a:t>
            </a:r>
            <a:r>
              <a:rPr lang="sv-SE" sz="2000" i="1" u="sng" dirty="0">
                <a:ea typeface="Cambria" panose="02040503050406030204" pitchFamily="18" charset="0"/>
              </a:rPr>
              <a:t>något annat</a:t>
            </a:r>
            <a:r>
              <a:rPr lang="sv-SE" sz="2000" dirty="0">
                <a:ea typeface="Cambria" panose="02040503050406030204" pitchFamily="18" charset="0"/>
              </a:rPr>
              <a:t> än en kropp.</a:t>
            </a: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Jmf: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Bekymra er inte för er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själ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, vad ni ska äta eller dricka </a:t>
            </a:r>
            <a:r>
              <a:rPr lang="sv-SE" sz="2000" dirty="0">
                <a:ea typeface="Cambria" panose="02040503050406030204" pitchFamily="18" charset="0"/>
              </a:rPr>
              <a:t>[livsuppehället]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, eller för er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kropp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, vad ni ska klä er med </a:t>
            </a:r>
            <a:r>
              <a:rPr lang="sv-SE" sz="2000" dirty="0">
                <a:ea typeface="Cambria" panose="02040503050406030204" pitchFamily="18" charset="0"/>
              </a:rPr>
              <a:t>[utseendet]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. </a:t>
            </a:r>
            <a:r>
              <a:rPr lang="sv-SE" sz="1600" dirty="0">
                <a:ea typeface="Cambria" panose="02040503050406030204" pitchFamily="18" charset="0"/>
              </a:rPr>
              <a:t>(Matt 6:25)</a:t>
            </a: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Andemeningen: Gud har makt att låta </a:t>
            </a:r>
            <a:r>
              <a:rPr lang="sv-SE" sz="2000" i="1" u="sng" dirty="0">
                <a:ea typeface="Cambria" panose="02040503050406030204" pitchFamily="18" charset="0"/>
              </a:rPr>
              <a:t>hela människan</a:t>
            </a:r>
            <a:r>
              <a:rPr lang="sv-SE" sz="2000" dirty="0">
                <a:ea typeface="Cambria" panose="02040503050406030204" pitchFamily="18" charset="0"/>
              </a:rPr>
              <a:t> antingen fördärvas eller uppstå igen.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F8B7D70-698F-BD9A-387C-A908B913D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8529443" y="1346778"/>
            <a:ext cx="3351648" cy="4164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1270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8D87F33-3416-47D4-50C1-7ED3175360DA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617073"/>
      </p:ext>
    </p:extLst>
  </p:cSld>
  <p:clrMapOvr>
    <a:masterClrMapping/>
  </p:clrMapOvr>
  <p:transition advTm="337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2882" x="4197350" y="2336800"/>
          <p14:tracePt t="2888" x="4203700" y="2336800"/>
          <p14:tracePt t="2902" x="4222750" y="2324100"/>
          <p14:tracePt t="2919" x="4254500" y="2305050"/>
          <p14:tracePt t="2937" x="4260850" y="2292350"/>
          <p14:tracePt t="2953" x="4267200" y="2260600"/>
          <p14:tracePt t="2969" x="4273550" y="2209800"/>
          <p14:tracePt t="2985" x="4273550" y="2095500"/>
          <p14:tracePt t="3003" x="4241800" y="1981200"/>
          <p14:tracePt t="3019" x="4210050" y="1898650"/>
          <p14:tracePt t="3023" x="4191000" y="1854200"/>
          <p14:tracePt t="3035" x="4165600" y="1809750"/>
          <p14:tracePt t="3052" x="4133850" y="1733550"/>
          <p14:tracePt t="3069" x="4083050" y="1631950"/>
          <p14:tracePt t="3086" x="4025900" y="1511300"/>
          <p14:tracePt t="3090" x="3981450" y="1447800"/>
          <p14:tracePt t="3101" x="3937000" y="1390650"/>
          <p14:tracePt t="3102" x="3886200" y="1327150"/>
          <p14:tracePt t="3119" x="3835400" y="1263650"/>
          <p14:tracePt t="3122" x="3778250" y="1212850"/>
          <p14:tracePt t="3136" x="3727450" y="1162050"/>
          <p14:tracePt t="3152" x="3575050" y="1028700"/>
          <p14:tracePt t="3169" x="3505200" y="977900"/>
          <p14:tracePt t="3186" x="3422650" y="914400"/>
          <p14:tracePt t="3204" x="3378200" y="876300"/>
          <p14:tracePt t="3219" x="3340100" y="850900"/>
          <p14:tracePt t="3235" x="3295650" y="812800"/>
          <p14:tracePt t="3252" x="3251200" y="787400"/>
          <p14:tracePt t="3269" x="3200400" y="768350"/>
          <p14:tracePt t="3286" x="3155950" y="749300"/>
          <p14:tracePt t="3302" x="3124200" y="730250"/>
          <p14:tracePt t="3319" x="3098800" y="711200"/>
          <p14:tracePt t="3336" x="3086100" y="698500"/>
          <p14:tracePt t="3352" x="3048000" y="647700"/>
          <p14:tracePt t="3369" x="3009900" y="609600"/>
          <p14:tracePt t="3386" x="2952750" y="558800"/>
          <p14:tracePt t="3402" x="2901950" y="527050"/>
          <p14:tracePt t="3419" x="2838450" y="488950"/>
          <p14:tracePt t="3435" x="2800350" y="469900"/>
          <p14:tracePt t="3452" x="2781300" y="463550"/>
          <p14:tracePt t="3670" x="2794000" y="463550"/>
          <p14:tracePt t="3679" x="2806700" y="469900"/>
          <p14:tracePt t="3689" x="2844800" y="476250"/>
          <p14:tracePt t="3690" x="2889250" y="482600"/>
          <p14:tracePt t="3703" x="2946400" y="482600"/>
          <p14:tracePt t="3720" x="3130550" y="482600"/>
          <p14:tracePt t="3737" x="3302000" y="488950"/>
          <p14:tracePt t="3753" x="3473450" y="495300"/>
          <p14:tracePt t="3769" x="3549650" y="488950"/>
          <p14:tracePt t="3787" x="3581400" y="476250"/>
          <p14:tracePt t="3804" x="3613150" y="469900"/>
          <p14:tracePt t="3819" x="3644900" y="450850"/>
          <p14:tracePt t="3823" x="3657600" y="444500"/>
          <p14:tracePt t="3835" x="3670300" y="438150"/>
          <p14:tracePt t="3839" x="3683000" y="425450"/>
          <p14:tracePt t="3852" x="3689350" y="412750"/>
          <p14:tracePt t="3869" x="3714750" y="374650"/>
          <p14:tracePt t="3888" x="3721100" y="349250"/>
          <p14:tracePt t="3903" x="3733800" y="317500"/>
          <p14:tracePt t="3920" x="3733800" y="292100"/>
          <p14:tracePt t="3935" x="3727450" y="247650"/>
          <p14:tracePt t="3952" x="3714750" y="228600"/>
          <p14:tracePt t="3969" x="3708400" y="215900"/>
          <p14:tracePt t="3986" x="3689350" y="209550"/>
          <p14:tracePt t="4003" x="3663950" y="203200"/>
          <p14:tracePt t="4019" x="3619500" y="190500"/>
          <p14:tracePt t="4024" x="3581400" y="184150"/>
          <p14:tracePt t="4035" x="3562350" y="177800"/>
          <p14:tracePt t="4053" x="3511550" y="165100"/>
          <p14:tracePt t="4070" x="3479800" y="152400"/>
          <p14:tracePt t="4086" x="3467100" y="139700"/>
          <p14:tracePt t="4120" x="3454400" y="133350"/>
          <p14:tracePt t="4140" x="3422650" y="127000"/>
          <p14:tracePt t="4153" x="3378200" y="120650"/>
          <p14:tracePt t="4170" x="3333750" y="114300"/>
          <p14:tracePt t="4186" x="3289300" y="114300"/>
          <p14:tracePt t="4203" x="3257550" y="107950"/>
          <p14:tracePt t="4219" x="3251200" y="101600"/>
          <p14:tracePt t="4287" x="3244850" y="101600"/>
          <p14:tracePt t="4303" x="3232150" y="101600"/>
          <p14:tracePt t="4320" x="3219450" y="107950"/>
          <p14:tracePt t="4337" x="3219450" y="114300"/>
          <p14:tracePt t="4469" x="3219450" y="120650"/>
          <p14:tracePt t="4678" x="3232150" y="127000"/>
          <p14:tracePt t="4691" x="3282950" y="127000"/>
          <p14:tracePt t="4702" x="3327400" y="133350"/>
          <p14:tracePt t="4721" x="3448050" y="146050"/>
          <p14:tracePt t="4738" x="3536950" y="158750"/>
          <p14:tracePt t="4753" x="3594100" y="171450"/>
          <p14:tracePt t="4756" x="3625850" y="184150"/>
          <p14:tracePt t="4769" x="3663950" y="196850"/>
          <p14:tracePt t="4773" x="3708400" y="209550"/>
          <p14:tracePt t="4787" x="3765550" y="222250"/>
          <p14:tracePt t="4804" x="3898900" y="241300"/>
          <p14:tracePt t="4822" x="4159250" y="279400"/>
          <p14:tracePt t="4836" x="4260850" y="292100"/>
          <p14:tracePt t="4854" x="4400550" y="298450"/>
          <p14:tracePt t="4870" x="4451350" y="298450"/>
          <p14:tracePt t="4887" x="4502150" y="304800"/>
          <p14:tracePt t="4905" x="4546600" y="311150"/>
          <p14:tracePt t="4920" x="4591050" y="323850"/>
          <p14:tracePt t="4936" x="4667250" y="336550"/>
          <p14:tracePt t="4956" x="4749800" y="355600"/>
          <p14:tracePt t="4970" x="4826000" y="368300"/>
          <p14:tracePt t="4986" x="4889500" y="374650"/>
          <p14:tracePt t="5003" x="4953000" y="374650"/>
          <p14:tracePt t="5007" x="5003800" y="374650"/>
          <p14:tracePt t="5020" x="5029200" y="374650"/>
          <p14:tracePt t="5038" x="5080000" y="374650"/>
          <p14:tracePt t="5054" x="5105400" y="368300"/>
          <p14:tracePt t="5071" x="5118100" y="361950"/>
          <p14:tracePt t="5087" x="5137150" y="349250"/>
          <p14:tracePt t="5102" x="5149850" y="349250"/>
          <p14:tracePt t="5120" x="5156200" y="342900"/>
          <p14:tracePt t="5138" x="5168900" y="336550"/>
          <p14:tracePt t="5154" x="5181600" y="311150"/>
          <p14:tracePt t="5170" x="5194300" y="285750"/>
          <p14:tracePt t="5187" x="5194300" y="254000"/>
          <p14:tracePt t="5204" x="5187950" y="215900"/>
          <p14:tracePt t="5220" x="5168900" y="177800"/>
          <p14:tracePt t="5237" x="5137150" y="139700"/>
          <p14:tracePt t="5254" x="5099050" y="107950"/>
          <p14:tracePt t="5271" x="5080000" y="95250"/>
          <p14:tracePt t="5273" x="5067300" y="95250"/>
          <p14:tracePt t="5287" x="5060950" y="88900"/>
          <p14:tracePt t="5320" x="5048250" y="88900"/>
          <p14:tracePt t="5337" x="5029200" y="95250"/>
          <p14:tracePt t="5354" x="5016500" y="107950"/>
          <p14:tracePt t="5371" x="5010150" y="114300"/>
          <p14:tracePt t="5387" x="4997450" y="120650"/>
          <p14:tracePt t="5404" x="4997450" y="127000"/>
          <p14:tracePt t="5422" x="4991100" y="127000"/>
          <p14:tracePt t="5437" x="4984750" y="133350"/>
          <p14:tracePt t="5456" x="4978400" y="139700"/>
          <p14:tracePt t="5469" x="4972050" y="152400"/>
          <p14:tracePt t="5488" x="4965700" y="165100"/>
          <p14:tracePt t="5504" x="4959350" y="177800"/>
          <p14:tracePt t="5521" x="4946650" y="184150"/>
          <p14:tracePt t="5538" x="4940300" y="184150"/>
          <p14:tracePt t="5555" x="4940300" y="190500"/>
          <p14:tracePt t="5605" x="4933950" y="190500"/>
          <p14:tracePt t="5712" x="4927600" y="196850"/>
          <p14:tracePt t="5722" x="4927600" y="203200"/>
          <p14:tracePt t="5738" x="4908550" y="215900"/>
          <p14:tracePt t="5754" x="4895850" y="228600"/>
          <p14:tracePt t="5771" x="4889500" y="241300"/>
          <p14:tracePt t="5788" x="4883150" y="254000"/>
          <p14:tracePt t="5805" x="4876800" y="260350"/>
          <p14:tracePt t="5821" x="4876800" y="266700"/>
          <p14:tracePt t="5855" x="4870450" y="266700"/>
          <p14:tracePt t="5871" x="4870450" y="273050"/>
          <p14:tracePt t="5888" x="4857750" y="285750"/>
          <p14:tracePt t="5904" x="4845050" y="298450"/>
          <p14:tracePt t="5921" x="4838700" y="304800"/>
          <p14:tracePt t="6024" x="4832350" y="311150"/>
          <p14:tracePt t="6038" x="4832350" y="317500"/>
          <p14:tracePt t="6055" x="4819650" y="330200"/>
          <p14:tracePt t="6071" x="4813300" y="336550"/>
          <p14:tracePt t="6197" x="4806950" y="342900"/>
          <p14:tracePt t="6208" x="4800600" y="342900"/>
          <p14:tracePt t="6222" x="4787900" y="349250"/>
          <p14:tracePt t="6238" x="4781550" y="355600"/>
          <p14:tracePt t="6255" x="4775200" y="355600"/>
          <p14:tracePt t="6271" x="4768850" y="355600"/>
          <p14:tracePt t="6288" x="4762500" y="355600"/>
          <p14:tracePt t="6321" x="4756150" y="361950"/>
          <p14:tracePt t="6339" x="4749800" y="361950"/>
          <p14:tracePt t="6355" x="4743450" y="368300"/>
          <p14:tracePt t="6371" x="4730750" y="368300"/>
          <p14:tracePt t="6388" x="4711700" y="368300"/>
          <p14:tracePt t="6405" x="4705350" y="374650"/>
          <p14:tracePt t="6422" x="4699000" y="374650"/>
          <p14:tracePt t="6495" x="4692650" y="374650"/>
          <p14:tracePt t="6502" x="4692650" y="381000"/>
          <p14:tracePt t="6522" x="4679950" y="387350"/>
          <p14:tracePt t="6761" x="4673600" y="387350"/>
          <p14:tracePt t="6791" x="4673600" y="393700"/>
          <p14:tracePt t="6804" x="4667250" y="393700"/>
          <p14:tracePt t="6822" x="4667250" y="400050"/>
          <p14:tracePt t="6838" x="4654550" y="412750"/>
          <p14:tracePt t="6855" x="4641850" y="419100"/>
          <p14:tracePt t="6872" x="4641850" y="425450"/>
          <p14:tracePt t="6960" x="4635500" y="425450"/>
          <p14:tracePt t="6968" x="4622800" y="425450"/>
          <p14:tracePt t="6972" x="4610100" y="431800"/>
          <p14:tracePt t="6992" x="4527550" y="457200"/>
          <p14:tracePt t="7004" x="4432300" y="482600"/>
          <p14:tracePt t="7022" x="4337050" y="514350"/>
          <p14:tracePt t="7039" x="4254500" y="533400"/>
          <p14:tracePt t="7056" x="4184650" y="546100"/>
          <p14:tracePt t="7071" x="4102100" y="558800"/>
          <p14:tracePt t="7089" x="4051300" y="558800"/>
          <p14:tracePt t="7105" x="4013200" y="565150"/>
          <p14:tracePt t="7122" x="3987800" y="584200"/>
          <p14:tracePt t="7139" x="3962400" y="609600"/>
          <p14:tracePt t="7156" x="3943350" y="628650"/>
          <p14:tracePt t="7172" x="3924300" y="641350"/>
          <p14:tracePt t="7176" x="3911600" y="647700"/>
          <p14:tracePt t="7189" x="3905250" y="647700"/>
          <p14:tracePt t="7206" x="3879850" y="660400"/>
          <p14:tracePt t="7222" x="3860800" y="673100"/>
          <p14:tracePt t="7238" x="3860800" y="679450"/>
          <p14:tracePt t="7257" x="3860800" y="692150"/>
          <p14:tracePt t="7330" x="3860800" y="698500"/>
          <p14:tracePt t="7337" x="3860800" y="704850"/>
          <p14:tracePt t="7355" x="3867150" y="723900"/>
          <p14:tracePt t="7374" x="3892550" y="768350"/>
          <p14:tracePt t="7388" x="3917950" y="800100"/>
          <p14:tracePt t="7406" x="3981450" y="863600"/>
          <p14:tracePt t="7409" x="3994150" y="876300"/>
          <p14:tracePt t="7422" x="4025900" y="908050"/>
          <p14:tracePt t="7439" x="4064000" y="933450"/>
          <p14:tracePt t="7456" x="4102100" y="965200"/>
          <p14:tracePt t="7459" x="4114800" y="965200"/>
          <p14:tracePt t="7471" x="4127500" y="971550"/>
          <p14:tracePt t="9047" x="4140200" y="971550"/>
          <p14:tracePt t="9052" x="4152900" y="977900"/>
          <p14:tracePt t="9073" x="4197350" y="1009650"/>
          <p14:tracePt t="9089" x="4222750" y="1028700"/>
          <p14:tracePt t="9108" x="4241800" y="1054100"/>
          <p14:tracePt t="9124" x="4260850" y="1073150"/>
          <p14:tracePt t="9142" x="4279900" y="1092200"/>
          <p14:tracePt t="9158" x="4292600" y="1098550"/>
          <p14:tracePt t="9174" x="4311650" y="1130300"/>
          <p14:tracePt t="9191" x="4337050" y="1174750"/>
          <p14:tracePt t="9208" x="4349750" y="1212850"/>
          <p14:tracePt t="9224" x="4349750" y="1238250"/>
          <p14:tracePt t="9240" x="4349750" y="1244600"/>
          <p14:tracePt t="9276" x="4349750" y="1238250"/>
          <p14:tracePt t="9293" x="4349750" y="1219200"/>
          <p14:tracePt t="9307" x="4356100" y="1200150"/>
          <p14:tracePt t="9324" x="4362450" y="1187450"/>
          <p14:tracePt t="9340" x="4368800" y="1181100"/>
          <p14:tracePt t="9460" x="4368800" y="1187450"/>
          <p14:tracePt t="9572" x="4368800" y="1193800"/>
          <p14:tracePt t="9578" x="4362450" y="1200150"/>
          <p14:tracePt t="9590" x="4362450" y="1206500"/>
          <p14:tracePt t="9609" x="4349750" y="1219200"/>
          <p14:tracePt t="9641" x="4343400" y="1219200"/>
          <p14:tracePt t="9675" x="4337050" y="1225550"/>
          <p14:tracePt t="9691" x="4324350" y="1231900"/>
          <p14:tracePt t="9708" x="4311650" y="1238250"/>
          <p14:tracePt t="9724" x="4305300" y="1244600"/>
          <p14:tracePt t="9740" x="4305300" y="1250950"/>
          <p14:tracePt t="9870" x="4298950" y="1250950"/>
          <p14:tracePt t="9880" x="4292600" y="1250950"/>
          <p14:tracePt t="9895" x="4286250" y="1250950"/>
          <p14:tracePt t="9908" x="4286250" y="1238250"/>
          <p14:tracePt t="9924" x="4298950" y="1231900"/>
          <p14:tracePt t="9941" x="4311650" y="1225550"/>
          <p14:tracePt t="9958" x="4324350" y="1212850"/>
          <p14:tracePt t="9973" x="4368800" y="1212850"/>
          <p14:tracePt t="9991" x="4438650" y="1212850"/>
          <p14:tracePt t="10008" x="4527550" y="1212850"/>
          <p14:tracePt t="10027" x="4597400" y="1225550"/>
          <p14:tracePt t="10385" x="4603750" y="1231900"/>
          <p14:tracePt t="10395" x="4603750" y="1238250"/>
          <p14:tracePt t="10442" x="4610100" y="1238250"/>
          <p14:tracePt t="10477" x="4610100" y="1244600"/>
          <p14:tracePt t="10493" x="4610100" y="1257300"/>
          <p14:tracePt t="10509" x="4610100" y="1276350"/>
          <p14:tracePt t="10525" x="4616450" y="1282700"/>
          <p14:tracePt t="10542" x="4616450" y="1289050"/>
          <p14:tracePt t="17753" x="4616450" y="1282700"/>
          <p14:tracePt t="17759" x="4616450" y="1276350"/>
          <p14:tracePt t="17764" x="4597400" y="1250950"/>
          <p14:tracePt t="17781" x="4578350" y="1206500"/>
          <p14:tracePt t="17799" x="4552950" y="1187450"/>
          <p14:tracePt t="17815" x="4508500" y="1162050"/>
          <p14:tracePt t="17819" x="4476750" y="1149350"/>
          <p14:tracePt t="17831" x="4457700" y="1149350"/>
          <p14:tracePt t="17847" x="4406900" y="1136650"/>
          <p14:tracePt t="17864" x="4356100" y="1123950"/>
          <p14:tracePt t="17880" x="4273550" y="1111250"/>
          <p14:tracePt t="17898" x="4114800" y="1098550"/>
          <p14:tracePt t="17900" x="3981450" y="1085850"/>
          <p14:tracePt t="17914" x="3784600" y="1066800"/>
          <p14:tracePt t="17931" x="3422650" y="1028700"/>
          <p14:tracePt t="17948" x="2984500" y="965200"/>
          <p14:tracePt t="17965" x="2495550" y="882650"/>
          <p14:tracePt t="17983" x="2203450" y="812800"/>
          <p14:tracePt t="17997" x="1968500" y="736600"/>
          <p14:tracePt t="18014" x="1739900" y="660400"/>
          <p14:tracePt t="18031" x="1377950" y="552450"/>
          <p14:tracePt t="18047" x="838200" y="438150"/>
          <p14:tracePt t="18065" x="292100" y="355600"/>
          <p14:tracePt t="18290" x="38100" y="368300"/>
          <p14:tracePt t="18296" x="76200" y="368300"/>
          <p14:tracePt t="18315" x="146050" y="368300"/>
          <p14:tracePt t="18332" x="209550" y="355600"/>
          <p14:tracePt t="18348" x="260350" y="342900"/>
          <p14:tracePt t="18365" x="285750" y="330200"/>
          <p14:tracePt t="18382" x="311150" y="317500"/>
          <p14:tracePt t="18398" x="330200" y="304800"/>
          <p14:tracePt t="18402" x="336550" y="298450"/>
          <p14:tracePt t="18415" x="349250" y="292100"/>
          <p14:tracePt t="18418" x="361950" y="292100"/>
          <p14:tracePt t="18432" x="381000" y="285750"/>
          <p14:tracePt t="18449" x="400050" y="279400"/>
          <p14:tracePt t="18464" x="438150" y="273050"/>
          <p14:tracePt t="18481" x="482600" y="266700"/>
          <p14:tracePt t="18497" x="508000" y="260350"/>
          <p14:tracePt t="18515" x="527050" y="247650"/>
          <p14:tracePt t="18531" x="552450" y="241300"/>
          <p14:tracePt t="18548" x="571500" y="228600"/>
          <p14:tracePt t="18565" x="609600" y="215900"/>
          <p14:tracePt t="18581" x="641350" y="203200"/>
          <p14:tracePt t="18598" x="654050" y="190500"/>
          <p14:tracePt t="18615" x="673100" y="177800"/>
          <p14:tracePt t="18632" x="679450" y="171450"/>
          <p14:tracePt t="18649" x="685800" y="165100"/>
          <p14:tracePt t="18698" x="666750" y="152400"/>
          <p14:tracePt t="18715" x="628650" y="133350"/>
          <p14:tracePt t="18731" x="577850" y="107950"/>
          <p14:tracePt t="18748" x="552450" y="95250"/>
          <p14:tracePt t="18752" x="546100" y="88900"/>
          <p14:tracePt t="18765" x="539750" y="88900"/>
          <p14:tracePt t="18817" x="520700" y="88900"/>
          <p14:tracePt t="18832" x="488950" y="95250"/>
          <p14:tracePt t="18849" x="431800" y="127000"/>
          <p14:tracePt t="18866" x="355600" y="171450"/>
          <p14:tracePt t="18882" x="298450" y="209550"/>
          <p14:tracePt t="18897" x="266700" y="234950"/>
          <p14:tracePt t="18915" x="260350" y="247650"/>
          <p14:tracePt t="18948" x="266700" y="260350"/>
          <p14:tracePt t="18966" x="285750" y="266700"/>
          <p14:tracePt t="18981" x="317500" y="285750"/>
          <p14:tracePt t="18986" x="336550" y="298450"/>
          <p14:tracePt t="18997" x="349250" y="311150"/>
          <p14:tracePt t="19016" x="374650" y="336550"/>
          <p14:tracePt t="19018" x="381000" y="349250"/>
          <p14:tracePt t="19032" x="387350" y="355600"/>
          <p14:tracePt t="19049" x="393700" y="368300"/>
          <p14:tracePt t="19065" x="406400" y="387350"/>
          <p14:tracePt t="19082" x="419100" y="393700"/>
          <p14:tracePt t="19098" x="476250" y="425450"/>
          <p14:tracePt t="19115" x="571500" y="450850"/>
          <p14:tracePt t="19132" x="666750" y="457200"/>
          <p14:tracePt t="19148" x="749300" y="469900"/>
          <p14:tracePt t="19165" x="762000" y="476250"/>
          <p14:tracePt t="19199" x="768350" y="476250"/>
          <p14:tracePt t="19216" x="781050" y="482600"/>
          <p14:tracePt t="19232" x="812800" y="488950"/>
          <p14:tracePt t="19248" x="869950" y="495300"/>
          <p14:tracePt t="19266" x="939800" y="495300"/>
          <p14:tracePt t="19282" x="1041400" y="495300"/>
          <p14:tracePt t="19299" x="1117600" y="501650"/>
          <p14:tracePt t="19315" x="1200150" y="508000"/>
          <p14:tracePt t="19333" x="1244600" y="508000"/>
          <p14:tracePt t="19349" x="1270000" y="514350"/>
          <p14:tracePt t="19366" x="1276350" y="520700"/>
          <p14:tracePt t="19382" x="1282700" y="520700"/>
          <p14:tracePt t="19480" x="1282700" y="527050"/>
          <p14:tracePt t="19487" x="1282700" y="533400"/>
          <p14:tracePt t="19498" x="1282700" y="539750"/>
          <p14:tracePt t="19516" x="1276350" y="539750"/>
          <p14:tracePt t="30850" x="1282700" y="546100"/>
          <p14:tracePt t="30860" x="1314450" y="552450"/>
          <p14:tracePt t="30868" x="1390650" y="571500"/>
          <p14:tracePt t="30877" x="1454150" y="590550"/>
          <p14:tracePt t="30892" x="1555750" y="628650"/>
          <p14:tracePt t="30909" x="1600200" y="654050"/>
          <p14:tracePt t="30926" x="1619250" y="666750"/>
          <p14:tracePt t="30929" x="1625600" y="673100"/>
          <p14:tracePt t="30942" x="1644650" y="679450"/>
          <p14:tracePt t="30945" x="1663700" y="685800"/>
          <p14:tracePt t="30959" x="1682750" y="692150"/>
          <p14:tracePt t="30962" x="1701800" y="698500"/>
          <p14:tracePt t="30974" x="1727200" y="704850"/>
          <p14:tracePt t="30976" x="1746250" y="711200"/>
          <p14:tracePt t="30992" x="1816100" y="736600"/>
          <p14:tracePt t="31008" x="1866900" y="749300"/>
          <p14:tracePt t="31026" x="1949450" y="781050"/>
          <p14:tracePt t="31041" x="2057400" y="806450"/>
          <p14:tracePt t="31059" x="2171700" y="831850"/>
          <p14:tracePt t="31076" x="2292350" y="850900"/>
          <p14:tracePt t="31092" x="2400300" y="876300"/>
          <p14:tracePt t="31108" x="2489200" y="895350"/>
          <p14:tracePt t="31126" x="2559050" y="908050"/>
          <p14:tracePt t="31143" x="2692400" y="939800"/>
          <p14:tracePt t="31160" x="2838450" y="977900"/>
          <p14:tracePt t="31176" x="3048000" y="1041400"/>
          <p14:tracePt t="31193" x="3263900" y="1098550"/>
          <p14:tracePt t="31209" x="3632200" y="1181100"/>
          <p14:tracePt t="31226" x="3848100" y="1212850"/>
          <p14:tracePt t="31243" x="3994150" y="1225550"/>
          <p14:tracePt t="31259" x="4133850" y="1238250"/>
          <p14:tracePt t="31275" x="4267200" y="1244600"/>
          <p14:tracePt t="31292" x="4457700" y="1250950"/>
          <p14:tracePt t="31309" x="4603750" y="1257300"/>
          <p14:tracePt t="31326" x="4718050" y="1276350"/>
          <p14:tracePt t="31329" x="4756150" y="1282700"/>
          <p14:tracePt t="31342" x="4800600" y="1289050"/>
          <p14:tracePt t="31357" x="4826000" y="1289050"/>
          <p14:tracePt t="31376" x="4832350" y="1295400"/>
          <p14:tracePt t="31393" x="4864100" y="1301750"/>
          <p14:tracePt t="31409" x="4908550" y="1314450"/>
          <p14:tracePt t="31426" x="4997450" y="1346200"/>
          <p14:tracePt t="31443" x="5118100" y="1384300"/>
          <p14:tracePt t="31458" x="5156200" y="1397000"/>
          <p14:tracePt t="31460" x="5194300" y="1409700"/>
          <p14:tracePt t="31476" x="5302250" y="1441450"/>
          <p14:tracePt t="31492" x="5397500" y="1473200"/>
          <p14:tracePt t="31509" x="5499100" y="1517650"/>
          <p14:tracePt t="31526" x="5594350" y="1574800"/>
          <p14:tracePt t="31543" x="5664200" y="1619250"/>
          <p14:tracePt t="31558" x="5753100" y="1682750"/>
          <p14:tracePt t="31576" x="5829300" y="1752600"/>
          <p14:tracePt t="31593" x="5886450" y="1816100"/>
          <p14:tracePt t="31610" x="5943600" y="1892300"/>
          <p14:tracePt t="31626" x="6013450" y="1974850"/>
          <p14:tracePt t="31631" x="6026150" y="1987550"/>
          <p14:tracePt t="31641" x="6051550" y="2019300"/>
          <p14:tracePt t="31659" x="6057900" y="2025650"/>
          <p14:tracePt t="32479" x="6064250" y="2025650"/>
          <p14:tracePt t="32485" x="6070600" y="2019300"/>
          <p14:tracePt t="32492" x="6083300" y="2012950"/>
          <p14:tracePt t="32510" x="6102350" y="1993900"/>
          <p14:tracePt t="32527" x="6108700" y="1993900"/>
          <p14:tracePt t="32703" x="6115050" y="1987550"/>
          <p14:tracePt t="32714" x="6121400" y="1981200"/>
          <p14:tracePt t="32726" x="6127750" y="1968500"/>
          <p14:tracePt t="32970" x="6127750" y="1962150"/>
          <p14:tracePt t="32980" x="6134100" y="1949450"/>
          <p14:tracePt t="32987" x="6134100" y="1943100"/>
          <p14:tracePt t="32994" x="6140450" y="1924050"/>
          <p14:tracePt t="33010" x="6146800" y="1905000"/>
          <p14:tracePt t="33027" x="6159500" y="1885950"/>
          <p14:tracePt t="33044" x="6184900" y="1866900"/>
          <p14:tracePt t="33061" x="6203950" y="1847850"/>
          <p14:tracePt t="33078" x="6223000" y="1828800"/>
          <p14:tracePt t="33094" x="6242050" y="1809750"/>
          <p14:tracePt t="33098" x="6254750" y="1803400"/>
          <p14:tracePt t="33104" x="6261100" y="1790700"/>
          <p14:tracePt t="33110" x="6267450" y="1784350"/>
          <p14:tracePt t="33130" x="6280150" y="1771650"/>
          <p14:tracePt t="33143" x="6280150" y="1765300"/>
          <p14:tracePt t="33160" x="6292850" y="1752600"/>
          <p14:tracePt t="33177" x="6299200" y="1752600"/>
          <p14:tracePt t="33251" x="6299200" y="1758950"/>
          <p14:tracePt t="33258" x="6299200" y="1765300"/>
          <p14:tracePt t="33280" x="6299200" y="1790700"/>
          <p14:tracePt t="33294" x="6299200" y="1816100"/>
          <p14:tracePt t="33310" x="6299200" y="1828800"/>
          <p14:tracePt t="33328" x="6299200" y="1835150"/>
          <p14:tracePt t="33731" x="6299200" y="1847850"/>
          <p14:tracePt t="33745" x="6299200" y="1866900"/>
          <p14:tracePt t="33762" x="6299200" y="1885950"/>
          <p14:tracePt t="33778" x="6299200" y="1898650"/>
          <p14:tracePt t="33925" x="6305550" y="1898650"/>
          <p14:tracePt t="33932" x="6311900" y="1892300"/>
          <p14:tracePt t="33945" x="6318250" y="1885950"/>
          <p14:tracePt t="33962" x="6324600" y="1885950"/>
          <p14:tracePt t="33979" x="6330950" y="1879600"/>
          <p14:tracePt t="34804" x="6337300" y="1873250"/>
          <p14:tracePt t="34812" x="6350000" y="1866900"/>
          <p14:tracePt t="34829" x="6356350" y="1860550"/>
          <p14:tracePt t="34846" x="6362700" y="1860550"/>
          <p14:tracePt t="35066" x="6369050" y="1854200"/>
          <p14:tracePt t="35073" x="6375400" y="1854200"/>
          <p14:tracePt t="35078" x="6381750" y="1847850"/>
          <p14:tracePt t="35096" x="6394450" y="1847850"/>
          <p14:tracePt t="35112" x="6400800" y="1847850"/>
          <p14:tracePt t="35163" x="6407150" y="1835150"/>
          <p14:tracePt t="35179" x="6419850" y="1828800"/>
          <p14:tracePt t="35196" x="6445250" y="1828800"/>
          <p14:tracePt t="35213" x="6477000" y="1828800"/>
          <p14:tracePt t="35230" x="6502400" y="1828800"/>
          <p14:tracePt t="35246" x="6508750" y="1835150"/>
          <p14:tracePt t="35262" x="6515100" y="1841500"/>
          <p14:tracePt t="35279" x="6515100" y="1847850"/>
          <p14:tracePt t="35296" x="6515100" y="1860550"/>
          <p14:tracePt t="35312" x="6508750" y="1879600"/>
          <p14:tracePt t="35329" x="6502400" y="1905000"/>
          <p14:tracePt t="35346" x="6496050" y="1917700"/>
          <p14:tracePt t="35362" x="6496050" y="1936750"/>
          <p14:tracePt t="35378" x="6489700" y="1949450"/>
          <p14:tracePt t="35381" x="6489700" y="1955800"/>
          <p14:tracePt t="35398" x="6489700" y="1962150"/>
          <p14:tracePt t="35589" x="6502400" y="1962150"/>
          <p14:tracePt t="35598" x="6508750" y="1962150"/>
          <p14:tracePt t="35649" x="6508750" y="1968500"/>
          <p14:tracePt t="35662" x="6508750" y="1974850"/>
          <p14:tracePt t="35680" x="6508750" y="1987550"/>
          <p14:tracePt t="35697" x="6508750" y="1993900"/>
          <p14:tracePt t="35878" x="6515100" y="1993900"/>
          <p14:tracePt t="35896" x="6521450" y="1987550"/>
          <p14:tracePt t="35903" x="6527800" y="1987550"/>
          <p14:tracePt t="35912" x="6534150" y="1981200"/>
          <p14:tracePt t="35930" x="6540500" y="1974850"/>
          <p14:tracePt t="35946" x="6540500" y="1968500"/>
          <p14:tracePt t="36024" x="6546850" y="1968500"/>
          <p14:tracePt t="36083" x="6553200" y="1968500"/>
          <p14:tracePt t="36095" x="6559550" y="1968500"/>
          <p14:tracePt t="36169" x="6559550" y="1962150"/>
          <p14:tracePt t="36185" x="6565900" y="1962150"/>
          <p14:tracePt t="36200" x="6572250" y="1962150"/>
          <p14:tracePt t="36207" x="6578600" y="1955800"/>
          <p14:tracePt t="36216" x="6591300" y="1955800"/>
          <p14:tracePt t="36231" x="6597650" y="1949450"/>
          <p14:tracePt t="36247" x="6604000" y="1949450"/>
          <p14:tracePt t="36269" x="6616700" y="1936750"/>
          <p14:tracePt t="36296" x="6623050" y="1930400"/>
          <p14:tracePt t="36313" x="6629400" y="1924050"/>
          <p14:tracePt t="36330" x="6642100" y="1911350"/>
          <p14:tracePt t="36347" x="6667500" y="1898650"/>
          <p14:tracePt t="36363" x="6673850" y="1892300"/>
          <p14:tracePt t="36380" x="6705600" y="1879600"/>
          <p14:tracePt t="36397" x="6718300" y="1866900"/>
          <p14:tracePt t="36413" x="6724650" y="1860550"/>
          <p14:tracePt t="36430" x="6731000" y="1860550"/>
          <p14:tracePt t="36717" x="6737350" y="1860550"/>
          <p14:tracePt t="36728" x="6737350" y="1854200"/>
          <p14:tracePt t="36734" x="6737350" y="1847850"/>
          <p14:tracePt t="36749" x="6737350" y="1841500"/>
          <p14:tracePt t="36951" x="6731000" y="1841500"/>
          <p14:tracePt t="36960" x="6724650" y="1841500"/>
          <p14:tracePt t="36968" x="6711950" y="1841500"/>
          <p14:tracePt t="36981" x="6686550" y="1841500"/>
          <p14:tracePt t="36998" x="6661150" y="1835150"/>
          <p14:tracePt t="37015" x="6635750" y="1828800"/>
          <p14:tracePt t="37030" x="6610350" y="1803400"/>
          <p14:tracePt t="37047" x="6591300" y="1771650"/>
          <p14:tracePt t="37064" x="6578600" y="1739900"/>
          <p14:tracePt t="37081" x="6572250" y="1708150"/>
          <p14:tracePt t="37097" x="6559550" y="1676400"/>
          <p14:tracePt t="37114" x="6534150" y="1651000"/>
          <p14:tracePt t="37131" x="6470650" y="1606550"/>
          <p14:tracePt t="37147" x="6356350" y="1574800"/>
          <p14:tracePt t="37164" x="6248400" y="1562100"/>
          <p14:tracePt t="37180" x="6197600" y="1562100"/>
          <p14:tracePt t="37197" x="6172200" y="1562100"/>
          <p14:tracePt t="37754" x="6172200" y="1574800"/>
          <p14:tracePt t="37763" x="6172200" y="1593850"/>
          <p14:tracePt t="37782" x="6203950" y="1670050"/>
          <p14:tracePt t="37799" x="6254750" y="1758950"/>
          <p14:tracePt t="37815" x="6261100" y="1790700"/>
          <p14:tracePt t="37831" x="6261100" y="1809750"/>
          <p14:tracePt t="37848" x="6261100" y="1828800"/>
          <p14:tracePt t="37864" x="6261100" y="1873250"/>
          <p14:tracePt t="37881" x="6286500" y="1943100"/>
          <p14:tracePt t="37898" x="6330950" y="2019300"/>
          <p14:tracePt t="37914" x="6362700" y="2082800"/>
          <p14:tracePt t="37932" x="6375400" y="2108200"/>
          <p14:tracePt t="37948" x="6375400" y="2127250"/>
          <p14:tracePt t="38531" x="6375400" y="2139950"/>
          <p14:tracePt t="38616" x="6375400" y="2146300"/>
          <p14:tracePt t="38625" x="6381750" y="2146300"/>
          <p14:tracePt t="38630" x="6394450" y="2152650"/>
          <p14:tracePt t="38649" x="6407150" y="2171700"/>
          <p14:tracePt t="38666" x="6407150" y="2184400"/>
          <p14:tracePt t="38716" x="6413500" y="2184400"/>
          <p14:tracePt t="38901" x="6413500" y="2190750"/>
          <p14:tracePt t="38910" x="6413500" y="2197100"/>
          <p14:tracePt t="38934" x="6413500" y="2203450"/>
          <p14:tracePt t="38949" x="6413500" y="2209800"/>
          <p14:tracePt t="38966" x="6413500" y="2216150"/>
          <p14:tracePt t="38982" x="6407150" y="2228850"/>
          <p14:tracePt t="38999" x="6400800" y="2235200"/>
          <p14:tracePt t="39748" x="6407150" y="2241550"/>
          <p14:tracePt t="39756" x="6413500" y="2247900"/>
          <p14:tracePt t="39765" x="6426200" y="2266950"/>
          <p14:tracePt t="39783" x="6451600" y="2311400"/>
          <p14:tracePt t="39800" x="6477000" y="2368550"/>
          <p14:tracePt t="39817" x="6508750" y="2425700"/>
          <p14:tracePt t="39820" x="6527800" y="2457450"/>
          <p14:tracePt t="39833" x="6540500" y="2476500"/>
          <p14:tracePt t="39836" x="6553200" y="2501900"/>
          <p14:tracePt t="39851" x="6578600" y="2546350"/>
          <p14:tracePt t="39867" x="6591300" y="2565400"/>
          <p14:tracePt t="39884" x="6591300" y="2578100"/>
          <p14:tracePt t="39899" x="6591300" y="2584450"/>
          <p14:tracePt t="39903" x="6597650" y="2584450"/>
          <p14:tracePt t="39916" x="6604000" y="2609850"/>
          <p14:tracePt t="39933" x="6604000" y="2622550"/>
          <p14:tracePt t="39949" x="6604000" y="2635250"/>
          <p14:tracePt t="40058" x="6597650" y="2635250"/>
          <p14:tracePt t="40091" x="6591300" y="2635250"/>
          <p14:tracePt t="40159" x="6591300" y="2641600"/>
          <p14:tracePt t="40183" x="6597650" y="2641600"/>
          <p14:tracePt t="40191" x="6604000" y="2641600"/>
          <p14:tracePt t="40200" x="6610350" y="2635250"/>
          <p14:tracePt t="40217" x="6648450" y="2597150"/>
          <p14:tracePt t="40233" x="6699250" y="2533650"/>
          <p14:tracePt t="40249" x="6731000" y="2482850"/>
          <p14:tracePt t="40254" x="6762750" y="2444750"/>
          <p14:tracePt t="40266" x="6781800" y="2432050"/>
          <p14:tracePt t="40282" x="6813550" y="2413000"/>
          <p14:tracePt t="40285" x="6819900" y="2406650"/>
          <p14:tracePt t="40299" x="6826250" y="2406650"/>
          <p14:tracePt t="40304" x="6826250" y="2400300"/>
          <p14:tracePt t="40360" x="6826250" y="2393950"/>
          <p14:tracePt t="40369" x="6826250" y="2387600"/>
          <p14:tracePt t="40383" x="6826250" y="2374900"/>
          <p14:tracePt t="40400" x="6826250" y="2362200"/>
          <p14:tracePt t="40417" x="6826250" y="2355850"/>
          <p14:tracePt t="40648" x="6826250" y="2362200"/>
          <p14:tracePt t="40655" x="6838950" y="2374900"/>
          <p14:tracePt t="40667" x="6851650" y="2406650"/>
          <p14:tracePt t="40684" x="6858000" y="2419350"/>
          <p14:tracePt t="40700" x="6870700" y="2451100"/>
          <p14:tracePt t="40718" x="6877050" y="2476500"/>
          <p14:tracePt t="40734" x="6883400" y="2482850"/>
          <p14:tracePt t="40831" x="6883400" y="2489200"/>
          <p14:tracePt t="40847" x="6883400" y="2495550"/>
          <p14:tracePt t="40855" x="6883400" y="2501900"/>
          <p14:tracePt t="40937" x="6883400" y="2508250"/>
          <p14:tracePt t="40953" x="6883400" y="2514600"/>
          <p14:tracePt t="40960" x="6889750" y="2540000"/>
          <p14:tracePt t="40969" x="6889750" y="2565400"/>
          <p14:tracePt t="40985" x="6889750" y="2590800"/>
          <p14:tracePt t="41002" x="6883400" y="2590800"/>
          <p14:tracePt t="41017" x="6877050" y="2590800"/>
          <p14:tracePt t="41034" x="6870700" y="2584450"/>
          <p14:tracePt t="41050" x="6870700" y="2571750"/>
          <p14:tracePt t="41067" x="6864350" y="2565400"/>
          <p14:tracePt t="41084" x="6864350" y="2559050"/>
          <p14:tracePt t="41101" x="6864350" y="2552700"/>
          <p14:tracePt t="41118" x="6864350" y="2546350"/>
          <p14:tracePt t="41151" x="6858000" y="2540000"/>
          <p14:tracePt t="41168" x="6832600" y="2533650"/>
          <p14:tracePt t="41184" x="6826250" y="2533650"/>
          <p14:tracePt t="43103" x="6832600" y="2533650"/>
          <p14:tracePt t="43109" x="6845300" y="2533650"/>
          <p14:tracePt t="43117" x="6883400" y="2527300"/>
          <p14:tracePt t="43136" x="6978650" y="2520950"/>
          <p14:tracePt t="43152" x="7067550" y="2520950"/>
          <p14:tracePt t="43169" x="7131050" y="2514600"/>
          <p14:tracePt t="43186" x="7181850" y="2508250"/>
          <p14:tracePt t="43203" x="7270750" y="2463800"/>
          <p14:tracePt t="43219" x="7308850" y="2438400"/>
          <p14:tracePt t="43223" x="7340600" y="2413000"/>
          <p14:tracePt t="43237" x="7397750" y="2355850"/>
          <p14:tracePt t="43253" x="7435850" y="2305050"/>
          <p14:tracePt t="43271" x="7461250" y="2266950"/>
          <p14:tracePt t="43285" x="7467600" y="2254250"/>
          <p14:tracePt t="43302" x="7480300" y="2241550"/>
          <p14:tracePt t="43435" x="7473950" y="2235200"/>
          <p14:tracePt t="43442" x="7467600" y="2235200"/>
          <p14:tracePt t="43453" x="7461250" y="2235200"/>
          <p14:tracePt t="43470" x="7454900" y="2228850"/>
          <p14:tracePt t="43488" x="7448550" y="2222500"/>
          <p14:tracePt t="43503" x="7435850" y="2216150"/>
          <p14:tracePt t="43519" x="7429500" y="2203450"/>
          <p14:tracePt t="43536" x="7416800" y="2184400"/>
          <p14:tracePt t="43539" x="7410450" y="2178050"/>
          <p14:tracePt t="43552" x="7404100" y="2165350"/>
          <p14:tracePt t="43556" x="7397750" y="2165350"/>
          <p14:tracePt t="43569" x="7397750" y="2159000"/>
          <p14:tracePt t="43586" x="7391400" y="2159000"/>
          <p14:tracePt t="43619" x="7391400" y="2152650"/>
          <p14:tracePt t="44067" x="7385050" y="2152650"/>
          <p14:tracePt t="44173" x="7385050" y="2146300"/>
          <p14:tracePt t="44185" x="7391400" y="2139950"/>
          <p14:tracePt t="44192" x="7397750" y="2133600"/>
          <p14:tracePt t="44203" x="7397750" y="2120900"/>
          <p14:tracePt t="44220" x="7429500" y="2082800"/>
          <p14:tracePt t="44236" x="7454900" y="2044700"/>
          <p14:tracePt t="44254" x="7473950" y="2019300"/>
          <p14:tracePt t="44270" x="7480300" y="1993900"/>
          <p14:tracePt t="44286" x="7480300" y="1974850"/>
          <p14:tracePt t="44303" x="7480300" y="1962150"/>
          <p14:tracePt t="44411" x="7480300" y="1955800"/>
          <p14:tracePt t="44417" x="7480300" y="1949450"/>
          <p14:tracePt t="44436" x="7480300" y="1943100"/>
          <p14:tracePt t="44453" x="7499350" y="1917700"/>
          <p14:tracePt t="44470" x="7531100" y="1879600"/>
          <p14:tracePt t="44487" x="7556500" y="1835150"/>
          <p14:tracePt t="44504" x="7588250" y="1784350"/>
          <p14:tracePt t="44520" x="7607300" y="1746250"/>
          <p14:tracePt t="44537" x="7620000" y="1727200"/>
          <p14:tracePt t="44540" x="7639050" y="1708150"/>
          <p14:tracePt t="44555" x="7670800" y="1689100"/>
          <p14:tracePt t="44561" x="7702550" y="1663700"/>
          <p14:tracePt t="44570" x="7740650" y="1651000"/>
          <p14:tracePt t="44589" x="7874000" y="1625600"/>
          <p14:tracePt t="44603" x="8001000" y="1612900"/>
          <p14:tracePt t="44620" x="8096250" y="1606550"/>
          <p14:tracePt t="44637" x="8147050" y="1606550"/>
          <p14:tracePt t="44653" x="8159750" y="1612900"/>
          <p14:tracePt t="44671" x="8159750" y="1644650"/>
          <p14:tracePt t="44687" x="8153400" y="1714500"/>
          <p14:tracePt t="44692" x="8140700" y="1739900"/>
          <p14:tracePt t="44702" x="8128000" y="1771650"/>
          <p14:tracePt t="44720" x="8083550" y="1822450"/>
          <p14:tracePt t="44735" x="8064500" y="1828800"/>
          <p14:tracePt t="48566" x="8058150" y="1822450"/>
          <p14:tracePt t="48577" x="8051800" y="1816100"/>
          <p14:tracePt t="48591" x="8020050" y="1803400"/>
          <p14:tracePt t="48607" x="7981950" y="1797050"/>
          <p14:tracePt t="48613" x="7962900" y="1797050"/>
          <p14:tracePt t="48623" x="7950200" y="1797050"/>
          <p14:tracePt t="48640" x="7931150" y="1790700"/>
          <p14:tracePt t="48658" x="7924800" y="1790700"/>
          <p14:tracePt t="48674" x="7918450" y="1790700"/>
          <p14:tracePt t="48691" x="7912100" y="1790700"/>
          <p14:tracePt t="48708" x="7893050" y="1790700"/>
          <p14:tracePt t="48724" x="7867650" y="1803400"/>
          <p14:tracePt t="48741" x="7854950" y="1803400"/>
          <p14:tracePt t="48757" x="7829550" y="1822450"/>
          <p14:tracePt t="48774" x="7816850" y="1828800"/>
          <p14:tracePt t="48790" x="7810500" y="1835150"/>
          <p14:tracePt t="49339" x="7804150" y="1835150"/>
          <p14:tracePt t="49349" x="7797800" y="1841500"/>
          <p14:tracePt t="49356" x="7785100" y="1847850"/>
          <p14:tracePt t="49375" x="7766050" y="1854200"/>
          <p14:tracePt t="49392" x="7759700" y="1860550"/>
          <p14:tracePt t="49408" x="7753350" y="1860550"/>
          <p14:tracePt t="49530" x="7747000" y="1860550"/>
          <p14:tracePt t="50227" x="7740650" y="1860550"/>
          <p14:tracePt t="50234" x="7721600" y="1860550"/>
          <p14:tracePt t="50241" x="7683500" y="1854200"/>
          <p14:tracePt t="50259" x="7600950" y="1847850"/>
          <p14:tracePt t="50275" x="7524750" y="1841500"/>
          <p14:tracePt t="50292" x="7467600" y="1835150"/>
          <p14:tracePt t="50309" x="7429500" y="1828800"/>
          <p14:tracePt t="50326" x="7410450" y="1828800"/>
          <p14:tracePt t="50342" x="7397750" y="1822450"/>
          <p14:tracePt t="50346" x="7385050" y="1816100"/>
          <p14:tracePt t="50358" x="7378700" y="1816100"/>
          <p14:tracePt t="50362" x="7372350" y="1809750"/>
          <p14:tracePt t="50375" x="7366000" y="1809750"/>
          <p14:tracePt t="50391" x="7353300" y="1803400"/>
          <p14:tracePt t="50408" x="7346950" y="1803400"/>
          <p14:tracePt t="55957" x="7346950" y="1797050"/>
          <p14:tracePt t="55966" x="7334250" y="1790700"/>
          <p14:tracePt t="55980" x="7270750" y="1746250"/>
          <p14:tracePt t="55997" x="7245350" y="1733550"/>
          <p14:tracePt t="58040" x="7251700" y="1733550"/>
          <p14:tracePt t="58046" x="7264400" y="1733550"/>
          <p14:tracePt t="58065" x="7315200" y="1739900"/>
          <p14:tracePt t="58082" x="7372350" y="1758950"/>
          <p14:tracePt t="58098" x="7410450" y="1771650"/>
          <p14:tracePt t="58115" x="7429500" y="1771650"/>
          <p14:tracePt t="58132" x="7435850" y="1778000"/>
          <p14:tracePt t="58149" x="7442200" y="1778000"/>
          <p14:tracePt t="58353" x="7442200" y="1784350"/>
          <p14:tracePt t="58362" x="7442200" y="1790700"/>
          <p14:tracePt t="58367" x="7448550" y="1822450"/>
          <p14:tracePt t="58380" x="7448550" y="1841500"/>
          <p14:tracePt t="58399" x="7448550" y="1866900"/>
          <p14:tracePt t="58417" x="7442200" y="1885950"/>
          <p14:tracePt t="58433" x="7442200" y="1898650"/>
          <p14:tracePt t="58448" x="7435850" y="1905000"/>
          <p14:tracePt t="58464" x="7429500" y="1911350"/>
          <p14:tracePt t="58603" x="7429500" y="1917700"/>
          <p14:tracePt t="58612" x="7435850" y="1924050"/>
          <p14:tracePt t="58622" x="7442200" y="1924050"/>
          <p14:tracePt t="58631" x="7454900" y="1930400"/>
          <p14:tracePt t="58650" x="7543800" y="1955800"/>
          <p14:tracePt t="58668" x="7715250" y="2044700"/>
          <p14:tracePt t="58683" x="7975600" y="2165350"/>
          <p14:tracePt t="58697" x="8337550" y="2349500"/>
          <p14:tracePt t="58715" x="8782050" y="2540000"/>
          <p14:tracePt t="58733" x="9207500" y="2686050"/>
          <p14:tracePt t="58748" x="9632950" y="2825750"/>
          <p14:tracePt t="58764" x="10039350" y="2959100"/>
          <p14:tracePt t="58782" x="10306050" y="3048000"/>
          <p14:tracePt t="58799" x="10464800" y="3105150"/>
          <p14:tracePt t="58802" x="10496550" y="3117850"/>
          <p14:tracePt t="58815" x="10509250" y="3117850"/>
          <p14:tracePt t="58833" x="10515600" y="3117850"/>
          <p14:tracePt t="58848" x="10515600" y="3105150"/>
          <p14:tracePt t="58853" x="10515600" y="3092450"/>
          <p14:tracePt t="58864" x="10509250" y="3079750"/>
          <p14:tracePt t="58865" x="10509250" y="3067050"/>
          <p14:tracePt t="58881" x="10502900" y="3060700"/>
          <p14:tracePt t="58899" x="10502900" y="3048000"/>
          <p14:tracePt t="58917" x="10502900" y="3022600"/>
          <p14:tracePt t="58932" x="10502900" y="3016250"/>
          <p14:tracePt t="58951" x="10496550" y="3003550"/>
          <p14:tracePt t="58965" x="10496550" y="2978150"/>
          <p14:tracePt t="58982" x="10515600" y="2959100"/>
          <p14:tracePt t="58999" x="10541000" y="2940050"/>
          <p14:tracePt t="59016" x="10579100" y="2921000"/>
          <p14:tracePt t="59032" x="10604500" y="2895600"/>
          <p14:tracePt t="59049" x="10629900" y="2870200"/>
          <p14:tracePt t="59054" x="10642600" y="2851150"/>
          <p14:tracePt t="59066" x="10655300" y="2832100"/>
          <p14:tracePt t="59071" x="10668000" y="2806700"/>
          <p14:tracePt t="59081" x="10687050" y="2768600"/>
          <p14:tracePt t="59099" x="10712450" y="2711450"/>
          <p14:tracePt t="59115" x="10731500" y="2654300"/>
          <p14:tracePt t="59120" x="10737850" y="2616200"/>
          <p14:tracePt t="59133" x="10737850" y="2597150"/>
          <p14:tracePt t="59149" x="10731500" y="2540000"/>
          <p14:tracePt t="59167" x="10712450" y="2501900"/>
          <p14:tracePt t="59182" x="10687050" y="2476500"/>
          <p14:tracePt t="59200" x="10661650" y="2444750"/>
          <p14:tracePt t="59216" x="10610850" y="2400300"/>
          <p14:tracePt t="59233" x="10553700" y="2343150"/>
          <p14:tracePt t="59249" x="10521950" y="2311400"/>
          <p14:tracePt t="59266" x="10471150" y="2260600"/>
          <p14:tracePt t="59272" x="10439400" y="2228850"/>
          <p14:tracePt t="59283" x="10420350" y="2216150"/>
          <p14:tracePt t="59299" x="10344150" y="2165350"/>
          <p14:tracePt t="59303" x="10312400" y="2152650"/>
          <p14:tracePt t="59314" x="10242550" y="2127250"/>
          <p14:tracePt t="59318" x="10172700" y="2101850"/>
          <p14:tracePt t="59331" x="10115550" y="2082800"/>
          <p14:tracePt t="59349" x="9975850" y="2051050"/>
          <p14:tracePt t="59366" x="9886950" y="2032000"/>
          <p14:tracePt t="59383" x="9804400" y="2025650"/>
          <p14:tracePt t="59398" x="9759950" y="2025650"/>
          <p14:tracePt t="59401" x="9740900" y="2025650"/>
          <p14:tracePt t="59415" x="9671050" y="2025650"/>
          <p14:tracePt t="59432" x="9626600" y="2038350"/>
          <p14:tracePt t="59450" x="9601200" y="2044700"/>
          <p14:tracePt t="59466" x="9556750" y="2076450"/>
          <p14:tracePt t="59483" x="9493250" y="2114550"/>
          <p14:tracePt t="59499" x="9385300" y="2190750"/>
          <p14:tracePt t="59516" x="9315450" y="2235200"/>
          <p14:tracePt t="59533" x="9245600" y="2292350"/>
          <p14:tracePt t="59549" x="9220200" y="2324100"/>
          <p14:tracePt t="59566" x="9213850" y="2355850"/>
          <p14:tracePt t="59569" x="9213850" y="2362200"/>
          <p14:tracePt t="59581" x="9213850" y="2381250"/>
          <p14:tracePt t="59584" x="9213850" y="2400300"/>
          <p14:tracePt t="59599" x="9220200" y="2413000"/>
          <p14:tracePt t="59616" x="9271000" y="2495550"/>
          <p14:tracePt t="59632" x="9315450" y="2565400"/>
          <p14:tracePt t="59648" x="9366250" y="2654300"/>
          <p14:tracePt t="59665" x="9404350" y="2711450"/>
          <p14:tracePt t="59683" x="9455150" y="2755900"/>
          <p14:tracePt t="59699" x="9544050" y="2794000"/>
          <p14:tracePt t="59715" x="9715500" y="2832100"/>
          <p14:tracePt t="59734" x="9867900" y="2857500"/>
          <p14:tracePt t="59750" x="9994900" y="2876550"/>
          <p14:tracePt t="59767" x="10140950" y="2901950"/>
          <p14:tracePt t="59783" x="10217150" y="2914650"/>
          <p14:tracePt t="59798" x="10287000" y="2927350"/>
          <p14:tracePt t="59803" x="10325100" y="2927350"/>
          <p14:tracePt t="59815" x="10344150" y="2927350"/>
          <p14:tracePt t="59817" x="10382250" y="2927350"/>
          <p14:tracePt t="59832" x="10426700" y="2914650"/>
          <p14:tracePt t="59836" x="10445750" y="2908300"/>
          <p14:tracePt t="59851" x="10534650" y="2876550"/>
          <p14:tracePt t="59866" x="10604500" y="2844800"/>
          <p14:tracePt t="59885" x="10680700" y="2806700"/>
          <p14:tracePt t="59899" x="10718800" y="2781300"/>
          <p14:tracePt t="59916" x="10731500" y="2762250"/>
          <p14:tracePt t="59933" x="10737850" y="2743200"/>
          <p14:tracePt t="59949" x="10744200" y="2730500"/>
          <p14:tracePt t="59966" x="10763250" y="2705100"/>
          <p14:tracePt t="59983" x="10775950" y="2673350"/>
          <p14:tracePt t="60000" x="10795000" y="2628900"/>
          <p14:tracePt t="60016" x="10801350" y="2584450"/>
          <p14:tracePt t="60033" x="10801350" y="2527300"/>
          <p14:tracePt t="60049" x="10775950" y="2457450"/>
          <p14:tracePt t="60067" x="10737850" y="2393950"/>
          <p14:tracePt t="60070" x="10731500" y="2381250"/>
          <p14:tracePt t="60083" x="10699750" y="2355850"/>
          <p14:tracePt t="60099" x="10680700" y="2343150"/>
          <p14:tracePt t="60119" x="10661650" y="2336800"/>
          <p14:tracePt t="60123" x="10655300" y="2336800"/>
          <p14:tracePt t="60132" x="10648950" y="2330450"/>
          <p14:tracePt t="60149" x="10610850" y="2317750"/>
          <p14:tracePt t="60167" x="10579100" y="2311400"/>
          <p14:tracePt t="60183" x="10515600" y="2298700"/>
          <p14:tracePt t="60200" x="10464800" y="2298700"/>
          <p14:tracePt t="60217" x="10388600" y="2298700"/>
          <p14:tracePt t="60233" x="10337800" y="2298700"/>
          <p14:tracePt t="60250" x="10267950" y="2298700"/>
          <p14:tracePt t="60267" x="10242550" y="2298700"/>
          <p14:tracePt t="60283" x="10223500" y="2298700"/>
          <p14:tracePt t="60300" x="10217150" y="2298700"/>
          <p14:tracePt t="60317" x="10204450" y="2298700"/>
          <p14:tracePt t="60333" x="10153650" y="2311400"/>
          <p14:tracePt t="60352" x="10071100" y="2355850"/>
          <p14:tracePt t="60370" x="10001250" y="2419350"/>
          <p14:tracePt t="60383" x="9982200" y="2451100"/>
          <p14:tracePt t="60400" x="9969500" y="2489200"/>
          <p14:tracePt t="60417" x="9963150" y="2540000"/>
          <p14:tracePt t="60434" x="9963150" y="2578100"/>
          <p14:tracePt t="60451" x="9969500" y="2622550"/>
          <p14:tracePt t="60465" x="9988550" y="2686050"/>
          <p14:tracePt t="60483" x="9994900" y="2724150"/>
          <p14:tracePt t="60500" x="10020300" y="2787650"/>
          <p14:tracePt t="60516" x="10052050" y="2838450"/>
          <p14:tracePt t="60533" x="10134600" y="2933700"/>
          <p14:tracePt t="60550" x="10198100" y="2984500"/>
          <p14:tracePt t="60567" x="10337800" y="3067050"/>
          <p14:tracePt t="60584" x="10458450" y="3105150"/>
          <p14:tracePt t="60600" x="10566400" y="3117850"/>
          <p14:tracePt t="60618" x="10725150" y="3117850"/>
          <p14:tracePt t="60635" x="10833100" y="3098800"/>
          <p14:tracePt t="60650" x="10915650" y="3060700"/>
          <p14:tracePt t="60667" x="10972800" y="3016250"/>
          <p14:tracePt t="60684" x="11010900" y="2959100"/>
          <p14:tracePt t="60700" x="11049000" y="2895600"/>
          <p14:tracePt t="60717" x="11068050" y="2813050"/>
          <p14:tracePt t="60734" x="11068050" y="2717800"/>
          <p14:tracePt t="60751" x="11042650" y="2590800"/>
          <p14:tracePt t="60766" x="11004550" y="2495550"/>
          <p14:tracePt t="60784" x="10966450" y="2419350"/>
          <p14:tracePt t="60801" x="10922000" y="2362200"/>
          <p14:tracePt t="60817" x="10858500" y="2305050"/>
          <p14:tracePt t="60836" x="10833100" y="2292350"/>
          <p14:tracePt t="60850" x="10788650" y="2279650"/>
          <p14:tracePt t="60868" x="10712450" y="2266950"/>
          <p14:tracePt t="60884" x="10610850" y="2247900"/>
          <p14:tracePt t="60900" x="10433050" y="2216150"/>
          <p14:tracePt t="60917" x="10242550" y="2184400"/>
          <p14:tracePt t="60934" x="10109200" y="2165350"/>
          <p14:tracePt t="60951" x="9931400" y="2152650"/>
          <p14:tracePt t="60967" x="9842500" y="2146300"/>
          <p14:tracePt t="60984" x="9798050" y="2152650"/>
          <p14:tracePt t="60987" x="9785350" y="2159000"/>
          <p14:tracePt t="60999" x="9779000" y="2165350"/>
          <p14:tracePt t="61017" x="9740900" y="2203450"/>
          <p14:tracePt t="61034" x="9696450" y="2254250"/>
          <p14:tracePt t="61051" x="9613900" y="2343150"/>
          <p14:tracePt t="61054" x="9575800" y="2400300"/>
          <p14:tracePt t="61068" x="9537700" y="2463800"/>
          <p14:tracePt t="61086" x="9486900" y="2609850"/>
          <p14:tracePt t="61100" x="9493250" y="2736850"/>
          <p14:tracePt t="61117" x="9563100" y="2870200"/>
          <p14:tracePt t="61136" x="9709150" y="2990850"/>
          <p14:tracePt t="61151" x="9912350" y="3105150"/>
          <p14:tracePt t="61167" x="10102850" y="3187700"/>
          <p14:tracePt t="61186" x="10248900" y="3238500"/>
          <p14:tracePt t="61200" x="10356850" y="3263900"/>
          <p14:tracePt t="61217" x="10452100" y="3276600"/>
          <p14:tracePt t="61234" x="10560050" y="3276600"/>
          <p14:tracePt t="61251" x="10744200" y="3200400"/>
          <p14:tracePt t="61268" x="10864850" y="3105150"/>
          <p14:tracePt t="61286" x="10966450" y="2997200"/>
          <p14:tracePt t="61301" x="11004550" y="2940050"/>
          <p14:tracePt t="61319" x="11068050" y="2787650"/>
          <p14:tracePt t="61335" x="11074400" y="2717800"/>
          <p14:tracePt t="61351" x="11042650" y="2641600"/>
          <p14:tracePt t="61367" x="10972800" y="2552700"/>
          <p14:tracePt t="61384" x="10858500" y="2457450"/>
          <p14:tracePt t="61401" x="10706100" y="2368550"/>
          <p14:tracePt t="61418" x="10541000" y="2305050"/>
          <p14:tracePt t="61434" x="10382250" y="2260600"/>
          <p14:tracePt t="61451" x="10261600" y="2222500"/>
          <p14:tracePt t="61468" x="10179050" y="2190750"/>
          <p14:tracePt t="61485" x="10090150" y="2171700"/>
          <p14:tracePt t="61501" x="10052050" y="2171700"/>
          <p14:tracePt t="61520" x="9874250" y="2178050"/>
          <p14:tracePt t="61534" x="9804400" y="2190750"/>
          <p14:tracePt t="61536" x="9766300" y="2203450"/>
          <p14:tracePt t="61551" x="9702800" y="2222500"/>
          <p14:tracePt t="61569" x="9550400" y="2305050"/>
          <p14:tracePt t="61584" x="9493250" y="2368550"/>
          <p14:tracePt t="61602" x="9474200" y="2444750"/>
          <p14:tracePt t="61617" x="9480550" y="2520950"/>
          <p14:tracePt t="61634" x="9556750" y="2647950"/>
          <p14:tracePt t="61651" x="9728200" y="2800350"/>
          <p14:tracePt t="61669" x="9912350" y="2940050"/>
          <p14:tracePt t="61684" x="10071100" y="3022600"/>
          <p14:tracePt t="61701" x="10287000" y="3092450"/>
          <p14:tracePt t="61718" x="10477500" y="3111500"/>
          <p14:tracePt t="61735" x="10680700" y="3086100"/>
          <p14:tracePt t="61737" x="10763250" y="3054350"/>
          <p14:tracePt t="61751" x="10883900" y="2959100"/>
          <p14:tracePt t="61768" x="10953750" y="2870200"/>
          <p14:tracePt t="61785" x="10979150" y="2819400"/>
          <p14:tracePt t="61801" x="10998200" y="2667000"/>
          <p14:tracePt t="61818" x="10985500" y="2584450"/>
          <p14:tracePt t="61834" x="10941050" y="2476500"/>
          <p14:tracePt t="61851" x="10883900" y="2374900"/>
          <p14:tracePt t="61868" x="10782300" y="2260600"/>
          <p14:tracePt t="61884" x="10655300" y="2171700"/>
          <p14:tracePt t="61904" x="10534650" y="2120900"/>
          <p14:tracePt t="61918" x="10388600" y="2089150"/>
          <p14:tracePt t="61935" x="10274300" y="2082800"/>
          <p14:tracePt t="61951" x="10185400" y="2089150"/>
          <p14:tracePt t="61968" x="10071100" y="2120900"/>
          <p14:tracePt t="61984" x="9944100" y="2171700"/>
          <p14:tracePt t="62002" x="9791700" y="2254250"/>
          <p14:tracePt t="62018" x="9709150" y="2336800"/>
          <p14:tracePt t="62035" x="9671050" y="2406650"/>
          <p14:tracePt t="62051" x="9658350" y="2476500"/>
          <p14:tracePt t="62070" x="9658350" y="2546350"/>
          <p14:tracePt t="62085" x="9702800" y="2635250"/>
          <p14:tracePt t="62101" x="9772650" y="2717800"/>
          <p14:tracePt t="62107" x="9848850" y="2794000"/>
          <p14:tracePt t="62117" x="9906000" y="2838450"/>
          <p14:tracePt t="62134" x="10039350" y="2933700"/>
          <p14:tracePt t="62151" x="10255250" y="3035300"/>
          <p14:tracePt t="62168" x="10477500" y="3111500"/>
          <p14:tracePt t="62185" x="10712450" y="3149600"/>
          <p14:tracePt t="62201" x="10934700" y="3130550"/>
          <p14:tracePt t="62218" x="11074400" y="3073400"/>
          <p14:tracePt t="62235" x="11214100" y="2933700"/>
          <p14:tracePt t="62252" x="11245850" y="2832100"/>
          <p14:tracePt t="62268" x="11245850" y="2730500"/>
          <p14:tracePt t="62285" x="11214100" y="2635250"/>
          <p14:tracePt t="62301" x="11176000" y="2540000"/>
          <p14:tracePt t="62318" x="11125200" y="2444750"/>
          <p14:tracePt t="62335" x="11042650" y="2343150"/>
          <p14:tracePt t="62351" x="10896600" y="2235200"/>
          <p14:tracePt t="62368" x="10756900" y="2171700"/>
          <p14:tracePt t="62385" x="10610850" y="2133600"/>
          <p14:tracePt t="62402" x="10464800" y="2120900"/>
          <p14:tracePt t="62419" x="10331450" y="2120900"/>
          <p14:tracePt t="62423" x="10280650" y="2127250"/>
          <p14:tracePt t="62435" x="10198100" y="2139950"/>
          <p14:tracePt t="62438" x="10147300" y="2152650"/>
          <p14:tracePt t="62452" x="10058400" y="2171700"/>
          <p14:tracePt t="62469" x="9836150" y="2235200"/>
          <p14:tracePt t="62485" x="9696450" y="2298700"/>
          <p14:tracePt t="62502" x="9575800" y="2362200"/>
          <p14:tracePt t="62518" x="9493250" y="2438400"/>
          <p14:tracePt t="62535" x="9474200" y="2527300"/>
          <p14:tracePt t="62551" x="9486900" y="2635250"/>
          <p14:tracePt t="62568" x="9556750" y="2762250"/>
          <p14:tracePt t="62585" x="9709150" y="2889250"/>
          <p14:tracePt t="62604" x="9956800" y="3009900"/>
          <p14:tracePt t="62617" x="10325100" y="3105150"/>
          <p14:tracePt t="62635" x="10610850" y="3136900"/>
          <p14:tracePt t="62652" x="10864850" y="3117850"/>
          <p14:tracePt t="62668" x="10979150" y="3035300"/>
          <p14:tracePt t="62685" x="11036300" y="2921000"/>
          <p14:tracePt t="62702" x="11042650" y="2800350"/>
          <p14:tracePt t="62719" x="10985500" y="2654300"/>
          <p14:tracePt t="62721" x="10941050" y="2597150"/>
          <p14:tracePt t="62736" x="10896600" y="2533650"/>
          <p14:tracePt t="62753" x="10706100" y="2387600"/>
          <p14:tracePt t="62768" x="10585450" y="2330450"/>
          <p14:tracePt t="62787" x="10445750" y="2286000"/>
          <p14:tracePt t="62803" x="10318750" y="2286000"/>
          <p14:tracePt t="62818" x="10140950" y="2305050"/>
          <p14:tracePt t="62835" x="9994900" y="2349500"/>
          <p14:tracePt t="62852" x="9829800" y="2419350"/>
          <p14:tracePt t="62869" x="9721850" y="2514600"/>
          <p14:tracePt t="62885" x="9645650" y="2635250"/>
          <p14:tracePt t="62902" x="9613900" y="2806700"/>
          <p14:tracePt t="62918" x="9626600" y="2971800"/>
          <p14:tracePt t="62936" x="9683750" y="3136900"/>
          <p14:tracePt t="62952" x="9734550" y="3225800"/>
          <p14:tracePt t="62969" x="9740900" y="3263900"/>
          <p14:tracePt t="62985" x="9734550" y="3263900"/>
          <p14:tracePt t="63003" x="9721850" y="3251200"/>
          <p14:tracePt t="63019" x="9664700" y="3194050"/>
          <p14:tracePt t="63036" x="9544050" y="3098800"/>
          <p14:tracePt t="63052" x="9429750" y="3035300"/>
          <p14:tracePt t="63070" x="9290050" y="2978150"/>
          <p14:tracePt t="63085" x="9144000" y="2946400"/>
          <p14:tracePt t="63102" x="8864600" y="2927350"/>
          <p14:tracePt t="63120" x="8515350" y="2921000"/>
          <p14:tracePt t="63136" x="8147050" y="2921000"/>
          <p14:tracePt t="63152" x="7734300" y="2940050"/>
          <p14:tracePt t="63169" x="7385050" y="2971800"/>
          <p14:tracePt t="63173" x="7232650" y="2978150"/>
          <p14:tracePt t="63185" x="7061200" y="2971800"/>
          <p14:tracePt t="63203" x="6661150" y="2978150"/>
          <p14:tracePt t="63219" x="6400800" y="2990850"/>
          <p14:tracePt t="63236" x="6140450" y="2990850"/>
          <p14:tracePt t="63252" x="5892800" y="2971800"/>
          <p14:tracePt t="63268" x="5670550" y="2908300"/>
          <p14:tracePt t="63286" x="5499100" y="2819400"/>
          <p14:tracePt t="63302" x="5378450" y="2692400"/>
          <p14:tracePt t="63319" x="5314950" y="2571750"/>
          <p14:tracePt t="63336" x="5257800" y="2432050"/>
          <p14:tracePt t="63352" x="5200650" y="2311400"/>
          <p14:tracePt t="63369" x="5130800" y="2190750"/>
          <p14:tracePt t="63386" x="5080000" y="2089150"/>
          <p14:tracePt t="63402" x="5054600" y="2000250"/>
          <p14:tracePt t="63406" x="5054600" y="1981200"/>
          <p14:tracePt t="63419" x="5054600" y="1949450"/>
          <p14:tracePt t="63436" x="5054600" y="1936750"/>
          <p14:tracePt t="65762" x="5048250" y="1936750"/>
          <p14:tracePt t="65771" x="5041900" y="1930400"/>
          <p14:tracePt t="65778" x="5022850" y="1930400"/>
          <p14:tracePt t="65787" x="4997450" y="1930400"/>
          <p14:tracePt t="65805" x="4959350" y="1936750"/>
          <p14:tracePt t="65810" x="4946650" y="1943100"/>
          <p14:tracePt t="65820" x="4940300" y="1943100"/>
          <p14:tracePt t="65838" x="4933950" y="1943100"/>
          <p14:tracePt t="66135" x="4927600" y="1943100"/>
          <p14:tracePt t="66143" x="4914900" y="1943100"/>
          <p14:tracePt t="66156" x="4908550" y="1936750"/>
          <p14:tracePt t="66171" x="4864100" y="1924050"/>
          <p14:tracePt t="66189" x="4826000" y="1911350"/>
          <p14:tracePt t="66205" x="4787900" y="1905000"/>
          <p14:tracePt t="66208" x="4768850" y="1905000"/>
          <p14:tracePt t="66222" x="4737100" y="1898650"/>
          <p14:tracePt t="66238" x="4699000" y="1892300"/>
          <p14:tracePt t="66255" x="4673600" y="1892300"/>
          <p14:tracePt t="66271" x="4629150" y="1892300"/>
          <p14:tracePt t="66288" x="4565650" y="1879600"/>
          <p14:tracePt t="66305" x="4464050" y="1860550"/>
          <p14:tracePt t="66322" x="4330700" y="1816100"/>
          <p14:tracePt t="66339" x="4171950" y="1758950"/>
          <p14:tracePt t="66355" x="4006850" y="1708150"/>
          <p14:tracePt t="66372" x="3879850" y="1670050"/>
          <p14:tracePt t="66388" x="3790950" y="1631950"/>
          <p14:tracePt t="66405" x="3752850" y="1606550"/>
          <p14:tracePt t="66421" x="3740150" y="1587500"/>
          <p14:tracePt t="66438" x="3721100" y="1562100"/>
          <p14:tracePt t="66441" x="3708400" y="1543050"/>
          <p14:tracePt t="66454" x="3651250" y="1492250"/>
          <p14:tracePt t="66472" x="3556000" y="1435100"/>
          <p14:tracePt t="66488" x="3397250" y="1333500"/>
          <p14:tracePt t="66505" x="3251200" y="1250950"/>
          <p14:tracePt t="66521" x="3111500" y="1155700"/>
          <p14:tracePt t="66539" x="2965450" y="1073150"/>
          <p14:tracePt t="66556" x="2794000" y="990600"/>
          <p14:tracePt t="66572" x="2546350" y="908050"/>
          <p14:tracePt t="66589" x="2298700" y="857250"/>
          <p14:tracePt t="66605" x="2146300" y="838200"/>
          <p14:tracePt t="66622" x="2070100" y="831850"/>
          <p14:tracePt t="66638" x="2012950" y="831850"/>
          <p14:tracePt t="66655" x="1943100" y="831850"/>
          <p14:tracePt t="66673" x="1809750" y="831850"/>
          <p14:tracePt t="66689" x="1644650" y="844550"/>
          <p14:tracePt t="66705" x="1612900" y="850900"/>
          <p14:tracePt t="66769" x="1612900" y="857250"/>
          <p14:tracePt t="66797" x="1606550" y="863600"/>
          <p14:tracePt t="66804" x="1600200" y="869950"/>
          <p14:tracePt t="66822" x="1568450" y="908050"/>
          <p14:tracePt t="66839" x="1562100" y="933450"/>
          <p14:tracePt t="66856" x="1562100" y="952500"/>
          <p14:tracePt t="66872" x="1568450" y="965200"/>
          <p14:tracePt t="66876" x="1574800" y="971550"/>
          <p14:tracePt t="66889" x="1606550" y="984250"/>
          <p14:tracePt t="66894" x="1644650" y="990600"/>
          <p14:tracePt t="66904" x="1670050" y="996950"/>
          <p14:tracePt t="66923" x="1784350" y="1009650"/>
          <p14:tracePt t="66939" x="1835150" y="1016000"/>
          <p14:tracePt t="66972" x="1841500" y="1016000"/>
          <p14:tracePt t="66989" x="1847850" y="1016000"/>
          <p14:tracePt t="67005" x="1873250" y="1016000"/>
          <p14:tracePt t="67022" x="1911350" y="1009650"/>
          <p14:tracePt t="67039" x="1943100" y="1003300"/>
          <p14:tracePt t="67056" x="1987550" y="996950"/>
          <p14:tracePt t="67073" x="2019300" y="996950"/>
          <p14:tracePt t="67089" x="2063750" y="996950"/>
          <p14:tracePt t="67106" x="2089150" y="996950"/>
          <p14:tracePt t="67126" x="2095500" y="996950"/>
          <p14:tracePt t="67140" x="2101850" y="996950"/>
          <p14:tracePt t="67156" x="2108200" y="996950"/>
          <p14:tracePt t="67173" x="2120900" y="996950"/>
          <p14:tracePt t="67189" x="2178050" y="984250"/>
          <p14:tracePt t="67206" x="2209800" y="984250"/>
          <p14:tracePt t="67222" x="2247900" y="977900"/>
          <p14:tracePt t="67239" x="2266950" y="977900"/>
          <p14:tracePt t="67254" x="2298700" y="984250"/>
          <p14:tracePt t="67272" x="2317750" y="984250"/>
          <p14:tracePt t="67289" x="2336800" y="990600"/>
          <p14:tracePt t="67306" x="2362200" y="990600"/>
          <p14:tracePt t="67323" x="2406650" y="996950"/>
          <p14:tracePt t="67339" x="2432050" y="996950"/>
          <p14:tracePt t="67354" x="2451100" y="996950"/>
          <p14:tracePt t="67357" x="2457450" y="996950"/>
          <p14:tracePt t="67372" x="2463800" y="996950"/>
          <p14:tracePt t="67376" x="2470150" y="1003300"/>
          <p14:tracePt t="67388" x="2476500" y="1003300"/>
          <p14:tracePt t="67406" x="2482850" y="1003300"/>
          <p14:tracePt t="67480" x="2489200" y="1003300"/>
          <p14:tracePt t="67490" x="2495550" y="1009650"/>
          <p14:tracePt t="67506" x="2501900" y="1016000"/>
          <p14:tracePt t="67522" x="2508250" y="1022350"/>
          <p14:tracePt t="67538" x="2514600" y="1022350"/>
          <p14:tracePt t="67573" x="2527300" y="1009650"/>
          <p14:tracePt t="67589" x="2546350" y="996950"/>
          <p14:tracePt t="67606" x="2559050" y="977900"/>
          <p14:tracePt t="67622" x="2571750" y="971550"/>
          <p14:tracePt t="67639" x="2584450" y="958850"/>
          <p14:tracePt t="67645" x="2584450" y="952500"/>
          <p14:tracePt t="67655" x="2590800" y="946150"/>
          <p14:tracePt t="67849" x="2590800" y="952500"/>
          <p14:tracePt t="67864" x="2584450" y="958850"/>
          <p14:tracePt t="67872" x="2584450" y="965200"/>
          <p14:tracePt t="67890" x="2578100" y="965200"/>
          <p14:tracePt t="68141" x="2578100" y="958850"/>
          <p14:tracePt t="68154" x="2578100" y="952500"/>
          <p14:tracePt t="68161" x="2578100" y="946150"/>
          <p14:tracePt t="68174" x="2578100" y="939800"/>
          <p14:tracePt t="68191" x="2578100" y="933450"/>
          <p14:tracePt t="68206" x="2571750" y="927100"/>
          <p14:tracePt t="68241" x="2578100" y="927100"/>
          <p14:tracePt t="68257" x="2609850" y="927100"/>
          <p14:tracePt t="68272" x="2641600" y="946150"/>
          <p14:tracePt t="68290" x="2660650" y="965200"/>
          <p14:tracePt t="68307" x="2673350" y="971550"/>
          <p14:tracePt t="68667" x="2679700" y="971550"/>
          <p14:tracePt t="68677" x="2692400" y="971550"/>
          <p14:tracePt t="68691" x="2844800" y="977900"/>
          <p14:tracePt t="68707" x="3136900" y="984250"/>
          <p14:tracePt t="68724" x="3505200" y="1016000"/>
          <p14:tracePt t="68741" x="3740150" y="1066800"/>
          <p14:tracePt t="68747" x="3797300" y="1079500"/>
          <p14:tracePt t="68757" x="3822700" y="1085850"/>
          <p14:tracePt t="68774" x="3848100" y="1092200"/>
          <p14:tracePt t="68778" x="3854450" y="1092200"/>
          <p14:tracePt t="68790" x="3867150" y="1092200"/>
          <p14:tracePt t="68807" x="3911600" y="1092200"/>
          <p14:tracePt t="68824" x="3962400" y="1092200"/>
          <p14:tracePt t="68840" x="4006850" y="1079500"/>
          <p14:tracePt t="68857" x="4051300" y="1066800"/>
          <p14:tracePt t="68874" x="4070350" y="1060450"/>
          <p14:tracePt t="68890" x="4083050" y="1060450"/>
          <p14:tracePt t="68907" x="4089400" y="1060450"/>
          <p14:tracePt t="68924" x="4102100" y="1060450"/>
          <p14:tracePt t="68940" x="4114800" y="1060450"/>
          <p14:tracePt t="68957" x="4140200" y="1054100"/>
          <p14:tracePt t="68974" x="4165600" y="1041400"/>
          <p14:tracePt t="68991" x="4184650" y="1028700"/>
          <p14:tracePt t="69007" x="4197350" y="1022350"/>
          <p14:tracePt t="69023" x="4203700" y="1016000"/>
          <p14:tracePt t="69267" x="4203700" y="1009650"/>
          <p14:tracePt t="69274" x="4191000" y="996950"/>
          <p14:tracePt t="69292" x="4146550" y="965200"/>
          <p14:tracePt t="69308" x="4114800" y="946150"/>
          <p14:tracePt t="69324" x="4102100" y="939800"/>
          <p14:tracePt t="69387" x="4102100" y="933450"/>
          <p14:tracePt t="69408" x="4121150" y="920750"/>
          <p14:tracePt t="69425" x="4165600" y="914400"/>
          <p14:tracePt t="69441" x="4235450" y="901700"/>
          <p14:tracePt t="69458" x="4254500" y="901700"/>
          <p14:tracePt t="69473" x="4279900" y="901700"/>
          <p14:tracePt t="69491" x="4318000" y="914400"/>
          <p14:tracePt t="69508" x="4356100" y="933450"/>
          <p14:tracePt t="69525" x="4400550" y="946150"/>
          <p14:tracePt t="69541" x="4464050" y="977900"/>
          <p14:tracePt t="69558" x="4502150" y="996950"/>
          <p14:tracePt t="69574" x="4527550" y="1003300"/>
          <p14:tracePt t="69591" x="4540250" y="1003300"/>
          <p14:tracePt t="69608" x="4552950" y="1003300"/>
          <p14:tracePt t="69624" x="4572000" y="1003300"/>
          <p14:tracePt t="69628" x="4591050" y="990600"/>
          <p14:tracePt t="69641" x="4610100" y="977900"/>
          <p14:tracePt t="69658" x="4635500" y="952500"/>
          <p14:tracePt t="69675" x="4686300" y="927100"/>
          <p14:tracePt t="69691" x="4705350" y="914400"/>
          <p14:tracePt t="69708" x="4718050" y="914400"/>
          <p14:tracePt t="69710" x="4730750" y="901700"/>
          <p14:tracePt t="69724" x="4749800" y="889000"/>
          <p14:tracePt t="69741" x="4762500" y="869950"/>
          <p14:tracePt t="69758" x="4768850" y="825500"/>
          <p14:tracePt t="69774" x="4768850" y="774700"/>
          <p14:tracePt t="69790" x="4762500" y="730250"/>
          <p14:tracePt t="69808" x="4737100" y="673100"/>
          <p14:tracePt t="69824" x="4699000" y="622300"/>
          <p14:tracePt t="69841" x="4667250" y="584200"/>
          <p14:tracePt t="69858" x="4654550" y="571500"/>
          <p14:tracePt t="69875" x="4648200" y="565150"/>
          <p14:tracePt t="69892" x="4641850" y="565150"/>
          <p14:tracePt t="69895" x="4635500" y="565150"/>
          <p14:tracePt t="69907" x="4629150" y="565150"/>
          <p14:tracePt t="69925" x="4578350" y="565150"/>
          <p14:tracePt t="69942" x="4514850" y="565150"/>
          <p14:tracePt t="69960" x="4337050" y="571500"/>
          <p14:tracePt t="69975" x="4197350" y="577850"/>
          <p14:tracePt t="69991" x="4102100" y="584200"/>
          <p14:tracePt t="70008" x="4057650" y="596900"/>
          <p14:tracePt t="70025" x="4044950" y="615950"/>
          <p14:tracePt t="70041" x="4044950" y="635000"/>
          <p14:tracePt t="70058" x="4044950" y="685800"/>
          <p14:tracePt t="70075" x="4070350" y="742950"/>
          <p14:tracePt t="70092" x="4089400" y="793750"/>
          <p14:tracePt t="70108" x="4108450" y="831850"/>
          <p14:tracePt t="70125" x="4114800" y="850900"/>
          <p14:tracePt t="70142" x="4114800" y="895350"/>
          <p14:tracePt t="70158" x="4121150" y="952500"/>
          <p14:tracePt t="70175" x="4133850" y="996950"/>
          <p14:tracePt t="70190" x="4152900" y="1022350"/>
          <p14:tracePt t="70192" x="4159250" y="1035050"/>
          <p14:tracePt t="70208" x="4184650" y="1060450"/>
          <p14:tracePt t="70224" x="4216400" y="1098550"/>
          <p14:tracePt t="70240" x="4241800" y="1117600"/>
          <p14:tracePt t="70258" x="4260850" y="1136650"/>
          <p14:tracePt t="70276" x="4273550" y="1143000"/>
          <p14:tracePt t="70292" x="4286250" y="1143000"/>
          <p14:tracePt t="70308" x="4298950" y="1143000"/>
          <p14:tracePt t="70325" x="4311650" y="1149350"/>
          <p14:tracePt t="70342" x="4330700" y="1155700"/>
          <p14:tracePt t="70358" x="4343400" y="1168400"/>
          <p14:tracePt t="70362" x="4349750" y="1168400"/>
          <p14:tracePt t="70374" x="4356100" y="1168400"/>
          <p14:tracePt t="70409" x="4375150" y="1168400"/>
          <p14:tracePt t="70425" x="4406900" y="1149350"/>
          <p14:tracePt t="70443" x="4425950" y="1136650"/>
          <p14:tracePt t="70460" x="4451350" y="1130300"/>
          <p14:tracePt t="70475" x="4476750" y="1123950"/>
          <p14:tracePt t="70491" x="4508500" y="1123950"/>
          <p14:tracePt t="70508" x="4546600" y="1117600"/>
          <p14:tracePt t="70525" x="4597400" y="1117600"/>
          <p14:tracePt t="70541" x="4635500" y="1111250"/>
          <p14:tracePt t="70558" x="4673600" y="1111250"/>
          <p14:tracePt t="70575" x="4705350" y="1111250"/>
          <p14:tracePt t="70592" x="4737100" y="1117600"/>
          <p14:tracePt t="70608" x="4756150" y="1117600"/>
          <p14:tracePt t="70613" x="4762500" y="1117600"/>
          <p14:tracePt t="70746" x="4787900" y="1117600"/>
          <p14:tracePt t="70753" x="4813300" y="1117600"/>
          <p14:tracePt t="70760" x="4883150" y="1136650"/>
          <p14:tracePt t="70777" x="5048250" y="1181100"/>
          <p14:tracePt t="70793" x="5232400" y="1231900"/>
          <p14:tracePt t="70809" x="5435600" y="1295400"/>
          <p14:tracePt t="70825" x="5619750" y="1365250"/>
          <p14:tracePt t="70843" x="5765800" y="1428750"/>
          <p14:tracePt t="70859" x="5873750" y="1485900"/>
          <p14:tracePt t="70875" x="5969000" y="1536700"/>
          <p14:tracePt t="70892" x="6121400" y="1600200"/>
          <p14:tracePt t="70908" x="6400800" y="1676400"/>
          <p14:tracePt t="70927" x="6699250" y="1720850"/>
          <p14:tracePt t="70942" x="7023100" y="1746250"/>
          <p14:tracePt t="70959" x="7327900" y="1758950"/>
          <p14:tracePt t="70975" x="7556500" y="1765300"/>
          <p14:tracePt t="70993" x="7664450" y="1771650"/>
          <p14:tracePt t="71009" x="7670800" y="1771650"/>
          <p14:tracePt t="71083" x="7677150" y="1771650"/>
          <p14:tracePt t="71089" x="7683500" y="1771650"/>
          <p14:tracePt t="71095" x="7696200" y="1765300"/>
          <p14:tracePt t="71109" x="7791450" y="1714500"/>
          <p14:tracePt t="71126" x="7842250" y="1689100"/>
          <p14:tracePt t="71144" x="7937500" y="1600200"/>
          <p14:tracePt t="71159" x="7937500" y="1574800"/>
          <p14:tracePt t="71176" x="7931150" y="1524000"/>
          <p14:tracePt t="71194" x="7912100" y="1504950"/>
          <p14:tracePt t="71210" x="7893050" y="1473200"/>
          <p14:tracePt t="71225" x="7893050" y="1447800"/>
          <p14:tracePt t="71243" x="7918450" y="1403350"/>
          <p14:tracePt t="71260" x="7950200" y="1365250"/>
          <p14:tracePt t="71276" x="7969250" y="1320800"/>
          <p14:tracePt t="71292" x="7975600" y="1295400"/>
          <p14:tracePt t="71309" x="7975600" y="1276350"/>
          <p14:tracePt t="71326" x="7975600" y="1270000"/>
          <p14:tracePt t="71411" x="7981950" y="1263650"/>
          <p14:tracePt t="71419" x="7988300" y="1257300"/>
          <p14:tracePt t="71429" x="8007350" y="1244600"/>
          <p14:tracePt t="71442" x="8020050" y="1225550"/>
          <p14:tracePt t="71459" x="8032750" y="1206500"/>
          <p14:tracePt t="71476" x="8032750" y="1193800"/>
          <p14:tracePt t="80114" x="8026400" y="1193800"/>
          <p14:tracePt t="80124" x="8001000" y="1193800"/>
          <p14:tracePt t="80132" x="7975600" y="1206500"/>
          <p14:tracePt t="80150" x="7943850" y="1206500"/>
          <p14:tracePt t="80167" x="7918450" y="1206500"/>
          <p14:tracePt t="80184" x="7899400" y="1206500"/>
          <p14:tracePt t="80202" x="7893050" y="1206500"/>
          <p14:tracePt t="80217" x="7867650" y="1219200"/>
          <p14:tracePt t="80233" x="7778750" y="1257300"/>
          <p14:tracePt t="80251" x="7645400" y="1301750"/>
          <p14:tracePt t="80268" x="7454900" y="1339850"/>
          <p14:tracePt t="80283" x="7181850" y="1352550"/>
          <p14:tracePt t="80300" x="6978650" y="1358900"/>
          <p14:tracePt t="80317" x="6762750" y="1358900"/>
          <p14:tracePt t="80333" x="6642100" y="1358900"/>
          <p14:tracePt t="80350" x="6565900" y="1365250"/>
          <p14:tracePt t="80367" x="6502400" y="1403350"/>
          <p14:tracePt t="80384" x="6400800" y="1466850"/>
          <p14:tracePt t="80401" x="6235700" y="1524000"/>
          <p14:tracePt t="80403" x="6108700" y="1543050"/>
          <p14:tracePt t="80416" x="6000750" y="1562100"/>
          <p14:tracePt t="80417" x="5930900" y="1574800"/>
          <p14:tracePt t="80433" x="5816600" y="1593850"/>
          <p14:tracePt t="80436" x="5715000" y="1606550"/>
          <p14:tracePt t="80450" x="5556250" y="1638300"/>
          <p14:tracePt t="80467" x="5461000" y="1670050"/>
          <p14:tracePt t="80483" x="5384800" y="1714500"/>
          <p14:tracePt t="80500" x="5321300" y="1771650"/>
          <p14:tracePt t="80517" x="5213350" y="1860550"/>
          <p14:tracePt t="80534" x="5080000" y="1943100"/>
          <p14:tracePt t="80550" x="4876800" y="2038350"/>
          <p14:tracePt t="80567" x="4673600" y="2127250"/>
          <p14:tracePt t="80583" x="4502150" y="2197100"/>
          <p14:tracePt t="80601" x="4381500" y="2266950"/>
          <p14:tracePt t="80617" x="4298950" y="2324100"/>
          <p14:tracePt t="80620" x="4279900" y="2349500"/>
          <p14:tracePt t="80633" x="4260850" y="2374900"/>
          <p14:tracePt t="80636" x="4235450" y="2413000"/>
          <p14:tracePt t="80649" x="4222750" y="2432050"/>
          <p14:tracePt t="80651" x="4210050" y="2457450"/>
          <p14:tracePt t="80667" x="4197350" y="2482850"/>
          <p14:tracePt t="80670" x="4191000" y="2508250"/>
          <p14:tracePt t="80684" x="4165600" y="2565400"/>
          <p14:tracePt t="80700" x="4152900" y="2616200"/>
          <p14:tracePt t="80717" x="4146550" y="2660650"/>
          <p14:tracePt t="80734" x="4146550" y="2686050"/>
          <p14:tracePt t="80749" x="4146550" y="2698750"/>
          <p14:tracePt t="80870" x="4146550" y="2705100"/>
          <p14:tracePt t="80885" x="4146550" y="2711450"/>
          <p14:tracePt t="80901" x="4146550" y="2717800"/>
          <p14:tracePt t="81340" x="4152900" y="2717800"/>
          <p14:tracePt t="81354" x="4159250" y="2711450"/>
          <p14:tracePt t="81361" x="4165600" y="2705100"/>
          <p14:tracePt t="81385" x="4178300" y="2692400"/>
          <p14:tracePt t="81401" x="4191000" y="2673350"/>
          <p14:tracePt t="81418" x="4191000" y="2660650"/>
          <p14:tracePt t="81420" x="4191000" y="2654300"/>
          <p14:tracePt t="81433" x="4191000" y="2635250"/>
          <p14:tracePt t="81451" x="4191000" y="2609850"/>
          <p14:tracePt t="81468" x="4184650" y="2597150"/>
          <p14:tracePt t="81484" x="4178300" y="2590800"/>
          <p14:tracePt t="81551" x="4146550" y="2565400"/>
          <p14:tracePt t="81568" x="4070350" y="2501900"/>
          <p14:tracePt t="81584" x="3975100" y="2432050"/>
          <p14:tracePt t="81601" x="3898900" y="2362200"/>
          <p14:tracePt t="81618" x="3841750" y="2305050"/>
          <p14:tracePt t="81634" x="3803650" y="2273300"/>
          <p14:tracePt t="81651" x="3771900" y="2247900"/>
          <p14:tracePt t="81668" x="3752850" y="2241550"/>
          <p14:tracePt t="81684" x="3740150" y="2222500"/>
          <p14:tracePt t="81701" x="3708400" y="2165350"/>
          <p14:tracePt t="81718" x="3657600" y="2082800"/>
          <p14:tracePt t="81735" x="3530600" y="1911350"/>
          <p14:tracePt t="81751" x="3435350" y="1809750"/>
          <p14:tracePt t="81769" x="3321050" y="1714500"/>
          <p14:tracePt t="81785" x="3206750" y="1638300"/>
          <p14:tracePt t="81801" x="3117850" y="1587500"/>
          <p14:tracePt t="81818" x="3079750" y="1549400"/>
          <p14:tracePt t="81833" x="3041650" y="1479550"/>
          <p14:tracePt t="81851" x="2965450" y="1358900"/>
          <p14:tracePt t="81868" x="2832100" y="1162050"/>
          <p14:tracePt t="81885" x="2717800" y="1022350"/>
          <p14:tracePt t="81902" x="2571750" y="882650"/>
          <p14:tracePt t="81919" x="2489200" y="831850"/>
          <p14:tracePt t="81935" x="2438400" y="819150"/>
          <p14:tracePt t="81951" x="2432050" y="825500"/>
          <p14:tracePt t="81968" x="2438400" y="869950"/>
          <p14:tracePt t="81985" x="2482850" y="933450"/>
          <p14:tracePt t="81988" x="2527300" y="977900"/>
          <p14:tracePt t="82000" x="2578100" y="1028700"/>
          <p14:tracePt t="82002" x="2603500" y="1047750"/>
          <p14:tracePt t="82020" x="2686050" y="1117600"/>
          <p14:tracePt t="82037" x="2711450" y="1149350"/>
          <p14:tracePt t="82050" x="2711450" y="1168400"/>
          <p14:tracePt t="82068" x="2705100" y="1181100"/>
          <p14:tracePt t="82085" x="2692400" y="1200150"/>
          <p14:tracePt t="82102" x="2667000" y="1212850"/>
          <p14:tracePt t="82109" x="2654300" y="1225550"/>
          <p14:tracePt t="82117" x="2647950" y="1225550"/>
          <p14:tracePt t="82135" x="2641600" y="1231900"/>
          <p14:tracePt t="82237" x="2635250" y="1231900"/>
          <p14:tracePt t="82244" x="2628900" y="1238250"/>
          <p14:tracePt t="82252" x="2622550" y="1244600"/>
          <p14:tracePt t="82267" x="2616200" y="1244600"/>
          <p14:tracePt t="82285" x="2609850" y="1250950"/>
          <p14:tracePt t="82352" x="2609850" y="1238250"/>
          <p14:tracePt t="82368" x="2609850" y="1231900"/>
          <p14:tracePt t="82385" x="2616200" y="1231900"/>
          <p14:tracePt t="82442" x="2616200" y="1225550"/>
          <p14:tracePt t="82451" x="2603500" y="1206500"/>
          <p14:tracePt t="82469" x="2571750" y="1155700"/>
          <p14:tracePt t="82485" x="2533650" y="1085850"/>
          <p14:tracePt t="82502" x="2476500" y="990600"/>
          <p14:tracePt t="82519" x="2387600" y="908050"/>
          <p14:tracePt t="82535" x="2247900" y="825500"/>
          <p14:tracePt t="82552" x="2108200" y="768350"/>
          <p14:tracePt t="82571" x="1905000" y="704850"/>
          <p14:tracePt t="82585" x="1854200" y="692150"/>
          <p14:tracePt t="82588" x="1809750" y="685800"/>
          <p14:tracePt t="82602" x="1714500" y="679450"/>
          <p14:tracePt t="82620" x="1625600" y="679450"/>
          <p14:tracePt t="82635" x="1517650" y="673100"/>
          <p14:tracePt t="82652" x="1397000" y="679450"/>
          <p14:tracePt t="82669" x="1289050" y="698500"/>
          <p14:tracePt t="82686" x="1212850" y="717550"/>
          <p14:tracePt t="82702" x="1168400" y="749300"/>
          <p14:tracePt t="82717" x="1136650" y="787400"/>
          <p14:tracePt t="82736" x="1098550" y="831850"/>
          <p14:tracePt t="82752" x="1066800" y="876300"/>
          <p14:tracePt t="82769" x="1035050" y="927100"/>
          <p14:tracePt t="82772" x="1016000" y="952500"/>
          <p14:tracePt t="82784" x="1009650" y="977900"/>
          <p14:tracePt t="82803" x="1003300" y="1016000"/>
          <p14:tracePt t="82819" x="1022350" y="1130300"/>
          <p14:tracePt t="82835" x="1085850" y="1225550"/>
          <p14:tracePt t="82854" x="1181100" y="1314450"/>
          <p14:tracePt t="82869" x="1250950" y="1365250"/>
          <p14:tracePt t="82885" x="1352550" y="1422400"/>
          <p14:tracePt t="82902" x="1454150" y="1460500"/>
          <p14:tracePt t="82919" x="1562100" y="1473200"/>
          <p14:tracePt t="82936" x="1631950" y="1479550"/>
          <p14:tracePt t="82952" x="1708150" y="1485900"/>
          <p14:tracePt t="82969" x="1758950" y="1485900"/>
          <p14:tracePt t="82986" x="1790700" y="1485900"/>
          <p14:tracePt t="83002" x="1828800" y="1479550"/>
          <p14:tracePt t="83019" x="1854200" y="1473200"/>
          <p14:tracePt t="83035" x="1879600" y="1460500"/>
          <p14:tracePt t="83038" x="1892300" y="1454150"/>
          <p14:tracePt t="83051" x="1898650" y="1454150"/>
          <p14:tracePt t="83069" x="1930400" y="1435100"/>
          <p14:tracePt t="83086" x="1936750" y="1428750"/>
          <p14:tracePt t="83102" x="1949450" y="1422400"/>
          <p14:tracePt t="83119" x="1962150" y="1409700"/>
          <p14:tracePt t="83135" x="1987550" y="1377950"/>
          <p14:tracePt t="83152" x="2019300" y="1333500"/>
          <p14:tracePt t="83170" x="2051050" y="1289050"/>
          <p14:tracePt t="83184" x="2063750" y="1263650"/>
          <p14:tracePt t="83203" x="2076450" y="1231900"/>
          <p14:tracePt t="83219" x="2082800" y="1212850"/>
          <p14:tracePt t="83235" x="2082800" y="1193800"/>
          <p14:tracePt t="83412" x="2089150" y="1193800"/>
          <p14:tracePt t="83425" x="2108200" y="1200150"/>
          <p14:tracePt t="83432" x="2127250" y="1212850"/>
          <p14:tracePt t="83438" x="2152650" y="1225550"/>
          <p14:tracePt t="83451" x="2171700" y="1238250"/>
          <p14:tracePt t="83470" x="2209800" y="1250950"/>
          <p14:tracePt t="83487" x="2254250" y="1263650"/>
          <p14:tracePt t="83503" x="2305050" y="1276350"/>
          <p14:tracePt t="83520" x="2362200" y="1289050"/>
          <p14:tracePt t="83537" x="2425700" y="1295400"/>
          <p14:tracePt t="83541" x="2476500" y="1301750"/>
          <p14:tracePt t="83553" x="2520950" y="1308100"/>
          <p14:tracePt t="83571" x="2571750" y="1314450"/>
          <p14:tracePt t="83587" x="2622550" y="1327150"/>
          <p14:tracePt t="83602" x="2667000" y="1339850"/>
          <p14:tracePt t="83619" x="2711450" y="1352550"/>
          <p14:tracePt t="83636" x="2736850" y="1365250"/>
          <p14:tracePt t="83653" x="2762250" y="1384300"/>
          <p14:tracePt t="83670" x="2768600" y="1390650"/>
          <p14:tracePt t="83703" x="2768600" y="1397000"/>
          <p14:tracePt t="83724" x="2774950" y="1403350"/>
          <p14:tracePt t="83753" x="2781300" y="1409700"/>
          <p14:tracePt t="83770" x="2800350" y="1409700"/>
          <p14:tracePt t="83787" x="2825750" y="1409700"/>
          <p14:tracePt t="83806" x="2876550" y="1390650"/>
          <p14:tracePt t="83820" x="2921000" y="1377950"/>
          <p14:tracePt t="83835" x="2984500" y="1358900"/>
          <p14:tracePt t="83853" x="3035300" y="1346200"/>
          <p14:tracePt t="83870" x="3079750" y="1339850"/>
          <p14:tracePt t="83886" x="3124200" y="1339850"/>
          <p14:tracePt t="83903" x="3194050" y="1358900"/>
          <p14:tracePt t="83920" x="3289300" y="1397000"/>
          <p14:tracePt t="83936" x="3397250" y="1416050"/>
          <p14:tracePt t="83953" x="3486150" y="1422400"/>
          <p14:tracePt t="83970" x="3556000" y="1422400"/>
          <p14:tracePt t="83987" x="3587750" y="1428750"/>
          <p14:tracePt t="83989" x="3594100" y="1428750"/>
          <p14:tracePt t="84003" x="3600450" y="1428750"/>
          <p14:tracePt t="84112" x="3606800" y="1435100"/>
          <p14:tracePt t="84120" x="3613150" y="1435100"/>
          <p14:tracePt t="84125" x="3625850" y="1435100"/>
          <p14:tracePt t="84136" x="3670300" y="1441450"/>
          <p14:tracePt t="84154" x="3733800" y="1454150"/>
          <p14:tracePt t="84170" x="3797300" y="1454150"/>
          <p14:tracePt t="84187" x="3879850" y="1454150"/>
          <p14:tracePt t="84193" x="3911600" y="1447800"/>
          <p14:tracePt t="84203" x="3949700" y="1447800"/>
          <p14:tracePt t="84221" x="4032250" y="1441450"/>
          <p14:tracePt t="84237" x="4095750" y="1441450"/>
          <p14:tracePt t="84241" x="4127500" y="1441450"/>
          <p14:tracePt t="84253" x="4152900" y="1435100"/>
          <p14:tracePt t="84256" x="4178300" y="1435100"/>
          <p14:tracePt t="84269" x="4203700" y="1435100"/>
          <p14:tracePt t="84271" x="4222750" y="1428750"/>
          <p14:tracePt t="84287" x="4248150" y="1422400"/>
          <p14:tracePt t="84303" x="4305300" y="1403350"/>
          <p14:tracePt t="84321" x="4349750" y="1377950"/>
          <p14:tracePt t="84335" x="4368800" y="1358900"/>
          <p14:tracePt t="84353" x="4394200" y="1339850"/>
          <p14:tracePt t="84370" x="4406900" y="1327150"/>
          <p14:tracePt t="84387" x="4419600" y="1320800"/>
          <p14:tracePt t="84404" x="4432300" y="1314450"/>
          <p14:tracePt t="84407" x="4438650" y="1308100"/>
          <p14:tracePt t="84420" x="4445000" y="1301750"/>
          <p14:tracePt t="84436" x="4457700" y="1289050"/>
          <p14:tracePt t="84441" x="4464050" y="1282700"/>
          <p14:tracePt t="84452" x="4470400" y="1270000"/>
          <p14:tracePt t="84471" x="4476750" y="1257300"/>
          <p14:tracePt t="84487" x="4476750" y="1244600"/>
          <p14:tracePt t="84505" x="4476750" y="1231900"/>
          <p14:tracePt t="84520" x="4476750" y="1219200"/>
          <p14:tracePt t="84537" x="4476750" y="1200150"/>
          <p14:tracePt t="84554" x="4476750" y="1187450"/>
          <p14:tracePt t="84570" x="4470400" y="1174750"/>
          <p14:tracePt t="84587" x="4457700" y="1155700"/>
          <p14:tracePt t="84604" x="4438650" y="1136650"/>
          <p14:tracePt t="84620" x="4413250" y="1130300"/>
          <p14:tracePt t="84637" x="4394200" y="1117600"/>
          <p14:tracePt t="84654" x="4343400" y="1098550"/>
          <p14:tracePt t="84671" x="4298950" y="1079500"/>
          <p14:tracePt t="84687" x="4248150" y="1047750"/>
          <p14:tracePt t="84704" x="4152900" y="1003300"/>
          <p14:tracePt t="84720" x="4083050" y="952500"/>
          <p14:tracePt t="84738" x="3917950" y="869950"/>
          <p14:tracePt t="84756" x="3848100" y="844550"/>
          <p14:tracePt t="84770" x="3771900" y="825500"/>
          <p14:tracePt t="84788" x="3740150" y="819150"/>
          <p14:tracePt t="84804" x="3702050" y="819150"/>
          <p14:tracePt t="84820" x="3632200" y="819150"/>
          <p14:tracePt t="84837" x="3587750" y="812800"/>
          <p14:tracePt t="84854" x="3543300" y="812800"/>
          <p14:tracePt t="84871" x="3511550" y="812800"/>
          <p14:tracePt t="84887" x="3492500" y="812800"/>
          <p14:tracePt t="84904" x="3454400" y="812800"/>
          <p14:tracePt t="84920" x="3429000" y="825500"/>
          <p14:tracePt t="84938" x="3416300" y="844550"/>
          <p14:tracePt t="84954" x="3409950" y="876300"/>
          <p14:tracePt t="84971" x="3416300" y="908050"/>
          <p14:tracePt t="84987" x="3486150" y="990600"/>
          <p14:tracePt t="85004" x="3562350" y="1073150"/>
          <p14:tracePt t="85020" x="3657600" y="1168400"/>
          <p14:tracePt t="85037" x="3759200" y="1270000"/>
          <p14:tracePt t="85054" x="3879850" y="1371600"/>
          <p14:tracePt t="85071" x="4025900" y="1473200"/>
          <p14:tracePt t="85087" x="4197350" y="1562100"/>
          <p14:tracePt t="85104" x="4413250" y="1619250"/>
          <p14:tracePt t="85121" x="4654550" y="1657350"/>
          <p14:tracePt t="85137" x="4889500" y="1663700"/>
          <p14:tracePt t="85154" x="5054600" y="1663700"/>
          <p14:tracePt t="85171" x="5181600" y="1644650"/>
          <p14:tracePt t="85187" x="5251450" y="1631950"/>
          <p14:tracePt t="85207" x="5327650" y="1619250"/>
          <p14:tracePt t="85221" x="5353050" y="1612900"/>
          <p14:tracePt t="85224" x="5384800" y="1612900"/>
          <p14:tracePt t="85237" x="5410200" y="1612900"/>
          <p14:tracePt t="85254" x="5524500" y="1625600"/>
          <p14:tracePt t="85271" x="5607050" y="1631950"/>
          <p14:tracePt t="85287" x="5689600" y="1638300"/>
          <p14:tracePt t="85304" x="5746750" y="1638300"/>
          <p14:tracePt t="85321" x="5778500" y="1625600"/>
          <p14:tracePt t="85338" x="5791200" y="1612900"/>
          <p14:tracePt t="85354" x="5816600" y="1600200"/>
          <p14:tracePt t="85360" x="5835650" y="1587500"/>
          <p14:tracePt t="85370" x="5842000" y="1581150"/>
          <p14:tracePt t="85390" x="5873750" y="1568450"/>
          <p14:tracePt t="85404" x="5899150" y="1562100"/>
          <p14:tracePt t="85421" x="5930900" y="1555750"/>
          <p14:tracePt t="85437" x="5949950" y="1549400"/>
          <p14:tracePt t="85440" x="5969000" y="1549400"/>
          <p14:tracePt t="85454" x="5975350" y="1543050"/>
          <p14:tracePt t="85456" x="5981700" y="1543050"/>
          <p14:tracePt t="85470" x="5988050" y="1543050"/>
          <p14:tracePt t="85488" x="6007100" y="1536700"/>
          <p14:tracePt t="85504" x="6007100" y="1530350"/>
          <p14:tracePt t="85521" x="6013450" y="1524000"/>
          <p14:tracePt t="85537" x="6019800" y="1504950"/>
          <p14:tracePt t="85554" x="6019800" y="1485900"/>
          <p14:tracePt t="85571" x="6019800" y="1473200"/>
          <p14:tracePt t="85587" x="6019800" y="1460500"/>
          <p14:tracePt t="85605" x="6019800" y="1454150"/>
          <p14:tracePt t="85621" x="6013450" y="1454150"/>
          <p14:tracePt t="85942" x="6032500" y="1454150"/>
          <p14:tracePt t="85955" x="6134100" y="1441450"/>
          <p14:tracePt t="85973" x="6362700" y="1422400"/>
          <p14:tracePt t="85990" x="6508750" y="1397000"/>
          <p14:tracePt t="86004" x="6527800" y="1384300"/>
          <p14:tracePt t="86021" x="6546850" y="1365250"/>
          <p14:tracePt t="86038" x="6578600" y="1333500"/>
          <p14:tracePt t="86057" x="6597650" y="1314450"/>
          <p14:tracePt t="86072" x="6610350" y="1276350"/>
          <p14:tracePt t="86089" x="6610350" y="1244600"/>
          <p14:tracePt t="86092" x="6610350" y="1231900"/>
          <p14:tracePt t="86104" x="6610350" y="1225550"/>
          <p14:tracePt t="86122" x="6610350" y="1212850"/>
          <p14:tracePt t="86137" x="6610350" y="1206500"/>
          <p14:tracePt t="86187" x="6610350" y="1200150"/>
          <p14:tracePt t="86221" x="6597650" y="1200150"/>
          <p14:tracePt t="86238" x="6578600" y="1193800"/>
          <p14:tracePt t="86254" x="6559550" y="1181100"/>
          <p14:tracePt t="86272" x="6534150" y="1174750"/>
          <p14:tracePt t="86288" x="6521450" y="1174750"/>
          <p14:tracePt t="90881" x="6508750" y="1168400"/>
          <p14:tracePt t="90890" x="6496050" y="1162050"/>
          <p14:tracePt t="90909" x="6464300" y="1162050"/>
          <p14:tracePt t="90926" x="6445250" y="1162050"/>
          <p14:tracePt t="90930" x="6438900" y="1162050"/>
          <p14:tracePt t="90959" x="6445250" y="1155700"/>
          <p14:tracePt t="90977" x="6464300" y="1149350"/>
          <p14:tracePt t="90994" x="6451600" y="1155700"/>
          <p14:tracePt t="91009" x="6388100" y="1168400"/>
          <p14:tracePt t="91025" x="6273800" y="1200150"/>
          <p14:tracePt t="91043" x="6153150" y="1238250"/>
          <p14:tracePt t="91059" x="6070600" y="1257300"/>
          <p14:tracePt t="91076" x="6051550" y="1257300"/>
          <p14:tracePt t="91126" x="6038850" y="1257300"/>
          <p14:tracePt t="91143" x="5956300" y="1295400"/>
          <p14:tracePt t="91159" x="5797550" y="1333500"/>
          <p14:tracePt t="91176" x="5575300" y="1365250"/>
          <p14:tracePt t="91192" x="5270500" y="1371600"/>
          <p14:tracePt t="91209" x="5067300" y="1358900"/>
          <p14:tracePt t="91226" x="4883150" y="1320800"/>
          <p14:tracePt t="91242" x="4781550" y="1289050"/>
          <p14:tracePt t="91259" x="4724400" y="1263650"/>
          <p14:tracePt t="91276" x="4686300" y="1250950"/>
          <p14:tracePt t="91293" x="4654550" y="1244600"/>
          <p14:tracePt t="91309" x="4591050" y="1263650"/>
          <p14:tracePt t="91326" x="4521200" y="1314450"/>
          <p14:tracePt t="91342" x="4445000" y="1365250"/>
          <p14:tracePt t="91346" x="4413250" y="1384300"/>
          <p14:tracePt t="91359" x="4362450" y="1409700"/>
          <p14:tracePt t="91376" x="4337050" y="1416050"/>
          <p14:tracePt t="91392" x="4337050" y="1422400"/>
          <p14:tracePt t="91409" x="4330700" y="1422400"/>
          <p14:tracePt t="91426" x="4311650" y="1441450"/>
          <p14:tracePt t="91442" x="4216400" y="1492250"/>
          <p14:tracePt t="91459" x="4089400" y="1530350"/>
          <p14:tracePt t="91477" x="3892550" y="1574800"/>
          <p14:tracePt t="91492" x="3771900" y="1600200"/>
          <p14:tracePt t="91509" x="3695700" y="1606550"/>
          <p14:tracePt t="91526" x="3683000" y="1606550"/>
          <p14:tracePt t="91543" x="3683000" y="1600200"/>
          <p14:tracePt t="91559" x="3683000" y="1587500"/>
          <p14:tracePt t="91576" x="3689350" y="1581150"/>
          <p14:tracePt t="91593" x="3676650" y="1581150"/>
          <p14:tracePt t="91610" x="3587750" y="1612900"/>
          <p14:tracePt t="91626" x="3543300" y="1631950"/>
          <p14:tracePt t="91643" x="3524250" y="1638300"/>
          <p14:tracePt t="91693" x="3543300" y="1619250"/>
          <p14:tracePt t="91709" x="3581400" y="1593850"/>
          <p14:tracePt t="91727" x="3644900" y="1568450"/>
          <p14:tracePt t="91743" x="3663950" y="1568450"/>
          <p14:tracePt t="91776" x="3670300" y="1568450"/>
          <p14:tracePt t="91793" x="3708400" y="1568450"/>
          <p14:tracePt t="91809" x="3759200" y="1562100"/>
          <p14:tracePt t="91827" x="3816350" y="1555750"/>
          <p14:tracePt t="91843" x="3892550" y="1536700"/>
          <p14:tracePt t="91859" x="3962400" y="1517650"/>
          <p14:tracePt t="91862" x="3981450" y="1511300"/>
          <p14:tracePt t="91875" x="4013200" y="1504950"/>
          <p14:tracePt t="91893" x="4032250" y="1504950"/>
          <p14:tracePt t="92065" x="4000500" y="1511300"/>
          <p14:tracePt t="92077" x="3949700" y="1530350"/>
          <p14:tracePt t="92095" x="3879850" y="1549400"/>
          <p14:tracePt t="92102" x="3841750" y="1555750"/>
          <p14:tracePt t="92110" x="3816350" y="1562100"/>
          <p14:tracePt t="92125" x="3784600" y="1562100"/>
          <p14:tracePt t="92143" x="3771900" y="1562100"/>
          <p14:tracePt t="92160" x="3765550" y="1549400"/>
          <p14:tracePt t="92177" x="3727450" y="1517650"/>
          <p14:tracePt t="92194" x="3663950" y="1485900"/>
          <p14:tracePt t="92210" x="3562350" y="1473200"/>
          <p14:tracePt t="92227" x="3467100" y="1466850"/>
          <p14:tracePt t="92243" x="3403600" y="1466850"/>
          <p14:tracePt t="92263" x="3346450" y="1466850"/>
          <p14:tracePt t="92275" x="3340100" y="1466850"/>
          <p14:tracePt t="92310" x="3340100" y="1454150"/>
          <p14:tracePt t="92328" x="3340100" y="1428750"/>
          <p14:tracePt t="92343" x="3340100" y="1409700"/>
          <p14:tracePt t="92377" x="3333750" y="1403350"/>
          <p14:tracePt t="92664" x="3333750" y="1397000"/>
          <p14:tracePt t="92674" x="3333750" y="1390650"/>
          <p14:tracePt t="92683" x="3340100" y="1384300"/>
          <p14:tracePt t="92687" x="3346450" y="1377950"/>
          <p14:tracePt t="92982" x="3352800" y="1371600"/>
          <p14:tracePt t="92990" x="3359150" y="1365250"/>
          <p14:tracePt t="93004" x="3365500" y="1358900"/>
          <p14:tracePt t="93013" x="3371850" y="1346200"/>
          <p14:tracePt t="93027" x="3378200" y="1339850"/>
          <p14:tracePt t="93044" x="3390900" y="1333500"/>
          <p14:tracePt t="93648" x="3390900" y="1339850"/>
          <p14:tracePt t="93656" x="3390900" y="1346200"/>
          <p14:tracePt t="93664" x="3390900" y="1352550"/>
          <p14:tracePt t="93679" x="3397250" y="1365250"/>
          <p14:tracePt t="93695" x="3403600" y="1390650"/>
          <p14:tracePt t="93712" x="3416300" y="1416050"/>
          <p14:tracePt t="93727" x="3422650" y="1435100"/>
          <p14:tracePt t="93745" x="3435350" y="1454150"/>
          <p14:tracePt t="93761" x="3441700" y="1473200"/>
          <p14:tracePt t="93778" x="3448050" y="1479550"/>
          <p14:tracePt t="93895" x="3448050" y="1485900"/>
          <p14:tracePt t="93997" x="3448050" y="1492250"/>
          <p14:tracePt t="94007" x="3454400" y="1492250"/>
          <p14:tracePt t="94017" x="3454400" y="1498600"/>
          <p14:tracePt t="94029" x="3460750" y="1504950"/>
          <p14:tracePt t="94045" x="3467100" y="1517650"/>
          <p14:tracePt t="94062" x="3479800" y="1524000"/>
          <p14:tracePt t="94080" x="3486150" y="1536700"/>
          <p14:tracePt t="94095" x="3492500" y="1543050"/>
          <p14:tracePt t="94112" x="3498850" y="1549400"/>
          <p14:tracePt t="94145" x="3498850" y="1555750"/>
          <p14:tracePt t="94162" x="3505200" y="1555750"/>
          <p14:tracePt t="94179" x="3524250" y="1562100"/>
          <p14:tracePt t="94195" x="3530600" y="1568450"/>
          <p14:tracePt t="94198" x="3543300" y="1574800"/>
          <p14:tracePt t="94212" x="3568700" y="1574800"/>
          <p14:tracePt t="94217" x="3594100" y="1574800"/>
          <p14:tracePt t="94219" x="3625850" y="1568450"/>
          <p14:tracePt t="94245" x="3702050" y="1543050"/>
          <p14:tracePt t="94262" x="3733800" y="1517650"/>
          <p14:tracePt t="94279" x="3765550" y="1504950"/>
          <p14:tracePt t="94294" x="3790950" y="1492250"/>
          <p14:tracePt t="94311" x="3810000" y="1485900"/>
          <p14:tracePt t="94482" x="3816350" y="1485900"/>
          <p14:tracePt t="94489" x="3822700" y="1485900"/>
          <p14:tracePt t="94500" x="3835400" y="1479550"/>
          <p14:tracePt t="94512" x="3860800" y="1473200"/>
          <p14:tracePt t="94527" x="3879850" y="1473200"/>
          <p14:tracePt t="94545" x="3949700" y="1479550"/>
          <p14:tracePt t="94562" x="4019550" y="1492250"/>
          <p14:tracePt t="94579" x="4159250" y="1498600"/>
          <p14:tracePt t="94596" x="4292600" y="1492250"/>
          <p14:tracePt t="94601" x="4330700" y="1485900"/>
          <p14:tracePt t="94610" x="4368800" y="1479550"/>
          <p14:tracePt t="94629" x="4425950" y="1460500"/>
          <p14:tracePt t="94646" x="4445000" y="1447800"/>
          <p14:tracePt t="94662" x="4470400" y="1441450"/>
          <p14:tracePt t="94679" x="4514850" y="1435100"/>
          <p14:tracePt t="94682" x="4533900" y="1428750"/>
          <p14:tracePt t="94694" x="4546600" y="1428750"/>
          <p14:tracePt t="94697" x="4572000" y="1422400"/>
          <p14:tracePt t="94711" x="4591050" y="1416050"/>
          <p14:tracePt t="94729" x="4629150" y="1403350"/>
          <p14:tracePt t="94745" x="4660900" y="1397000"/>
          <p14:tracePt t="94762" x="4724400" y="1397000"/>
          <p14:tracePt t="94779" x="4787900" y="1403350"/>
          <p14:tracePt t="94795" x="4832350" y="1409700"/>
          <p14:tracePt t="94811" x="4864100" y="1409700"/>
          <p14:tracePt t="94829" x="4889500" y="1416050"/>
          <p14:tracePt t="94846" x="4914900" y="1416050"/>
          <p14:tracePt t="94863" x="4953000" y="1416050"/>
          <p14:tracePt t="94879" x="4978400" y="1416050"/>
          <p14:tracePt t="94895" x="4997450" y="1409700"/>
          <p14:tracePt t="94912" x="5003800" y="1409700"/>
          <p14:tracePt t="94946" x="5010150" y="1409700"/>
          <p14:tracePt t="94989" x="5016500" y="1409700"/>
          <p14:tracePt t="94996" x="5022850" y="1409700"/>
          <p14:tracePt t="95012" x="5041900" y="1409700"/>
          <p14:tracePt t="95029" x="5054600" y="1409700"/>
          <p14:tracePt t="95046" x="5067300" y="1409700"/>
          <p14:tracePt t="95062" x="5073650" y="1409700"/>
          <p14:tracePt t="95079" x="5080000" y="1409700"/>
          <p14:tracePt t="95220" x="5080000" y="1416050"/>
          <p14:tracePt t="95283" x="5092700" y="1416050"/>
          <p14:tracePt t="95290" x="5111750" y="1409700"/>
          <p14:tracePt t="95298" x="5137150" y="1403350"/>
          <p14:tracePt t="95313" x="5219700" y="1397000"/>
          <p14:tracePt t="95330" x="5251450" y="1390650"/>
          <p14:tracePt t="95347" x="5353050" y="1384300"/>
          <p14:tracePt t="95365" x="5429250" y="1371600"/>
          <p14:tracePt t="95379" x="5505450" y="1365250"/>
          <p14:tracePt t="95396" x="5575300" y="1358900"/>
          <p14:tracePt t="95413" x="5619750" y="1358900"/>
          <p14:tracePt t="95429" x="5645150" y="1358900"/>
          <p14:tracePt t="95446" x="5651500" y="1358900"/>
          <p14:tracePt t="95462" x="5670550" y="1365250"/>
          <p14:tracePt t="95479" x="5715000" y="1377950"/>
          <p14:tracePt t="95483" x="5753100" y="1384300"/>
          <p14:tracePt t="95495" x="5791200" y="1390650"/>
          <p14:tracePt t="95513" x="5911850" y="1403350"/>
          <p14:tracePt t="95530" x="5962650" y="1403350"/>
          <p14:tracePt t="95546" x="5994400" y="1403350"/>
          <p14:tracePt t="95562" x="6000750" y="1403350"/>
          <p14:tracePt t="95631" x="6007100" y="1409700"/>
          <p14:tracePt t="95647" x="6013450" y="1409700"/>
          <p14:tracePt t="95663" x="6019800" y="1416050"/>
          <p14:tracePt t="95679" x="6019800" y="1422400"/>
          <p14:tracePt t="95696" x="6026150" y="1435100"/>
          <p14:tracePt t="95713" x="6026150" y="1454150"/>
          <p14:tracePt t="95730" x="6026150" y="1466850"/>
          <p14:tracePt t="95733" x="6026150" y="1479550"/>
          <p14:tracePt t="95747" x="6026150" y="1485900"/>
          <p14:tracePt t="95940" x="6026150" y="1492250"/>
          <p14:tracePt t="96037" x="6032500" y="1492250"/>
          <p14:tracePt t="96047" x="6045200" y="1498600"/>
          <p14:tracePt t="96052" x="6064250" y="1511300"/>
          <p14:tracePt t="96062" x="6083300" y="1517650"/>
          <p14:tracePt t="96081" x="6121400" y="1524000"/>
          <p14:tracePt t="96096" x="6140450" y="1524000"/>
          <p14:tracePt t="96114" x="6146800" y="1524000"/>
          <p14:tracePt t="96154" x="6153150" y="1524000"/>
          <p14:tracePt t="96165" x="6159500" y="1524000"/>
          <p14:tracePt t="96180" x="6172200" y="1524000"/>
          <p14:tracePt t="96197" x="6223000" y="1524000"/>
          <p14:tracePt t="96213" x="6280150" y="1524000"/>
          <p14:tracePt t="96230" x="6337300" y="1504950"/>
          <p14:tracePt t="96234" x="6343650" y="1504950"/>
          <p14:tracePt t="96246" x="6362700" y="1492250"/>
          <p14:tracePt t="96250" x="6375400" y="1485900"/>
          <p14:tracePt t="96263" x="6388100" y="1479550"/>
          <p14:tracePt t="96281" x="6426200" y="1473200"/>
          <p14:tracePt t="96297" x="6445250" y="1466850"/>
          <p14:tracePt t="96313" x="6457950" y="1466850"/>
          <p14:tracePt t="96329" x="6464300" y="1466850"/>
          <p14:tracePt t="96364" x="6470650" y="1466850"/>
          <p14:tracePt t="96380" x="6483350" y="1466850"/>
          <p14:tracePt t="96400" x="6496050" y="1473200"/>
          <p14:tracePt t="96413" x="6502400" y="1479550"/>
          <p14:tracePt t="96416" x="6508750" y="1479550"/>
          <p14:tracePt t="96430" x="6521450" y="1485900"/>
          <p14:tracePt t="96447" x="6559550" y="1498600"/>
          <p14:tracePt t="96464" x="6591300" y="1504950"/>
          <p14:tracePt t="96480" x="6642100" y="1504950"/>
          <p14:tracePt t="96497" x="6680200" y="1504950"/>
          <p14:tracePt t="96513" x="6731000" y="1498600"/>
          <p14:tracePt t="96529" x="6762750" y="1485900"/>
          <p14:tracePt t="96547" x="6800850" y="1479550"/>
          <p14:tracePt t="96563" x="6813550" y="1473200"/>
          <p14:tracePt t="96566" x="6819900" y="1473200"/>
          <p14:tracePt t="96614" x="6800850" y="1479550"/>
          <p14:tracePt t="96630" x="6756400" y="1498600"/>
          <p14:tracePt t="96647" x="6673850" y="1530350"/>
          <p14:tracePt t="96665" x="6616700" y="1549400"/>
          <p14:tracePt t="96681" x="6502400" y="1574800"/>
          <p14:tracePt t="96699" x="6381750" y="1606550"/>
          <p14:tracePt t="96716" x="6159500" y="1644650"/>
          <p14:tracePt t="96732" x="5892800" y="1689100"/>
          <p14:tracePt t="96747" x="5632450" y="1727200"/>
          <p14:tracePt t="96764" x="5365750" y="1752600"/>
          <p14:tracePt t="96780" x="5130800" y="1758950"/>
          <p14:tracePt t="96797" x="4933950" y="1765300"/>
          <p14:tracePt t="96814" x="4686300" y="1778000"/>
          <p14:tracePt t="96831" x="4368800" y="1803400"/>
          <p14:tracePt t="96847" x="3733800" y="1835150"/>
          <p14:tracePt t="96864" x="3524250" y="1841500"/>
          <p14:tracePt t="96867" x="3333750" y="1847850"/>
          <p14:tracePt t="96880" x="3194050" y="1847850"/>
          <p14:tracePt t="96883" x="3054350" y="1847850"/>
          <p14:tracePt t="96896" x="2946400" y="1847850"/>
          <p14:tracePt t="96915" x="2768600" y="1847850"/>
          <p14:tracePt t="96931" x="2616200" y="1873250"/>
          <p14:tracePt t="96947" x="2406650" y="1898650"/>
          <p14:tracePt t="96964" x="2108200" y="1930400"/>
          <p14:tracePt t="96981" x="1847850" y="1949450"/>
          <p14:tracePt t="96998" x="1606550" y="1962150"/>
          <p14:tracePt t="97014" x="1479550" y="1968500"/>
          <p14:tracePt t="97031" x="1447800" y="1968500"/>
          <p14:tracePt t="97065" x="1454150" y="1968500"/>
          <p14:tracePt t="97098" x="1441450" y="1981200"/>
          <p14:tracePt t="97115" x="1397000" y="2006600"/>
          <p14:tracePt t="97132" x="1371600" y="2025650"/>
          <p14:tracePt t="97147" x="1365250" y="2025650"/>
          <p14:tracePt t="97193" x="1377950" y="2019300"/>
          <p14:tracePt t="97201" x="1384300" y="2012950"/>
          <p14:tracePt t="97214" x="1403350" y="2000250"/>
          <p14:tracePt t="97231" x="1416050" y="2000250"/>
          <p14:tracePt t="97265" x="1409700" y="2000250"/>
          <p14:tracePt t="97281" x="1403350" y="2000250"/>
          <p14:tracePt t="97351" x="1416050" y="1974850"/>
          <p14:tracePt t="97364" x="1441450" y="1955800"/>
          <p14:tracePt t="97381" x="1460500" y="1943100"/>
          <p14:tracePt t="97414" x="1454150" y="1943100"/>
          <p14:tracePt t="97433" x="1441450" y="1943100"/>
          <p14:tracePt t="97497" x="1441450" y="1936750"/>
          <p14:tracePt t="97513" x="1435100" y="1930400"/>
          <p14:tracePt t="97531" x="1428750" y="1930400"/>
          <p14:tracePt t="97548" x="1416050" y="1924050"/>
          <p14:tracePt t="97553" x="1409700" y="1924050"/>
          <p14:tracePt t="97564" x="1403350" y="1924050"/>
          <p14:tracePt t="97583" x="1397000" y="1924050"/>
          <p14:tracePt t="97616" x="1397000" y="1911350"/>
          <p14:tracePt t="97631" x="1397000" y="1898650"/>
          <p14:tracePt t="97665" x="1384300" y="1898650"/>
          <p14:tracePt t="97681" x="1371600" y="1898650"/>
          <p14:tracePt t="97698" x="1333500" y="1898650"/>
          <p14:tracePt t="97714" x="1314450" y="1892300"/>
          <p14:tracePt t="97717" x="1308100" y="1892300"/>
          <p14:tracePt t="97748" x="1301750" y="1885950"/>
          <p14:tracePt t="97764" x="1301750" y="1879600"/>
          <p14:tracePt t="97781" x="1301750" y="1873250"/>
          <p14:tracePt t="97867" x="1308100" y="1866900"/>
          <p14:tracePt t="97881" x="1320800" y="1866900"/>
          <p14:tracePt t="97899" x="1339850" y="1860550"/>
          <p14:tracePt t="97916" x="1352550" y="1854200"/>
          <p14:tracePt t="97932" x="1371600" y="1854200"/>
          <p14:tracePt t="97948" x="1390650" y="1854200"/>
          <p14:tracePt t="97965" x="1416050" y="1860550"/>
          <p14:tracePt t="97981" x="1428750" y="1866900"/>
          <p14:tracePt t="97999" x="1460500" y="1873250"/>
          <p14:tracePt t="98015" x="1498600" y="1885950"/>
          <p14:tracePt t="98031" x="1555750" y="1885950"/>
          <p14:tracePt t="98035" x="1593850" y="1885950"/>
          <p14:tracePt t="98048" x="1638300" y="1885950"/>
          <p14:tracePt t="98051" x="1676400" y="1885950"/>
          <p14:tracePt t="98064" x="1720850" y="1885950"/>
          <p14:tracePt t="98081" x="1790700" y="1885950"/>
          <p14:tracePt t="98100" x="1835150" y="1885950"/>
          <p14:tracePt t="98106" x="1854200" y="1885950"/>
          <p14:tracePt t="98114" x="1860550" y="1885950"/>
          <p14:tracePt t="98132" x="1879600" y="1885950"/>
          <p14:tracePt t="98148" x="1898650" y="1885950"/>
          <p14:tracePt t="98167" x="1917700" y="1879600"/>
          <p14:tracePt t="98181" x="1936750" y="1879600"/>
          <p14:tracePt t="98198" x="1949450" y="1873250"/>
          <p14:tracePt t="98215" x="1962150" y="1873250"/>
          <p14:tracePt t="98231" x="1962150" y="1866900"/>
          <p14:tracePt t="98248" x="1968500" y="1866900"/>
          <p14:tracePt t="98265" x="1974850" y="1866900"/>
          <p14:tracePt t="98561" x="1981200" y="1866900"/>
          <p14:tracePt t="98569" x="1981200" y="1860550"/>
          <p14:tracePt t="98582" x="2019300" y="1847850"/>
          <p14:tracePt t="98599" x="2070100" y="1835150"/>
          <p14:tracePt t="98615" x="2133600" y="1816100"/>
          <p14:tracePt t="98632" x="2222500" y="1803400"/>
          <p14:tracePt t="98648" x="2387600" y="1797050"/>
          <p14:tracePt t="98666" x="2552700" y="1797050"/>
          <p14:tracePt t="98682" x="2698750" y="1803400"/>
          <p14:tracePt t="98699" x="2800350" y="1809750"/>
          <p14:tracePt t="98715" x="2882900" y="1809750"/>
          <p14:tracePt t="98733" x="2927350" y="1816100"/>
          <p14:tracePt t="98736" x="2959100" y="1816100"/>
          <p14:tracePt t="98748" x="2965450" y="1816100"/>
          <p14:tracePt t="98752" x="2978150" y="1816100"/>
          <p14:tracePt t="98765" x="2984500" y="1816100"/>
          <p14:tracePt t="98768" x="2990850" y="1816100"/>
          <p14:tracePt t="98782" x="3003550" y="1816100"/>
          <p14:tracePt t="98799" x="3028950" y="1816100"/>
          <p14:tracePt t="98815" x="3073400" y="1816100"/>
          <p14:tracePt t="98832" x="3092450" y="1809750"/>
          <p14:tracePt t="98849" x="3117850" y="1809750"/>
          <p14:tracePt t="98866" x="3149600" y="1809750"/>
          <p14:tracePt t="98882" x="3194050" y="1809750"/>
          <p14:tracePt t="98899" x="3270250" y="1816100"/>
          <p14:tracePt t="98915" x="3346450" y="1822450"/>
          <p14:tracePt t="98932" x="3416300" y="1822450"/>
          <p14:tracePt t="98949" x="3486150" y="1816100"/>
          <p14:tracePt t="98965" x="3517900" y="1809750"/>
          <p14:tracePt t="98982" x="3536950" y="1803400"/>
          <p14:tracePt t="98999" x="3549650" y="1797050"/>
          <p14:tracePt t="99018" x="3556000" y="1790700"/>
          <p14:tracePt t="99033" x="3568700" y="1790700"/>
          <p14:tracePt t="99049" x="3581400" y="1784350"/>
          <p14:tracePt t="99067" x="3625850" y="1771650"/>
          <p14:tracePt t="99083" x="3632200" y="1765300"/>
          <p14:tracePt t="99098" x="3638550" y="1758950"/>
          <p14:tracePt t="99170" x="3644900" y="1758950"/>
          <p14:tracePt t="99176" x="3657600" y="1752600"/>
          <p14:tracePt t="99191" x="3689350" y="1752600"/>
          <p14:tracePt t="99199" x="3771900" y="1752600"/>
          <p14:tracePt t="99216" x="3949700" y="1758950"/>
          <p14:tracePt t="99232" x="4102100" y="1765300"/>
          <p14:tracePt t="99249" x="4229100" y="1771650"/>
          <p14:tracePt t="99254" x="4286250" y="1771650"/>
          <p14:tracePt t="99265" x="4324350" y="1778000"/>
          <p14:tracePt t="99283" x="4381500" y="1778000"/>
          <p14:tracePt t="99300" x="4387850" y="1784350"/>
          <p14:tracePt t="99402" x="4394200" y="1784350"/>
          <p14:tracePt t="99410" x="4394200" y="1778000"/>
          <p14:tracePt t="99416" x="4394200" y="1771650"/>
          <p14:tracePt t="99433" x="4400550" y="1739900"/>
          <p14:tracePt t="99449" x="4400550" y="1701800"/>
          <p14:tracePt t="99466" x="4400550" y="1682750"/>
          <p14:tracePt t="99483" x="4400550" y="1663700"/>
          <p14:tracePt t="99533" x="4394200" y="1657350"/>
          <p14:tracePt t="99567" x="4381500" y="1651000"/>
          <p14:tracePt t="99582" x="4343400" y="1644650"/>
          <p14:tracePt t="99600" x="4305300" y="1631950"/>
          <p14:tracePt t="99616" x="4279900" y="1619250"/>
          <p14:tracePt t="99633" x="4267200" y="1612900"/>
          <p14:tracePt t="99651" x="4267200" y="1606550"/>
          <p14:tracePt t="99777" x="4260850" y="1606550"/>
          <p14:tracePt t="99785" x="4254500" y="1612900"/>
          <p14:tracePt t="99800" x="4229100" y="1638300"/>
          <p14:tracePt t="99817" x="4203700" y="1657350"/>
          <p14:tracePt t="99834" x="4191000" y="1663700"/>
          <p14:tracePt t="99850" x="4178300" y="1670050"/>
          <p14:tracePt t="99867" x="4171950" y="1676400"/>
          <p14:tracePt t="99899" x="4171950" y="1682750"/>
          <p14:tracePt t="100298" x="4165600" y="1682750"/>
          <p14:tracePt t="100306" x="4159250" y="1689100"/>
          <p14:tracePt t="100315" x="4159250" y="1695450"/>
          <p14:tracePt t="100335" x="4140200" y="1714500"/>
          <p14:tracePt t="100351" x="4133850" y="1720850"/>
          <p14:tracePt t="101141" x="4133850" y="1727200"/>
          <p14:tracePt t="101151" x="4133850" y="1733550"/>
          <p14:tracePt t="101168" x="4121150" y="1746250"/>
          <p14:tracePt t="101201" x="4121150" y="1752600"/>
          <p14:tracePt t="101260" x="4114800" y="1752600"/>
          <p14:tracePt t="101270" x="4102100" y="1752600"/>
          <p14:tracePt t="101284" x="4076700" y="1752600"/>
          <p14:tracePt t="101301" x="4038600" y="1752600"/>
          <p14:tracePt t="101318" x="4006850" y="1765300"/>
          <p14:tracePt t="101334" x="3994150" y="1771650"/>
          <p14:tracePt t="101351" x="3987800" y="1778000"/>
          <p14:tracePt t="101384" x="3981450" y="1778000"/>
          <p14:tracePt t="101401" x="3943350" y="1790700"/>
          <p14:tracePt t="101419" x="3898900" y="1797050"/>
          <p14:tracePt t="101435" x="3867150" y="1809750"/>
          <p14:tracePt t="101502" x="3854450" y="1816100"/>
          <p14:tracePt t="101518" x="3829050" y="1828800"/>
          <p14:tracePt t="101535" x="3803650" y="1841500"/>
          <p14:tracePt t="101551" x="3790950" y="1847850"/>
          <p14:tracePt t="101569" x="3740150" y="1866900"/>
          <p14:tracePt t="101584" x="3721100" y="1873250"/>
          <p14:tracePt t="101602" x="3670300" y="1885950"/>
          <p14:tracePt t="101618" x="3600450" y="1892300"/>
          <p14:tracePt t="101635" x="3549650" y="1905000"/>
          <p14:tracePt t="101652" x="3359150" y="1917700"/>
          <p14:tracePt t="101668" x="3225800" y="1936750"/>
          <p14:tracePt t="101684" x="3092450" y="1936750"/>
          <p14:tracePt t="101701" x="2984500" y="1936750"/>
          <p14:tracePt t="101718" x="2895600" y="1936750"/>
          <p14:tracePt t="101735" x="2819400" y="1930400"/>
          <p14:tracePt t="101751" x="2743200" y="1917700"/>
          <p14:tracePt t="101755" x="2698750" y="1911350"/>
          <p14:tracePt t="101768" x="2647950" y="1905000"/>
          <p14:tracePt t="101771" x="2578100" y="1898650"/>
          <p14:tracePt t="101784" x="2508250" y="1898650"/>
          <p14:tracePt t="101802" x="2254250" y="1892300"/>
          <p14:tracePt t="101819" x="2152650" y="1892300"/>
          <p14:tracePt t="101835" x="2108200" y="1892300"/>
          <p14:tracePt t="101852" x="2089150" y="1892300"/>
          <p14:tracePt t="101885" x="2051050" y="1892300"/>
          <p14:tracePt t="101901" x="1949450" y="1905000"/>
          <p14:tracePt t="101918" x="1771650" y="1911350"/>
          <p14:tracePt t="101935" x="1536700" y="1911350"/>
          <p14:tracePt t="101952" x="1301750" y="1911350"/>
          <p14:tracePt t="101969" x="1155700" y="1905000"/>
          <p14:tracePt t="101985" x="1104900" y="1892300"/>
          <p14:tracePt t="102002" x="1104900" y="1885950"/>
          <p14:tracePt t="102005" x="1104900" y="1879600"/>
          <p14:tracePt t="102018" x="1111250" y="1873250"/>
          <p14:tracePt t="102023" x="1123950" y="1866900"/>
          <p14:tracePt t="102035" x="1130300" y="1866900"/>
          <p14:tracePt t="102052" x="1111250" y="1866900"/>
          <p14:tracePt t="102069" x="1066800" y="1885950"/>
          <p14:tracePt t="102085" x="965200" y="1911350"/>
          <p14:tracePt t="102101" x="831850" y="1924050"/>
          <p14:tracePt t="102118" x="749300" y="1924050"/>
          <p14:tracePt t="102135" x="742950" y="1924050"/>
          <p14:tracePt t="102152" x="742950" y="1917700"/>
          <p14:tracePt t="102167" x="762000" y="1898650"/>
          <p14:tracePt t="102185" x="793750" y="1879600"/>
          <p14:tracePt t="102295" x="793750" y="1873250"/>
          <p14:tracePt t="102304" x="806450" y="1866900"/>
          <p14:tracePt t="102318" x="850900" y="1841500"/>
          <p14:tracePt t="102338" x="908050" y="1816100"/>
          <p14:tracePt t="102352" x="946150" y="1803400"/>
          <p14:tracePt t="102414" x="952500" y="1797050"/>
          <p14:tracePt t="102422" x="958850" y="1784350"/>
          <p14:tracePt t="102435" x="977900" y="1771650"/>
          <p14:tracePt t="102452" x="996950" y="1739900"/>
          <p14:tracePt t="102469" x="1022350" y="1708150"/>
          <p14:tracePt t="102485" x="1047750" y="1676400"/>
          <p14:tracePt t="102502" x="1054100" y="1657350"/>
          <p14:tracePt t="102519" x="1054100" y="1638300"/>
          <p14:tracePt t="102536" x="1035050" y="1619250"/>
          <p14:tracePt t="102552" x="1009650" y="1593850"/>
          <p14:tracePt t="102569" x="996950" y="1574800"/>
          <p14:tracePt t="102585" x="990600" y="1568450"/>
          <p14:tracePt t="102602" x="984250" y="1543050"/>
          <p14:tracePt t="102618" x="984250" y="1524000"/>
          <p14:tracePt t="102621" x="984250" y="1511300"/>
          <p14:tracePt t="102635" x="984250" y="1504950"/>
          <p14:tracePt t="102653" x="977900" y="1498600"/>
          <p14:tracePt t="102669" x="939800" y="1498600"/>
          <p14:tracePt t="102685" x="838200" y="1504950"/>
          <p14:tracePt t="102702" x="762000" y="1517650"/>
          <p14:tracePt t="102718" x="673100" y="1530350"/>
          <p14:tracePt t="102735" x="628650" y="1530350"/>
          <p14:tracePt t="102791" x="628650" y="1536700"/>
          <p14:tracePt t="102803" x="628650" y="1543050"/>
          <p14:tracePt t="102819" x="622300" y="1574800"/>
          <p14:tracePt t="102835" x="603250" y="1619250"/>
          <p14:tracePt t="102853" x="590550" y="1682750"/>
          <p14:tracePt t="102856" x="590550" y="1708150"/>
          <p14:tracePt t="102870" x="596900" y="1758950"/>
          <p14:tracePt t="102886" x="622300" y="1784350"/>
          <p14:tracePt t="102903" x="654050" y="1803400"/>
          <p14:tracePt t="102919" x="749300" y="1835150"/>
          <p14:tracePt t="102936" x="850900" y="1866900"/>
          <p14:tracePt t="102952" x="984250" y="1911350"/>
          <p14:tracePt t="102970" x="1047750" y="1943100"/>
          <p14:tracePt t="102986" x="1060450" y="1962150"/>
          <p14:tracePt t="103002" x="1060450" y="1968500"/>
          <p14:tracePt t="103052" x="1066800" y="1968500"/>
          <p14:tracePt t="103069" x="1079500" y="1962150"/>
          <p14:tracePt t="103086" x="1104900" y="1955800"/>
          <p14:tracePt t="103103" x="1136650" y="1949450"/>
          <p14:tracePt t="103119" x="1174750" y="1936750"/>
          <p14:tracePt t="103136" x="1193800" y="1924050"/>
          <p14:tracePt t="103152" x="1200150" y="1924050"/>
          <p14:tracePt t="103321" x="1200150" y="1917700"/>
          <p14:tracePt t="103471" x="1206500" y="1917700"/>
          <p14:tracePt t="103478" x="1212850" y="1911350"/>
          <p14:tracePt t="103492" x="1219200" y="1905000"/>
          <p14:tracePt t="103650" x="1225550" y="1905000"/>
          <p14:tracePt t="103660" x="1231900" y="1905000"/>
          <p14:tracePt t="103668" x="1244600" y="1898650"/>
          <p14:tracePt t="103687" x="1270000" y="1892300"/>
          <p14:tracePt t="103705" x="1276350" y="1892300"/>
          <p14:tracePt t="103722" x="1282700" y="1885950"/>
          <p14:tracePt t="103737" x="1289050" y="1885950"/>
          <p14:tracePt t="103753" x="1295400" y="1885950"/>
          <p14:tracePt t="103769" x="1308100" y="1885950"/>
          <p14:tracePt t="104142" x="1308100" y="1879600"/>
          <p14:tracePt t="104157" x="1314450" y="1879600"/>
          <p14:tracePt t="104175" x="1320800" y="1879600"/>
          <p14:tracePt t="104186" x="1320800" y="1873250"/>
          <p14:tracePt t="104221" x="1327150" y="1873250"/>
          <p14:tracePt t="104253" x="1327150" y="1866900"/>
          <p14:tracePt t="104467" x="1333500" y="1866900"/>
          <p14:tracePt t="104476" x="1339850" y="1866900"/>
          <p14:tracePt t="104479" x="1352550" y="1860550"/>
          <p14:tracePt t="104487" x="1358900" y="1854200"/>
          <p14:tracePt t="104504" x="1371600" y="1847850"/>
          <p14:tracePt t="104521" x="1377950" y="1847850"/>
          <p14:tracePt t="104571" x="1377950" y="1841500"/>
          <p14:tracePt t="104912" x="1371600" y="1841500"/>
          <p14:tracePt t="104922" x="1371600" y="1835150"/>
          <p14:tracePt t="104936" x="1365250" y="1835150"/>
          <p14:tracePt t="104954" x="1365250" y="1828800"/>
          <p14:tracePt t="104988" x="1358900" y="1828800"/>
          <p14:tracePt t="105187" x="1352550" y="1828800"/>
          <p14:tracePt t="105196" x="1352550" y="1822450"/>
          <p14:tracePt t="105203" x="1346200" y="1822450"/>
          <p14:tracePt t="105221" x="1339850" y="1822450"/>
          <p14:tracePt t="105271" x="1333500" y="1822450"/>
          <p14:tracePt t="105912" x="1333500" y="1816100"/>
          <p14:tracePt t="105920" x="1333500" y="1809750"/>
          <p14:tracePt t="105928" x="1339850" y="1803400"/>
          <p14:tracePt t="105939" x="1339850" y="1797050"/>
          <p14:tracePt t="105955" x="1339850" y="1790700"/>
          <p14:tracePt t="105972" x="1346200" y="1784350"/>
          <p14:tracePt t="105988" x="1352550" y="1778000"/>
          <p14:tracePt t="106021" x="1352550" y="1771650"/>
          <p14:tracePt t="106055" x="1358900" y="1771650"/>
          <p14:tracePt t="106294" x="1358900" y="1765300"/>
          <p14:tracePt t="106305" x="1358900" y="1758950"/>
          <p14:tracePt t="106321" x="1358900" y="1752600"/>
          <p14:tracePt t="106339" x="1365250" y="1752600"/>
          <p14:tracePt t="106357" x="1365250" y="1746250"/>
          <p14:tracePt t="106372" x="1365250" y="1739900"/>
          <p14:tracePt t="106389" x="1371600" y="1739900"/>
          <p14:tracePt t="106422" x="1371600" y="1733550"/>
          <p14:tracePt t="106438" x="1377950" y="1727200"/>
          <p14:tracePt t="106455" x="1384300" y="1720850"/>
          <p14:tracePt t="106472" x="1403350" y="1708150"/>
          <p14:tracePt t="106489" x="1416050" y="1689100"/>
          <p14:tracePt t="106494" x="1422400" y="1682750"/>
          <p14:tracePt t="106505" x="1435100" y="1670050"/>
          <p14:tracePt t="106523" x="1447800" y="1657350"/>
          <p14:tracePt t="106539" x="1460500" y="1638300"/>
          <p14:tracePt t="106555" x="1479550" y="1625600"/>
          <p14:tracePt t="106557" x="1492250" y="1619250"/>
          <p14:tracePt t="106570" x="1511300" y="1612900"/>
          <p14:tracePt t="106589" x="1549400" y="1593850"/>
          <p14:tracePt t="106605" x="1619250" y="1574800"/>
          <p14:tracePt t="106622" x="1752600" y="1568450"/>
          <p14:tracePt t="106639" x="1924050" y="1568450"/>
          <p14:tracePt t="106655" x="2139950" y="1587500"/>
          <p14:tracePt t="106671" x="2355850" y="1600200"/>
          <p14:tracePt t="106689" x="2578100" y="1625600"/>
          <p14:tracePt t="106705" x="2800350" y="1657350"/>
          <p14:tracePt t="106722" x="2971800" y="1682750"/>
          <p14:tracePt t="106739" x="3130550" y="1708150"/>
          <p14:tracePt t="106756" x="3429000" y="1758950"/>
          <p14:tracePt t="106760" x="3581400" y="1778000"/>
          <p14:tracePt t="106772" x="3740150" y="1803400"/>
          <p14:tracePt t="106789" x="4013200" y="1835150"/>
          <p14:tracePt t="106806" x="4241800" y="1873250"/>
          <p14:tracePt t="106822" x="4419600" y="1911350"/>
          <p14:tracePt t="106839" x="4508500" y="1930400"/>
          <p14:tracePt t="106857" x="4533900" y="1930400"/>
          <p14:tracePt t="107084" x="4527550" y="1917700"/>
          <p14:tracePt t="107095" x="4527550" y="1911350"/>
          <p14:tracePt t="107098" x="4514850" y="1905000"/>
          <p14:tracePt t="107124" x="4483100" y="1873250"/>
          <p14:tracePt t="107140" x="4432300" y="1835150"/>
          <p14:tracePt t="107155" x="4400550" y="1797050"/>
          <p14:tracePt t="107173" x="4387850" y="1771650"/>
          <p14:tracePt t="107189" x="4375150" y="1739900"/>
          <p14:tracePt t="107206" x="4368800" y="1720850"/>
          <p14:tracePt t="107222" x="4362450" y="1714500"/>
          <p14:tracePt t="107239" x="4349750" y="1708150"/>
          <p14:tracePt t="107255" x="4343400" y="1701800"/>
          <p14:tracePt t="107273" x="4330700" y="1701800"/>
          <p14:tracePt t="107289" x="4311650" y="1689100"/>
          <p14:tracePt t="107306" x="4292600" y="1676400"/>
          <p14:tracePt t="107323" x="4279900" y="1663700"/>
          <p14:tracePt t="107339" x="4260850" y="1644650"/>
          <p14:tracePt t="107356" x="4248150" y="1631950"/>
          <p14:tracePt t="107371" x="4235450" y="1625600"/>
          <p14:tracePt t="107388" x="4216400" y="1612900"/>
          <p14:tracePt t="107406" x="4171950" y="1587500"/>
          <p14:tracePt t="107422" x="4121150" y="1562100"/>
          <p14:tracePt t="107439" x="4076700" y="1530350"/>
          <p14:tracePt t="107456" x="4038600" y="1504950"/>
          <p14:tracePt t="107473" x="4019550" y="1485900"/>
          <p14:tracePt t="107490" x="4013200" y="1479550"/>
          <p14:tracePt t="107506" x="4006850" y="1473200"/>
          <p14:tracePt t="107523" x="3981450" y="1466850"/>
          <p14:tracePt t="107540" x="3962400" y="1466850"/>
          <p14:tracePt t="107556" x="3905250" y="1466850"/>
          <p14:tracePt t="107573" x="3886200" y="1466850"/>
          <p14:tracePt t="107589" x="3886200" y="1473200"/>
          <p14:tracePt t="107631" x="3879850" y="1479550"/>
          <p14:tracePt t="107640" x="3873500" y="1485900"/>
          <p14:tracePt t="107655" x="3822700" y="1524000"/>
          <p14:tracePt t="107674" x="3765550" y="1562100"/>
          <p14:tracePt t="107690" x="3721100" y="1593850"/>
          <p14:tracePt t="107706" x="3708400" y="1612900"/>
          <p14:tracePt t="107723" x="3695700" y="1625600"/>
          <p14:tracePt t="107740" x="3689350" y="1644650"/>
          <p14:tracePt t="107756" x="3689350" y="1670050"/>
          <p14:tracePt t="107759" x="3689350" y="1682750"/>
          <p14:tracePt t="107772" x="3689350" y="1689100"/>
          <p14:tracePt t="107775" x="3695700" y="1708150"/>
          <p14:tracePt t="107789" x="3708400" y="1727200"/>
          <p14:tracePt t="107808" x="3740150" y="1771650"/>
          <p14:tracePt t="107825" x="3765550" y="1797050"/>
          <p14:tracePt t="107840" x="3771900" y="1809750"/>
          <p14:tracePt t="107856" x="3797300" y="1822450"/>
          <p14:tracePt t="107873" x="3835400" y="1835150"/>
          <p14:tracePt t="107889" x="3905250" y="1841500"/>
          <p14:tracePt t="107907" x="3994150" y="1854200"/>
          <p14:tracePt t="107922" x="4102100" y="1866900"/>
          <p14:tracePt t="107940" x="4229100" y="1873250"/>
          <p14:tracePt t="107956" x="4311650" y="1866900"/>
          <p14:tracePt t="107973" x="4375150" y="1854200"/>
          <p14:tracePt t="107990" x="4432300" y="1828800"/>
          <p14:tracePt t="108006" x="4476750" y="1816100"/>
          <p14:tracePt t="108009" x="4495800" y="1809750"/>
          <p14:tracePt t="108023" x="4521200" y="1790700"/>
          <p14:tracePt t="108039" x="4540250" y="1778000"/>
          <p14:tracePt t="108058" x="4559300" y="1752600"/>
          <p14:tracePt t="108073" x="4565650" y="1727200"/>
          <p14:tracePt t="108090" x="4565650" y="1695450"/>
          <p14:tracePt t="108107" x="4565650" y="1670050"/>
          <p14:tracePt t="108123" x="4559300" y="1644650"/>
          <p14:tracePt t="108140" x="4552950" y="1619250"/>
          <p14:tracePt t="108156" x="4546600" y="1600200"/>
          <p14:tracePt t="108172" x="4527550" y="1574800"/>
          <p14:tracePt t="108191" x="4502150" y="1549400"/>
          <p14:tracePt t="108207" x="4470400" y="1530350"/>
          <p14:tracePt t="108224" x="4419600" y="1511300"/>
          <p14:tracePt t="108240" x="4368800" y="1492250"/>
          <p14:tracePt t="108257" x="4318000" y="1473200"/>
          <p14:tracePt t="108273" x="4305300" y="1473200"/>
          <p14:tracePt t="108274" x="4286250" y="1466850"/>
          <p14:tracePt t="108291" x="4248150" y="1460500"/>
          <p14:tracePt t="108307" x="4197350" y="1460500"/>
          <p14:tracePt t="108322" x="4152900" y="1454150"/>
          <p14:tracePt t="108340" x="4114800" y="1454150"/>
          <p14:tracePt t="108357" x="4089400" y="1454150"/>
          <p14:tracePt t="108374" x="4070350" y="1454150"/>
          <p14:tracePt t="108390" x="4064000" y="1454150"/>
          <p14:tracePt t="108407" x="4057650" y="1454150"/>
          <p14:tracePt t="108423" x="4032250" y="1466850"/>
          <p14:tracePt t="108441" x="4000500" y="1479550"/>
          <p14:tracePt t="108457" x="3924300" y="1511300"/>
          <p14:tracePt t="108475" x="3854450" y="1543050"/>
          <p14:tracePt t="108491" x="3797300" y="1568450"/>
          <p14:tracePt t="108507" x="3771900" y="1587500"/>
          <p14:tracePt t="108524" x="3746500" y="1619250"/>
          <p14:tracePt t="108541" x="3746500" y="1631950"/>
          <p14:tracePt t="108557" x="3746500" y="1638300"/>
          <p14:tracePt t="108574" x="3759200" y="1663700"/>
          <p14:tracePt t="108590" x="3771900" y="1695450"/>
          <p14:tracePt t="108607" x="3790950" y="1739900"/>
          <p14:tracePt t="108624" x="3816350" y="1778000"/>
          <p14:tracePt t="108640" x="3841750" y="1803400"/>
          <p14:tracePt t="108657" x="3886200" y="1828800"/>
          <p14:tracePt t="108674" x="3937000" y="1841500"/>
          <p14:tracePt t="108690" x="3994150" y="1854200"/>
          <p14:tracePt t="108707" x="4025900" y="1854200"/>
          <p14:tracePt t="108724" x="4064000" y="1854200"/>
          <p14:tracePt t="108741" x="4108450" y="1847850"/>
          <p14:tracePt t="108757" x="4152900" y="1841500"/>
          <p14:tracePt t="108776" x="4159250" y="1835150"/>
          <p14:tracePt t="108807" x="4171950" y="1835150"/>
          <p14:tracePt t="108824" x="4184650" y="1835150"/>
          <p14:tracePt t="108840" x="4197350" y="1835150"/>
          <p14:tracePt t="108857" x="4210050" y="1835150"/>
          <p14:tracePt t="108874" x="4216400" y="1828800"/>
          <p14:tracePt t="108890" x="4222750" y="1822450"/>
          <p14:tracePt t="108907" x="4235450" y="1809750"/>
          <p14:tracePt t="108924" x="4248150" y="1803400"/>
          <p14:tracePt t="108941" x="4260850" y="1790700"/>
          <p14:tracePt t="108975" x="4260850" y="1784350"/>
          <p14:tracePt t="109354" x="4260850" y="1778000"/>
          <p14:tracePt t="109362" x="4267200" y="1771650"/>
          <p14:tracePt t="109374" x="4267200" y="1765300"/>
          <p14:tracePt t="109391" x="4273550" y="1752600"/>
          <p14:tracePt t="109407" x="4279900" y="1739900"/>
          <p14:tracePt t="109425" x="4286250" y="1727200"/>
          <p14:tracePt t="109441" x="4298950" y="1714500"/>
          <p14:tracePt t="109459" x="4318000" y="1695450"/>
          <p14:tracePt t="109475" x="4330700" y="1682750"/>
          <p14:tracePt t="109492" x="4349750" y="1663700"/>
          <p14:tracePt t="109508" x="4362450" y="1657350"/>
          <p14:tracePt t="109525" x="4368800" y="1651000"/>
          <p14:tracePt t="109542" x="4375150" y="1651000"/>
          <p14:tracePt t="109574" x="4375150" y="1644650"/>
          <p14:tracePt t="109591" x="4375150" y="1638300"/>
          <p14:tracePt t="109625" x="4375150" y="1631950"/>
          <p14:tracePt t="109712" x="4381500" y="1625600"/>
          <p14:tracePt t="109718" x="4387850" y="1619250"/>
          <p14:tracePt t="109724" x="4394200" y="1612900"/>
          <p14:tracePt t="109743" x="4432300" y="1581150"/>
          <p14:tracePt t="109759" x="4483100" y="1543050"/>
          <p14:tracePt t="109775" x="4527550" y="1504950"/>
          <p14:tracePt t="109792" x="4546600" y="1479550"/>
          <p14:tracePt t="109807" x="4565650" y="1454150"/>
          <p14:tracePt t="109825" x="4572000" y="1441450"/>
          <p14:tracePt t="109875" x="4565650" y="1441450"/>
          <p14:tracePt t="109892" x="4546600" y="1441450"/>
          <p14:tracePt t="109908" x="4514850" y="1422400"/>
          <p14:tracePt t="109912" x="4502150" y="1409700"/>
          <p14:tracePt t="109923" x="4483100" y="1403350"/>
          <p14:tracePt t="109926" x="4470400" y="1397000"/>
          <p14:tracePt t="109940" x="4457700" y="1384300"/>
          <p14:tracePt t="109958" x="4419600" y="1358900"/>
          <p14:tracePt t="109974" x="4356100" y="1327150"/>
          <p14:tracePt t="109991" x="4349750" y="1327150"/>
          <p14:tracePt t="128720" x="4343400" y="1327150"/>
          <p14:tracePt t="128729" x="4311650" y="1314450"/>
          <p14:tracePt t="128740" x="4273550" y="1295400"/>
          <p14:tracePt t="128757" x="4152900" y="1244600"/>
          <p14:tracePt t="128775" x="4108450" y="1225550"/>
          <p14:tracePt t="128792" x="4083050" y="1225550"/>
          <p14:tracePt t="128806" x="4057650" y="1231900"/>
          <p14:tracePt t="128825" x="4013200" y="1244600"/>
          <p14:tracePt t="128841" x="3905250" y="1257300"/>
          <p14:tracePt t="128858" x="3771900" y="1282700"/>
          <p14:tracePt t="128874" x="3536950" y="1333500"/>
          <p14:tracePt t="128878" x="3409950" y="1358900"/>
          <p14:tracePt t="128889" x="3289300" y="1384300"/>
          <p14:tracePt t="128908" x="3155950" y="1390650"/>
          <p14:tracePt t="128924" x="3143250" y="1397000"/>
          <p14:tracePt t="128941" x="3136900" y="1397000"/>
          <p14:tracePt t="128946" x="3136900" y="1403350"/>
          <p14:tracePt t="128956" x="3130550" y="1409700"/>
          <p14:tracePt t="128960" x="3111500" y="1422400"/>
          <p14:tracePt t="128974" x="3073400" y="1441450"/>
          <p14:tracePt t="128977" x="3041650" y="1460500"/>
          <p14:tracePt t="128990" x="2990850" y="1485900"/>
          <p14:tracePt t="128993" x="2952750" y="1498600"/>
          <p14:tracePt t="129009" x="2889250" y="1530350"/>
          <p14:tracePt t="129026" x="2876550" y="1543050"/>
          <p14:tracePt t="129043" x="2876550" y="1549400"/>
          <p14:tracePt t="129056" x="2889250" y="1562100"/>
          <p14:tracePt t="129073" x="2927350" y="1574800"/>
          <p14:tracePt t="129092" x="2965450" y="1593850"/>
          <p14:tracePt t="129108" x="3016250" y="1638300"/>
          <p14:tracePt t="129124" x="3060700" y="1708150"/>
          <p14:tracePt t="129141" x="3105150" y="1803400"/>
          <p14:tracePt t="129145" x="3124200" y="1841500"/>
          <p14:tracePt t="129158" x="3149600" y="1879600"/>
          <p14:tracePt t="129175" x="3187700" y="1943100"/>
          <p14:tracePt t="129191" x="3238500" y="1981200"/>
          <p14:tracePt t="129208" x="3251200" y="1987550"/>
          <p14:tracePt t="129225" x="3289300" y="1987550"/>
          <p14:tracePt t="129242" x="3390900" y="1974850"/>
          <p14:tracePt t="129258" x="3435350" y="1968500"/>
          <p14:tracePt t="129275" x="3454400" y="1968500"/>
          <p14:tracePt t="129291" x="3454400" y="2000250"/>
          <p14:tracePt t="129307" x="3454400" y="2038350"/>
          <p14:tracePt t="129324" x="3454400" y="2076450"/>
          <p14:tracePt t="129341" x="3454400" y="2101850"/>
          <p14:tracePt t="129358" x="3454400" y="2114550"/>
          <p14:tracePt t="129408" x="3454400" y="2120900"/>
          <p14:tracePt t="129427" x="3422650" y="2146300"/>
          <p14:tracePt t="129441" x="3403600" y="2152650"/>
          <p14:tracePt t="129445" x="3390900" y="2165350"/>
          <p14:tracePt t="129459" x="3371850" y="2171700"/>
          <p14:tracePt t="129557" x="3378200" y="2171700"/>
          <p14:tracePt t="129603" x="3371850" y="2171700"/>
          <p14:tracePt t="129613" x="3371850" y="2178050"/>
          <p14:tracePt t="129625" x="3365500" y="2184400"/>
          <p14:tracePt t="129784" x="3371850" y="2190750"/>
          <p14:tracePt t="129796" x="3378200" y="2190750"/>
          <p14:tracePt t="129807" x="3384550" y="2190750"/>
          <p14:tracePt t="129855" x="3384550" y="2197100"/>
          <p14:tracePt t="129880" x="3384550" y="2203450"/>
          <p14:tracePt t="129930" x="3390900" y="2203450"/>
          <p14:tracePt t="129939" x="3403600" y="2203450"/>
          <p14:tracePt t="129948" x="3429000" y="2197100"/>
          <p14:tracePt t="129960" x="3486150" y="2184400"/>
          <p14:tracePt t="129975" x="3556000" y="2171700"/>
          <p14:tracePt t="129991" x="3657600" y="2178050"/>
          <p14:tracePt t="130008" x="3727450" y="2190750"/>
          <p14:tracePt t="130025" x="3746500" y="2197100"/>
          <p14:tracePt t="130042" x="3759200" y="2209800"/>
          <p14:tracePt t="130059" x="3790950" y="2228850"/>
          <p14:tracePt t="130075" x="3810000" y="2241550"/>
          <p14:tracePt t="130092" x="3822700" y="2247900"/>
          <p14:tracePt t="130108" x="3835400" y="2247900"/>
          <p14:tracePt t="130125" x="3848100" y="2247900"/>
          <p14:tracePt t="130129" x="3860800" y="2247900"/>
          <p14:tracePt t="130142" x="3873500" y="2247900"/>
          <p14:tracePt t="130145" x="3886200" y="2241550"/>
          <p14:tracePt t="130158" x="3898900" y="2235200"/>
          <p14:tracePt t="130161" x="3911600" y="2235200"/>
          <p14:tracePt t="130175" x="3911600" y="2228850"/>
          <p14:tracePt t="130192" x="3917950" y="2228850"/>
          <p14:tracePt t="130225" x="3924300" y="2228850"/>
          <p14:tracePt t="130241" x="3930650" y="2228850"/>
          <p14:tracePt t="130518" x="3937000" y="2228850"/>
          <p14:tracePt t="130524" x="3943350" y="2228850"/>
          <p14:tracePt t="130542" x="3968750" y="2228850"/>
          <p14:tracePt t="130559" x="3987800" y="2222500"/>
          <p14:tracePt t="130575" x="4013200" y="2222500"/>
          <p14:tracePt t="130593" x="4038600" y="2216150"/>
          <p14:tracePt t="130608" x="4070350" y="2209800"/>
          <p14:tracePt t="130626" x="4108450" y="2197100"/>
          <p14:tracePt t="130643" x="4171950" y="2184400"/>
          <p14:tracePt t="130659" x="4197350" y="2178050"/>
          <p14:tracePt t="130662" x="4222750" y="2178050"/>
          <p14:tracePt t="130675" x="4235450" y="2178050"/>
          <p14:tracePt t="130676" x="4248150" y="2178050"/>
          <p14:tracePt t="130694" x="4279900" y="2178050"/>
          <p14:tracePt t="130708" x="4305300" y="2178050"/>
          <p14:tracePt t="130725" x="4330700" y="2171700"/>
          <p14:tracePt t="130743" x="4349750" y="2165350"/>
          <p14:tracePt t="130761" x="4368800" y="2159000"/>
          <p14:tracePt t="130764" x="4381500" y="2152650"/>
          <p14:tracePt t="130774" x="4381500" y="2146300"/>
          <p14:tracePt t="130792" x="4406900" y="2133600"/>
          <p14:tracePt t="130809" x="4432300" y="2120900"/>
          <p14:tracePt t="130825" x="4451350" y="2108200"/>
          <p14:tracePt t="130843" x="4451350" y="2101850"/>
          <p14:tracePt t="130859" x="4451350" y="2095500"/>
          <p14:tracePt t="130862" x="4451350" y="2089150"/>
          <p14:tracePt t="130875" x="4445000" y="2082800"/>
          <p14:tracePt t="130893" x="4438650" y="2063750"/>
          <p14:tracePt t="130909" x="4425950" y="2025650"/>
          <p14:tracePt t="130925" x="4419600" y="2012950"/>
          <p14:tracePt t="130929" x="4413250" y="2000250"/>
          <p14:tracePt t="130942" x="4406900" y="1981200"/>
          <p14:tracePt t="130947" x="4400550" y="1968500"/>
          <p14:tracePt t="130949" x="4387850" y="1949450"/>
          <p14:tracePt t="130959" x="4381500" y="1943100"/>
          <p14:tracePt t="130976" x="4356100" y="1930400"/>
          <p14:tracePt t="130993" x="4337050" y="1917700"/>
          <p14:tracePt t="131009" x="4324350" y="1911350"/>
          <p14:tracePt t="131026" x="4318000" y="1905000"/>
          <p14:tracePt t="131041" x="4311650" y="1905000"/>
          <p14:tracePt t="131058" x="4305300" y="1898650"/>
          <p14:tracePt t="131075" x="4292600" y="1892300"/>
          <p14:tracePt t="131092" x="4279900" y="1892300"/>
          <p14:tracePt t="131109" x="4248150" y="1885950"/>
          <p14:tracePt t="131126" x="4222750" y="1892300"/>
          <p14:tracePt t="131143" x="4203700" y="1898650"/>
          <p14:tracePt t="131145" x="4184650" y="1917700"/>
          <p14:tracePt t="131159" x="4178300" y="1924050"/>
          <p14:tracePt t="131163" x="4171950" y="1936750"/>
          <p14:tracePt t="131177" x="4159250" y="1968500"/>
          <p14:tracePt t="131192" x="4146550" y="2000250"/>
          <p14:tracePt t="131209" x="4146550" y="2006600"/>
          <p14:tracePt t="131226" x="4140200" y="2019300"/>
          <p14:tracePt t="131276" x="4140200" y="2032000"/>
          <p14:tracePt t="131292" x="4140200" y="2057400"/>
          <p14:tracePt t="131309" x="4159250" y="2114550"/>
          <p14:tracePt t="131328" x="4197350" y="2178050"/>
          <p14:tracePt t="131343" x="4222750" y="2209800"/>
          <p14:tracePt t="131359" x="4241800" y="2228850"/>
          <p14:tracePt t="131393" x="4248150" y="2228850"/>
          <p14:tracePt t="131409" x="4273550" y="2228850"/>
          <p14:tracePt t="131427" x="4324350" y="2222500"/>
          <p14:tracePt t="131445" x="4375150" y="2216150"/>
          <p14:tracePt t="131459" x="4451350" y="2216150"/>
          <p14:tracePt t="131476" x="4540250" y="2222500"/>
          <p14:tracePt t="131493" x="4629150" y="2222500"/>
          <p14:tracePt t="131509" x="4686300" y="2209800"/>
          <p14:tracePt t="131526" x="4724400" y="2197100"/>
          <p14:tracePt t="131543" x="4743450" y="2178050"/>
          <p14:tracePt t="131560" x="4756150" y="2165350"/>
          <p14:tracePt t="131577" x="4762500" y="2159000"/>
          <p14:tracePt t="131593" x="4768850" y="2159000"/>
          <p14:tracePt t="131627" x="4775200" y="2159000"/>
          <p14:tracePt t="131643" x="4781550" y="2159000"/>
          <p14:tracePt t="131660" x="4787900" y="2159000"/>
          <p14:tracePt t="131676" x="4794250" y="2152650"/>
          <p14:tracePt t="131693" x="4800600" y="2146300"/>
          <p14:tracePt t="131710" x="4800600" y="2133600"/>
          <p14:tracePt t="131713" x="4800600" y="2127250"/>
          <p14:tracePt t="131743" x="4800600" y="2120900"/>
          <p14:tracePt t="131759" x="4806950" y="2120900"/>
          <p14:tracePt t="131851" x="4806950" y="2114550"/>
          <p14:tracePt t="131879" x="4806950" y="2108200"/>
          <p14:tracePt t="131931" x="4806950" y="2101850"/>
          <p14:tracePt t="132112" x="4819650" y="2101850"/>
          <p14:tracePt t="132119" x="4870450" y="2120900"/>
          <p14:tracePt t="132125" x="4933950" y="2133600"/>
          <p14:tracePt t="132144" x="5003800" y="2146300"/>
          <p14:tracePt t="132161" x="5048250" y="2152650"/>
          <p14:tracePt t="132177" x="5054600" y="2152650"/>
          <p14:tracePt t="132194" x="5060950" y="2152650"/>
          <p14:tracePt t="132267" x="5067300" y="2152650"/>
          <p14:tracePt t="132282" x="5073650" y="2146300"/>
          <p14:tracePt t="132295" x="5086350" y="2146300"/>
          <p14:tracePt t="132311" x="5086350" y="2139950"/>
          <p14:tracePt t="132376" x="5086350" y="2133600"/>
          <p14:tracePt t="132388" x="5086350" y="2127250"/>
          <p14:tracePt t="132410" x="5086350" y="2120900"/>
          <p14:tracePt t="132432" x="5086350" y="2114550"/>
          <p14:tracePt t="132446" x="5086350" y="2108200"/>
          <p14:tracePt t="132461" x="5086350" y="2101850"/>
          <p14:tracePt t="132477" x="5092700" y="2095500"/>
          <p14:tracePt t="132494" x="5099050" y="2089150"/>
          <p14:tracePt t="132682" x="5105400" y="2089150"/>
          <p14:tracePt t="132690" x="5111750" y="2082800"/>
          <p14:tracePt t="132695" x="5118100" y="2070100"/>
          <p14:tracePt t="132711" x="5130800" y="2063750"/>
          <p14:tracePt t="132728" x="5143500" y="2044700"/>
          <p14:tracePt t="132744" x="5156200" y="2032000"/>
          <p14:tracePt t="132761" x="5168900" y="2025650"/>
          <p14:tracePt t="132778" x="5181600" y="2019300"/>
          <p14:tracePt t="132794" x="5181600" y="2012950"/>
          <p14:tracePt t="132827" x="5187950" y="2012950"/>
          <p14:tracePt t="132861" x="5194300" y="2032000"/>
          <p14:tracePt t="132878" x="5200650" y="2051050"/>
          <p14:tracePt t="132894" x="5207000" y="2063750"/>
          <p14:tracePt t="132912" x="5207000" y="2076450"/>
          <p14:tracePt t="133031" x="5213350" y="2076450"/>
          <p14:tracePt t="133174" x="5219700" y="2082800"/>
          <p14:tracePt t="133182" x="5226050" y="2089150"/>
          <p14:tracePt t="133198" x="5232400" y="2095500"/>
          <p14:tracePt t="133211" x="5238750" y="2101850"/>
          <p14:tracePt t="133228" x="5251450" y="2108200"/>
          <p14:tracePt t="133244" x="5257800" y="2108200"/>
          <p14:tracePt t="133262" x="5264150" y="2108200"/>
          <p14:tracePt t="133296" x="5270500" y="2114550"/>
          <p14:tracePt t="133313" x="5283200" y="2127250"/>
          <p14:tracePt t="133328" x="5359400" y="2184400"/>
          <p14:tracePt t="133347" x="5441950" y="2241550"/>
          <p14:tracePt t="133361" x="5511800" y="2286000"/>
          <p14:tracePt t="133378" x="5562600" y="2317750"/>
          <p14:tracePt t="133398" x="5600700" y="2330450"/>
          <p14:tracePt t="133412" x="5607050" y="2330450"/>
          <p14:tracePt t="133415" x="5619750" y="2330450"/>
          <p14:tracePt t="133428" x="5632450" y="2330450"/>
          <p14:tracePt t="133445" x="5676900" y="2311400"/>
          <p14:tracePt t="133463" x="5702300" y="2292350"/>
          <p14:tracePt t="133478" x="5708650" y="2279650"/>
          <p14:tracePt t="133481" x="5721350" y="2254250"/>
          <p14:tracePt t="133495" x="5727700" y="2216150"/>
          <p14:tracePt t="133511" x="5727700" y="2184400"/>
          <p14:tracePt t="133528" x="5727700" y="2133600"/>
          <p14:tracePt t="133543" x="5708650" y="2082800"/>
          <p14:tracePt t="133561" x="5683250" y="2038350"/>
          <p14:tracePt t="133578" x="5645150" y="1993900"/>
          <p14:tracePt t="133595" x="5607050" y="1955800"/>
          <p14:tracePt t="133612" x="5594350" y="1943100"/>
          <p14:tracePt t="133616" x="5588000" y="1943100"/>
          <p14:tracePt t="133627" x="5581650" y="1936750"/>
          <p14:tracePt t="133647" x="5575300" y="1936750"/>
          <p14:tracePt t="133661" x="5568950" y="1936750"/>
          <p14:tracePt t="133679" x="5549900" y="1936750"/>
          <p14:tracePt t="133694" x="5530850" y="1949450"/>
          <p14:tracePt t="133711" x="5511800" y="1955800"/>
          <p14:tracePt t="133729" x="5499100" y="1962150"/>
          <p14:tracePt t="133745" x="5492750" y="1968500"/>
          <p14:tracePt t="133761" x="5480050" y="1981200"/>
          <p14:tracePt t="133778" x="5467350" y="2000250"/>
          <p14:tracePt t="133795" x="5461000" y="2012950"/>
          <p14:tracePt t="133811" x="5454650" y="2032000"/>
          <p14:tracePt t="133828" x="5448300" y="2038350"/>
          <p14:tracePt t="133845" x="5435600" y="2051050"/>
          <p14:tracePt t="133862" x="5429250" y="2057400"/>
          <p14:tracePt t="133879" x="5416550" y="2057400"/>
          <p14:tracePt t="133897" x="5391150" y="2063750"/>
          <p14:tracePt t="133915" x="5391150" y="2070100"/>
          <p14:tracePt t="133927" x="5384800" y="2070100"/>
          <p14:tracePt t="133945" x="5384800" y="2076450"/>
          <p14:tracePt t="134044" x="5378450" y="2076450"/>
          <p14:tracePt t="134052" x="5378450" y="2082800"/>
          <p14:tracePt t="134060" x="5372100" y="2095500"/>
          <p14:tracePt t="134078" x="5359400" y="2108200"/>
          <p14:tracePt t="134095" x="5346700" y="2120900"/>
          <p14:tracePt t="134110" x="5340350" y="2127250"/>
          <p14:tracePt t="134269" x="5334000" y="2127250"/>
          <p14:tracePt t="134275" x="5334000" y="2133600"/>
          <p14:tracePt t="134281" x="5321300" y="2133600"/>
          <p14:tracePt t="134294" x="5308600" y="2139950"/>
          <p14:tracePt t="134312" x="5232400" y="2159000"/>
          <p14:tracePt t="134329" x="5118100" y="2178050"/>
          <p14:tracePt t="134346" x="4933950" y="2203450"/>
          <p14:tracePt t="134362" x="4762500" y="2228850"/>
          <p14:tracePt t="134379" x="4673600" y="2241550"/>
          <p14:tracePt t="134383" x="4654550" y="2247900"/>
          <p14:tracePt t="134398" x="4660900" y="2247900"/>
          <p14:tracePt t="134413" x="4699000" y="2247900"/>
          <p14:tracePt t="134430" x="4781550" y="2235200"/>
          <p14:tracePt t="134445" x="4864100" y="2216150"/>
          <p14:tracePt t="134463" x="4889500" y="2203450"/>
          <p14:tracePt t="134479" x="4889500" y="2216150"/>
          <p14:tracePt t="134497" x="4883150" y="2260600"/>
          <p14:tracePt t="134512" x="4857750" y="2292350"/>
          <p14:tracePt t="134529" x="4826000" y="2317750"/>
          <p14:tracePt t="134545" x="4813300" y="2324100"/>
          <p14:tracePt t="134579" x="4826000" y="2324100"/>
          <p14:tracePt t="134596" x="4845050" y="2317750"/>
          <p14:tracePt t="134612" x="4883150" y="2305050"/>
          <p14:tracePt t="134628" x="4902200" y="2298700"/>
          <p14:tracePt t="134645" x="4927600" y="2292350"/>
          <p14:tracePt t="134661" x="4959350" y="2286000"/>
          <p14:tracePt t="134679" x="4978400" y="2266950"/>
          <p14:tracePt t="134695" x="4997450" y="2241550"/>
          <p14:tracePt t="134712" x="5010150" y="2216150"/>
          <p14:tracePt t="134715" x="5016500" y="2209800"/>
          <p14:tracePt t="134728" x="5016500" y="2197100"/>
          <p14:tracePt t="134731" x="5022850" y="2178050"/>
          <p14:tracePt t="134745" x="5022850" y="2171700"/>
          <p14:tracePt t="134763" x="5016500" y="2146300"/>
          <p14:tracePt t="134779" x="5010150" y="2139950"/>
          <p14:tracePt t="134796" x="5010150" y="2133600"/>
          <p14:tracePt t="134812" x="5010150" y="2127250"/>
          <p14:tracePt t="134828" x="5003800" y="2114550"/>
          <p14:tracePt t="134846" x="4991100" y="2089150"/>
          <p14:tracePt t="134863" x="4978400" y="2070100"/>
          <p14:tracePt t="134879" x="4946650" y="2051050"/>
          <p14:tracePt t="134896" x="4895850" y="2032000"/>
          <p14:tracePt t="134913" x="4826000" y="2019300"/>
          <p14:tracePt t="134929" x="4705350" y="1993900"/>
          <p14:tracePt t="134946" x="4635500" y="1981200"/>
          <p14:tracePt t="134963" x="4629150" y="1974850"/>
          <p14:tracePt t="135022" x="4622800" y="1974850"/>
          <p14:tracePt t="135030" x="4610100" y="1974850"/>
          <p14:tracePt t="135045" x="4565650" y="1974850"/>
          <p14:tracePt t="135062" x="4508500" y="1974850"/>
          <p14:tracePt t="135079" x="4451350" y="1968500"/>
          <p14:tracePt t="135095" x="4438650" y="1962150"/>
          <p14:tracePt t="135129" x="4432300" y="1955800"/>
          <p14:tracePt t="135146" x="4432300" y="1943100"/>
          <p14:tracePt t="135163" x="4425950" y="1943100"/>
          <p14:tracePt t="135180" x="4368800" y="1936750"/>
          <p14:tracePt t="135196" x="4235450" y="1936750"/>
          <p14:tracePt t="135212" x="4089400" y="1917700"/>
          <p14:tracePt t="135229" x="3962400" y="1898650"/>
          <p14:tracePt t="135246" x="3860800" y="1879600"/>
          <p14:tracePt t="135263" x="3790950" y="1854200"/>
          <p14:tracePt t="135279" x="3765550" y="1841500"/>
          <p14:tracePt t="135296" x="3765550" y="1828800"/>
          <p14:tracePt t="135299" x="3759200" y="1822450"/>
          <p14:tracePt t="135312" x="3759200" y="1816100"/>
          <p14:tracePt t="135330" x="3746500" y="1809750"/>
          <p14:tracePt t="135346" x="3695700" y="1809750"/>
          <p14:tracePt t="135363" x="3625850" y="1809750"/>
          <p14:tracePt t="135366" x="3581400" y="1809750"/>
          <p14:tracePt t="135380" x="3524250" y="1809750"/>
          <p14:tracePt t="135397" x="3359150" y="1809750"/>
          <p14:tracePt t="135413" x="3321050" y="1809750"/>
          <p14:tracePt t="135429" x="3314700" y="1809750"/>
          <p14:tracePt t="135714" x="3327400" y="1809750"/>
          <p14:tracePt t="135719" x="3333750" y="1809750"/>
          <p14:tracePt t="135729" x="3365500" y="1822450"/>
          <p14:tracePt t="135747" x="3467100" y="1841500"/>
          <p14:tracePt t="135763" x="3556000" y="1879600"/>
          <p14:tracePt t="135780" x="3600450" y="1930400"/>
          <p14:tracePt t="135798" x="3606800" y="1987550"/>
          <p14:tracePt t="135802" x="3606800" y="2012950"/>
          <p14:tracePt t="135813" x="3606800" y="2038350"/>
          <p14:tracePt t="135817" x="3619500" y="2063750"/>
          <p14:tracePt t="135829" x="3632200" y="2089150"/>
          <p14:tracePt t="135832" x="3638550" y="2095500"/>
          <p14:tracePt t="135847" x="3670300" y="2114550"/>
          <p14:tracePt t="135863" x="3695700" y="2120900"/>
          <p14:tracePt t="135880" x="3740150" y="2114550"/>
          <p14:tracePt t="135898" x="3778250" y="2101850"/>
          <p14:tracePt t="135916" x="3835400" y="2082800"/>
          <p14:tracePt t="135930" x="3879850" y="2076450"/>
          <p14:tracePt t="135947" x="3911600" y="2070100"/>
          <p14:tracePt t="135980" x="3917950" y="2070100"/>
          <p14:tracePt t="136030" x="3924300" y="2070100"/>
          <p14:tracePt t="136080" x="3943350" y="2063750"/>
          <p14:tracePt t="136096" x="3962400" y="2057400"/>
          <p14:tracePt t="136115" x="3981450" y="2051050"/>
          <p14:tracePt t="136129" x="3987800" y="2051050"/>
          <p14:tracePt t="136287" x="3994150" y="2051050"/>
          <p14:tracePt t="136295" x="3994150" y="2044700"/>
          <p14:tracePt t="136314" x="4013200" y="2044700"/>
          <p14:tracePt t="136331" x="4025900" y="2038350"/>
          <p14:tracePt t="136348" x="4038600" y="2032000"/>
          <p14:tracePt t="136352" x="4044950" y="2025650"/>
          <p14:tracePt t="136362" x="4057650" y="2019300"/>
          <p14:tracePt t="136366" x="4057650" y="2012950"/>
          <p14:tracePt t="136380" x="4064000" y="2012950"/>
          <p14:tracePt t="136398" x="4070350" y="2000250"/>
          <p14:tracePt t="136414" x="4076700" y="1993900"/>
          <p14:tracePt t="136431" x="4083050" y="1962150"/>
          <p14:tracePt t="136434" x="4083050" y="1936750"/>
          <p14:tracePt t="136447" x="4089400" y="1879600"/>
          <p14:tracePt t="136450" x="4089400" y="1828800"/>
          <p14:tracePt t="136463" x="4089400" y="1803400"/>
          <p14:tracePt t="136464" x="4083050" y="1765300"/>
          <p14:tracePt t="136481" x="4051300" y="1714500"/>
          <p14:tracePt t="136500" x="4013200" y="1689100"/>
          <p14:tracePt t="136514" x="3994150" y="1676400"/>
          <p14:tracePt t="136530" x="3987800" y="1676400"/>
          <p14:tracePt t="136597" x="3981450" y="1676400"/>
          <p14:tracePt t="136614" x="3949700" y="1676400"/>
          <p14:tracePt t="136631" x="3867150" y="1676400"/>
          <p14:tracePt t="136635" x="3822700" y="1676400"/>
          <p14:tracePt t="136646" x="3790950" y="1682750"/>
          <p14:tracePt t="136665" x="3721100" y="1708150"/>
          <p14:tracePt t="136681" x="3708400" y="1714500"/>
          <p14:tracePt t="136697" x="3702050" y="1720850"/>
          <p14:tracePt t="136714" x="3689350" y="1733550"/>
          <p14:tracePt t="136764" x="3689350" y="1739900"/>
          <p14:tracePt t="136781" x="3676650" y="1765300"/>
          <p14:tracePt t="136798" x="3670300" y="1790700"/>
          <p14:tracePt t="136815" x="3670300" y="1816100"/>
          <p14:tracePt t="136831" x="3670300" y="1828800"/>
          <p14:tracePt t="136849" x="3683000" y="1854200"/>
          <p14:tracePt t="136863" x="3740150" y="1892300"/>
          <p14:tracePt t="136881" x="3797300" y="1917700"/>
          <p14:tracePt t="136898" x="3886200" y="1955800"/>
          <p14:tracePt t="136914" x="3937000" y="1987550"/>
          <p14:tracePt t="136931" x="3981450" y="2038350"/>
          <p14:tracePt t="136947" x="4006850" y="2057400"/>
          <p14:tracePt t="136964" x="4025900" y="2076450"/>
          <p14:tracePt t="136969" x="4038600" y="2082800"/>
          <p14:tracePt t="136980" x="4044950" y="2089150"/>
          <p14:tracePt t="136998" x="4057650" y="2095500"/>
          <p14:tracePt t="137014" x="4076700" y="2095500"/>
          <p14:tracePt t="137031" x="4121150" y="2095500"/>
          <p14:tracePt t="137048" x="4159250" y="2076450"/>
          <p14:tracePt t="137065" x="4210050" y="2051050"/>
          <p14:tracePt t="137071" x="4222750" y="2038350"/>
          <p14:tracePt t="137080" x="4248150" y="2012950"/>
          <p14:tracePt t="137097" x="4267200" y="1968500"/>
          <p14:tracePt t="137114" x="4267200" y="1936750"/>
          <p14:tracePt t="137131" x="4241800" y="1879600"/>
          <p14:tracePt t="137148" x="4178300" y="1828800"/>
          <p14:tracePt t="137164" x="4146550" y="1809750"/>
          <p14:tracePt t="137181" x="4133850" y="1803400"/>
          <p14:tracePt t="137231" x="4121150" y="1803400"/>
          <p14:tracePt t="137248" x="4070350" y="1803400"/>
          <p14:tracePt t="137265" x="4019550" y="1841500"/>
          <p14:tracePt t="137281" x="4006850" y="1917700"/>
          <p14:tracePt t="137298" x="4025900" y="1943100"/>
          <p14:tracePt t="137316" x="4260850" y="2038350"/>
          <p14:tracePt t="137331" x="4495800" y="2095500"/>
          <p14:tracePt t="137348" x="4718050" y="2133600"/>
          <p14:tracePt t="137366" x="4933950" y="2152650"/>
          <p14:tracePt t="137370" x="5029200" y="2152650"/>
          <p14:tracePt t="137380" x="5086350" y="2152650"/>
          <p14:tracePt t="137398" x="5219700" y="2139950"/>
          <p14:tracePt t="137414" x="5340350" y="2120900"/>
          <p14:tracePt t="137431" x="5435600" y="2108200"/>
          <p14:tracePt t="137449" x="5518150" y="2108200"/>
          <p14:tracePt t="137464" x="5588000" y="2108200"/>
          <p14:tracePt t="137467" x="5632450" y="2108200"/>
          <p14:tracePt t="137480" x="5676900" y="2108200"/>
          <p14:tracePt t="137498" x="5797550" y="2108200"/>
          <p14:tracePt t="137517" x="5943600" y="2114550"/>
          <p14:tracePt t="137532" x="5943600" y="2120900"/>
          <p14:tracePt t="137535" x="5930900" y="2120900"/>
          <p14:tracePt t="137548" x="5924550" y="2120900"/>
          <p14:tracePt t="140995" x="5918200" y="2120900"/>
          <p14:tracePt t="141006" x="5911850" y="2120900"/>
          <p14:tracePt t="141017" x="5886450" y="2120900"/>
          <p14:tracePt t="141035" x="5880100" y="2120900"/>
          <p14:tracePt t="141088" x="5873750" y="2120900"/>
          <p14:tracePt t="141102" x="5854700" y="2120900"/>
          <p14:tracePt t="141119" x="5753100" y="2108200"/>
          <p14:tracePt t="141135" x="5676900" y="2095500"/>
          <p14:tracePt t="141138" x="5568950" y="2076450"/>
          <p14:tracePt t="141151" x="5422900" y="2057400"/>
          <p14:tracePt t="141154" x="5289550" y="2057400"/>
          <p14:tracePt t="141168" x="5092700" y="2076450"/>
          <p14:tracePt t="141184" x="4933950" y="2114550"/>
          <p14:tracePt t="141201" x="4838700" y="2139950"/>
          <p14:tracePt t="141218" x="4787900" y="2152650"/>
          <p14:tracePt t="141234" x="4737100" y="2165350"/>
          <p14:tracePt t="141251" x="4667250" y="2184400"/>
          <p14:tracePt t="141267" x="4584700" y="2184400"/>
          <p14:tracePt t="141283" x="4489450" y="2190750"/>
          <p14:tracePt t="141301" x="4406900" y="2184400"/>
          <p14:tracePt t="141318" x="4356100" y="2171700"/>
          <p14:tracePt t="141334" x="4343400" y="2171700"/>
          <p14:tracePt t="141353" x="4337050" y="2171700"/>
          <p14:tracePt t="141367" x="4330700" y="2171700"/>
          <p14:tracePt t="141385" x="4191000" y="2203450"/>
          <p14:tracePt t="141401" x="4044950" y="2216150"/>
          <p14:tracePt t="141418" x="3924300" y="2222500"/>
          <p14:tracePt t="141435" x="3778250" y="2216150"/>
          <p14:tracePt t="141451" x="3676650" y="2209800"/>
          <p14:tracePt t="141468" x="3625850" y="2209800"/>
          <p14:tracePt t="141483" x="3581400" y="2228850"/>
          <p14:tracePt t="141501" x="3473450" y="2279650"/>
          <p14:tracePt t="141518" x="3295650" y="2349500"/>
          <p14:tracePt t="141535" x="3117850" y="2419350"/>
          <p14:tracePt t="141551" x="2933700" y="2489200"/>
          <p14:tracePt t="141568" x="2749550" y="2571750"/>
          <p14:tracePt t="141584" x="2654300" y="2628900"/>
          <p14:tracePt t="141602" x="2533650" y="2736850"/>
          <p14:tracePt t="141618" x="2470150" y="2794000"/>
          <p14:tracePt t="141635" x="2393950" y="2863850"/>
          <p14:tracePt t="141651" x="2324100" y="2921000"/>
          <p14:tracePt t="141669" x="2298700" y="2971800"/>
          <p14:tracePt t="141684" x="2298700" y="2990850"/>
          <p14:tracePt t="141701" x="2298700" y="2997200"/>
          <p14:tracePt t="142112" x="2292350" y="2997200"/>
          <p14:tracePt t="142123" x="2286000" y="2990850"/>
          <p14:tracePt t="142135" x="2266950" y="2959100"/>
          <p14:tracePt t="142152" x="2260600" y="2959100"/>
          <p14:tracePt t="143022" x="2260600" y="2952750"/>
          <p14:tracePt t="143028" x="2254250" y="2946400"/>
          <p14:tracePt t="143035" x="2254250" y="2940050"/>
          <p14:tracePt t="143053" x="2241550" y="2927350"/>
          <p14:tracePt t="143070" x="2216150" y="2908300"/>
          <p14:tracePt t="143086" x="2190750" y="2901950"/>
          <p14:tracePt t="143103" x="2184400" y="2901950"/>
          <p14:tracePt t="143153" x="2184400" y="2895600"/>
          <p14:tracePt t="143170" x="2184400" y="2889250"/>
          <p14:tracePt t="143187" x="2178050" y="2876550"/>
          <p14:tracePt t="143204" x="2171700" y="2870200"/>
          <p14:tracePt t="143219" x="2159000" y="2863850"/>
          <p14:tracePt t="143351" x="2159000" y="2857500"/>
          <p14:tracePt t="143357" x="2152650" y="2851150"/>
          <p14:tracePt t="143369" x="2146300" y="2844800"/>
          <p14:tracePt t="143387" x="2133600" y="2819400"/>
          <p14:tracePt t="143403" x="2120900" y="2794000"/>
          <p14:tracePt t="143405" x="2120900" y="2787650"/>
          <p14:tracePt t="143420" x="2120900" y="2781300"/>
          <p14:tracePt t="143437" x="2114550" y="2774950"/>
          <p14:tracePt t="143486" x="2114550" y="2768600"/>
          <p14:tracePt t="143503" x="2114550" y="2762250"/>
          <p14:tracePt t="143519" x="2114550" y="2749550"/>
          <p14:tracePt t="143536" x="2114550" y="2736850"/>
          <p14:tracePt t="143553" x="2114550" y="2724150"/>
          <p14:tracePt t="143568" x="2114550" y="2705100"/>
          <p14:tracePt t="143572" x="2120900" y="2698750"/>
          <p14:tracePt t="143587" x="2127250" y="2692400"/>
          <p14:tracePt t="143603" x="2139950" y="2686050"/>
          <p14:tracePt t="143621" x="2146300" y="2673350"/>
          <p14:tracePt t="143693" x="2146300" y="2667000"/>
          <p14:tracePt t="143704" x="2146300" y="2660650"/>
          <p14:tracePt t="143720" x="2139950" y="2641600"/>
          <p14:tracePt t="143737" x="2133600" y="2609850"/>
          <p14:tracePt t="143753" x="2133600" y="2597150"/>
          <p14:tracePt t="143756" x="2127250" y="2584450"/>
          <p14:tracePt t="143770" x="2127250" y="2578100"/>
          <p14:tracePt t="143787" x="2108200" y="2559050"/>
          <p14:tracePt t="143979" x="2120900" y="2552700"/>
          <p14:tracePt t="143988" x="2133600" y="2552700"/>
          <p14:tracePt t="144004" x="2279650" y="2533650"/>
          <p14:tracePt t="144020" x="2533650" y="2508250"/>
          <p14:tracePt t="144037" x="2863850" y="2489200"/>
          <p14:tracePt t="144054" x="3206750" y="2489200"/>
          <p14:tracePt t="144058" x="3333750" y="2489200"/>
          <p14:tracePt t="144071" x="3511550" y="2495550"/>
          <p14:tracePt t="144075" x="3657600" y="2501900"/>
          <p14:tracePt t="144088" x="4051300" y="2501900"/>
          <p14:tracePt t="144103" x="4267200" y="2501900"/>
          <p14:tracePt t="144106" x="4476750" y="2501900"/>
          <p14:tracePt t="144119" x="4749800" y="2501900"/>
          <p14:tracePt t="144143" x="5372100" y="2489200"/>
          <p14:tracePt t="144156" x="5740400" y="2489200"/>
          <p14:tracePt t="144160" x="5873750" y="2489200"/>
          <p14:tracePt t="144170" x="6000750" y="2489200"/>
          <p14:tracePt t="144188" x="6172200" y="2489200"/>
          <p14:tracePt t="144204" x="6223000" y="2489200"/>
          <p14:tracePt t="144220" x="6229350" y="2489200"/>
          <p14:tracePt t="144366" x="6242050" y="2495550"/>
          <p14:tracePt t="144373" x="6248400" y="2501900"/>
          <p14:tracePt t="144387" x="6273800" y="2520950"/>
          <p14:tracePt t="144404" x="6356350" y="2578100"/>
          <p14:tracePt t="144421" x="6381750" y="2590800"/>
          <p14:tracePt t="144437" x="6407150" y="2597150"/>
          <p14:tracePt t="144454" x="6432550" y="2597150"/>
          <p14:tracePt t="144471" x="6470650" y="2597150"/>
          <p14:tracePt t="144486" x="6508750" y="2597150"/>
          <p14:tracePt t="144504" x="6553200" y="2590800"/>
          <p14:tracePt t="144520" x="6584950" y="2584450"/>
          <p14:tracePt t="144539" x="6597650" y="2578100"/>
          <p14:tracePt t="144554" x="6610350" y="2578100"/>
          <p14:tracePt t="144571" x="6623050" y="2571750"/>
          <p14:tracePt t="144574" x="6635750" y="2565400"/>
          <p14:tracePt t="144586" x="6648450" y="2559050"/>
          <p14:tracePt t="144604" x="6692900" y="2533650"/>
          <p14:tracePt t="144622" x="6724650" y="2514600"/>
          <p14:tracePt t="144638" x="6743700" y="2501900"/>
          <p14:tracePt t="144655" x="6762750" y="2489200"/>
          <p14:tracePt t="144670" x="6775450" y="2482850"/>
          <p14:tracePt t="144687" x="6781800" y="2470150"/>
          <p14:tracePt t="144704" x="6788150" y="2463800"/>
          <p14:tracePt t="144721" x="6794500" y="2457450"/>
          <p14:tracePt t="144737" x="6794500" y="2444750"/>
          <p14:tracePt t="144754" x="6800850" y="2432050"/>
          <p14:tracePt t="144771" x="6800850" y="2413000"/>
          <p14:tracePt t="144787" x="6788150" y="2400300"/>
          <p14:tracePt t="144804" x="6781800" y="2387600"/>
          <p14:tracePt t="144821" x="6762750" y="2381250"/>
          <p14:tracePt t="144855" x="6756400" y="2381250"/>
          <p14:tracePt t="144887" x="6743700" y="2381250"/>
          <p14:tracePt t="144904" x="6711950" y="2381250"/>
          <p14:tracePt t="144921" x="6686550" y="2381250"/>
          <p14:tracePt t="144937" x="6648450" y="2381250"/>
          <p14:tracePt t="144956" x="6616700" y="2381250"/>
          <p14:tracePt t="144971" x="6578600" y="2400300"/>
          <p14:tracePt t="144988" x="6559550" y="2413000"/>
          <p14:tracePt t="145007" x="6546850" y="2432050"/>
          <p14:tracePt t="145021" x="6540500" y="2444750"/>
          <p14:tracePt t="145037" x="6534150" y="2463800"/>
          <p14:tracePt t="145054" x="6527800" y="2482850"/>
          <p14:tracePt t="145057" x="6521450" y="2501900"/>
          <p14:tracePt t="145070" x="6515100" y="2508250"/>
          <p14:tracePt t="145071" x="6508750" y="2514600"/>
          <p14:tracePt t="145086" x="6502400" y="2520950"/>
          <p14:tracePt t="145089" x="6496050" y="2533650"/>
          <p14:tracePt t="145104" x="6483350" y="2546350"/>
          <p14:tracePt t="145120" x="6470650" y="2559050"/>
          <p14:tracePt t="145138" x="6451600" y="2571750"/>
          <p14:tracePt t="145153" x="6432550" y="2578100"/>
          <p14:tracePt t="145171" x="6419850" y="2584450"/>
          <p14:tracePt t="145187" x="6381750" y="2603500"/>
          <p14:tracePt t="145192" x="6362700" y="2616200"/>
          <p14:tracePt t="145203" x="6286500" y="2641600"/>
          <p14:tracePt t="145221" x="6096000" y="2692400"/>
          <p14:tracePt t="145238" x="5861050" y="2730500"/>
          <p14:tracePt t="145254" x="5594350" y="2755900"/>
          <p14:tracePt t="145270" x="5276850" y="2755900"/>
          <p14:tracePt t="145287" x="4953000" y="2743200"/>
          <p14:tracePt t="145291" x="4838700" y="2730500"/>
          <p14:tracePt t="145303" x="4711700" y="2717800"/>
          <p14:tracePt t="145322" x="4413250" y="2686050"/>
          <p14:tracePt t="145338" x="4203700" y="2673350"/>
          <p14:tracePt t="145356" x="3930650" y="2660650"/>
          <p14:tracePt t="145370" x="3683000" y="2660650"/>
          <p14:tracePt t="145388" x="3486150" y="2660650"/>
          <p14:tracePt t="145406" x="3365500" y="2647950"/>
          <p14:tracePt t="145420" x="3333750" y="2641600"/>
          <p14:tracePt t="145505" x="3327400" y="2641600"/>
          <p14:tracePt t="145523" x="3321050" y="2641600"/>
          <p14:tracePt t="145531" x="3314700" y="2641600"/>
          <p14:tracePt t="145536" x="3302000" y="2641600"/>
          <p14:tracePt t="145555" x="3295650" y="2641600"/>
          <p14:tracePt t="145623" x="3295650" y="2647950"/>
          <p14:tracePt t="145638" x="3276600" y="2654300"/>
          <p14:tracePt t="145655" x="3200400" y="2673350"/>
          <p14:tracePt t="145672" x="3136900" y="2686050"/>
          <p14:tracePt t="145688" x="3028950" y="2698750"/>
          <p14:tracePt t="145693" x="3003550" y="2698750"/>
          <p14:tracePt t="145705" x="2959100" y="2698750"/>
          <p14:tracePt t="145720" x="2901950" y="2698750"/>
          <p14:tracePt t="145739" x="2882900" y="2698750"/>
          <p14:tracePt t="145755" x="2857500" y="2698750"/>
          <p14:tracePt t="145772" x="2794000" y="2705100"/>
          <p14:tracePt t="145789" x="2711450" y="2705100"/>
          <p14:tracePt t="145805" x="2635250" y="2711450"/>
          <p14:tracePt t="145808" x="2590800" y="2717800"/>
          <p14:tracePt t="145822" x="2571750" y="2717800"/>
          <p14:tracePt t="145825" x="2546350" y="2717800"/>
          <p14:tracePt t="145839" x="2527300" y="2717800"/>
          <p14:tracePt t="146038" x="2520950" y="2717800"/>
          <p14:tracePt t="146046" x="2495550" y="2711450"/>
          <p14:tracePt t="146055" x="2489200" y="2711450"/>
          <p14:tracePt t="146072" x="2425700" y="2705100"/>
          <p14:tracePt t="146089" x="2362200" y="2692400"/>
          <p14:tracePt t="146105" x="2324100" y="2679700"/>
          <p14:tracePt t="146122" x="2311400" y="2673350"/>
          <p14:tracePt t="146126" x="2311400" y="2667000"/>
          <p14:tracePt t="146137" x="2305050" y="2660650"/>
          <p14:tracePt t="146269" x="2311400" y="2654300"/>
          <p14:tracePt t="146274" x="2317750" y="2654300"/>
          <p14:tracePt t="146288" x="2324100" y="2647950"/>
          <p14:tracePt t="146305" x="2330450" y="2647950"/>
          <p14:tracePt t="146395" x="2336800" y="2647950"/>
          <p14:tracePt t="146408" x="2355850" y="2647950"/>
          <p14:tracePt t="146424" x="2393950" y="2641600"/>
          <p14:tracePt t="146439" x="2419350" y="2641600"/>
          <p14:tracePt t="146455" x="2438400" y="2641600"/>
          <p14:tracePt t="146459" x="2444750" y="2641600"/>
          <p14:tracePt t="146471" x="2451100" y="2641600"/>
          <p14:tracePt t="146474" x="2457450" y="2641600"/>
          <p14:tracePt t="146489" x="2463800" y="2641600"/>
          <p14:tracePt t="146506" x="2470150" y="2641600"/>
          <p14:tracePt t="146523" x="2489200" y="2641600"/>
          <p14:tracePt t="146540" x="2501900" y="2641600"/>
          <p14:tracePt t="146555" x="2514600" y="2635250"/>
          <p14:tracePt t="146572" x="2520950" y="2635250"/>
          <p14:tracePt t="146623" x="2527300" y="2635250"/>
          <p14:tracePt t="146656" x="2552700" y="2628900"/>
          <p14:tracePt t="146673" x="2565400" y="2628900"/>
          <p14:tracePt t="146689" x="2571750" y="2628900"/>
          <p14:tracePt t="146706" x="2578100" y="2628900"/>
          <p14:tracePt t="146722" x="2597150" y="2622550"/>
          <p14:tracePt t="146740" x="2622550" y="2616200"/>
          <p14:tracePt t="146755" x="2698750" y="2616200"/>
          <p14:tracePt t="146772" x="2794000" y="2616200"/>
          <p14:tracePt t="146789" x="2876550" y="2616200"/>
          <p14:tracePt t="146806" x="2940050" y="2616200"/>
          <p14:tracePt t="146822" x="2978150" y="2616200"/>
          <p14:tracePt t="146839" x="3016250" y="2616200"/>
          <p14:tracePt t="146855" x="3028950" y="2616200"/>
          <p14:tracePt t="146872" x="3035300" y="2616200"/>
          <p14:tracePt t="146889" x="3041650" y="2616200"/>
          <p14:tracePt t="146988" x="3048000" y="2616200"/>
          <p14:tracePt t="146996" x="3054350" y="2616200"/>
          <p14:tracePt t="147005" x="3067050" y="2609850"/>
          <p14:tracePt t="147023" x="3092450" y="2609850"/>
          <p14:tracePt t="147040" x="3117850" y="2609850"/>
          <p14:tracePt t="147056" x="3143250" y="2609850"/>
          <p14:tracePt t="147073" x="3168650" y="2609850"/>
          <p14:tracePt t="147077" x="3175000" y="2609850"/>
          <p14:tracePt t="147089" x="3181350" y="2609850"/>
          <p14:tracePt t="147095" x="3194050" y="2609850"/>
          <p14:tracePt t="147097" x="3200400" y="2609850"/>
          <p14:tracePt t="147123" x="3213100" y="2609850"/>
          <p14:tracePt t="147140" x="3232150" y="2609850"/>
          <p14:tracePt t="147157" x="3244850" y="2603500"/>
          <p14:tracePt t="147173" x="3257550" y="2603500"/>
          <p14:tracePt t="147223" x="3263900" y="2603500"/>
          <p14:tracePt t="147334" x="3270250" y="2603500"/>
          <p14:tracePt t="147342" x="3276600" y="2597150"/>
          <p14:tracePt t="147357" x="3308350" y="2597150"/>
          <p14:tracePt t="147374" x="3340100" y="2597150"/>
          <p14:tracePt t="147389" x="3352800" y="2597150"/>
          <p14:tracePt t="147405" x="3384550" y="2590800"/>
          <p14:tracePt t="147422" x="3448050" y="2590800"/>
          <p14:tracePt t="147439" x="3505200" y="2584450"/>
          <p14:tracePt t="147455" x="3556000" y="2571750"/>
          <p14:tracePt t="147472" x="3625850" y="2565400"/>
          <p14:tracePt t="147489" x="3657600" y="2559050"/>
          <p14:tracePt t="147505" x="3663950" y="2559050"/>
          <p14:tracePt t="147522" x="3670300" y="2559050"/>
          <p14:tracePt t="147874" x="3676650" y="2559050"/>
          <p14:tracePt t="147881" x="3689350" y="2559050"/>
          <p14:tracePt t="147891" x="3727450" y="2559050"/>
          <p14:tracePt t="147906" x="3835400" y="2559050"/>
          <p14:tracePt t="147923" x="3956050" y="2559050"/>
          <p14:tracePt t="147940" x="4064000" y="2552700"/>
          <p14:tracePt t="147956" x="4159250" y="2552700"/>
          <p14:tracePt t="147973" x="4235450" y="2546350"/>
          <p14:tracePt t="147990" x="4356100" y="2546350"/>
          <p14:tracePt t="148007" x="4521200" y="2546350"/>
          <p14:tracePt t="148023" x="4679950" y="2546350"/>
          <p14:tracePt t="148040" x="4857750" y="2552700"/>
          <p14:tracePt t="148057" x="5016500" y="2565400"/>
          <p14:tracePt t="148074" x="5168900" y="2571750"/>
          <p14:tracePt t="148090" x="5207000" y="2571750"/>
          <p14:tracePt t="148106" x="5213350" y="2571750"/>
          <p14:tracePt t="148124" x="5226050" y="2571750"/>
          <p14:tracePt t="148140" x="5232400" y="2565400"/>
          <p14:tracePt t="148156" x="5245100" y="2559050"/>
          <p14:tracePt t="148173" x="5283200" y="2552700"/>
          <p14:tracePt t="148190" x="5334000" y="2552700"/>
          <p14:tracePt t="148207" x="5422900" y="2552700"/>
          <p14:tracePt t="148223" x="5480050" y="2559050"/>
          <p14:tracePt t="148240" x="5505450" y="2559050"/>
          <p14:tracePt t="148257" x="5511800" y="2559050"/>
          <p14:tracePt t="148273" x="5518150" y="2559050"/>
          <p14:tracePt t="148290" x="5524500" y="2559050"/>
          <p14:tracePt t="148307" x="5530850" y="2559050"/>
          <p14:tracePt t="148383" x="5537200" y="2559050"/>
          <p14:tracePt t="148949" x="5530850" y="2559050"/>
          <p14:tracePt t="148959" x="5524500" y="2552700"/>
          <p14:tracePt t="148973" x="5499100" y="2540000"/>
          <p14:tracePt t="148992" x="5480050" y="2533650"/>
          <p14:tracePt t="149008" x="5461000" y="2527300"/>
          <p14:tracePt t="149024" x="5435600" y="2520950"/>
          <p14:tracePt t="149041" x="5410200" y="2508250"/>
          <p14:tracePt t="149046" x="5397500" y="2501900"/>
          <p14:tracePt t="149058" x="5359400" y="2489200"/>
          <p14:tracePt t="149074" x="5321300" y="2463800"/>
          <p14:tracePt t="149091" x="5289550" y="2451100"/>
          <p14:tracePt t="149107" x="5264150" y="2432050"/>
          <p14:tracePt t="149126" x="5238750" y="2413000"/>
          <p14:tracePt t="149145" x="5213350" y="2400300"/>
          <p14:tracePt t="149158" x="5194300" y="2393950"/>
          <p14:tracePt t="149174" x="5175250" y="2387600"/>
          <p14:tracePt t="149193" x="5156200" y="2374900"/>
          <p14:tracePt t="149208" x="5137150" y="2368550"/>
          <p14:tracePt t="149224" x="5118100" y="2355850"/>
          <p14:tracePt t="149241" x="5099050" y="2349500"/>
          <p14:tracePt t="149258" x="5073650" y="2336800"/>
          <p14:tracePt t="149262" x="5054600" y="2330450"/>
          <p14:tracePt t="149275" x="5029200" y="2324100"/>
          <p14:tracePt t="149279" x="5022850" y="2317750"/>
          <p14:tracePt t="149291" x="5003800" y="2317750"/>
          <p14:tracePt t="149294" x="4991100" y="2317750"/>
          <p14:tracePt t="149308" x="4972050" y="2317750"/>
          <p14:tracePt t="149325" x="4927600" y="2311400"/>
          <p14:tracePt t="149341" x="4902200" y="2311400"/>
          <p14:tracePt t="149358" x="4889500" y="2311400"/>
          <p14:tracePt t="149374" x="4870450" y="2317750"/>
          <p14:tracePt t="149392" x="4800600" y="2324100"/>
          <p14:tracePt t="149408" x="4749800" y="2330450"/>
          <p14:tracePt t="149427" x="4673600" y="2336800"/>
          <p14:tracePt t="149441" x="4622800" y="2336800"/>
          <p14:tracePt t="149458" x="4616450" y="2336800"/>
          <p14:tracePt t="149503" x="4616450" y="2343150"/>
          <p14:tracePt t="149511" x="4622800" y="2355850"/>
          <p14:tracePt t="149525" x="4635500" y="2368550"/>
          <p14:tracePt t="149542" x="4667250" y="2406650"/>
          <p14:tracePt t="149558" x="4718050" y="2457450"/>
          <p14:tracePt t="149575" x="4730750" y="2470150"/>
          <p14:tracePt t="149592" x="4749800" y="2489200"/>
          <p14:tracePt t="149641" x="4756150" y="2495550"/>
          <p14:tracePt t="149658" x="4794250" y="2514600"/>
          <p14:tracePt t="149675" x="4851400" y="2540000"/>
          <p14:tracePt t="149679" x="4876800" y="2552700"/>
          <p14:tracePt t="149691" x="4902200" y="2565400"/>
          <p14:tracePt t="149707" x="4940300" y="2590800"/>
          <p14:tracePt t="149711" x="4959350" y="2597150"/>
          <p14:tracePt t="149724" x="4972050" y="2603500"/>
          <p14:tracePt t="149726" x="4978400" y="2609850"/>
          <p14:tracePt t="149741" x="4984750" y="2609850"/>
          <p14:tracePt t="149846" x="4991100" y="2609850"/>
          <p14:tracePt t="149855" x="5003800" y="2609850"/>
          <p14:tracePt t="149875" x="5048250" y="2616200"/>
          <p14:tracePt t="149892" x="5060950" y="2616200"/>
          <p14:tracePt t="149908" x="5067300" y="2616200"/>
          <p14:tracePt t="150068" x="5067300" y="2622550"/>
          <p14:tracePt t="150084" x="5067300" y="2628900"/>
          <p14:tracePt t="150124" x="5067300" y="2635250"/>
          <p14:tracePt t="150275" x="5067300" y="2641600"/>
          <p14:tracePt t="150318" x="5060950" y="2641600"/>
          <p14:tracePt t="150329" x="5060950" y="2647950"/>
          <p14:tracePt t="150715" x="5054600" y="2647950"/>
          <p14:tracePt t="150722" x="5041900" y="2647950"/>
          <p14:tracePt t="150727" x="5016500" y="2654300"/>
          <p14:tracePt t="150742" x="4984750" y="2654300"/>
          <p14:tracePt t="150760" x="4832350" y="2660650"/>
          <p14:tracePt t="150776" x="4737100" y="2667000"/>
          <p14:tracePt t="150793" x="4654550" y="2667000"/>
          <p14:tracePt t="150808" x="4616450" y="2667000"/>
          <p14:tracePt t="150826" x="4591050" y="2667000"/>
          <p14:tracePt t="150842" x="4546600" y="2660650"/>
          <p14:tracePt t="150859" x="4470400" y="2654300"/>
          <p14:tracePt t="150876" x="4254500" y="2622550"/>
          <p14:tracePt t="150892" x="4025900" y="2603500"/>
          <p14:tracePt t="150909" x="3752850" y="2571750"/>
          <p14:tracePt t="150926" x="3562350" y="2546350"/>
          <p14:tracePt t="150929" x="3473450" y="2533650"/>
          <p14:tracePt t="150943" x="3390900" y="2527300"/>
          <p14:tracePt t="150948" x="3289300" y="2514600"/>
          <p14:tracePt t="150958" x="3213100" y="2501900"/>
          <p14:tracePt t="150976" x="2990850" y="2476500"/>
          <p14:tracePt t="150993" x="2832100" y="2476500"/>
          <p14:tracePt t="151009" x="2628900" y="2476500"/>
          <p14:tracePt t="151025" x="2432050" y="2476500"/>
          <p14:tracePt t="151042" x="2247900" y="2476500"/>
          <p14:tracePt t="151060" x="2082800" y="2470150"/>
          <p14:tracePt t="151076" x="2012950" y="2463800"/>
          <p14:tracePt t="151093" x="2006600" y="2463800"/>
          <p14:tracePt t="151172" x="2000250" y="2463800"/>
          <p14:tracePt t="151178" x="2000250" y="2470150"/>
          <p14:tracePt t="151193" x="2000250" y="2476500"/>
          <p14:tracePt t="151209" x="1993900" y="2482850"/>
          <p14:tracePt t="151296" x="2000250" y="2482850"/>
          <p14:tracePt t="151302" x="2006600" y="2482850"/>
          <p14:tracePt t="151308" x="2012950" y="2482850"/>
          <p14:tracePt t="151326" x="2019300" y="2489200"/>
          <p14:tracePt t="151343" x="2025650" y="2489200"/>
          <p14:tracePt t="151359" x="2057400" y="2489200"/>
          <p14:tracePt t="151377" x="2120900" y="2489200"/>
          <p14:tracePt t="151393" x="2190750" y="2489200"/>
          <p14:tracePt t="151409" x="2247900" y="2482850"/>
          <p14:tracePt t="151426" x="2273300" y="2470150"/>
          <p14:tracePt t="151429" x="2279650" y="2463800"/>
          <p14:tracePt t="151443" x="2286000" y="2451100"/>
          <p14:tracePt t="151446" x="2286000" y="2438400"/>
          <p14:tracePt t="151459" x="2286000" y="2419350"/>
          <p14:tracePt t="151477" x="2184400" y="2311400"/>
          <p14:tracePt t="151493" x="2076450" y="2216150"/>
          <p14:tracePt t="151511" x="2000250" y="2152650"/>
          <p14:tracePt t="151526" x="1981200" y="2127250"/>
          <p14:tracePt t="151580" x="1974850" y="2127250"/>
          <p14:tracePt t="151586" x="1968500" y="2127250"/>
          <p14:tracePt t="151593" x="1949450" y="2133600"/>
          <p14:tracePt t="151609" x="1905000" y="2146300"/>
          <p14:tracePt t="151626" x="1873250" y="2159000"/>
          <p14:tracePt t="151642" x="1854200" y="2165350"/>
          <p14:tracePt t="151732" x="1847850" y="2171700"/>
          <p14:tracePt t="151742" x="1835150" y="2178050"/>
          <p14:tracePt t="151760" x="1797050" y="2203450"/>
          <p14:tracePt t="151777" x="1739900" y="2235200"/>
          <p14:tracePt t="151793" x="1727200" y="2241550"/>
          <p14:tracePt t="151796" x="1727200" y="2247900"/>
          <p14:tracePt t="151829" x="1733550" y="2260600"/>
          <p14:tracePt t="151843" x="1809750" y="2330450"/>
          <p14:tracePt t="151861" x="1898650" y="2413000"/>
          <p14:tracePt t="151877" x="1949450" y="2495550"/>
          <p14:tracePt t="151894" x="1955800" y="2552700"/>
          <p14:tracePt t="151910" x="1968500" y="2597150"/>
          <p14:tracePt t="151925" x="1974850" y="2609850"/>
          <p14:tracePt t="151943" x="1974850" y="2616200"/>
          <p14:tracePt t="151960" x="1981200" y="2616200"/>
          <p14:tracePt t="151977" x="1993900" y="2616200"/>
          <p14:tracePt t="151993" x="2006600" y="2616200"/>
          <p14:tracePt t="152011" x="2019300" y="2622550"/>
          <p14:tracePt t="152027" x="2051050" y="2622550"/>
          <p14:tracePt t="152043" x="2057400" y="2622550"/>
          <p14:tracePt t="152060" x="2095500" y="2635250"/>
          <p14:tracePt t="152077" x="2120900" y="2641600"/>
          <p14:tracePt t="152095" x="2152650" y="2641600"/>
          <p14:tracePt t="152100" x="2159000" y="2641600"/>
          <p14:tracePt t="152109" x="2171700" y="2641600"/>
          <p14:tracePt t="152127" x="2184400" y="2641600"/>
          <p14:tracePt t="152144" x="2184400" y="2635250"/>
          <p14:tracePt t="152762" x="2184400" y="2628900"/>
          <p14:tracePt t="152767" x="2190750" y="2628900"/>
          <p14:tracePt t="152776" x="2190750" y="2622550"/>
          <p14:tracePt t="152890" x="2197100" y="2622550"/>
          <p14:tracePt t="152898" x="2197100" y="2616200"/>
          <p14:tracePt t="153034" x="2203450" y="2616200"/>
          <p14:tracePt t="153046" x="2216150" y="2616200"/>
          <p14:tracePt t="153050" x="2222500" y="2616200"/>
          <p14:tracePt t="153060" x="2254250" y="2616200"/>
          <p14:tracePt t="153078" x="2311400" y="2603500"/>
          <p14:tracePt t="153094" x="2349500" y="2590800"/>
          <p14:tracePt t="153112" x="2374900" y="2578100"/>
          <p14:tracePt t="153128" x="2381250" y="2571750"/>
          <p14:tracePt t="153144" x="2400300" y="2571750"/>
          <p14:tracePt t="153161" x="2463800" y="2584450"/>
          <p14:tracePt t="153178" x="2622550" y="2622550"/>
          <p14:tracePt t="153194" x="2851150" y="2660650"/>
          <p14:tracePt t="153211" x="3060700" y="2692400"/>
          <p14:tracePt t="153227" x="3276600" y="2711450"/>
          <p14:tracePt t="153243" x="3390900" y="2711450"/>
          <p14:tracePt t="153260" x="3422650" y="2711450"/>
          <p14:tracePt t="153278" x="3422650" y="2705100"/>
          <p14:tracePt t="153296" x="3422650" y="2692400"/>
          <p14:tracePt t="153311" x="3422650" y="2686050"/>
          <p14:tracePt t="153361" x="3429000" y="2679700"/>
          <p14:tracePt t="153378" x="3467100" y="2641600"/>
          <p14:tracePt t="153395" x="3511550" y="2616200"/>
          <p14:tracePt t="153411" x="3549650" y="2603500"/>
          <p14:tracePt t="153430" x="3568700" y="2590800"/>
          <p14:tracePt t="153443" x="3581400" y="2584450"/>
          <p14:tracePt t="153462" x="3594100" y="2571750"/>
          <p14:tracePt t="153478" x="3619500" y="2546350"/>
          <p14:tracePt t="153496" x="3644900" y="2527300"/>
          <p14:tracePt t="153512" x="3663950" y="2501900"/>
          <p14:tracePt t="153528" x="3670300" y="2476500"/>
          <p14:tracePt t="153547" x="3670300" y="2451100"/>
          <p14:tracePt t="153561" x="3670300" y="2419350"/>
          <p14:tracePt t="153579" x="3644900" y="2393950"/>
          <p14:tracePt t="153597" x="3613150" y="2374900"/>
          <p14:tracePt t="153600" x="3606800" y="2368550"/>
          <p14:tracePt t="153611" x="3600450" y="2362200"/>
          <p14:tracePt t="153671" x="3594100" y="2362200"/>
          <p14:tracePt t="153686" x="3594100" y="2368550"/>
          <p14:tracePt t="153693" x="3594100" y="2374900"/>
          <p14:tracePt t="153711" x="3587750" y="2406650"/>
          <p14:tracePt t="153729" x="3587750" y="2482850"/>
          <p14:tracePt t="153745" x="3606800" y="2578100"/>
          <p14:tracePt t="153762" x="3619500" y="2641600"/>
          <p14:tracePt t="153778" x="3683000" y="2736850"/>
          <p14:tracePt t="153795" x="3746500" y="2794000"/>
          <p14:tracePt t="153812" x="3816350" y="2851150"/>
          <p14:tracePt t="153816" x="3829050" y="2857500"/>
          <p14:tracePt t="153827" x="3835400" y="2863850"/>
          <p14:tracePt t="153829" x="3841750" y="2870200"/>
          <p14:tracePt t="153845" x="3848100" y="2870200"/>
          <p14:tracePt t="153878" x="3854450" y="2870200"/>
          <p14:tracePt t="153894" x="3860800" y="2870200"/>
          <p14:tracePt t="153911" x="3873500" y="2863850"/>
          <p14:tracePt t="153929" x="3886200" y="2857500"/>
          <p14:tracePt t="153945" x="3892550" y="2857500"/>
          <p14:tracePt t="154133" x="3892550" y="2851150"/>
          <p14:tracePt t="154151" x="3892550" y="2844800"/>
          <p14:tracePt t="154160" x="3898900" y="2838450"/>
          <p14:tracePt t="154178" x="3898900" y="2832100"/>
          <p14:tracePt t="154419" x="3905250" y="2825750"/>
          <p14:tracePt t="154428" x="3905250" y="2819400"/>
          <p14:tracePt t="154434" x="3911600" y="2813050"/>
          <p14:tracePt t="154452" x="3911600" y="2806700"/>
          <p14:tracePt t="154461" x="3917950" y="2800350"/>
          <p14:tracePt t="154479" x="3924300" y="2794000"/>
          <p14:tracePt t="154495" x="3930650" y="2787650"/>
          <p14:tracePt t="154590" x="3930650" y="2781300"/>
          <p14:tracePt t="154603" x="3937000" y="2774950"/>
          <p14:tracePt t="154613" x="3943350" y="2768600"/>
          <p14:tracePt t="154630" x="3956050" y="2762250"/>
          <p14:tracePt t="154662" x="3956050" y="2755900"/>
          <p14:tracePt t="154679" x="3962400" y="2755900"/>
          <p14:tracePt t="154695" x="3962400" y="2749550"/>
          <p14:tracePt t="154712" x="3968750" y="2749550"/>
          <p14:tracePt t="154732" x="3975100" y="2743200"/>
          <p14:tracePt t="155247" x="3968750" y="2736850"/>
          <p14:tracePt t="155262" x="3962400" y="2736850"/>
          <p14:tracePt t="155270" x="3962400" y="2730500"/>
          <p14:tracePt t="155279" x="3949700" y="2730500"/>
          <p14:tracePt t="155296" x="3937000" y="2724150"/>
          <p14:tracePt t="157608" x="3937000" y="2736850"/>
          <p14:tracePt t="157618" x="3943350" y="2762250"/>
          <p14:tracePt t="157630" x="3930650" y="2806700"/>
          <p14:tracePt t="157649" x="3841750" y="2838450"/>
          <p14:tracePt t="157666" x="3683000" y="2882900"/>
          <p14:tracePt t="157682" x="3498850" y="2908300"/>
          <p14:tracePt t="157698" x="3340100" y="2940050"/>
          <p14:tracePt t="157714" x="3244850" y="2965450"/>
          <p14:tracePt t="157719" x="3206750" y="2971800"/>
          <p14:tracePt t="157730" x="3168650" y="2984500"/>
          <p14:tracePt t="157749" x="3067050" y="3016250"/>
          <p14:tracePt t="157765" x="2736850" y="3067050"/>
          <p14:tracePt t="157782" x="2584450" y="3073400"/>
          <p14:tracePt t="157787" x="2381250" y="3079750"/>
          <p14:tracePt t="157799" x="2197100" y="3079750"/>
          <p14:tracePt t="157816" x="1892300" y="3073400"/>
          <p14:tracePt t="157819" x="1746250" y="3054350"/>
          <p14:tracePt t="157832" x="1543050" y="3022600"/>
          <p14:tracePt t="157849" x="1435100" y="2984500"/>
          <p14:tracePt t="157866" x="1397000" y="2959100"/>
          <p14:tracePt t="157882" x="1371600" y="2940050"/>
          <p14:tracePt t="157899" x="1327150" y="2921000"/>
          <p14:tracePt t="157915" x="1244600" y="2914650"/>
          <p14:tracePt t="157935" x="1111250" y="2895600"/>
          <p14:tracePt t="157948" x="977900" y="2876550"/>
          <p14:tracePt t="157965" x="889000" y="2857500"/>
          <p14:tracePt t="157982" x="831850" y="2838450"/>
          <p14:tracePt t="157998" x="812800" y="2819400"/>
          <p14:tracePt t="158015" x="812800" y="2806700"/>
          <p14:tracePt t="158019" x="806450" y="2800350"/>
          <p14:tracePt t="158032" x="800100" y="2794000"/>
          <p14:tracePt t="158048" x="762000" y="2781300"/>
          <p14:tracePt t="158065" x="685800" y="2755900"/>
          <p14:tracePt t="158068" x="641350" y="2743200"/>
          <p14:tracePt t="158082" x="546100" y="2711450"/>
          <p14:tracePt t="158099" x="482600" y="2686050"/>
          <p14:tracePt t="158114" x="457200" y="2673350"/>
          <p14:tracePt t="158131" x="463550" y="2673350"/>
          <p14:tracePt t="158147" x="501650" y="2673350"/>
          <p14:tracePt t="158165" x="565150" y="2686050"/>
          <p14:tracePt t="158181" x="603250" y="2717800"/>
          <p14:tracePt t="158198" x="622300" y="2743200"/>
          <p14:tracePt t="158215" x="660400" y="2787650"/>
          <p14:tracePt t="158232" x="717550" y="2825750"/>
          <p14:tracePt t="158249" x="863600" y="2876550"/>
          <p14:tracePt t="158266" x="1117600" y="2927350"/>
          <p14:tracePt t="158282" x="1365250" y="2946400"/>
          <p14:tracePt t="158299" x="1587500" y="2914650"/>
          <p14:tracePt t="158315" x="1695450" y="2851150"/>
          <p14:tracePt t="158332" x="1727200" y="2819400"/>
          <p14:tracePt t="158350" x="1746250" y="2711450"/>
          <p14:tracePt t="158365" x="1746250" y="2647950"/>
          <p14:tracePt t="158381" x="1752600" y="2622550"/>
          <p14:tracePt t="158415" x="1746250" y="2628900"/>
          <p14:tracePt t="158432" x="1670050" y="2692400"/>
          <p14:tracePt t="158448" x="1651000" y="2705100"/>
          <p14:tracePt t="158451" x="1619250" y="2724150"/>
          <p14:tracePt t="158465" x="1593850" y="2749550"/>
          <p14:tracePt t="158482" x="1581150" y="2762250"/>
          <p14:tracePt t="158520" x="1587500" y="2762250"/>
          <p14:tracePt t="158533" x="1625600" y="2749550"/>
          <p14:tracePt t="158549" x="1676400" y="2743200"/>
          <p14:tracePt t="158566" x="1670050" y="2749550"/>
          <p14:tracePt t="158584" x="1612900" y="2768600"/>
          <p14:tracePt t="158598" x="1587500" y="2768600"/>
          <p14:tracePt t="161479" x="1587500" y="2774950"/>
          <p14:tracePt t="161487" x="1593850" y="2781300"/>
          <p14:tracePt t="161502" x="1657350" y="2813050"/>
          <p14:tracePt t="161519" x="1739900" y="2838450"/>
          <p14:tracePt t="161535" x="1797050" y="2844800"/>
          <p14:tracePt t="161551" x="1841500" y="2857500"/>
          <p14:tracePt t="161568" x="1847850" y="2870200"/>
          <p14:tracePt t="161585" x="1854200" y="2882900"/>
          <p14:tracePt t="161602" x="1860550" y="2914650"/>
          <p14:tracePt t="161618" x="1873250" y="2965450"/>
          <p14:tracePt t="161634" x="1898650" y="3016250"/>
          <p14:tracePt t="161637" x="1917700" y="3041650"/>
          <p14:tracePt t="161651" x="1949450" y="3086100"/>
          <p14:tracePt t="161653" x="1974850" y="3111500"/>
          <p14:tracePt t="161667" x="2006600" y="3136900"/>
          <p14:tracePt t="161669" x="2038350" y="3155950"/>
          <p14:tracePt t="161685" x="2089150" y="3194050"/>
          <p14:tracePt t="161702" x="2114550" y="3219450"/>
          <p14:tracePt t="161718" x="2120900" y="3238500"/>
          <p14:tracePt t="161735" x="2120900" y="3263900"/>
          <p14:tracePt t="161751" x="2114550" y="3295650"/>
          <p14:tracePt t="161768" x="2108200" y="3340100"/>
          <p14:tracePt t="161785" x="2108200" y="3365500"/>
          <p14:tracePt t="161802" x="2108200" y="3378200"/>
          <p14:tracePt t="161852" x="2101850" y="3384550"/>
          <p14:tracePt t="161868" x="2082800" y="3390900"/>
          <p14:tracePt t="161885" x="2044700" y="3397250"/>
          <p14:tracePt t="161902" x="2006600" y="3409950"/>
          <p14:tracePt t="161918" x="1974850" y="3416300"/>
          <p14:tracePt t="161934" x="1968500" y="3422650"/>
          <p14:tracePt t="161968" x="1962150" y="3422650"/>
          <p14:tracePt t="161985" x="1955800" y="3422650"/>
          <p14:tracePt t="162002" x="1924050" y="3422650"/>
          <p14:tracePt t="162019" x="1847850" y="3409950"/>
          <p14:tracePt t="162035" x="1822450" y="3403600"/>
          <p14:tracePt t="162052" x="1797050" y="3390900"/>
          <p14:tracePt t="162107" x="1803400" y="3384550"/>
          <p14:tracePt t="162113" x="1816100" y="3378200"/>
          <p14:tracePt t="162120" x="1835150" y="3371850"/>
          <p14:tracePt t="162134" x="1847850" y="3371850"/>
          <p14:tracePt t="162152" x="1866900" y="3371850"/>
          <p14:tracePt t="162251" x="1866900" y="3365500"/>
          <p14:tracePt t="162269" x="1873250" y="3365500"/>
          <p14:tracePt t="162285" x="1873250" y="3359150"/>
          <p14:tracePt t="163222" x="1879600" y="3359150"/>
          <p14:tracePt t="163230" x="1885950" y="3359150"/>
          <p14:tracePt t="163239" x="1905000" y="3359150"/>
          <p14:tracePt t="163254" x="1987550" y="3346450"/>
          <p14:tracePt t="163270" x="2070100" y="3340100"/>
          <p14:tracePt t="163286" x="2133600" y="3340100"/>
          <p14:tracePt t="163303" x="2184400" y="3340100"/>
          <p14:tracePt t="163318" x="2228850" y="3333750"/>
          <p14:tracePt t="163337" x="2273300" y="3327400"/>
          <p14:tracePt t="163353" x="2305050" y="3321050"/>
          <p14:tracePt t="163370" x="2324100" y="3314700"/>
          <p14:tracePt t="163387" x="2336800" y="3314700"/>
          <p14:tracePt t="163404" x="2343150" y="3314700"/>
          <p14:tracePt t="163406" x="2343150" y="3308350"/>
          <p14:tracePt t="163423" x="2349500" y="3308350"/>
          <p14:tracePt t="163438" x="2355850" y="3308350"/>
          <p14:tracePt t="163455" x="2362200" y="3302000"/>
          <p14:tracePt t="163469" x="2368550" y="3302000"/>
          <p14:tracePt t="163487" x="2387600" y="3295650"/>
          <p14:tracePt t="163519" x="2393950" y="3295650"/>
          <p14:tracePt t="163699" x="2400300" y="3295650"/>
          <p14:tracePt t="163707" x="2413000" y="3308350"/>
          <p14:tracePt t="163719" x="2425700" y="3327400"/>
          <p14:tracePt t="163737" x="2438400" y="3333750"/>
          <p14:tracePt t="163771" x="2438400" y="3340100"/>
          <p14:tracePt t="163861" x="2444750" y="3340100"/>
          <p14:tracePt t="163869" x="2470150" y="3333750"/>
          <p14:tracePt t="163887" x="2527300" y="3314700"/>
          <p14:tracePt t="163903" x="2628900" y="3295650"/>
          <p14:tracePt t="163920" x="2717800" y="3282950"/>
          <p14:tracePt t="163924" x="2749550" y="3276600"/>
          <p14:tracePt t="163936" x="2774950" y="3270250"/>
          <p14:tracePt t="163956" x="2825750" y="3270250"/>
          <p14:tracePt t="163971" x="2844800" y="3282950"/>
          <p14:tracePt t="163988" x="2870200" y="3308350"/>
          <p14:tracePt t="164003" x="2901950" y="3333750"/>
          <p14:tracePt t="164020" x="2927350" y="3346450"/>
          <p14:tracePt t="164037" x="2946400" y="3340100"/>
          <p14:tracePt t="164054" x="2990850" y="3289300"/>
          <p14:tracePt t="164070" x="3035300" y="3213100"/>
          <p14:tracePt t="164087" x="3054350" y="3130550"/>
          <p14:tracePt t="164104" x="3060700" y="3060700"/>
          <p14:tracePt t="164109" x="3060700" y="3028950"/>
          <p14:tracePt t="164120" x="3067050" y="3003550"/>
          <p14:tracePt t="164137" x="3067050" y="2971800"/>
          <p14:tracePt t="164154" x="3067050" y="2959100"/>
          <p14:tracePt t="164188" x="3060700" y="2959100"/>
          <p14:tracePt t="164204" x="2971800" y="2959100"/>
          <p14:tracePt t="164221" x="2876550" y="2959100"/>
          <p14:tracePt t="164237" x="2755900" y="2959100"/>
          <p14:tracePt t="164254" x="2667000" y="2940050"/>
          <p14:tracePt t="164270" x="2590800" y="2927350"/>
          <p14:tracePt t="164287" x="2540000" y="2914650"/>
          <p14:tracePt t="164304" x="2533650" y="2908300"/>
          <p14:tracePt t="164337" x="2520950" y="2908300"/>
          <p14:tracePt t="164354" x="2482850" y="2940050"/>
          <p14:tracePt t="164371" x="2413000" y="2984500"/>
          <p14:tracePt t="164387" x="2387600" y="3022600"/>
          <p14:tracePt t="164403" x="2374900" y="3067050"/>
          <p14:tracePt t="164420" x="2374900" y="3111500"/>
          <p14:tracePt t="164438" x="2387600" y="3136900"/>
          <p14:tracePt t="164454" x="2413000" y="3175000"/>
          <p14:tracePt t="164471" x="2451100" y="3219450"/>
          <p14:tracePt t="164487" x="2520950" y="3270250"/>
          <p14:tracePt t="164504" x="2609850" y="3321050"/>
          <p14:tracePt t="164521" x="2730500" y="3378200"/>
          <p14:tracePt t="164525" x="2768600" y="3397250"/>
          <p14:tracePt t="164536" x="2813050" y="3416300"/>
          <p14:tracePt t="164556" x="2990850" y="3473450"/>
          <p14:tracePt t="164571" x="3067050" y="3479800"/>
          <p14:tracePt t="164590" x="3175000" y="3486150"/>
          <p14:tracePt t="164604" x="3244850" y="3479800"/>
          <p14:tracePt t="164620" x="3282950" y="3473450"/>
          <p14:tracePt t="164637" x="3302000" y="3467100"/>
          <p14:tracePt t="164654" x="3314700" y="3460750"/>
          <p14:tracePt t="164896" x="3314700" y="3467100"/>
          <p14:tracePt t="164910" x="3321050" y="3467100"/>
          <p14:tracePt t="164920" x="3333750" y="3467100"/>
          <p14:tracePt t="164939" x="3371850" y="3441700"/>
          <p14:tracePt t="164956" x="3467100" y="3416300"/>
          <p14:tracePt t="164971" x="3479800" y="3409950"/>
          <p14:tracePt t="164989" x="3492500" y="3397250"/>
          <p14:tracePt t="165258" x="3505200" y="3390900"/>
          <p14:tracePt t="165272" x="3517900" y="3390900"/>
          <p14:tracePt t="165289" x="3556000" y="3390900"/>
          <p14:tracePt t="165321" x="3562350" y="3390900"/>
          <p14:tracePt t="165356" x="3619500" y="3384550"/>
          <p14:tracePt t="165372" x="3702050" y="3371850"/>
          <p14:tracePt t="165391" x="3803650" y="3352800"/>
          <p14:tracePt t="165406" x="3949700" y="3321050"/>
          <p14:tracePt t="165420" x="4064000" y="3282950"/>
          <p14:tracePt t="165438" x="4095750" y="3251200"/>
          <p14:tracePt t="165455" x="4108450" y="3232150"/>
          <p14:tracePt t="165471" x="4102100" y="3213100"/>
          <p14:tracePt t="165488" x="4089400" y="3187700"/>
          <p14:tracePt t="165505" x="4083050" y="3162300"/>
          <p14:tracePt t="165521" x="4083050" y="3136900"/>
          <p14:tracePt t="165538" x="4083050" y="3111500"/>
          <p14:tracePt t="165555" x="4083050" y="3086100"/>
          <p14:tracePt t="165571" x="4083050" y="3060700"/>
          <p14:tracePt t="165588" x="4070350" y="3041650"/>
          <p14:tracePt t="165591" x="4064000" y="3035300"/>
          <p14:tracePt t="165604" x="4051300" y="3022600"/>
          <p14:tracePt t="165607" x="4038600" y="3022600"/>
          <p14:tracePt t="165620" x="4019550" y="3009900"/>
          <p14:tracePt t="165638" x="3968750" y="3003550"/>
          <p14:tracePt t="165655" x="3943350" y="2997200"/>
          <p14:tracePt t="165674" x="3924300" y="2990850"/>
          <p14:tracePt t="165688" x="3911600" y="2990850"/>
          <p14:tracePt t="165705" x="3905250" y="2990850"/>
          <p14:tracePt t="165762" x="3892550" y="2990850"/>
          <p14:tracePt t="165770" x="3879850" y="2990850"/>
          <p14:tracePt t="165789" x="3829050" y="3009900"/>
          <p14:tracePt t="165805" x="3771900" y="3041650"/>
          <p14:tracePt t="165822" x="3746500" y="3067050"/>
          <p14:tracePt t="165839" x="3727450" y="3086100"/>
          <p14:tracePt t="165856" x="3721100" y="3098800"/>
          <p14:tracePt t="165858" x="3714750" y="3098800"/>
          <p14:tracePt t="165872" x="3714750" y="3111500"/>
          <p14:tracePt t="165890" x="3708400" y="3130550"/>
          <p14:tracePt t="165905" x="3702050" y="3155950"/>
          <p14:tracePt t="165924" x="3702050" y="3181350"/>
          <p14:tracePt t="165937" x="3702050" y="3206750"/>
          <p14:tracePt t="165955" x="3702050" y="3244850"/>
          <p14:tracePt t="165972" x="3702050" y="3276600"/>
          <p14:tracePt t="165988" x="3708400" y="3289300"/>
          <p14:tracePt t="166005" x="3714750" y="3295650"/>
          <p14:tracePt t="166021" x="3721100" y="3295650"/>
          <p14:tracePt t="166055" x="3740150" y="3289300"/>
          <p14:tracePt t="166072" x="3752850" y="3282950"/>
          <p14:tracePt t="166088" x="3765550" y="3270250"/>
          <p14:tracePt t="166091" x="3771900" y="3263900"/>
          <p14:tracePt t="166104" x="3784600" y="3251200"/>
          <p14:tracePt t="166107" x="3797300" y="3244850"/>
          <p14:tracePt t="166121" x="3810000" y="3232150"/>
          <p14:tracePt t="166144" x="3886200" y="3162300"/>
          <p14:tracePt t="166155" x="3937000" y="3136900"/>
          <p14:tracePt t="166174" x="3987800" y="3111500"/>
          <p14:tracePt t="166187" x="4102100" y="3086100"/>
          <p14:tracePt t="166205" x="4165600" y="3073400"/>
          <p14:tracePt t="166222" x="4184650" y="3073400"/>
          <p14:tracePt t="166255" x="4197350" y="3073400"/>
          <p14:tracePt t="166272" x="4210050" y="3079750"/>
          <p14:tracePt t="166289" x="4235450" y="3079750"/>
          <p14:tracePt t="166426" x="4241800" y="3079750"/>
          <p14:tracePt t="166441" x="4248150" y="3079750"/>
          <p14:tracePt t="166448" x="4254500" y="3086100"/>
          <p14:tracePt t="166473" x="4298950" y="3117850"/>
          <p14:tracePt t="166490" x="4318000" y="3136900"/>
          <p14:tracePt t="166508" x="4330700" y="3155950"/>
          <p14:tracePt t="166523" x="4337050" y="3181350"/>
          <p14:tracePt t="166540" x="4343400" y="3194050"/>
          <p14:tracePt t="166556" x="4343400" y="3200400"/>
          <p14:tracePt t="166608" x="4349750" y="3200400"/>
          <p14:tracePt t="166615" x="4368800" y="3200400"/>
          <p14:tracePt t="166624" x="4387850" y="3194050"/>
          <p14:tracePt t="166641" x="4451350" y="3187700"/>
          <p14:tracePt t="166659" x="4527550" y="3175000"/>
          <p14:tracePt t="166672" x="4578350" y="3168650"/>
          <p14:tracePt t="166689" x="4616450" y="3162300"/>
          <p14:tracePt t="166705" x="4648200" y="3155950"/>
          <p14:tracePt t="166722" x="4679950" y="3143250"/>
          <p14:tracePt t="166738" x="4718050" y="3130550"/>
          <p14:tracePt t="166756" x="4749800" y="3130550"/>
          <p14:tracePt t="166773" x="4794250" y="3130550"/>
          <p14:tracePt t="166790" x="4921250" y="3130550"/>
          <p14:tracePt t="166806" x="5060950" y="3136900"/>
          <p14:tracePt t="166824" x="5156200" y="3149600"/>
          <p14:tracePt t="166840" x="5194300" y="3149600"/>
          <p14:tracePt t="166856" x="5207000" y="3149600"/>
          <p14:tracePt t="166873" x="5219700" y="3149600"/>
          <p14:tracePt t="166876" x="5232400" y="3149600"/>
          <p14:tracePt t="166891" x="5270500" y="3149600"/>
          <p14:tracePt t="166905" x="5327650" y="3168650"/>
          <p14:tracePt t="166923" x="5416550" y="3194050"/>
          <p14:tracePt t="166939" x="5530850" y="3213100"/>
          <p14:tracePt t="166958" x="5670550" y="3225800"/>
          <p14:tracePt t="166971" x="5835650" y="3225800"/>
          <p14:tracePt t="166989" x="5924550" y="3213100"/>
          <p14:tracePt t="167006" x="5969000" y="3200400"/>
          <p14:tracePt t="167023" x="5981700" y="3200400"/>
          <p14:tracePt t="167176" x="5988050" y="3200400"/>
          <p14:tracePt t="167194" x="6000750" y="3200400"/>
          <p14:tracePt t="167208" x="6032500" y="3200400"/>
          <p14:tracePt t="167224" x="6057900" y="3200400"/>
          <p14:tracePt t="167240" x="6083300" y="3200400"/>
          <p14:tracePt t="167257" x="6102350" y="3200400"/>
          <p14:tracePt t="167274" x="6140450" y="3206750"/>
          <p14:tracePt t="167288" x="6191250" y="3206750"/>
          <p14:tracePt t="167306" x="6235700" y="3206750"/>
          <p14:tracePt t="167323" x="6261100" y="3206750"/>
          <p14:tracePt t="167340" x="6292850" y="3206750"/>
          <p14:tracePt t="167356" x="6324600" y="3206750"/>
          <p14:tracePt t="167374" x="6388100" y="3200400"/>
          <p14:tracePt t="167390" x="6407150" y="3200400"/>
          <p14:tracePt t="167393" x="6432550" y="3187700"/>
          <p14:tracePt t="167406" x="6438900" y="3181350"/>
          <p14:tracePt t="167423" x="6464300" y="3168650"/>
          <p14:tracePt t="167439" x="6483350" y="3149600"/>
          <p14:tracePt t="167456" x="6489700" y="3149600"/>
          <p14:tracePt t="167473" x="6502400" y="3136900"/>
          <p14:tracePt t="167506" x="6502400" y="3130550"/>
          <p14:tracePt t="167523" x="6508750" y="3117850"/>
          <p14:tracePt t="167540" x="6508750" y="3092450"/>
          <p14:tracePt t="167557" x="6515100" y="3041650"/>
          <p14:tracePt t="167573" x="6515100" y="3009900"/>
          <p14:tracePt t="167590" x="6515100" y="2984500"/>
          <p14:tracePt t="167607" x="6502400" y="2952750"/>
          <p14:tracePt t="167623" x="6496050" y="2933700"/>
          <p14:tracePt t="167639" x="6483350" y="2921000"/>
          <p14:tracePt t="167656" x="6470650" y="2908300"/>
          <p14:tracePt t="167674" x="6451600" y="2901950"/>
          <p14:tracePt t="167689" x="6419850" y="2889250"/>
          <p14:tracePt t="167706" x="6381750" y="2876550"/>
          <p14:tracePt t="167723" x="6350000" y="2863850"/>
          <p14:tracePt t="167740" x="6330950" y="2857500"/>
          <p14:tracePt t="167744" x="6318250" y="2851150"/>
          <p14:tracePt t="167773" x="6311900" y="2851150"/>
          <p14:tracePt t="167809" x="6305550" y="2851150"/>
          <p14:tracePt t="167824" x="6292850" y="2851150"/>
          <p14:tracePt t="167840" x="6286500" y="2851150"/>
          <p14:tracePt t="167857" x="6267450" y="2851150"/>
          <p14:tracePt t="167873" x="6242050" y="2851150"/>
          <p14:tracePt t="167889" x="6203950" y="2851150"/>
          <p14:tracePt t="167909" x="6178550" y="2851150"/>
          <p14:tracePt t="167923" x="6165850" y="2851150"/>
          <p14:tracePt t="167940" x="6146800" y="2844800"/>
          <p14:tracePt t="167957" x="6127750" y="2838450"/>
          <p14:tracePt t="167973" x="6102350" y="2832100"/>
          <p14:tracePt t="167990" x="6057900" y="2825750"/>
          <p14:tracePt t="168007" x="5975350" y="2825750"/>
          <p14:tracePt t="168010" x="5905500" y="2819400"/>
          <p14:tracePt t="168024" x="5791200" y="2787650"/>
          <p14:tracePt t="168040" x="5695950" y="2755900"/>
          <p14:tracePt t="168057" x="5645150" y="2743200"/>
          <p14:tracePt t="168074" x="5613400" y="2736850"/>
          <p14:tracePt t="168090" x="5600700" y="2736850"/>
          <p14:tracePt t="168107" x="5594350" y="2736850"/>
          <p14:tracePt t="168125" x="5575300" y="2762250"/>
          <p14:tracePt t="168140" x="5543550" y="2794000"/>
          <p14:tracePt t="168157" x="5511800" y="2851150"/>
          <p14:tracePt t="168172" x="5492750" y="2914650"/>
          <p14:tracePt t="168189" x="5486400" y="2990850"/>
          <p14:tracePt t="168207" x="5524500" y="3092450"/>
          <p14:tracePt t="168224" x="5607050" y="3206750"/>
          <p14:tracePt t="168241" x="5715000" y="3314700"/>
          <p14:tracePt t="168256" x="5842000" y="3422650"/>
          <p14:tracePt t="168258" x="5930900" y="3479800"/>
          <p14:tracePt t="168274" x="6076950" y="3543300"/>
          <p14:tracePt t="168290" x="6223000" y="3568700"/>
          <p14:tracePt t="168307" x="6343650" y="3575050"/>
          <p14:tracePt t="168326" x="6477000" y="3549650"/>
          <p14:tracePt t="168330" x="6508750" y="3536950"/>
          <p14:tracePt t="168339" x="6565900" y="3511550"/>
          <p14:tracePt t="168357" x="6616700" y="3467100"/>
          <p14:tracePt t="168374" x="6642100" y="3422650"/>
          <p14:tracePt t="168391" x="6661150" y="3397250"/>
          <p14:tracePt t="168408" x="6661150" y="3378200"/>
          <p14:tracePt t="168510" x="6654800" y="3378200"/>
          <p14:tracePt t="168527" x="6648450" y="3378200"/>
          <p14:tracePt t="168544" x="6642100" y="3378200"/>
          <p14:tracePt t="168551" x="6635750" y="3378200"/>
          <p14:tracePt t="168586" x="6629400" y="3378200"/>
          <p14:tracePt t="168647" x="6623050" y="3378200"/>
          <p14:tracePt t="168674" x="6610350" y="3378200"/>
          <p14:tracePt t="168691" x="6604000" y="3378200"/>
          <p14:tracePt t="168725" x="6597650" y="3378200"/>
          <p14:tracePt t="168741" x="6591300" y="3378200"/>
          <p14:tracePt t="168775" x="6584950" y="3378200"/>
          <p14:tracePt t="168824" x="6578600" y="3378200"/>
          <p14:tracePt t="168841" x="6572250" y="3378200"/>
          <p14:tracePt t="168874" x="6565900" y="3378200"/>
          <p14:tracePt t="168908" x="6559550" y="3371850"/>
          <p14:tracePt t="169009" x="6553200" y="3371850"/>
          <p14:tracePt t="169017" x="6546850" y="3371850"/>
          <p14:tracePt t="169027" x="6534150" y="3371850"/>
          <p14:tracePt t="169044" x="6527800" y="3371850"/>
          <p14:tracePt t="169058" x="6521450" y="3371850"/>
          <p14:tracePt t="169177" x="6515100" y="3371850"/>
          <p14:tracePt t="169183" x="6515100" y="3365500"/>
          <p14:tracePt t="169189" x="6508750" y="3352800"/>
          <p14:tracePt t="169208" x="6502400" y="3340100"/>
          <p14:tracePt t="169225" x="6496050" y="3308350"/>
          <p14:tracePt t="169242" x="6496050" y="3282950"/>
          <p14:tracePt t="169258" x="6496050" y="3270250"/>
          <p14:tracePt t="169275" x="6496050" y="3263900"/>
          <p14:tracePt t="169511" x="6496050" y="3257550"/>
          <p14:tracePt t="169516" x="6496050" y="3251200"/>
          <p14:tracePt t="169534" x="6496050" y="3244850"/>
          <p14:tracePt t="169543" x="6496050" y="3238500"/>
          <p14:tracePt t="169575" x="6496050" y="3232150"/>
          <p14:tracePt t="169609" x="6496050" y="3225800"/>
          <p14:tracePt t="169643" x="6496050" y="3219450"/>
          <p14:tracePt t="169659" x="6502400" y="3213100"/>
          <p14:tracePt t="169692" x="6508750" y="3206750"/>
          <p14:tracePt t="170134" x="6508750" y="3200400"/>
          <p14:tracePt t="170144" x="6502400" y="3200400"/>
          <p14:tracePt t="170159" x="6470650" y="3200400"/>
          <p14:tracePt t="170175" x="6438900" y="3200400"/>
          <p14:tracePt t="170192" x="6400800" y="3213100"/>
          <p14:tracePt t="170209" x="6350000" y="3219450"/>
          <p14:tracePt t="170228" x="6223000" y="3238500"/>
          <p14:tracePt t="170243" x="6165850" y="3251200"/>
          <p14:tracePt t="170259" x="6038850" y="3263900"/>
          <p14:tracePt t="170276" x="5867400" y="3289300"/>
          <p14:tracePt t="170280" x="5772150" y="3302000"/>
          <p14:tracePt t="170291" x="5676900" y="3314700"/>
          <p14:tracePt t="170292" x="5581650" y="3327400"/>
          <p14:tracePt t="170309" x="5435600" y="3333750"/>
          <p14:tracePt t="170326" x="5359400" y="3346450"/>
          <p14:tracePt t="170344" x="5175250" y="3384550"/>
          <p14:tracePt t="170361" x="5105400" y="3397250"/>
          <p14:tracePt t="170376" x="5010150" y="3422650"/>
          <p14:tracePt t="170392" x="4832350" y="3441700"/>
          <p14:tracePt t="170409" x="4603750" y="3460750"/>
          <p14:tracePt t="170426" x="4343400" y="3479800"/>
          <p14:tracePt t="170442" x="4038600" y="3492500"/>
          <p14:tracePt t="170459" x="3733800" y="3498850"/>
          <p14:tracePt t="170475" x="3511550" y="3498850"/>
          <p14:tracePt t="170493" x="3308350" y="3498850"/>
          <p14:tracePt t="170496" x="3175000" y="3498850"/>
          <p14:tracePt t="170508" x="3073400" y="3498850"/>
          <p14:tracePt t="170512" x="2971800" y="3498850"/>
          <p14:tracePt t="170525" x="2857500" y="3498850"/>
          <p14:tracePt t="170544" x="2419350" y="3505200"/>
          <p14:tracePt t="170559" x="2273300" y="3505200"/>
          <p14:tracePt t="170575" x="1936750" y="3511550"/>
          <p14:tracePt t="170593" x="1803400" y="3511550"/>
          <p14:tracePt t="170609" x="1739900" y="3505200"/>
          <p14:tracePt t="170624" x="1727200" y="3505200"/>
          <p14:tracePt t="170642" x="1663700" y="3505200"/>
          <p14:tracePt t="170659" x="1536700" y="3511550"/>
          <p14:tracePt t="170676" x="1358900" y="3530600"/>
          <p14:tracePt t="170693" x="1181100" y="3556000"/>
          <p14:tracePt t="170709" x="1060450" y="3568700"/>
          <p14:tracePt t="170725" x="1028700" y="3575050"/>
          <p14:tracePt t="170743" x="1035050" y="3575050"/>
          <p14:tracePt t="170759" x="1054100" y="3568700"/>
          <p14:tracePt t="170776" x="1073150" y="3562350"/>
          <p14:tracePt t="170791" x="1079500" y="3556000"/>
          <p14:tracePt t="170809" x="1054100" y="3556000"/>
          <p14:tracePt t="170826" x="1003300" y="3549650"/>
          <p14:tracePt t="170842" x="939800" y="3549650"/>
          <p14:tracePt t="170860" x="889000" y="3543300"/>
          <p14:tracePt t="170892" x="895350" y="3530600"/>
          <p14:tracePt t="170909" x="927100" y="3511550"/>
          <p14:tracePt t="170927" x="977900" y="3486150"/>
          <p14:tracePt t="171020" x="984250" y="3486150"/>
          <p14:tracePt t="171028" x="1003300" y="3486150"/>
          <p14:tracePt t="171043" x="1073150" y="3473450"/>
          <p14:tracePt t="171060" x="1187450" y="3467100"/>
          <p14:tracePt t="171076" x="1282700" y="3473450"/>
          <p14:tracePt t="171092" x="1314450" y="3479800"/>
          <p14:tracePt t="171110" x="1327150" y="3486150"/>
          <p14:tracePt t="171126" x="1339850" y="3498850"/>
          <p14:tracePt t="171141" x="1358900" y="3511550"/>
          <p14:tracePt t="171160" x="1397000" y="3517900"/>
          <p14:tracePt t="171177" x="1441450" y="3517900"/>
          <p14:tracePt t="171193" x="1504950" y="3505200"/>
          <p14:tracePt t="171210" x="1581150" y="3486150"/>
          <p14:tracePt t="171215" x="1600200" y="3479800"/>
          <p14:tracePt t="171225" x="1619250" y="3479800"/>
          <p14:tracePt t="171243" x="1631950" y="3473450"/>
          <p14:tracePt t="171293" x="1638300" y="3473450"/>
          <p14:tracePt t="171309" x="1657350" y="3467100"/>
          <p14:tracePt t="171313" x="1670050" y="3467100"/>
          <p14:tracePt t="171326" x="1708150" y="3454400"/>
          <p14:tracePt t="171330" x="1727200" y="3448050"/>
          <p14:tracePt t="171342" x="1746250" y="3441700"/>
          <p14:tracePt t="171345" x="1778000" y="3429000"/>
          <p14:tracePt t="171360" x="1809750" y="3422650"/>
          <p14:tracePt t="171376" x="1822450" y="3416300"/>
          <p14:tracePt t="171618" x="1835150" y="3416300"/>
          <p14:tracePt t="171625" x="1847850" y="3409950"/>
          <p14:tracePt t="171643" x="1892300" y="3397250"/>
          <p14:tracePt t="171661" x="1917700" y="3390900"/>
          <p14:tracePt t="171679" x="1917700" y="3384550"/>
          <p14:tracePt t="171905" x="1917700" y="3390900"/>
          <p14:tracePt t="171914" x="1917700" y="3397250"/>
          <p14:tracePt t="171925" x="1911350" y="3403600"/>
          <p14:tracePt t="171944" x="1905000" y="3409950"/>
          <p14:tracePt t="172048" x="1911350" y="3409950"/>
          <p14:tracePt t="172057" x="1917700" y="3403600"/>
          <p14:tracePt t="172061" x="1917700" y="3397250"/>
          <p14:tracePt t="172077" x="1924050" y="3397250"/>
          <p14:tracePt t="172553" x="1930400" y="3390900"/>
          <p14:tracePt t="172561" x="1936750" y="3390900"/>
          <p14:tracePt t="172578" x="1955800" y="3378200"/>
          <p14:tracePt t="172594" x="1962150" y="3371850"/>
          <p14:tracePt t="172650" x="1968500" y="3371850"/>
          <p14:tracePt t="172661" x="1974850" y="3365500"/>
          <p14:tracePt t="172678" x="2000250" y="3346450"/>
          <p14:tracePt t="172694" x="2012950" y="3327400"/>
          <p14:tracePt t="172697" x="2025650" y="3314700"/>
          <p14:tracePt t="172709" x="2038350" y="3295650"/>
          <p14:tracePt t="172712" x="2070100" y="3263900"/>
          <p14:tracePt t="172728" x="2127250" y="3213100"/>
          <p14:tracePt t="172744" x="2146300" y="3187700"/>
          <p14:tracePt t="172747" x="2165350" y="3155950"/>
          <p14:tracePt t="172761" x="2165350" y="3054350"/>
          <p14:tracePt t="172777" x="2101850" y="2940050"/>
          <p14:tracePt t="172794" x="1987550" y="2813050"/>
          <p14:tracePt t="172811" x="1854200" y="2686050"/>
          <p14:tracePt t="172827" x="1746250" y="2578100"/>
          <p14:tracePt t="172844" x="1689100" y="2495550"/>
          <p14:tracePt t="172860" x="1657350" y="2438400"/>
          <p14:tracePt t="172878" x="1631950" y="2400300"/>
          <p14:tracePt t="172894" x="1625600" y="2393950"/>
          <p14:tracePt t="172911" x="1625600" y="2387600"/>
          <p14:tracePt t="173139" x="1638300" y="2393950"/>
          <p14:tracePt t="173149" x="1644650" y="2400300"/>
          <p14:tracePt t="173162" x="1663700" y="2406650"/>
          <p14:tracePt t="173178" x="1708150" y="2419350"/>
          <p14:tracePt t="173195" x="1790700" y="2438400"/>
          <p14:tracePt t="173211" x="1905000" y="2463800"/>
          <p14:tracePt t="173227" x="2038350" y="2489200"/>
          <p14:tracePt t="173244" x="2178050" y="2520950"/>
          <p14:tracePt t="173261" x="2222500" y="2527300"/>
          <p14:tracePt t="173278" x="2228850" y="2527300"/>
          <p14:tracePt t="173294" x="2235200" y="2527300"/>
          <p14:tracePt t="173313" x="2247900" y="2527300"/>
          <p14:tracePt t="173329" x="2279650" y="2527300"/>
          <p14:tracePt t="173345" x="2311400" y="2520950"/>
          <p14:tracePt t="173361" x="2374900" y="2520950"/>
          <p14:tracePt t="173378" x="2432050" y="2520950"/>
          <p14:tracePt t="173395" x="2508250" y="2520950"/>
          <p14:tracePt t="173411" x="2590800" y="2540000"/>
          <p14:tracePt t="173428" x="2667000" y="2552700"/>
          <p14:tracePt t="173444" x="2768600" y="2571750"/>
          <p14:tracePt t="173460" x="2838450" y="2584450"/>
          <p14:tracePt t="173478" x="2927350" y="2584450"/>
          <p14:tracePt t="173497" x="3022600" y="2584450"/>
          <p14:tracePt t="173511" x="3143250" y="2565400"/>
          <p14:tracePt t="173515" x="3168650" y="2552700"/>
          <p14:tracePt t="173527" x="3206750" y="2533650"/>
          <p14:tracePt t="173547" x="3263900" y="2501900"/>
          <p14:tracePt t="173562" x="3289300" y="2476500"/>
          <p14:tracePt t="173578" x="3314700" y="2457450"/>
          <p14:tracePt t="173595" x="3321050" y="2457450"/>
          <p14:tracePt t="173612" x="3321050" y="2451100"/>
          <p14:tracePt t="173628" x="3327400" y="2444750"/>
          <p14:tracePt t="173647" x="3340100" y="2432050"/>
          <p14:tracePt t="173662" x="3340100" y="2413000"/>
          <p14:tracePt t="173677" x="3327400" y="2368550"/>
          <p14:tracePt t="173695" x="3295650" y="2324100"/>
          <p14:tracePt t="173711" x="3276600" y="2298700"/>
          <p14:tracePt t="173728" x="3251200" y="2279650"/>
          <p14:tracePt t="173745" x="3232150" y="2273300"/>
          <p14:tracePt t="173749" x="3225800" y="2266950"/>
          <p14:tracePt t="173762" x="3200400" y="2260600"/>
          <p14:tracePt t="173778" x="3162300" y="2254250"/>
          <p14:tracePt t="173796" x="3028950" y="2241550"/>
          <p14:tracePt t="173811" x="2984500" y="2235200"/>
          <p14:tracePt t="173815" x="2933700" y="2235200"/>
          <p14:tracePt t="173829" x="2781300" y="2228850"/>
          <p14:tracePt t="173845" x="2679700" y="2228850"/>
          <p14:tracePt t="173864" x="2546350" y="2222500"/>
          <p14:tracePt t="173878" x="2400300" y="2178050"/>
          <p14:tracePt t="173895" x="2266950" y="2120900"/>
          <p14:tracePt t="173912" x="2171700" y="2095500"/>
          <p14:tracePt t="173929" x="2089150" y="2089150"/>
          <p14:tracePt t="173946" x="1955800" y="2089150"/>
          <p14:tracePt t="173962" x="1822450" y="2089150"/>
          <p14:tracePt t="173967" x="1752600" y="2089150"/>
          <p14:tracePt t="173977" x="1670050" y="2089150"/>
          <p14:tracePt t="173994" x="1581150" y="2089150"/>
          <p14:tracePt t="173998" x="1555750" y="2089150"/>
          <p14:tracePt t="174012" x="1543050" y="2089150"/>
          <p14:tracePt t="174028" x="1536700" y="2095500"/>
          <p14:tracePt t="174045" x="1530350" y="2101850"/>
          <p14:tracePt t="174061" x="1511300" y="2127250"/>
          <p14:tracePt t="174063" x="1504950" y="2139950"/>
          <p14:tracePt t="174080" x="1479550" y="2184400"/>
          <p14:tracePt t="174097" x="1454150" y="2228850"/>
          <p14:tracePt t="174113" x="1454150" y="2260600"/>
          <p14:tracePt t="174129" x="1454150" y="2279650"/>
          <p14:tracePt t="174145" x="1466850" y="2298700"/>
          <p14:tracePt t="174162" x="1498600" y="2336800"/>
          <p14:tracePt t="174183" x="1574800" y="2406650"/>
          <p14:tracePt t="174194" x="1600200" y="2438400"/>
          <p14:tracePt t="174212" x="1638300" y="2495550"/>
          <p14:tracePt t="174228" x="1676400" y="2552700"/>
          <p14:tracePt t="174231" x="1682750" y="2565400"/>
          <p14:tracePt t="174246" x="1695450" y="2578100"/>
          <p14:tracePt t="174248" x="1701800" y="2584450"/>
          <p14:tracePt t="174261" x="1708150" y="2590800"/>
          <p14:tracePt t="174312" x="1714500" y="2590800"/>
          <p14:tracePt t="174329" x="1727200" y="2590800"/>
          <p14:tracePt t="174345" x="1746250" y="2590800"/>
          <p14:tracePt t="174362" x="1765300" y="2609850"/>
          <p14:tracePt t="174365" x="1778000" y="2616200"/>
          <p14:tracePt t="174378" x="1784350" y="2622550"/>
          <p14:tracePt t="174380" x="1797050" y="2635250"/>
          <p14:tracePt t="174396" x="1803400" y="2635250"/>
          <p14:tracePt t="174398" x="1809750" y="2635250"/>
          <p14:tracePt t="174445" x="1816100" y="2635250"/>
          <p14:tracePt t="174463" x="1835150" y="2635250"/>
          <p14:tracePt t="174479" x="1866900" y="2635250"/>
          <p14:tracePt t="174496" x="1943100" y="2635250"/>
          <p14:tracePt t="174513" x="1981200" y="2641600"/>
          <p14:tracePt t="174529" x="2000250" y="2641600"/>
          <p14:tracePt t="174531" x="2012950" y="2647950"/>
          <p14:tracePt t="174545" x="2044700" y="2654300"/>
          <p14:tracePt t="174562" x="2057400" y="2654300"/>
          <p14:tracePt t="174579" x="2089150" y="2654300"/>
          <p14:tracePt t="174596" x="2146300" y="2654300"/>
          <p14:tracePt t="174612" x="2235200" y="2635250"/>
          <p14:tracePt t="174629" x="2305050" y="2616200"/>
          <p14:tracePt t="174645" x="2393950" y="2603500"/>
          <p14:tracePt t="174663" x="2451100" y="2597150"/>
          <p14:tracePt t="174679" x="2501900" y="2597150"/>
          <p14:tracePt t="174695" x="2552700" y="2597150"/>
          <p14:tracePt t="174699" x="2584450" y="2597150"/>
          <p14:tracePt t="174713" x="2616200" y="2597150"/>
          <p14:tracePt t="174729" x="2654300" y="2597150"/>
          <p14:tracePt t="174746" x="2692400" y="2590800"/>
          <p14:tracePt t="174750" x="2711450" y="2590800"/>
          <p14:tracePt t="174763" x="2730500" y="2584450"/>
          <p14:tracePt t="174779" x="2749550" y="2578100"/>
          <p14:tracePt t="174796" x="2774950" y="2578100"/>
          <p14:tracePt t="174813" x="2787650" y="2578100"/>
          <p14:tracePt t="174829" x="2800350" y="2578100"/>
          <p14:tracePt t="174845" x="2819400" y="2578100"/>
          <p14:tracePt t="174863" x="2844800" y="2578100"/>
          <p14:tracePt t="174879" x="2863850" y="2578100"/>
          <p14:tracePt t="174896" x="2895600" y="2578100"/>
          <p14:tracePt t="174913" x="2940050" y="2578100"/>
          <p14:tracePt t="174929" x="2997200" y="2578100"/>
          <p14:tracePt t="174946" x="3035300" y="2578100"/>
          <p14:tracePt t="174961" x="3079750" y="2584450"/>
          <p14:tracePt t="174979" x="3092450" y="2584450"/>
          <p14:tracePt t="174982" x="3098800" y="2584450"/>
          <p14:tracePt t="174995" x="3105150" y="2584450"/>
          <p14:tracePt t="174997" x="3111500" y="2584450"/>
          <p14:tracePt t="175013" x="3143250" y="2584450"/>
          <p14:tracePt t="175029" x="3168650" y="2584450"/>
          <p14:tracePt t="175046" x="3194050" y="2584450"/>
          <p14:tracePt t="175063" x="3200400" y="2584450"/>
          <p14:tracePt t="175079" x="3213100" y="2584450"/>
          <p14:tracePt t="175096" x="3219450" y="2584450"/>
          <p14:tracePt t="175291" x="3219450" y="2578100"/>
          <p14:tracePt t="175316" x="3219450" y="2571750"/>
          <p14:tracePt t="175341" x="3219450" y="2565400"/>
          <p14:tracePt t="175460" x="3213100" y="2565400"/>
          <p14:tracePt t="175480" x="3200400" y="2565400"/>
          <p14:tracePt t="175498" x="3168650" y="2584450"/>
          <p14:tracePt t="175513" x="3162300" y="2584450"/>
          <p14:tracePt t="175531" x="3162300" y="2590800"/>
          <p14:tracePt t="175546" x="3155950" y="2590800"/>
          <p14:tracePt t="175564" x="3149600" y="2590800"/>
          <p14:tracePt t="176134" x="3155950" y="2590800"/>
          <p14:tracePt t="176147" x="3162300" y="2590800"/>
          <p14:tracePt t="176164" x="3175000" y="2590800"/>
          <p14:tracePt t="176181" x="3187700" y="2590800"/>
          <p14:tracePt t="176198" x="3200400" y="2590800"/>
          <p14:tracePt t="176213" x="3251200" y="2590800"/>
          <p14:tracePt t="176230" x="3314700" y="2584450"/>
          <p14:tracePt t="176247" x="3359150" y="2578100"/>
          <p14:tracePt t="176265" x="3384550" y="2571750"/>
          <p14:tracePt t="176365" x="3378200" y="2571750"/>
          <p14:tracePt t="176373" x="3365500" y="2571750"/>
          <p14:tracePt t="176379" x="3352800" y="2578100"/>
          <p14:tracePt t="176396" x="3333750" y="2578100"/>
          <p14:tracePt t="176414" x="3308350" y="2578100"/>
          <p14:tracePt t="176430" x="3276600" y="2578100"/>
          <p14:tracePt t="176448" x="3263900" y="2571750"/>
          <p14:tracePt t="176464" x="3257550" y="2571750"/>
          <p14:tracePt t="176534" x="3251200" y="2571750"/>
          <p14:tracePt t="176546" x="3251200" y="2565400"/>
          <p14:tracePt t="176804" x="3244850" y="2565400"/>
          <p14:tracePt t="176814" x="3225800" y="2559050"/>
          <p14:tracePt t="176832" x="3194050" y="2552700"/>
          <p14:tracePt t="176848" x="3175000" y="2552700"/>
          <p14:tracePt t="176865" x="3149600" y="2546350"/>
          <p14:tracePt t="176881" x="3111500" y="2540000"/>
          <p14:tracePt t="176898" x="3048000" y="2533650"/>
          <p14:tracePt t="176915" x="2984500" y="2514600"/>
          <p14:tracePt t="176931" x="2927350" y="2501900"/>
          <p14:tracePt t="176949" x="2882900" y="2489200"/>
          <p14:tracePt t="176954" x="2870200" y="2482850"/>
          <p14:tracePt t="176965" x="2851150" y="2482850"/>
          <p14:tracePt t="176982" x="2819400" y="2470150"/>
          <p14:tracePt t="176998" x="2787650" y="2463800"/>
          <p14:tracePt t="177014" x="2749550" y="2451100"/>
          <p14:tracePt t="177019" x="2730500" y="2438400"/>
          <p14:tracePt t="177031" x="2717800" y="2432050"/>
          <p14:tracePt t="177048" x="2705100" y="2425700"/>
          <p14:tracePt t="177099" x="2705100" y="2438400"/>
          <p14:tracePt t="177115" x="2711450" y="2451100"/>
          <p14:tracePt t="177132" x="2724150" y="2470150"/>
          <p14:tracePt t="177148" x="2743200" y="2489200"/>
          <p14:tracePt t="177151" x="2755900" y="2495550"/>
          <p14:tracePt t="177167" x="2794000" y="2527300"/>
          <p14:tracePt t="177181" x="2857500" y="2552700"/>
          <p14:tracePt t="177198" x="2927350" y="2571750"/>
          <p14:tracePt t="177217" x="2990850" y="2578100"/>
          <p14:tracePt t="177231" x="3054350" y="2584450"/>
          <p14:tracePt t="177248" x="3098800" y="2584450"/>
          <p14:tracePt t="177265" x="3117850" y="2584450"/>
          <p14:tracePt t="177281" x="3130550" y="2590800"/>
          <p14:tracePt t="177610" x="3124200" y="2590800"/>
          <p14:tracePt t="177621" x="3117850" y="2590800"/>
          <p14:tracePt t="177630" x="3111500" y="2590800"/>
          <p14:tracePt t="177649" x="3086100" y="2590800"/>
          <p14:tracePt t="177666" x="3073400" y="2590800"/>
          <p14:tracePt t="177682" x="3060700" y="2597150"/>
          <p14:tracePt t="177698" x="3041650" y="2597150"/>
          <p14:tracePt t="177714" x="3022600" y="2597150"/>
          <p14:tracePt t="177732" x="3009900" y="2597150"/>
          <p14:tracePt t="177765" x="2997200" y="2597150"/>
          <p14:tracePt t="177782" x="2978150" y="2597150"/>
          <p14:tracePt t="177800" x="2946400" y="2590800"/>
          <p14:tracePt t="177815" x="2901950" y="2578100"/>
          <p14:tracePt t="177831" x="2851150" y="2559050"/>
          <p14:tracePt t="177848" x="2813050" y="2546350"/>
          <p14:tracePt t="177866" x="2794000" y="2540000"/>
          <p14:tracePt t="177882" x="2787650" y="2540000"/>
          <p14:tracePt t="177898" x="2787650" y="2533650"/>
          <p14:tracePt t="177915" x="2781300" y="2533650"/>
          <p14:tracePt t="177932" x="2768600" y="2533650"/>
          <p14:tracePt t="177948" x="2749550" y="2533650"/>
          <p14:tracePt t="177965" x="2730500" y="2533650"/>
          <p14:tracePt t="177982" x="2705100" y="2533650"/>
          <p14:tracePt t="178053" x="2698750" y="2533650"/>
          <p14:tracePt t="178061" x="2692400" y="2540000"/>
          <p14:tracePt t="178069" x="2686050" y="2546350"/>
          <p14:tracePt t="178082" x="2673350" y="2552700"/>
          <p14:tracePt t="178099" x="2635250" y="2571750"/>
          <p14:tracePt t="178115" x="2609850" y="2584450"/>
          <p14:tracePt t="178118" x="2603500" y="2584450"/>
          <p14:tracePt t="178133" x="2603500" y="2590800"/>
          <p14:tracePt t="178185" x="2597150" y="2590800"/>
          <p14:tracePt t="178199" x="2565400" y="2603500"/>
          <p14:tracePt t="178215" x="2470150" y="2622550"/>
          <p14:tracePt t="178232" x="2057400" y="2635250"/>
          <p14:tracePt t="178249" x="1771650" y="2609850"/>
          <p14:tracePt t="178265" x="1600200" y="2590800"/>
          <p14:tracePt t="178281" x="1562100" y="2584450"/>
          <p14:tracePt t="178284" x="1555750" y="2578100"/>
          <p14:tracePt t="178299" x="1600200" y="2559050"/>
          <p14:tracePt t="178314" x="1733550" y="2546350"/>
          <p14:tracePt t="178334" x="1905000" y="2546350"/>
          <p14:tracePt t="178349" x="2101850" y="2552700"/>
          <p14:tracePt t="178365" x="2292350" y="2571750"/>
          <p14:tracePt t="178382" x="2374900" y="2590800"/>
          <p14:tracePt t="178399" x="2400300" y="2609850"/>
          <p14:tracePt t="178416" x="2419350" y="2635250"/>
          <p14:tracePt t="178433" x="2432050" y="2654300"/>
          <p14:tracePt t="178450" x="2432050" y="2660650"/>
          <p14:tracePt t="196538" x="2425700" y="2660650"/>
          <p14:tracePt t="196548" x="2419350" y="2660650"/>
          <p14:tracePt t="196565" x="2387600" y="2660650"/>
          <p14:tracePt t="196581" x="2349500" y="2660650"/>
          <p14:tracePt t="196598" x="2311400" y="2667000"/>
          <p14:tracePt t="196614" x="2292350" y="2667000"/>
          <p14:tracePt t="196631" x="2286000" y="2667000"/>
          <p14:tracePt t="196683" x="2228850" y="2673350"/>
          <p14:tracePt t="196698" x="2159000" y="2686050"/>
          <p14:tracePt t="196714" x="2044700" y="2736850"/>
          <p14:tracePt t="196732" x="1987550" y="2806700"/>
          <p14:tracePt t="196747" x="1974850" y="2889250"/>
          <p14:tracePt t="196763" x="1981200" y="2908300"/>
          <p14:tracePt t="196781" x="1987550" y="2908300"/>
          <p14:tracePt t="196797" x="1987550" y="2914650"/>
          <p14:tracePt t="196814" x="1974850" y="2927350"/>
          <p14:tracePt t="196831" x="1924050" y="2959100"/>
          <p14:tracePt t="196847" x="1866900" y="2990850"/>
          <p14:tracePt t="196865" x="1828800" y="3035300"/>
          <p14:tracePt t="196868" x="1816100" y="3086100"/>
          <p14:tracePt t="196881" x="1803400" y="3136900"/>
          <p14:tracePt t="196884" x="1803400" y="3162300"/>
          <p14:tracePt t="196897" x="1797050" y="3213100"/>
          <p14:tracePt t="196914" x="1803400" y="3302000"/>
          <p14:tracePt t="196932" x="1835150" y="3397250"/>
          <p14:tracePt t="196948" x="1835150" y="3416300"/>
          <p14:tracePt t="196963" x="1835150" y="3422650"/>
          <p14:tracePt t="197055" x="1841500" y="3429000"/>
          <p14:tracePt t="197066" x="1847850" y="3448050"/>
          <p14:tracePt t="197080" x="1885950" y="3524250"/>
          <p14:tracePt t="197102" x="2000250" y="3670300"/>
          <p14:tracePt t="197114" x="2044700" y="3708400"/>
          <p14:tracePt t="197133" x="2197100" y="3829050"/>
          <p14:tracePt t="197150" x="2476500" y="4025900"/>
          <p14:tracePt t="197164" x="2520950" y="4064000"/>
          <p14:tracePt t="197181" x="2622550" y="4159250"/>
          <p14:tracePt t="197198" x="2628900" y="4159250"/>
          <p14:tracePt t="197433" x="2635250" y="4159250"/>
          <p14:tracePt t="197438" x="2647950" y="4152900"/>
          <p14:tracePt t="197446" x="2654300" y="4140200"/>
          <p14:tracePt t="197465" x="2679700" y="4114800"/>
          <p14:tracePt t="197482" x="2705100" y="4089400"/>
          <p14:tracePt t="197499" x="2724150" y="4057650"/>
          <p14:tracePt t="197516" x="2736850" y="4038600"/>
          <p14:tracePt t="197532" x="2749550" y="4006850"/>
          <p14:tracePt t="197548" x="2755900" y="3994150"/>
          <p14:tracePt t="197566" x="2768600" y="3975100"/>
          <p14:tracePt t="197582" x="2768600" y="3968750"/>
          <p14:tracePt t="197615" x="2768600" y="3962400"/>
          <p14:tracePt t="197632" x="2762250" y="3962400"/>
          <p14:tracePt t="197648" x="2762250" y="3956050"/>
          <p14:tracePt t="197665" x="2755900" y="3956050"/>
          <p14:tracePt t="197681" x="2749550" y="3956050"/>
          <p14:tracePt t="197730" x="2749550" y="3949700"/>
          <p14:tracePt t="197939" x="2743200" y="3949700"/>
          <p14:tracePt t="197948" x="2743200" y="3943350"/>
          <p14:tracePt t="197965" x="2736850" y="3943350"/>
          <p14:tracePt t="198058" x="2736850" y="3937000"/>
          <p14:tracePt t="198068" x="2736850" y="3917950"/>
          <p14:tracePt t="198082" x="2736850" y="3905250"/>
          <p14:tracePt t="198099" x="2736850" y="3879850"/>
          <p14:tracePt t="198115" x="2743200" y="3854450"/>
          <p14:tracePt t="198132" x="2743200" y="3841750"/>
          <p14:tracePt t="198136" x="2743200" y="3829050"/>
          <p14:tracePt t="198148" x="2749550" y="3816350"/>
          <p14:tracePt t="198165" x="2768600" y="3778250"/>
          <p14:tracePt t="198182" x="2800350" y="3740150"/>
          <p14:tracePt t="198199" x="2813050" y="3721100"/>
          <p14:tracePt t="198216" x="2844800" y="3695700"/>
          <p14:tracePt t="198220" x="2851150" y="3689350"/>
          <p14:tracePt t="198227" x="2857500" y="3683000"/>
          <p14:tracePt t="198251" x="2851150" y="3689350"/>
          <p14:tracePt t="198265" x="2832100" y="3721100"/>
          <p14:tracePt t="198283" x="2800350" y="3778250"/>
          <p14:tracePt t="198299" x="2762250" y="3822700"/>
          <p14:tracePt t="198315" x="2730500" y="3860800"/>
          <p14:tracePt t="198331" x="2711450" y="3886200"/>
          <p14:tracePt t="199111" x="2717800" y="3886200"/>
          <p14:tracePt t="199119" x="2724150" y="3886200"/>
          <p14:tracePt t="199134" x="2730500" y="3873500"/>
          <p14:tracePt t="199149" x="2743200" y="3867150"/>
          <p14:tracePt t="199166" x="2755900" y="3854450"/>
          <p14:tracePt t="199183" x="2762250" y="3848100"/>
          <p14:tracePt t="199200" x="2768600" y="3841750"/>
          <p14:tracePt t="199270" x="2768600" y="3835400"/>
          <p14:tracePt t="199282" x="2774950" y="3835400"/>
          <p14:tracePt t="199300" x="2774950" y="3822700"/>
          <p14:tracePt t="199316" x="2781300" y="3816350"/>
          <p14:tracePt t="199334" x="2781300" y="3810000"/>
          <p14:tracePt t="199555" x="2781300" y="3803650"/>
          <p14:tracePt t="199570" x="2774950" y="3803650"/>
          <p14:tracePt t="199767" x="2774950" y="3797300"/>
          <p14:tracePt t="200920" x="2781300" y="3797300"/>
          <p14:tracePt t="200929" x="2787650" y="3797300"/>
          <p14:tracePt t="201096" x="2787650" y="3803650"/>
          <p14:tracePt t="201106" x="2787650" y="3810000"/>
          <p14:tracePt t="201116" x="2787650" y="3822700"/>
          <p14:tracePt t="201136" x="2787650" y="3835400"/>
          <p14:tracePt t="201152" x="2781300" y="3867150"/>
          <p14:tracePt t="201168" x="2781300" y="3898900"/>
          <p14:tracePt t="201185" x="2781300" y="3917950"/>
          <p14:tracePt t="201200" x="2781300" y="3930650"/>
          <p14:tracePt t="201218" x="2781300" y="3937000"/>
          <p14:tracePt t="201358" x="2781300" y="3943350"/>
          <p14:tracePt t="201454" x="2794000" y="3943350"/>
          <p14:tracePt t="201465" x="2806700" y="3943350"/>
          <p14:tracePt t="201472" x="2819400" y="3937000"/>
          <p14:tracePt t="201485" x="2889250" y="3917950"/>
          <p14:tracePt t="201502" x="2959100" y="3930650"/>
          <p14:tracePt t="201518" x="3054350" y="3962400"/>
          <p14:tracePt t="201535" x="3067050" y="3968750"/>
          <p14:tracePt t="201568" x="3073400" y="3968750"/>
          <p14:tracePt t="201585" x="3073400" y="3962400"/>
          <p14:tracePt t="201603" x="3060700" y="3949700"/>
          <p14:tracePt t="201652" x="3073400" y="3937000"/>
          <p14:tracePt t="201670" x="3117850" y="3917950"/>
          <p14:tracePt t="201685" x="3181350" y="3892550"/>
          <p14:tracePt t="201689" x="3219450" y="3886200"/>
          <p14:tracePt t="201702" x="3232150" y="3879850"/>
          <p14:tracePt t="201706" x="3244850" y="3873500"/>
          <p14:tracePt t="201717" x="3251200" y="3873500"/>
          <p14:tracePt t="201752" x="3257550" y="3873500"/>
          <p14:tracePt t="201910" x="3263900" y="3879850"/>
          <p14:tracePt t="201922" x="3263900" y="3892550"/>
          <p14:tracePt t="201936" x="3263900" y="3917950"/>
          <p14:tracePt t="201953" x="3270250" y="3937000"/>
          <p14:tracePt t="201969" x="3270250" y="3949700"/>
          <p14:tracePt t="201985" x="3270250" y="3968750"/>
          <p14:tracePt t="202000" x="3270250" y="3981450"/>
          <p14:tracePt t="202124" x="3276600" y="3987800"/>
          <p14:tracePt t="202140" x="3282950" y="3987800"/>
          <p14:tracePt t="202156" x="3289300" y="3987800"/>
          <p14:tracePt t="202164" x="3295650" y="3987800"/>
          <p14:tracePt t="202171" x="3308350" y="3981450"/>
          <p14:tracePt t="202185" x="3321050" y="3975100"/>
          <p14:tracePt t="202203" x="3371850" y="3956050"/>
          <p14:tracePt t="202220" x="3448050" y="3930650"/>
          <p14:tracePt t="202235" x="3479800" y="3917950"/>
          <p14:tracePt t="202255" x="3498850" y="3911600"/>
          <p14:tracePt t="202269" x="3505200" y="3905250"/>
          <p14:tracePt t="202285" x="3511550" y="3905250"/>
          <p14:tracePt t="202302" x="3511550" y="3898900"/>
          <p14:tracePt t="202319" x="3517900" y="3898900"/>
          <p14:tracePt t="202336" x="3524250" y="3892550"/>
          <p14:tracePt t="202822" x="3524250" y="3898900"/>
          <p14:tracePt t="202831" x="3517900" y="3898900"/>
          <p14:tracePt t="202836" x="3511550" y="3905250"/>
          <p14:tracePt t="202853" x="3486150" y="3911600"/>
          <p14:tracePt t="202870" x="3435350" y="3930650"/>
          <p14:tracePt t="202885" x="3371850" y="3975100"/>
          <p14:tracePt t="202903" x="3308350" y="4032250"/>
          <p14:tracePt t="202908" x="3282950" y="4044950"/>
          <p14:tracePt t="202918" x="3244850" y="4044950"/>
          <p14:tracePt t="202936" x="3143250" y="4044950"/>
          <p14:tracePt t="202953" x="3041650" y="4025900"/>
          <p14:tracePt t="203154" x="3048000" y="4025900"/>
          <p14:tracePt t="203162" x="3060700" y="4025900"/>
          <p14:tracePt t="203169" x="3079750" y="4032250"/>
          <p14:tracePt t="203186" x="3143250" y="4044950"/>
          <p14:tracePt t="203204" x="3219450" y="4051300"/>
          <p14:tracePt t="203220" x="3302000" y="4051300"/>
          <p14:tracePt t="203237" x="3384550" y="4044950"/>
          <p14:tracePt t="203240" x="3409950" y="4044950"/>
          <p14:tracePt t="203253" x="3422650" y="4038600"/>
          <p14:tracePt t="203256" x="3441700" y="4032250"/>
          <p14:tracePt t="203269" x="3467100" y="4032250"/>
          <p14:tracePt t="203286" x="3511550" y="4019550"/>
          <p14:tracePt t="203303" x="3600450" y="4006850"/>
          <p14:tracePt t="203319" x="3676650" y="4000500"/>
          <p14:tracePt t="203336" x="3803650" y="3987800"/>
          <p14:tracePt t="203353" x="3937000" y="3975100"/>
          <p14:tracePt t="203369" x="4140200" y="3968750"/>
          <p14:tracePt t="203386" x="4305300" y="3968750"/>
          <p14:tracePt t="203403" x="4508500" y="3968750"/>
          <p14:tracePt t="203419" x="4654550" y="3968750"/>
          <p14:tracePt t="203436" x="4819650" y="3962400"/>
          <p14:tracePt t="203453" x="4965700" y="3949700"/>
          <p14:tracePt t="203470" x="5086350" y="3943350"/>
          <p14:tracePt t="203486" x="5251450" y="3937000"/>
          <p14:tracePt t="203503" x="5372100" y="3930650"/>
          <p14:tracePt t="203520" x="5499100" y="3917950"/>
          <p14:tracePt t="203523" x="5537200" y="3911600"/>
          <p14:tracePt t="203535" x="5568950" y="3905250"/>
          <p14:tracePt t="203537" x="5594350" y="3898900"/>
          <p14:tracePt t="203553" x="5632450" y="3886200"/>
          <p14:tracePt t="203569" x="5657850" y="3873500"/>
          <p14:tracePt t="203586" x="5695950" y="3854450"/>
          <p14:tracePt t="203607" x="5734050" y="3841750"/>
          <p14:tracePt t="203620" x="5784850" y="3822700"/>
          <p14:tracePt t="203636" x="5848350" y="3803650"/>
          <p14:tracePt t="203653" x="5892800" y="3790950"/>
          <p14:tracePt t="203670" x="5918200" y="3765550"/>
          <p14:tracePt t="203686" x="5924550" y="3752850"/>
          <p14:tracePt t="203703" x="5924550" y="3733800"/>
          <p14:tracePt t="203720" x="5924550" y="3708400"/>
          <p14:tracePt t="203737" x="5918200" y="3676650"/>
          <p14:tracePt t="203740" x="5905500" y="3657600"/>
          <p14:tracePt t="203753" x="5899150" y="3644900"/>
          <p14:tracePt t="203755" x="5886450" y="3632200"/>
          <p14:tracePt t="203770" x="5873750" y="3619500"/>
          <p14:tracePt t="203788" x="5867400" y="3606800"/>
          <p14:tracePt t="203803" x="5848350" y="3600450"/>
          <p14:tracePt t="203820" x="5797550" y="3581400"/>
          <p14:tracePt t="203837" x="5753100" y="3575050"/>
          <p14:tracePt t="203854" x="5683250" y="3562350"/>
          <p14:tracePt t="203870" x="5632450" y="3556000"/>
          <p14:tracePt t="203886" x="5619750" y="3556000"/>
          <p14:tracePt t="203903" x="5613400" y="3549650"/>
          <p14:tracePt t="203920" x="5607050" y="3549650"/>
          <p14:tracePt t="203970" x="5607050" y="3568700"/>
          <p14:tracePt t="203987" x="5619750" y="3587750"/>
          <p14:tracePt t="204004" x="5651500" y="3613150"/>
          <p14:tracePt t="204006" x="5689600" y="3638550"/>
          <p14:tracePt t="204020" x="5791200" y="3676650"/>
          <p14:tracePt t="204039" x="5949950" y="3733800"/>
          <p14:tracePt t="204052" x="6108700" y="3771900"/>
          <p14:tracePt t="204071" x="6235700" y="3790950"/>
          <p14:tracePt t="204087" x="6318250" y="3797300"/>
          <p14:tracePt t="204104" x="6369050" y="3797300"/>
          <p14:tracePt t="204121" x="6413500" y="3797300"/>
          <p14:tracePt t="204137" x="6438900" y="3803650"/>
          <p14:tracePt t="204154" x="6451600" y="3810000"/>
          <p14:tracePt t="204170" x="6457950" y="3810000"/>
          <p14:tracePt t="204187" x="6470650" y="3810000"/>
          <p14:tracePt t="204204" x="6489700" y="3810000"/>
          <p14:tracePt t="204219" x="6496050" y="3810000"/>
          <p14:tracePt t="204223" x="6502400" y="3810000"/>
          <p14:tracePt t="204236" x="6521450" y="3810000"/>
          <p14:tracePt t="204254" x="6565900" y="3797300"/>
          <p14:tracePt t="204272" x="6654800" y="3797300"/>
          <p14:tracePt t="204288" x="6750050" y="3790950"/>
          <p14:tracePt t="204304" x="6864350" y="3784600"/>
          <p14:tracePt t="204321" x="6965950" y="3771900"/>
          <p14:tracePt t="204337" x="7042150" y="3752850"/>
          <p14:tracePt t="204354" x="7073900" y="3746500"/>
          <p14:tracePt t="204370" x="7080250" y="3740150"/>
          <p14:tracePt t="204420" x="7073900" y="3740150"/>
          <p14:tracePt t="204437" x="7054850" y="3746500"/>
          <p14:tracePt t="204454" x="7016750" y="3752850"/>
          <p14:tracePt t="204471" x="6997700" y="3759200"/>
          <p14:tracePt t="204487" x="6953250" y="3765550"/>
          <p14:tracePt t="204504" x="6724650" y="3810000"/>
          <p14:tracePt t="204521" x="6502400" y="3835400"/>
          <p14:tracePt t="204538" x="6324600" y="3841750"/>
          <p14:tracePt t="204554" x="6127750" y="3854450"/>
          <p14:tracePt t="204571" x="5994400" y="3854450"/>
          <p14:tracePt t="204588" x="5880100" y="3854450"/>
          <p14:tracePt t="204605" x="5734050" y="3873500"/>
          <p14:tracePt t="204609" x="5651500" y="3886200"/>
          <p14:tracePt t="204620" x="5524500" y="3898900"/>
          <p14:tracePt t="204637" x="5156200" y="3898900"/>
          <p14:tracePt t="204654" x="4705350" y="3917950"/>
          <p14:tracePt t="204671" x="4368800" y="3917950"/>
          <p14:tracePt t="204688" x="4127500" y="3911600"/>
          <p14:tracePt t="204705" x="3924300" y="3886200"/>
          <p14:tracePt t="204722" x="3867150" y="3886200"/>
          <p14:tracePt t="204736" x="3810000" y="3886200"/>
          <p14:tracePt t="204739" x="3746500" y="3898900"/>
          <p14:tracePt t="204754" x="3644900" y="3917950"/>
          <p14:tracePt t="204759" x="3517900" y="3937000"/>
          <p14:tracePt t="204762" x="3333750" y="3962400"/>
          <p14:tracePt t="204770" x="3117850" y="3987800"/>
          <p14:tracePt t="204787" x="2654300" y="4019550"/>
          <p14:tracePt t="204803" x="2241550" y="4032250"/>
          <p14:tracePt t="204821" x="1955800" y="4019550"/>
          <p14:tracePt t="204838" x="1797050" y="3994150"/>
          <p14:tracePt t="204854" x="1746250" y="3962400"/>
          <p14:tracePt t="204871" x="1746250" y="3956050"/>
          <p14:tracePt t="204966" x="1752600" y="3956050"/>
          <p14:tracePt t="204974" x="1758950" y="3956050"/>
          <p14:tracePt t="204987" x="1790700" y="3956050"/>
          <p14:tracePt t="205004" x="1854200" y="3956050"/>
          <p14:tracePt t="205021" x="1879600" y="3949700"/>
          <p14:tracePt t="205071" x="1885950" y="3949700"/>
          <p14:tracePt t="205154" x="1885950" y="3943350"/>
          <p14:tracePt t="205162" x="1879600" y="3937000"/>
          <p14:tracePt t="205171" x="1873250" y="3937000"/>
          <p14:tracePt t="205188" x="1828800" y="3924300"/>
          <p14:tracePt t="205207" x="1797050" y="3924300"/>
          <p14:tracePt t="205221" x="1778000" y="3924300"/>
          <p14:tracePt t="205238" x="1771650" y="3924300"/>
          <p14:tracePt t="205288" x="1739900" y="3924300"/>
          <p14:tracePt t="205307" x="1644650" y="3924300"/>
          <p14:tracePt t="205321" x="1498600" y="3937000"/>
          <p14:tracePt t="205338" x="1346200" y="3930650"/>
          <p14:tracePt t="205355" x="1219200" y="3911600"/>
          <p14:tracePt t="205372" x="1162050" y="3892550"/>
          <p14:tracePt t="205388" x="1155700" y="3886200"/>
          <p14:tracePt t="205391" x="1155700" y="3879850"/>
          <p14:tracePt t="205403" x="1162050" y="3873500"/>
          <p14:tracePt t="205406" x="1168400" y="3873500"/>
          <p14:tracePt t="205420" x="1181100" y="3873500"/>
          <p14:tracePt t="205471" x="1193800" y="3886200"/>
          <p14:tracePt t="205488" x="1225550" y="3924300"/>
          <p14:tracePt t="205506" x="1301750" y="3981450"/>
          <p14:tracePt t="205522" x="1409700" y="4032250"/>
          <p14:tracePt t="205539" x="1536700" y="4064000"/>
          <p14:tracePt t="205557" x="1631950" y="4089400"/>
          <p14:tracePt t="205572" x="1765300" y="4121150"/>
          <p14:tracePt t="205588" x="1879600" y="4152900"/>
          <p14:tracePt t="205607" x="1949450" y="4171950"/>
          <p14:tracePt t="205622" x="1981200" y="4178300"/>
          <p14:tracePt t="205638" x="2012950" y="4184650"/>
          <p14:tracePt t="205657" x="2057400" y="4184650"/>
          <p14:tracePt t="205671" x="2063750" y="4184650"/>
          <p14:tracePt t="205672" x="2070100" y="4184650"/>
          <p14:tracePt t="205687" x="2076450" y="4184650"/>
          <p14:tracePt t="205705" x="2089150" y="4184650"/>
          <p14:tracePt t="205722" x="2108200" y="4178300"/>
          <p14:tracePt t="205739" x="2133600" y="4165600"/>
          <p14:tracePt t="205757" x="2159000" y="4152900"/>
          <p14:tracePt t="205772" x="2184400" y="4133850"/>
          <p14:tracePt t="205787" x="2190750" y="4127500"/>
          <p14:tracePt t="205805" x="2197100" y="4127500"/>
          <p14:tracePt t="205822" x="2203450" y="4127500"/>
          <p14:tracePt t="205838" x="2203450" y="4121150"/>
          <p14:tracePt t="205855" x="2209800" y="4121150"/>
          <p14:tracePt t="205872" x="2222500" y="4121150"/>
          <p14:tracePt t="205888" x="2247900" y="4114800"/>
          <p14:tracePt t="205892" x="2260600" y="4108450"/>
          <p14:tracePt t="205904" x="2286000" y="4102100"/>
          <p14:tracePt t="205922" x="2349500" y="4070350"/>
          <p14:tracePt t="205940" x="2355850" y="4064000"/>
          <p14:tracePt t="205989" x="2355850" y="4057650"/>
          <p14:tracePt t="206006" x="2349500" y="4044950"/>
          <p14:tracePt t="206022" x="2317750" y="3987800"/>
          <p14:tracePt t="206039" x="2286000" y="3937000"/>
          <p14:tracePt t="206054" x="2266950" y="3911600"/>
          <p14:tracePt t="206088" x="2254250" y="3905250"/>
          <p14:tracePt t="206105" x="2235200" y="3898900"/>
          <p14:tracePt t="206158" x="2228850" y="3898900"/>
          <p14:tracePt t="206174" x="2222500" y="3898900"/>
          <p14:tracePt t="206189" x="2203450" y="3905250"/>
          <p14:tracePt t="206205" x="2171700" y="3930650"/>
          <p14:tracePt t="206222" x="2152650" y="3956050"/>
          <p14:tracePt t="206239" x="2133600" y="3981450"/>
          <p14:tracePt t="206256" x="2133600" y="3994150"/>
          <p14:tracePt t="206301" x="2133600" y="4000500"/>
          <p14:tracePt t="206307" x="2146300" y="4006850"/>
          <p14:tracePt t="206322" x="2178050" y="4013200"/>
          <p14:tracePt t="206339" x="2197100" y="4025900"/>
          <p14:tracePt t="206355" x="2209800" y="4038600"/>
          <p14:tracePt t="206372" x="2222500" y="4057650"/>
          <p14:tracePt t="206389" x="2235200" y="4076700"/>
          <p14:tracePt t="206407" x="2235200" y="4089400"/>
          <p14:tracePt t="206422" x="2241550" y="4089400"/>
          <p14:tracePt t="206473" x="2254250" y="4089400"/>
          <p14:tracePt t="206489" x="2286000" y="4070350"/>
          <p14:tracePt t="206505" x="2317750" y="4064000"/>
          <p14:tracePt t="206634" x="2324100" y="4064000"/>
          <p14:tracePt t="206642" x="2324100" y="4057650"/>
          <p14:tracePt t="206655" x="2330450" y="4057650"/>
          <p14:tracePt t="206845" x="2330450" y="4064000"/>
          <p14:tracePt t="206854" x="2324100" y="4064000"/>
          <p14:tracePt t="206874" x="2317750" y="4070350"/>
          <p14:tracePt t="207030" x="2324100" y="4070350"/>
          <p14:tracePt t="207038" x="2330450" y="4070350"/>
          <p14:tracePt t="207046" x="2330450" y="4064000"/>
          <p14:tracePt t="207055" x="2336800" y="4064000"/>
          <p14:tracePt t="207159" x="2343150" y="4064000"/>
          <p14:tracePt t="207190" x="2343150" y="4057650"/>
          <p14:tracePt t="207515" x="2336800" y="4057650"/>
          <p14:tracePt t="207531" x="2330450" y="4057650"/>
          <p14:tracePt t="207540" x="2330450" y="4064000"/>
          <p14:tracePt t="207876" x="2324100" y="4064000"/>
          <p14:tracePt t="207890" x="2324100" y="4070350"/>
          <p14:tracePt t="207957" x="2317750" y="4076700"/>
          <p14:tracePt t="207976" x="2305050" y="4089400"/>
          <p14:tracePt t="207990" x="2305050" y="4095750"/>
          <p14:tracePt t="208007" x="2298700" y="4102100"/>
          <p14:tracePt t="208024" x="2298700" y="4108450"/>
          <p14:tracePt t="208109" x="2298700" y="4114800"/>
          <p14:tracePt t="208116" x="2298700" y="4121150"/>
          <p14:tracePt t="208140" x="2298700" y="4133850"/>
          <p14:tracePt t="208157" x="2298700" y="4140200"/>
          <p14:tracePt t="208207" x="2298700" y="4146550"/>
          <p14:tracePt t="208240" x="2298700" y="4159250"/>
          <p14:tracePt t="208258" x="2298700" y="4184650"/>
          <p14:tracePt t="208275" x="2286000" y="4235450"/>
          <p14:tracePt t="208284" x="2279650" y="4248150"/>
          <p14:tracePt t="208291" x="2266950" y="4298950"/>
          <p14:tracePt t="208306" x="2260600" y="4324350"/>
          <p14:tracePt t="208323" x="2260600" y="4337050"/>
          <p14:tracePt t="208340" x="2254250" y="4349750"/>
          <p14:tracePt t="208390" x="2266950" y="4349750"/>
          <p14:tracePt t="208408" x="2286000" y="4343400"/>
          <p14:tracePt t="208424" x="2330450" y="4305300"/>
          <p14:tracePt t="208442" x="2349500" y="4286250"/>
          <p14:tracePt t="208458" x="2368550" y="4248150"/>
          <p14:tracePt t="208475" x="2387600" y="4222750"/>
          <p14:tracePt t="208492" x="2425700" y="4159250"/>
          <p14:tracePt t="208508" x="2514600" y="4121150"/>
          <p14:tracePt t="208524" x="2730500" y="4102100"/>
          <p14:tracePt t="208541" x="2978150" y="4083050"/>
          <p14:tracePt t="208557" x="3238500" y="4070350"/>
          <p14:tracePt t="208574" x="3479800" y="4064000"/>
          <p14:tracePt t="208592" x="3689350" y="4038600"/>
          <p14:tracePt t="208607" x="3924300" y="4000500"/>
          <p14:tracePt t="208624" x="4222750" y="3949700"/>
          <p14:tracePt t="208627" x="4362450" y="3930650"/>
          <p14:tracePt t="208640" x="4552950" y="3905250"/>
          <p14:tracePt t="208643" x="4749800" y="3886200"/>
          <p14:tracePt t="208656" x="4914900" y="3867150"/>
          <p14:tracePt t="208674" x="5283200" y="3829050"/>
          <p14:tracePt t="208696" x="5734050" y="3797300"/>
          <p14:tracePt t="208707" x="5962650" y="3778250"/>
          <p14:tracePt t="208724" x="6089650" y="3778250"/>
          <p14:tracePt t="208741" x="6121400" y="3778250"/>
          <p14:tracePt t="208763" x="6127750" y="3778250"/>
          <p14:tracePt t="208774" x="6140450" y="3778250"/>
          <p14:tracePt t="208791" x="6216650" y="3784600"/>
          <p14:tracePt t="208808" x="6311900" y="3784600"/>
          <p14:tracePt t="208824" x="6413500" y="3765550"/>
          <p14:tracePt t="208842" x="6477000" y="3759200"/>
          <p14:tracePt t="208849" x="6489700" y="3759200"/>
          <p14:tracePt t="208856" x="6496050" y="3752850"/>
          <p14:tracePt t="208891" x="6502400" y="3752850"/>
          <p14:tracePt t="208908" x="6508750" y="3752850"/>
          <p14:tracePt t="208929" x="6515100" y="3752850"/>
          <p14:tracePt t="208941" x="6527800" y="3746500"/>
          <p14:tracePt t="208958" x="6540500" y="3740150"/>
          <p14:tracePt t="208975" x="6553200" y="3733800"/>
          <p14:tracePt t="208991" x="6565900" y="3727450"/>
          <p14:tracePt t="209008" x="6578600" y="3727450"/>
          <p14:tracePt t="209024" x="6591300" y="3727450"/>
          <p14:tracePt t="209041" x="6597650" y="3727450"/>
          <p14:tracePt t="209574" x="6604000" y="3727450"/>
          <p14:tracePt t="209580" x="6604000" y="3721100"/>
          <p14:tracePt t="209590" x="6616700" y="3714750"/>
          <p14:tracePt t="209609" x="6642100" y="3702050"/>
          <p14:tracePt t="209625" x="6654800" y="3695700"/>
          <p14:tracePt t="209642" x="6667500" y="3695700"/>
          <p14:tracePt t="209834" x="6673850" y="3695700"/>
          <p14:tracePt t="209851" x="6673850" y="3689350"/>
          <p14:tracePt t="209875" x="6686550" y="3683000"/>
          <p14:tracePt t="211356" x="6680200" y="3683000"/>
          <p14:tracePt t="211381" x="6680200" y="3689350"/>
          <p14:tracePt t="211397" x="6673850" y="3689350"/>
          <p14:tracePt t="211427" x="6673850" y="3695700"/>
          <p14:tracePt t="211443" x="6667500" y="3695700"/>
          <p14:tracePt t="211560" x="6661150" y="3695700"/>
          <p14:tracePt t="211568" x="6661150" y="3702050"/>
          <p14:tracePt t="211575" x="6654800" y="3702050"/>
          <p14:tracePt t="211594" x="6648450" y="3708400"/>
          <p14:tracePt t="211610" x="6642100" y="3714750"/>
          <p14:tracePt t="211627" x="6629400" y="3721100"/>
          <p14:tracePt t="211644" x="6610350" y="3721100"/>
          <p14:tracePt t="211661" x="6604000" y="3721100"/>
          <p14:tracePt t="211677" x="6597650" y="3727450"/>
          <p14:tracePt t="211693" x="6591300" y="3727450"/>
          <p14:tracePt t="211696" x="6584950" y="3727450"/>
          <p14:tracePt t="211709" x="6565900" y="3727450"/>
          <p14:tracePt t="211711" x="6553200" y="3733800"/>
          <p14:tracePt t="211727" x="6515100" y="3740150"/>
          <p14:tracePt t="211743" x="6483350" y="3746500"/>
          <p14:tracePt t="211760" x="6464300" y="3752850"/>
          <p14:tracePt t="211777" x="6432550" y="3765550"/>
          <p14:tracePt t="211794" x="6375400" y="3778250"/>
          <p14:tracePt t="211810" x="6248400" y="3816350"/>
          <p14:tracePt t="211827" x="6102350" y="3848100"/>
          <p14:tracePt t="211844" x="5911850" y="3879850"/>
          <p14:tracePt t="211861" x="5772150" y="3898900"/>
          <p14:tracePt t="211877" x="5664200" y="3911600"/>
          <p14:tracePt t="211881" x="5638800" y="3911600"/>
          <p14:tracePt t="211892" x="5613400" y="3911600"/>
          <p14:tracePt t="211896" x="5607050" y="3911600"/>
          <p14:tracePt t="211910" x="5600700" y="3911600"/>
          <p14:tracePt t="211928" x="5594350" y="3911600"/>
          <p14:tracePt t="211944" x="5543550" y="3924300"/>
          <p14:tracePt t="211960" x="5391150" y="3987800"/>
          <p14:tracePt t="211977" x="5226050" y="4032250"/>
          <p14:tracePt t="211994" x="5086350" y="4070350"/>
          <p14:tracePt t="212011" x="5022850" y="4095750"/>
          <p14:tracePt t="212027" x="5010150" y="4095750"/>
          <p14:tracePt t="212044" x="5029200" y="4102100"/>
          <p14:tracePt t="212061" x="5080000" y="4102100"/>
          <p14:tracePt t="212077" x="5162550" y="4102100"/>
          <p14:tracePt t="212094" x="5257800" y="4095750"/>
          <p14:tracePt t="212110" x="5340350" y="4102100"/>
          <p14:tracePt t="212127" x="5397500" y="4121150"/>
          <p14:tracePt t="212130" x="5410200" y="4127500"/>
          <p14:tracePt t="212143" x="5416550" y="4133850"/>
          <p14:tracePt t="212144" x="5422900" y="4133850"/>
          <p14:tracePt t="212160" x="5435600" y="4140200"/>
          <p14:tracePt t="212177" x="5448300" y="4140200"/>
          <p14:tracePt t="212194" x="5461000" y="4140200"/>
          <p14:tracePt t="212210" x="5492750" y="4140200"/>
          <p14:tracePt t="212227" x="5537200" y="4133850"/>
          <p14:tracePt t="212244" x="5607050" y="4133850"/>
          <p14:tracePt t="212261" x="5715000" y="4127500"/>
          <p14:tracePt t="212281" x="5797550" y="4127500"/>
          <p14:tracePt t="212294" x="5892800" y="4127500"/>
          <p14:tracePt t="212310" x="5962650" y="4127500"/>
          <p14:tracePt t="212327" x="6038850" y="4114800"/>
          <p14:tracePt t="212344" x="6076950" y="4095750"/>
          <p14:tracePt t="212360" x="6096000" y="4076700"/>
          <p14:tracePt t="212363" x="6108700" y="4064000"/>
          <p14:tracePt t="212377" x="6108700" y="4044950"/>
          <p14:tracePt t="212394" x="6108700" y="4019550"/>
          <p14:tracePt t="212411" x="6108700" y="4000500"/>
          <p14:tracePt t="212427" x="6108700" y="3987800"/>
          <p14:tracePt t="212444" x="6108700" y="3975100"/>
          <p14:tracePt t="212461" x="6108700" y="3968750"/>
          <p14:tracePt t="212477" x="6108700" y="3937000"/>
          <p14:tracePt t="212494" x="6108700" y="3911600"/>
          <p14:tracePt t="212511" x="6089650" y="3867150"/>
          <p14:tracePt t="212530" x="6045200" y="3822700"/>
          <p14:tracePt t="212544" x="6013450" y="3797300"/>
          <p14:tracePt t="212561" x="5969000" y="3771900"/>
          <p14:tracePt t="212577" x="5937250" y="3752850"/>
          <p14:tracePt t="212593" x="5918200" y="3746500"/>
          <p14:tracePt t="212611" x="5886450" y="3740150"/>
          <p14:tracePt t="212628" x="5842000" y="3740150"/>
          <p14:tracePt t="212646" x="5683250" y="3740150"/>
          <p14:tracePt t="212662" x="5562600" y="3746500"/>
          <p14:tracePt t="212677" x="5473700" y="3746500"/>
          <p14:tracePt t="212694" x="5416550" y="3746500"/>
          <p14:tracePt t="212711" x="5410200" y="3746500"/>
          <p14:tracePt t="212744" x="5397500" y="3746500"/>
          <p14:tracePt t="212761" x="5372100" y="3765550"/>
          <p14:tracePt t="212777" x="5334000" y="3790950"/>
          <p14:tracePt t="212794" x="5302250" y="3810000"/>
          <p14:tracePt t="212811" x="5289550" y="3822700"/>
          <p14:tracePt t="212815" x="5289550" y="3829050"/>
          <p14:tracePt t="212845" x="5289550" y="3841750"/>
          <p14:tracePt t="212862" x="5289550" y="3854450"/>
          <p14:tracePt t="212878" x="5302250" y="3879850"/>
          <p14:tracePt t="212894" x="5308600" y="3898900"/>
          <p14:tracePt t="212911" x="5321300" y="3943350"/>
          <p14:tracePt t="212928" x="5340350" y="4000500"/>
          <p14:tracePt t="212944" x="5365750" y="4032250"/>
          <p14:tracePt t="212961" x="5410200" y="4070350"/>
          <p14:tracePt t="212977" x="5454650" y="4089400"/>
          <p14:tracePt t="212995" x="5499100" y="4114800"/>
          <p14:tracePt t="213011" x="5537200" y="4140200"/>
          <p14:tracePt t="213028" x="5575300" y="4152900"/>
          <p14:tracePt t="213044" x="5607050" y="4165600"/>
          <p14:tracePt t="213061" x="5638800" y="4165600"/>
          <p14:tracePt t="213078" x="5689600" y="4165600"/>
          <p14:tracePt t="213094" x="5734050" y="4165600"/>
          <p14:tracePt t="213098" x="5746750" y="4165600"/>
          <p14:tracePt t="213110" x="5765800" y="4165600"/>
          <p14:tracePt t="213113" x="5778500" y="4159250"/>
          <p14:tracePt t="213128" x="5797550" y="4159250"/>
          <p14:tracePt t="213151" x="5854700" y="4159250"/>
          <p14:tracePt t="213163" x="5899150" y="4165600"/>
          <p14:tracePt t="213177" x="5918200" y="4171950"/>
          <p14:tracePt t="213195" x="5943600" y="4178300"/>
          <p14:tracePt t="213214" x="5962650" y="4178300"/>
          <p14:tracePt t="213228" x="5975350" y="4178300"/>
          <p14:tracePt t="213245" x="6000750" y="4178300"/>
          <p14:tracePt t="213249" x="6007100" y="4178300"/>
          <p14:tracePt t="213262" x="6013450" y="4171950"/>
          <p14:tracePt t="213278" x="6026150" y="4152900"/>
          <p14:tracePt t="213295" x="6032500" y="4133850"/>
          <p14:tracePt t="213311" x="6032500" y="4121150"/>
          <p14:tracePt t="213328" x="6032500" y="4114800"/>
          <p14:tracePt t="213345" x="6032500" y="4108450"/>
          <p14:tracePt t="213361" x="6032500" y="4102100"/>
          <p14:tracePt t="213378" x="6032500" y="4083050"/>
          <p14:tracePt t="213395" x="6032500" y="4064000"/>
          <p14:tracePt t="213411" x="6032500" y="4044950"/>
          <p14:tracePt t="213428" x="6032500" y="4032250"/>
          <p14:tracePt t="213558" x="6032500" y="4025900"/>
          <p14:tracePt t="213573" x="6032500" y="4019550"/>
          <p14:tracePt t="213583" x="6032500" y="4013200"/>
          <p14:tracePt t="213613" x="6038850" y="4006850"/>
          <p14:tracePt t="213678" x="6045200" y="4000500"/>
          <p14:tracePt t="213695" x="6064250" y="3994150"/>
          <p14:tracePt t="213712" x="6089650" y="3981450"/>
          <p14:tracePt t="213729" x="6108700" y="3975100"/>
          <p14:tracePt t="213747" x="6115050" y="3968750"/>
          <p14:tracePt t="213762" x="6121400" y="3962400"/>
          <p14:tracePt t="213880" x="6127750" y="3956050"/>
          <p14:tracePt t="213897" x="6134100" y="3949700"/>
          <p14:tracePt t="213960" x="6134100" y="3943350"/>
          <p14:tracePt t="213976" x="6140450" y="3943350"/>
          <p14:tracePt t="213983" x="6146800" y="3943350"/>
          <p14:tracePt t="213998" x="6159500" y="3956050"/>
          <p14:tracePt t="217242" x="6153150" y="3949700"/>
          <p14:tracePt t="217252" x="6134100" y="3943350"/>
          <p14:tracePt t="217263" x="6051550" y="3879850"/>
          <p14:tracePt t="217282" x="5988050" y="3822700"/>
          <p14:tracePt t="217298" x="5949950" y="3771900"/>
          <p14:tracePt t="217315" x="5911850" y="3733800"/>
          <p14:tracePt t="217332" x="5880100" y="3702050"/>
          <p14:tracePt t="217349" x="5861050" y="3683000"/>
          <p14:tracePt t="217365" x="5822950" y="3644900"/>
          <p14:tracePt t="217382" x="5759450" y="3619500"/>
          <p14:tracePt t="217399" x="5676900" y="3594100"/>
          <p14:tracePt t="217415" x="5568950" y="3562350"/>
          <p14:tracePt t="217431" x="5403850" y="3517900"/>
          <p14:tracePt t="217448" x="5137150" y="3473450"/>
          <p14:tracePt t="217465" x="4997450" y="3467100"/>
          <p14:tracePt t="217480" x="4876800" y="3467100"/>
          <p14:tracePt t="217498" x="4699000" y="3448050"/>
          <p14:tracePt t="217515" x="4381500" y="3390900"/>
          <p14:tracePt t="217531" x="4083050" y="3321050"/>
          <p14:tracePt t="217548" x="3689350" y="3225800"/>
          <p14:tracePt t="217553" x="3530600" y="3181350"/>
          <p14:tracePt t="217563" x="3359150" y="3136900"/>
          <p14:tracePt t="217581" x="3086100" y="3079750"/>
          <p14:tracePt t="217598" x="2768600" y="3022600"/>
          <p14:tracePt t="217615" x="2489200" y="2978150"/>
          <p14:tracePt t="217632" x="2197100" y="2933700"/>
          <p14:tracePt t="217649" x="1981200" y="2889250"/>
          <p14:tracePt t="217665" x="1765300" y="2838450"/>
          <p14:tracePt t="217682" x="1619250" y="2800350"/>
          <p14:tracePt t="217684" x="1562100" y="2781300"/>
          <p14:tracePt t="217698" x="1524000" y="2774950"/>
          <p14:tracePt t="217715" x="1498600" y="2768600"/>
          <p14:tracePt t="217765" x="1492250" y="2768600"/>
          <p14:tracePt t="217782" x="1473200" y="2768600"/>
          <p14:tracePt t="217799" x="1428750" y="2768600"/>
          <p14:tracePt t="217873" x="1422400" y="2768600"/>
          <p14:tracePt t="217881" x="1403350" y="2762250"/>
          <p14:tracePt t="217898" x="1320800" y="2755900"/>
          <p14:tracePt t="217915" x="1193800" y="2743200"/>
          <p14:tracePt t="217932" x="1041400" y="2743200"/>
          <p14:tracePt t="217948" x="952500" y="2736850"/>
          <p14:tracePt t="217965" x="933450" y="2736850"/>
          <p14:tracePt t="217982" x="933450" y="2743200"/>
          <p14:tracePt t="217999" x="946150" y="2749550"/>
          <p14:tracePt t="218015" x="971550" y="2762250"/>
          <p14:tracePt t="218032" x="1009650" y="2781300"/>
          <p14:tracePt t="218049" x="1016000" y="2794000"/>
          <p14:tracePt t="218065" x="1016000" y="2825750"/>
          <p14:tracePt t="218082" x="1022350" y="2863850"/>
          <p14:tracePt t="218099" x="1035050" y="2882900"/>
          <p14:tracePt t="218115" x="1060450" y="2901950"/>
          <p14:tracePt t="218133" x="1092200" y="2914650"/>
          <p14:tracePt t="218149" x="1136650" y="2921000"/>
          <p14:tracePt t="218166" x="1212850" y="2946400"/>
          <p14:tracePt t="218182" x="1282700" y="2971800"/>
          <p14:tracePt t="218199" x="1397000" y="3009900"/>
          <p14:tracePt t="218215" x="1498600" y="3041650"/>
          <p14:tracePt t="218232" x="1657350" y="3086100"/>
          <p14:tracePt t="218248" x="1752600" y="3105150"/>
          <p14:tracePt t="218265" x="1847850" y="3105150"/>
          <p14:tracePt t="218283" x="1936750" y="3105150"/>
          <p14:tracePt t="218299" x="1987550" y="3092450"/>
          <p14:tracePt t="218315" x="2025650" y="3073400"/>
          <p14:tracePt t="218333" x="2051050" y="3060700"/>
          <p14:tracePt t="218349" x="2051050" y="3054350"/>
          <p14:tracePt t="218365" x="2032000" y="3022600"/>
          <p14:tracePt t="218381" x="1962150" y="2959100"/>
          <p14:tracePt t="218397" x="1847850" y="2857500"/>
          <p14:tracePt t="218416" x="1708150" y="2755900"/>
          <p14:tracePt t="218433" x="1600200" y="2660650"/>
          <p14:tracePt t="218449" x="1530350" y="2584450"/>
          <p14:tracePt t="218466" x="1498600" y="2540000"/>
          <p14:tracePt t="218482" x="1492250" y="2514600"/>
          <p14:tracePt t="218499" x="1492250" y="2508250"/>
          <p14:tracePt t="218601" x="1492250" y="2501900"/>
          <p14:tracePt t="218614" x="1498600" y="2501900"/>
          <p14:tracePt t="218620" x="1504950" y="2501900"/>
          <p14:tracePt t="218633" x="1517650" y="2501900"/>
          <p14:tracePt t="218650" x="1568450" y="2495550"/>
          <p14:tracePt t="218667" x="1663700" y="2482850"/>
          <p14:tracePt t="218671" x="1701800" y="2482850"/>
          <p14:tracePt t="218682" x="1765300" y="2482850"/>
          <p14:tracePt t="218700" x="1822450" y="2482850"/>
          <p14:tracePt t="218705" x="1866900" y="2501900"/>
          <p14:tracePt t="218716" x="1885950" y="2508250"/>
          <p14:tracePt t="218733" x="1949450" y="2527300"/>
          <p14:tracePt t="218749" x="1993900" y="2533650"/>
          <p14:tracePt t="218753" x="2012950" y="2540000"/>
          <p14:tracePt t="218765" x="2051050" y="2540000"/>
          <p14:tracePt t="218784" x="2101850" y="2533650"/>
          <p14:tracePt t="218798" x="2127250" y="2520950"/>
          <p14:tracePt t="218817" x="2159000" y="2495550"/>
          <p14:tracePt t="218833" x="2178050" y="2476500"/>
          <p14:tracePt t="218849" x="2203450" y="2451100"/>
          <p14:tracePt t="218866" x="2216150" y="2425700"/>
          <p14:tracePt t="218882" x="2216150" y="2381250"/>
          <p14:tracePt t="218899" x="2216150" y="2349500"/>
          <p14:tracePt t="218916" x="2184400" y="2317750"/>
          <p14:tracePt t="218933" x="2159000" y="2305050"/>
          <p14:tracePt t="218949" x="2127250" y="2292350"/>
          <p14:tracePt t="218953" x="2108200" y="2286000"/>
          <p14:tracePt t="218965" x="2089150" y="2279650"/>
          <p14:tracePt t="218983" x="2019300" y="2254250"/>
          <p14:tracePt t="219000" x="1962150" y="2241550"/>
          <p14:tracePt t="219016" x="1898650" y="2222500"/>
          <p14:tracePt t="219033" x="1854200" y="2209800"/>
          <p14:tracePt t="219049" x="1835150" y="2197100"/>
          <p14:tracePt t="219066" x="1809750" y="2184400"/>
          <p14:tracePt t="219083" x="1784350" y="2171700"/>
          <p14:tracePt t="219098" x="1758950" y="2165350"/>
          <p14:tracePt t="219116" x="1733550" y="2165350"/>
          <p14:tracePt t="219133" x="1701800" y="2184400"/>
          <p14:tracePt t="219149" x="1682750" y="2209800"/>
          <p14:tracePt t="219166" x="1682750" y="2286000"/>
          <p14:tracePt t="219183" x="1701800" y="2330450"/>
          <p14:tracePt t="219200" x="1733550" y="2374900"/>
          <p14:tracePt t="219203" x="1758950" y="2387600"/>
          <p14:tracePt t="219216" x="1784350" y="2406650"/>
          <p14:tracePt t="219234" x="1879600" y="2444750"/>
          <p14:tracePt t="219249" x="1917700" y="2451100"/>
          <p14:tracePt t="219252" x="1962150" y="2457450"/>
          <p14:tracePt t="219265" x="2012950" y="2463800"/>
          <p14:tracePt t="219285" x="2159000" y="2470150"/>
          <p14:tracePt t="219300" x="2247900" y="2457450"/>
          <p14:tracePt t="219316" x="2286000" y="2438400"/>
          <p14:tracePt t="219333" x="2305050" y="2419350"/>
          <p14:tracePt t="219350" x="2311400" y="2406650"/>
          <p14:tracePt t="219366" x="2311400" y="2400300"/>
          <p14:tracePt t="219401" x="2311400" y="2393950"/>
          <p14:tracePt t="219442" x="2311400" y="2387600"/>
          <p14:tracePt t="219467" x="2311400" y="2374900"/>
          <p14:tracePt t="219483" x="2311400" y="2362200"/>
          <p14:tracePt t="219500" x="2311400" y="2349500"/>
          <p14:tracePt t="219569" x="2317750" y="2362200"/>
          <p14:tracePt t="219584" x="2324100" y="2368550"/>
          <p14:tracePt t="219600" x="2336800" y="2400300"/>
          <p14:tracePt t="219617" x="2362200" y="2457450"/>
          <p14:tracePt t="219633" x="2387600" y="2501900"/>
          <p14:tracePt t="219650" x="2413000" y="2533650"/>
          <p14:tracePt t="219667" x="2546350" y="2590800"/>
          <p14:tracePt t="219683" x="2705100" y="2622550"/>
          <p14:tracePt t="219700" x="2806700" y="2635250"/>
          <p14:tracePt t="219717" x="2889250" y="2647950"/>
          <p14:tracePt t="219734" x="2946400" y="2647950"/>
          <p14:tracePt t="219749" x="3009900" y="2647950"/>
          <p14:tracePt t="219767" x="3079750" y="2654300"/>
          <p14:tracePt t="219783" x="3124200" y="2660650"/>
          <p14:tracePt t="219800" x="3143250" y="2667000"/>
          <p14:tracePt t="226853" x="3143250" y="2673350"/>
          <p14:tracePt t="226862" x="3143250" y="2679700"/>
          <p14:tracePt t="226871" x="3143250" y="2705100"/>
          <p14:tracePt t="226890" x="3143250" y="2762250"/>
          <p14:tracePt t="226907" x="3143250" y="2813050"/>
          <p14:tracePt t="226924" x="3105150" y="2895600"/>
          <p14:tracePt t="226940" x="3092450" y="2946400"/>
          <p14:tracePt t="226956" x="3098800" y="2984500"/>
          <p14:tracePt t="226974" x="3117850" y="3009900"/>
          <p14:tracePt t="226990" x="3124200" y="3022600"/>
          <p14:tracePt t="227006" x="3124200" y="3035300"/>
          <p14:tracePt t="227023" x="3079750" y="3067050"/>
          <p14:tracePt t="227039" x="3016250" y="3092450"/>
          <p14:tracePt t="227057" x="2927350" y="3117850"/>
          <p14:tracePt t="227074" x="2870200" y="3136900"/>
          <p14:tracePt t="227090" x="2844800" y="3162300"/>
          <p14:tracePt t="227094" x="2838450" y="3175000"/>
          <p14:tracePt t="227106" x="2832100" y="3200400"/>
          <p14:tracePt t="227109" x="2832100" y="3219450"/>
          <p14:tracePt t="227124" x="2832100" y="3244850"/>
          <p14:tracePt t="227140" x="2819400" y="3302000"/>
          <p14:tracePt t="227156" x="2787650" y="3359150"/>
          <p14:tracePt t="227174" x="2705100" y="3429000"/>
          <p14:tracePt t="227189" x="2654300" y="3460750"/>
          <p14:tracePt t="227205" x="2597150" y="3492500"/>
          <p14:tracePt t="227222" x="2571750" y="3517900"/>
          <p14:tracePt t="227240" x="2533650" y="3581400"/>
          <p14:tracePt t="227256" x="2508250" y="3657600"/>
          <p14:tracePt t="227273" x="2476500" y="3765550"/>
          <p14:tracePt t="227290" x="2438400" y="3892550"/>
          <p14:tracePt t="227309" x="2393950" y="4057650"/>
          <p14:tracePt t="227324" x="2362200" y="4178300"/>
          <p14:tracePt t="227340" x="2343150" y="4343400"/>
          <p14:tracePt t="227356" x="2343150" y="4368800"/>
          <p14:tracePt t="227374" x="2336800" y="4432300"/>
          <p14:tracePt t="227424" x="2336800" y="4438650"/>
          <p14:tracePt t="227447" x="2336800" y="4445000"/>
          <p14:tracePt t="227490" x="2336800" y="4451350"/>
          <p14:tracePt t="227542" x="2336800" y="4457700"/>
          <p14:tracePt t="227549" x="2336800" y="4483100"/>
          <p14:tracePt t="227556" x="2330450" y="4489450"/>
          <p14:tracePt t="227573" x="2317750" y="4527550"/>
          <p14:tracePt t="227590" x="2311400" y="4552950"/>
          <p14:tracePt t="227607" x="2311400" y="4578350"/>
          <p14:tracePt t="227656" x="2317750" y="4578350"/>
          <p14:tracePt t="227672" x="2336800" y="4572000"/>
          <p14:tracePt t="227691" x="2387600" y="4552950"/>
          <p14:tracePt t="227707" x="2444750" y="4533900"/>
          <p14:tracePt t="227724" x="2476500" y="4527550"/>
          <p14:tracePt t="227727" x="2482850" y="4527550"/>
          <p14:tracePt t="227740" x="2489200" y="4521200"/>
          <p14:tracePt t="227757" x="2533650" y="4514850"/>
          <p14:tracePt t="227773" x="2565400" y="4508500"/>
          <p14:tracePt t="227791" x="2597150" y="4495800"/>
          <p14:tracePt t="227807" x="2628900" y="4470400"/>
          <p14:tracePt t="227823" x="2654300" y="4457700"/>
          <p14:tracePt t="227840" x="2660650" y="4457700"/>
          <p14:tracePt t="227856" x="2667000" y="4451350"/>
          <p14:tracePt t="227875" x="2673350" y="4451350"/>
          <p14:tracePt t="227891" x="2686050" y="4445000"/>
          <p14:tracePt t="227907" x="2724150" y="4438650"/>
          <p14:tracePt t="227923" x="2768600" y="4432300"/>
          <p14:tracePt t="227927" x="2781300" y="4425950"/>
          <p14:tracePt t="227941" x="2813050" y="4413250"/>
          <p14:tracePt t="227957" x="2838450" y="4400550"/>
          <p14:tracePt t="227975" x="2901950" y="4368800"/>
          <p14:tracePt t="227990" x="2933700" y="4356100"/>
          <p14:tracePt t="227993" x="2946400" y="4349750"/>
          <p14:tracePt t="228009" x="2959100" y="4343400"/>
          <p14:tracePt t="228023" x="2965450" y="4343400"/>
          <p14:tracePt t="228041" x="2971800" y="4343400"/>
          <p14:tracePt t="228057" x="2984500" y="4343400"/>
          <p14:tracePt t="228074" x="3009900" y="4343400"/>
          <p14:tracePt t="228091" x="3035300" y="4343400"/>
          <p14:tracePt t="228107" x="3073400" y="4343400"/>
          <p14:tracePt t="228124" x="3105150" y="4343400"/>
          <p14:tracePt t="228140" x="3155950" y="4356100"/>
          <p14:tracePt t="228157" x="3219450" y="4375150"/>
          <p14:tracePt t="228159" x="3238500" y="4381500"/>
          <p14:tracePt t="228174" x="3257550" y="4387850"/>
          <p14:tracePt t="228191" x="3295650" y="4394200"/>
          <p14:tracePt t="228207" x="3308350" y="4394200"/>
          <p14:tracePt t="228224" x="3327400" y="4394200"/>
          <p14:tracePt t="228241" x="3365500" y="4387850"/>
          <p14:tracePt t="228258" x="3390900" y="4381500"/>
          <p14:tracePt t="228274" x="3409950" y="4381500"/>
          <p14:tracePt t="228291" x="3454400" y="4381500"/>
          <p14:tracePt t="228307" x="3505200" y="4394200"/>
          <p14:tracePt t="228323" x="3568700" y="4406900"/>
          <p14:tracePt t="228340" x="3575050" y="4406900"/>
          <p14:tracePt t="228565" x="3562350" y="4413250"/>
          <p14:tracePt t="228576" x="3536950" y="4413250"/>
          <p14:tracePt t="228591" x="3460750" y="4432300"/>
          <p14:tracePt t="228608" x="3390900" y="4451350"/>
          <p14:tracePt t="228625" x="3359150" y="4489450"/>
          <p14:tracePt t="228641" x="3384550" y="4521200"/>
          <p14:tracePt t="228658" x="3416300" y="4527550"/>
          <p14:tracePt t="228661" x="3429000" y="4527550"/>
          <p14:tracePt t="228674" x="3441700" y="4527550"/>
          <p14:tracePt t="228691" x="3556000" y="4521200"/>
          <p14:tracePt t="228708" x="3600450" y="4521200"/>
          <p14:tracePt t="228725" x="3657600" y="4521200"/>
          <p14:tracePt t="228728" x="3670300" y="4521200"/>
          <p14:tracePt t="228758" x="3683000" y="4521200"/>
          <p14:tracePt t="228775" x="3708400" y="4527550"/>
          <p14:tracePt t="228791" x="3740150" y="4533900"/>
          <p14:tracePt t="228810" x="3778250" y="4533900"/>
          <p14:tracePt t="228824" x="3860800" y="4533900"/>
          <p14:tracePt t="228841" x="3981450" y="4521200"/>
          <p14:tracePt t="228858" x="4089400" y="4508500"/>
          <p14:tracePt t="228875" x="4210050" y="4495800"/>
          <p14:tracePt t="228891" x="4298950" y="4502150"/>
          <p14:tracePt t="228908" x="4368800" y="4514850"/>
          <p14:tracePt t="228925" x="4483100" y="4527550"/>
          <p14:tracePt t="228942" x="4552950" y="4527550"/>
          <p14:tracePt t="228958" x="4629150" y="4514850"/>
          <p14:tracePt t="228975" x="4679950" y="4489450"/>
          <p14:tracePt t="228992" x="4711700" y="4470400"/>
          <p14:tracePt t="229008" x="4737100" y="4464050"/>
          <p14:tracePt t="229024" x="4768850" y="4451350"/>
          <p14:tracePt t="229041" x="4787900" y="4451350"/>
          <p14:tracePt t="229102" x="4794250" y="4451350"/>
          <p14:tracePt t="229167" x="4800600" y="4451350"/>
          <p14:tracePt t="229175" x="4806950" y="4451350"/>
          <p14:tracePt t="229191" x="4851400" y="4445000"/>
          <p14:tracePt t="229208" x="4883150" y="4445000"/>
          <p14:tracePt t="229225" x="4933950" y="4445000"/>
          <p14:tracePt t="229241" x="4991100" y="4445000"/>
          <p14:tracePt t="229258" x="5048250" y="4445000"/>
          <p14:tracePt t="229264" x="5073650" y="4445000"/>
          <p14:tracePt t="229275" x="5111750" y="4445000"/>
          <p14:tracePt t="229292" x="5143500" y="4445000"/>
          <p14:tracePt t="229308" x="5168900" y="4445000"/>
          <p14:tracePt t="229325" x="5175250" y="4445000"/>
          <p14:tracePt t="229480" x="5181600" y="4445000"/>
          <p14:tracePt t="229488" x="5187950" y="4445000"/>
          <p14:tracePt t="229496" x="5194300" y="4451350"/>
          <p14:tracePt t="229509" x="5200650" y="4451350"/>
          <p14:tracePt t="229526" x="5213350" y="4445000"/>
          <p14:tracePt t="229594" x="5219700" y="4445000"/>
          <p14:tracePt t="229603" x="5226050" y="4445000"/>
          <p14:tracePt t="229607" x="5232400" y="4438650"/>
          <p14:tracePt t="229625" x="5245100" y="4438650"/>
          <p14:tracePt t="229642" x="5257800" y="4432300"/>
          <p14:tracePt t="229791" x="5251450" y="4432300"/>
          <p14:tracePt t="229801" x="5245100" y="4432300"/>
          <p14:tracePt t="230212" x="5245100" y="4438650"/>
          <p14:tracePt t="230220" x="5245100" y="4445000"/>
          <p14:tracePt t="230227" x="5245100" y="4451350"/>
          <p14:tracePt t="230242" x="5245100" y="4457700"/>
          <p14:tracePt t="230258" x="5238750" y="4470400"/>
          <p14:tracePt t="230292" x="5245100" y="4483100"/>
          <p14:tracePt t="230309" x="5270500" y="4502150"/>
          <p14:tracePt t="230326" x="5289550" y="4508500"/>
          <p14:tracePt t="230329" x="5295900" y="4508500"/>
          <p14:tracePt t="230343" x="5308600" y="4508500"/>
          <p14:tracePt t="230359" x="5321300" y="4508500"/>
          <p14:tracePt t="230376" x="5334000" y="4514850"/>
          <p14:tracePt t="230378" x="5346700" y="4514850"/>
          <p14:tracePt t="230395" x="5397500" y="4527550"/>
          <p14:tracePt t="230409" x="5480050" y="4546600"/>
          <p14:tracePt t="230426" x="5588000" y="4559300"/>
          <p14:tracePt t="230442" x="5689600" y="4565650"/>
          <p14:tracePt t="230459" x="5746750" y="4565650"/>
          <p14:tracePt t="230475" x="5778500" y="4572000"/>
          <p14:tracePt t="230492" x="5784850" y="4572000"/>
          <p14:tracePt t="230543" x="5791200" y="4572000"/>
          <p14:tracePt t="230559" x="5810250" y="4572000"/>
          <p14:tracePt t="230576" x="5880100" y="4572000"/>
          <p14:tracePt t="230591" x="6000750" y="4572000"/>
          <p14:tracePt t="230609" x="6070600" y="4578350"/>
          <p14:tracePt t="230611" x="6108700" y="4578350"/>
          <p14:tracePt t="230624" x="6121400" y="4578350"/>
          <p14:tracePt t="230643" x="6159500" y="4584700"/>
          <p14:tracePt t="230660" x="6178550" y="4591050"/>
          <p14:tracePt t="230676" x="6184900" y="4597400"/>
          <p14:tracePt t="230693" x="6191250" y="4597400"/>
          <p14:tracePt t="230709" x="6203950" y="4603750"/>
          <p14:tracePt t="230727" x="6210300" y="4603750"/>
          <p14:tracePt t="230743" x="6216650" y="4603750"/>
          <p14:tracePt t="230760" x="6216650" y="4610100"/>
          <p14:tracePt t="230810" x="6223000" y="4610100"/>
          <p14:tracePt t="230869" x="6223000" y="4616450"/>
          <p14:tracePt t="230879" x="6223000" y="4629150"/>
          <p14:tracePt t="230893" x="6229350" y="4654550"/>
          <p14:tracePt t="230911" x="6235700" y="4667250"/>
          <p14:tracePt t="230959" x="6248400" y="4667250"/>
          <p14:tracePt t="230976" x="6311900" y="4654550"/>
          <p14:tracePt t="230993" x="6394450" y="4635500"/>
          <p14:tracePt t="231009" x="6457950" y="4616450"/>
          <p14:tracePt t="231013" x="6496050" y="4616450"/>
          <p14:tracePt t="231026" x="6527800" y="4610100"/>
          <p14:tracePt t="231043" x="6578600" y="4610100"/>
          <p14:tracePt t="231060" x="6597650" y="4603750"/>
          <p14:tracePt t="231137" x="6604000" y="4603750"/>
          <p14:tracePt t="231144" x="6610350" y="4603750"/>
          <p14:tracePt t="231160" x="6623050" y="4597400"/>
          <p14:tracePt t="231177" x="6642100" y="4591050"/>
          <p14:tracePt t="231193" x="6654800" y="4591050"/>
          <p14:tracePt t="231243" x="6661150" y="4591050"/>
          <p14:tracePt t="231376" x="6654800" y="4591050"/>
          <p14:tracePt t="231383" x="6642100" y="4597400"/>
          <p14:tracePt t="231393" x="6629400" y="4610100"/>
          <p14:tracePt t="231410" x="6597650" y="4622800"/>
          <p14:tracePt t="231427" x="6572250" y="4622800"/>
          <p14:tracePt t="231445" x="6502400" y="4629150"/>
          <p14:tracePt t="231461" x="6489700" y="4629150"/>
          <p14:tracePt t="231464" x="6470650" y="4629150"/>
          <p14:tracePt t="231469" x="6445250" y="4629150"/>
          <p14:tracePt t="231479" x="6419850" y="4629150"/>
          <p14:tracePt t="231495" x="6191250" y="4679950"/>
          <p14:tracePt t="231510" x="5943600" y="4705350"/>
          <p14:tracePt t="231527" x="5670550" y="4718050"/>
          <p14:tracePt t="231544" x="5397500" y="4718050"/>
          <p14:tracePt t="231560" x="5194300" y="4711700"/>
          <p14:tracePt t="231577" x="5054600" y="4686300"/>
          <p14:tracePt t="231594" x="4997450" y="4679950"/>
          <p14:tracePt t="231612" x="4959350" y="4673600"/>
          <p14:tracePt t="231627" x="4857750" y="4673600"/>
          <p14:tracePt t="231632" x="4794250" y="4673600"/>
          <p14:tracePt t="231642" x="4699000" y="4692650"/>
          <p14:tracePt t="231646" x="4597400" y="4718050"/>
          <p14:tracePt t="231659" x="4489450" y="4737100"/>
          <p14:tracePt t="231677" x="4273550" y="4749800"/>
          <p14:tracePt t="231694" x="4159250" y="4762500"/>
          <p14:tracePt t="231710" x="4121150" y="4762500"/>
          <p14:tracePt t="231744" x="4140200" y="4749800"/>
          <p14:tracePt t="231760" x="4184650" y="4730750"/>
          <p14:tracePt t="231764" x="4229100" y="4718050"/>
          <p14:tracePt t="231776" x="4248150" y="4718050"/>
          <p14:tracePt t="231777" x="4260850" y="4718050"/>
          <p14:tracePt t="231792" x="4267200" y="4718050"/>
          <p14:tracePt t="231810" x="4279900" y="4718050"/>
          <p14:tracePt t="231816" x="4279900" y="4724400"/>
          <p14:tracePt t="231818" x="4292600" y="4730750"/>
          <p14:tracePt t="231826" x="4311650" y="4737100"/>
          <p14:tracePt t="231844" x="4349750" y="4749800"/>
          <p14:tracePt t="231861" x="4381500" y="4749800"/>
          <p14:tracePt t="231877" x="4432300" y="4743450"/>
          <p14:tracePt t="231894" x="4451350" y="4737100"/>
          <p14:tracePt t="231912" x="4451350" y="4730750"/>
          <p14:tracePt t="231927" x="4445000" y="4730750"/>
          <p14:tracePt t="231944" x="4445000" y="4724400"/>
          <p14:tracePt t="238795" x="4451350" y="4711700"/>
          <p14:tracePt t="238817" x="4502150" y="4622800"/>
          <p14:tracePt t="238834" x="4483100" y="4527550"/>
          <p14:tracePt t="238850" x="4438650" y="4464050"/>
          <p14:tracePt t="238867" x="4330700" y="4349750"/>
          <p14:tracePt t="238884" x="4095750" y="4102100"/>
          <p14:tracePt t="238899" x="4006850" y="3937000"/>
          <p14:tracePt t="238917" x="3962400" y="3740150"/>
          <p14:tracePt t="238933" x="3962400" y="3562350"/>
          <p14:tracePt t="238949" x="4013200" y="3359150"/>
          <p14:tracePt t="238967" x="4076700" y="3181350"/>
          <p14:tracePt t="238983" x="4140200" y="2997200"/>
          <p14:tracePt t="239000" x="4165600" y="2813050"/>
          <p14:tracePt t="239017" x="4165600" y="2603500"/>
          <p14:tracePt t="239033" x="4165600" y="2425700"/>
          <p14:tracePt t="239050" x="4165600" y="2247900"/>
          <p14:tracePt t="239067" x="4216400" y="2127250"/>
          <p14:tracePt t="239084" x="4267200" y="2095500"/>
          <p14:tracePt t="239099" x="4298950" y="2095500"/>
          <p14:tracePt t="239116" x="4318000" y="2095500"/>
          <p14:tracePt t="239133" x="4349750" y="2120900"/>
          <p14:tracePt t="239136" x="4356100" y="2127250"/>
          <p14:tracePt t="239149" x="4381500" y="2152650"/>
          <p14:tracePt t="239166" x="4400550" y="2165350"/>
          <p14:tracePt t="239183" x="4413250" y="2165350"/>
          <p14:tracePt t="239200" x="4432300" y="2171700"/>
          <p14:tracePt t="239217" x="4521200" y="2190750"/>
          <p14:tracePt t="239233" x="4635500" y="2235200"/>
          <p14:tracePt t="239249" x="4838700" y="2330450"/>
          <p14:tracePt t="239266" x="5067300" y="2444750"/>
          <p14:tracePt t="239283" x="5378450" y="2584450"/>
          <p14:tracePt t="239299" x="5600700" y="2654300"/>
          <p14:tracePt t="239316" x="5911850" y="2711450"/>
          <p14:tracePt t="239333" x="6102350" y="2711450"/>
          <p14:tracePt t="239350" x="6305550" y="2698750"/>
          <p14:tracePt t="239366" x="6515100" y="2679700"/>
          <p14:tracePt t="239385" x="6699250" y="2654300"/>
          <p14:tracePt t="239400" x="6832600" y="2609850"/>
          <p14:tracePt t="239416" x="6908800" y="2565400"/>
          <p14:tracePt t="239433" x="6921500" y="2527300"/>
          <p14:tracePt t="239450" x="6927850" y="2489200"/>
          <p14:tracePt t="239467" x="6927850" y="2451100"/>
          <p14:tracePt t="239485" x="6927850" y="2432050"/>
          <p14:tracePt t="239500" x="6934200" y="2419350"/>
          <p14:tracePt t="239517" x="6934200" y="2406650"/>
          <p14:tracePt t="239520" x="6934200" y="2400300"/>
          <p14:tracePt t="239533" x="6927850" y="2393950"/>
          <p14:tracePt t="239536" x="6908800" y="2374900"/>
          <p14:tracePt t="239550" x="6845300" y="2349500"/>
          <p14:tracePt t="239567" x="6731000" y="2317750"/>
          <p14:tracePt t="239583" x="6610350" y="2292350"/>
          <p14:tracePt t="239599" x="6527800" y="2279650"/>
          <p14:tracePt t="239617" x="6489700" y="2266950"/>
          <p14:tracePt t="239633" x="6457950" y="2266950"/>
          <p14:tracePt t="239650" x="6375400" y="2266950"/>
          <p14:tracePt t="239666" x="6254750" y="2266950"/>
          <p14:tracePt t="239683" x="6032500" y="2273300"/>
          <p14:tracePt t="239699" x="5854700" y="2273300"/>
          <p14:tracePt t="239717" x="5632450" y="2273300"/>
          <p14:tracePt t="239734" x="5461000" y="2273300"/>
          <p14:tracePt t="239750" x="5353050" y="2273300"/>
          <p14:tracePt t="239767" x="5289550" y="2279650"/>
          <p14:tracePt t="239784" x="5137150" y="2317750"/>
          <p14:tracePt t="239801" x="4997450" y="2349500"/>
          <p14:tracePt t="239817" x="4845050" y="2374900"/>
          <p14:tracePt t="239834" x="4724400" y="2393950"/>
          <p14:tracePt t="239850" x="4679950" y="2406650"/>
          <p14:tracePt t="239886" x="4679950" y="2413000"/>
          <p14:tracePt t="239900" x="4679950" y="2425700"/>
          <p14:tracePt t="239920" x="4711700" y="2463800"/>
          <p14:tracePt t="239937" x="4781550" y="2527300"/>
          <p14:tracePt t="239950" x="4857750" y="2578100"/>
          <p14:tracePt t="239968" x="4997450" y="2641600"/>
          <p14:tracePt t="239983" x="5162550" y="2686050"/>
          <p14:tracePt t="239988" x="5245100" y="2705100"/>
          <p14:tracePt t="239999" x="5340350" y="2717800"/>
          <p14:tracePt t="240016" x="5594350" y="2743200"/>
          <p14:tracePt t="240034" x="5905500" y="2749550"/>
          <p14:tracePt t="240051" x="6146800" y="2736850"/>
          <p14:tracePt t="240066" x="6343650" y="2692400"/>
          <p14:tracePt t="240084" x="6483350" y="2647950"/>
          <p14:tracePt t="240101" x="6546850" y="2603500"/>
          <p14:tracePt t="240118" x="6572250" y="2578100"/>
          <p14:tracePt t="240134" x="6572250" y="2571750"/>
          <p14:tracePt t="240150" x="6572250" y="2565400"/>
          <p14:tracePt t="240154" x="6572250" y="2559050"/>
          <p14:tracePt t="240167" x="6565900" y="2552700"/>
          <p14:tracePt t="240184" x="6527800" y="2527300"/>
          <p14:tracePt t="240201" x="6451600" y="2495550"/>
          <p14:tracePt t="240217" x="6356350" y="2451100"/>
          <p14:tracePt t="240234" x="6254750" y="2406650"/>
          <p14:tracePt t="240251" x="6172200" y="2387600"/>
          <p14:tracePt t="240267" x="6089650" y="2374900"/>
          <p14:tracePt t="240270" x="6051550" y="2374900"/>
          <p14:tracePt t="240284" x="6000750" y="2374900"/>
          <p14:tracePt t="240301" x="5899150" y="2374900"/>
          <p14:tracePt t="240318" x="5822950" y="2374900"/>
          <p14:tracePt t="240334" x="5715000" y="2387600"/>
          <p14:tracePt t="240351" x="5638800" y="2400300"/>
          <p14:tracePt t="240367" x="5562600" y="2432050"/>
          <p14:tracePt t="240384" x="5524500" y="2463800"/>
          <p14:tracePt t="240401" x="5505450" y="2508250"/>
          <p14:tracePt t="240417" x="5505450" y="2565400"/>
          <p14:tracePt t="240434" x="5537200" y="2622550"/>
          <p14:tracePt t="240451" x="5581650" y="2673350"/>
          <p14:tracePt t="240466" x="5632450" y="2698750"/>
          <p14:tracePt t="240483" x="5670550" y="2705100"/>
          <p14:tracePt t="240487" x="5689600" y="2711450"/>
          <p14:tracePt t="240500" x="5708650" y="2711450"/>
          <p14:tracePt t="240518" x="5829300" y="2711450"/>
          <p14:tracePt t="240535" x="5905500" y="2705100"/>
          <p14:tracePt t="240552" x="6013450" y="2679700"/>
          <p14:tracePt t="240566" x="6089650" y="2660650"/>
          <p14:tracePt t="240584" x="6146800" y="2641600"/>
          <p14:tracePt t="240618" x="6146800" y="2635250"/>
          <p14:tracePt t="240635" x="6134100" y="2628900"/>
          <p14:tracePt t="240639" x="6127750" y="2628900"/>
          <p14:tracePt t="240651" x="6115050" y="2622550"/>
          <p14:tracePt t="240669" x="6096000" y="2622550"/>
          <p14:tracePt t="240685" x="6089650" y="2616200"/>
          <p14:tracePt t="240702" x="6083300" y="2609850"/>
          <p14:tracePt t="240718" x="6076950" y="2603500"/>
          <p14:tracePt t="240734" x="6070600" y="2597150"/>
          <p14:tracePt t="240794" x="6070600" y="2590800"/>
          <p14:tracePt t="240818" x="6076950" y="2578100"/>
          <p14:tracePt t="240834" x="6083300" y="2552700"/>
          <p14:tracePt t="240851" x="6089650" y="2540000"/>
          <p14:tracePt t="240869" x="6096000" y="2520950"/>
          <p14:tracePt t="240884" x="6096000" y="2514600"/>
          <p14:tracePt t="240918" x="6096000" y="2495550"/>
          <p14:tracePt t="240935" x="6096000" y="2470150"/>
          <p14:tracePt t="240951" x="6089650" y="2444750"/>
          <p14:tracePt t="240968" x="6070600" y="2419350"/>
          <p14:tracePt t="240985" x="6038850" y="2368550"/>
          <p14:tracePt t="241002" x="6019800" y="2343150"/>
          <p14:tracePt t="241017" x="6000750" y="2330450"/>
          <p14:tracePt t="241035" x="5969000" y="2317750"/>
          <p14:tracePt t="241051" x="5911850" y="2311400"/>
          <p14:tracePt t="241068" x="5848350" y="2298700"/>
          <p14:tracePt t="241085" x="5759450" y="2279650"/>
          <p14:tracePt t="241101" x="5734050" y="2266950"/>
          <p14:tracePt t="241106" x="5727700" y="2260600"/>
          <p14:tracePt t="241117" x="5721350" y="2260600"/>
          <p14:tracePt t="241178" x="5715000" y="2260600"/>
          <p14:tracePt t="241185" x="5708650" y="2260600"/>
          <p14:tracePt t="241202" x="5683250" y="2260600"/>
          <p14:tracePt t="241218" x="5657850" y="2260600"/>
          <p14:tracePt t="241234" x="5651500" y="2260600"/>
          <p14:tracePt t="241251" x="5645150" y="2260600"/>
          <p14:tracePt t="241268" x="5613400" y="2279650"/>
          <p14:tracePt t="241285" x="5562600" y="2311400"/>
          <p14:tracePt t="241302" x="5473700" y="2343150"/>
          <p14:tracePt t="241318" x="5397500" y="2368550"/>
          <p14:tracePt t="241336" x="5321300" y="2400300"/>
          <p14:tracePt t="241352" x="5283200" y="2419350"/>
          <p14:tracePt t="241356" x="5276850" y="2419350"/>
          <p14:tracePt t="241369" x="5276850" y="2425700"/>
          <p14:tracePt t="241386" x="5276850" y="2444750"/>
          <p14:tracePt t="241400" x="5302250" y="2508250"/>
          <p14:tracePt t="241418" x="5340350" y="2578100"/>
          <p14:tracePt t="241435" x="5384800" y="2647950"/>
          <p14:tracePt t="241452" x="5416550" y="2698750"/>
          <p14:tracePt t="241468" x="5448300" y="2724150"/>
          <p14:tracePt t="241485" x="5505450" y="2736850"/>
          <p14:tracePt t="241502" x="5575300" y="2736850"/>
          <p14:tracePt t="241519" x="5664200" y="2736850"/>
          <p14:tracePt t="241536" x="5765800" y="2736850"/>
          <p14:tracePt t="241551" x="5867400" y="2730500"/>
          <p14:tracePt t="241568" x="5956300" y="2711450"/>
          <p14:tracePt t="241585" x="6026150" y="2686050"/>
          <p14:tracePt t="241588" x="6045200" y="2679700"/>
          <p14:tracePt t="241601" x="6064250" y="2660650"/>
          <p14:tracePt t="241603" x="6076950" y="2654300"/>
          <p14:tracePt t="241617" x="6089650" y="2635250"/>
          <p14:tracePt t="241637" x="6115050" y="2590800"/>
          <p14:tracePt t="241651" x="6127750" y="2559050"/>
          <p14:tracePt t="241669" x="6127750" y="2540000"/>
          <p14:tracePt t="241685" x="6127750" y="2527300"/>
          <p14:tracePt t="241702" x="6127750" y="2514600"/>
          <p14:tracePt t="241718" x="6127750" y="2501900"/>
          <p14:tracePt t="241735" x="6115050" y="2489200"/>
          <p14:tracePt t="241752" x="6089650" y="2463800"/>
          <p14:tracePt t="241768" x="6070600" y="2444750"/>
          <p14:tracePt t="241785" x="6026150" y="2413000"/>
          <p14:tracePt t="241789" x="6013450" y="2400300"/>
          <p14:tracePt t="241801" x="5994400" y="2387600"/>
          <p14:tracePt t="241804" x="5969000" y="2368550"/>
          <p14:tracePt t="241817" x="5949950" y="2349500"/>
          <p14:tracePt t="241837" x="5892800" y="2305050"/>
          <p14:tracePt t="241852" x="5867400" y="2292350"/>
          <p14:tracePt t="241869" x="5829300" y="2279650"/>
          <p14:tracePt t="241886" x="5753100" y="2273300"/>
          <p14:tracePt t="241903" x="5708650" y="2273300"/>
          <p14:tracePt t="241918" x="5676900" y="2266950"/>
          <p14:tracePt t="241935" x="5645150" y="2266950"/>
          <p14:tracePt t="241953" x="5600700" y="2260600"/>
          <p14:tracePt t="241969" x="5562600" y="2260600"/>
          <p14:tracePt t="241985" x="5505450" y="2273300"/>
          <p14:tracePt t="242002" x="5422900" y="2286000"/>
          <p14:tracePt t="242019" x="5283200" y="2317750"/>
          <p14:tracePt t="242035" x="5200650" y="2336800"/>
          <p14:tracePt t="242039" x="5181600" y="2343150"/>
          <p14:tracePt t="242052" x="5175250" y="2349500"/>
          <p14:tracePt t="242056" x="5168900" y="2362200"/>
          <p14:tracePt t="242069" x="5162550" y="2374900"/>
          <p14:tracePt t="242085" x="5162550" y="2406650"/>
          <p14:tracePt t="242102" x="5200650" y="2470150"/>
          <p14:tracePt t="242119" x="5226050" y="2508250"/>
          <p14:tracePt t="242137" x="5251450" y="2546350"/>
          <p14:tracePt t="242151" x="5270500" y="2571750"/>
          <p14:tracePt t="242169" x="5295900" y="2590800"/>
          <p14:tracePt t="242185" x="5321300" y="2603500"/>
          <p14:tracePt t="242203" x="5346700" y="2609850"/>
          <p14:tracePt t="242219" x="5365750" y="2609850"/>
          <p14:tracePt t="242235" x="5378450" y="2609850"/>
          <p14:tracePt t="242253" x="5391150" y="2609850"/>
          <p14:tracePt t="242269" x="5403850" y="2609850"/>
          <p14:tracePt t="242286" x="5410200" y="2609850"/>
          <p14:tracePt t="242303" x="5416550" y="2609850"/>
          <p14:tracePt t="242353" x="5416550" y="2603500"/>
          <p14:tracePt t="242369" x="5416550" y="2578100"/>
          <p14:tracePt t="242386" x="5403850" y="2546350"/>
          <p14:tracePt t="242401" x="5359400" y="2501900"/>
          <p14:tracePt t="242419" x="5302250" y="2476500"/>
          <p14:tracePt t="250889" x="5302250" y="2482850"/>
          <p14:tracePt t="250897" x="5302250" y="2489200"/>
          <p14:tracePt t="250909" x="5302250" y="2520950"/>
          <p14:tracePt t="250926" x="5340350" y="2673350"/>
          <p14:tracePt t="250943" x="5403850" y="2806700"/>
          <p14:tracePt t="250960" x="5448300" y="2933700"/>
          <p14:tracePt t="250976" x="5454650" y="3048000"/>
          <p14:tracePt t="250993" x="5416550" y="3136900"/>
          <p14:tracePt t="251010" x="5372100" y="3213100"/>
          <p14:tracePt t="251026" x="5340350" y="3257550"/>
          <p14:tracePt t="251043" x="5334000" y="3308350"/>
          <p14:tracePt t="251060" x="5340350" y="3359150"/>
          <p14:tracePt t="251076" x="5384800" y="3467100"/>
          <p14:tracePt t="251093" x="5403850" y="3568700"/>
          <p14:tracePt t="251096" x="5403850" y="3638550"/>
          <p14:tracePt t="251110" x="5391150" y="3683000"/>
          <p14:tracePt t="251117" x="5372100" y="3727450"/>
          <p14:tracePt t="251120" x="5346700" y="3759200"/>
          <p14:tracePt t="251130" x="5314950" y="3797300"/>
          <p14:tracePt t="251144" x="5295900" y="3816350"/>
          <p14:tracePt t="251160" x="5264150" y="3867150"/>
          <p14:tracePt t="251176" x="5257800" y="3879850"/>
          <p14:tracePt t="251193" x="5245100" y="3898900"/>
          <p14:tracePt t="251210" x="5238750" y="3898900"/>
          <p14:tracePt t="251509" x="5232400" y="3905250"/>
          <p14:tracePt t="251518" x="5213350" y="3911600"/>
          <p14:tracePt t="251525" x="5162550" y="3924300"/>
          <p14:tracePt t="251544" x="5035550" y="3956050"/>
          <p14:tracePt t="251560" x="4953000" y="3975100"/>
          <p14:tracePt t="251577" x="4914900" y="3987800"/>
          <p14:tracePt t="251596" x="4895850" y="4013200"/>
          <p14:tracePt t="251611" x="4889500" y="4025900"/>
          <p14:tracePt t="251626" x="4889500" y="4038600"/>
          <p14:tracePt t="251643" x="4864100" y="4102100"/>
          <p14:tracePt t="251659" x="4845050" y="4165600"/>
          <p14:tracePt t="251677" x="4838700" y="4229100"/>
          <p14:tracePt t="251693" x="4838700" y="4298950"/>
          <p14:tracePt t="251710" x="4838700" y="4318000"/>
          <p14:tracePt t="251787" x="4838700" y="4324350"/>
          <p14:tracePt t="251810" x="4819650" y="4387850"/>
          <p14:tracePt t="251829" x="4768850" y="4476750"/>
          <p14:tracePt t="251844" x="4737100" y="4527550"/>
          <p14:tracePt t="251860" x="4699000" y="4584700"/>
          <p14:tracePt t="251877" x="4648200" y="4622800"/>
          <p14:tracePt t="251894" x="4597400" y="4654550"/>
          <p14:tracePt t="251910" x="4546600" y="4679950"/>
          <p14:tracePt t="251927" x="4495800" y="4692650"/>
          <p14:tracePt t="251944" x="4425950" y="4692650"/>
          <p14:tracePt t="251960" x="4362450" y="4692650"/>
          <p14:tracePt t="251964" x="4311650" y="4692650"/>
          <p14:tracePt t="251977" x="4241800" y="4705350"/>
          <p14:tracePt t="251981" x="4165600" y="4711700"/>
          <p14:tracePt t="251994" x="3937000" y="4749800"/>
          <p14:tracePt t="252011" x="3625850" y="4781550"/>
          <p14:tracePt t="252028" x="3359150" y="4806950"/>
          <p14:tracePt t="252044" x="3105150" y="4819650"/>
          <p14:tracePt t="252061" x="2965450" y="4819650"/>
          <p14:tracePt t="252077" x="2908300" y="4819650"/>
          <p14:tracePt t="252128" x="2901950" y="4819650"/>
          <p14:tracePt t="252143" x="2901950" y="4832350"/>
          <p14:tracePt t="252161" x="2901950" y="4857750"/>
          <p14:tracePt t="252177" x="2914650" y="4876800"/>
          <p14:tracePt t="252194" x="2921000" y="4883150"/>
          <p14:tracePt t="252197" x="2927350" y="4889500"/>
          <p14:tracePt t="252210" x="2933700" y="4895850"/>
          <p14:tracePt t="252227" x="2946400" y="4902200"/>
          <p14:tracePt t="252244" x="2990850" y="4933950"/>
          <p14:tracePt t="252261" x="3003550" y="4953000"/>
          <p14:tracePt t="252279" x="3035300" y="5041900"/>
          <p14:tracePt t="252294" x="3048000" y="5105400"/>
          <p14:tracePt t="252310" x="3067050" y="5168900"/>
          <p14:tracePt t="252328" x="3079750" y="5194300"/>
          <p14:tracePt t="252344" x="3086100" y="5219700"/>
          <p14:tracePt t="252361" x="3098800" y="5226050"/>
          <p14:tracePt t="252377" x="3098800" y="5232400"/>
          <p14:tracePt t="252394" x="3105150" y="5232400"/>
          <p14:tracePt t="252444" x="3092450" y="5245100"/>
          <p14:tracePt t="252461" x="3041650" y="5276850"/>
          <p14:tracePt t="252477" x="3009900" y="5283200"/>
          <p14:tracePt t="252494" x="2921000" y="5302250"/>
          <p14:tracePt t="252511" x="2901950" y="5308600"/>
          <p14:tracePt t="252561" x="2895600" y="5308600"/>
          <p14:tracePt t="252565" x="2889250" y="5308600"/>
          <p14:tracePt t="252577" x="2844800" y="5308600"/>
          <p14:tracePt t="252595" x="2717800" y="5308600"/>
          <p14:tracePt t="252611" x="2495550" y="5314950"/>
          <p14:tracePt t="252627" x="2273300" y="5289550"/>
          <p14:tracePt t="252644" x="2127250" y="5270500"/>
          <p14:tracePt t="252662" x="2070100" y="5251450"/>
          <p14:tracePt t="252680" x="2019300" y="5226050"/>
          <p14:tracePt t="252694" x="2006600" y="5219700"/>
          <p14:tracePt t="252727" x="1987550" y="5219700"/>
          <p14:tracePt t="252745" x="1974850" y="5226050"/>
          <p14:tracePt t="252761" x="1968500" y="5226050"/>
          <p14:tracePt t="252837" x="1974850" y="5226050"/>
          <p14:tracePt t="252846" x="1981200" y="5226050"/>
          <p14:tracePt t="252861" x="2006600" y="5226050"/>
          <p14:tracePt t="252880" x="2044700" y="5226050"/>
          <p14:tracePt t="252895" x="2108200" y="5226050"/>
          <p14:tracePt t="252912" x="2159000" y="5232400"/>
          <p14:tracePt t="252929" x="2216150" y="5238750"/>
          <p14:tracePt t="252945" x="2273300" y="5245100"/>
          <p14:tracePt t="252961" x="2343150" y="5257800"/>
          <p14:tracePt t="252977" x="2381250" y="5270500"/>
          <p14:tracePt t="252995" x="2413000" y="5276850"/>
          <p14:tracePt t="253011" x="2432050" y="5283200"/>
          <p14:tracePt t="253028" x="2444750" y="5283200"/>
          <p14:tracePt t="253044" x="2451100" y="5283200"/>
          <p14:tracePt t="253062" x="2470150" y="5283200"/>
          <p14:tracePt t="253078" x="2482850" y="5283200"/>
          <p14:tracePt t="253095" x="2514600" y="5295900"/>
          <p14:tracePt t="253111" x="2527300" y="5295900"/>
          <p14:tracePt t="253128" x="2540000" y="5302250"/>
          <p14:tracePt t="253144" x="2546350" y="5302250"/>
          <p14:tracePt t="253231" x="2552700" y="5302250"/>
          <p14:tracePt t="253239" x="2559050" y="5302250"/>
          <p14:tracePt t="253248" x="2565400" y="5302250"/>
          <p14:tracePt t="253260" x="2578100" y="5302250"/>
          <p14:tracePt t="253278" x="2622550" y="5302250"/>
          <p14:tracePt t="253295" x="2635250" y="5302250"/>
          <p14:tracePt t="253311" x="2647950" y="5302250"/>
          <p14:tracePt t="253329" x="2660650" y="5302250"/>
          <p14:tracePt t="253345" x="2667000" y="5295900"/>
          <p14:tracePt t="253378" x="2673350" y="5295900"/>
          <p14:tracePt t="253395" x="2686050" y="5295900"/>
          <p14:tracePt t="253412" x="2705100" y="5295900"/>
          <p14:tracePt t="253415" x="2717800" y="5295900"/>
          <p14:tracePt t="253429" x="2736850" y="5295900"/>
          <p14:tracePt t="253445" x="2787650" y="5283200"/>
          <p14:tracePt t="253462" x="2844800" y="5270500"/>
          <p14:tracePt t="253478" x="2921000" y="5264150"/>
          <p14:tracePt t="253495" x="2990850" y="5238750"/>
          <p14:tracePt t="253511" x="3200400" y="5238750"/>
          <p14:tracePt t="253529" x="3460750" y="5264150"/>
          <p14:tracePt t="253545" x="3721100" y="5283200"/>
          <p14:tracePt t="253564" x="3994150" y="5302250"/>
          <p14:tracePt t="253582" x="4254500" y="5314950"/>
          <p14:tracePt t="253595" x="4483100" y="5321300"/>
          <p14:tracePt t="253612" x="4679950" y="5321300"/>
          <p14:tracePt t="253629" x="4813300" y="5321300"/>
          <p14:tracePt t="253633" x="4883150" y="5321300"/>
          <p14:tracePt t="253644" x="4953000" y="5321300"/>
          <p14:tracePt t="253645" x="5029200" y="5321300"/>
          <p14:tracePt t="253660" x="5086350" y="5314950"/>
          <p14:tracePt t="253679" x="5219700" y="5308600"/>
          <p14:tracePt t="253681" x="5264150" y="5302250"/>
          <p14:tracePt t="253694" x="5308600" y="5295900"/>
          <p14:tracePt t="253712" x="5327650" y="5289550"/>
          <p14:tracePt t="253729" x="5334000" y="5276850"/>
          <p14:tracePt t="253747" x="5353050" y="5264150"/>
          <p14:tracePt t="253762" x="5384800" y="5251450"/>
          <p14:tracePt t="253778" x="5422900" y="5238750"/>
          <p14:tracePt t="253798" x="5454650" y="5232400"/>
          <p14:tracePt t="253812" x="5518150" y="5232400"/>
          <p14:tracePt t="253829" x="5588000" y="5232400"/>
          <p14:tracePt t="253847" x="5657850" y="5232400"/>
          <p14:tracePt t="253862" x="5727700" y="5232400"/>
          <p14:tracePt t="253878" x="5791200" y="5232400"/>
          <p14:tracePt t="253882" x="5816600" y="5232400"/>
          <p14:tracePt t="253895" x="5842000" y="5226050"/>
          <p14:tracePt t="253912" x="5880100" y="5219700"/>
          <p14:tracePt t="253929" x="5918200" y="5213350"/>
          <p14:tracePt t="253945" x="5924550" y="5213350"/>
          <p14:tracePt t="253981" x="5930900" y="5219700"/>
          <p14:tracePt t="253994" x="5937250" y="5238750"/>
          <p14:tracePt t="254012" x="5937250" y="5264150"/>
          <p14:tracePt t="254029" x="5937250" y="5295900"/>
          <p14:tracePt t="254045" x="5930900" y="5321300"/>
          <p14:tracePt t="254063" x="5924550" y="5346700"/>
          <p14:tracePt t="254079" x="5918200" y="5359400"/>
          <p14:tracePt t="254096" x="5918200" y="5365750"/>
          <p14:tracePt t="254156" x="5911850" y="5365750"/>
          <p14:tracePt t="254252" x="5905500" y="5372100"/>
          <p14:tracePt t="254263" x="5892800" y="5378450"/>
          <p14:tracePt t="254267" x="5873750" y="5384800"/>
          <p14:tracePt t="254279" x="5854700" y="5391150"/>
          <p14:tracePt t="254296" x="5784850" y="5422900"/>
          <p14:tracePt t="254313" x="5708650" y="5448300"/>
          <p14:tracePt t="254329" x="5645150" y="5461000"/>
          <p14:tracePt t="254332" x="5588000" y="5467350"/>
          <p14:tracePt t="254345" x="5556250" y="5467350"/>
          <p14:tracePt t="254349" x="5511800" y="5467350"/>
          <p14:tracePt t="254362" x="5448300" y="5467350"/>
          <p14:tracePt t="254379" x="5346700" y="5454650"/>
          <p14:tracePt t="254396" x="5213350" y="5441950"/>
          <p14:tracePt t="254400" x="5162550" y="5435600"/>
          <p14:tracePt t="254413" x="5111750" y="5435600"/>
          <p14:tracePt t="254416" x="5060950" y="5429250"/>
          <p14:tracePt t="254429" x="4953000" y="5422900"/>
          <p14:tracePt t="254446" x="4895850" y="5422900"/>
          <p14:tracePt t="254462" x="4870450" y="5422900"/>
          <p14:tracePt t="254479" x="4864100" y="5422900"/>
          <p14:tracePt t="254630" x="4864100" y="5429250"/>
          <p14:tracePt t="254644" x="4870450" y="5429250"/>
          <p14:tracePt t="254663" x="4883150" y="5429250"/>
          <p14:tracePt t="254679" x="4889500" y="5429250"/>
          <p14:tracePt t="254696" x="4902200" y="5435600"/>
          <p14:tracePt t="254713" x="4927600" y="5435600"/>
          <p14:tracePt t="254729" x="4953000" y="5441950"/>
          <p14:tracePt t="254732" x="4959350" y="5441950"/>
          <p14:tracePt t="254746" x="4972050" y="5448300"/>
          <p14:tracePt t="254749" x="4978400" y="5448300"/>
          <p14:tracePt t="254762" x="4984750" y="5454650"/>
          <p14:tracePt t="254766" x="4991100" y="5454650"/>
          <p14:tracePt t="254780" x="5010150" y="5461000"/>
          <p14:tracePt t="254797" x="5022850" y="5461000"/>
          <p14:tracePt t="254813" x="5041900" y="5467350"/>
          <p14:tracePt t="254830" x="5067300" y="5467350"/>
          <p14:tracePt t="254846" x="5130800" y="5454650"/>
          <p14:tracePt t="254863" x="5181600" y="5448300"/>
          <p14:tracePt t="254880" x="5238750" y="5448300"/>
          <p14:tracePt t="254896" x="5314950" y="5441950"/>
          <p14:tracePt t="254913" x="5359400" y="5435600"/>
          <p14:tracePt t="254918" x="5378450" y="5435600"/>
          <p14:tracePt t="254928" x="5403850" y="5435600"/>
          <p14:tracePt t="254947" x="5429250" y="5429250"/>
          <p14:tracePt t="254963" x="5454650" y="5422900"/>
          <p14:tracePt t="254980" x="5518150" y="5403850"/>
          <p14:tracePt t="254996" x="5530850" y="5397500"/>
          <p14:tracePt t="254999" x="5543550" y="5391150"/>
          <p14:tracePt t="255015" x="5568950" y="5378450"/>
          <p14:tracePt t="255029" x="5588000" y="5359400"/>
          <p14:tracePt t="255046" x="5607050" y="5340350"/>
          <p14:tracePt t="255063" x="5632450" y="5321300"/>
          <p14:tracePt t="255080" x="5676900" y="5295900"/>
          <p14:tracePt t="255096" x="5708650" y="5276850"/>
          <p14:tracePt t="255114" x="5740400" y="5257800"/>
          <p14:tracePt t="255130" x="5772150" y="5245100"/>
          <p14:tracePt t="255147" x="5797550" y="5232400"/>
          <p14:tracePt t="255151" x="5803900" y="5226050"/>
          <p14:tracePt t="255163" x="5810250" y="5219700"/>
          <p14:tracePt t="255179" x="5829300" y="5207000"/>
          <p14:tracePt t="255196" x="5835650" y="5200650"/>
          <p14:tracePt t="255387" x="5835650" y="5207000"/>
          <p14:tracePt t="255401" x="5842000" y="5207000"/>
          <p14:tracePt t="255418" x="5854700" y="5213350"/>
          <p14:tracePt t="255430" x="5873750" y="5213350"/>
          <p14:tracePt t="255447" x="5918200" y="5226050"/>
          <p14:tracePt t="255464" x="6032500" y="5226050"/>
          <p14:tracePt t="255467" x="6089650" y="5226050"/>
          <p14:tracePt t="255482" x="6197600" y="5232400"/>
          <p14:tracePt t="255498" x="6311900" y="5238750"/>
          <p14:tracePt t="255513" x="6457950" y="5245100"/>
          <p14:tracePt t="255530" x="6572250" y="5245100"/>
          <p14:tracePt t="255546" x="6661150" y="5238750"/>
          <p14:tracePt t="255563" x="6838950" y="5238750"/>
          <p14:tracePt t="255580" x="7054850" y="5245100"/>
          <p14:tracePt t="255597" x="7327900" y="5264150"/>
          <p14:tracePt t="255613" x="7537450" y="5283200"/>
          <p14:tracePt t="255631" x="7721600" y="5289550"/>
          <p14:tracePt t="255646" x="7816850" y="5289550"/>
          <p14:tracePt t="255664" x="7854950" y="5289550"/>
          <p14:tracePt t="255680" x="7867650" y="5289550"/>
          <p14:tracePt t="255697" x="7874000" y="5276850"/>
          <p14:tracePt t="255731" x="7886700" y="5270500"/>
          <p14:tracePt t="255747" x="7943850" y="5251450"/>
          <p14:tracePt t="255763" x="7962900" y="5238750"/>
          <p14:tracePt t="255780" x="7975600" y="5232400"/>
          <p14:tracePt t="256091" x="7962900" y="5232400"/>
          <p14:tracePt t="256100" x="7956550" y="5232400"/>
          <p14:tracePt t="256113" x="7899400" y="5238750"/>
          <p14:tracePt t="256130" x="7816850" y="5251450"/>
          <p14:tracePt t="256148" x="7721600" y="5264150"/>
          <p14:tracePt t="256164" x="7588250" y="5276850"/>
          <p14:tracePt t="256181" x="7410450" y="5283200"/>
          <p14:tracePt t="256198" x="7226300" y="5283200"/>
          <p14:tracePt t="256217" x="6788150" y="5302250"/>
          <p14:tracePt t="256231" x="6623050" y="5302250"/>
          <p14:tracePt t="256247" x="6153150" y="5302250"/>
          <p14:tracePt t="256264" x="5645150" y="5276850"/>
          <p14:tracePt t="256268" x="5422900" y="5257800"/>
          <p14:tracePt t="256281" x="5168900" y="5226050"/>
          <p14:tracePt t="256297" x="4724400" y="5187950"/>
          <p14:tracePt t="256315" x="4044950" y="5162550"/>
          <p14:tracePt t="256331" x="3524250" y="5168900"/>
          <p14:tracePt t="256347" x="3257550" y="5181600"/>
          <p14:tracePt t="256349" x="2952750" y="5194300"/>
          <p14:tracePt t="256363" x="2406650" y="5207000"/>
          <p14:tracePt t="256380" x="1974850" y="5213350"/>
          <p14:tracePt t="256397" x="1720850" y="5207000"/>
          <p14:tracePt t="256414" x="1644650" y="5200650"/>
          <p14:tracePt t="256432" x="1638300" y="5194300"/>
          <p14:tracePt t="256526" x="1644650" y="5200650"/>
          <p14:tracePt t="256536" x="1651000" y="5200650"/>
          <p14:tracePt t="256546" x="1676400" y="5213350"/>
          <p14:tracePt t="256564" x="1720850" y="5226050"/>
          <p14:tracePt t="256581" x="1746250" y="5232400"/>
          <p14:tracePt t="256598" x="1758950" y="5232400"/>
          <p14:tracePt t="256614" x="1778000" y="5245100"/>
          <p14:tracePt t="256630" x="1797050" y="5283200"/>
          <p14:tracePt t="256648" x="1809750" y="5321300"/>
          <p14:tracePt t="256664" x="1828800" y="5365750"/>
          <p14:tracePt t="256681" x="1847850" y="5391150"/>
          <p14:tracePt t="256698" x="1873250" y="5410200"/>
          <p14:tracePt t="256715" x="1885950" y="5422900"/>
          <p14:tracePt t="256732" x="1898650" y="5429250"/>
          <p14:tracePt t="256748" x="1905000" y="5429250"/>
          <p14:tracePt t="256781" x="1905000" y="5435600"/>
          <p14:tracePt t="256798" x="1905000" y="5448300"/>
          <p14:tracePt t="256856" x="1905000" y="5454650"/>
          <p14:tracePt t="256881" x="1911350" y="5473700"/>
          <p14:tracePt t="256898" x="1911350" y="5499100"/>
          <p14:tracePt t="256914" x="1911350" y="5511800"/>
          <p14:tracePt t="256931" x="1911350" y="5518150"/>
          <p14:tracePt t="257031" x="1917700" y="5524500"/>
          <p14:tracePt t="257037" x="1924050" y="5524500"/>
          <p14:tracePt t="257047" x="1936750" y="5524500"/>
          <p14:tracePt t="257065" x="1962150" y="5524500"/>
          <p14:tracePt t="257082" x="1987550" y="5524500"/>
          <p14:tracePt t="257098" x="1993900" y="5524500"/>
          <p14:tracePt t="257225" x="2000250" y="5518150"/>
          <p14:tracePt t="257234" x="2006600" y="5511800"/>
          <p14:tracePt t="257249" x="2012950" y="5499100"/>
          <p14:tracePt t="257571" x="2012950" y="5492750"/>
          <p14:tracePt t="257585" x="2012950" y="5486400"/>
          <p14:tracePt t="257622" x="2012950" y="5480050"/>
          <p14:tracePt t="257632" x="2019300" y="5480050"/>
          <p14:tracePt t="257638" x="2025650" y="5473700"/>
          <p14:tracePt t="257648" x="2038350" y="5461000"/>
          <p14:tracePt t="257666" x="2063750" y="5461000"/>
          <p14:tracePt t="257682" x="2070100" y="5461000"/>
          <p14:tracePt t="257715" x="2070100" y="5467350"/>
          <p14:tracePt t="257768" x="2076450" y="5467350"/>
          <p14:tracePt t="257774" x="2082800" y="5467350"/>
          <p14:tracePt t="257782" x="2114550" y="5473700"/>
          <p14:tracePt t="257798" x="2190750" y="5473700"/>
          <p14:tracePt t="257817" x="2292350" y="5461000"/>
          <p14:tracePt t="257834" x="2387600" y="5454650"/>
          <p14:tracePt t="257849" x="2425700" y="5448300"/>
          <p14:tracePt t="257868" x="2432050" y="5448300"/>
          <p14:tracePt t="257918" x="2438400" y="5448300"/>
          <p14:tracePt t="257932" x="2457450" y="5448300"/>
          <p14:tracePt t="257949" x="2482850" y="5448300"/>
          <p14:tracePt t="257966" x="2514600" y="5441950"/>
          <p14:tracePt t="257982" x="2552700" y="5441950"/>
          <p14:tracePt t="257987" x="2559050" y="5435600"/>
          <p14:tracePt t="257998" x="2565400" y="5435600"/>
          <p14:tracePt t="258063" x="2571750" y="5435600"/>
          <p14:tracePt t="258067" x="2584450" y="5429250"/>
          <p14:tracePt t="258081" x="2597150" y="5429250"/>
          <p14:tracePt t="258100" x="2635250" y="5416550"/>
          <p14:tracePt t="258116" x="2692400" y="5410200"/>
          <p14:tracePt t="258133" x="2755900" y="5410200"/>
          <p14:tracePt t="258150" x="2876550" y="5435600"/>
          <p14:tracePt t="258166" x="2908300" y="5441950"/>
          <p14:tracePt t="258182" x="2921000" y="5441950"/>
          <p14:tracePt t="258199" x="2971800" y="5448300"/>
          <p14:tracePt t="258217" x="3073400" y="5461000"/>
          <p14:tracePt t="258232" x="3251200" y="5486400"/>
          <p14:tracePt t="258249" x="3403600" y="5505450"/>
          <p14:tracePt t="258266" x="3568700" y="5518150"/>
          <p14:tracePt t="258282" x="3670300" y="5518150"/>
          <p14:tracePt t="258285" x="3708400" y="5518150"/>
          <p14:tracePt t="258298" x="3746500" y="5518150"/>
          <p14:tracePt t="258300" x="3759200" y="5518150"/>
          <p14:tracePt t="258316" x="3778250" y="5518150"/>
          <p14:tracePt t="258332" x="3790950" y="5518150"/>
          <p14:tracePt t="258349" x="3803650" y="5518150"/>
          <p14:tracePt t="258367" x="3816350" y="5511800"/>
          <p14:tracePt t="258382" x="3835400" y="5505450"/>
          <p14:tracePt t="258400" x="3867150" y="5499100"/>
          <p14:tracePt t="258416" x="3898900" y="5473700"/>
          <p14:tracePt t="258432" x="3924300" y="5454650"/>
          <p14:tracePt t="258449" x="3943350" y="5429250"/>
          <p14:tracePt t="258466" x="3949700" y="5410200"/>
          <p14:tracePt t="258482" x="3949700" y="5391150"/>
          <p14:tracePt t="258501" x="3949700" y="5359400"/>
          <p14:tracePt t="258516" x="3943350" y="5314950"/>
          <p14:tracePt t="258532" x="3924300" y="5264150"/>
          <p14:tracePt t="258549" x="3898900" y="5226050"/>
          <p14:tracePt t="258552" x="3886200" y="5213350"/>
          <p14:tracePt t="258568" x="3860800" y="5194300"/>
          <p14:tracePt t="258585" x="3822700" y="5181600"/>
          <p14:tracePt t="258600" x="3765550" y="5168900"/>
          <p14:tracePt t="258616" x="3714750" y="5156200"/>
          <p14:tracePt t="258633" x="3689350" y="5149850"/>
          <p14:tracePt t="258649" x="3670300" y="5143500"/>
          <p14:tracePt t="258665" x="3644900" y="5143500"/>
          <p14:tracePt t="258682" x="3543300" y="5143500"/>
          <p14:tracePt t="258700" x="3448050" y="5143500"/>
          <p14:tracePt t="258716" x="3333750" y="5143500"/>
          <p14:tracePt t="258733" x="3263900" y="5143500"/>
          <p14:tracePt t="258749" x="3219450" y="5143500"/>
          <p14:tracePt t="258766" x="3213100" y="5143500"/>
          <p14:tracePt t="258783" x="3206750" y="5143500"/>
          <p14:tracePt t="258799" x="3175000" y="5149850"/>
          <p14:tracePt t="258816" x="3086100" y="5181600"/>
          <p14:tracePt t="258833" x="2984500" y="5200650"/>
          <p14:tracePt t="258850" x="2857500" y="5226050"/>
          <p14:tracePt t="258853" x="2794000" y="5232400"/>
          <p14:tracePt t="258866" x="2743200" y="5238750"/>
          <p14:tracePt t="258883" x="2692400" y="5238750"/>
          <p14:tracePt t="258886" x="2686050" y="5238750"/>
          <p14:tracePt t="258933" x="2686050" y="5245100"/>
          <p14:tracePt t="258949" x="2711450" y="5270500"/>
          <p14:tracePt t="258966" x="2794000" y="5353050"/>
          <p14:tracePt t="258982" x="2819400" y="5391150"/>
          <p14:tracePt t="258987" x="2838450" y="5422900"/>
          <p14:tracePt t="259000" x="2863850" y="5467350"/>
          <p14:tracePt t="259016" x="2901950" y="5511800"/>
          <p14:tracePt t="259033" x="2933700" y="5537200"/>
          <p14:tracePt t="259050" x="2959100" y="5549900"/>
          <p14:tracePt t="259066" x="2978150" y="5549900"/>
          <p14:tracePt t="259083" x="3003550" y="5549900"/>
          <p14:tracePt t="259099" x="3048000" y="5549900"/>
          <p14:tracePt t="259119" x="3143250" y="5524500"/>
          <p14:tracePt t="259133" x="3162300" y="5524500"/>
          <p14:tracePt t="259150" x="3213100" y="5511800"/>
          <p14:tracePt t="259166" x="3244850" y="5505450"/>
          <p14:tracePt t="259183" x="3270250" y="5505450"/>
          <p14:tracePt t="259200" x="3282950" y="5505450"/>
          <p14:tracePt t="259217" x="3289300" y="5505450"/>
          <p14:tracePt t="259913" x="3289300" y="5499100"/>
          <p14:tracePt t="259921" x="3289300" y="5492750"/>
          <p14:tracePt t="259935" x="3295650" y="5454650"/>
          <p14:tracePt t="259951" x="3295650" y="5410200"/>
          <p14:tracePt t="259968" x="3295650" y="5372100"/>
          <p14:tracePt t="259984" x="3302000" y="5340350"/>
          <p14:tracePt t="259999" x="3302000" y="5314950"/>
          <p14:tracePt t="260017" x="3302000" y="5276850"/>
          <p14:tracePt t="260034" x="3263900" y="5232400"/>
          <p14:tracePt t="260051" x="3219450" y="5187950"/>
          <p14:tracePt t="260066" x="3168650" y="5149850"/>
          <p14:tracePt t="260084" x="3105150" y="5105400"/>
          <p14:tracePt t="260101" x="3054350" y="5080000"/>
          <p14:tracePt t="260117" x="3009900" y="5060950"/>
          <p14:tracePt t="260121" x="2971800" y="5054600"/>
          <p14:tracePt t="260134" x="2946400" y="5048250"/>
          <p14:tracePt t="260137" x="2921000" y="5048250"/>
          <p14:tracePt t="260151" x="2889250" y="5041900"/>
          <p14:tracePt t="260168" x="2870200" y="5041900"/>
          <p14:tracePt t="260184" x="2863850" y="5041900"/>
          <p14:tracePt t="260238" x="2863850" y="5048250"/>
          <p14:tracePt t="260251" x="2870200" y="5054600"/>
          <p14:tracePt t="260268" x="2901950" y="5080000"/>
          <p14:tracePt t="260284" x="2965450" y="5137150"/>
          <p14:tracePt t="260300" x="2978150" y="5143500"/>
          <p14:tracePt t="260303" x="3022600" y="5168900"/>
          <p14:tracePt t="260318" x="3130550" y="5187950"/>
          <p14:tracePt t="260333" x="3282950" y="5194300"/>
          <p14:tracePt t="260350" x="3467100" y="5187950"/>
          <p14:tracePt t="260367" x="3638550" y="5175250"/>
          <p14:tracePt t="260384" x="3765550" y="5162550"/>
          <p14:tracePt t="260401" x="3854450" y="5143500"/>
          <p14:tracePt t="260417" x="3911600" y="5118100"/>
          <p14:tracePt t="260434" x="3924300" y="5099050"/>
          <p14:tracePt t="260451" x="3924300" y="5080000"/>
          <p14:tracePt t="260453" x="3924300" y="5060950"/>
          <p14:tracePt t="260468" x="3917950" y="5048250"/>
          <p14:tracePt t="260472" x="3905250" y="5035550"/>
          <p14:tracePt t="260485" x="3886200" y="5016500"/>
          <p14:tracePt t="260488" x="3867150" y="5003800"/>
          <p14:tracePt t="260501" x="3810000" y="4972050"/>
          <p14:tracePt t="260518" x="3765550" y="4959350"/>
          <p14:tracePt t="260535" x="3651250" y="4927600"/>
          <p14:tracePt t="260552" x="3587750" y="4908550"/>
          <p14:tracePt t="260569" x="3498850" y="4902200"/>
          <p14:tracePt t="260584" x="3390900" y="4895850"/>
          <p14:tracePt t="260601" x="3232150" y="4895850"/>
          <p14:tracePt t="260618" x="3028950" y="4889500"/>
          <p14:tracePt t="260635" x="2794000" y="4883150"/>
          <p14:tracePt t="260651" x="2552700" y="4876800"/>
          <p14:tracePt t="260668" x="2413000" y="4876800"/>
          <p14:tracePt t="260673" x="2362200" y="4876800"/>
          <p14:tracePt t="260684" x="2330450" y="4876800"/>
          <p14:tracePt t="260701" x="2311400" y="4895850"/>
          <p14:tracePt t="260718" x="2305050" y="4921250"/>
          <p14:tracePt t="260722" x="2317750" y="4953000"/>
          <p14:tracePt t="260726" x="2330450" y="4978400"/>
          <p14:tracePt t="260734" x="2355850" y="5016500"/>
          <p14:tracePt t="260750" x="2374900" y="5048250"/>
          <p14:tracePt t="260754" x="2393950" y="5080000"/>
          <p14:tracePt t="260770" x="2419350" y="5168900"/>
          <p14:tracePt t="260783" x="2425700" y="5200650"/>
          <p14:tracePt t="260801" x="2457450" y="5295900"/>
          <p14:tracePt t="260820" x="2489200" y="5334000"/>
          <p14:tracePt t="260835" x="2520950" y="5353050"/>
          <p14:tracePt t="260851" x="2546350" y="5359400"/>
          <p14:tracePt t="260868" x="2590800" y="5359400"/>
          <p14:tracePt t="260883" x="2654300" y="5365750"/>
          <p14:tracePt t="260901" x="2736850" y="5365750"/>
          <p14:tracePt t="260919" x="2851150" y="5365750"/>
          <p14:tracePt t="260935" x="2921000" y="5365750"/>
          <p14:tracePt t="260951" x="2940050" y="5365750"/>
          <p14:tracePt t="261223" x="2946400" y="5372100"/>
          <p14:tracePt t="261230" x="2952750" y="5372100"/>
          <p14:tracePt t="261237" x="2984500" y="5391150"/>
          <p14:tracePt t="261251" x="3022600" y="5422900"/>
          <p14:tracePt t="261269" x="3124200" y="5511800"/>
          <p14:tracePt t="261285" x="3168650" y="5562600"/>
          <p14:tracePt t="261302" x="3206750" y="5600700"/>
          <p14:tracePt t="261319" x="3225800" y="5613400"/>
          <p14:tracePt t="261336" x="3232150" y="5613400"/>
          <p14:tracePt t="261387" x="3238500" y="5607050"/>
          <p14:tracePt t="261402" x="3244850" y="5607050"/>
          <p14:tracePt t="261418" x="3244850" y="5600700"/>
          <p14:tracePt t="261435" x="3251200" y="5600700"/>
          <p14:tracePt t="261453" x="3251200" y="5594350"/>
          <p14:tracePt t="261485" x="3251200" y="5581650"/>
          <p14:tracePt t="261502" x="3251200" y="5568950"/>
          <p14:tracePt t="261518" x="3251200" y="5556250"/>
          <p14:tracePt t="261535" x="3251200" y="5549900"/>
          <p14:tracePt t="261759" x="3251200" y="5543550"/>
          <p14:tracePt t="261771" x="3257550" y="5543550"/>
          <p14:tracePt t="261784" x="3257550" y="5537200"/>
          <p14:tracePt t="261803" x="3263900" y="5530850"/>
          <p14:tracePt t="261820" x="3276600" y="5524500"/>
          <p14:tracePt t="261836" x="3302000" y="5505450"/>
          <p14:tracePt t="261853" x="3333750" y="5486400"/>
          <p14:tracePt t="261869" x="3365500" y="5461000"/>
          <p14:tracePt t="261885" x="3397250" y="5435600"/>
          <p14:tracePt t="261902" x="3435350" y="5384800"/>
          <p14:tracePt t="261919" x="3467100" y="5353050"/>
          <p14:tracePt t="261935" x="3486150" y="5321300"/>
          <p14:tracePt t="261952" x="3505200" y="5295900"/>
          <p14:tracePt t="261969" x="3524250" y="5283200"/>
          <p14:tracePt t="261986" x="3530600" y="5270500"/>
          <p14:tracePt t="262002" x="3536950" y="5251450"/>
          <p14:tracePt t="262018" x="3530600" y="5232400"/>
          <p14:tracePt t="262035" x="3498850" y="5200650"/>
          <p14:tracePt t="262053" x="3429000" y="5137150"/>
          <p14:tracePt t="262070" x="3371850" y="5092700"/>
          <p14:tracePt t="262085" x="3346450" y="5073650"/>
          <p14:tracePt t="262088" x="3321050" y="5060950"/>
          <p14:tracePt t="262101" x="3289300" y="5041900"/>
          <p14:tracePt t="262119" x="3270250" y="5035550"/>
          <p14:tracePt t="262136" x="3251200" y="5029200"/>
          <p14:tracePt t="262152" x="3232150" y="5022850"/>
          <p14:tracePt t="262169" x="3194050" y="5022850"/>
          <p14:tracePt t="262185" x="3136900" y="5016500"/>
          <p14:tracePt t="262202" x="3041650" y="5016500"/>
          <p14:tracePt t="262219" x="2965450" y="5010150"/>
          <p14:tracePt t="262235" x="2901950" y="5003800"/>
          <p14:tracePt t="262253" x="2863850" y="5003800"/>
          <p14:tracePt t="262269" x="2832100" y="5003800"/>
          <p14:tracePt t="262287" x="2749550" y="5016500"/>
          <p14:tracePt t="262302" x="2711450" y="5022850"/>
          <p14:tracePt t="262320" x="2520950" y="5060950"/>
          <p14:tracePt t="262335" x="2355850" y="5092700"/>
          <p14:tracePt t="262352" x="2241550" y="5118100"/>
          <p14:tracePt t="262369" x="2178050" y="5137150"/>
          <p14:tracePt t="262386" x="2152650" y="5149850"/>
          <p14:tracePt t="262403" x="2152650" y="5162550"/>
          <p14:tracePt t="262419" x="2190750" y="5194300"/>
          <p14:tracePt t="262436" x="2266950" y="5251450"/>
          <p14:tracePt t="262453" x="2368550" y="5314950"/>
          <p14:tracePt t="262457" x="2406650" y="5340350"/>
          <p14:tracePt t="262468" x="2470150" y="5391150"/>
          <p14:tracePt t="262486" x="2546350" y="5441950"/>
          <p14:tracePt t="262502" x="2635250" y="5480050"/>
          <p14:tracePt t="262519" x="2736850" y="5511800"/>
          <p14:tracePt t="262536" x="2870200" y="5530850"/>
          <p14:tracePt t="262555" x="2952750" y="5530850"/>
          <p14:tracePt t="262570" x="2997200" y="5518150"/>
          <p14:tracePt t="262572" x="3016250" y="5511800"/>
          <p14:tracePt t="262586" x="3028950" y="5486400"/>
          <p14:tracePt t="262603" x="3022600" y="5454650"/>
          <p14:tracePt t="262619" x="3035300" y="5403850"/>
          <p14:tracePt t="262636" x="3048000" y="5384800"/>
          <p14:tracePt t="268835" x="3041650" y="5384800"/>
          <p14:tracePt t="268844" x="3028950" y="5391150"/>
          <p14:tracePt t="268847" x="2997200" y="5397500"/>
          <p14:tracePt t="268857" x="2965450" y="5410200"/>
          <p14:tracePt t="268880" x="2895600" y="5441950"/>
          <p14:tracePt t="268890" x="2876550" y="5461000"/>
          <p14:tracePt t="268908" x="2876550" y="5473700"/>
          <p14:tracePt t="268925" x="2876550" y="5492750"/>
          <p14:tracePt t="268930" x="2876550" y="5524500"/>
          <p14:tracePt t="268940" x="2876550" y="5549900"/>
          <p14:tracePt t="268958" x="2844800" y="5638800"/>
          <p14:tracePt t="268975" x="2794000" y="5740400"/>
          <p14:tracePt t="268991" x="2717800" y="5848350"/>
          <p14:tracePt t="268995" x="2667000" y="5918200"/>
          <p14:tracePt t="269008" x="2616200" y="5981700"/>
          <p14:tracePt t="269011" x="2578100" y="6032500"/>
          <p14:tracePt t="269024" x="2552700" y="6057900"/>
          <p14:tracePt t="269041" x="2533650" y="6076950"/>
          <p14:tracePt t="269075" x="2533650" y="6083300"/>
          <p14:tracePt t="269092" x="2527300" y="6115050"/>
          <p14:tracePt t="269110" x="2520950" y="6172200"/>
          <p14:tracePt t="269124" x="2514600" y="6223000"/>
          <p14:tracePt t="269142" x="2514600" y="6267450"/>
          <p14:tracePt t="269158" x="2514600" y="6311900"/>
          <p14:tracePt t="269175" x="2520950" y="6337300"/>
          <p14:tracePt t="269190" x="2527300" y="6350000"/>
          <p14:tracePt t="269293" x="2533650" y="6350000"/>
          <p14:tracePt t="269301" x="2533650" y="6343650"/>
          <p14:tracePt t="269307" x="2546350" y="6330950"/>
          <p14:tracePt t="269326" x="2552700" y="6318250"/>
          <p14:tracePt t="269341" x="2571750" y="6292850"/>
          <p14:tracePt t="269358" x="2597150" y="6254750"/>
          <p14:tracePt t="269375" x="2628900" y="6223000"/>
          <p14:tracePt t="269392" x="2705100" y="6165850"/>
          <p14:tracePt t="269408" x="2787650" y="6115050"/>
          <p14:tracePt t="269415" x="2806700" y="6108700"/>
          <p14:tracePt t="269425" x="2819400" y="6102350"/>
          <p14:tracePt t="269535" x="2825750" y="6096000"/>
          <p14:tracePt t="269544" x="2832100" y="6089650"/>
          <p14:tracePt t="269549" x="2838450" y="6083300"/>
          <p14:tracePt t="269558" x="2844800" y="6076950"/>
          <p14:tracePt t="269575" x="2863850" y="6064250"/>
          <p14:tracePt t="269696" x="2863850" y="6057900"/>
          <p14:tracePt t="269705" x="2870200" y="6057900"/>
          <p14:tracePt t="269712" x="2876550" y="6045200"/>
          <p14:tracePt t="269725" x="2876550" y="6038850"/>
          <p14:tracePt t="269742" x="2889250" y="6013450"/>
          <p14:tracePt t="269759" x="2895600" y="6013450"/>
          <p14:tracePt t="269825" x="2895600" y="6007100"/>
          <p14:tracePt t="269833" x="2895600" y="6000750"/>
          <p14:tracePt t="269847" x="2901950" y="5994400"/>
          <p14:tracePt t="269858" x="2901950" y="5988050"/>
          <p14:tracePt t="269875" x="2908300" y="5981700"/>
          <p14:tracePt t="269892" x="2908300" y="5975350"/>
          <p14:tracePt t="269995" x="2914650" y="5975350"/>
          <p14:tracePt t="270012" x="2927350" y="5969000"/>
          <p14:tracePt t="270026" x="2952750" y="5962650"/>
          <p14:tracePt t="270043" x="2978150" y="5949950"/>
          <p14:tracePt t="270059" x="3003550" y="5943600"/>
          <p14:tracePt t="270076" x="3041650" y="5937250"/>
          <p14:tracePt t="270093" x="3111500" y="5918200"/>
          <p14:tracePt t="270109" x="3257550" y="5918200"/>
          <p14:tracePt t="270126" x="3498850" y="5918200"/>
          <p14:tracePt t="270142" x="3752850" y="5911850"/>
          <p14:tracePt t="270147" x="3886200" y="5905500"/>
          <p14:tracePt t="270159" x="3994150" y="5905500"/>
          <p14:tracePt t="270176" x="4254500" y="5899150"/>
          <p14:tracePt t="270192" x="4324350" y="5899150"/>
          <p14:tracePt t="270210" x="4464050" y="5886450"/>
          <p14:tracePt t="270228" x="4572000" y="5880100"/>
          <p14:tracePt t="270242" x="4641850" y="5880100"/>
          <p14:tracePt t="270260" x="4914900" y="5873750"/>
          <p14:tracePt t="270276" x="5060950" y="5873750"/>
          <p14:tracePt t="270291" x="5187950" y="5873750"/>
          <p14:tracePt t="270309" x="5245100" y="5873750"/>
          <p14:tracePt t="270324" x="5264150" y="5873750"/>
          <p14:tracePt t="270343" x="5270500" y="5867400"/>
          <p14:tracePt t="270423" x="5276850" y="5867400"/>
          <p14:tracePt t="270429" x="5283200" y="5867400"/>
          <p14:tracePt t="270443" x="5308600" y="5861050"/>
          <p14:tracePt t="270461" x="5321300" y="5854700"/>
          <p14:tracePt t="270478" x="5334000" y="5848350"/>
          <p14:tracePt t="270493" x="5340350" y="5842000"/>
          <p14:tracePt t="270510" x="5346700" y="5842000"/>
          <p14:tracePt t="270574" x="5353050" y="5835650"/>
          <p14:tracePt t="270717" x="5359400" y="5835650"/>
          <p14:tracePt t="270725" x="5359400" y="5842000"/>
          <p14:tracePt t="270733" x="5372100" y="5854700"/>
          <p14:tracePt t="270742" x="5378450" y="5861050"/>
          <p14:tracePt t="270759" x="5403850" y="5867400"/>
          <p14:tracePt t="270776" x="5403850" y="5873750"/>
          <p14:tracePt t="270830" x="5422900" y="5873750"/>
          <p14:tracePt t="270843" x="5473700" y="5867400"/>
          <p14:tracePt t="270861" x="5543550" y="5861050"/>
          <p14:tracePt t="270876" x="5613400" y="5854700"/>
          <p14:tracePt t="270893" x="5664200" y="5848350"/>
          <p14:tracePt t="270908" x="5676900" y="5848350"/>
          <p14:tracePt t="270926" x="5689600" y="5848350"/>
          <p14:tracePt t="270943" x="5695950" y="5848350"/>
          <p14:tracePt t="270959" x="5702300" y="5842000"/>
          <p14:tracePt t="270976" x="5708650" y="5835650"/>
          <p14:tracePt t="270981" x="5715000" y="5829300"/>
          <p14:tracePt t="270992" x="5721350" y="5822950"/>
          <p14:tracePt t="270994" x="5727700" y="5810250"/>
          <p14:tracePt t="271012" x="5746750" y="5791200"/>
          <p14:tracePt t="271026" x="5759450" y="5778500"/>
          <p14:tracePt t="271043" x="5784850" y="5765800"/>
          <p14:tracePt t="271060" x="5810250" y="5753100"/>
          <p14:tracePt t="271063" x="5822950" y="5746750"/>
          <p14:tracePt t="271075" x="5835650" y="5746750"/>
          <p14:tracePt t="271078" x="5842000" y="5740400"/>
          <p14:tracePt t="271154" x="5848350" y="5740400"/>
          <p14:tracePt t="271162" x="5854700" y="5740400"/>
          <p14:tracePt t="271176" x="5873750" y="5740400"/>
          <p14:tracePt t="271194" x="5892800" y="5740400"/>
          <p14:tracePt t="271210" x="5899150" y="5740400"/>
          <p14:tracePt t="271263" x="5905500" y="5740400"/>
          <p14:tracePt t="271277" x="5911850" y="5740400"/>
          <p14:tracePt t="271293" x="5930900" y="5734050"/>
          <p14:tracePt t="271310" x="5956300" y="5721350"/>
          <p14:tracePt t="271327" x="5981700" y="5708650"/>
          <p14:tracePt t="271342" x="5994400" y="5695950"/>
          <p14:tracePt t="271360" x="6007100" y="5670550"/>
          <p14:tracePt t="271377" x="6007100" y="5651500"/>
          <p14:tracePt t="271394" x="6007100" y="5626100"/>
          <p14:tracePt t="271397" x="6007100" y="5613400"/>
          <p14:tracePt t="271409" x="6000750" y="5607050"/>
          <p14:tracePt t="271413" x="5994400" y="5594350"/>
          <p14:tracePt t="271425" x="5988050" y="5588000"/>
          <p14:tracePt t="271444" x="5962650" y="5556250"/>
          <p14:tracePt t="271460" x="5943600" y="5537200"/>
          <p14:tracePt t="271477" x="5924550" y="5524500"/>
          <p14:tracePt t="271494" x="5886450" y="5505450"/>
          <p14:tracePt t="271510" x="5867400" y="5499100"/>
          <p14:tracePt t="271516" x="5861050" y="5499100"/>
          <p14:tracePt t="271526" x="5854700" y="5499100"/>
          <p14:tracePt t="271544" x="5835650" y="5492750"/>
          <p14:tracePt t="271560" x="5822950" y="5499100"/>
          <p14:tracePt t="271577" x="5791200" y="5518150"/>
          <p14:tracePt t="271593" x="5759450" y="5543550"/>
          <p14:tracePt t="271610" x="5740400" y="5562600"/>
          <p14:tracePt t="271615" x="5734050" y="5575300"/>
          <p14:tracePt t="271626" x="5734050" y="5588000"/>
          <p14:tracePt t="271644" x="5734050" y="5613400"/>
          <p14:tracePt t="271661" x="5778500" y="5645150"/>
          <p14:tracePt t="271677" x="5829300" y="5676900"/>
          <p14:tracePt t="271693" x="5899150" y="5689600"/>
          <p14:tracePt t="271710" x="5988050" y="5695950"/>
          <p14:tracePt t="271727" x="6089650" y="5702300"/>
          <p14:tracePt t="271743" x="6191250" y="5702300"/>
          <p14:tracePt t="271760" x="6324600" y="5689600"/>
          <p14:tracePt t="271777" x="6394450" y="5676900"/>
          <p14:tracePt t="271794" x="6451600" y="5670550"/>
          <p14:tracePt t="271811" x="6496050" y="5664200"/>
          <p14:tracePt t="271816" x="6515100" y="5657850"/>
          <p14:tracePt t="271826" x="6540500" y="5651500"/>
          <p14:tracePt t="271833" x="6553200" y="5645150"/>
          <p14:tracePt t="271842" x="6565900" y="5645150"/>
          <p14:tracePt t="271861" x="6591300" y="5632450"/>
          <p14:tracePt t="271878" x="6623050" y="5626100"/>
          <p14:tracePt t="271894" x="6673850" y="5619750"/>
          <p14:tracePt t="271911" x="6826250" y="5638800"/>
          <p14:tracePt t="271928" x="6908800" y="5651500"/>
          <p14:tracePt t="271944" x="6972300" y="5657850"/>
          <p14:tracePt t="271959" x="7042150" y="5657850"/>
          <p14:tracePt t="271977" x="7073900" y="5657850"/>
          <p14:tracePt t="271993" x="7092950" y="5657850"/>
          <p14:tracePt t="272011" x="7112000" y="5657850"/>
          <p14:tracePt t="272016" x="7137400" y="5657850"/>
          <p14:tracePt t="272026" x="7156450" y="5657850"/>
          <p14:tracePt t="272044" x="7194550" y="5651500"/>
          <p14:tracePt t="272061" x="7232650" y="5651500"/>
          <p14:tracePt t="272076" x="7270750" y="5638800"/>
          <p14:tracePt t="272094" x="7283450" y="5638800"/>
          <p14:tracePt t="272098" x="7283450" y="5632450"/>
          <p14:tracePt t="272111" x="7289800" y="5632450"/>
          <p14:tracePt t="272202" x="7296150" y="5626100"/>
          <p14:tracePt t="272213" x="7302500" y="5619750"/>
          <p14:tracePt t="272226" x="7308850" y="5619750"/>
          <p14:tracePt t="272244" x="7308850" y="5613400"/>
          <p14:tracePt t="272298" x="7308850" y="5607050"/>
          <p14:tracePt t="272325" x="7308850" y="5600700"/>
          <p14:tracePt t="272333" x="7308850" y="5594350"/>
          <p14:tracePt t="272344" x="7302500" y="5588000"/>
          <p14:tracePt t="272361" x="7302500" y="5581650"/>
          <p14:tracePt t="272398" x="7289800" y="5575300"/>
          <p14:tracePt t="272410" x="7270750" y="5568950"/>
          <p14:tracePt t="272428" x="7258050" y="5568950"/>
          <p14:tracePt t="272444" x="7232650" y="5556250"/>
          <p14:tracePt t="272461" x="7194550" y="5543550"/>
          <p14:tracePt t="272478" x="7156450" y="5537200"/>
          <p14:tracePt t="272481" x="7143750" y="5537200"/>
          <p14:tracePt t="272494" x="7131050" y="5530850"/>
          <p14:tracePt t="272499" x="7118350" y="5530850"/>
          <p14:tracePt t="272528" x="7061200" y="5524500"/>
          <p14:tracePt t="272545" x="7004050" y="5524500"/>
          <p14:tracePt t="272561" x="6953250" y="5524500"/>
          <p14:tracePt t="272578" x="6915150" y="5524500"/>
          <p14:tracePt t="272593" x="6902450" y="5524500"/>
          <p14:tracePt t="272611" x="6870700" y="5530850"/>
          <p14:tracePt t="272628" x="6838950" y="5549900"/>
          <p14:tracePt t="272646" x="6813550" y="5562600"/>
          <p14:tracePt t="272661" x="6800850" y="5575300"/>
          <p14:tracePt t="272665" x="6794500" y="5575300"/>
          <p14:tracePt t="272678" x="6794500" y="5581650"/>
          <p14:tracePt t="272683" x="6788150" y="5588000"/>
          <p14:tracePt t="272693" x="6781800" y="5588000"/>
          <p14:tracePt t="272711" x="6781800" y="5594350"/>
          <p14:tracePt t="272728" x="6775450" y="5594350"/>
          <p14:tracePt t="272747" x="6769100" y="5600700"/>
          <p14:tracePt t="272778" x="6762750" y="5607050"/>
          <p14:tracePt t="272795" x="6750050" y="5619750"/>
          <p14:tracePt t="272812" x="6743700" y="5626100"/>
          <p14:tracePt t="272828" x="6711950" y="5651500"/>
          <p14:tracePt t="272844" x="6661150" y="5676900"/>
          <p14:tracePt t="272862" x="6629400" y="5695950"/>
          <p14:tracePt t="272878" x="6559550" y="5721350"/>
          <p14:tracePt t="272895" x="6483350" y="5746750"/>
          <p14:tracePt t="272911" x="6432550" y="5753100"/>
          <p14:tracePt t="272928" x="6337300" y="5765800"/>
          <p14:tracePt t="272931" x="6286500" y="5772150"/>
          <p14:tracePt t="272944" x="6235700" y="5772150"/>
          <p14:tracePt t="272961" x="6159500" y="5772150"/>
          <p14:tracePt t="272978" x="5816600" y="5772150"/>
          <p14:tracePt t="272994" x="5689600" y="5772150"/>
          <p14:tracePt t="272995" x="5530850" y="5772150"/>
          <p14:tracePt t="273013" x="5213350" y="5765800"/>
          <p14:tracePt t="273029" x="4883150" y="5746750"/>
          <p14:tracePt t="273043" x="4616450" y="5715000"/>
          <p14:tracePt t="273060" x="4406900" y="5689600"/>
          <p14:tracePt t="273078" x="4229100" y="5670550"/>
          <p14:tracePt t="273095" x="4019550" y="5670550"/>
          <p14:tracePt t="273111" x="3771900" y="5670550"/>
          <p14:tracePt t="273129" x="3479800" y="5683250"/>
          <p14:tracePt t="273145" x="3289300" y="5689600"/>
          <p14:tracePt t="273162" x="3225800" y="5689600"/>
          <p14:tracePt t="273178" x="3232150" y="5689600"/>
          <p14:tracePt t="273195" x="3257550" y="5689600"/>
          <p14:tracePt t="273212" x="3321050" y="5683250"/>
          <p14:tracePt t="273216" x="3352800" y="5676900"/>
          <p14:tracePt t="273227" x="3409950" y="5676900"/>
          <p14:tracePt t="273244" x="3498850" y="5676900"/>
          <p14:tracePt t="273247" x="3517900" y="5683250"/>
          <p14:tracePt t="273262" x="3530600" y="5695950"/>
          <p14:tracePt t="273278" x="3530600" y="5715000"/>
          <p14:tracePt t="273295" x="3543300" y="5734050"/>
          <p14:tracePt t="273312" x="3556000" y="5746750"/>
          <p14:tracePt t="273328" x="3568700" y="5746750"/>
          <p14:tracePt t="273345" x="3600450" y="5746750"/>
          <p14:tracePt t="273349" x="3619500" y="5746750"/>
          <p14:tracePt t="273361" x="3638550" y="5746750"/>
          <p14:tracePt t="273379" x="3708400" y="5740400"/>
          <p14:tracePt t="273396" x="3784600" y="5740400"/>
          <p14:tracePt t="273412" x="3835400" y="5740400"/>
          <p14:tracePt t="273428" x="3841750" y="5740400"/>
          <p14:tracePt t="273445" x="3854450" y="5740400"/>
          <p14:tracePt t="273537" x="3860800" y="5740400"/>
          <p14:tracePt t="273545" x="3867150" y="5740400"/>
          <p14:tracePt t="273550" x="3886200" y="5734050"/>
          <p14:tracePt t="273561" x="3898900" y="5734050"/>
          <p14:tracePt t="273578" x="3930650" y="5727700"/>
          <p14:tracePt t="273595" x="3987800" y="5715000"/>
          <p14:tracePt t="273613" x="4032250" y="5708650"/>
          <p14:tracePt t="273628" x="4064000" y="5708650"/>
          <p14:tracePt t="273644" x="4083050" y="5702300"/>
          <p14:tracePt t="273648" x="4089400" y="5702300"/>
          <p14:tracePt t="273663" x="4095750" y="5702300"/>
          <p14:tracePt t="273679" x="4102100" y="5695950"/>
          <p14:tracePt t="273695" x="4108450" y="5689600"/>
          <p14:tracePt t="273712" x="4114800" y="5683250"/>
          <p14:tracePt t="273729" x="4127500" y="5676900"/>
          <p14:tracePt t="273747" x="4133850" y="5657850"/>
          <p14:tracePt t="273762" x="4133850" y="5651500"/>
          <p14:tracePt t="273778" x="4108450" y="5638800"/>
          <p14:tracePt t="273798" x="4083050" y="5626100"/>
          <p14:tracePt t="273801" x="4076700" y="5626100"/>
          <p14:tracePt t="273811" x="4064000" y="5619750"/>
          <p14:tracePt t="273829" x="4051300" y="5613400"/>
          <p14:tracePt t="273845" x="4038600" y="5607050"/>
          <p14:tracePt t="273862" x="4025900" y="5600700"/>
          <p14:tracePt t="273879" x="4006850" y="5594350"/>
          <p14:tracePt t="273897" x="3943350" y="5581650"/>
          <p14:tracePt t="273911" x="3905250" y="5581650"/>
          <p14:tracePt t="273915" x="3873500" y="5581650"/>
          <p14:tracePt t="273928" x="3784600" y="5581650"/>
          <p14:tracePt t="273946" x="3651250" y="5581650"/>
          <p14:tracePt t="273964" x="3581400" y="5581650"/>
          <p14:tracePt t="273979" x="3568700" y="5575300"/>
          <p14:tracePt t="274029" x="3562350" y="5581650"/>
          <p14:tracePt t="274046" x="3549650" y="5613400"/>
          <p14:tracePt t="274063" x="3530600" y="5645150"/>
          <p14:tracePt t="274079" x="3524250" y="5676900"/>
          <p14:tracePt t="274095" x="3524250" y="5702300"/>
          <p14:tracePt t="274112" x="3543300" y="5721350"/>
          <p14:tracePt t="274129" x="3568700" y="5740400"/>
          <p14:tracePt t="274146" x="3632200" y="5765800"/>
          <p14:tracePt t="274149" x="3657600" y="5778500"/>
          <p14:tracePt t="274162" x="3721100" y="5791200"/>
          <p14:tracePt t="274164" x="3759200" y="5797550"/>
          <p14:tracePt t="274180" x="3879850" y="5816600"/>
          <p14:tracePt t="274196" x="4000500" y="5842000"/>
          <p14:tracePt t="274212" x="4127500" y="5861050"/>
          <p14:tracePt t="274229" x="4203700" y="5873750"/>
          <p14:tracePt t="274247" x="4337050" y="5886450"/>
          <p14:tracePt t="274261" x="4483100" y="5892800"/>
          <p14:tracePt t="274279" x="4603750" y="5892800"/>
          <p14:tracePt t="274296" x="4673600" y="5892800"/>
          <p14:tracePt t="274312" x="4718050" y="5880100"/>
          <p14:tracePt t="274330" x="4749800" y="5873750"/>
          <p14:tracePt t="274346" x="4800600" y="5867400"/>
          <p14:tracePt t="274363" x="4845050" y="5867400"/>
          <p14:tracePt t="274379" x="4876800" y="5861050"/>
          <p14:tracePt t="274396" x="4927600" y="5854700"/>
          <p14:tracePt t="274400" x="4940300" y="5854700"/>
          <p14:tracePt t="274405" x="4953000" y="5848350"/>
          <p14:tracePt t="274413" x="4978400" y="5842000"/>
          <p14:tracePt t="274429" x="4997450" y="5829300"/>
          <p14:tracePt t="274446" x="5010150" y="5816600"/>
          <p14:tracePt t="274463" x="5022850" y="5810250"/>
          <p14:tracePt t="274479" x="5029200" y="5797550"/>
          <p14:tracePt t="274496" x="5054600" y="5772150"/>
          <p14:tracePt t="274512" x="5067300" y="5740400"/>
          <p14:tracePt t="274530" x="5086350" y="5702300"/>
          <p14:tracePt t="274546" x="5111750" y="5638800"/>
          <p14:tracePt t="274563" x="5118100" y="5607050"/>
          <p14:tracePt t="274579" x="5118100" y="5575300"/>
          <p14:tracePt t="274596" x="5118100" y="5562600"/>
          <p14:tracePt t="274612" x="5118100" y="5556250"/>
          <p14:tracePt t="274629" x="5111750" y="5549900"/>
          <p14:tracePt t="274646" x="5092700" y="5543550"/>
          <p14:tracePt t="274663" x="5048250" y="5530850"/>
          <p14:tracePt t="274680" x="5022850" y="5518150"/>
          <p14:tracePt t="274695" x="4984750" y="5505450"/>
          <p14:tracePt t="274713" x="4933950" y="5499100"/>
          <p14:tracePt t="274729" x="4864100" y="5492750"/>
          <p14:tracePt t="274746" x="4756150" y="5492750"/>
          <p14:tracePt t="274763" x="4641850" y="5486400"/>
          <p14:tracePt t="274780" x="4527550" y="5467350"/>
          <p14:tracePt t="274796" x="4438650" y="5454650"/>
          <p14:tracePt t="274813" x="4394200" y="5448300"/>
          <p14:tracePt t="274830" x="4381500" y="5441950"/>
          <p14:tracePt t="274863" x="4368800" y="5441950"/>
          <p14:tracePt t="274880" x="4337050" y="5454650"/>
          <p14:tracePt t="274897" x="4235450" y="5473700"/>
          <p14:tracePt t="274913" x="4229100" y="5473700"/>
          <p14:tracePt t="282138" x="4229100" y="5467350"/>
          <p14:tracePt t="282141" x="4222750" y="5461000"/>
          <p14:tracePt t="282151" x="4216400" y="5454650"/>
          <p14:tracePt t="282169" x="4165600" y="5448300"/>
          <p14:tracePt t="282186" x="4146550" y="5448300"/>
          <p14:tracePt t="282273" x="4140200" y="5448300"/>
          <p14:tracePt t="282280" x="4133850" y="5448300"/>
          <p14:tracePt t="282285" x="4108450" y="5454650"/>
          <p14:tracePt t="282302" x="4070350" y="5486400"/>
          <p14:tracePt t="282319" x="4019550" y="5556250"/>
          <p14:tracePt t="282336" x="3975100" y="5619750"/>
          <p14:tracePt t="282352" x="3956050" y="5670550"/>
          <p14:tracePt t="282370" x="3987800" y="5695950"/>
          <p14:tracePt t="282386" x="4038600" y="5715000"/>
          <p14:tracePt t="282403" x="4089400" y="5746750"/>
          <p14:tracePt t="282420" x="4108450" y="5803900"/>
          <p14:tracePt t="282436" x="4095750" y="5861050"/>
          <p14:tracePt t="282453" x="4083050" y="5911850"/>
          <p14:tracePt t="282470" x="4095750" y="5994400"/>
          <p14:tracePt t="282486" x="4140200" y="6051550"/>
          <p14:tracePt t="282490" x="4178300" y="6083300"/>
          <p14:tracePt t="282501" x="4222750" y="6096000"/>
          <p14:tracePt t="282505" x="4241800" y="6102350"/>
          <p14:tracePt t="282519" x="4292600" y="6121400"/>
          <p14:tracePt t="282536" x="4305300" y="6127750"/>
          <p14:tracePt t="282553" x="4349750" y="6172200"/>
          <p14:tracePt t="282570" x="4368800" y="6223000"/>
          <p14:tracePt t="282586" x="4387850" y="6286500"/>
          <p14:tracePt t="282603" x="4400550" y="6337300"/>
          <p14:tracePt t="282619" x="4419600" y="6362700"/>
          <p14:tracePt t="282636" x="4419600" y="6369050"/>
          <p14:tracePt t="282669" x="4425950" y="6375400"/>
          <p14:tracePt t="282686" x="4432300" y="6388100"/>
          <p14:tracePt t="282704" x="4476750" y="6419850"/>
          <p14:tracePt t="282720" x="4489450" y="6426200"/>
          <p14:tracePt t="282736" x="4533900" y="6457950"/>
          <p14:tracePt t="282753" x="4540250" y="6477000"/>
          <p14:tracePt t="282771" x="4540250" y="6489700"/>
          <p14:tracePt t="282787" x="4540250" y="6496050"/>
          <p14:tracePt t="282803" x="4540250" y="6502400"/>
          <p14:tracePt t="282836" x="4540250" y="6508750"/>
          <p14:tracePt t="282853" x="4527550" y="6521450"/>
          <p14:tracePt t="282870" x="4495800" y="6534150"/>
          <p14:tracePt t="282886" x="4445000" y="6553200"/>
          <p14:tracePt t="282903" x="4394200" y="6559550"/>
          <p14:tracePt t="282920" x="4362450" y="6559550"/>
          <p14:tracePt t="282936" x="4343400" y="6553200"/>
          <p14:tracePt t="282953" x="4298950" y="6527800"/>
          <p14:tracePt t="282970" x="4241800" y="6515100"/>
          <p14:tracePt t="282986" x="4184650" y="6515100"/>
          <p14:tracePt t="282989" x="4146550" y="6508750"/>
          <p14:tracePt t="283003" x="4108450" y="6502400"/>
          <p14:tracePt t="283020" x="3968750" y="6483350"/>
          <p14:tracePt t="283036" x="3829050" y="6457950"/>
          <p14:tracePt t="283053" x="3689350" y="6438900"/>
          <p14:tracePt t="283069" x="3562350" y="6432550"/>
          <p14:tracePt t="283087" x="3498850" y="6432550"/>
          <p14:tracePt t="283103" x="3454400" y="6432550"/>
          <p14:tracePt t="283121" x="3403600" y="6426200"/>
          <p14:tracePt t="283136" x="3321050" y="6413500"/>
          <p14:tracePt t="283153" x="3225800" y="6407150"/>
          <p14:tracePt t="283170" x="3111500" y="6400800"/>
          <p14:tracePt t="283187" x="3009900" y="6400800"/>
          <p14:tracePt t="283204" x="2959100" y="6400800"/>
          <p14:tracePt t="283220" x="2933700" y="6400800"/>
          <p14:tracePt t="283222" x="2927350" y="6400800"/>
          <p14:tracePt t="283237" x="2901950" y="6394450"/>
          <p14:tracePt t="283253" x="2724150" y="6375400"/>
          <p14:tracePt t="283270" x="2540000" y="6369050"/>
          <p14:tracePt t="283286" x="2324100" y="6369050"/>
          <p14:tracePt t="283303" x="2159000" y="6362700"/>
          <p14:tracePt t="283320" x="2114550" y="6356350"/>
          <p14:tracePt t="283353" x="2114550" y="6350000"/>
          <p14:tracePt t="283370" x="2120900" y="6350000"/>
          <p14:tracePt t="283386" x="2120900" y="6343650"/>
          <p14:tracePt t="283422" x="2120900" y="6350000"/>
          <p14:tracePt t="283436" x="2120900" y="6362700"/>
          <p14:tracePt t="283454" x="2133600" y="6381750"/>
          <p14:tracePt t="283470" x="2165350" y="6394450"/>
          <p14:tracePt t="283487" x="2247900" y="6419850"/>
          <p14:tracePt t="283504" x="2292350" y="6419850"/>
          <p14:tracePt t="283521" x="2368550" y="6419850"/>
          <p14:tracePt t="283537" x="2425700" y="6419850"/>
          <p14:tracePt t="283553" x="2501900" y="6426200"/>
          <p14:tracePt t="283570" x="2546350" y="6432550"/>
          <p14:tracePt t="283587" x="2590800" y="6438900"/>
          <p14:tracePt t="283603" x="2635250" y="6445250"/>
          <p14:tracePt t="283621" x="2660650" y="6445250"/>
          <p14:tracePt t="283638" x="2686050" y="6445250"/>
          <p14:tracePt t="283654" x="2717800" y="6432550"/>
          <p14:tracePt t="283671" x="2749550" y="6419850"/>
          <p14:tracePt t="283688" x="2774950" y="6407150"/>
          <p14:tracePt t="283704" x="2787650" y="6407150"/>
          <p14:tracePt t="283706" x="2794000" y="6407150"/>
          <p14:tracePt t="283721" x="2806700" y="6400800"/>
          <p14:tracePt t="283738" x="2819400" y="6400800"/>
          <p14:tracePt t="283755" x="2825750" y="6400800"/>
          <p14:tracePt t="283771" x="2832100" y="6394450"/>
          <p14:tracePt t="283788" x="2838450" y="6388100"/>
          <p14:tracePt t="283804" x="2844800" y="6388100"/>
          <p14:tracePt t="283821" x="2851150" y="6381750"/>
          <p14:tracePt t="283837" x="2857500" y="6369050"/>
          <p14:tracePt t="283856" x="2863850" y="6369050"/>
          <p14:tracePt t="283859" x="2863850" y="6362700"/>
          <p14:tracePt t="284057" x="2851150" y="6362700"/>
          <p14:tracePt t="284067" x="2825750" y="6369050"/>
          <p14:tracePt t="284072" x="2800350" y="6369050"/>
          <p14:tracePt t="284091" x="2667000" y="6362700"/>
          <p14:tracePt t="284103" x="2508250" y="6343650"/>
          <p14:tracePt t="284121" x="2336800" y="6311900"/>
          <p14:tracePt t="284138" x="2178050" y="6267450"/>
          <p14:tracePt t="284154" x="2025650" y="6216650"/>
          <p14:tracePt t="284171" x="1885950" y="6184900"/>
          <p14:tracePt t="284188" x="1752600" y="6159500"/>
          <p14:tracePt t="284205" x="1619250" y="6146800"/>
          <p14:tracePt t="284221" x="1530350" y="6140450"/>
          <p14:tracePt t="284238" x="1492250" y="6140450"/>
          <p14:tracePt t="284287" x="1492250" y="6134100"/>
          <p14:tracePt t="284305" x="1517650" y="6108700"/>
          <p14:tracePt t="284322" x="1524000" y="6108700"/>
          <p14:tracePt t="284423" x="1524000" y="6102350"/>
          <p14:tracePt t="284430" x="1530350" y="6102350"/>
          <p14:tracePt t="284436" x="1536700" y="6096000"/>
          <p14:tracePt t="284455" x="1562100" y="6076950"/>
          <p14:tracePt t="284472" x="1581150" y="6064250"/>
          <p14:tracePt t="284538" x="1587500" y="6064250"/>
          <p14:tracePt t="284554" x="1619250" y="6064250"/>
          <p14:tracePt t="284572" x="1708150" y="6057900"/>
          <p14:tracePt t="284589" x="1828800" y="6057900"/>
          <p14:tracePt t="284605" x="1905000" y="6057900"/>
          <p14:tracePt t="284621" x="2019300" y="6064250"/>
          <p14:tracePt t="284638" x="2095500" y="6076950"/>
          <p14:tracePt t="284655" x="2120900" y="6083300"/>
          <p14:tracePt t="284671" x="2120900" y="6089650"/>
          <p14:tracePt t="284688" x="2127250" y="6089650"/>
          <p14:tracePt t="285252" x="2133600" y="6089650"/>
          <p14:tracePt t="285260" x="2139950" y="6089650"/>
          <p14:tracePt t="285273" x="2159000" y="6089650"/>
          <p14:tracePt t="285289" x="2171700" y="6083300"/>
          <p14:tracePt t="285306" x="2184400" y="6083300"/>
          <p14:tracePt t="285323" x="2190750" y="6083300"/>
          <p14:tracePt t="285339" x="2197100" y="6076950"/>
          <p14:tracePt t="285355" x="2203450" y="6076950"/>
          <p14:tracePt t="285693" x="2209800" y="6070600"/>
          <p14:tracePt t="285702" x="2216150" y="6070600"/>
          <p14:tracePt t="285709" x="2228850" y="6064250"/>
          <p14:tracePt t="285723" x="2254250" y="6051550"/>
          <p14:tracePt t="285739" x="2260600" y="6051550"/>
          <p14:tracePt t="285809" x="2266950" y="6051550"/>
          <p14:tracePt t="285814" x="2273300" y="6045200"/>
          <p14:tracePt t="285821" x="2279650" y="6045200"/>
          <p14:tracePt t="285839" x="2311400" y="6038850"/>
          <p14:tracePt t="285856" x="2355850" y="6032500"/>
          <p14:tracePt t="285873" x="2393950" y="6026150"/>
          <p14:tracePt t="285888" x="2438400" y="6019800"/>
          <p14:tracePt t="285907" x="2482850" y="6013450"/>
          <p14:tracePt t="285922" x="2533650" y="6007100"/>
          <p14:tracePt t="285939" x="2578100" y="6007100"/>
          <p14:tracePt t="285958" x="2635250" y="6007100"/>
          <p14:tracePt t="285973" x="2660650" y="6013450"/>
          <p14:tracePt t="285976" x="2686050" y="6019800"/>
          <p14:tracePt t="285990" x="2711450" y="6026150"/>
          <p14:tracePt t="286005" x="2730500" y="6026150"/>
          <p14:tracePt t="286024" x="2743200" y="6026150"/>
          <p14:tracePt t="286039" x="2755900" y="6026150"/>
          <p14:tracePt t="286055" x="2768600" y="6026150"/>
          <p14:tracePt t="286072" x="2774950" y="6026150"/>
          <p14:tracePt t="286089" x="2794000" y="6026150"/>
          <p14:tracePt t="286105" x="2825750" y="6026150"/>
          <p14:tracePt t="286122" x="2863850" y="6032500"/>
          <p14:tracePt t="286139" x="2882900" y="6038850"/>
          <p14:tracePt t="286144" x="2901950" y="6038850"/>
          <p14:tracePt t="286155" x="2914650" y="6038850"/>
          <p14:tracePt t="286172" x="2940050" y="6038850"/>
          <p14:tracePt t="286189" x="2952750" y="6038850"/>
          <p14:tracePt t="286206" x="2971800" y="6038850"/>
          <p14:tracePt t="286222" x="2997200" y="6038850"/>
          <p14:tracePt t="286240" x="3009900" y="6038850"/>
          <p14:tracePt t="286255" x="3022600" y="6038850"/>
          <p14:tracePt t="286273" x="3035300" y="6038850"/>
          <p14:tracePt t="286289" x="3041650" y="6038850"/>
          <p14:tracePt t="286470" x="3054350" y="6038850"/>
          <p14:tracePt t="286478" x="3060700" y="6038850"/>
          <p14:tracePt t="286491" x="3130550" y="6038850"/>
          <p14:tracePt t="286506" x="3225800" y="6038850"/>
          <p14:tracePt t="286523" x="3308350" y="6045200"/>
          <p14:tracePt t="286540" x="3346450" y="6045200"/>
          <p14:tracePt t="286556" x="3352800" y="6045200"/>
          <p14:tracePt t="286572" x="3359150" y="6045200"/>
          <p14:tracePt t="286637" x="3365500" y="6045200"/>
          <p14:tracePt t="286647" x="3371850" y="6045200"/>
          <p14:tracePt t="286655" x="3390900" y="6045200"/>
          <p14:tracePt t="286674" x="3435350" y="6051550"/>
          <p14:tracePt t="286691" x="3498850" y="6057900"/>
          <p14:tracePt t="286707" x="3536950" y="6064250"/>
          <p14:tracePt t="286724" x="3556000" y="6064250"/>
          <p14:tracePt t="286728" x="3562350" y="6064250"/>
          <p14:tracePt t="286740" x="3600450" y="6076950"/>
          <p14:tracePt t="286755" x="3651250" y="6089650"/>
          <p14:tracePt t="286773" x="3702050" y="6102350"/>
          <p14:tracePt t="286789" x="3765550" y="6108700"/>
          <p14:tracePt t="286807" x="3854450" y="6121400"/>
          <p14:tracePt t="286823" x="3917950" y="6121400"/>
          <p14:tracePt t="286839" x="3956050" y="6121400"/>
          <p14:tracePt t="286857" x="3981450" y="6121400"/>
          <p14:tracePt t="286951" x="3987800" y="6121400"/>
          <p14:tracePt t="286976" x="3994150" y="6121400"/>
          <p14:tracePt t="286984" x="4006850" y="6121400"/>
          <p14:tracePt t="286989" x="4019550" y="6121400"/>
          <p14:tracePt t="287181" x="4019550" y="6115050"/>
          <p14:tracePt t="287206" x="4025900" y="6115050"/>
          <p14:tracePt t="287215" x="4032250" y="6115050"/>
          <p14:tracePt t="287222" x="4051300" y="6115050"/>
          <p14:tracePt t="287240" x="4102100" y="6108700"/>
          <p14:tracePt t="287257" x="4171950" y="6102350"/>
          <p14:tracePt t="287261" x="4203700" y="6096000"/>
          <p14:tracePt t="287273" x="4235450" y="6089650"/>
          <p14:tracePt t="287279" x="4267200" y="6083300"/>
          <p14:tracePt t="287289" x="4286250" y="6076950"/>
          <p14:tracePt t="287307" x="4324350" y="6064250"/>
          <p14:tracePt t="287324" x="4343400" y="6064250"/>
          <p14:tracePt t="287340" x="4349750" y="6057900"/>
          <p14:tracePt t="287373" x="4362450" y="6057900"/>
          <p14:tracePt t="287390" x="4387850" y="6051550"/>
          <p14:tracePt t="287406" x="4432300" y="6051550"/>
          <p14:tracePt t="287423" x="4445000" y="6051550"/>
          <p14:tracePt t="287440" x="4451350" y="6051550"/>
          <p14:tracePt t="287473" x="4457700" y="6051550"/>
          <p14:tracePt t="287489" x="4489450" y="6051550"/>
          <p14:tracePt t="287506" x="4527550" y="6057900"/>
          <p14:tracePt t="287524" x="4629150" y="6076950"/>
          <p14:tracePt t="287540" x="4711700" y="6083300"/>
          <p14:tracePt t="287543" x="4768850" y="6089650"/>
          <p14:tracePt t="287557" x="4876800" y="6096000"/>
          <p14:tracePt t="287575" x="4953000" y="6108700"/>
          <p14:tracePt t="287589" x="5035550" y="6121400"/>
          <p14:tracePt t="287607" x="5168900" y="6140450"/>
          <p14:tracePt t="287624" x="5283200" y="6146800"/>
          <p14:tracePt t="287640" x="5429250" y="6140450"/>
          <p14:tracePt t="287657" x="5524500" y="6134100"/>
          <p14:tracePt t="287674" x="5600700" y="6115050"/>
          <p14:tracePt t="287690" x="5626100" y="6108700"/>
          <p14:tracePt t="287707" x="5638800" y="6102350"/>
          <p14:tracePt t="287724" x="5645150" y="6102350"/>
          <p14:tracePt t="287742" x="5645150" y="6096000"/>
          <p14:tracePt t="287757" x="5664200" y="6096000"/>
          <p14:tracePt t="287762" x="5689600" y="6083300"/>
          <p14:tracePt t="287772" x="5708650" y="6083300"/>
          <p14:tracePt t="287790" x="5746750" y="6064250"/>
          <p14:tracePt t="287794" x="5772150" y="6057900"/>
          <p14:tracePt t="287808" x="5784850" y="6045200"/>
          <p14:tracePt t="287824" x="5797550" y="6038850"/>
          <p14:tracePt t="287840" x="5797550" y="6032500"/>
          <p14:tracePt t="287858" x="5803900" y="6032500"/>
          <p14:tracePt t="287874" x="5803900" y="6026150"/>
          <p14:tracePt t="287891" x="5810250" y="6019800"/>
          <p14:tracePt t="287907" x="5816600" y="6007100"/>
          <p14:tracePt t="287924" x="5822950" y="5988050"/>
          <p14:tracePt t="287941" x="5829300" y="5962650"/>
          <p14:tracePt t="287945" x="5829300" y="5949950"/>
          <p14:tracePt t="287957" x="5829300" y="5930900"/>
          <p14:tracePt t="287962" x="5829300" y="5918200"/>
          <p14:tracePt t="287973" x="5822950" y="5911850"/>
          <p14:tracePt t="287991" x="5810250" y="5880100"/>
          <p14:tracePt t="288008" x="5797550" y="5867400"/>
          <p14:tracePt t="288024" x="5791200" y="5854700"/>
          <p14:tracePt t="288041" x="5784850" y="5842000"/>
          <p14:tracePt t="288057" x="5772150" y="5829300"/>
          <p14:tracePt t="288073" x="5746750" y="5810250"/>
          <p14:tracePt t="288091" x="5695950" y="5784850"/>
          <p14:tracePt t="288107" x="5651500" y="5765800"/>
          <p14:tracePt t="288124" x="5600700" y="5753100"/>
          <p14:tracePt t="288147" x="5518150" y="5727700"/>
          <p14:tracePt t="288157" x="5492750" y="5721350"/>
          <p14:tracePt t="288174" x="5454650" y="5708650"/>
          <p14:tracePt t="288191" x="5416550" y="5708650"/>
          <p14:tracePt t="288208" x="5372100" y="5702300"/>
          <p14:tracePt t="288224" x="5327650" y="5702300"/>
          <p14:tracePt t="288241" x="5207000" y="5702300"/>
          <p14:tracePt t="288258" x="5041900" y="5702300"/>
          <p14:tracePt t="288274" x="4775200" y="5715000"/>
          <p14:tracePt t="288291" x="4699000" y="5715000"/>
          <p14:tracePt t="288308" x="4540250" y="5702300"/>
          <p14:tracePt t="288324" x="4508500" y="5702300"/>
          <p14:tracePt t="288341" x="4502150" y="5708650"/>
          <p14:tracePt t="288358" x="4502150" y="5721350"/>
          <p14:tracePt t="288374" x="4527550" y="5759450"/>
          <p14:tracePt t="288391" x="4584700" y="5810250"/>
          <p14:tracePt t="288396" x="4610100" y="5842000"/>
          <p14:tracePt t="288406" x="4635500" y="5880100"/>
          <p14:tracePt t="288424" x="4660900" y="5924550"/>
          <p14:tracePt t="288441" x="4686300" y="5975350"/>
          <p14:tracePt t="288458" x="4711700" y="6013450"/>
          <p14:tracePt t="288461" x="4724400" y="6019800"/>
          <p14:tracePt t="288475" x="4756150" y="6045200"/>
          <p14:tracePt t="288491" x="4762500" y="6051550"/>
          <p14:tracePt t="288496" x="4787900" y="6057900"/>
          <p14:tracePt t="288499" x="4813300" y="6070600"/>
          <p14:tracePt t="288525" x="4851400" y="6076950"/>
          <p14:tracePt t="288541" x="4889500" y="6076950"/>
          <p14:tracePt t="288558" x="4933950" y="6083300"/>
          <p14:tracePt t="288575" x="4965700" y="6083300"/>
          <p14:tracePt t="288591" x="4997450" y="6089650"/>
          <p14:tracePt t="288608" x="5048250" y="6096000"/>
          <p14:tracePt t="288624" x="5143500" y="6108700"/>
          <p14:tracePt t="288641" x="5276850" y="6115050"/>
          <p14:tracePt t="288658" x="5429250" y="6115050"/>
          <p14:tracePt t="288674" x="5549900" y="6115050"/>
          <p14:tracePt t="288691" x="5613400" y="6115050"/>
          <p14:tracePt t="288708" x="5651500" y="6115050"/>
          <p14:tracePt t="288725" x="5676900" y="6115050"/>
          <p14:tracePt t="288741" x="5702300" y="6115050"/>
          <p14:tracePt t="288758" x="5708650" y="6115050"/>
          <p14:tracePt t="288774" x="5746750" y="6115050"/>
          <p14:tracePt t="288792" x="5765800" y="6115050"/>
          <p14:tracePt t="288808" x="5791200" y="6108700"/>
          <p14:tracePt t="288824" x="5810250" y="6096000"/>
          <p14:tracePt t="288841" x="5816600" y="6083300"/>
          <p14:tracePt t="288858" x="5822950" y="6076950"/>
          <p14:tracePt t="288954" x="5829300" y="6076950"/>
          <p14:tracePt t="288961" x="5835650" y="6076950"/>
          <p14:tracePt t="288974" x="5854700" y="6076950"/>
          <p14:tracePt t="288992" x="5905500" y="6076950"/>
          <p14:tracePt t="289008" x="5918200" y="6076950"/>
          <p14:tracePt t="289025" x="5924550" y="6076950"/>
          <p14:tracePt t="289043" x="5918200" y="6076950"/>
          <p14:tracePt t="289059" x="5886450" y="6083300"/>
          <p14:tracePt t="289075" x="5810250" y="6115050"/>
          <p14:tracePt t="289092" x="5702300" y="6146800"/>
          <p14:tracePt t="289109" x="5670550" y="6153150"/>
          <p14:tracePt t="292236" x="5683250" y="6153150"/>
          <p14:tracePt t="292244" x="5708650" y="6159500"/>
          <p14:tracePt t="292248" x="5791200" y="6165850"/>
          <p14:tracePt t="292260" x="5899150" y="6178550"/>
          <p14:tracePt t="292278" x="6235700" y="6191250"/>
          <p14:tracePt t="292295" x="6610350" y="6197600"/>
          <p14:tracePt t="292312" x="6953250" y="6203950"/>
          <p14:tracePt t="292329" x="7283450" y="6210300"/>
          <p14:tracePt t="292332" x="7391400" y="6216650"/>
          <p14:tracePt t="292346" x="7569200" y="6248400"/>
          <p14:tracePt t="292361" x="7594600" y="6254750"/>
          <p14:tracePt t="292378" x="7613650" y="6261100"/>
          <p14:tracePt t="292394" x="7639050" y="6267450"/>
          <p14:tracePt t="292411" x="7708900" y="6273800"/>
          <p14:tracePt t="292427" x="7810500" y="6273800"/>
          <p14:tracePt t="292444" x="7886700" y="6267450"/>
          <p14:tracePt t="292461" x="7962900" y="6254750"/>
          <p14:tracePt t="292477" x="7988300" y="6254750"/>
          <p14:tracePt t="292494" x="8001000" y="6254750"/>
          <p14:tracePt t="292511" x="8051800" y="6254750"/>
          <p14:tracePt t="292528" x="8147050" y="6261100"/>
          <p14:tracePt t="292544" x="8350250" y="6267450"/>
          <p14:tracePt t="292547" x="8439150" y="6267450"/>
          <p14:tracePt t="292561" x="8559800" y="6267450"/>
          <p14:tracePt t="292578" x="8763000" y="6267450"/>
          <p14:tracePt t="292595" x="9067800" y="6261100"/>
          <p14:tracePt t="292611" x="9150350" y="6242050"/>
          <p14:tracePt t="292628" x="9163050" y="6229350"/>
          <p14:tracePt t="292645" x="9182100" y="6197600"/>
          <p14:tracePt t="292661" x="9207500" y="6165850"/>
          <p14:tracePt t="292678" x="9251950" y="6134100"/>
          <p14:tracePt t="292695" x="9296400" y="6102350"/>
          <p14:tracePt t="292711" x="9315450" y="6083300"/>
          <p14:tracePt t="292728" x="9321800" y="6070600"/>
          <p14:tracePt t="292744" x="9258300" y="6057900"/>
          <p14:tracePt t="292761" x="9137650" y="6045200"/>
          <p14:tracePt t="292778" x="8966200" y="6019800"/>
          <p14:tracePt t="292794" x="8775700" y="5994400"/>
          <p14:tracePt t="292812" x="8553450" y="5969000"/>
          <p14:tracePt t="292814" x="8477250" y="5956300"/>
          <p14:tracePt t="292828" x="8401050" y="5956300"/>
          <p14:tracePt t="292845" x="8147050" y="5956300"/>
          <p14:tracePt t="292862" x="7854950" y="6007100"/>
          <p14:tracePt t="292878" x="7315200" y="6083300"/>
          <p14:tracePt t="292894" x="6718300" y="6140450"/>
          <p14:tracePt t="292911" x="6070600" y="6159500"/>
          <p14:tracePt t="292929" x="5499100" y="6140450"/>
          <p14:tracePt t="292945" x="5086350" y="6096000"/>
          <p14:tracePt t="292961" x="4787900" y="6057900"/>
          <p14:tracePt t="292978" x="4514850" y="6032500"/>
          <p14:tracePt t="292996" x="4178300" y="6019800"/>
          <p14:tracePt t="293011" x="3746500" y="6019800"/>
          <p14:tracePt t="293028" x="3333750" y="6038850"/>
          <p14:tracePt t="293045" x="3016250" y="6051550"/>
          <p14:tracePt t="293062" x="2844800" y="6057900"/>
          <p14:tracePt t="293078" x="2819400" y="6057900"/>
          <p14:tracePt t="293128" x="2813050" y="6064250"/>
          <p14:tracePt t="293145" x="2794000" y="6083300"/>
          <p14:tracePt t="293162" x="2755900" y="6121400"/>
          <p14:tracePt t="293179" x="2736850" y="6134100"/>
          <p14:tracePt t="293195" x="2736850" y="6140450"/>
          <p14:tracePt t="293246" x="2730500" y="6140450"/>
          <p14:tracePt t="293262" x="2711450" y="6159500"/>
          <p14:tracePt t="293278" x="2679700" y="6184900"/>
          <p14:tracePt t="293295" x="2660650" y="6197600"/>
          <p14:tracePt t="293329" x="2667000" y="6197600"/>
          <p14:tracePt t="293346" x="2679700" y="6197600"/>
          <p14:tracePt t="293396" x="2679700" y="6210300"/>
          <p14:tracePt t="293412" x="2667000" y="6229350"/>
          <p14:tracePt t="293429" x="2660650" y="6235700"/>
          <p14:tracePt t="293462" x="2673350" y="6235700"/>
          <p14:tracePt t="293479" x="2679700" y="6235700"/>
          <p14:tracePt t="304727" x="2679700" y="6242050"/>
          <p14:tracePt t="304739" x="2679700" y="6261100"/>
          <p14:tracePt t="304755" x="2692400" y="6286500"/>
          <p14:tracePt t="304773" x="2717800" y="6311900"/>
          <p14:tracePt t="304778" x="2730500" y="6324600"/>
          <p14:tracePt t="304788" x="2749550" y="6337300"/>
          <p14:tracePt t="304805" x="2794000" y="6369050"/>
          <p14:tracePt t="304822" x="2832100" y="6419850"/>
          <p14:tracePt t="304839" x="2844800" y="6457950"/>
          <p14:tracePt t="304844" x="2851150" y="6483350"/>
          <p14:tracePt t="304855" x="2857500" y="6502400"/>
          <p14:tracePt t="304872" x="2870200" y="6540500"/>
          <p14:tracePt t="304888" x="2895600" y="6565900"/>
          <p14:tracePt t="304905" x="2921000" y="6591300"/>
          <p14:tracePt t="304922" x="2959100" y="6616700"/>
          <p14:tracePt t="304937" x="2990850" y="6642100"/>
          <p14:tracePt t="304940" x="2997200" y="6661150"/>
          <p14:tracePt t="304955" x="3009900" y="6673850"/>
          <p14:tracePt t="304960" x="3016250" y="6692900"/>
          <p14:tracePt t="304972" x="3028950" y="6718300"/>
          <p14:tracePt t="304989" x="3028950" y="6724650"/>
          <p14:tracePt t="305044" x="3035300" y="6724650"/>
          <p14:tracePt t="305056" x="3035300" y="6731000"/>
          <p14:tracePt t="305072" x="3048000" y="6743700"/>
          <p14:tracePt t="305088" x="3054350" y="6756400"/>
          <p14:tracePt t="305223" x="3060700" y="6756400"/>
          <p14:tracePt t="305231" x="3073400" y="6756400"/>
          <p14:tracePt t="305238" x="3117850" y="6756400"/>
          <p14:tracePt t="305255" x="3232150" y="6762750"/>
          <p14:tracePt t="305273" x="3390900" y="6775450"/>
          <p14:tracePt t="305288" x="3556000" y="6775450"/>
          <p14:tracePt t="305306" x="3771900" y="6781800"/>
          <p14:tracePt t="305323" x="3987800" y="6781800"/>
          <p14:tracePt t="305339" x="4248150" y="6775450"/>
          <p14:tracePt t="305355" x="4546600" y="6769100"/>
          <p14:tracePt t="305359" x="4679950" y="6769100"/>
          <p14:tracePt t="305372" x="4845050" y="6769100"/>
          <p14:tracePt t="305375" x="4965700" y="6781800"/>
          <p14:tracePt t="305389" x="5086350" y="6788150"/>
          <p14:tracePt t="305405" x="5232400" y="6794500"/>
          <p14:tracePt t="305422" x="5321300" y="6800850"/>
          <p14:tracePt t="305439" x="5359400" y="6794500"/>
          <p14:tracePt t="305455" x="5365750" y="6794500"/>
          <p14:tracePt t="305472" x="5372100" y="6788150"/>
          <p14:tracePt t="305488" x="5384800" y="6788150"/>
          <p14:tracePt t="305507" x="5416550" y="6781800"/>
          <p14:tracePt t="305522" x="5448300" y="6775450"/>
          <p14:tracePt t="305539" x="5486400" y="6769100"/>
          <p14:tracePt t="305555" x="5524500" y="6750050"/>
          <p14:tracePt t="305572" x="5562600" y="6737350"/>
          <p14:tracePt t="305589" x="5613400" y="6711950"/>
          <p14:tracePt t="305606" x="5670550" y="6680200"/>
          <p14:tracePt t="305622" x="5721350" y="6654800"/>
          <p14:tracePt t="305639" x="5759450" y="6623050"/>
          <p14:tracePt t="305642" x="5765800" y="6616700"/>
          <p14:tracePt t="305657" x="5772150" y="6610350"/>
          <p14:tracePt t="305671" x="5772150" y="6604000"/>
          <p14:tracePt t="305672" x="5772150" y="6591300"/>
          <p14:tracePt t="305689" x="5772150" y="6584950"/>
          <p14:tracePt t="305708" x="5765800" y="6540500"/>
          <p14:tracePt t="305722" x="5759450" y="6527800"/>
          <p14:tracePt t="305739" x="5746750" y="6508750"/>
          <p14:tracePt t="305755" x="5734050" y="6496050"/>
          <p14:tracePt t="305773" x="5721350" y="6483350"/>
          <p14:tracePt t="305789" x="5689600" y="6464300"/>
          <p14:tracePt t="305805" x="5645150" y="6438900"/>
          <p14:tracePt t="305822" x="5619750" y="6426200"/>
          <p14:tracePt t="305839" x="5594350" y="6413500"/>
          <p14:tracePt t="305855" x="5581650" y="6407150"/>
          <p14:tracePt t="305872" x="5568950" y="6394450"/>
          <p14:tracePt t="305875" x="5562600" y="6394450"/>
          <p14:tracePt t="305889" x="5524500" y="6388100"/>
          <p14:tracePt t="305907" x="5422900" y="6381750"/>
          <p14:tracePt t="305922" x="5340350" y="6381750"/>
          <p14:tracePt t="305925" x="5289550" y="6381750"/>
          <p14:tracePt t="305939" x="5207000" y="6375400"/>
          <p14:tracePt t="305957" x="5105400" y="6356350"/>
          <p14:tracePt t="305975" x="5067300" y="6343650"/>
          <p14:tracePt t="305989" x="5035550" y="6337300"/>
          <p14:tracePt t="306006" x="5022850" y="6337300"/>
          <p14:tracePt t="306022" x="4991100" y="6337300"/>
          <p14:tracePt t="306039" x="4895850" y="6362700"/>
          <p14:tracePt t="306057" x="4794250" y="6375400"/>
          <p14:tracePt t="306073" x="4673600" y="6394450"/>
          <p14:tracePt t="306089" x="4597400" y="6400800"/>
          <p14:tracePt t="306105" x="4559300" y="6400800"/>
          <p14:tracePt t="306122" x="4559300" y="6407150"/>
          <p14:tracePt t="306166" x="4552950" y="6407150"/>
          <p14:tracePt t="306173" x="4552950" y="6419850"/>
          <p14:tracePt t="306188" x="4508500" y="6483350"/>
          <p14:tracePt t="306206" x="4470400" y="6534150"/>
          <p14:tracePt t="306222" x="4438650" y="6591300"/>
          <p14:tracePt t="306239" x="4432300" y="6610350"/>
          <p14:tracePt t="306256" x="4425950" y="6616700"/>
          <p14:tracePt t="306306" x="4451350" y="6623050"/>
          <p14:tracePt t="306322" x="4533900" y="6642100"/>
          <p14:tracePt t="306339" x="4641850" y="6667500"/>
          <p14:tracePt t="306356" x="4762500" y="6711950"/>
          <p14:tracePt t="306372" x="4870450" y="6743700"/>
          <p14:tracePt t="306388" x="4984750" y="6775450"/>
          <p14:tracePt t="306406" x="5080000" y="6788150"/>
          <p14:tracePt t="306410" x="5111750" y="6788150"/>
          <p14:tracePt t="306421" x="5156200" y="6788150"/>
          <p14:tracePt t="306439" x="5219700" y="6788150"/>
          <p14:tracePt t="306456" x="5276850" y="6781800"/>
          <p14:tracePt t="306473" x="5321300" y="6775450"/>
          <p14:tracePt t="306489" x="5334000" y="6775450"/>
          <p14:tracePt t="306506" x="5346700" y="6775450"/>
          <p14:tracePt t="306508" x="5353050" y="6775450"/>
          <p14:tracePt t="306522" x="5365750" y="6775450"/>
          <p14:tracePt t="306525" x="5372100" y="6775450"/>
          <p14:tracePt t="306540" x="5397500" y="6775450"/>
          <p14:tracePt t="306556" x="5410200" y="6775450"/>
          <p14:tracePt t="306573" x="5429250" y="6769100"/>
          <p14:tracePt t="306590" x="5448300" y="6762750"/>
          <p14:tracePt t="306606" x="5480050" y="6762750"/>
          <p14:tracePt t="306623" x="5505450" y="6762750"/>
          <p14:tracePt t="306640" x="5530850" y="6756400"/>
          <p14:tracePt t="306655" x="5556250" y="6756400"/>
          <p14:tracePt t="306673" x="5581650" y="6750050"/>
          <p14:tracePt t="306677" x="5607050" y="6743700"/>
          <p14:tracePt t="306688" x="5619750" y="6743700"/>
          <p14:tracePt t="306706" x="5676900" y="6724650"/>
          <p14:tracePt t="306723" x="5746750" y="6711950"/>
          <p14:tracePt t="306740" x="5810250" y="6699250"/>
          <p14:tracePt t="306742" x="5842000" y="6699250"/>
          <p14:tracePt t="306755" x="5854700" y="6699250"/>
          <p14:tracePt t="306756" x="5873750" y="6699250"/>
          <p14:tracePt t="306773" x="5886450" y="6699250"/>
          <p14:tracePt t="306824" x="5892800" y="6699250"/>
          <p14:tracePt t="306840" x="5905500" y="6692900"/>
          <p14:tracePt t="306856" x="5943600" y="6680200"/>
          <p14:tracePt t="306873" x="5969000" y="6673850"/>
          <p14:tracePt t="306890" x="6000750" y="6667500"/>
          <p14:tracePt t="306906" x="6013450" y="6667500"/>
          <p14:tracePt t="306968" x="6019800" y="6667500"/>
          <p14:tracePt t="306976" x="6019800" y="6661150"/>
          <p14:tracePt t="306989" x="6026150" y="6661150"/>
          <p14:tracePt t="307007" x="6051550" y="6648450"/>
          <p14:tracePt t="307025" x="6057900" y="6635750"/>
          <p14:tracePt t="307040" x="6064250" y="6629400"/>
          <p14:tracePt t="307057" x="6064250" y="6623050"/>
          <p14:tracePt t="307073" x="6064250" y="6616700"/>
          <p14:tracePt t="307090" x="6064250" y="6604000"/>
          <p14:tracePt t="307106" x="6051550" y="6591300"/>
          <p14:tracePt t="307124" x="6038850" y="6572250"/>
          <p14:tracePt t="307140" x="6026150" y="6553200"/>
          <p14:tracePt t="307156" x="6013450" y="6534150"/>
          <p14:tracePt t="307173" x="6000750" y="6521450"/>
          <p14:tracePt t="307178" x="5994400" y="6521450"/>
          <p14:tracePt t="307191" x="5988050" y="6515100"/>
          <p14:tracePt t="307193" x="5981700" y="6515100"/>
          <p14:tracePt t="307207" x="5975350" y="6508750"/>
          <p14:tracePt t="307223" x="5969000" y="6508750"/>
          <p14:tracePt t="307226" x="5956300" y="6508750"/>
          <p14:tracePt t="307239" x="5937250" y="6508750"/>
          <p14:tracePt t="307241" x="5918200" y="6508750"/>
          <p14:tracePt t="307256" x="5899150" y="6515100"/>
          <p14:tracePt t="307259" x="5848350" y="6521450"/>
          <p14:tracePt t="307277" x="5759450" y="6540500"/>
          <p14:tracePt t="307290" x="5708650" y="6546850"/>
          <p14:tracePt t="307307" x="5657850" y="6553200"/>
          <p14:tracePt t="307324" x="5632450" y="6553200"/>
          <p14:tracePt t="307340" x="5613400" y="6553200"/>
          <p14:tracePt t="307356" x="5607050" y="6559550"/>
          <p14:tracePt t="307374" x="5600700" y="6572250"/>
          <p14:tracePt t="307390" x="5594350" y="6591300"/>
          <p14:tracePt t="307406" x="5588000" y="6623050"/>
          <p14:tracePt t="307424" x="5588000" y="6642100"/>
          <p14:tracePt t="307440" x="5600700" y="6654800"/>
          <p14:tracePt t="307456" x="5613400" y="6661150"/>
          <p14:tracePt t="307457" x="5619750" y="6667500"/>
          <p14:tracePt t="307474" x="5632450" y="6667500"/>
          <p14:tracePt t="307490" x="5651500" y="6667500"/>
          <p14:tracePt t="307507" x="5683250" y="6667500"/>
          <p14:tracePt t="307522" x="5727700" y="6673850"/>
          <p14:tracePt t="307540" x="5753100" y="6673850"/>
          <p14:tracePt t="307557" x="5778500" y="6673850"/>
          <p14:tracePt t="307574" x="5803900" y="6673850"/>
          <p14:tracePt t="307590" x="5880100" y="6661150"/>
          <p14:tracePt t="307607" x="5956300" y="6648450"/>
          <p14:tracePt t="307612" x="6032500" y="6642100"/>
          <p14:tracePt t="307624" x="6121400" y="6642100"/>
          <p14:tracePt t="307640" x="6299200" y="6635750"/>
          <p14:tracePt t="307658" x="6464300" y="6635750"/>
          <p14:tracePt t="307674" x="6604000" y="6642100"/>
          <p14:tracePt t="307677" x="6642100" y="6642100"/>
          <p14:tracePt t="307691" x="6711950" y="6642100"/>
          <p14:tracePt t="307706" x="6737350" y="6642100"/>
          <p14:tracePt t="307710" x="6769100" y="6642100"/>
          <p14:tracePt t="307725" x="6870700" y="6642100"/>
          <p14:tracePt t="307741" x="6991350" y="6661150"/>
          <p14:tracePt t="307757" x="7181850" y="6680200"/>
          <p14:tracePt t="307774" x="7289800" y="6686550"/>
          <p14:tracePt t="307777" x="7391400" y="6686550"/>
          <p14:tracePt t="307791" x="7537450" y="6686550"/>
          <p14:tracePt t="307806" x="7626350" y="6680200"/>
          <p14:tracePt t="307824" x="7639050" y="6673850"/>
          <p14:tracePt t="307924" x="7645400" y="6667500"/>
          <p14:tracePt t="307941" x="7645400" y="6654800"/>
          <p14:tracePt t="307957" x="7651750" y="6635750"/>
          <p14:tracePt t="307974" x="7651750" y="6616700"/>
          <p14:tracePt t="307991" x="7658100" y="6584950"/>
          <p14:tracePt t="308008" x="7658100" y="6553200"/>
          <p14:tracePt t="308024" x="7658100" y="6527800"/>
          <p14:tracePt t="308028" x="7658100" y="6508750"/>
          <p14:tracePt t="308040" x="7658100" y="6502400"/>
          <p14:tracePt t="308057" x="7658100" y="6483350"/>
          <p14:tracePt t="308075" x="7658100" y="6451600"/>
          <p14:tracePt t="308091" x="7651750" y="6445250"/>
          <p14:tracePt t="308109" x="7639050" y="6438900"/>
          <p14:tracePt t="308124" x="7626350" y="6432550"/>
          <p14:tracePt t="308141" x="7607300" y="6432550"/>
          <p14:tracePt t="308157" x="7550150" y="6426200"/>
          <p14:tracePt t="308174" x="7499350" y="6426200"/>
          <p14:tracePt t="308191" x="7435850" y="6426200"/>
          <p14:tracePt t="308210" x="7385050" y="6426200"/>
          <p14:tracePt t="308224" x="7353300" y="6426200"/>
          <p14:tracePt t="308241" x="7308850" y="6426200"/>
          <p14:tracePt t="308258" x="7277100" y="6426200"/>
          <p14:tracePt t="308261" x="7239000" y="6426200"/>
          <p14:tracePt t="308275" x="7219950" y="6432550"/>
          <p14:tracePt t="308279" x="7207250" y="6432550"/>
          <p14:tracePt t="308290" x="7194550" y="6438900"/>
          <p14:tracePt t="308307" x="7188200" y="6438900"/>
          <p14:tracePt t="308350" x="7188200" y="6445250"/>
          <p14:tracePt t="308361" x="7188200" y="6451600"/>
          <p14:tracePt t="308374" x="7188200" y="6464300"/>
          <p14:tracePt t="308392" x="7188200" y="6477000"/>
          <p14:tracePt t="308408" x="7188200" y="6483350"/>
          <p14:tracePt t="308425" x="7200900" y="6489700"/>
          <p14:tracePt t="308441" x="7232650" y="6502400"/>
          <p14:tracePt t="308458" x="7277100" y="6521450"/>
          <p14:tracePt t="308474" x="7302500" y="6521450"/>
          <p14:tracePt t="308491" x="7321550" y="6527800"/>
          <p14:tracePt t="308507" x="7334250" y="6527800"/>
          <p14:tracePt t="308511" x="7340600" y="6527800"/>
          <p14:tracePt t="308523" x="7359650" y="6527800"/>
          <p14:tracePt t="308525" x="7385050" y="6527800"/>
          <p14:tracePt t="308541" x="7429500" y="6534150"/>
          <p14:tracePt t="308558" x="7473950" y="6534150"/>
          <p14:tracePt t="308574" x="7505700" y="6534150"/>
          <p14:tracePt t="308591" x="7512050" y="6534150"/>
          <p14:tracePt t="308608" x="7550150" y="6534150"/>
          <p14:tracePt t="308628" x="7569200" y="6534150"/>
          <p14:tracePt t="308642" x="7594600" y="6534150"/>
          <p14:tracePt t="308658" x="7632700" y="6534150"/>
          <p14:tracePt t="308675" x="7664450" y="6534150"/>
          <p14:tracePt t="308691" x="7689850" y="6534150"/>
          <p14:tracePt t="308708" x="7708900" y="6534150"/>
          <p14:tracePt t="308724" x="7721600" y="6534150"/>
          <p14:tracePt t="308775" x="7727950" y="6534150"/>
          <p14:tracePt t="308808" x="7734300" y="6534150"/>
          <p14:tracePt t="308851" x="7740650" y="6534150"/>
          <p14:tracePt t="308857" x="7759700" y="6546850"/>
          <p14:tracePt t="308876" x="7816850" y="6578600"/>
          <p14:tracePt t="308891" x="7905750" y="6610350"/>
          <p14:tracePt t="308908" x="7994650" y="6648450"/>
          <p14:tracePt t="308925" x="8077200" y="6667500"/>
          <p14:tracePt t="308942" x="8166100" y="6686550"/>
          <p14:tracePt t="308958" x="8255000" y="6692900"/>
          <p14:tracePt t="308975" x="8350250" y="6692900"/>
          <p14:tracePt t="308979" x="8407400" y="6692900"/>
          <p14:tracePt t="308991" x="8458200" y="6699250"/>
          <p14:tracePt t="308992" x="8515350" y="6699250"/>
          <p14:tracePt t="309007" x="8572500" y="6699250"/>
          <p14:tracePt t="309025" x="8718550" y="6692900"/>
          <p14:tracePt t="309043" x="8769350" y="6680200"/>
          <p14:tracePt t="309057" x="8801100" y="6661150"/>
          <p14:tracePt t="309075" x="8820150" y="6648450"/>
          <p14:tracePt t="309092" x="8839200" y="6635750"/>
          <p14:tracePt t="309108" x="8845550" y="6629400"/>
          <p14:tracePt t="309126" x="8851900" y="6623050"/>
          <p14:tracePt t="309142" x="8851900" y="6610350"/>
          <p14:tracePt t="309158" x="8851900" y="6604000"/>
          <p14:tracePt t="309175" x="8851900" y="6591300"/>
          <p14:tracePt t="309192" x="8845550" y="6565900"/>
          <p14:tracePt t="309208" x="8832850" y="6546850"/>
          <p14:tracePt t="309213" x="8813800" y="6534150"/>
          <p14:tracePt t="309224" x="8807450" y="6521450"/>
          <p14:tracePt t="309244" x="8775700" y="6496050"/>
          <p14:tracePt t="309259" x="8756650" y="6483350"/>
          <p14:tracePt t="309276" x="8705850" y="6477000"/>
          <p14:tracePt t="309292" x="8661400" y="6477000"/>
          <p14:tracePt t="309307" x="8559800" y="6477000"/>
          <p14:tracePt t="309327" x="8439150" y="6477000"/>
          <p14:tracePt t="309331" x="8369300" y="6477000"/>
          <p14:tracePt t="309341" x="8299450" y="6470650"/>
          <p14:tracePt t="309359" x="8191500" y="6464300"/>
          <p14:tracePt t="309375" x="8045450" y="6464300"/>
          <p14:tracePt t="309393" x="7899400" y="6464300"/>
          <p14:tracePt t="309409" x="7747000" y="6477000"/>
          <p14:tracePt t="309416" x="7670800" y="6496050"/>
          <p14:tracePt t="309425" x="7588250" y="6515100"/>
          <p14:tracePt t="309442" x="7480300" y="6546850"/>
          <p14:tracePt t="309459" x="7391400" y="6591300"/>
          <p14:tracePt t="309476" x="7372350" y="6629400"/>
          <p14:tracePt t="309492" x="7397750" y="6680200"/>
          <p14:tracePt t="309509" x="7486650" y="6750050"/>
          <p14:tracePt t="309526" x="7543800" y="6794500"/>
          <p14:tracePt t="309542" x="7664450" y="6845300"/>
          <p14:tracePt t="309625" x="8731250" y="6851650"/>
          <p14:tracePt t="309642" x="8813800" y="6813550"/>
          <p14:tracePt t="309659" x="8820150" y="6800850"/>
          <p14:tracePt t="309676" x="8775700" y="6788150"/>
          <p14:tracePt t="309692" x="8667750" y="6762750"/>
          <p14:tracePt t="309709" x="8547100" y="6724650"/>
          <p14:tracePt t="309726" x="8407400" y="6661150"/>
          <p14:tracePt t="309742" x="8274050" y="6578600"/>
          <p14:tracePt t="309746" x="8197850" y="6527800"/>
          <p14:tracePt t="309759" x="8051800" y="6438900"/>
          <p14:tracePt t="309777" x="7899400" y="6362700"/>
          <p14:tracePt t="309794" x="7753350" y="6299200"/>
          <p14:tracePt t="309809" x="7620000" y="6254750"/>
          <p14:tracePt t="309827" x="7404100" y="6184900"/>
          <p14:tracePt t="309842" x="7175500" y="6121400"/>
          <p14:tracePt t="309859" x="6934200" y="6045200"/>
          <p14:tracePt t="309877" x="6750050" y="5981700"/>
          <p14:tracePt t="309892" x="6502400" y="5892800"/>
          <p14:tracePt t="309909" x="6223000" y="5797550"/>
          <p14:tracePt t="309926" x="5842000" y="5683250"/>
          <p14:tracePt t="309942" x="5467350" y="5575300"/>
          <p14:tracePt t="309945" x="5264150" y="5518150"/>
          <p14:tracePt t="309958" x="5092700" y="5480050"/>
          <p14:tracePt t="309977" x="4502150" y="5334000"/>
          <p14:tracePt t="309992" x="4298950" y="5289550"/>
          <p14:tracePt t="310009" x="3733800" y="5175250"/>
          <p14:tracePt t="310026" x="3403600" y="5124450"/>
          <p14:tracePt t="310041" x="3054350" y="5092700"/>
          <p14:tracePt t="310059" x="2698750" y="5067300"/>
          <p14:tracePt t="310076" x="2317750" y="5035550"/>
          <p14:tracePt t="310091" x="1949450" y="5016500"/>
          <p14:tracePt t="310110" x="1720850" y="5010150"/>
          <p14:tracePt t="310126" x="1612900" y="5010150"/>
          <p14:tracePt t="310142" x="1549400" y="5022850"/>
          <p14:tracePt t="310159" x="1504950" y="5041900"/>
          <p14:tracePt t="310176" x="1441450" y="5073650"/>
          <p14:tracePt t="310193" x="1390650" y="5111750"/>
          <p14:tracePt t="310209" x="1346200" y="5137150"/>
          <p14:tracePt t="310226" x="1308100" y="5143500"/>
          <p14:tracePt t="310243" x="1289050" y="5130800"/>
          <p14:tracePt t="310260" x="1289050" y="5118100"/>
          <p14:tracePt t="310276" x="1289050" y="5105400"/>
          <p14:tracePt t="310293" x="1282700" y="5105400"/>
          <p14:tracePt t="310309" x="1225550" y="5111750"/>
          <p14:tracePt t="310326" x="1009650" y="5130800"/>
          <p14:tracePt t="310342" x="711200" y="5137150"/>
          <p14:tracePt t="310359" x="342900" y="5137150"/>
          <p14:tracePt t="310376" x="57150" y="5137150"/>
          <p14:tracePt t="310568" x="12700" y="5308600"/>
          <p14:tracePt t="310573" x="57150" y="5295900"/>
          <p14:tracePt t="310580" x="107950" y="5289550"/>
          <p14:tracePt t="310592" x="171450" y="5276850"/>
          <p14:tracePt t="310610" x="311150" y="5270500"/>
          <p14:tracePt t="310626" x="336550" y="5270500"/>
          <p14:tracePt t="310643" x="342900" y="5276850"/>
          <p14:tracePt t="310661" x="374650" y="5327650"/>
          <p14:tracePt t="310677" x="406400" y="5359400"/>
          <p14:tracePt t="310693" x="419100" y="5365750"/>
          <p14:tracePt t="310697" x="444500" y="5378450"/>
          <p14:tracePt t="310708" x="469900" y="5391150"/>
          <p14:tracePt t="310711" x="495300" y="5403850"/>
          <p14:tracePt t="310727" x="546100" y="5422900"/>
          <p14:tracePt t="310743" x="603250" y="5441950"/>
          <p14:tracePt t="310760" x="654050" y="5448300"/>
          <p14:tracePt t="310778" x="711200" y="5448300"/>
          <p14:tracePt t="310793" x="762000" y="5429250"/>
          <p14:tracePt t="310810" x="793750" y="5403850"/>
          <p14:tracePt t="310826" x="800100" y="5378450"/>
          <p14:tracePt t="310843" x="812800" y="5359400"/>
          <p14:tracePt t="310860" x="819150" y="5346700"/>
          <p14:tracePt t="310877" x="825500" y="5340350"/>
          <p14:tracePt t="310893" x="831850" y="5340350"/>
          <p14:tracePt t="310910" x="838200" y="5327650"/>
          <p14:tracePt t="310913" x="838200" y="5321300"/>
          <p14:tracePt t="310927" x="838200" y="5314950"/>
          <p14:tracePt t="310943" x="831850" y="5308600"/>
          <p14:tracePt t="310960" x="774700" y="5289550"/>
          <p14:tracePt t="310976" x="749300" y="5283200"/>
          <p14:tracePt t="310979" x="723900" y="5270500"/>
          <p14:tracePt t="310992" x="692150" y="5257800"/>
          <p14:tracePt t="310995" x="622300" y="5232400"/>
          <p14:tracePt t="311010" x="565150" y="5200650"/>
          <p14:tracePt t="311027" x="527050" y="5175250"/>
          <p14:tracePt t="311043" x="520700" y="5168900"/>
          <p14:tracePt t="311060" x="520700" y="5162550"/>
          <p14:tracePt t="311076" x="508000" y="5162550"/>
          <p14:tracePt t="311079" x="488950" y="5162550"/>
          <p14:tracePt t="311092" x="425450" y="5162550"/>
          <p14:tracePt t="311112" x="228600" y="5187950"/>
          <p14:tracePt t="311127" x="57150" y="5200650"/>
          <p14:tracePt t="311235" x="25400" y="5276850"/>
          <p14:tracePt t="311246" x="69850" y="5308600"/>
          <p14:tracePt t="311250" x="88900" y="5327650"/>
          <p14:tracePt t="311261" x="107950" y="5365750"/>
          <p14:tracePt t="311276" x="114300" y="5410200"/>
          <p14:tracePt t="311294" x="127000" y="5473700"/>
          <p14:tracePt t="311311" x="152400" y="5518150"/>
          <p14:tracePt t="311329" x="203200" y="5549900"/>
          <p14:tracePt t="311333" x="234950" y="5556250"/>
          <p14:tracePt t="311342" x="285750" y="5562600"/>
          <p14:tracePt t="311360" x="450850" y="5562600"/>
          <p14:tracePt t="311377" x="603250" y="5543550"/>
          <p14:tracePt t="311381" x="679450" y="5530850"/>
          <p14:tracePt t="311393" x="749300" y="5511800"/>
          <p14:tracePt t="311395" x="793750" y="5492750"/>
          <p14:tracePt t="311411" x="825500" y="5473700"/>
          <p14:tracePt t="311427" x="825500" y="5467350"/>
          <p14:tracePt t="311445" x="825500" y="5461000"/>
          <p14:tracePt t="311459" x="819150" y="5454650"/>
          <p14:tracePt t="311477" x="806450" y="5429250"/>
          <p14:tracePt t="311494" x="787400" y="5397500"/>
          <p14:tracePt t="311510" x="768350" y="5359400"/>
          <p14:tracePt t="311527" x="768350" y="5334000"/>
          <p14:tracePt t="311544" x="762000" y="5321300"/>
          <p14:tracePt t="311562" x="762000" y="5314950"/>
          <p14:tracePt t="311578" x="762000" y="5308600"/>
          <p14:tracePt t="311594" x="723900" y="5302250"/>
          <p14:tracePt t="311610" x="660400" y="5295900"/>
          <p14:tracePt t="311627" x="577850" y="5283200"/>
          <p14:tracePt t="311644" x="520700" y="5270500"/>
          <p14:tracePt t="311661" x="482600" y="5257800"/>
          <p14:tracePt t="311664" x="476250" y="5251450"/>
          <p14:tracePt t="311677" x="469900" y="5238750"/>
          <p14:tracePt t="311694" x="469900" y="5226050"/>
          <p14:tracePt t="311710" x="476250" y="5219700"/>
          <p14:tracePt t="311726" x="488950" y="5213350"/>
          <p14:tracePt t="311744" x="495300" y="5213350"/>
          <p14:tracePt t="311759" x="488950" y="5219700"/>
          <p14:tracePt t="311777" x="457200" y="5245100"/>
          <p14:tracePt t="311794" x="419100" y="5251450"/>
          <p14:tracePt t="311812" x="387350" y="5264150"/>
          <p14:tracePt t="311827" x="381000" y="5264150"/>
          <p14:tracePt t="311877" x="387350" y="5264150"/>
          <p14:tracePt t="311894" x="400050" y="5264150"/>
          <p14:tracePt t="311928" x="400050" y="5270500"/>
          <p14:tracePt t="311944" x="400050" y="5276850"/>
          <p14:tracePt t="311961" x="393700" y="5295900"/>
          <p14:tracePt t="311977" x="393700" y="5308600"/>
          <p14:tracePt t="311995" x="406400" y="5334000"/>
          <p14:tracePt t="311998" x="431800" y="5359400"/>
          <p14:tracePt t="312010" x="450850" y="5372100"/>
          <p14:tracePt t="312012" x="476250" y="5384800"/>
          <p14:tracePt t="312028" x="520700" y="5410200"/>
          <p14:tracePt t="312031" x="546100" y="5416550"/>
          <p14:tracePt t="312045" x="622300" y="5448300"/>
          <p14:tracePt t="312060" x="647700" y="5454650"/>
          <p14:tracePt t="312062" x="673100" y="5461000"/>
          <p14:tracePt t="312078" x="723900" y="5467350"/>
          <p14:tracePt t="312096" x="755650" y="5467350"/>
          <p14:tracePt t="312110" x="768350" y="5467350"/>
          <p14:tracePt t="312128" x="787400" y="5454650"/>
          <p14:tracePt t="312145" x="806450" y="5435600"/>
          <p14:tracePt t="312162" x="825500" y="5410200"/>
          <p14:tracePt t="312177" x="825500" y="5397500"/>
          <p14:tracePt t="312193" x="825500" y="5378450"/>
          <p14:tracePt t="312211" x="812800" y="5353050"/>
          <p14:tracePt t="312216" x="800100" y="5340350"/>
          <p14:tracePt t="312226" x="793750" y="5327650"/>
          <p14:tracePt t="312245" x="768350" y="5302250"/>
          <p14:tracePt t="312261" x="717550" y="5257800"/>
          <p14:tracePt t="312279" x="673100" y="5226050"/>
          <p14:tracePt t="312293" x="647700" y="5200650"/>
          <p14:tracePt t="312311" x="635000" y="5194300"/>
          <p14:tracePt t="312328" x="596900" y="5175250"/>
          <p14:tracePt t="312344" x="501650" y="5168900"/>
          <p14:tracePt t="312361" x="412750" y="5168900"/>
          <p14:tracePt t="312378" x="279400" y="5168900"/>
          <p14:tracePt t="312394" x="184150" y="5168900"/>
          <p14:tracePt t="312411" x="82550" y="5162550"/>
          <p14:tracePt t="312427" x="57150" y="5162550"/>
          <p14:tracePt t="312462" x="69850" y="5194300"/>
          <p14:tracePt t="312478" x="171450" y="5314950"/>
          <p14:tracePt t="312494" x="266700" y="5429250"/>
          <p14:tracePt t="312512" x="323850" y="5518150"/>
          <p14:tracePt t="312514" x="342900" y="5549900"/>
          <p14:tracePt t="312528" x="374650" y="5600700"/>
          <p14:tracePt t="312545" x="400050" y="5619750"/>
          <p14:tracePt t="312561" x="431800" y="5626100"/>
          <p14:tracePt t="312578" x="495300" y="5632450"/>
          <p14:tracePt t="312595" x="596900" y="5626100"/>
          <p14:tracePt t="312611" x="711200" y="5613400"/>
          <p14:tracePt t="312628" x="819150" y="5581650"/>
          <p14:tracePt t="312644" x="850900" y="5556250"/>
          <p14:tracePt t="312661" x="876300" y="5524500"/>
          <p14:tracePt t="312678" x="882650" y="5505450"/>
          <p14:tracePt t="312695" x="876300" y="5499100"/>
          <p14:tracePt t="312711" x="857250" y="5486400"/>
          <p14:tracePt t="312731" x="831850" y="5480050"/>
          <p14:tracePt t="312778" x="825500" y="5480050"/>
          <p14:tracePt t="312821" x="825500" y="5473700"/>
          <p14:tracePt t="312844" x="819150" y="5473700"/>
          <p14:tracePt t="312852" x="812800" y="5480050"/>
          <p14:tracePt t="312860" x="806450" y="5492750"/>
          <p14:tracePt t="312878" x="774700" y="5524500"/>
          <p14:tracePt t="312895" x="749300" y="5556250"/>
          <p14:tracePt t="312911" x="742950" y="5575300"/>
          <p14:tracePt t="312928" x="742950" y="5581650"/>
          <p14:tracePt t="312962" x="736600" y="5581650"/>
          <p14:tracePt t="312995" x="742950" y="5581650"/>
          <p14:tracePt t="313011" x="768350" y="5575300"/>
          <p14:tracePt t="313028" x="958850" y="5607050"/>
          <p14:tracePt t="313045" x="1193800" y="5645150"/>
          <p14:tracePt t="313062" x="1409700" y="5683250"/>
          <p14:tracePt t="313065" x="1492250" y="5702300"/>
          <p14:tracePt t="313079" x="1587500" y="5715000"/>
          <p14:tracePt t="313081" x="1676400" y="5734050"/>
          <p14:tracePt t="313094" x="1733550" y="5740400"/>
          <p14:tracePt t="313097" x="1797050" y="5746750"/>
          <p14:tracePt t="313111" x="1879600" y="5753100"/>
          <p14:tracePt t="313129" x="1905000" y="5753100"/>
          <p14:tracePt t="313145" x="1911350" y="5753100"/>
          <p14:tracePt t="313164" x="1955800" y="5746750"/>
          <p14:tracePt t="313178" x="2019300" y="5753100"/>
          <p14:tracePt t="313195" x="2120900" y="5772150"/>
          <p14:tracePt t="313212" x="2216150" y="5791200"/>
          <p14:tracePt t="313228" x="2260600" y="5803900"/>
          <p14:tracePt t="313245" x="2273300" y="5810250"/>
          <p14:tracePt t="313264" x="2279650" y="5810250"/>
          <p14:tracePt t="313278" x="2286000" y="5810250"/>
          <p14:tracePt t="313295" x="2374900" y="5784850"/>
          <p14:tracePt t="313312" x="2520950" y="5746750"/>
          <p14:tracePt t="313329" x="2768600" y="5715000"/>
          <p14:tracePt t="313345" x="3067050" y="5708650"/>
          <p14:tracePt t="313362" x="3397250" y="5708650"/>
          <p14:tracePt t="313378" x="3632200" y="5715000"/>
          <p14:tracePt t="313396" x="3778250" y="5715000"/>
          <p14:tracePt t="313412" x="3841750" y="5715000"/>
          <p14:tracePt t="313429" x="3873500" y="5715000"/>
          <p14:tracePt t="313445" x="3886200" y="5708650"/>
          <p14:tracePt t="313462" x="3898900" y="5702300"/>
          <p14:tracePt t="313464" x="3905250" y="5695950"/>
          <p14:tracePt t="313479" x="3924300" y="5683250"/>
          <p14:tracePt t="313496" x="3949700" y="5664200"/>
          <p14:tracePt t="313512" x="3968750" y="5657850"/>
          <p14:tracePt t="313529" x="3994150" y="5657850"/>
          <p14:tracePt t="313546" x="4032250" y="5657850"/>
          <p14:tracePt t="313562" x="4057650" y="5657850"/>
          <p14:tracePt t="313578" x="4076700" y="5664200"/>
          <p14:tracePt t="313596" x="4102100" y="5689600"/>
          <p14:tracePt t="313612" x="4171950" y="5727700"/>
          <p14:tracePt t="313628" x="4254500" y="5778500"/>
          <p14:tracePt t="313645" x="4445000" y="5880100"/>
          <p14:tracePt t="313662" x="4635500" y="5975350"/>
          <p14:tracePt t="313679" x="4889500" y="6108700"/>
          <p14:tracePt t="313695" x="5105400" y="6216650"/>
          <p14:tracePt t="313698" x="5245100" y="6280150"/>
          <p14:tracePt t="313711" x="5340350" y="6318250"/>
          <p14:tracePt t="313712" x="5499100" y="6375400"/>
          <p14:tracePt t="313728" x="5670550" y="6426200"/>
          <p14:tracePt t="313729" x="5848350" y="6477000"/>
          <p14:tracePt t="313745" x="6210300" y="6565900"/>
          <p14:tracePt t="313762" x="6470650" y="6629400"/>
          <p14:tracePt t="313778" x="6692900" y="6680200"/>
          <p14:tracePt t="313798" x="6832600" y="6705600"/>
          <p14:tracePt t="313813" x="6915150" y="6718300"/>
          <p14:tracePt t="313829" x="6965950" y="6724650"/>
          <p14:tracePt t="313845" x="6985000" y="6724650"/>
          <p14:tracePt t="313863" x="7035800" y="6731000"/>
          <p14:tracePt t="313867" x="7054850" y="6737350"/>
          <p14:tracePt t="313879" x="7092950" y="6743700"/>
          <p14:tracePt t="313897" x="7137400" y="6750050"/>
          <p14:tracePt t="313911" x="7175500" y="6750050"/>
          <p14:tracePt t="313928" x="7188200" y="6750050"/>
          <p14:tracePt t="313931" x="7194550" y="6750050"/>
          <p14:tracePt t="313965" x="7200900" y="6750050"/>
          <p14:tracePt t="313979" x="7213600" y="6756400"/>
          <p14:tracePt t="313997" x="7245350" y="6769100"/>
          <p14:tracePt t="314014" x="7321550" y="6794500"/>
          <p14:tracePt t="314028" x="7385050" y="6800850"/>
          <p14:tracePt t="314047" x="7435850" y="6800850"/>
          <p14:tracePt t="314062" x="7448550" y="6800850"/>
          <p14:tracePt t="314079" x="7454900" y="6800850"/>
          <p14:tracePt t="314095" x="7461250" y="6794500"/>
          <p14:tracePt t="314112" x="7461250" y="6788150"/>
          <p14:tracePt t="314129" x="7467600" y="6788150"/>
          <p14:tracePt t="314146" x="7467600" y="6781800"/>
          <p14:tracePt t="314179" x="7473950" y="6781800"/>
          <p14:tracePt t="314196" x="7480300" y="6769100"/>
          <p14:tracePt t="314213" x="7499350" y="6750050"/>
          <p14:tracePt t="314405" x="7499350" y="6743700"/>
          <p14:tracePt t="314414" x="7493000" y="6731000"/>
          <p14:tracePt t="314430" x="7480300" y="6718300"/>
          <p14:tracePt t="314815" x="7473950" y="6711950"/>
          <p14:tracePt t="314824" x="7467600" y="6705600"/>
          <p14:tracePt t="314834" x="7461250" y="6705600"/>
          <p14:tracePt t="314846" x="7442200" y="6699250"/>
          <p14:tracePt t="314897" x="7442200" y="6692900"/>
          <p14:tracePt t="314931" x="7435850" y="6686550"/>
          <p14:tracePt t="314947" x="7423150" y="6680200"/>
          <p14:tracePt t="314963" x="7416800" y="6673850"/>
          <p14:tracePt t="314980" x="7404100" y="6673850"/>
          <p14:tracePt t="314995" x="7391400" y="6667500"/>
          <p14:tracePt t="315013" x="7391400" y="6661150"/>
          <p14:tracePt t="315030" x="7372350" y="6654800"/>
          <p14:tracePt t="315047" x="7327900" y="6616700"/>
          <p14:tracePt t="315064" x="7289800" y="6591300"/>
          <p14:tracePt t="315080" x="7258050" y="6559550"/>
          <p14:tracePt t="315095" x="7239000" y="6546850"/>
          <p14:tracePt t="315112" x="7226300" y="6521450"/>
          <p14:tracePt t="315131" x="7213600" y="6496050"/>
          <p14:tracePt t="315147" x="7200900" y="6464300"/>
          <p14:tracePt t="315164" x="7181850" y="6438900"/>
          <p14:tracePt t="315180" x="7150100" y="6388100"/>
          <p14:tracePt t="315183" x="7143750" y="6381750"/>
          <p14:tracePt t="315197" x="7137400" y="6356350"/>
          <p14:tracePt t="315199" x="7131050" y="6343650"/>
          <p14:tracePt t="315212" x="7131050" y="6318250"/>
          <p14:tracePt t="315230" x="7131050" y="6286500"/>
          <p14:tracePt t="315246" x="7143750" y="6248400"/>
          <p14:tracePt t="315265" x="7150100" y="6216650"/>
          <p14:tracePt t="315280" x="7156450" y="6197600"/>
          <p14:tracePt t="315297" x="7156450" y="6165850"/>
          <p14:tracePt t="315313" x="7156450" y="6146800"/>
          <p14:tracePt t="315329" x="7156450" y="6134100"/>
          <p14:tracePt t="315347" x="7162800" y="6121400"/>
          <p14:tracePt t="315364" x="7169150" y="6096000"/>
          <p14:tracePt t="315380" x="7169150" y="6057900"/>
          <p14:tracePt t="315397" x="7162800" y="6013450"/>
          <p14:tracePt t="315414" x="7156450" y="5981700"/>
          <p14:tracePt t="315430" x="7143750" y="5949950"/>
          <p14:tracePt t="315452" x="7143750" y="5911850"/>
          <p14:tracePt t="315464" x="7143750" y="5892800"/>
          <p14:tracePt t="315480" x="7156450" y="5854700"/>
          <p14:tracePt t="315497" x="7188200" y="5772150"/>
          <p14:tracePt t="315514" x="7188200" y="5734050"/>
          <p14:tracePt t="315531" x="7156450" y="5619750"/>
          <p14:tracePt t="315546" x="7131050" y="5581650"/>
          <p14:tracePt t="315547" x="7099300" y="5556250"/>
          <p14:tracePt t="315564" x="7054850" y="5505450"/>
          <p14:tracePt t="315581" x="7042150" y="5467350"/>
          <p14:tracePt t="315596" x="7042150" y="5441950"/>
          <p14:tracePt t="315614" x="7042150" y="5416550"/>
          <p14:tracePt t="315630" x="7048500" y="5397500"/>
          <p14:tracePt t="315647" x="7048500" y="5359400"/>
          <p14:tracePt t="315664" x="7016750" y="5295900"/>
          <p14:tracePt t="315680" x="6972300" y="5257800"/>
          <p14:tracePt t="315697" x="6940550" y="5232400"/>
          <p14:tracePt t="340201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08AD59B-560E-2D5D-BECA-7A60EFB5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”Bevis-verser” förklarade, 2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AF6E320-49BC-7BD2-FD67-CF24B161F5A9}"/>
              </a:ext>
            </a:extLst>
          </p:cNvPr>
          <p:cNvSpPr txBox="1"/>
          <p:nvPr/>
        </p:nvSpPr>
        <p:spPr>
          <a:xfrm>
            <a:off x="-2" y="668098"/>
            <a:ext cx="10848394" cy="5016758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i="1" dirty="0">
                <a:ea typeface="Cambria" panose="02040503050406030204" pitchFamily="18" charset="0"/>
              </a:rPr>
              <a:t>Påstående: </a:t>
            </a:r>
            <a:r>
              <a:rPr lang="sv-SE" sz="2000" dirty="0">
                <a:ea typeface="Cambria" panose="02040503050406030204" pitchFamily="18" charset="0"/>
              </a:rPr>
              <a:t>När Saul sökte upp en andebesvärjerska mötte han den döde Samuel </a:t>
            </a:r>
            <a:r>
              <a:rPr lang="sv-SE" sz="1600" dirty="0">
                <a:ea typeface="Cambria" panose="02040503050406030204" pitchFamily="18" charset="0"/>
              </a:rPr>
              <a:t>(1 Sam 28:7-15)</a:t>
            </a:r>
            <a:r>
              <a:rPr lang="sv-SE" sz="2000" dirty="0">
                <a:ea typeface="Cambria" panose="02040503050406030204" pitchFamily="18" charset="0"/>
              </a:rPr>
              <a:t>:</a:t>
            </a:r>
            <a:endParaRPr lang="sv-SE" sz="1600" dirty="0">
              <a:ea typeface="Cambria" panose="02040503050406030204" pitchFamily="18" charset="0"/>
            </a:endParaRP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Nej, det var en demon han mötte. Saul bad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spå mig genom anden</a:t>
            </a:r>
            <a:r>
              <a:rPr lang="sv-SE" sz="2000" dirty="0">
                <a:ea typeface="Cambria" panose="02040503050406030204" pitchFamily="18" charset="0"/>
              </a:rPr>
              <a:t> vilket var en demonisk aktivitet.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sz="2000" b="0" u="none" strike="noStrike" dirty="0">
                <a:effectLst/>
                <a:ea typeface="Cambria" panose="02040503050406030204" pitchFamily="18" charset="0"/>
              </a:rPr>
              <a:t>Bara kvinnan såg den onde anden. Saul trodde det var Samuel utifrån hennes beskrivning.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sz="2000" b="0" i="0" u="none" strike="noStrike" dirty="0">
                <a:effectLst/>
                <a:ea typeface="Cambria" panose="02040503050406030204" pitchFamily="18" charset="0"/>
              </a:rPr>
              <a:t>Det var uttryckligen förbjudet att söka råd hos döda, så Samuel </a:t>
            </a:r>
            <a:br>
              <a:rPr lang="sv-SE" sz="2000" b="0" i="0" u="none" strike="noStrike" dirty="0">
                <a:effectLst/>
                <a:ea typeface="Cambria" panose="02040503050406030204" pitchFamily="18" charset="0"/>
              </a:rPr>
            </a:br>
            <a:r>
              <a:rPr lang="sv-SE" sz="2000" b="0" i="0" u="none" strike="noStrike" dirty="0">
                <a:effectLst/>
                <a:ea typeface="Cambria" panose="02040503050406030204" pitchFamily="18" charset="0"/>
              </a:rPr>
              <a:t>skulle aldrig svara på en sådan ”inbjudan”.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sz="2000" b="0" u="none" strike="noStrike" dirty="0">
                <a:effectLst/>
                <a:ea typeface="Cambria" panose="02040503050406030204" pitchFamily="18" charset="0"/>
              </a:rPr>
              <a:t>Gud hade </a:t>
            </a:r>
            <a:r>
              <a:rPr lang="sv-SE" sz="2000" dirty="0">
                <a:ea typeface="Cambria" panose="02040503050406030204" pitchFamily="18" charset="0"/>
              </a:rPr>
              <a:t>slutat svara genom levande profeter, varför skulle Han </a:t>
            </a:r>
            <a:br>
              <a:rPr lang="sv-SE" sz="2000" dirty="0">
                <a:ea typeface="Cambria" panose="02040503050406030204" pitchFamily="18" charset="0"/>
              </a:rPr>
            </a:br>
            <a:r>
              <a:rPr lang="sv-SE" sz="2000" dirty="0">
                <a:ea typeface="Cambria" panose="02040503050406030204" pitchFamily="18" charset="0"/>
              </a:rPr>
              <a:t>då göra det genom döda?</a:t>
            </a:r>
          </a:p>
          <a:p>
            <a:pPr>
              <a:spcBef>
                <a:spcPts val="1200"/>
              </a:spcBef>
            </a:pPr>
            <a:r>
              <a:rPr lang="sv-SE" sz="2000" b="1" i="1" dirty="0">
                <a:ea typeface="Cambria" panose="02040503050406030204" pitchFamily="18" charset="0"/>
              </a:rPr>
              <a:t>Påstående: </a:t>
            </a:r>
            <a:r>
              <a:rPr lang="sv-SE" sz="2000" dirty="0">
                <a:ea typeface="Cambria" panose="02040503050406030204" pitchFamily="18" charset="0"/>
              </a:rPr>
              <a:t>Jesus förkunnade för döda människor när Han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gick i Anden </a:t>
            </a:r>
            <a:b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</a:b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och förkunnade sin seger för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andarna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i fängelset</a:t>
            </a:r>
            <a:r>
              <a:rPr lang="sv-SE" sz="2000" dirty="0">
                <a:ea typeface="Cambria" panose="02040503050406030204" pitchFamily="18" charset="0"/>
              </a:rPr>
              <a:t> </a:t>
            </a:r>
            <a:r>
              <a:rPr lang="sv-SE" sz="1600" dirty="0">
                <a:ea typeface="Cambria" panose="02040503050406030204" pitchFamily="18" charset="0"/>
              </a:rPr>
              <a:t>(1 Pet 3:19)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Nej, efter uppståndelsen proklamerade Han sin seger för fallna </a:t>
            </a:r>
            <a:br>
              <a:rPr lang="sv-SE" sz="2000" dirty="0">
                <a:ea typeface="Cambria" panose="02040503050406030204" pitchFamily="18" charset="0"/>
              </a:rPr>
            </a:br>
            <a:r>
              <a:rPr lang="sv-SE" sz="2000" dirty="0">
                <a:ea typeface="Cambria" panose="02040503050406030204" pitchFamily="18" charset="0"/>
              </a:rPr>
              <a:t>änglar som Gud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håller i förvar</a:t>
            </a:r>
            <a:r>
              <a:rPr lang="sv-SE" sz="1600" dirty="0">
                <a:ea typeface="Cambria" panose="02040503050406030204" pitchFamily="18" charset="0"/>
              </a:rPr>
              <a:t> (Jud 1:6)</a:t>
            </a:r>
            <a:r>
              <a:rPr lang="sv-SE" sz="2000" dirty="0"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sv-SE" sz="2000" b="1" i="1" dirty="0">
                <a:ea typeface="Cambria" panose="02040503050406030204" pitchFamily="18" charset="0"/>
              </a:rPr>
              <a:t>Påstående: </a:t>
            </a:r>
            <a:r>
              <a:rPr lang="sv-SE" sz="2000" dirty="0">
                <a:ea typeface="Cambria" panose="02040503050406030204" pitchFamily="18" charset="0"/>
              </a:rPr>
              <a:t>Abraham lever idag eftersom att Gud kallar sig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Abrahams </a:t>
            </a:r>
            <a:b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</a:b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Gud... inte de dödas Gud, utan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de levandes</a:t>
            </a:r>
            <a:r>
              <a:rPr lang="sv-SE" sz="2000" dirty="0">
                <a:ea typeface="Cambria" panose="02040503050406030204" pitchFamily="18" charset="0"/>
              </a:rPr>
              <a:t> </a:t>
            </a:r>
            <a:r>
              <a:rPr lang="sv-SE" sz="1600" dirty="0">
                <a:ea typeface="Cambria" panose="02040503050406030204" pitchFamily="18" charset="0"/>
              </a:rPr>
              <a:t>(Matt 22:31)</a:t>
            </a:r>
            <a:r>
              <a:rPr lang="sv-SE" sz="2000" dirty="0">
                <a:ea typeface="Cambria" panose="02040503050406030204" pitchFamily="18" charset="0"/>
              </a:rPr>
              <a:t>: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Nej, ”de levande” är en kategori människor som Gud betraktar som </a:t>
            </a:r>
            <a:br>
              <a:rPr lang="sv-SE" sz="2000" dirty="0">
                <a:ea typeface="Cambria" panose="02040503050406030204" pitchFamily="18" charset="0"/>
              </a:rPr>
            </a:br>
            <a:r>
              <a:rPr lang="sv-SE" sz="2000" dirty="0">
                <a:ea typeface="Cambria" panose="02040503050406030204" pitchFamily="18" charset="0"/>
              </a:rPr>
              <a:t>levande eftersom de kommer att uppstå en dag.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DD66EEE-CACB-613A-9739-191AFCABE1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80927" y="2391508"/>
            <a:ext cx="3646283" cy="3688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986CE7B-0448-5748-3E3D-35BED318C967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0032"/>
      </p:ext>
    </p:extLst>
  </p:cSld>
  <p:clrMapOvr>
    <a:masterClrMapping/>
  </p:clrMapOvr>
  <p:transition advTm="186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5373" x="4616450" y="3136900"/>
          <p14:tracePt t="5379" x="4610100" y="3136900"/>
          <p14:tracePt t="5386" x="4591050" y="3130550"/>
          <p14:tracePt t="5405" x="4533900" y="3124200"/>
          <p14:tracePt t="5422" x="4495800" y="3124200"/>
          <p14:tracePt t="5437" x="4476750" y="3117850"/>
          <p14:tracePt t="5440" x="4470400" y="3111500"/>
          <p14:tracePt t="5741" x="4464050" y="3117850"/>
          <p14:tracePt t="5749" x="4457700" y="3117850"/>
          <p14:tracePt t="5757" x="4445000" y="3130550"/>
          <p14:tracePt t="5774" x="4413250" y="3149600"/>
          <p14:tracePt t="5789" x="4387850" y="3168650"/>
          <p14:tracePt t="5805" x="4349750" y="3181350"/>
          <p14:tracePt t="5822" x="4318000" y="3181350"/>
          <p14:tracePt t="5839" x="4305300" y="3181350"/>
          <p14:tracePt t="5925" x="4298950" y="3187700"/>
          <p14:tracePt t="5932" x="4292600" y="3194050"/>
          <p14:tracePt t="5937" x="4292600" y="3200400"/>
          <p14:tracePt t="5955" x="4286250" y="3219450"/>
          <p14:tracePt t="5971" x="4292600" y="3238500"/>
          <p14:tracePt t="5988" x="4311650" y="3251200"/>
          <p14:tracePt t="6005" x="4337050" y="3282950"/>
          <p14:tracePt t="6022" x="4356100" y="3333750"/>
          <p14:tracePt t="6038" x="4387850" y="3422650"/>
          <p14:tracePt t="6043" x="4406900" y="3467100"/>
          <p14:tracePt t="6053" x="4419600" y="3486150"/>
          <p14:tracePt t="6072" x="4464050" y="3549650"/>
          <p14:tracePt t="6089" x="4540250" y="3575050"/>
          <p14:tracePt t="6309" x="4533900" y="3575050"/>
          <p14:tracePt t="6317" x="4527550" y="3575050"/>
          <p14:tracePt t="6326" x="4508500" y="3575050"/>
          <p14:tracePt t="6337" x="4483100" y="3568700"/>
          <p14:tracePt t="6356" x="4400550" y="3530600"/>
          <p14:tracePt t="6372" x="4349750" y="3511550"/>
          <p14:tracePt t="6391" x="4305300" y="3486150"/>
          <p14:tracePt t="6394" x="4292600" y="3473450"/>
          <p14:tracePt t="6404" x="4286250" y="3467100"/>
          <p14:tracePt t="6422" x="4279900" y="3454400"/>
          <p14:tracePt t="6438" x="4260850" y="3429000"/>
          <p14:tracePt t="6455" x="4241800" y="3403600"/>
          <p14:tracePt t="6472" x="4222750" y="3384550"/>
          <p14:tracePt t="6488" x="4210050" y="3352800"/>
          <p14:tracePt t="6505" x="4203700" y="3314700"/>
          <p14:tracePt t="6522" x="4197350" y="3282950"/>
          <p14:tracePt t="6525" x="4197350" y="3263900"/>
          <p14:tracePt t="6539" x="4191000" y="3219450"/>
          <p14:tracePt t="6555" x="4184650" y="3187700"/>
          <p14:tracePt t="6572" x="4165600" y="3111500"/>
          <p14:tracePt t="6589" x="4133850" y="3016250"/>
          <p14:tracePt t="6606" x="4076700" y="2870200"/>
          <p14:tracePt t="6622" x="3994150" y="2724150"/>
          <p14:tracePt t="6638" x="3879850" y="2578100"/>
          <p14:tracePt t="6655" x="3752850" y="2438400"/>
          <p14:tracePt t="6671" x="3657600" y="2336800"/>
          <p14:tracePt t="6688" x="3536950" y="2203450"/>
          <p14:tracePt t="6704" x="3403600" y="2082800"/>
          <p14:tracePt t="6723" x="3244850" y="1981200"/>
          <p14:tracePt t="6739" x="3124200" y="1905000"/>
          <p14:tracePt t="6756" x="2990850" y="1828800"/>
          <p14:tracePt t="6772" x="2870200" y="1733550"/>
          <p14:tracePt t="6789" x="2844800" y="1708150"/>
          <p14:tracePt t="6804" x="2819400" y="1695450"/>
          <p14:tracePt t="6823" x="2813050" y="1695450"/>
          <p14:tracePt t="6875" x="2819400" y="1695450"/>
          <p14:tracePt t="6889" x="2825750" y="1701800"/>
          <p14:tracePt t="6922" x="2825750" y="1708150"/>
          <p14:tracePt t="7354" x="2832100" y="1708150"/>
          <p14:tracePt t="7362" x="2832100" y="1701800"/>
          <p14:tracePt t="7371" x="2851150" y="1695450"/>
          <p14:tracePt t="7390" x="2895600" y="1682750"/>
          <p14:tracePt t="7407" x="3009900" y="1638300"/>
          <p14:tracePt t="7423" x="3054350" y="1619250"/>
          <p14:tracePt t="7426" x="3092450" y="1600200"/>
          <p14:tracePt t="7439" x="3219450" y="1555750"/>
          <p14:tracePt t="7457" x="3340100" y="1504950"/>
          <p14:tracePt t="7471" x="3460750" y="1466850"/>
          <p14:tracePt t="7489" x="3524250" y="1441450"/>
          <p14:tracePt t="7506" x="3549650" y="1428750"/>
          <p14:tracePt t="7523" x="3562350" y="1422400"/>
          <p14:tracePt t="7539" x="3568700" y="1416050"/>
          <p14:tracePt t="7556" x="3575050" y="1409700"/>
          <p14:tracePt t="7572" x="3587750" y="1397000"/>
          <p14:tracePt t="7589" x="3606800" y="1377950"/>
          <p14:tracePt t="7606" x="3625850" y="1352550"/>
          <p14:tracePt t="7609" x="3632200" y="1339850"/>
          <p14:tracePt t="7623" x="3638550" y="1327150"/>
          <p14:tracePt t="7640" x="3657600" y="1308100"/>
          <p14:tracePt t="7656" x="3670300" y="1289050"/>
          <p14:tracePt t="7659" x="3676650" y="1276350"/>
          <p14:tracePt t="7674" x="3689350" y="1263650"/>
          <p14:tracePt t="7688" x="3695700" y="1257300"/>
          <p14:tracePt t="7706" x="3695700" y="1250950"/>
          <p14:tracePt t="7763" x="3702050" y="1250950"/>
          <p14:tracePt t="7779" x="3708400" y="1250950"/>
          <p14:tracePt t="7788" x="3714750" y="1250950"/>
          <p14:tracePt t="10665" x="3721100" y="1250950"/>
          <p14:tracePt t="10673" x="3727450" y="1257300"/>
          <p14:tracePt t="10692" x="3790950" y="1270000"/>
          <p14:tracePt t="10709" x="3879850" y="1276350"/>
          <p14:tracePt t="10714" x="3924300" y="1276350"/>
          <p14:tracePt t="10725" x="3962400" y="1276350"/>
          <p14:tracePt t="10729" x="4006850" y="1282700"/>
          <p14:tracePt t="10741" x="4044950" y="1282700"/>
          <p14:tracePt t="10761" x="4114800" y="1282700"/>
          <p14:tracePt t="10776" x="4133850" y="1289050"/>
          <p14:tracePt t="10796" x="4140200" y="1289050"/>
          <p14:tracePt t="10829" x="4152900" y="1289050"/>
          <p14:tracePt t="10842" x="4171950" y="1289050"/>
          <p14:tracePt t="10858" x="4191000" y="1289050"/>
          <p14:tracePt t="10875" x="4210050" y="1289050"/>
          <p14:tracePt t="10893" x="4235450" y="1295400"/>
          <p14:tracePt t="10896" x="4254500" y="1295400"/>
          <p14:tracePt t="10910" x="4279900" y="1295400"/>
          <p14:tracePt t="10912" x="4311650" y="1295400"/>
          <p14:tracePt t="10924" x="4343400" y="1295400"/>
          <p14:tracePt t="10942" x="4413250" y="1295400"/>
          <p14:tracePt t="10959" x="4464050" y="1295400"/>
          <p14:tracePt t="10976" x="4533900" y="1295400"/>
          <p14:tracePt t="10993" x="4648200" y="1295400"/>
          <p14:tracePt t="11010" x="4743450" y="1295400"/>
          <p14:tracePt t="11027" x="4819650" y="1295400"/>
          <p14:tracePt t="11041" x="4889500" y="1301750"/>
          <p14:tracePt t="11059" x="4933950" y="1301750"/>
          <p14:tracePt t="11078" x="4953000" y="1295400"/>
          <p14:tracePt t="11093" x="4972050" y="1289050"/>
          <p14:tracePt t="11109" x="4984750" y="1276350"/>
          <p14:tracePt t="11126" x="4997450" y="1270000"/>
          <p14:tracePt t="11141" x="5010150" y="1263650"/>
          <p14:tracePt t="11158" x="5022850" y="1257300"/>
          <p14:tracePt t="11176" x="5041900" y="1250950"/>
          <p14:tracePt t="11192" x="5054600" y="1238250"/>
          <p14:tracePt t="11210" x="5060950" y="1231900"/>
          <p14:tracePt t="11226" x="5073650" y="1231900"/>
          <p14:tracePt t="11230" x="5080000" y="1225550"/>
          <p14:tracePt t="11243" x="5086350" y="1219200"/>
          <p14:tracePt t="11260" x="5118100" y="1193800"/>
          <p14:tracePt t="11276" x="5143500" y="1174750"/>
          <p14:tracePt t="11293" x="5162550" y="1149350"/>
          <p14:tracePt t="11309" x="5187950" y="1111250"/>
          <p14:tracePt t="11326" x="5207000" y="1092200"/>
          <p14:tracePt t="11343" x="5219700" y="1066800"/>
          <p14:tracePt t="11358" x="5226050" y="1054100"/>
          <p14:tracePt t="11376" x="5238750" y="1041400"/>
          <p14:tracePt t="11392" x="5245100" y="1028700"/>
          <p14:tracePt t="11409" x="5245100" y="1016000"/>
          <p14:tracePt t="11426" x="5245100" y="996950"/>
          <p14:tracePt t="11443" x="5245100" y="971550"/>
          <p14:tracePt t="11448" x="5245100" y="958850"/>
          <p14:tracePt t="11458" x="5245100" y="952500"/>
          <p14:tracePt t="11463" x="5245100" y="946150"/>
          <p14:tracePt t="11477" x="5245100" y="933450"/>
          <p14:tracePt t="11492" x="5245100" y="927100"/>
          <p14:tracePt t="11495" x="5245100" y="920750"/>
          <p14:tracePt t="11510" x="5232400" y="901700"/>
          <p14:tracePt t="11528" x="5219700" y="882650"/>
          <p14:tracePt t="11542" x="5200650" y="863600"/>
          <p14:tracePt t="11561" x="5175250" y="838200"/>
          <p14:tracePt t="11576" x="5143500" y="819150"/>
          <p14:tracePt t="11593" x="5118100" y="800100"/>
          <p14:tracePt t="11611" x="5092700" y="781050"/>
          <p14:tracePt t="11614" x="5080000" y="768350"/>
          <p14:tracePt t="11625" x="5067300" y="762000"/>
          <p14:tracePt t="11643" x="5048250" y="755650"/>
          <p14:tracePt t="11660" x="5022850" y="742950"/>
          <p14:tracePt t="11676" x="4997450" y="730250"/>
          <p14:tracePt t="11693" x="4953000" y="723900"/>
          <p14:tracePt t="11697" x="4927600" y="723900"/>
          <p14:tracePt t="11708" x="4895850" y="723900"/>
          <p14:tracePt t="11726" x="4857750" y="717550"/>
          <p14:tracePt t="11728" x="4838700" y="717550"/>
          <p14:tracePt t="11743" x="4832350" y="717550"/>
          <p14:tracePt t="11760" x="4813300" y="711200"/>
          <p14:tracePt t="11776" x="4787900" y="711200"/>
          <p14:tracePt t="11793" x="4756150" y="711200"/>
          <p14:tracePt t="11809" x="4718050" y="717550"/>
          <p14:tracePt t="11826" x="4673600" y="723900"/>
          <p14:tracePt t="11843" x="4654550" y="730250"/>
          <p14:tracePt t="11859" x="4616450" y="736600"/>
          <p14:tracePt t="11876" x="4584700" y="742950"/>
          <p14:tracePt t="11893" x="4578350" y="742950"/>
          <p14:tracePt t="11909" x="4572000" y="742950"/>
          <p14:tracePt t="12145" x="4584700" y="749300"/>
          <p14:tracePt t="12163" x="4610100" y="755650"/>
          <p14:tracePt t="12177" x="4654550" y="781050"/>
          <p14:tracePt t="12193" x="4692650" y="800100"/>
          <p14:tracePt t="12210" x="4718050" y="812800"/>
          <p14:tracePt t="12228" x="4730750" y="819150"/>
          <p14:tracePt t="12243" x="4787900" y="844550"/>
          <p14:tracePt t="12260" x="4838700" y="869950"/>
          <p14:tracePt t="12276" x="4857750" y="882650"/>
          <p14:tracePt t="12294" x="4876800" y="901700"/>
          <p14:tracePt t="12310" x="4895850" y="920750"/>
          <p14:tracePt t="12312" x="4902200" y="927100"/>
          <p14:tracePt t="12326" x="4902200" y="933450"/>
          <p14:tracePt t="12343" x="4908550" y="933450"/>
          <p14:tracePt t="12398" x="4908550" y="939800"/>
          <p14:tracePt t="12416" x="4914900" y="946150"/>
          <p14:tracePt t="12427" x="4921250" y="958850"/>
          <p14:tracePt t="12445" x="4921250" y="971550"/>
          <p14:tracePt t="12461" x="4927600" y="977900"/>
          <p14:tracePt t="12463" x="4927600" y="984250"/>
          <p14:tracePt t="12476" x="4927600" y="990600"/>
          <p14:tracePt t="12495" x="4933950" y="1003300"/>
          <p14:tracePt t="12510" x="4933950" y="1022350"/>
          <p14:tracePt t="12544" x="4933950" y="1028700"/>
          <p14:tracePt t="12929" x="4933950" y="1035050"/>
          <p14:tracePt t="12944" x="4933950" y="1041400"/>
          <p14:tracePt t="12952" x="4927600" y="1041400"/>
          <p14:tracePt t="12959" x="4927600" y="1047750"/>
          <p14:tracePt t="13011" x="4921250" y="1054100"/>
          <p14:tracePt t="13061" x="4921250" y="1060450"/>
          <p14:tracePt t="14689" x="4914900" y="1066800"/>
          <p14:tracePt t="14898" x="4921250" y="1066800"/>
          <p14:tracePt t="14922" x="4927600" y="1066800"/>
          <p14:tracePt t="14930" x="4927600" y="1060450"/>
          <p14:tracePt t="14946" x="4933950" y="1060450"/>
          <p14:tracePt t="14963" x="4940300" y="1047750"/>
          <p14:tracePt t="14979" x="4946650" y="1035050"/>
          <p14:tracePt t="14996" x="4953000" y="1035050"/>
          <p14:tracePt t="15000" x="4953000" y="1028700"/>
          <p14:tracePt t="15488" x="4959350" y="1028700"/>
          <p14:tracePt t="15496" x="4959350" y="1022350"/>
          <p14:tracePt t="15513" x="4972050" y="1022350"/>
          <p14:tracePt t="15530" x="4978400" y="1022350"/>
          <p14:tracePt t="15562" x="4978400" y="1016000"/>
          <p14:tracePt t="15873" x="4984750" y="1016000"/>
          <p14:tracePt t="15881" x="4984750" y="1009650"/>
          <p14:tracePt t="15896" x="4991100" y="1003300"/>
          <p14:tracePt t="15914" x="4997450" y="1003300"/>
          <p14:tracePt t="15930" x="4997450" y="996950"/>
          <p14:tracePt t="15947" x="4997450" y="990600"/>
          <p14:tracePt t="15963" x="4991100" y="984250"/>
          <p14:tracePt t="16383" x="4991100" y="990600"/>
          <p14:tracePt t="16389" x="4984750" y="990600"/>
          <p14:tracePt t="16396" x="4984750" y="996950"/>
          <p14:tracePt t="16414" x="4978400" y="1003300"/>
          <p14:tracePt t="16431" x="4972050" y="1009650"/>
          <p14:tracePt t="16499" x="4972050" y="1016000"/>
          <p14:tracePt t="16639" x="4972050" y="1022350"/>
          <p14:tracePt t="16646" x="4978400" y="1022350"/>
          <p14:tracePt t="16653" x="4984750" y="1028700"/>
          <p14:tracePt t="16664" x="4991100" y="1028700"/>
          <p14:tracePt t="16681" x="5016500" y="1028700"/>
          <p14:tracePt t="16697" x="5022850" y="1028700"/>
          <p14:tracePt t="16714" x="5029200" y="1028700"/>
          <p14:tracePt t="16731" x="5048250" y="1028700"/>
          <p14:tracePt t="16747" x="5073650" y="1035050"/>
          <p14:tracePt t="16764" x="5111750" y="1041400"/>
          <p14:tracePt t="16781" x="5143500" y="1047750"/>
          <p14:tracePt t="16797" x="5175250" y="1054100"/>
          <p14:tracePt t="16814" x="5219700" y="1060450"/>
          <p14:tracePt t="16830" x="5257800" y="1066800"/>
          <p14:tracePt t="16847" x="5295900" y="1066800"/>
          <p14:tracePt t="16864" x="5314950" y="1066800"/>
          <p14:tracePt t="17363" x="5314950" y="1073150"/>
          <p14:tracePt t="17373" x="5308600" y="1073150"/>
          <p14:tracePt t="17379" x="5302250" y="1079500"/>
          <p14:tracePt t="17398" x="5295900" y="1085850"/>
          <p14:tracePt t="17415" x="5283200" y="1085850"/>
          <p14:tracePt t="17432" x="5270500" y="1092200"/>
          <p14:tracePt t="17448" x="5251450" y="1098550"/>
          <p14:tracePt t="17576" x="5257800" y="1104900"/>
          <p14:tracePt t="17584" x="5264150" y="1104900"/>
          <p14:tracePt t="17598" x="5289550" y="1111250"/>
          <p14:tracePt t="17615" x="5334000" y="1117600"/>
          <p14:tracePt t="17633" x="5372100" y="1117600"/>
          <p14:tracePt t="17648" x="5435600" y="1117600"/>
          <p14:tracePt t="17664" x="5524500" y="1111250"/>
          <p14:tracePt t="17682" x="5626100" y="1092200"/>
          <p14:tracePt t="17698" x="5715000" y="1079500"/>
          <p14:tracePt t="17714" x="5784850" y="1066800"/>
          <p14:tracePt t="17731" x="5880100" y="1060450"/>
          <p14:tracePt t="17748" x="5956300" y="1054100"/>
          <p14:tracePt t="17765" x="6038850" y="1047750"/>
          <p14:tracePt t="17781" x="6096000" y="1041400"/>
          <p14:tracePt t="17798" x="6165850" y="1028700"/>
          <p14:tracePt t="17817" x="6343650" y="1028700"/>
          <p14:tracePt t="17830" x="6445250" y="1028700"/>
          <p14:tracePt t="17848" x="6870700" y="1060450"/>
          <p14:tracePt t="17866" x="7156450" y="1079500"/>
          <p14:tracePt t="17882" x="7378700" y="1085850"/>
          <p14:tracePt t="17898" x="7550150" y="1092200"/>
          <p14:tracePt t="17915" x="7696200" y="1104900"/>
          <p14:tracePt t="17931" x="7810500" y="1111250"/>
          <p14:tracePt t="17948" x="7924800" y="1123950"/>
          <p14:tracePt t="17964" x="8051800" y="1136650"/>
          <p14:tracePt t="17981" x="8178800" y="1143000"/>
          <p14:tracePt t="17999" x="8267700" y="1143000"/>
          <p14:tracePt t="18015" x="8293100" y="1130300"/>
          <p14:tracePt t="18031" x="8299450" y="1123950"/>
          <p14:tracePt t="18048" x="8305800" y="1111250"/>
          <p14:tracePt t="18065" x="8305800" y="1104900"/>
          <p14:tracePt t="18082" x="8312150" y="1098550"/>
          <p14:tracePt t="18098" x="8318500" y="1092200"/>
          <p14:tracePt t="18115" x="8331200" y="1073150"/>
          <p14:tracePt t="18132" x="8343900" y="1054100"/>
          <p14:tracePt t="18148" x="8343900" y="1009650"/>
          <p14:tracePt t="18165" x="8299450" y="939800"/>
          <p14:tracePt t="18184" x="8248650" y="882650"/>
          <p14:tracePt t="18198" x="8191500" y="838200"/>
          <p14:tracePt t="18215" x="8115300" y="793750"/>
          <p14:tracePt t="18232" x="8001000" y="749300"/>
          <p14:tracePt t="18248" x="7893050" y="717550"/>
          <p14:tracePt t="18265" x="7753350" y="692150"/>
          <p14:tracePt t="18282" x="7569200" y="660400"/>
          <p14:tracePt t="18298" x="7372350" y="641350"/>
          <p14:tracePt t="18315" x="7207250" y="622300"/>
          <p14:tracePt t="18332" x="7105650" y="615950"/>
          <p14:tracePt t="18349" x="7035800" y="615950"/>
          <p14:tracePt t="18367" x="6985000" y="635000"/>
          <p14:tracePt t="18380" x="6902450" y="660400"/>
          <p14:tracePt t="18398" x="6781800" y="711200"/>
          <p14:tracePt t="18415" x="6654800" y="774700"/>
          <p14:tracePt t="18432" x="6553200" y="838200"/>
          <p14:tracePt t="18450" x="6508750" y="895350"/>
          <p14:tracePt t="18464" x="6515100" y="927100"/>
          <p14:tracePt t="18482" x="6534150" y="958850"/>
          <p14:tracePt t="18498" x="6565900" y="996950"/>
          <p14:tracePt t="18515" x="6597650" y="1022350"/>
          <p14:tracePt t="18532" x="6654800" y="1066800"/>
          <p14:tracePt t="18549" x="6750050" y="1136650"/>
          <p14:tracePt t="18566" x="6883400" y="1200150"/>
          <p14:tracePt t="18569" x="6997700" y="1238250"/>
          <p14:tracePt t="18582" x="7092950" y="1270000"/>
          <p14:tracePt t="18599" x="7429500" y="1346200"/>
          <p14:tracePt t="18616" x="7613650" y="1365250"/>
          <p14:tracePt t="18632" x="7766050" y="1371600"/>
          <p14:tracePt t="18648" x="7880350" y="1371600"/>
          <p14:tracePt t="18665" x="7931150" y="1365250"/>
          <p14:tracePt t="18682" x="7969250" y="1358900"/>
          <p14:tracePt t="18699" x="7994650" y="1358900"/>
          <p14:tracePt t="18717" x="8013700" y="1358900"/>
          <p14:tracePt t="28196" x="8007350" y="1358900"/>
          <p14:tracePt t="28204" x="7994650" y="1352550"/>
          <p14:tracePt t="28222" x="7969250" y="1308100"/>
          <p14:tracePt t="28224" x="7975600" y="1289050"/>
          <p14:tracePt t="28241" x="8045450" y="1219200"/>
          <p14:tracePt t="28257" x="8115300" y="1162050"/>
          <p14:tracePt t="28261" x="8197850" y="1111250"/>
          <p14:tracePt t="28274" x="8375650" y="1009650"/>
          <p14:tracePt t="28291" x="8540750" y="914400"/>
          <p14:tracePt t="28307" x="8597900" y="863600"/>
          <p14:tracePt t="28324" x="8610600" y="838200"/>
          <p14:tracePt t="28341" x="8648700" y="806450"/>
          <p14:tracePt t="28357" x="8712200" y="768350"/>
          <p14:tracePt t="28374" x="8801100" y="736600"/>
          <p14:tracePt t="28391" x="8909050" y="685800"/>
          <p14:tracePt t="28408" x="8997950" y="647700"/>
          <p14:tracePt t="28424" x="9080500" y="622300"/>
          <p14:tracePt t="28440" x="9124950" y="609600"/>
          <p14:tracePt t="28444" x="9131300" y="603250"/>
          <p14:tracePt t="28456" x="9137650" y="603250"/>
          <p14:tracePt t="28474" x="9156700" y="603250"/>
          <p14:tracePt t="28475" x="9175750" y="615950"/>
          <p14:tracePt t="28491" x="9201150" y="635000"/>
          <p14:tracePt t="28508" x="9271000" y="698500"/>
          <p14:tracePt t="28525" x="9315450" y="730250"/>
          <p14:tracePt t="28541" x="9366250" y="762000"/>
          <p14:tracePt t="28557" x="9398000" y="781050"/>
          <p14:tracePt t="28576" x="9404350" y="787400"/>
          <p14:tracePt t="28641" x="9398000" y="781050"/>
          <p14:tracePt t="28657" x="9347200" y="742950"/>
          <p14:tracePt t="28674" x="9309100" y="711200"/>
          <p14:tracePt t="28691" x="9277350" y="692150"/>
          <p14:tracePt t="28708" x="9239250" y="673100"/>
          <p14:tracePt t="28724" x="9131300" y="673100"/>
          <p14:tracePt t="28741" x="9093200" y="673100"/>
          <p14:tracePt t="28745" x="9042400" y="673100"/>
          <p14:tracePt t="28758" x="8953500" y="673100"/>
          <p14:tracePt t="28774" x="8883650" y="673100"/>
          <p14:tracePt t="28791" x="8807450" y="679450"/>
          <p14:tracePt t="28807" x="8724900" y="717550"/>
          <p14:tracePt t="28824" x="8642350" y="774700"/>
          <p14:tracePt t="28839" x="8610600" y="838200"/>
          <p14:tracePt t="28857" x="8610600" y="889000"/>
          <p14:tracePt t="28874" x="8636000" y="939800"/>
          <p14:tracePt t="28891" x="8655050" y="965200"/>
          <p14:tracePt t="28907" x="8674100" y="990600"/>
          <p14:tracePt t="28924" x="8699500" y="1009650"/>
          <p14:tracePt t="28928" x="8731250" y="1028700"/>
          <p14:tracePt t="28940" x="8756650" y="1035050"/>
          <p14:tracePt t="28956" x="8864600" y="1054100"/>
          <p14:tracePt t="28958" x="8940800" y="1054100"/>
          <p14:tracePt t="28973" x="9029700" y="1054100"/>
          <p14:tracePt t="28991" x="9258300" y="1028700"/>
          <p14:tracePt t="29008" x="9296400" y="1016000"/>
          <p14:tracePt t="29023" x="9277350" y="1009650"/>
          <p14:tracePt t="29041" x="9175750" y="1009650"/>
          <p14:tracePt t="29057" x="9042400" y="1035050"/>
          <p14:tracePt t="29074" x="8909050" y="1060450"/>
          <p14:tracePt t="29079" x="8845550" y="1079500"/>
          <p14:tracePt t="29089" x="8794750" y="1092200"/>
          <p14:tracePt t="29108" x="8724900" y="1117600"/>
          <p14:tracePt t="29125" x="8705850" y="1136650"/>
          <p14:tracePt t="29129" x="8705850" y="1149350"/>
          <p14:tracePt t="29140" x="8712200" y="1162050"/>
          <p14:tracePt t="29158" x="8763000" y="1187450"/>
          <p14:tracePt t="29174" x="8782050" y="1212850"/>
          <p14:tracePt t="29191" x="8763000" y="1231900"/>
          <p14:tracePt t="29196" x="8731250" y="1250950"/>
          <p14:tracePt t="29206" x="8705850" y="1257300"/>
          <p14:tracePt t="29209" x="8674100" y="1270000"/>
          <p14:tracePt t="29223" x="8648700" y="1276350"/>
          <p14:tracePt t="29242" x="8616950" y="1282700"/>
          <p14:tracePt t="29258" x="8610600" y="1282700"/>
          <p14:tracePt t="29291" x="8597900" y="1282700"/>
          <p14:tracePt t="29308" x="8572500" y="1282700"/>
          <p14:tracePt t="29324" x="8521700" y="1295400"/>
          <p14:tracePt t="29341" x="8432800" y="1301750"/>
          <p14:tracePt t="29358" x="8318500" y="1320800"/>
          <p14:tracePt t="29374" x="8216900" y="1339850"/>
          <p14:tracePt t="29379" x="8166100" y="1352550"/>
          <p14:tracePt t="29390" x="8121650" y="1365250"/>
          <p14:tracePt t="29407" x="8032750" y="1397000"/>
          <p14:tracePt t="29411" x="7988300" y="1416050"/>
          <p14:tracePt t="29425" x="7931150" y="1441450"/>
          <p14:tracePt t="29443" x="7715250" y="1530350"/>
          <p14:tracePt t="29458" x="7620000" y="1568450"/>
          <p14:tracePt t="29475" x="7429500" y="1676400"/>
          <p14:tracePt t="29491" x="7124700" y="1822450"/>
          <p14:tracePt t="29508" x="6946900" y="1930400"/>
          <p14:tracePt t="29524" x="6845300" y="2000250"/>
          <p14:tracePt t="29540" x="6800850" y="2057400"/>
          <p14:tracePt t="29558" x="6775450" y="2095500"/>
          <p14:tracePt t="29574" x="6737350" y="2133600"/>
          <p14:tracePt t="29591" x="6642100" y="2165350"/>
          <p14:tracePt t="29608" x="6508750" y="2178050"/>
          <p14:tracePt t="29625" x="6369050" y="2178050"/>
          <p14:tracePt t="29631" x="6280150" y="2178050"/>
          <p14:tracePt t="29640" x="6216650" y="2178050"/>
          <p14:tracePt t="29658" x="6057900" y="2165350"/>
          <p14:tracePt t="29675" x="5930900" y="2159000"/>
          <p14:tracePt t="29692" x="5702300" y="2159000"/>
          <p14:tracePt t="29708" x="5543550" y="2159000"/>
          <p14:tracePt t="29711" x="5435600" y="2165350"/>
          <p14:tracePt t="29725" x="5314950" y="2171700"/>
          <p14:tracePt t="29743" x="4870450" y="2241550"/>
          <p14:tracePt t="29757" x="4578350" y="2260600"/>
          <p14:tracePt t="29775" x="4419600" y="2260600"/>
          <p14:tracePt t="29791" x="4330700" y="2260600"/>
          <p14:tracePt t="29808" x="4267200" y="2260600"/>
          <p14:tracePt t="29824" x="4165600" y="2254250"/>
          <p14:tracePt t="29840" x="4025900" y="2247900"/>
          <p14:tracePt t="29858" x="3841750" y="2228850"/>
          <p14:tracePt t="29875" x="3695700" y="2216150"/>
          <p14:tracePt t="29892" x="3575050" y="2203450"/>
          <p14:tracePt t="29909" x="3549650" y="2203450"/>
          <p14:tracePt t="30419" x="3536950" y="2203450"/>
          <p14:tracePt t="30428" x="3524250" y="2203450"/>
          <p14:tracePt t="30443" x="3448050" y="2203450"/>
          <p14:tracePt t="30459" x="3378200" y="2203450"/>
          <p14:tracePt t="30475" x="3359150" y="2203450"/>
          <p14:tracePt t="30477" x="3333750" y="2203450"/>
          <p14:tracePt t="30493" x="3276600" y="2197100"/>
          <p14:tracePt t="30507" x="3143250" y="2184400"/>
          <p14:tracePt t="30526" x="2908300" y="2165350"/>
          <p14:tracePt t="30542" x="2667000" y="2139950"/>
          <p14:tracePt t="30559" x="2489200" y="2120900"/>
          <p14:tracePt t="30575" x="2330450" y="2076450"/>
          <p14:tracePt t="30592" x="2260600" y="2044700"/>
          <p14:tracePt t="30608" x="2222500" y="2019300"/>
          <p14:tracePt t="30625" x="2146300" y="1987550"/>
          <p14:tracePt t="30642" x="1981200" y="1949450"/>
          <p14:tracePt t="30645" x="1879600" y="1924050"/>
          <p14:tracePt t="30659" x="1752600" y="1892300"/>
          <p14:tracePt t="30676" x="1339850" y="1809750"/>
          <p14:tracePt t="30692" x="1162050" y="1758950"/>
          <p14:tracePt t="30708" x="1092200" y="1720850"/>
          <p14:tracePt t="30725" x="1098550" y="1695450"/>
          <p14:tracePt t="30742" x="1149350" y="1663700"/>
          <p14:tracePt t="30758" x="1206500" y="1644650"/>
          <p14:tracePt t="30775" x="1219200" y="1644650"/>
          <p14:tracePt t="30858" x="1219200" y="1638300"/>
          <p14:tracePt t="30865" x="1231900" y="1638300"/>
          <p14:tracePt t="30875" x="1244600" y="1625600"/>
          <p14:tracePt t="30892" x="1301750" y="1606550"/>
          <p14:tracePt t="30909" x="1358900" y="1593850"/>
          <p14:tracePt t="30926" x="1384300" y="1593850"/>
          <p14:tracePt t="31014" x="1390650" y="1587500"/>
          <p14:tracePt t="31021" x="1403350" y="1581150"/>
          <p14:tracePt t="31032" x="1416050" y="1574800"/>
          <p14:tracePt t="31041" x="1447800" y="1562100"/>
          <p14:tracePt t="31061" x="1555750" y="1530350"/>
          <p14:tracePt t="31077" x="1587500" y="1517650"/>
          <p14:tracePt t="34794" x="1593850" y="1517650"/>
          <p14:tracePt t="34807" x="1651000" y="1511300"/>
          <p14:tracePt t="34830" x="1784350" y="1485900"/>
          <p14:tracePt t="34846" x="1943100" y="1479550"/>
          <p14:tracePt t="34863" x="2076450" y="1473200"/>
          <p14:tracePt t="34867" x="2127250" y="1473200"/>
          <p14:tracePt t="34879" x="2165350" y="1473200"/>
          <p14:tracePt t="34882" x="2197100" y="1473200"/>
          <p14:tracePt t="34897" x="2254250" y="1473200"/>
          <p14:tracePt t="34913" x="2317750" y="1473200"/>
          <p14:tracePt t="34930" x="2393950" y="1460500"/>
          <p14:tracePt t="34946" x="2489200" y="1441450"/>
          <p14:tracePt t="34963" x="2559050" y="1428750"/>
          <p14:tracePt t="34979" x="2622550" y="1416050"/>
          <p14:tracePt t="34997" x="2660650" y="1409700"/>
          <p14:tracePt t="35012" x="2673350" y="1409700"/>
          <p14:tracePt t="35030" x="2673350" y="1403350"/>
          <p14:tracePt t="35066" x="2679700" y="1403350"/>
          <p14:tracePt t="35083" x="2686050" y="1403350"/>
          <p14:tracePt t="35095" x="2698750" y="1397000"/>
          <p14:tracePt t="35113" x="2749550" y="1390650"/>
          <p14:tracePt t="35129" x="2781300" y="1384300"/>
          <p14:tracePt t="35146" x="2806700" y="1377950"/>
          <p14:tracePt t="35162" x="2819400" y="1377950"/>
          <p14:tracePt t="35179" x="2832100" y="1371600"/>
          <p14:tracePt t="35196" x="2838450" y="1358900"/>
          <p14:tracePt t="35213" x="2851150" y="1339850"/>
          <p14:tracePt t="35229" x="2851150" y="1314450"/>
          <p14:tracePt t="35246" x="2851150" y="1295400"/>
          <p14:tracePt t="35263" x="2851150" y="1276350"/>
          <p14:tracePt t="35296" x="2851150" y="1270000"/>
          <p14:tracePt t="35312" x="2851150" y="1263650"/>
          <p14:tracePt t="35330" x="2844800" y="1250950"/>
          <p14:tracePt t="35346" x="2825750" y="1225550"/>
          <p14:tracePt t="35363" x="2787650" y="1187450"/>
          <p14:tracePt t="35379" x="2768600" y="1155700"/>
          <p14:tracePt t="35396" x="2730500" y="1117600"/>
          <p14:tracePt t="35413" x="2705100" y="1085850"/>
          <p14:tracePt t="35430" x="2679700" y="1060450"/>
          <p14:tracePt t="35447" x="2660650" y="1047750"/>
          <p14:tracePt t="35463" x="2647950" y="1041400"/>
          <p14:tracePt t="35480" x="2603500" y="1035050"/>
          <p14:tracePt t="35496" x="2546350" y="1035050"/>
          <p14:tracePt t="35513" x="2457450" y="1035050"/>
          <p14:tracePt t="35516" x="2444750" y="1035050"/>
          <p14:tracePt t="35528" x="2413000" y="1035050"/>
          <p14:tracePt t="35531" x="2393950" y="1035050"/>
          <p14:tracePt t="35546" x="2381250" y="1028700"/>
          <p14:tracePt t="35563" x="2368550" y="1028700"/>
          <p14:tracePt t="35579" x="2368550" y="1022350"/>
          <p14:tracePt t="35596" x="2362200" y="1028700"/>
          <p14:tracePt t="35613" x="2336800" y="1066800"/>
          <p14:tracePt t="35630" x="2317750" y="1104900"/>
          <p14:tracePt t="35646" x="2305050" y="1149350"/>
          <p14:tracePt t="35662" x="2305050" y="1200150"/>
          <p14:tracePt t="35680" x="2336800" y="1238250"/>
          <p14:tracePt t="35696" x="2400300" y="1289050"/>
          <p14:tracePt t="35713" x="2501900" y="1346200"/>
          <p14:tracePt t="35729" x="2635250" y="1409700"/>
          <p14:tracePt t="35748" x="2768600" y="1466850"/>
          <p14:tracePt t="35764" x="2863850" y="1517650"/>
          <p14:tracePt t="35780" x="2921000" y="1543050"/>
          <p14:tracePt t="35797" x="2959100" y="1549400"/>
          <p14:tracePt t="35814" x="2984500" y="1549400"/>
          <p14:tracePt t="35830" x="3003550" y="1543050"/>
          <p14:tracePt t="35847" x="3022600" y="1530350"/>
          <p14:tracePt t="35863" x="3022600" y="1524000"/>
          <p14:tracePt t="35999" x="3028950" y="1524000"/>
          <p14:tracePt t="36030" x="3028950" y="1511300"/>
          <p14:tracePt t="36047" x="3028950" y="1498600"/>
          <p14:tracePt t="36433" x="3022600" y="1498600"/>
          <p14:tracePt t="36442" x="3022600" y="1504950"/>
          <p14:tracePt t="36481" x="3016250" y="1504950"/>
          <p14:tracePt t="36665" x="3016250" y="1511300"/>
          <p14:tracePt t="36679" x="3009900" y="1511300"/>
          <p14:tracePt t="36735" x="3003550" y="1511300"/>
          <p14:tracePt t="36753" x="2997200" y="1511300"/>
          <p14:tracePt t="36766" x="2997200" y="1517650"/>
          <p14:tracePt t="36781" x="2990850" y="1517650"/>
          <p14:tracePt t="36815" x="2978150" y="1524000"/>
          <p14:tracePt t="36830" x="2971800" y="1524000"/>
          <p14:tracePt t="36847" x="2965450" y="1524000"/>
          <p14:tracePt t="36928" x="2965450" y="1530350"/>
          <p14:tracePt t="36935" x="2959100" y="1530350"/>
          <p14:tracePt t="36947" x="2952750" y="1530350"/>
          <p14:tracePt t="37005" x="2959100" y="1530350"/>
          <p14:tracePt t="37016" x="2971800" y="1530350"/>
          <p14:tracePt t="37019" x="2990850" y="1530350"/>
          <p14:tracePt t="37031" x="3016250" y="1530350"/>
          <p14:tracePt t="37048" x="3092450" y="1530350"/>
          <p14:tracePt t="37064" x="3187700" y="1543050"/>
          <p14:tracePt t="37069" x="3257550" y="1562100"/>
          <p14:tracePt t="37082" x="3289300" y="1568450"/>
          <p14:tracePt t="37085" x="3359150" y="1581150"/>
          <p14:tracePt t="37098" x="3384550" y="1581150"/>
          <p14:tracePt t="37115" x="3511550" y="1581150"/>
          <p14:tracePt t="37131" x="3556000" y="1568450"/>
          <p14:tracePt t="37148" x="3606800" y="1562100"/>
          <p14:tracePt t="37166" x="3644900" y="1555750"/>
          <p14:tracePt t="37180" x="3683000" y="1555750"/>
          <p14:tracePt t="37182" x="3708400" y="1555750"/>
          <p14:tracePt t="37198" x="3771900" y="1555750"/>
          <p14:tracePt t="37214" x="3822700" y="1555750"/>
          <p14:tracePt t="37231" x="3841750" y="1555750"/>
          <p14:tracePt t="37247" x="3854450" y="1555750"/>
          <p14:tracePt t="37264" x="3867150" y="1555750"/>
          <p14:tracePt t="37281" x="3905250" y="1555750"/>
          <p14:tracePt t="37297" x="3924300" y="1549400"/>
          <p14:tracePt t="37314" x="3956050" y="1543050"/>
          <p14:tracePt t="37331" x="3981450" y="1543050"/>
          <p14:tracePt t="37348" x="4025900" y="1530350"/>
          <p14:tracePt t="37364" x="4064000" y="1524000"/>
          <p14:tracePt t="37368" x="4076700" y="1524000"/>
          <p14:tracePt t="37381" x="4089400" y="1524000"/>
          <p14:tracePt t="37386" x="4095750" y="1517650"/>
          <p14:tracePt t="37398" x="4108450" y="1511300"/>
          <p14:tracePt t="37414" x="4140200" y="1498600"/>
          <p14:tracePt t="37432" x="4159250" y="1485900"/>
          <p14:tracePt t="37449" x="4178300" y="1473200"/>
          <p14:tracePt t="37463" x="4216400" y="1460500"/>
          <p14:tracePt t="37480" x="4254500" y="1441450"/>
          <p14:tracePt t="37498" x="4298950" y="1409700"/>
          <p14:tracePt t="37515" x="4337050" y="1377950"/>
          <p14:tracePt t="37530" x="4375150" y="1327150"/>
          <p14:tracePt t="37548" x="4387850" y="1295400"/>
          <p14:tracePt t="37565" x="4400550" y="1270000"/>
          <p14:tracePt t="37582" x="4419600" y="1238250"/>
          <p14:tracePt t="37599" x="4432300" y="1212850"/>
          <p14:tracePt t="37616" x="4457700" y="1181100"/>
          <p14:tracePt t="37633" x="4464050" y="1168400"/>
          <p14:tracePt t="37647" x="4464050" y="1155700"/>
          <p14:tracePt t="37665" x="4451350" y="1143000"/>
          <p14:tracePt t="37681" x="4432300" y="1130300"/>
          <p14:tracePt t="37698" x="4425950" y="1123950"/>
          <p14:tracePt t="37770" x="4419600" y="1123950"/>
          <p14:tracePt t="37781" x="4394200" y="1136650"/>
          <p14:tracePt t="37798" x="4381500" y="1162050"/>
          <p14:tracePt t="37815" x="4375150" y="1206500"/>
          <p14:tracePt t="37832" x="4375150" y="1257300"/>
          <p14:tracePt t="37835" x="4381500" y="1270000"/>
          <p14:tracePt t="37847" x="4381500" y="1295400"/>
          <p14:tracePt t="37865" x="4381500" y="1327150"/>
          <p14:tracePt t="37882" x="4381500" y="1339850"/>
          <p14:tracePt t="37937" x="4394200" y="1339850"/>
          <p14:tracePt t="37949" x="4400550" y="1339850"/>
          <p14:tracePt t="37965" x="4432300" y="1339850"/>
          <p14:tracePt t="37968" x="4464050" y="1346200"/>
          <p14:tracePt t="37981" x="4495800" y="1358900"/>
          <p14:tracePt t="37999" x="4610100" y="1384300"/>
          <p14:tracePt t="38015" x="4667250" y="1384300"/>
          <p14:tracePt t="38018" x="4730750" y="1384300"/>
          <p14:tracePt t="38031" x="4826000" y="1384300"/>
          <p14:tracePt t="38047" x="4914900" y="1384300"/>
          <p14:tracePt t="38065" x="4953000" y="1377950"/>
          <p14:tracePt t="38082" x="4965700" y="1377950"/>
          <p14:tracePt t="38098" x="4991100" y="1377950"/>
          <p14:tracePt t="38115" x="5041900" y="1377950"/>
          <p14:tracePt t="38131" x="5092700" y="1377950"/>
          <p14:tracePt t="38148" x="5124450" y="1377950"/>
          <p14:tracePt t="38165" x="5149850" y="1377950"/>
          <p14:tracePt t="38182" x="5168900" y="1377950"/>
          <p14:tracePt t="38199" x="5187950" y="1377950"/>
          <p14:tracePt t="38216" x="5207000" y="1377950"/>
          <p14:tracePt t="38232" x="5219700" y="1377950"/>
          <p14:tracePt t="38265" x="5226050" y="1377950"/>
          <p14:tracePt t="38283" x="5232400" y="1377950"/>
          <p14:tracePt t="38441" x="5232400" y="1384300"/>
          <p14:tracePt t="38450" x="5232400" y="1390650"/>
          <p14:tracePt t="38466" x="5232400" y="1409700"/>
          <p14:tracePt t="38483" x="5232400" y="1428750"/>
          <p14:tracePt t="38499" x="5232400" y="1447800"/>
          <p14:tracePt t="38515" x="5232400" y="1460500"/>
          <p14:tracePt t="38567" x="5226050" y="1460500"/>
          <p14:tracePt t="38582" x="5226050" y="1466850"/>
          <p14:tracePt t="38599" x="5219700" y="1473200"/>
          <p14:tracePt t="38616" x="5213350" y="1479550"/>
          <p14:tracePt t="38835" x="5213350" y="1485900"/>
          <p14:tracePt t="38852" x="5207000" y="1492250"/>
          <p14:tracePt t="38860" x="5207000" y="1498600"/>
          <p14:tracePt t="38868" x="5200650" y="1504950"/>
          <p14:tracePt t="38881" x="5194300" y="1511300"/>
          <p14:tracePt t="38898" x="5194300" y="1517650"/>
          <p14:tracePt t="38915" x="5187950" y="1517650"/>
          <p14:tracePt t="38948" x="5187950" y="1524000"/>
          <p14:tracePt t="39189" x="5181600" y="1530350"/>
          <p14:tracePt t="39202" x="5175250" y="1530350"/>
          <p14:tracePt t="39215" x="5175250" y="1536700"/>
          <p14:tracePt t="39233" x="5168900" y="1536700"/>
          <p14:tracePt t="39250" x="5168900" y="1543050"/>
          <p14:tracePt t="39265" x="5168900" y="1549400"/>
          <p14:tracePt t="39282" x="5162550" y="1549400"/>
          <p14:tracePt t="39777" x="5168900" y="1549400"/>
          <p14:tracePt t="39787" x="5168900" y="1543050"/>
          <p14:tracePt t="39792" x="5181600" y="1536700"/>
          <p14:tracePt t="39802" x="5194300" y="1524000"/>
          <p14:tracePt t="39815" x="5213350" y="1511300"/>
          <p14:tracePt t="39832" x="5226050" y="1504950"/>
          <p14:tracePt t="39850" x="5251450" y="1485900"/>
          <p14:tracePt t="39865" x="5264150" y="1473200"/>
          <p14:tracePt t="39882" x="5276850" y="1466850"/>
          <p14:tracePt t="39898" x="5283200" y="1460500"/>
          <p14:tracePt t="39917" x="5289550" y="1454150"/>
          <p14:tracePt t="39932" x="5295900" y="1454150"/>
          <p14:tracePt t="39949" x="5302250" y="1454150"/>
          <p14:tracePt t="40247" x="5295900" y="1454150"/>
          <p14:tracePt t="40252" x="5295900" y="1460500"/>
          <p14:tracePt t="40266" x="5289550" y="1473200"/>
          <p14:tracePt t="40282" x="5283200" y="1473200"/>
          <p14:tracePt t="40299" x="5283200" y="1479550"/>
          <p14:tracePt t="40391" x="5276850" y="1479550"/>
          <p14:tracePt t="40399" x="5276850" y="1485900"/>
          <p14:tracePt t="40416" x="5270500" y="1492250"/>
          <p14:tracePt t="40434" x="5264150" y="1492250"/>
          <p14:tracePt t="40518" x="5270500" y="1492250"/>
          <p14:tracePt t="40525" x="5276850" y="1485900"/>
          <p14:tracePt t="40532" x="5283200" y="1479550"/>
          <p14:tracePt t="40550" x="5308600" y="1460500"/>
          <p14:tracePt t="40568" x="5346700" y="1441450"/>
          <p14:tracePt t="40584" x="5378450" y="1416050"/>
          <p14:tracePt t="40601" x="5397500" y="1397000"/>
          <p14:tracePt t="40618" x="5416550" y="1377950"/>
          <p14:tracePt t="40636" x="5422900" y="1371600"/>
          <p14:tracePt t="40674" x="5422900" y="1365250"/>
          <p14:tracePt t="40682" x="5429250" y="1358900"/>
          <p14:tracePt t="40686" x="5429250" y="1352550"/>
          <p14:tracePt t="40699" x="5429250" y="1346200"/>
          <p14:tracePt t="40717" x="5435600" y="1327150"/>
          <p14:tracePt t="40734" x="5441950" y="1301750"/>
          <p14:tracePt t="40751" x="5448300" y="1289050"/>
          <p14:tracePt t="40875" x="5461000" y="1295400"/>
          <p14:tracePt t="40882" x="5461000" y="1301750"/>
          <p14:tracePt t="40892" x="5467350" y="1301750"/>
          <p14:tracePt t="40900" x="5473700" y="1301750"/>
          <p14:tracePt t="40917" x="5492750" y="1308100"/>
          <p14:tracePt t="40934" x="5530850" y="1314450"/>
          <p14:tracePt t="40951" x="5588000" y="1314450"/>
          <p14:tracePt t="40968" x="5645150" y="1308100"/>
          <p14:tracePt t="40984" x="5695950" y="1301750"/>
          <p14:tracePt t="40987" x="5708650" y="1301750"/>
          <p14:tracePt t="41000" x="5727700" y="1295400"/>
          <p14:tracePt t="41002" x="5740400" y="1295400"/>
          <p14:tracePt t="41016" x="5746750" y="1295400"/>
          <p14:tracePt t="41034" x="5772150" y="1295400"/>
          <p14:tracePt t="41050" x="5784850" y="1289050"/>
          <p14:tracePt t="41067" x="5797550" y="1282700"/>
          <p14:tracePt t="41084" x="5810250" y="1276350"/>
          <p14:tracePt t="41101" x="5816600" y="1276350"/>
          <p14:tracePt t="41117" x="5822950" y="1270000"/>
          <p14:tracePt t="41201" x="5822950" y="1276350"/>
          <p14:tracePt t="41225" x="5822950" y="1282700"/>
          <p14:tracePt t="41240" x="5842000" y="1289050"/>
          <p14:tracePt t="41251" x="5854700" y="1289050"/>
          <p14:tracePt t="41268" x="5930900" y="1289050"/>
          <p14:tracePt t="41285" x="6057900" y="1314450"/>
          <p14:tracePt t="41301" x="6216650" y="1346200"/>
          <p14:tracePt t="41306" x="6324600" y="1352550"/>
          <p14:tracePt t="41318" x="6407150" y="1358900"/>
          <p14:tracePt t="41335" x="6584950" y="1358900"/>
          <p14:tracePt t="41352" x="6788150" y="1365250"/>
          <p14:tracePt t="41368" x="6902450" y="1371600"/>
          <p14:tracePt t="41383" x="6908800" y="1371600"/>
          <p14:tracePt t="41434" x="6921500" y="1371600"/>
          <p14:tracePt t="41452" x="6946900" y="1371600"/>
          <p14:tracePt t="41469" x="6972300" y="1365250"/>
          <p14:tracePt t="41484" x="6978650" y="1358900"/>
          <p14:tracePt t="41501" x="6991350" y="1358900"/>
          <p14:tracePt t="41519" x="6997700" y="1352550"/>
          <p14:tracePt t="41534" x="7029450" y="1339850"/>
          <p14:tracePt t="41551" x="7092950" y="1333500"/>
          <p14:tracePt t="41567" x="7169150" y="1314450"/>
          <p14:tracePt t="41584" x="7219950" y="1289050"/>
          <p14:tracePt t="41602" x="7239000" y="1263650"/>
          <p14:tracePt t="41605" x="7245350" y="1250950"/>
          <p14:tracePt t="41617" x="7251700" y="1238250"/>
          <p14:tracePt t="41635" x="7251700" y="1212850"/>
          <p14:tracePt t="41652" x="7251700" y="1200150"/>
          <p14:tracePt t="41668" x="7251700" y="1193800"/>
          <p14:tracePt t="41685" x="7251700" y="1187450"/>
          <p14:tracePt t="41718" x="7245350" y="1174750"/>
          <p14:tracePt t="41722" x="7232650" y="1168400"/>
          <p14:tracePt t="41735" x="7213600" y="1162050"/>
          <p14:tracePt t="41753" x="7150100" y="1149350"/>
          <p14:tracePt t="41770" x="7112000" y="1143000"/>
          <p14:tracePt t="41784" x="7073900" y="1130300"/>
          <p14:tracePt t="41801" x="7054850" y="1130300"/>
          <p14:tracePt t="41819" x="7029450" y="1123950"/>
          <p14:tracePt t="41836" x="7004050" y="1123950"/>
          <p14:tracePt t="41840" x="6978650" y="1123950"/>
          <p14:tracePt t="41850" x="6965950" y="1123950"/>
          <p14:tracePt t="41868" x="6921500" y="1123950"/>
          <p14:tracePt t="41885" x="6889750" y="1123950"/>
          <p14:tracePt t="41902" x="6870700" y="1117600"/>
          <p14:tracePt t="41918" x="6851650" y="1117600"/>
          <p14:tracePt t="41935" x="6832600" y="1111250"/>
          <p14:tracePt t="41952" x="6819900" y="1111250"/>
          <p14:tracePt t="41968" x="6813550" y="1111250"/>
          <p14:tracePt t="41985" x="6794500" y="1111250"/>
          <p14:tracePt t="42002" x="6750050" y="1123950"/>
          <p14:tracePt t="42019" x="6711950" y="1143000"/>
          <p14:tracePt t="42034" x="6686550" y="1155700"/>
          <p14:tracePt t="42051" x="6673850" y="1162050"/>
          <p14:tracePt t="42068" x="6661150" y="1174750"/>
          <p14:tracePt t="42085" x="6635750" y="1187450"/>
          <p14:tracePt t="42103" x="6623050" y="1206500"/>
          <p14:tracePt t="42122" x="6616700" y="1244600"/>
          <p14:tracePt t="42135" x="6616700" y="1257300"/>
          <p14:tracePt t="42152" x="6610350" y="1289050"/>
          <p14:tracePt t="42169" x="6610350" y="1327150"/>
          <p14:tracePt t="42185" x="6610350" y="1333500"/>
          <p14:tracePt t="42189" x="6616700" y="1339850"/>
          <p14:tracePt t="42202" x="6635750" y="1358900"/>
          <p14:tracePt t="42219" x="6648450" y="1371600"/>
          <p14:tracePt t="42235" x="6661150" y="1377950"/>
          <p14:tracePt t="42252" x="6667500" y="1384300"/>
          <p14:tracePt t="42254" x="6680200" y="1397000"/>
          <p14:tracePt t="42267" x="6718300" y="1422400"/>
          <p14:tracePt t="42285" x="6743700" y="1435100"/>
          <p14:tracePt t="42302" x="6762750" y="1441450"/>
          <p14:tracePt t="42318" x="6800850" y="1454150"/>
          <p14:tracePt t="42335" x="6813550" y="1460500"/>
          <p14:tracePt t="42351" x="6826250" y="1466850"/>
          <p14:tracePt t="42368" x="6832600" y="1466850"/>
          <p14:tracePt t="42385" x="6838950" y="1466850"/>
          <p14:tracePt t="42403" x="6864350" y="1466850"/>
          <p14:tracePt t="42418" x="6877050" y="1466850"/>
          <p14:tracePt t="42420" x="6896100" y="1466850"/>
          <p14:tracePt t="42435" x="6927850" y="1466850"/>
          <p14:tracePt t="42452" x="6991350" y="1466850"/>
          <p14:tracePt t="42468" x="7131050" y="1473200"/>
          <p14:tracePt t="42486" x="7308850" y="1485900"/>
          <p14:tracePt t="42502" x="7423150" y="1498600"/>
          <p14:tracePt t="42519" x="7810500" y="1517650"/>
          <p14:tracePt t="42535" x="7975600" y="1524000"/>
          <p14:tracePt t="42552" x="8026400" y="1524000"/>
          <p14:tracePt t="42569" x="8039100" y="1524000"/>
          <p14:tracePt t="42585" x="8051800" y="1524000"/>
          <p14:tracePt t="42602" x="8089900" y="1524000"/>
          <p14:tracePt t="42619" x="8159750" y="1517650"/>
          <p14:tracePt t="42635" x="8356600" y="1504950"/>
          <p14:tracePt t="42652" x="8578850" y="1504950"/>
          <p14:tracePt t="42669" x="8832850" y="1511300"/>
          <p14:tracePt t="42685" x="8839200" y="1511300"/>
          <p14:tracePt t="42757" x="8845550" y="1511300"/>
          <p14:tracePt t="42768" x="8851900" y="1511300"/>
          <p14:tracePt t="42785" x="8921750" y="1498600"/>
          <p14:tracePt t="42803" x="8972550" y="1492250"/>
          <p14:tracePt t="42819" x="8978900" y="1492250"/>
          <p14:tracePt t="43089" x="8966200" y="1492250"/>
          <p14:tracePt t="43103" x="8915400" y="1504950"/>
          <p14:tracePt t="43119" x="8883650" y="1511300"/>
          <p14:tracePt t="53673" x="8883650" y="1517650"/>
          <p14:tracePt t="53682" x="8870950" y="1530350"/>
          <p14:tracePt t="53695" x="8820150" y="1587500"/>
          <p14:tracePt t="53712" x="8813800" y="1600200"/>
          <p14:tracePt t="53861" x="8807450" y="1600200"/>
          <p14:tracePt t="53868" x="8801100" y="1600200"/>
          <p14:tracePt t="53877" x="8763000" y="1581150"/>
          <p14:tracePt t="53895" x="8661400" y="1536700"/>
          <p14:tracePt t="53912" x="8566150" y="1517650"/>
          <p14:tracePt t="53928" x="8439150" y="1517650"/>
          <p14:tracePt t="53946" x="8267700" y="1517650"/>
          <p14:tracePt t="53962" x="8064500" y="1517650"/>
          <p14:tracePt t="53978" x="7829550" y="1524000"/>
          <p14:tracePt t="53995" x="7651750" y="1524000"/>
          <p14:tracePt t="54012" x="7499350" y="1524000"/>
          <p14:tracePt t="54028" x="7410450" y="1524000"/>
          <p14:tracePt t="54045" x="7353300" y="1511300"/>
          <p14:tracePt t="54062" x="7277100" y="1492250"/>
          <p14:tracePt t="54077" x="7162800" y="1485900"/>
          <p14:tracePt t="54095" x="7067550" y="1498600"/>
          <p14:tracePt t="54112" x="6997700" y="1530350"/>
          <p14:tracePt t="54129" x="6959600" y="1549400"/>
          <p14:tracePt t="54162" x="6953250" y="1549400"/>
          <p14:tracePt t="54178" x="6934200" y="1549400"/>
          <p14:tracePt t="54195" x="6851650" y="1555750"/>
          <p14:tracePt t="54212" x="6724650" y="1555750"/>
          <p14:tracePt t="54229" x="6629400" y="1543050"/>
          <p14:tracePt t="54246" x="6565900" y="1524000"/>
          <p14:tracePt t="54262" x="6534150" y="1511300"/>
          <p14:tracePt t="54279" x="6521450" y="1504950"/>
          <p14:tracePt t="54296" x="6318250" y="1473200"/>
          <p14:tracePt t="54312" x="6089650" y="1460500"/>
          <p14:tracePt t="54329" x="5784850" y="1435100"/>
          <p14:tracePt t="54346" x="5499100" y="1422400"/>
          <p14:tracePt t="54362" x="5295900" y="1416050"/>
          <p14:tracePt t="54379" x="5168900" y="1416050"/>
          <p14:tracePt t="54396" x="5092700" y="1422400"/>
          <p14:tracePt t="54413" x="5010150" y="1454150"/>
          <p14:tracePt t="54429" x="4895850" y="1498600"/>
          <p14:tracePt t="54431" x="4819650" y="1536700"/>
          <p14:tracePt t="54444" x="4737100" y="1574800"/>
          <p14:tracePt t="54462" x="4578350" y="1644650"/>
          <p14:tracePt t="54465" x="4483100" y="1682750"/>
          <p14:tracePt t="54479" x="4419600" y="1708150"/>
          <p14:tracePt t="54496" x="4241800" y="1797050"/>
          <p14:tracePt t="54512" x="4165600" y="1847850"/>
          <p14:tracePt t="54529" x="4133850" y="1854200"/>
          <p14:tracePt t="54546" x="4114800" y="1854200"/>
          <p14:tracePt t="54562" x="4076700" y="1860550"/>
          <p14:tracePt t="54579" x="4032250" y="1860550"/>
          <p14:tracePt t="54595" x="4025900" y="1860550"/>
          <p14:tracePt t="54706" x="4025900" y="1854200"/>
          <p14:tracePt t="54722" x="4032250" y="1854200"/>
          <p14:tracePt t="54836" x="4032250" y="1847850"/>
          <p14:tracePt t="54842" x="4032250" y="1841500"/>
          <p14:tracePt t="54861" x="4013200" y="1816100"/>
          <p14:tracePt t="54880" x="4000500" y="1803400"/>
          <p14:tracePt t="54897" x="3975100" y="1797050"/>
          <p14:tracePt t="54913" x="3949700" y="1790700"/>
          <p14:tracePt t="54928" x="3937000" y="1790700"/>
          <p14:tracePt t="54946" x="3930650" y="1790700"/>
          <p14:tracePt t="55058" x="3930650" y="1784350"/>
          <p14:tracePt t="55246" x="3937000" y="1784350"/>
          <p14:tracePt t="55253" x="3937000" y="1778000"/>
          <p14:tracePt t="55261" x="3943350" y="1778000"/>
          <p14:tracePt t="55280" x="3949700" y="1778000"/>
          <p14:tracePt t="55347" x="3949700" y="1771650"/>
          <p14:tracePt t="55362" x="3956050" y="1771650"/>
          <p14:tracePt t="55379" x="3962400" y="1765300"/>
          <p14:tracePt t="55413" x="3968750" y="1758950"/>
          <p14:tracePt t="55429" x="3975100" y="1752600"/>
          <p14:tracePt t="55463" x="3987800" y="1733550"/>
          <p14:tracePt t="55481" x="3994150" y="1727200"/>
          <p14:tracePt t="55496" x="4000500" y="1708150"/>
          <p14:tracePt t="55513" x="4013200" y="1689100"/>
          <p14:tracePt t="55530" x="4025900" y="1663700"/>
          <p14:tracePt t="55546" x="4032250" y="1644650"/>
          <p14:tracePt t="55563" x="4032250" y="1619250"/>
          <p14:tracePt t="55579" x="4032250" y="1587500"/>
          <p14:tracePt t="55596" x="4025900" y="1562100"/>
          <p14:tracePt t="55614" x="4006850" y="1543050"/>
          <p14:tracePt t="55630" x="3994150" y="1524000"/>
          <p14:tracePt t="55633" x="3987800" y="1517650"/>
          <p14:tracePt t="55646" x="3975100" y="1511300"/>
          <p14:tracePt t="55663" x="3943350" y="1485900"/>
          <p14:tracePt t="55680" x="3860800" y="1454150"/>
          <p14:tracePt t="55697" x="3733800" y="1441450"/>
          <p14:tracePt t="55713" x="3683000" y="1441450"/>
          <p14:tracePt t="55731" x="3594100" y="1441450"/>
          <p14:tracePt t="55747" x="3562350" y="1441450"/>
          <p14:tracePt t="55763" x="3549650" y="1447800"/>
          <p14:tracePt t="55780" x="3543300" y="1460500"/>
          <p14:tracePt t="55796" x="3543300" y="1485900"/>
          <p14:tracePt t="55813" x="3562350" y="1524000"/>
          <p14:tracePt t="55830" x="3568700" y="1581150"/>
          <p14:tracePt t="55847" x="3575050" y="1638300"/>
          <p14:tracePt t="55863" x="3568700" y="1676400"/>
          <p14:tracePt t="55881" x="3562350" y="1708150"/>
          <p14:tracePt t="55884" x="3562350" y="1720850"/>
          <p14:tracePt t="55896" x="3556000" y="1739900"/>
          <p14:tracePt t="55913" x="3556000" y="1752600"/>
          <p14:tracePt t="55934" x="3575050" y="1771650"/>
          <p14:tracePt t="55947" x="3600450" y="1790700"/>
          <p14:tracePt t="55963" x="3644900" y="1803400"/>
          <p14:tracePt t="55980" x="3759200" y="1816100"/>
          <p14:tracePt t="55997" x="3841750" y="1816100"/>
          <p14:tracePt t="56014" x="3905250" y="1816100"/>
          <p14:tracePt t="56030" x="3937000" y="1809750"/>
          <p14:tracePt t="56047" x="3975100" y="1803400"/>
          <p14:tracePt t="56063" x="3987800" y="1797050"/>
          <p14:tracePt t="56080" x="4006850" y="1790700"/>
          <p14:tracePt t="56097" x="4019550" y="1784350"/>
          <p14:tracePt t="56113" x="4044950" y="1771650"/>
          <p14:tracePt t="56130" x="4064000" y="1758950"/>
          <p14:tracePt t="56147" x="4108450" y="1733550"/>
          <p14:tracePt t="56164" x="4133850" y="1720850"/>
          <p14:tracePt t="56180" x="4171950" y="1708150"/>
          <p14:tracePt t="56198" x="4254500" y="1682750"/>
          <p14:tracePt t="56212" x="4400550" y="1651000"/>
          <p14:tracePt t="56230" x="4565650" y="1644650"/>
          <p14:tracePt t="56247" x="4711700" y="1657350"/>
          <p14:tracePt t="56263" x="4838700" y="1670050"/>
          <p14:tracePt t="56280" x="4889500" y="1682750"/>
          <p14:tracePt t="56297" x="4927600" y="1682750"/>
          <p14:tracePt t="56313" x="4946650" y="1682750"/>
          <p14:tracePt t="56331" x="4953000" y="1682750"/>
          <p14:tracePt t="56347" x="4972050" y="1682750"/>
          <p14:tracePt t="56366" x="4991100" y="1682750"/>
          <p14:tracePt t="56380" x="4997450" y="1682750"/>
          <p14:tracePt t="56671" x="5003800" y="1682750"/>
          <p14:tracePt t="56680" x="5010150" y="1682750"/>
          <p14:tracePt t="56698" x="5016500" y="1689100"/>
          <p14:tracePt t="56764" x="5022850" y="1689100"/>
          <p14:tracePt t="56781" x="5035550" y="1695450"/>
          <p14:tracePt t="56798" x="5054600" y="1708150"/>
          <p14:tracePt t="56802" x="5060950" y="1714500"/>
          <p14:tracePt t="56813" x="5073650" y="1720850"/>
          <p14:tracePt t="56831" x="5092700" y="1720850"/>
          <p14:tracePt t="56848" x="5130800" y="1727200"/>
          <p14:tracePt t="56866" x="5168900" y="1727200"/>
          <p14:tracePt t="56881" x="5175250" y="1727200"/>
          <p14:tracePt t="56897" x="5181600" y="1727200"/>
          <p14:tracePt t="56914" x="5187950" y="1727200"/>
          <p14:tracePt t="56931" x="5207000" y="1727200"/>
          <p14:tracePt t="56948" x="5232400" y="1727200"/>
          <p14:tracePt t="56964" x="5264150" y="1727200"/>
          <p14:tracePt t="56981" x="5289550" y="1727200"/>
          <p14:tracePt t="56998" x="5314950" y="1727200"/>
          <p14:tracePt t="57017" x="5334000" y="1727200"/>
          <p14:tracePt t="57091" x="5340350" y="1727200"/>
          <p14:tracePt t="57116" x="5346700" y="1727200"/>
          <p14:tracePt t="57122" x="5353050" y="1727200"/>
          <p14:tracePt t="57129" x="5359400" y="1727200"/>
          <p14:tracePt t="57148" x="5372100" y="1727200"/>
          <p14:tracePt t="57164" x="5384800" y="1727200"/>
          <p14:tracePt t="57181" x="5403850" y="1727200"/>
          <p14:tracePt t="57198" x="5429250" y="1720850"/>
          <p14:tracePt t="57215" x="5461000" y="1714500"/>
          <p14:tracePt t="57231" x="5492750" y="1701800"/>
          <p14:tracePt t="57248" x="5511800" y="1701800"/>
          <p14:tracePt t="57264" x="5537200" y="1695450"/>
          <p14:tracePt t="57281" x="5556250" y="1695450"/>
          <p14:tracePt t="57297" x="5562600" y="1689100"/>
          <p14:tracePt t="57313" x="5575300" y="1689100"/>
          <p14:tracePt t="57348" x="5581650" y="1689100"/>
          <p14:tracePt t="57381" x="5581650" y="1682750"/>
          <p14:tracePt t="57398" x="5588000" y="1682750"/>
          <p14:tracePt t="57414" x="5600700" y="1682750"/>
          <p14:tracePt t="57431" x="5607050" y="1682750"/>
          <p14:tracePt t="57598" x="5632450" y="1682750"/>
          <p14:tracePt t="57608" x="5638800" y="1676400"/>
          <p14:tracePt t="57613" x="5664200" y="1670050"/>
          <p14:tracePt t="57632" x="5721350" y="1657350"/>
          <p14:tracePt t="57648" x="5803900" y="1638300"/>
          <p14:tracePt t="57665" x="5994400" y="1638300"/>
          <p14:tracePt t="57682" x="6197600" y="1638300"/>
          <p14:tracePt t="57691" x="6343650" y="1651000"/>
          <p14:tracePt t="57717" x="6553200" y="1663700"/>
          <p14:tracePt t="57733" x="6610350" y="1670050"/>
          <p14:tracePt t="57924" x="6616700" y="1670050"/>
          <p14:tracePt t="57933" x="6623050" y="1670050"/>
          <p14:tracePt t="57949" x="6635750" y="1670050"/>
          <p14:tracePt t="58227" x="6642100" y="1670050"/>
          <p14:tracePt t="58239" x="6667500" y="1670050"/>
          <p14:tracePt t="58248" x="6699250" y="1663700"/>
          <p14:tracePt t="58265" x="6788150" y="1663700"/>
          <p14:tracePt t="58282" x="6915150" y="1663700"/>
          <p14:tracePt t="58299" x="7061200" y="1663700"/>
          <p14:tracePt t="58316" x="7181850" y="1663700"/>
          <p14:tracePt t="58333" x="7277100" y="1651000"/>
          <p14:tracePt t="58349" x="7321550" y="1644650"/>
          <p14:tracePt t="58365" x="7334250" y="1638300"/>
          <p14:tracePt t="58369" x="7340600" y="1638300"/>
          <p14:tracePt t="58455" x="7334250" y="1638300"/>
          <p14:tracePt t="58464" x="7327900" y="1638300"/>
          <p14:tracePt t="58481" x="7289800" y="1651000"/>
          <p14:tracePt t="58499" x="7239000" y="1657350"/>
          <p14:tracePt t="58515" x="7232650" y="1657350"/>
          <p14:tracePt t="63314" x="7226300" y="1657350"/>
          <p14:tracePt t="63398" x="7213600" y="1657350"/>
          <p14:tracePt t="63407" x="7207250" y="1657350"/>
          <p14:tracePt t="63418" x="7188200" y="1663700"/>
          <p14:tracePt t="63437" x="7054850" y="1714500"/>
          <p14:tracePt t="63453" x="7004050" y="1733550"/>
          <p14:tracePt t="63469" x="6997700" y="1739900"/>
          <p14:tracePt t="63485" x="6991350" y="1771650"/>
          <p14:tracePt t="63503" x="6908800" y="1828800"/>
          <p14:tracePt t="63508" x="6851650" y="1860550"/>
          <p14:tracePt t="63518" x="6724650" y="1930400"/>
          <p14:tracePt t="63537" x="6489700" y="2038350"/>
          <p14:tracePt t="63555" x="6165850" y="2139950"/>
          <p14:tracePt t="63570" x="5892800" y="2203450"/>
          <p14:tracePt t="63574" x="5797550" y="2209800"/>
          <p14:tracePt t="63587" x="5702300" y="2216150"/>
          <p14:tracePt t="63604" x="5549900" y="2216150"/>
          <p14:tracePt t="63621" x="5499100" y="2216150"/>
          <p14:tracePt t="63636" x="5403850" y="2247900"/>
          <p14:tracePt t="63653" x="5238750" y="2305050"/>
          <p14:tracePt t="63671" x="4953000" y="2362200"/>
          <p14:tracePt t="63687" x="4699000" y="2393950"/>
          <p14:tracePt t="63704" x="4457700" y="2400300"/>
          <p14:tracePt t="63720" x="4349750" y="2393950"/>
          <p14:tracePt t="63737" x="4324350" y="2387600"/>
          <p14:tracePt t="63754" x="4324350" y="2381250"/>
          <p14:tracePt t="63770" x="4337050" y="2355850"/>
          <p14:tracePt t="63786" x="4356100" y="2330450"/>
          <p14:tracePt t="63803" x="4375150" y="2311400"/>
          <p14:tracePt t="63820" x="4375150" y="2305050"/>
          <p14:tracePt t="63837" x="4381500" y="2298700"/>
          <p14:tracePt t="63856" x="4381500" y="2292350"/>
          <p14:tracePt t="63870" x="4394200" y="2292350"/>
          <p14:tracePt t="63887" x="4406900" y="2279650"/>
          <p14:tracePt t="63903" x="4419600" y="2273300"/>
          <p14:tracePt t="63921" x="4438650" y="2266950"/>
          <p14:tracePt t="63935" x="4451350" y="2260600"/>
          <p14:tracePt t="63954" x="4464050" y="2260600"/>
          <p14:tracePt t="63970" x="4476750" y="2260600"/>
          <p14:tracePt t="64705" x="4489450" y="2260600"/>
          <p14:tracePt t="64714" x="4508500" y="2254250"/>
          <p14:tracePt t="64716" x="4559300" y="2241550"/>
          <p14:tracePt t="64725" x="4635500" y="2228850"/>
          <p14:tracePt t="64736" x="4699000" y="2216150"/>
          <p14:tracePt t="64753" x="4768850" y="2197100"/>
          <p14:tracePt t="64831" x="4781550" y="2197100"/>
          <p14:tracePt t="64841" x="4794250" y="2190750"/>
          <p14:tracePt t="64855" x="4845050" y="2159000"/>
          <p14:tracePt t="64871" x="4908550" y="2127250"/>
          <p14:tracePt t="64886" x="4946650" y="2108200"/>
          <p14:tracePt t="64904" x="4972050" y="2095500"/>
          <p14:tracePt t="64920" x="4991100" y="2095500"/>
          <p14:tracePt t="64937" x="5010150" y="2082800"/>
          <p14:tracePt t="64953" x="5041900" y="2076450"/>
          <p14:tracePt t="64971" x="5067300" y="2070100"/>
          <p14:tracePt t="64987" x="5086350" y="2063750"/>
          <p14:tracePt t="65004" x="5111750" y="2063750"/>
          <p14:tracePt t="65021" x="5156200" y="2057400"/>
          <p14:tracePt t="65038" x="5207000" y="2057400"/>
          <p14:tracePt t="65054" x="5245100" y="2057400"/>
          <p14:tracePt t="65070" x="5264150" y="2057400"/>
          <p14:tracePt t="65071" x="5270500" y="2057400"/>
          <p14:tracePt t="65087" x="5276850" y="2051050"/>
          <p14:tracePt t="65104" x="5295900" y="2044700"/>
          <p14:tracePt t="65121" x="5308600" y="2038350"/>
          <p14:tracePt t="65137" x="5321300" y="2025650"/>
          <p14:tracePt t="65154" x="5327650" y="2012950"/>
          <p14:tracePt t="65171" x="5340350" y="2006600"/>
          <p14:tracePt t="65188" x="5359400" y="1987550"/>
          <p14:tracePt t="65204" x="5365750" y="1981200"/>
          <p14:tracePt t="65252" x="5365750" y="1974850"/>
          <p14:tracePt t="65266" x="5359400" y="1968500"/>
          <p14:tracePt t="65286" x="5353050" y="1968500"/>
          <p14:tracePt t="65304" x="5346700" y="1962150"/>
          <p14:tracePt t="65321" x="5334000" y="1955800"/>
          <p14:tracePt t="65338" x="5327650" y="1949450"/>
          <p14:tracePt t="65449" x="5321300" y="1949450"/>
          <p14:tracePt t="65463" x="5314950" y="1955800"/>
          <p14:tracePt t="65474" x="5302250" y="1962150"/>
          <p14:tracePt t="65488" x="5295900" y="1974850"/>
          <p14:tracePt t="65505" x="5289550" y="1981200"/>
          <p14:tracePt t="65521" x="5289550" y="1993900"/>
          <p14:tracePt t="65555" x="5289550" y="2000250"/>
          <p14:tracePt t="65571" x="5295900" y="2000250"/>
          <p14:tracePt t="65588" x="5321300" y="1993900"/>
          <p14:tracePt t="65605" x="5359400" y="1974850"/>
          <p14:tracePt t="65621" x="5384800" y="1955800"/>
          <p14:tracePt t="65638" x="5397500" y="1943100"/>
          <p14:tracePt t="65655" x="5429250" y="1898650"/>
          <p14:tracePt t="65670" x="5435600" y="1879600"/>
          <p14:tracePt t="65672" x="5448300" y="1866900"/>
          <p14:tracePt t="65688" x="5454650" y="1841500"/>
          <p14:tracePt t="65695" x="5454650" y="1828800"/>
          <p14:tracePt t="65704" x="5454650" y="1816100"/>
          <p14:tracePt t="65721" x="5441950" y="1809750"/>
          <p14:tracePt t="65739" x="5435600" y="1803400"/>
          <p14:tracePt t="65755" x="5422900" y="1803400"/>
          <p14:tracePt t="65772" x="5403850" y="1803400"/>
          <p14:tracePt t="65788" x="5397500" y="1803400"/>
          <p14:tracePt t="65805" x="5372100" y="1803400"/>
          <p14:tracePt t="65822" x="5321300" y="1809750"/>
          <p14:tracePt t="65838" x="5251450" y="1816100"/>
          <p14:tracePt t="65855" x="5181600" y="1828800"/>
          <p14:tracePt t="65871" x="5156200" y="1835150"/>
          <p14:tracePt t="65874" x="5137150" y="1847850"/>
          <p14:tracePt t="65887" x="5130800" y="1854200"/>
          <p14:tracePt t="65889" x="5111750" y="1866900"/>
          <p14:tracePt t="65905" x="5099050" y="1885950"/>
          <p14:tracePt t="65922" x="5086350" y="1930400"/>
          <p14:tracePt t="65938" x="5092700" y="1955800"/>
          <p14:tracePt t="65955" x="5118100" y="1968500"/>
          <p14:tracePt t="65971" x="5124450" y="1981200"/>
          <p14:tracePt t="65988" x="5118100" y="1987550"/>
          <p14:tracePt t="72026" x="5111750" y="1987550"/>
          <p14:tracePt t="72042" x="5105400" y="1987550"/>
          <p14:tracePt t="72060" x="5092700" y="1981200"/>
          <p14:tracePt t="72078" x="5086350" y="1981200"/>
          <p14:tracePt t="72095" x="5073650" y="1981200"/>
          <p14:tracePt t="72111" x="5073650" y="1987550"/>
          <p14:tracePt t="72127" x="4978400" y="2070100"/>
          <p14:tracePt t="72145" x="4959350" y="2101850"/>
          <p14:tracePt t="72161" x="4953000" y="2108200"/>
          <p14:tracePt t="72177" x="4927600" y="2114550"/>
          <p14:tracePt t="72193" x="4838700" y="2146300"/>
          <p14:tracePt t="72210" x="4718050" y="2197100"/>
          <p14:tracePt t="72227" x="4641850" y="2254250"/>
          <p14:tracePt t="72243" x="4546600" y="2336800"/>
          <p14:tracePt t="72260" x="4470400" y="2400300"/>
          <p14:tracePt t="72277" x="4451350" y="2432050"/>
          <p14:tracePt t="72310" x="4445000" y="2438400"/>
          <p14:tracePt t="72327" x="4419600" y="2444750"/>
          <p14:tracePt t="72344" x="4368800" y="2457450"/>
          <p14:tracePt t="72360" x="4356100" y="2470150"/>
          <p14:tracePt t="72377" x="4349750" y="2470150"/>
          <p14:tracePt t="72427" x="4368800" y="2470150"/>
          <p14:tracePt t="72443" x="4406900" y="2451100"/>
          <p14:tracePt t="72460" x="4445000" y="2432050"/>
          <p14:tracePt t="72477" x="4489450" y="2406650"/>
          <p14:tracePt t="72493" x="4552950" y="2374900"/>
          <p14:tracePt t="72510" x="4641850" y="2336800"/>
          <p14:tracePt t="72527" x="4743450" y="2292350"/>
          <p14:tracePt t="72544" x="4857750" y="2254250"/>
          <p14:tracePt t="72561" x="4965700" y="2222500"/>
          <p14:tracePt t="72577" x="4991100" y="2222500"/>
          <p14:tracePt t="80762" x="4991100" y="2216150"/>
          <p14:tracePt t="80772" x="4984750" y="2216150"/>
          <p14:tracePt t="80784" x="4914900" y="2203450"/>
          <p14:tracePt t="80801" x="4787900" y="2184400"/>
          <p14:tracePt t="80818" x="4635500" y="2178050"/>
          <p14:tracePt t="80834" x="4533900" y="2178050"/>
          <p14:tracePt t="80851" x="4483100" y="2178050"/>
          <p14:tracePt t="80868" x="4470400" y="2165350"/>
          <p14:tracePt t="80901" x="4464050" y="2165350"/>
          <p14:tracePt t="80918" x="4406900" y="2178050"/>
          <p14:tracePt t="80934" x="4254500" y="2209800"/>
          <p14:tracePt t="80952" x="4044950" y="2260600"/>
          <p14:tracePt t="80956" x="3937000" y="2298700"/>
          <p14:tracePt t="80966" x="3879850" y="2317750"/>
          <p14:tracePt t="80970" x="3822700" y="2343150"/>
          <p14:tracePt t="80983" x="3797300" y="2362200"/>
          <p14:tracePt t="81068" x="3797300" y="2368550"/>
          <p14:tracePt t="81077" x="3784600" y="2381250"/>
          <p14:tracePt t="81084" x="3771900" y="2400300"/>
          <p14:tracePt t="81101" x="3733800" y="2438400"/>
          <p14:tracePt t="81118" x="3727450" y="2463800"/>
          <p14:tracePt t="81135" x="3727450" y="2476500"/>
          <p14:tracePt t="81152" x="3733800" y="2489200"/>
          <p14:tracePt t="81168" x="3746500" y="2489200"/>
          <p14:tracePt t="81184" x="3765550" y="2495550"/>
          <p14:tracePt t="81201" x="3797300" y="2508250"/>
          <p14:tracePt t="81217" x="3803650" y="2514600"/>
          <p14:tracePt t="81220" x="3810000" y="2540000"/>
          <p14:tracePt t="81235" x="3816350" y="2552700"/>
          <p14:tracePt t="81251" x="3822700" y="2641600"/>
          <p14:tracePt t="81268" x="3841750" y="2692400"/>
          <p14:tracePt t="81285" x="3860800" y="2736850"/>
          <p14:tracePt t="81301" x="3886200" y="2768600"/>
          <p14:tracePt t="81317" x="3911600" y="2787650"/>
          <p14:tracePt t="81335" x="3924300" y="2806700"/>
          <p14:tracePt t="81351" x="3930650" y="2832100"/>
          <p14:tracePt t="81368" x="3930650" y="2876550"/>
          <p14:tracePt t="81385" x="3924300" y="2927350"/>
          <p14:tracePt t="81401" x="3924300" y="2978150"/>
          <p14:tracePt t="81418" x="3930650" y="3009900"/>
          <p14:tracePt t="81434" x="3930650" y="3016250"/>
          <p14:tracePt t="81515" x="3930650" y="3022600"/>
          <p14:tracePt t="81522" x="3924300" y="3028950"/>
          <p14:tracePt t="81533" x="3917950" y="3041650"/>
          <p14:tracePt t="81551" x="3911600" y="3054350"/>
          <p14:tracePt t="81568" x="3905250" y="3060700"/>
          <p14:tracePt t="81659" x="3905250" y="3067050"/>
          <p14:tracePt t="81737" x="3898900" y="3067050"/>
          <p14:tracePt t="81751" x="3873500" y="3067050"/>
          <p14:tracePt t="81768" x="3822700" y="3073400"/>
          <p14:tracePt t="81786" x="3771900" y="3073400"/>
          <p14:tracePt t="81790" x="3708400" y="3073400"/>
          <p14:tracePt t="81802" x="3651250" y="3073400"/>
          <p14:tracePt t="81818" x="3530600" y="3073400"/>
          <p14:tracePt t="81835" x="3390900" y="3054350"/>
          <p14:tracePt t="81852" x="3276600" y="3041650"/>
          <p14:tracePt t="81868" x="3194050" y="3022600"/>
          <p14:tracePt t="81885" x="3092450" y="3009900"/>
          <p14:tracePt t="81902" x="2971800" y="3009900"/>
          <p14:tracePt t="81918" x="2794000" y="2997200"/>
          <p14:tracePt t="81922" x="2724150" y="2990850"/>
          <p14:tracePt t="81934" x="2660650" y="2984500"/>
          <p14:tracePt t="81936" x="2616200" y="2978150"/>
          <p14:tracePt t="81953" x="2584450" y="2971800"/>
          <p14:tracePt t="82002" x="2584450" y="2959100"/>
          <p14:tracePt t="82019" x="2590800" y="2946400"/>
          <p14:tracePt t="82035" x="2597150" y="2946400"/>
          <p14:tracePt t="82052" x="2597150" y="2940050"/>
          <p14:tracePt t="82085" x="2603500" y="2940050"/>
          <p14:tracePt t="82102" x="2609850" y="2933700"/>
          <p14:tracePt t="82118" x="2635250" y="2914650"/>
          <p14:tracePt t="82122" x="2654300" y="2901950"/>
          <p14:tracePt t="82135" x="2660650" y="2895600"/>
          <p14:tracePt t="82152" x="2698750" y="2870200"/>
          <p14:tracePt t="82157" x="2724150" y="2857500"/>
          <p14:tracePt t="82168" x="2749550" y="2838450"/>
          <p14:tracePt t="82185" x="2794000" y="2800350"/>
          <p14:tracePt t="82203" x="2819400" y="2774950"/>
          <p14:tracePt t="82217" x="2832100" y="2762250"/>
          <p14:tracePt t="82277" x="2838450" y="2762250"/>
          <p14:tracePt t="82291" x="2838450" y="2755900"/>
          <p14:tracePt t="82302" x="2844800" y="2755900"/>
          <p14:tracePt t="82321" x="2857500" y="2743200"/>
          <p14:tracePt t="82335" x="2863850" y="2736850"/>
          <p14:tracePt t="82352" x="2870200" y="2730500"/>
          <p14:tracePt t="82368" x="2870200" y="2724150"/>
          <p14:tracePt t="82385" x="2876550" y="2711450"/>
          <p14:tracePt t="82402" x="2882900" y="2698750"/>
          <p14:tracePt t="82419" x="2895600" y="2686050"/>
          <p14:tracePt t="82423" x="2901950" y="2679700"/>
          <p14:tracePt t="82434" x="2901950" y="2673350"/>
          <p14:tracePt t="82454" x="2927350" y="2654300"/>
          <p14:tracePt t="82471" x="2940050" y="2641600"/>
          <p14:tracePt t="82486" x="2952750" y="2628900"/>
          <p14:tracePt t="82502" x="2971800" y="2616200"/>
          <p14:tracePt t="82519" x="2978150" y="2616200"/>
          <p14:tracePt t="82535" x="2984500" y="2609850"/>
          <p14:tracePt t="82585" x="2990850" y="2609850"/>
          <p14:tracePt t="82619" x="2997200" y="2609850"/>
          <p14:tracePt t="82683" x="3003550" y="2609850"/>
          <p14:tracePt t="82691" x="3016250" y="2609850"/>
          <p14:tracePt t="82701" x="3028950" y="2609850"/>
          <p14:tracePt t="82720" x="3048000" y="2622550"/>
          <p14:tracePt t="82737" x="3060700" y="2635250"/>
          <p14:tracePt t="82753" x="3073400" y="2647950"/>
          <p14:tracePt t="82769" x="3098800" y="2667000"/>
          <p14:tracePt t="82787" x="3124200" y="2679700"/>
          <p14:tracePt t="82802" x="3155950" y="2698750"/>
          <p14:tracePt t="82819" x="3175000" y="2705100"/>
          <p14:tracePt t="82836" x="3187700" y="2711450"/>
          <p14:tracePt t="82853" x="3194050" y="2717800"/>
          <p14:tracePt t="83131" x="3200400" y="2717800"/>
          <p14:tracePt t="83147" x="3206750" y="2711450"/>
          <p14:tracePt t="83205" x="3206750" y="2705100"/>
          <p14:tracePt t="83213" x="3213100" y="2705100"/>
          <p14:tracePt t="83243" x="3219450" y="2705100"/>
          <p14:tracePt t="83259" x="3219450" y="2698750"/>
          <p14:tracePt t="83267" x="3225800" y="2698750"/>
          <p14:tracePt t="83274" x="3232150" y="2698750"/>
          <p14:tracePt t="83285" x="3244850" y="2692400"/>
          <p14:tracePt t="83303" x="3263900" y="2692400"/>
          <p14:tracePt t="83320" x="3282950" y="2692400"/>
          <p14:tracePt t="83337" x="3359150" y="2686050"/>
          <p14:tracePt t="83353" x="3479800" y="2692400"/>
          <p14:tracePt t="83355" x="3543300" y="2698750"/>
          <p14:tracePt t="83368" x="3606800" y="2698750"/>
          <p14:tracePt t="83386" x="3810000" y="2730500"/>
          <p14:tracePt t="83403" x="3968750" y="2762250"/>
          <p14:tracePt t="83420" x="4102100" y="2787650"/>
          <p14:tracePt t="83438" x="4210050" y="2800350"/>
          <p14:tracePt t="83452" x="4254500" y="2806700"/>
          <p14:tracePt t="83470" x="4279900" y="2813050"/>
          <p14:tracePt t="83486" x="4292600" y="2813050"/>
          <p14:tracePt t="83503" x="4318000" y="2813050"/>
          <p14:tracePt t="83519" x="4413250" y="2800350"/>
          <p14:tracePt t="83536" x="4540250" y="2762250"/>
          <p14:tracePt t="83554" x="4629150" y="2717800"/>
          <p14:tracePt t="83570" x="4673600" y="2679700"/>
          <p14:tracePt t="83587" x="4679950" y="2654300"/>
          <p14:tracePt t="83590" x="4679950" y="2647950"/>
          <p14:tracePt t="83603" x="4686300" y="2641600"/>
          <p14:tracePt t="83695" x="4686300" y="2635250"/>
          <p14:tracePt t="83702" x="4679950" y="2622550"/>
          <p14:tracePt t="83720" x="4635500" y="2571750"/>
          <p14:tracePt t="83737" x="4591050" y="2514600"/>
          <p14:tracePt t="83753" x="4546600" y="2463800"/>
          <p14:tracePt t="83758" x="4533900" y="2451100"/>
          <p14:tracePt t="83769" x="4514850" y="2425700"/>
          <p14:tracePt t="83786" x="4502150" y="2393950"/>
          <p14:tracePt t="83802" x="4483100" y="2374900"/>
          <p14:tracePt t="83820" x="4470400" y="2362200"/>
          <p14:tracePt t="83837" x="4445000" y="2336800"/>
          <p14:tracePt t="83853" x="4425950" y="2324100"/>
          <p14:tracePt t="83871" x="4394200" y="2292350"/>
          <p14:tracePt t="83878" x="4381500" y="2286000"/>
          <p14:tracePt t="83887" x="4343400" y="2260600"/>
          <p14:tracePt t="83903" x="4292600" y="2235200"/>
          <p14:tracePt t="83920" x="4171950" y="2165350"/>
          <p14:tracePt t="83937" x="4064000" y="2139950"/>
          <p14:tracePt t="83954" x="3943350" y="2114550"/>
          <p14:tracePt t="83970" x="3873500" y="2101850"/>
          <p14:tracePt t="83987" x="3829050" y="2095500"/>
          <p14:tracePt t="84003" x="3822700" y="2095500"/>
          <p14:tracePt t="84020" x="3816350" y="2095500"/>
          <p14:tracePt t="84037" x="3784600" y="2108200"/>
          <p14:tracePt t="84053" x="3702050" y="2146300"/>
          <p14:tracePt t="84057" x="3676650" y="2152650"/>
          <p14:tracePt t="84070" x="3625850" y="2171700"/>
          <p14:tracePt t="84073" x="3575050" y="2190750"/>
          <p14:tracePt t="84085" x="3530600" y="2209800"/>
          <p14:tracePt t="84104" x="3448050" y="2260600"/>
          <p14:tracePt t="84120" x="3435350" y="2273300"/>
          <p14:tracePt t="84137" x="3429000" y="2305050"/>
          <p14:tracePt t="84153" x="3435350" y="2336800"/>
          <p14:tracePt t="84170" x="3486150" y="2451100"/>
          <p14:tracePt t="84187" x="3562350" y="2590800"/>
          <p14:tracePt t="84203" x="3632200" y="2711450"/>
          <p14:tracePt t="84221" x="3714750" y="2825750"/>
          <p14:tracePt t="84237" x="3784600" y="2895600"/>
          <p14:tracePt t="84253" x="3854450" y="2952750"/>
          <p14:tracePt t="84270" x="3943350" y="2997200"/>
          <p14:tracePt t="84287" x="4038600" y="3048000"/>
          <p14:tracePt t="84304" x="4127500" y="3092450"/>
          <p14:tracePt t="84320" x="4203700" y="3130550"/>
          <p14:tracePt t="84337" x="4267200" y="3168650"/>
          <p14:tracePt t="84354" x="4286250" y="3181350"/>
          <p14:tracePt t="84370" x="4305300" y="3181350"/>
          <p14:tracePt t="84387" x="4337050" y="3181350"/>
          <p14:tracePt t="84403" x="4368800" y="3175000"/>
          <p14:tracePt t="84421" x="4425950" y="3143250"/>
          <p14:tracePt t="84437" x="4483100" y="3117850"/>
          <p14:tracePt t="84454" x="4508500" y="3098800"/>
          <p14:tracePt t="84470" x="4521200" y="3092450"/>
          <p14:tracePt t="84607" x="4521200" y="3098800"/>
          <p14:tracePt t="84625" x="4514850" y="3098800"/>
          <p14:tracePt t="84655" x="4508500" y="3098800"/>
          <p14:tracePt t="84968" x="4502150" y="3098800"/>
          <p14:tracePt t="85008" x="4495800" y="3098800"/>
          <p14:tracePt t="85024" x="4495800" y="3092450"/>
          <p14:tracePt t="85349" x="4489450" y="3092450"/>
          <p14:tracePt t="85358" x="4483100" y="3092450"/>
          <p14:tracePt t="85371" x="4476750" y="3092450"/>
          <p14:tracePt t="85389" x="4457700" y="3098800"/>
          <p14:tracePt t="85404" x="4445000" y="3098800"/>
          <p14:tracePt t="85438" x="4438650" y="3098800"/>
          <p14:tracePt t="85464" x="4438650" y="3092450"/>
          <p14:tracePt t="85470" x="4438650" y="3086100"/>
          <p14:tracePt t="85487" x="4438650" y="3079750"/>
          <p14:tracePt t="85504" x="4438650" y="3067050"/>
          <p14:tracePt t="85521" x="4451350" y="3054350"/>
          <p14:tracePt t="85538" x="4457700" y="3035300"/>
          <p14:tracePt t="85555" x="4470400" y="3009900"/>
          <p14:tracePt t="85571" x="4476750" y="2997200"/>
          <p14:tracePt t="85588" x="4476750" y="2984500"/>
          <p14:tracePt t="85605" x="4483100" y="2978150"/>
          <p14:tracePt t="85622" x="4483100" y="2965450"/>
          <p14:tracePt t="85638" x="4489450" y="2965450"/>
          <p14:tracePt t="85655" x="4495800" y="2946400"/>
          <p14:tracePt t="85672" x="4502150" y="2940050"/>
          <p14:tracePt t="85690" x="4502150" y="2927350"/>
          <p14:tracePt t="85738" x="4508500" y="2921000"/>
          <p14:tracePt t="85927" x="4508500" y="2914650"/>
          <p14:tracePt t="85935" x="4502150" y="2908300"/>
          <p14:tracePt t="85943" x="4495800" y="2895600"/>
          <p14:tracePt t="85956" x="4483100" y="2876550"/>
          <p14:tracePt t="85972" x="4464050" y="2838450"/>
          <p14:tracePt t="85992" x="4464050" y="2755900"/>
          <p14:tracePt t="86004" x="4483100" y="2724150"/>
          <p14:tracePt t="86022" x="4527550" y="2660650"/>
          <p14:tracePt t="86024" x="4559300" y="2628900"/>
          <p14:tracePt t="86038" x="4603750" y="2565400"/>
          <p14:tracePt t="86055" x="4629150" y="2514600"/>
          <p14:tracePt t="86072" x="4641850" y="2470150"/>
          <p14:tracePt t="86088" x="4641850" y="2425700"/>
          <p14:tracePt t="86105" x="4622800" y="2374900"/>
          <p14:tracePt t="86122" x="4597400" y="2330450"/>
          <p14:tracePt t="86139" x="4572000" y="2292350"/>
          <p14:tracePt t="86155" x="4546600" y="2260600"/>
          <p14:tracePt t="86172" x="4533900" y="2235200"/>
          <p14:tracePt t="86188" x="4521200" y="2222500"/>
          <p14:tracePt t="86205" x="4508500" y="2203450"/>
          <p14:tracePt t="86222" x="4476750" y="2190750"/>
          <p14:tracePt t="86225" x="4438650" y="2178050"/>
          <p14:tracePt t="86239" x="4387850" y="2165350"/>
          <p14:tracePt t="86255" x="4197350" y="2146300"/>
          <p14:tracePt t="86272" x="4102100" y="2139950"/>
          <p14:tracePt t="86289" x="4032250" y="2139950"/>
          <p14:tracePt t="86306" x="4000500" y="2146300"/>
          <p14:tracePt t="86322" x="3987800" y="2159000"/>
          <p14:tracePt t="86338" x="3981450" y="2171700"/>
          <p14:tracePt t="86356" x="3975100" y="2190750"/>
          <p14:tracePt t="86372" x="3968750" y="2222500"/>
          <p14:tracePt t="86389" x="3981450" y="2273300"/>
          <p14:tracePt t="86405" x="4025900" y="2336800"/>
          <p14:tracePt t="86422" x="4108450" y="2425700"/>
          <p14:tracePt t="86439" x="4210050" y="2514600"/>
          <p14:tracePt t="86455" x="4324350" y="2603500"/>
          <p14:tracePt t="86472" x="4432300" y="2673350"/>
          <p14:tracePt t="86489" x="4508500" y="2711450"/>
          <p14:tracePt t="86493" x="4533900" y="2717800"/>
          <p14:tracePt t="86505" x="4552950" y="2724150"/>
          <p14:tracePt t="86525" x="4591050" y="2730500"/>
          <p14:tracePt t="86539" x="4635500" y="2717800"/>
          <p14:tracePt t="86555" x="4654550" y="2705100"/>
          <p14:tracePt t="86572" x="4660900" y="2698750"/>
          <p14:tracePt t="86698" x="4660900" y="2692400"/>
          <p14:tracePt t="86779" x="4660900" y="2698750"/>
          <p14:tracePt t="86788" x="4654550" y="2705100"/>
          <p14:tracePt t="86792" x="4648200" y="2711450"/>
          <p14:tracePt t="86806" x="4641850" y="2717800"/>
          <p14:tracePt t="86824" x="4629150" y="2724150"/>
          <p14:tracePt t="86840" x="4616450" y="2730500"/>
          <p14:tracePt t="86923" x="4622800" y="2724150"/>
          <p14:tracePt t="86931" x="4629150" y="2717800"/>
          <p14:tracePt t="86939" x="4629150" y="2711450"/>
          <p14:tracePt t="87015" x="4635500" y="2711450"/>
          <p14:tracePt t="87027" x="4641850" y="2711450"/>
          <p14:tracePt t="87039" x="4679950" y="2717800"/>
          <p14:tracePt t="87056" x="4743450" y="2717800"/>
          <p14:tracePt t="87073" x="4800600" y="2717800"/>
          <p14:tracePt t="87089" x="4851400" y="2730500"/>
          <p14:tracePt t="87175" x="4857750" y="2730500"/>
          <p14:tracePt t="87182" x="4864100" y="2736850"/>
          <p14:tracePt t="87188" x="4889500" y="2736850"/>
          <p14:tracePt t="87206" x="4933950" y="2749550"/>
          <p14:tracePt t="87224" x="5003800" y="2749550"/>
          <p14:tracePt t="87240" x="5054600" y="2749550"/>
          <p14:tracePt t="87255" x="5111750" y="2743200"/>
          <p14:tracePt t="87273" x="5162550" y="2743200"/>
          <p14:tracePt t="87292" x="5251450" y="2743200"/>
          <p14:tracePt t="87306" x="5295900" y="2755900"/>
          <p14:tracePt t="87323" x="5454650" y="2794000"/>
          <p14:tracePt t="87340" x="5632450" y="2813050"/>
          <p14:tracePt t="87359" x="5765800" y="2813050"/>
          <p14:tracePt t="87372" x="5867400" y="2794000"/>
          <p14:tracePt t="87390" x="5899150" y="2774950"/>
          <p14:tracePt t="87407" x="5905500" y="2762250"/>
          <p14:tracePt t="87483" x="5905500" y="2768600"/>
          <p14:tracePt t="87543" x="5905500" y="2762250"/>
          <p14:tracePt t="87570" x="5905500" y="2768600"/>
          <p14:tracePt t="87578" x="5905500" y="2774950"/>
          <p14:tracePt t="87591" x="5911850" y="2794000"/>
          <p14:tracePt t="87608" x="5924550" y="2813050"/>
          <p14:tracePt t="87623" x="5930900" y="2825750"/>
          <p14:tracePt t="87709" x="5937250" y="2825750"/>
          <p14:tracePt t="87718" x="5937250" y="2832100"/>
          <p14:tracePt t="87723" x="5949950" y="2832100"/>
          <p14:tracePt t="87739" x="5969000" y="2851150"/>
          <p14:tracePt t="87757" x="5975350" y="2863850"/>
          <p14:tracePt t="87774" x="5981700" y="2863850"/>
          <p14:tracePt t="87840" x="5981700" y="2857500"/>
          <p14:tracePt t="88004" x="5981700" y="2851150"/>
          <p14:tracePt t="88014" x="5969000" y="2851150"/>
          <p14:tracePt t="88022" x="5962650" y="2851150"/>
          <p14:tracePt t="88041" x="5956300" y="2851150"/>
          <p14:tracePt t="88091" x="5949950" y="2844800"/>
          <p14:tracePt t="88198" x="5949950" y="2838450"/>
          <p14:tracePt t="88209" x="5943600" y="2832100"/>
          <p14:tracePt t="88213" x="5943600" y="2825750"/>
          <p14:tracePt t="88224" x="5930900" y="2819400"/>
          <p14:tracePt t="88240" x="5918200" y="2806700"/>
          <p14:tracePt t="88257" x="5886450" y="2794000"/>
          <p14:tracePt t="88274" x="5873750" y="2794000"/>
          <p14:tracePt t="88375" x="5867400" y="2794000"/>
          <p14:tracePt t="88483" x="5854700" y="2794000"/>
          <p14:tracePt t="88494" x="5842000" y="2794000"/>
          <p14:tracePt t="88507" x="5791200" y="2806700"/>
          <p14:tracePt t="88524" x="5746750" y="2825750"/>
          <p14:tracePt t="88539" x="5708650" y="2851150"/>
          <p14:tracePt t="88558" x="5695950" y="2863850"/>
          <p14:tracePt t="88575" x="5683250" y="2863850"/>
          <p14:tracePt t="88936" x="5683250" y="2857500"/>
          <p14:tracePt t="88980" x="5683250" y="2851150"/>
          <p14:tracePt t="89016" x="5683250" y="2844800"/>
          <p14:tracePt t="89030" x="5683250" y="2838450"/>
          <p14:tracePt t="89040" x="5689600" y="2838450"/>
          <p14:tracePt t="89058" x="5689600" y="2825750"/>
          <p14:tracePt t="89074" x="5702300" y="2813050"/>
          <p14:tracePt t="89092" x="5702300" y="2806700"/>
          <p14:tracePt t="89108" x="5708650" y="2800350"/>
          <p14:tracePt t="89744" x="5702300" y="2800350"/>
          <p14:tracePt t="89759" x="5695950" y="2806700"/>
          <p14:tracePt t="89776" x="5683250" y="2813050"/>
          <p14:tracePt t="89792" x="5664200" y="2825750"/>
          <p14:tracePt t="89809" x="5651500" y="2825750"/>
          <p14:tracePt t="89815" x="5645150" y="2825750"/>
          <p14:tracePt t="91026" x="5651500" y="2825750"/>
          <p14:tracePt t="91044" x="5734050" y="2825750"/>
          <p14:tracePt t="91061" x="5746750" y="2819400"/>
          <p14:tracePt t="91077" x="5759450" y="2806700"/>
          <p14:tracePt t="91091" x="5797550" y="2774950"/>
          <p14:tracePt t="91109" x="5873750" y="2724150"/>
          <p14:tracePt t="91126" x="6000750" y="2673350"/>
          <p14:tracePt t="91143" x="6165850" y="2590800"/>
          <p14:tracePt t="91160" x="6324600" y="2495550"/>
          <p14:tracePt t="91176" x="6477000" y="2368550"/>
          <p14:tracePt t="91192" x="6616700" y="2228850"/>
          <p14:tracePt t="91210" x="6692900" y="2089150"/>
          <p14:tracePt t="91226" x="6737350" y="1955800"/>
          <p14:tracePt t="91243" x="6756400" y="1860550"/>
          <p14:tracePt t="91248" x="6762750" y="1809750"/>
          <p14:tracePt t="91259" x="6762750" y="1758950"/>
          <p14:tracePt t="91275" x="6769100" y="1670050"/>
          <p14:tracePt t="91295" x="6743700" y="1498600"/>
          <p14:tracePt t="91308" x="6705600" y="1403350"/>
          <p14:tracePt t="91328" x="6553200" y="1136650"/>
          <p14:tracePt t="91343" x="6438900" y="984250"/>
          <p14:tracePt t="91360" x="6337300" y="869950"/>
          <p14:tracePt t="91377" x="6248400" y="787400"/>
          <p14:tracePt t="91393" x="6146800" y="723900"/>
          <p14:tracePt t="91410" x="6019800" y="685800"/>
          <p14:tracePt t="91426" x="5829300" y="673100"/>
          <p14:tracePt t="91443" x="5626100" y="679450"/>
          <p14:tracePt t="91460" x="5435600" y="704850"/>
          <p14:tracePt t="91477" x="5276850" y="755650"/>
          <p14:tracePt t="91493" x="5162550" y="812800"/>
          <p14:tracePt t="91497" x="5105400" y="844550"/>
          <p14:tracePt t="91508" x="5054600" y="876300"/>
          <p14:tracePt t="91511" x="5003800" y="914400"/>
          <p14:tracePt t="91525" x="4959350" y="952500"/>
          <p14:tracePt t="91528" x="4921250" y="1009650"/>
          <p14:tracePt t="91542" x="4895850" y="1066800"/>
          <p14:tracePt t="91543" x="4870450" y="1136650"/>
          <p14:tracePt t="91561" x="4870450" y="1295400"/>
          <p14:tracePt t="91578" x="4876800" y="1485900"/>
          <p14:tracePt t="91592" x="4902200" y="1701800"/>
          <p14:tracePt t="91610" x="4953000" y="1949450"/>
          <p14:tracePt t="91626" x="5041900" y="2133600"/>
          <p14:tracePt t="91643" x="5207000" y="2343150"/>
          <p14:tracePt t="91660" x="5454650" y="2584450"/>
          <p14:tracePt t="91676" x="5715000" y="2774950"/>
          <p14:tracePt t="91693" x="6026150" y="2959100"/>
          <p14:tracePt t="91699" x="6191250" y="3035300"/>
          <p14:tracePt t="91709" x="6432550" y="3136900"/>
          <p14:tracePt t="91727" x="6877050" y="3302000"/>
          <p14:tracePt t="91744" x="7239000" y="3422650"/>
          <p14:tracePt t="91760" x="7651750" y="3536950"/>
          <p14:tracePt t="91776" x="7943850" y="3594100"/>
          <p14:tracePt t="91794" x="8299450" y="3644900"/>
          <p14:tracePt t="91810" x="8801100" y="3721100"/>
          <p14:tracePt t="91827" x="9042400" y="3752850"/>
          <p14:tracePt t="91843" x="9201150" y="3765550"/>
          <p14:tracePt t="91860" x="9207500" y="3765550"/>
          <p14:tracePt t="91877" x="9207500" y="3759200"/>
          <p14:tracePt t="91894" x="9207500" y="3752850"/>
          <p14:tracePt t="91910" x="9207500" y="3721100"/>
          <p14:tracePt t="91927" x="9232900" y="3663950"/>
          <p14:tracePt t="91943" x="9277350" y="3562350"/>
          <p14:tracePt t="91960" x="9321800" y="3422650"/>
          <p14:tracePt t="91977" x="9347200" y="3302000"/>
          <p14:tracePt t="91993" x="9353550" y="3232150"/>
          <p14:tracePt t="92010" x="9340850" y="3200400"/>
          <p14:tracePt t="92027" x="9296400" y="3149600"/>
          <p14:tracePt t="92043" x="9245600" y="3117850"/>
          <p14:tracePt t="92064" x="9156700" y="3073400"/>
          <p14:tracePt t="92077" x="9048750" y="3016250"/>
          <p14:tracePt t="92093" x="8921750" y="2933700"/>
          <p14:tracePt t="92110" x="8801100" y="2844800"/>
          <p14:tracePt t="92127" x="8743950" y="2813050"/>
          <p14:tracePt t="92144" x="8731250" y="2806700"/>
          <p14:tracePt t="92160" x="8724900" y="2806700"/>
          <p14:tracePt t="92177" x="8699500" y="2806700"/>
          <p14:tracePt t="92193" x="8680450" y="2825750"/>
          <p14:tracePt t="92211" x="8655050" y="2844800"/>
          <p14:tracePt t="92227" x="8636000" y="2863850"/>
          <p14:tracePt t="92230" x="8629650" y="2870200"/>
          <p14:tracePt t="92260" x="8629650" y="2882900"/>
          <p14:tracePt t="92277" x="8623300" y="2901950"/>
          <p14:tracePt t="92294" x="8572500" y="2997200"/>
          <p14:tracePt t="92310" x="8489950" y="3086100"/>
          <p14:tracePt t="92327" x="8388350" y="3187700"/>
          <p14:tracePt t="92347" x="8305800" y="3270250"/>
          <p14:tracePt t="92350" x="8267700" y="3308350"/>
          <p14:tracePt t="92360" x="8235950" y="3333750"/>
          <p14:tracePt t="92376" x="8191500" y="3352800"/>
          <p14:tracePt t="92394" x="8159750" y="3371850"/>
          <p14:tracePt t="92411" x="8153400" y="3371850"/>
          <p14:tracePt t="92428" x="8147050" y="3378200"/>
          <p14:tracePt t="92444" x="8121650" y="3403600"/>
          <p14:tracePt t="92460" x="8089900" y="3441700"/>
          <p14:tracePt t="92477" x="8070850" y="3479800"/>
          <p14:tracePt t="92494" x="8070850" y="3498850"/>
          <p14:tracePt t="92510" x="8064500" y="3505200"/>
          <p14:tracePt t="92527" x="8064500" y="3511550"/>
          <p14:tracePt t="92560" x="8064500" y="3517900"/>
          <p14:tracePt t="92577" x="8064500" y="3530600"/>
          <p14:tracePt t="92594" x="8070850" y="3568700"/>
          <p14:tracePt t="92610" x="8089900" y="3619500"/>
          <p14:tracePt t="92628" x="8102600" y="3644900"/>
          <p14:tracePt t="92646" x="8108950" y="3670300"/>
          <p14:tracePt t="92661" x="8108950" y="3676650"/>
          <p14:tracePt t="92712" x="8102600" y="3695700"/>
          <p14:tracePt t="92727" x="8096250" y="3714750"/>
          <p14:tracePt t="92744" x="8064500" y="3759200"/>
          <p14:tracePt t="92761" x="8013700" y="3778250"/>
          <p14:tracePt t="92777" x="7918450" y="3784600"/>
          <p14:tracePt t="92795" x="7778750" y="3784600"/>
          <p14:tracePt t="92811" x="7632700" y="3784600"/>
          <p14:tracePt t="92827" x="7531100" y="3771900"/>
          <p14:tracePt t="93455" x="7531100" y="3765550"/>
          <p14:tracePt t="93464" x="7531100" y="3759200"/>
          <p14:tracePt t="93477" x="7524750" y="3746500"/>
          <p14:tracePt t="93496" x="7531100" y="3746500"/>
          <p14:tracePt t="93512" x="7550150" y="3740150"/>
          <p14:tracePt t="93528" x="7581900" y="3740150"/>
          <p14:tracePt t="93544" x="7613650" y="3740150"/>
          <p14:tracePt t="93619" x="7620000" y="3740150"/>
          <p14:tracePt t="93641" x="7620000" y="3733800"/>
          <p14:tracePt t="93651" x="7626350" y="3727450"/>
          <p14:tracePt t="93660" x="7626350" y="3721100"/>
          <p14:tracePt t="93678" x="7626350" y="3708400"/>
          <p14:tracePt t="93695" x="7626350" y="3689350"/>
          <p14:tracePt t="93712" x="7645400" y="3676650"/>
          <p14:tracePt t="93729" x="7664450" y="3670300"/>
          <p14:tracePt t="93731" x="7683500" y="3670300"/>
          <p14:tracePt t="93744" x="7734300" y="3670300"/>
          <p14:tracePt t="93761" x="7785100" y="3670300"/>
          <p14:tracePt t="93778" x="7874000" y="3676650"/>
          <p14:tracePt t="93795" x="7943850" y="3689350"/>
          <p14:tracePt t="93812" x="8039100" y="3695700"/>
          <p14:tracePt t="93828" x="8115300" y="3708400"/>
          <p14:tracePt t="93845" x="8248650" y="3733800"/>
          <p14:tracePt t="93862" x="8401050" y="3765550"/>
          <p14:tracePt t="93878" x="8642350" y="3797300"/>
          <p14:tracePt t="93895" x="8902700" y="3829050"/>
          <p14:tracePt t="93912" x="9131300" y="3867150"/>
          <p14:tracePt t="93916" x="9220200" y="3879850"/>
          <p14:tracePt t="93927" x="9328150" y="3905250"/>
          <p14:tracePt t="93931" x="9429750" y="3917950"/>
          <p14:tracePt t="93947" x="9613900" y="3943350"/>
          <p14:tracePt t="93962" x="9772650" y="3956050"/>
          <p14:tracePt t="93978" x="9969500" y="3956050"/>
          <p14:tracePt t="93995" x="10147300" y="3949700"/>
          <p14:tracePt t="94012" x="10350500" y="3937000"/>
          <p14:tracePt t="94028" x="10496550" y="3930650"/>
          <p14:tracePt t="94045" x="10541000" y="3924300"/>
          <p14:tracePt t="94201" x="10534650" y="3917950"/>
          <p14:tracePt t="94209" x="10521950" y="3917950"/>
          <p14:tracePt t="94229" x="10490200" y="3905250"/>
          <p14:tracePt t="94245" x="10477500" y="3905250"/>
          <p14:tracePt t="94296" x="10477500" y="3892550"/>
          <p14:tracePt t="94312" x="10477500" y="3873500"/>
          <p14:tracePt t="94329" x="10458450" y="3822700"/>
          <p14:tracePt t="94346" x="10420350" y="3790950"/>
          <p14:tracePt t="94349" x="10401300" y="3771900"/>
          <p14:tracePt t="94363" x="10318750" y="3714750"/>
          <p14:tracePt t="94379" x="10229850" y="3651250"/>
          <p14:tracePt t="94395" x="10160000" y="3600450"/>
          <p14:tracePt t="94412" x="10134600" y="3568700"/>
          <p14:tracePt t="94429" x="10134600" y="3549650"/>
          <p14:tracePt t="94445" x="10128250" y="3511550"/>
          <p14:tracePt t="94462" x="10102850" y="3460750"/>
          <p14:tracePt t="94479" x="10033000" y="3390900"/>
          <p14:tracePt t="94482" x="9994900" y="3359150"/>
          <p14:tracePt t="94495" x="9950450" y="3321050"/>
          <p14:tracePt t="94498" x="9912350" y="3302000"/>
          <p14:tracePt t="94512" x="9867900" y="3270250"/>
          <p14:tracePt t="94514" x="9842500" y="3251200"/>
          <p14:tracePt t="94528" x="9817100" y="3225800"/>
          <p14:tracePt t="94546" x="9798050" y="3206750"/>
          <p14:tracePt t="94548" x="9791700" y="3200400"/>
          <p14:tracePt t="94562" x="9785350" y="3175000"/>
          <p14:tracePt t="94579" x="9779000" y="3162300"/>
          <p14:tracePt t="94597" x="9766300" y="3149600"/>
          <p14:tracePt t="94612" x="9759950" y="3143250"/>
          <p14:tracePt t="94629" x="9721850" y="3136900"/>
          <p14:tracePt t="94645" x="9683750" y="3136900"/>
          <p14:tracePt t="94662" x="9652000" y="3136900"/>
          <p14:tracePt t="94724" x="9645650" y="3130550"/>
          <p14:tracePt t="94732" x="9639300" y="3130550"/>
          <p14:tracePt t="94747" x="9626600" y="3130550"/>
          <p14:tracePt t="94762" x="9531350" y="3130550"/>
          <p14:tracePt t="94782" x="9359900" y="3136900"/>
          <p14:tracePt t="94796" x="9232900" y="3136900"/>
          <p14:tracePt t="94813" x="9144000" y="3143250"/>
          <p14:tracePt t="94828" x="9099550" y="3143250"/>
          <p14:tracePt t="94846" x="9080500" y="3143250"/>
          <p14:tracePt t="94880" x="9074150" y="3143250"/>
          <p14:tracePt t="95070" x="9074150" y="3149600"/>
          <p14:tracePt t="95077" x="9074150" y="3155950"/>
          <p14:tracePt t="95083" x="9080500" y="3162300"/>
          <p14:tracePt t="95098" x="9086850" y="3168650"/>
          <p14:tracePt t="95528" x="9093200" y="3168650"/>
          <p14:tracePt t="95538" x="9105900" y="3175000"/>
          <p14:tracePt t="95546" x="9124950" y="3181350"/>
          <p14:tracePt t="95564" x="9156700" y="3194050"/>
          <p14:tracePt t="95580" x="9163050" y="3194050"/>
          <p14:tracePt t="95666" x="9169400" y="3200400"/>
          <p14:tracePt t="95670" x="9169400" y="3206750"/>
          <p14:tracePt t="95698" x="9207500" y="3257550"/>
          <p14:tracePt t="95714" x="9226550" y="3289300"/>
          <p14:tracePt t="95730" x="9239250" y="3302000"/>
          <p14:tracePt t="95747" x="9245600" y="3308350"/>
          <p14:tracePt t="95797" x="9251950" y="3308350"/>
          <p14:tracePt t="95814" x="9277350" y="3327400"/>
          <p14:tracePt t="95831" x="9296400" y="3378200"/>
          <p14:tracePt t="95835" x="9296400" y="3416300"/>
          <p14:tracePt t="95846" x="9296400" y="3448050"/>
          <p14:tracePt t="95851" x="9296400" y="3467100"/>
          <p14:tracePt t="95863" x="9283700" y="3530600"/>
          <p14:tracePt t="95881" x="9283700" y="3562350"/>
          <p14:tracePt t="95897" x="9277350" y="3568700"/>
          <p14:tracePt t="95947" x="9258300" y="3575050"/>
          <p14:tracePt t="95963" x="9213850" y="3600450"/>
          <p14:tracePt t="95980" x="9074150" y="3683000"/>
          <p14:tracePt t="95997" x="8959850" y="3746500"/>
          <p14:tracePt t="96014" x="8896350" y="3790950"/>
          <p14:tracePt t="96030" x="8877300" y="3810000"/>
          <p14:tracePt t="96097" x="8890000" y="3810000"/>
          <p14:tracePt t="96114" x="8896350" y="3810000"/>
          <p14:tracePt t="96130" x="8902700" y="3822700"/>
          <p14:tracePt t="96147" x="8909050" y="3848100"/>
          <p14:tracePt t="96164" x="8928100" y="3892550"/>
          <p14:tracePt t="96181" x="8959850" y="3943350"/>
          <p14:tracePt t="96196" x="9004300" y="4013200"/>
          <p14:tracePt t="96213" x="9029700" y="4083050"/>
          <p14:tracePt t="96231" x="9067800" y="4197350"/>
          <p14:tracePt t="96247" x="9080500" y="4279900"/>
          <p14:tracePt t="96264" x="9105900" y="4400550"/>
          <p14:tracePt t="96281" x="9118600" y="4483100"/>
          <p14:tracePt t="96297" x="9144000" y="4565650"/>
          <p14:tracePt t="96314" x="9150350" y="4603750"/>
          <p14:tracePt t="96330" x="9156700" y="4622800"/>
          <p14:tracePt t="96418" x="9163050" y="4622800"/>
          <p14:tracePt t="96430" x="9182100" y="4610100"/>
          <p14:tracePt t="96448" x="9207500" y="4584700"/>
          <p14:tracePt t="96466" x="9245600" y="4546600"/>
          <p14:tracePt t="96480" x="9277350" y="4495800"/>
          <p14:tracePt t="96497" x="9309100" y="4425950"/>
          <p14:tracePt t="96514" x="9328150" y="4368800"/>
          <p14:tracePt t="96530" x="9347200" y="4267200"/>
          <p14:tracePt t="96548" x="9378950" y="4152900"/>
          <p14:tracePt t="96564" x="9410700" y="4025900"/>
          <p14:tracePt t="96581" x="9429750" y="3898900"/>
          <p14:tracePt t="96598" x="9436100" y="3752850"/>
          <p14:tracePt t="96616" x="9410700" y="3651250"/>
          <p14:tracePt t="96631" x="9372600" y="3568700"/>
          <p14:tracePt t="96647" x="9347200" y="3517900"/>
          <p14:tracePt t="96666" x="9321800" y="3454400"/>
          <p14:tracePt t="96684" x="9296400" y="3403600"/>
          <p14:tracePt t="96697" x="9271000" y="3365500"/>
          <p14:tracePt t="96715" x="9258300" y="3340100"/>
          <p14:tracePt t="96731" x="9232900" y="3314700"/>
          <p14:tracePt t="96748" x="9207500" y="3282950"/>
          <p14:tracePt t="96764" x="9188450" y="3270250"/>
          <p14:tracePt t="96780" x="9163050" y="3251200"/>
          <p14:tracePt t="96797" x="9150350" y="3238500"/>
          <p14:tracePt t="96801" x="9144000" y="3238500"/>
          <p14:tracePt t="96856" x="9144000" y="3251200"/>
          <p14:tracePt t="96863" x="9137650" y="3263900"/>
          <p14:tracePt t="96881" x="9137650" y="3321050"/>
          <p14:tracePt t="96898" x="9131300" y="3384550"/>
          <p14:tracePt t="96903" x="9124950" y="3422650"/>
          <p14:tracePt t="96913" x="9118600" y="3441700"/>
          <p14:tracePt t="96916" x="9112250" y="3467100"/>
          <p14:tracePt t="96930" x="9105900" y="3492500"/>
          <p14:tracePt t="96934" x="9099550" y="3505200"/>
          <p14:tracePt t="96950" x="9099550" y="3530600"/>
          <p14:tracePt t="96964" x="9099550" y="3556000"/>
          <p14:tracePt t="96981" x="9105900" y="3568700"/>
          <p14:tracePt t="96998" x="9118600" y="3587750"/>
          <p14:tracePt t="97014" x="9156700" y="3638550"/>
          <p14:tracePt t="97032" x="9213850" y="3721100"/>
          <p14:tracePt t="97048" x="9258300" y="3790950"/>
          <p14:tracePt t="97064" x="9271000" y="3835400"/>
          <p14:tracePt t="97084" x="9271000" y="3873500"/>
          <p14:tracePt t="97098" x="9271000" y="3892550"/>
          <p14:tracePt t="97114" x="9271000" y="3898900"/>
          <p14:tracePt t="97155" x="9271000" y="3905250"/>
          <p14:tracePt t="97165" x="9277350" y="3917950"/>
          <p14:tracePt t="97182" x="9321800" y="3962400"/>
          <p14:tracePt t="97198" x="9353550" y="4013200"/>
          <p14:tracePt t="97215" x="9359900" y="4044950"/>
          <p14:tracePt t="97231" x="9359900" y="4064000"/>
          <p14:tracePt t="97495" x="9366250" y="4064000"/>
          <p14:tracePt t="97506" x="9372600" y="4064000"/>
          <p14:tracePt t="97514" x="9378950" y="4064000"/>
          <p14:tracePt t="97532" x="9391650" y="4064000"/>
          <p14:tracePt t="97565" x="9398000" y="4057650"/>
          <p14:tracePt t="97583" x="9404350" y="4051300"/>
          <p14:tracePt t="97598" x="9410700" y="4044950"/>
          <p14:tracePt t="97615" x="9417050" y="4032250"/>
          <p14:tracePt t="97632" x="9423400" y="4032250"/>
          <p14:tracePt t="97648" x="9429750" y="4019550"/>
          <p14:tracePt t="97665" x="9436100" y="4013200"/>
          <p14:tracePt t="97681" x="9442450" y="4006850"/>
          <p14:tracePt t="97700" x="9448800" y="3994150"/>
          <p14:tracePt t="97715" x="9455150" y="3994150"/>
          <p14:tracePt t="97732" x="9461500" y="3987800"/>
          <p14:tracePt t="97749" x="9461500" y="3981450"/>
          <p14:tracePt t="97765" x="9461500" y="3975100"/>
          <p14:tracePt t="97781" x="9461500" y="3968750"/>
          <p14:tracePt t="97799" x="9461500" y="3962400"/>
          <p14:tracePt t="97815" x="9461500" y="3956050"/>
          <p14:tracePt t="97832" x="9461500" y="3943350"/>
          <p14:tracePt t="97850" x="9461500" y="3937000"/>
          <p14:tracePt t="97995" x="9448800" y="3924300"/>
          <p14:tracePt t="98002" x="9442450" y="3917950"/>
          <p14:tracePt t="98015" x="9417050" y="3905250"/>
          <p14:tracePt t="98033" x="9334500" y="3860800"/>
          <p14:tracePt t="98051" x="9264650" y="3829050"/>
          <p14:tracePt t="98066" x="9220200" y="3790950"/>
          <p14:tracePt t="98083" x="9188450" y="3752850"/>
          <p14:tracePt t="98099" x="9175750" y="3689350"/>
          <p14:tracePt t="98115" x="9175750" y="3632200"/>
          <p14:tracePt t="98132" x="9175750" y="3575050"/>
          <p14:tracePt t="98149" x="9163050" y="3530600"/>
          <p14:tracePt t="98165" x="9150350" y="3498850"/>
          <p14:tracePt t="98170" x="9137650" y="3486150"/>
          <p14:tracePt t="98182" x="9131300" y="3479800"/>
          <p14:tracePt t="98198" x="9118600" y="3460750"/>
          <p14:tracePt t="98215" x="9105900" y="3454400"/>
          <p14:tracePt t="98232" x="9093200" y="3441700"/>
          <p14:tracePt t="98249" x="9086850" y="3441700"/>
          <p14:tracePt t="98252" x="9080500" y="3441700"/>
          <p14:tracePt t="98299" x="9074150" y="3441700"/>
          <p14:tracePt t="98421" x="9074150" y="3448050"/>
          <p14:tracePt t="98431" x="9074150" y="3460750"/>
          <p14:tracePt t="98449" x="9093200" y="3505200"/>
          <p14:tracePt t="98466" x="9099550" y="3536950"/>
          <p14:tracePt t="98483" x="9112250" y="3556000"/>
          <p14:tracePt t="98485" x="9112250" y="3562350"/>
          <p14:tracePt t="98499" x="9118600" y="3568700"/>
          <p14:tracePt t="98515" x="9124950" y="3587750"/>
          <p14:tracePt t="98910" x="9118600" y="3594100"/>
          <p14:tracePt t="98919" x="9112250" y="3594100"/>
          <p14:tracePt t="98933" x="9105900" y="3600450"/>
          <p14:tracePt t="98983" x="9099550" y="3600450"/>
          <p14:tracePt t="99266" x="9099550" y="3606800"/>
          <p14:tracePt t="99273" x="9093200" y="3606800"/>
          <p14:tracePt t="99283" x="9080500" y="3613150"/>
          <p14:tracePt t="99300" x="9055100" y="3619500"/>
          <p14:tracePt t="99317" x="9042400" y="3619500"/>
          <p14:tracePt t="99588" x="9029700" y="3619500"/>
          <p14:tracePt t="99594" x="9017000" y="3619500"/>
          <p14:tracePt t="99605" x="8978900" y="3619500"/>
          <p14:tracePt t="99618" x="8890000" y="3600450"/>
          <p14:tracePt t="99633" x="8801100" y="3575050"/>
          <p14:tracePt t="99650" x="8718550" y="3543300"/>
          <p14:tracePt t="99668" x="8661400" y="3511550"/>
          <p14:tracePt t="99684" x="8616950" y="3479800"/>
          <p14:tracePt t="99700" x="8591550" y="3448050"/>
          <p14:tracePt t="99717" x="8572500" y="3409950"/>
          <p14:tracePt t="99734" x="8540750" y="3371850"/>
          <p14:tracePt t="99750" x="8458200" y="3295650"/>
          <p14:tracePt t="99767" x="8293100" y="3187700"/>
          <p14:tracePt t="99784" x="8083550" y="3060700"/>
          <p14:tracePt t="99800" x="7874000" y="2946400"/>
          <p14:tracePt t="99803" x="7791450" y="2889250"/>
          <p14:tracePt t="99816" x="7759700" y="2851150"/>
          <p14:tracePt t="99820" x="7747000" y="2806700"/>
          <p14:tracePt t="99833" x="7747000" y="2711450"/>
          <p14:tracePt t="99851" x="7785100" y="2622550"/>
          <p14:tracePt t="99868" x="7835900" y="2495550"/>
          <p14:tracePt t="99884" x="7867650" y="2387600"/>
          <p14:tracePt t="99900" x="7893050" y="2235200"/>
          <p14:tracePt t="99917" x="7899400" y="2089150"/>
          <p14:tracePt t="99933" x="7874000" y="1866900"/>
          <p14:tracePt t="99950" x="7835900" y="1727200"/>
          <p14:tracePt t="99967" x="7766050" y="1549400"/>
          <p14:tracePt t="99984" x="7708900" y="1390650"/>
          <p14:tracePt t="100000" x="7670800" y="1270000"/>
          <p14:tracePt t="100018" x="7658100" y="1193800"/>
          <p14:tracePt t="100034" x="7651750" y="1149350"/>
          <p14:tracePt t="100050" x="7645400" y="1123950"/>
          <p14:tracePt t="100067" x="7639050" y="1123950"/>
          <p14:tracePt t="100083" x="7632700" y="1123950"/>
          <p14:tracePt t="100086" x="7626350" y="1130300"/>
          <p14:tracePt t="100100" x="7562850" y="1168400"/>
          <p14:tracePt t="100117" x="7493000" y="1187450"/>
          <p14:tracePt t="100133" x="7429500" y="1200150"/>
          <p14:tracePt t="100150" x="7397750" y="1219200"/>
          <p14:tracePt t="100167" x="7372350" y="1238250"/>
          <p14:tracePt t="100184" x="7353300" y="1250950"/>
          <p14:tracePt t="100200" x="7334250" y="1257300"/>
          <p14:tracePt t="100217" x="7315200" y="1263650"/>
          <p14:tracePt t="100234" x="7264400" y="1270000"/>
          <p14:tracePt t="100250" x="7200900" y="1276350"/>
          <p14:tracePt t="100267" x="7137400" y="1282700"/>
          <p14:tracePt t="100284" x="7092950" y="1282700"/>
          <p14:tracePt t="100300" x="7073900" y="1282700"/>
          <p14:tracePt t="100367" x="7054850" y="1301750"/>
          <p14:tracePt t="100384" x="7023100" y="1320800"/>
          <p14:tracePt t="100400" x="7010400" y="1327150"/>
          <p14:tracePt t="100417" x="6997700" y="1333500"/>
          <p14:tracePt t="100434" x="6991350" y="1339850"/>
          <p14:tracePt t="100450" x="6985000" y="1339850"/>
          <p14:tracePt t="100467" x="6972300" y="1346200"/>
          <p14:tracePt t="100484" x="6940550" y="1352550"/>
          <p14:tracePt t="100500" x="6858000" y="1365250"/>
          <p14:tracePt t="100517" x="6769100" y="1377950"/>
          <p14:tracePt t="100536" x="6635750" y="1397000"/>
          <p14:tracePt t="100551" x="6604000" y="1403350"/>
          <p14:tracePt t="100567" x="6540500" y="1409700"/>
          <p14:tracePt t="100584" x="6502400" y="1416050"/>
          <p14:tracePt t="100600" x="6451600" y="1422400"/>
          <p14:tracePt t="100618" x="6356350" y="1447800"/>
          <p14:tracePt t="100634" x="6203950" y="1485900"/>
          <p14:tracePt t="100651" x="5988050" y="1536700"/>
          <p14:tracePt t="100667" x="5721350" y="1587500"/>
          <p14:tracePt t="100684" x="5524500" y="1612900"/>
          <p14:tracePt t="100701" x="5429250" y="1619250"/>
          <p14:tracePt t="100739" x="5429250" y="1606550"/>
          <p14:tracePt t="100785" x="5429250" y="1612900"/>
          <p14:tracePt t="100801" x="5435600" y="1631950"/>
          <p14:tracePt t="100818" x="5461000" y="1670050"/>
          <p14:tracePt t="100836" x="5492750" y="1695450"/>
          <p14:tracePt t="100851" x="5543550" y="1714500"/>
          <p14:tracePt t="100868" x="5594350" y="1727200"/>
          <p14:tracePt t="100884" x="5645150" y="1739900"/>
          <p14:tracePt t="100901" x="5708650" y="1752600"/>
          <p14:tracePt t="100917" x="5727700" y="1758950"/>
          <p14:tracePt t="100936" x="5734050" y="1758950"/>
          <p14:tracePt t="100954" x="5734050" y="1765300"/>
          <p14:tracePt t="100984" x="5740400" y="1765300"/>
          <p14:tracePt t="101009" x="5746750" y="1765300"/>
          <p14:tracePt t="101035" x="5753100" y="1758950"/>
          <p14:tracePt t="101051" x="5765800" y="1752600"/>
          <p14:tracePt t="101068" x="5772150" y="1752600"/>
          <p14:tracePt t="101101" x="5784850" y="1752600"/>
          <p14:tracePt t="101106" x="5791200" y="1752600"/>
          <p14:tracePt t="101118" x="5797550" y="1758950"/>
          <p14:tracePt t="101134" x="5810250" y="1771650"/>
          <p14:tracePt t="101151" x="5810250" y="1778000"/>
          <p14:tracePt t="101168" x="5816600" y="1778000"/>
          <p14:tracePt t="101234" x="5816600" y="1784350"/>
          <p14:tracePt t="101363" x="5822950" y="1790700"/>
          <p14:tracePt t="101371" x="5829300" y="1797050"/>
          <p14:tracePt t="101385" x="5835650" y="1803400"/>
          <p14:tracePt t="101403" x="5969000" y="1924050"/>
          <p14:tracePt t="101419" x="6045200" y="2019300"/>
          <p14:tracePt t="101435" x="6070600" y="2082800"/>
          <p14:tracePt t="101451" x="6076950" y="2120900"/>
          <p14:tracePt t="101468" x="6083300" y="2146300"/>
          <p14:tracePt t="101485" x="6089650" y="2146300"/>
          <p14:tracePt t="101501" x="6089650" y="2152650"/>
          <p14:tracePt t="101518" x="6096000" y="2152650"/>
          <p14:tracePt t="101534" x="6102350" y="2171700"/>
          <p14:tracePt t="101552" x="6108700" y="2184400"/>
          <p14:tracePt t="101568" x="6108700" y="2197100"/>
          <p14:tracePt t="101584" x="6108700" y="2209800"/>
          <p14:tracePt t="101665" x="6108700" y="2203450"/>
          <p14:tracePt t="101685" x="6108700" y="2197100"/>
          <p14:tracePt t="101701" x="6108700" y="2190750"/>
          <p14:tracePt t="101740" x="6108700" y="2178050"/>
          <p14:tracePt t="101768" x="6115050" y="2165350"/>
          <p14:tracePt t="101785" x="6115050" y="2152650"/>
          <p14:tracePt t="101800" x="6121400" y="2139950"/>
          <p14:tracePt t="101818" x="6121400" y="2127250"/>
          <p14:tracePt t="101895" x="6121400" y="2120900"/>
          <p14:tracePt t="101936" x="6127750" y="2114550"/>
          <p14:tracePt t="101993" x="6127750" y="2108200"/>
          <p14:tracePt t="102471" x="6134100" y="2101850"/>
          <p14:tracePt t="102485" x="6134100" y="2095500"/>
          <p14:tracePt t="102503" x="6153150" y="2051050"/>
          <p14:tracePt t="102519" x="6165850" y="1987550"/>
          <p14:tracePt t="102536" x="6172200" y="1911350"/>
          <p14:tracePt t="102539" x="6172200" y="1879600"/>
          <p14:tracePt t="102553" x="6178550" y="1828800"/>
          <p14:tracePt t="102569" x="6184900" y="1809750"/>
          <p14:tracePt t="102636" x="6178550" y="1809750"/>
          <p14:tracePt t="102652" x="6172200" y="1803400"/>
          <p14:tracePt t="102669" x="6159500" y="1803400"/>
          <p14:tracePt t="102686" x="6153150" y="1790700"/>
          <p14:tracePt t="102691" x="6153150" y="1784350"/>
          <p14:tracePt t="102703" x="6153150" y="1778000"/>
          <p14:tracePt t="102719" x="6153150" y="1765300"/>
          <p14:tracePt t="102854" x="6153150" y="1758950"/>
          <p14:tracePt t="108794" x="6146800" y="1758950"/>
          <p14:tracePt t="108802" x="6140450" y="1758950"/>
          <p14:tracePt t="108806" x="6096000" y="1758950"/>
          <p14:tracePt t="108825" x="5949950" y="1809750"/>
          <p14:tracePt t="108842" x="5842000" y="1854200"/>
          <p14:tracePt t="108858" x="5753100" y="1873250"/>
          <p14:tracePt t="108875" x="5740400" y="1873250"/>
          <p14:tracePt t="109009" x="5734050" y="1873250"/>
          <p14:tracePt t="109015" x="5727700" y="1879600"/>
          <p14:tracePt t="109023" x="5721350" y="1892300"/>
          <p14:tracePt t="109042" x="5715000" y="1924050"/>
          <p14:tracePt t="109059" x="5715000" y="1936750"/>
          <p14:tracePt t="109153" x="5689600" y="1917700"/>
          <p14:tracePt t="109163" x="5651500" y="1892300"/>
          <p14:tracePt t="109173" x="5524500" y="1873250"/>
          <p14:tracePt t="109191" x="5372100" y="1866900"/>
          <p14:tracePt t="109208" x="5238750" y="1860550"/>
          <p14:tracePt t="109225" x="5175250" y="1873250"/>
          <p14:tracePt t="109240" x="5162550" y="1885950"/>
          <p14:tracePt t="109258" x="5143500" y="1892300"/>
          <p14:tracePt t="109275" x="5041900" y="1905000"/>
          <p14:tracePt t="109291" x="4806950" y="1917700"/>
          <p14:tracePt t="109308" x="4483100" y="1955800"/>
          <p14:tracePt t="109325" x="4210050" y="1968500"/>
          <p14:tracePt t="109342" x="3949700" y="1924050"/>
          <p14:tracePt t="109358" x="3886200" y="1905000"/>
          <p14:tracePt t="109362" x="3822700" y="1885950"/>
          <p14:tracePt t="109374" x="3771900" y="1873250"/>
          <p14:tracePt t="109377" x="3733800" y="1866900"/>
          <p14:tracePt t="109391" x="3695700" y="1860550"/>
          <p14:tracePt t="109393" x="3632200" y="1847850"/>
          <p14:tracePt t="109410" x="3492500" y="1835150"/>
          <p14:tracePt t="109426" x="3244850" y="1822450"/>
          <p14:tracePt t="109441" x="3022600" y="1816100"/>
          <p14:tracePt t="109458" x="2876550" y="1809750"/>
          <p14:tracePt t="109464" x="2838450" y="1809750"/>
          <p14:tracePt t="109473" x="2819400" y="1803400"/>
          <p14:tracePt t="109491" x="2806700" y="1790700"/>
          <p14:tracePt t="109509" x="2800350" y="1790700"/>
          <p14:tracePt t="109525" x="2781300" y="1797050"/>
          <p14:tracePt t="109542" x="2730500" y="1847850"/>
          <p14:tracePt t="109558" x="2679700" y="1905000"/>
          <p14:tracePt t="109575" x="2622550" y="1968500"/>
          <p14:tracePt t="109579" x="2603500" y="2000250"/>
          <p14:tracePt t="109591" x="2597150" y="2019300"/>
          <p14:tracePt t="109610" x="2603500" y="2076450"/>
          <p14:tracePt t="109625" x="2609850" y="2089150"/>
          <p14:tracePt t="109642" x="2635250" y="2139950"/>
          <p14:tracePt t="109660" x="2641600" y="2190750"/>
          <p14:tracePt t="109675" x="2641600" y="2286000"/>
          <p14:tracePt t="109691" x="2609850" y="2362200"/>
          <p14:tracePt t="109709" x="2559050" y="2438400"/>
          <p14:tracePt t="109725" x="2527300" y="2482850"/>
          <p14:tracePt t="109742" x="2514600" y="2527300"/>
          <p14:tracePt t="109757" x="2514600" y="2584450"/>
          <p14:tracePt t="109777" x="2546350" y="2673350"/>
          <p14:tracePt t="109792" x="2603500" y="2755900"/>
          <p14:tracePt t="109795" x="2628900" y="2781300"/>
          <p14:tracePt t="109807" x="2686050" y="2838450"/>
          <p14:tracePt t="109826" x="2813050" y="2990850"/>
          <p14:tracePt t="109842" x="2832100" y="3060700"/>
          <p14:tracePt t="109858" x="2832100" y="3098800"/>
          <p14:tracePt t="109874" x="2832100" y="3149600"/>
          <p14:tracePt t="109892" x="2832100" y="3194050"/>
          <p14:tracePt t="109908" x="2863850" y="3238500"/>
          <p14:tracePt t="109925" x="2908300" y="3276600"/>
          <p14:tracePt t="109942" x="2978150" y="3308350"/>
          <p14:tracePt t="109958" x="3067050" y="3346450"/>
          <p14:tracePt t="109975" x="3105150" y="3359150"/>
          <p14:tracePt t="109990" x="3098800" y="3365500"/>
          <p14:tracePt t="110009" x="3073400" y="3371850"/>
          <p14:tracePt t="110025" x="3048000" y="3378200"/>
          <p14:tracePt t="110042" x="3028950" y="3390900"/>
          <p14:tracePt t="110119" x="3035300" y="3390900"/>
          <p14:tracePt t="110295" x="3028950" y="3390900"/>
          <p14:tracePt t="110303" x="3022600" y="3390900"/>
          <p14:tracePt t="110332" x="3016250" y="3384550"/>
          <p14:tracePt t="110356" x="3016250" y="3378200"/>
          <p14:tracePt t="110364" x="3016250" y="3371850"/>
          <p14:tracePt t="110376" x="3022600" y="3365500"/>
          <p14:tracePt t="110393" x="3028950" y="3365500"/>
          <p14:tracePt t="110410" x="3028950" y="3359150"/>
          <p14:tracePt t="110426" x="3028950" y="3352800"/>
          <p14:tracePt t="110443" x="3067050" y="3352800"/>
          <p14:tracePt t="110459" x="3181350" y="3365500"/>
          <p14:tracePt t="110476" x="3397250" y="3416300"/>
          <p14:tracePt t="110492" x="3606800" y="3448050"/>
          <p14:tracePt t="110509" x="3797300" y="3467100"/>
          <p14:tracePt t="110525" x="3911600" y="3473450"/>
          <p14:tracePt t="110542" x="3956050" y="3473450"/>
          <p14:tracePt t="110559" x="3968750" y="3473450"/>
          <p14:tracePt t="110575" x="3981450" y="3467100"/>
          <p14:tracePt t="110592" x="3987800" y="3467100"/>
          <p14:tracePt t="110819" x="3981450" y="3467100"/>
          <p14:tracePt t="110830" x="3975100" y="3460750"/>
          <p14:tracePt t="110841" x="3949700" y="3448050"/>
          <p14:tracePt t="110860" x="3924300" y="3435350"/>
          <p14:tracePt t="110877" x="3917950" y="3429000"/>
          <p14:tracePt t="110892" x="3905250" y="3429000"/>
          <p14:tracePt t="110909" x="3892550" y="3422650"/>
          <p14:tracePt t="110926" x="3841750" y="3416300"/>
          <p14:tracePt t="110931" x="3803650" y="3416300"/>
          <p14:tracePt t="110942" x="3765550" y="3416300"/>
          <p14:tracePt t="110960" x="3714750" y="3409950"/>
          <p14:tracePt t="110976" x="3689350" y="3403600"/>
          <p14:tracePt t="110993" x="3670300" y="3403600"/>
          <p14:tracePt t="111009" x="3663950" y="3403600"/>
          <p14:tracePt t="111352" x="3663950" y="3397250"/>
          <p14:tracePt t="111361" x="3676650" y="3397250"/>
          <p14:tracePt t="111376" x="3708400" y="3378200"/>
          <p14:tracePt t="111393" x="3746500" y="3359150"/>
          <p14:tracePt t="111410" x="3771900" y="3346450"/>
          <p14:tracePt t="111427" x="3803650" y="3327400"/>
          <p14:tracePt t="111443" x="3829050" y="3308350"/>
          <p14:tracePt t="111447" x="3848100" y="3302000"/>
          <p14:tracePt t="111459" x="3867150" y="3289300"/>
          <p14:tracePt t="111462" x="3886200" y="3282950"/>
          <p14:tracePt t="111476" x="3892550" y="3270250"/>
          <p14:tracePt t="111479" x="3898900" y="3270250"/>
          <p14:tracePt t="111494" x="3905250" y="3257550"/>
          <p14:tracePt t="111497" x="3911600" y="3251200"/>
          <p14:tracePt t="111512" x="3924300" y="3232150"/>
          <p14:tracePt t="111527" x="3930650" y="3219450"/>
          <p14:tracePt t="111546" x="3943350" y="3168650"/>
          <p14:tracePt t="111560" x="3943350" y="3149600"/>
          <p14:tracePt t="111564" x="3943350" y="3130550"/>
          <p14:tracePt t="111578" x="3937000" y="3086100"/>
          <p14:tracePt t="111593" x="3924300" y="3054350"/>
          <p14:tracePt t="111611" x="3886200" y="3016250"/>
          <p14:tracePt t="111627" x="3854450" y="2990850"/>
          <p14:tracePt t="111643" x="3822700" y="2978150"/>
          <p14:tracePt t="111659" x="3810000" y="2965450"/>
          <p14:tracePt t="111677" x="3790950" y="2959100"/>
          <p14:tracePt t="111694" x="3778250" y="2959100"/>
          <p14:tracePt t="111699" x="3771900" y="2952750"/>
          <p14:tracePt t="111709" x="3752850" y="2952750"/>
          <p14:tracePt t="111726" x="3708400" y="2952750"/>
          <p14:tracePt t="111729" x="3689350" y="2959100"/>
          <p14:tracePt t="111743" x="3632200" y="2971800"/>
          <p14:tracePt t="111744" x="3600450" y="2978150"/>
          <p14:tracePt t="111760" x="3498850" y="2990850"/>
          <p14:tracePt t="111777" x="3422650" y="3003550"/>
          <p14:tracePt t="111794" x="3378200" y="3016250"/>
          <p14:tracePt t="111810" x="3365500" y="3035300"/>
          <p14:tracePt t="111826" x="3365500" y="3041650"/>
          <p14:tracePt t="111860" x="3365500" y="3048000"/>
          <p14:tracePt t="111894" x="3378200" y="3054350"/>
          <p14:tracePt t="111911" x="3409950" y="3067050"/>
          <p14:tracePt t="111926" x="3441700" y="3086100"/>
          <p14:tracePt t="111943" x="3473450" y="3105150"/>
          <p14:tracePt t="111960" x="3556000" y="3149600"/>
          <p14:tracePt t="111977" x="3670300" y="3213100"/>
          <p14:tracePt t="111993" x="3759200" y="3251200"/>
          <p14:tracePt t="112010" x="3867150" y="3302000"/>
          <p14:tracePt t="112027" x="3943350" y="3327400"/>
          <p14:tracePt t="112043" x="3968750" y="3340100"/>
          <p14:tracePt t="112060" x="3994150" y="3340100"/>
          <p14:tracePt t="112077" x="4019550" y="3340100"/>
          <p14:tracePt t="112093" x="4025900" y="3340100"/>
          <p14:tracePt t="112430" x="4032250" y="3333750"/>
          <p14:tracePt t="112436" x="4032250" y="3327400"/>
          <p14:tracePt t="112442" x="4038600" y="3321050"/>
          <p14:tracePt t="112461" x="4051300" y="3308350"/>
          <p14:tracePt t="112478" x="4070350" y="3289300"/>
          <p14:tracePt t="112494" x="4095750" y="3276600"/>
          <p14:tracePt t="112510" x="4121150" y="3270250"/>
          <p14:tracePt t="112528" x="4127500" y="3263900"/>
          <p14:tracePt t="112544" x="4133850" y="3257550"/>
          <p14:tracePt t="112561" x="4140200" y="3251200"/>
          <p14:tracePt t="112577" x="4152900" y="3238500"/>
          <p14:tracePt t="112594" x="4222750" y="3219450"/>
          <p14:tracePt t="112610" x="4349750" y="3213100"/>
          <p14:tracePt t="112614" x="4457700" y="3213100"/>
          <p14:tracePt t="112628" x="4584700" y="3206750"/>
          <p14:tracePt t="112644" x="4718050" y="3206750"/>
          <p14:tracePt t="112661" x="4806950" y="3206750"/>
          <p14:tracePt t="112676" x="4902200" y="3206750"/>
          <p14:tracePt t="112694" x="4972050" y="3219450"/>
          <p14:tracePt t="112711" x="5029200" y="3225800"/>
          <p14:tracePt t="112726" x="5060950" y="3232150"/>
          <p14:tracePt t="112744" x="5086350" y="3238500"/>
          <p14:tracePt t="112761" x="5111750" y="3238500"/>
          <p14:tracePt t="112777" x="5124450" y="3238500"/>
          <p14:tracePt t="112831" x="5130800" y="3238500"/>
          <p14:tracePt t="112846" x="5143500" y="3244850"/>
          <p14:tracePt t="112860" x="5162550" y="3244850"/>
          <p14:tracePt t="112878" x="5219700" y="3244850"/>
          <p14:tracePt t="112894" x="5257800" y="3244850"/>
          <p14:tracePt t="112911" x="5289550" y="3244850"/>
          <p14:tracePt t="112928" x="5334000" y="3244850"/>
          <p14:tracePt t="112945" x="5403850" y="3244850"/>
          <p14:tracePt t="112961" x="5524500" y="3244850"/>
          <p14:tracePt t="112978" x="5664200" y="3263900"/>
          <p14:tracePt t="112996" x="5810250" y="3270250"/>
          <p14:tracePt t="113011" x="5911850" y="3270250"/>
          <p14:tracePt t="113028" x="5956300" y="3270250"/>
          <p14:tracePt t="113044" x="5962650" y="3270250"/>
          <p14:tracePt t="113094" x="5969000" y="3270250"/>
          <p14:tracePt t="113111" x="5981700" y="3263900"/>
          <p14:tracePt t="113128" x="5994400" y="3257550"/>
          <p14:tracePt t="113145" x="6007100" y="3251200"/>
          <p14:tracePt t="113164" x="6007100" y="3244850"/>
          <p14:tracePt t="113178" x="6007100" y="3238500"/>
          <p14:tracePt t="113229" x="6051550" y="3244850"/>
          <p14:tracePt t="113244" x="6140450" y="3257550"/>
          <p14:tracePt t="113261" x="6261100" y="3276600"/>
          <p14:tracePt t="113278" x="6400800" y="3282950"/>
          <p14:tracePt t="113295" x="6515100" y="3295650"/>
          <p14:tracePt t="113311" x="6597650" y="3302000"/>
          <p14:tracePt t="113328" x="6629400" y="3302000"/>
          <p14:tracePt t="113345" x="6635750" y="3302000"/>
          <p14:tracePt t="113361" x="6648450" y="3302000"/>
          <p14:tracePt t="113365" x="6661150" y="3302000"/>
          <p14:tracePt t="113378" x="6680200" y="3302000"/>
          <p14:tracePt t="113395" x="6724650" y="3295650"/>
          <p14:tracePt t="113411" x="6788150" y="3289300"/>
          <p14:tracePt t="113428" x="6838950" y="3289300"/>
          <p14:tracePt t="113431" x="6864350" y="3289300"/>
          <p14:tracePt t="113444" x="6883400" y="3289300"/>
          <p14:tracePt t="113462" x="6921500" y="3282950"/>
          <p14:tracePt t="113479" x="6953250" y="3282950"/>
          <p14:tracePt t="113495" x="6991350" y="3282950"/>
          <p14:tracePt t="113511" x="7054850" y="3282950"/>
          <p14:tracePt t="113528" x="7150100" y="3276600"/>
          <p14:tracePt t="113545" x="7194550" y="3270250"/>
          <p14:tracePt t="113561" x="7219950" y="3270250"/>
          <p14:tracePt t="113578" x="7226300" y="3270250"/>
          <p14:tracePt t="113650" x="7219950" y="3270250"/>
          <p14:tracePt t="113657" x="7219950" y="3276600"/>
          <p14:tracePt t="113663" x="7213600" y="3282950"/>
          <p14:tracePt t="113677" x="7207250" y="3289300"/>
          <p14:tracePt t="113695" x="7181850" y="3308350"/>
          <p14:tracePt t="113702" x="7169150" y="3314700"/>
          <p14:tracePt t="113703" x="7131050" y="3327400"/>
          <p14:tracePt t="113711" x="7112000" y="3333750"/>
          <p14:tracePt t="113729" x="7004050" y="3365500"/>
          <p14:tracePt t="113745" x="6851650" y="3403600"/>
          <p14:tracePt t="113762" x="6616700" y="3422650"/>
          <p14:tracePt t="113778" x="6362700" y="3435350"/>
          <p14:tracePt t="113795" x="6134100" y="3441700"/>
          <p14:tracePt t="113811" x="5829300" y="3441700"/>
          <p14:tracePt t="113828" x="5505450" y="3448050"/>
          <p14:tracePt t="113845" x="5137150" y="3448050"/>
          <p14:tracePt t="113864" x="4495800" y="3467100"/>
          <p14:tracePt t="113878" x="4267200" y="3486150"/>
          <p14:tracePt t="113895" x="3905250" y="3543300"/>
          <p14:tracePt t="113899" x="3746500" y="3575050"/>
          <p14:tracePt t="113912" x="3613150" y="3606800"/>
          <p14:tracePt t="113929" x="3276600" y="3689350"/>
          <p14:tracePt t="113945" x="3162300" y="3708400"/>
          <p14:tracePt t="113948" x="3009900" y="3727450"/>
          <p14:tracePt t="113963" x="2692400" y="3733800"/>
          <p14:tracePt t="113979" x="2355850" y="3740150"/>
          <p14:tracePt t="113995" x="2032000" y="3746500"/>
          <p14:tracePt t="114012" x="1809750" y="3740150"/>
          <p14:tracePt t="114028" x="1701800" y="3740150"/>
          <p14:tracePt t="114045" x="1695450" y="3740150"/>
          <p14:tracePt t="114062" x="1695450" y="3727450"/>
          <p14:tracePt t="114079" x="1746250" y="3708400"/>
          <p14:tracePt t="114097" x="1784350" y="3702050"/>
          <p14:tracePt t="114128" x="1784350" y="3708400"/>
          <p14:tracePt t="114145" x="1778000" y="3733800"/>
          <p14:tracePt t="114162" x="1771650" y="3740150"/>
          <p14:tracePt t="114216" x="1784350" y="3740150"/>
          <p14:tracePt t="114227" x="1822450" y="3721100"/>
          <p14:tracePt t="114245" x="1911350" y="3695700"/>
          <p14:tracePt t="114262" x="1955800" y="3689350"/>
          <p14:tracePt t="114280" x="1968500" y="3689350"/>
          <p14:tracePt t="114296" x="1974850" y="3689350"/>
          <p14:tracePt t="114313" x="1981200" y="3689350"/>
          <p14:tracePt t="114329" x="1987550" y="3689350"/>
          <p14:tracePt t="114346" x="1993900" y="3689350"/>
          <p14:tracePt t="114362" x="2006600" y="3689350"/>
          <p14:tracePt t="114379" x="2032000" y="3689350"/>
          <p14:tracePt t="114383" x="2076450" y="3676650"/>
          <p14:tracePt t="114394" x="2127250" y="3657600"/>
          <p14:tracePt t="114398" x="2159000" y="3651250"/>
          <p14:tracePt t="114411" x="2228850" y="3632200"/>
          <p14:tracePt t="114429" x="2254250" y="3625850"/>
          <p14:tracePt t="114479" x="2266950" y="3625850"/>
          <p14:tracePt t="114495" x="2273300" y="3625850"/>
          <p14:tracePt t="114529" x="2292350" y="3625850"/>
          <p14:tracePt t="114545" x="2343150" y="3613150"/>
          <p14:tracePt t="114563" x="2444750" y="3587750"/>
          <p14:tracePt t="114579" x="2540000" y="3562350"/>
          <p14:tracePt t="114596" x="2628900" y="3543300"/>
          <p14:tracePt t="114615" x="2673350" y="3536950"/>
          <p14:tracePt t="114629" x="2679700" y="3536950"/>
          <p14:tracePt t="114633" x="2686050" y="3536950"/>
          <p14:tracePt t="114644" x="2692400" y="3536950"/>
          <p14:tracePt t="114663" x="2724150" y="3536950"/>
          <p14:tracePt t="114679" x="2749550" y="3536950"/>
          <p14:tracePt t="114696" x="2762250" y="3536950"/>
          <p14:tracePt t="114713" x="2774950" y="3536950"/>
          <p14:tracePt t="114729" x="2787650" y="3536950"/>
          <p14:tracePt t="114744" x="2787650" y="3530600"/>
          <p14:tracePt t="114777" x="2781300" y="3524250"/>
          <p14:tracePt t="114785" x="2774950" y="3511550"/>
          <p14:tracePt t="114794" x="2762250" y="3505200"/>
          <p14:tracePt t="114813" x="2743200" y="3486150"/>
          <p14:tracePt t="114830" x="2730500" y="3479800"/>
          <p14:tracePt t="114846" x="2724150" y="3473450"/>
          <p14:tracePt t="114861" x="2711450" y="3467100"/>
          <p14:tracePt t="114864" x="2698750" y="3467100"/>
          <p14:tracePt t="114879" x="2641600" y="3460750"/>
          <p14:tracePt t="114896" x="2463800" y="3460750"/>
          <p14:tracePt t="114913" x="2343150" y="3467100"/>
          <p14:tracePt t="114929" x="2260600" y="3479800"/>
          <p14:tracePt t="114946" x="2247900" y="3486150"/>
          <p14:tracePt t="114996" x="2273300" y="3492500"/>
          <p14:tracePt t="115013" x="2368550" y="3505200"/>
          <p14:tracePt t="115030" x="2489200" y="3543300"/>
          <p14:tracePt t="115047" x="2571750" y="3587750"/>
          <p14:tracePt t="115063" x="2679700" y="3625850"/>
          <p14:tracePt t="115080" x="2819400" y="3663950"/>
          <p14:tracePt t="115095" x="3003550" y="3702050"/>
          <p14:tracePt t="115113" x="3251200" y="3759200"/>
          <p14:tracePt t="115128" x="3511550" y="3790950"/>
          <p14:tracePt t="115146" x="3746500" y="3803650"/>
          <p14:tracePt t="115163" x="4006850" y="3810000"/>
          <p14:tracePt t="115180" x="4152900" y="3810000"/>
          <p14:tracePt t="115196" x="4248150" y="3810000"/>
          <p14:tracePt t="115212" x="4292600" y="3810000"/>
          <p14:tracePt t="115214" x="4318000" y="3810000"/>
          <p14:tracePt t="115230" x="4368800" y="3810000"/>
          <p14:tracePt t="115246" x="4413250" y="3803650"/>
          <p14:tracePt t="115263" x="4521200" y="3797300"/>
          <p14:tracePt t="115279" x="4546600" y="3797300"/>
          <p14:tracePt t="115282" x="4559300" y="3797300"/>
          <p14:tracePt t="115296" x="4572000" y="3790950"/>
          <p14:tracePt t="115347" x="4584700" y="3790950"/>
          <p14:tracePt t="115363" x="4641850" y="3790950"/>
          <p14:tracePt t="115380" x="4781550" y="3790950"/>
          <p14:tracePt t="115397" x="4959350" y="3803650"/>
          <p14:tracePt t="115413" x="5213350" y="3822700"/>
          <p14:tracePt t="115430" x="5461000" y="3841750"/>
          <p14:tracePt t="115446" x="5657850" y="3854450"/>
          <p14:tracePt t="115462" x="5797550" y="3867150"/>
          <p14:tracePt t="115480" x="5880100" y="3873500"/>
          <p14:tracePt t="115496" x="5943600" y="3879850"/>
          <p14:tracePt t="115513" x="6000750" y="3879850"/>
          <p14:tracePt t="115519" x="6038850" y="3879850"/>
          <p14:tracePt t="115529" x="6083300" y="3879850"/>
          <p14:tracePt t="115547" x="6210300" y="3879850"/>
          <p14:tracePt t="115563" x="6324600" y="3879850"/>
          <p14:tracePt t="115580" x="6419850" y="3879850"/>
          <p14:tracePt t="115597" x="6451600" y="3879850"/>
          <p14:tracePt t="115601" x="6457950" y="3879850"/>
          <p14:tracePt t="115614" x="6470650" y="3879850"/>
          <p14:tracePt t="115631" x="6496050" y="3879850"/>
          <p14:tracePt t="115648" x="6515100" y="3879850"/>
          <p14:tracePt t="115682" x="6521450" y="3879850"/>
          <p14:tracePt t="126914" x="6521450" y="3867150"/>
          <p14:tracePt t="126922" x="6502400" y="3829050"/>
          <p14:tracePt t="126927" x="6470650" y="3771900"/>
          <p14:tracePt t="126940" x="6426200" y="3714750"/>
          <p14:tracePt t="126956" x="6350000" y="3632200"/>
          <p14:tracePt t="126973" x="6311900" y="3619500"/>
          <p14:tracePt t="126989" x="6280150" y="3613150"/>
          <p14:tracePt t="126992" x="6261100" y="3613150"/>
          <p14:tracePt t="127006" x="6242050" y="3613150"/>
          <p14:tracePt t="127010" x="6229350" y="3613150"/>
          <p14:tracePt t="127021" x="6216650" y="3613150"/>
          <p14:tracePt t="127039" x="6216650" y="3638550"/>
          <p14:tracePt t="127056" x="6216650" y="3670300"/>
          <p14:tracePt t="127072" x="6216650" y="3702050"/>
          <p14:tracePt t="127090" x="6178550" y="3771900"/>
          <p14:tracePt t="127106" x="6057900" y="3886200"/>
          <p14:tracePt t="127123" x="5911850" y="3987800"/>
          <p14:tracePt t="127139" x="5695950" y="4140200"/>
          <p14:tracePt t="127156" x="5486400" y="4286250"/>
          <p14:tracePt t="127173" x="5302250" y="4400550"/>
          <p14:tracePt t="127189" x="5118100" y="4495800"/>
          <p14:tracePt t="127207" x="4908550" y="4578350"/>
          <p14:tracePt t="127223" x="4686300" y="4660900"/>
          <p14:tracePt t="127239" x="4432300" y="4749800"/>
          <p14:tracePt t="127242" x="4286250" y="4787900"/>
          <p14:tracePt t="127256" x="4152900" y="4819650"/>
          <p14:tracePt t="127274" x="3657600" y="4838700"/>
          <p14:tracePt t="127289" x="3530600" y="4838700"/>
          <p14:tracePt t="127292" x="3371850" y="4832350"/>
          <p14:tracePt t="127306" x="3238500" y="4826000"/>
          <p14:tracePt t="127309" x="3124200" y="4806950"/>
          <p14:tracePt t="127322" x="2978150" y="4768850"/>
          <p14:tracePt t="127340" x="2876550" y="4724400"/>
          <p14:tracePt t="127357" x="2832100" y="4692650"/>
          <p14:tracePt t="127373" x="2825750" y="4654550"/>
          <p14:tracePt t="127390" x="2832100" y="4603750"/>
          <p14:tracePt t="127406" x="2851150" y="4565650"/>
          <p14:tracePt t="127423" x="2851150" y="4533900"/>
          <p14:tracePt t="127440" x="2838450" y="4489450"/>
          <p14:tracePt t="127456" x="2800350" y="4425950"/>
          <p14:tracePt t="127473" x="2755900" y="4362450"/>
          <p14:tracePt t="127493" x="2679700" y="4248150"/>
          <p14:tracePt t="127506" x="2654300" y="4210050"/>
          <p14:tracePt t="127523" x="2616200" y="4114800"/>
          <p14:tracePt t="127540" x="2609850" y="4076700"/>
          <p14:tracePt t="127556" x="2609850" y="4064000"/>
          <p14:tracePt t="127574" x="2603500" y="4064000"/>
          <p14:tracePt t="127734" x="2603500" y="4076700"/>
          <p14:tracePt t="127758" x="2597150" y="4146550"/>
          <p14:tracePt t="127774" x="2597150" y="4210050"/>
          <p14:tracePt t="127790" x="2616200" y="4254500"/>
          <p14:tracePt t="127808" x="2628900" y="4273550"/>
          <p14:tracePt t="127906" x="2635250" y="4273550"/>
          <p14:tracePt t="127911" x="2660650" y="4279900"/>
          <p14:tracePt t="127922" x="2692400" y="4279900"/>
          <p14:tracePt t="127940" x="2762250" y="4286250"/>
          <p14:tracePt t="127958" x="2813050" y="4292600"/>
          <p14:tracePt t="127973" x="2870200" y="4298950"/>
          <p14:tracePt t="127991" x="2940050" y="4298950"/>
          <p14:tracePt t="128007" x="3009900" y="4298950"/>
          <p14:tracePt t="128010" x="3035300" y="4298950"/>
          <p14:tracePt t="128024" x="3079750" y="4286250"/>
          <p14:tracePt t="128028" x="3111500" y="4279900"/>
          <p14:tracePt t="128040" x="3168650" y="4260850"/>
          <p14:tracePt t="128057" x="3238500" y="4229100"/>
          <p14:tracePt t="128073" x="3289300" y="4197350"/>
          <p14:tracePt t="128090" x="3327400" y="4165600"/>
          <p14:tracePt t="128106" x="3346450" y="4146550"/>
          <p14:tracePt t="128123" x="3346450" y="4127500"/>
          <p14:tracePt t="128140" x="3346450" y="4108450"/>
          <p14:tracePt t="128143" x="3346450" y="4102100"/>
          <p14:tracePt t="128157" x="3346450" y="4095750"/>
          <p14:tracePt t="128174" x="3346450" y="4076700"/>
          <p14:tracePt t="128191" x="3340100" y="4057650"/>
          <p14:tracePt t="128194" x="3340100" y="4051300"/>
          <p14:tracePt t="128206" x="3333750" y="4038600"/>
          <p14:tracePt t="128224" x="3314700" y="4006850"/>
          <p14:tracePt t="128241" x="3289300" y="3987800"/>
          <p14:tracePt t="128257" x="3257550" y="3962400"/>
          <p14:tracePt t="128259" x="3244850" y="3956050"/>
          <p14:tracePt t="128274" x="3206750" y="3930650"/>
          <p14:tracePt t="128290" x="3187700" y="3924300"/>
          <p14:tracePt t="128292" x="3155950" y="3911600"/>
          <p14:tracePt t="128307" x="3098800" y="3886200"/>
          <p14:tracePt t="128324" x="3060700" y="3879850"/>
          <p14:tracePt t="128340" x="3009900" y="3860800"/>
          <p14:tracePt t="128358" x="2952750" y="3841750"/>
          <p14:tracePt t="128374" x="2901950" y="3822700"/>
          <p14:tracePt t="128390" x="2851150" y="3803650"/>
          <p14:tracePt t="128407" x="2819400" y="3797300"/>
          <p14:tracePt t="128424" x="2781300" y="3790950"/>
          <p14:tracePt t="128440" x="2749550" y="3790950"/>
          <p14:tracePt t="128457" x="2724150" y="3790950"/>
          <p14:tracePt t="128474" x="2673350" y="3790950"/>
          <p14:tracePt t="128490" x="2628900" y="3784600"/>
          <p14:tracePt t="128493" x="2578100" y="3778250"/>
          <p14:tracePt t="128507" x="2552700" y="3771900"/>
          <p14:tracePt t="128510" x="2533650" y="3771900"/>
          <p14:tracePt t="128523" x="2520950" y="3771900"/>
          <p14:tracePt t="128541" x="2457450" y="3771900"/>
          <p14:tracePt t="128557" x="2438400" y="3771900"/>
          <p14:tracePt t="128574" x="2425700" y="3778250"/>
          <p14:tracePt t="128591" x="2393950" y="3803650"/>
          <p14:tracePt t="128607" x="2362200" y="3835400"/>
          <p14:tracePt t="128624" x="2330450" y="3867150"/>
          <p14:tracePt t="128641" x="2305050" y="3930650"/>
          <p14:tracePt t="128658" x="2286000" y="3968750"/>
          <p14:tracePt t="128674" x="2279650" y="4000500"/>
          <p14:tracePt t="128691" x="2279650" y="4044950"/>
          <p14:tracePt t="128708" x="2286000" y="4076700"/>
          <p14:tracePt t="128711" x="2298700" y="4095750"/>
          <p14:tracePt t="128723" x="2317750" y="4114800"/>
          <p14:tracePt t="128741" x="2381250" y="4184650"/>
          <p14:tracePt t="128743" x="2406650" y="4203700"/>
          <p14:tracePt t="128758" x="2451100" y="4260850"/>
          <p14:tracePt t="128774" x="2495550" y="4318000"/>
          <p14:tracePt t="128791" x="2546350" y="4381500"/>
          <p14:tracePt t="128808" x="2578100" y="4419600"/>
          <p14:tracePt t="128825" x="2603500" y="4438650"/>
          <p14:tracePt t="128841" x="2622550" y="4451350"/>
          <p14:tracePt t="128857" x="2641600" y="4457700"/>
          <p14:tracePt t="128874" x="2673350" y="4464050"/>
          <p14:tracePt t="128891" x="2749550" y="4470400"/>
          <p14:tracePt t="128907" x="2794000" y="4470400"/>
          <p14:tracePt t="128924" x="2844800" y="4464050"/>
          <p14:tracePt t="128927" x="2863850" y="4464050"/>
          <p14:tracePt t="128940" x="2889250" y="4457700"/>
          <p14:tracePt t="128941" x="2908300" y="4445000"/>
          <p14:tracePt t="128957" x="2933700" y="4438650"/>
          <p14:tracePt t="128960" x="2952750" y="4425950"/>
          <p14:tracePt t="128973" x="2978150" y="4413250"/>
          <p14:tracePt t="128976" x="2997200" y="4394200"/>
          <p14:tracePt t="128991" x="3028950" y="4362450"/>
          <p14:tracePt t="129007" x="3060700" y="4324350"/>
          <p14:tracePt t="129008" x="3073400" y="4305300"/>
          <p14:tracePt t="129025" x="3098800" y="4273550"/>
          <p14:tracePt t="129041" x="3117850" y="4241800"/>
          <p14:tracePt t="129058" x="3130550" y="4210050"/>
          <p14:tracePt t="129074" x="3143250" y="4184650"/>
          <p14:tracePt t="129090" x="3149600" y="4165600"/>
          <p14:tracePt t="129108" x="3149600" y="4133850"/>
          <p14:tracePt t="129124" x="3143250" y="4108450"/>
          <p14:tracePt t="129140" x="3124200" y="4076700"/>
          <p14:tracePt t="129158" x="3098800" y="4044950"/>
          <p14:tracePt t="129175" x="3073400" y="4019550"/>
          <p14:tracePt t="129191" x="3041650" y="3987800"/>
          <p14:tracePt t="129208" x="3022600" y="3968750"/>
          <p14:tracePt t="129225" x="3003550" y="3956050"/>
          <p14:tracePt t="129242" x="2978150" y="3943350"/>
          <p14:tracePt t="129258" x="2940050" y="3924300"/>
          <p14:tracePt t="129274" x="2901950" y="3905250"/>
          <p14:tracePt t="129291" x="2870200" y="3898900"/>
          <p14:tracePt t="129308" x="2857500" y="3892550"/>
          <p14:tracePt t="129324" x="2832100" y="3886200"/>
          <p14:tracePt t="129342" x="2813050" y="3873500"/>
          <p14:tracePt t="129358" x="2806700" y="3873500"/>
          <p14:tracePt t="129374" x="2794000" y="3867150"/>
          <p14:tracePt t="129391" x="2787650" y="3867150"/>
          <p14:tracePt t="129408" x="2774950" y="3867150"/>
          <p14:tracePt t="129424" x="2724150" y="3873500"/>
          <p14:tracePt t="129427" x="2698750" y="3879850"/>
          <p14:tracePt t="129441" x="2673350" y="3886200"/>
          <p14:tracePt t="129458" x="2622550" y="3911600"/>
          <p14:tracePt t="129475" x="2597150" y="3917950"/>
          <p14:tracePt t="129492" x="2584450" y="3924300"/>
          <p14:tracePt t="129508" x="2571750" y="3937000"/>
          <p14:tracePt t="129525" x="2565400" y="3949700"/>
          <p14:tracePt t="129541" x="2559050" y="3968750"/>
          <p14:tracePt t="129559" x="2559050" y="3981450"/>
          <p14:tracePt t="129575" x="2559050" y="4006850"/>
          <p14:tracePt t="129592" x="2559050" y="4032250"/>
          <p14:tracePt t="129609" x="2559050" y="4064000"/>
          <p14:tracePt t="129626" x="2578100" y="4102100"/>
          <p14:tracePt t="129642" x="2609850" y="4146550"/>
          <p14:tracePt t="129657" x="2654300" y="4191000"/>
          <p14:tracePt t="129660" x="2667000" y="4210050"/>
          <p14:tracePt t="129674" x="2705100" y="4248150"/>
          <p14:tracePt t="129677" x="2717800" y="4260850"/>
          <p14:tracePt t="129692" x="2736850" y="4273550"/>
          <p14:tracePt t="129709" x="2800350" y="4318000"/>
          <p14:tracePt t="129725" x="2819400" y="4318000"/>
          <p14:tracePt t="129742" x="2844800" y="4324350"/>
          <p14:tracePt t="129758" x="2882900" y="4324350"/>
          <p14:tracePt t="129775" x="2901950" y="4324350"/>
          <p14:tracePt t="129791" x="2927350" y="4324350"/>
          <p14:tracePt t="129807" x="2940050" y="4324350"/>
          <p14:tracePt t="129825" x="2952750" y="4324350"/>
          <p14:tracePt t="129842" x="2965450" y="4324350"/>
          <p14:tracePt t="129858" x="2978150" y="4324350"/>
          <p14:tracePt t="129875" x="3009900" y="4318000"/>
          <p14:tracePt t="129892" x="3028950" y="4311650"/>
          <p14:tracePt t="129908" x="3048000" y="4298950"/>
          <p14:tracePt t="129927" x="3067050" y="4273550"/>
          <p14:tracePt t="129942" x="3067050" y="4267200"/>
          <p14:tracePt t="129945" x="3067050" y="4260850"/>
          <p14:tracePt t="129959" x="3073400" y="4254500"/>
          <p14:tracePt t="129992" x="3073400" y="4248150"/>
          <p14:tracePt t="130133" x="3073400" y="4241800"/>
          <p14:tracePt t="130160" x="3067050" y="4229100"/>
          <p14:tracePt t="130176" x="3054350" y="4222750"/>
          <p14:tracePt t="130192" x="3048000" y="4210050"/>
          <p14:tracePt t="130210" x="3041650" y="4210050"/>
          <p14:tracePt t="130227" x="3028950" y="4197350"/>
          <p14:tracePt t="130230" x="3022600" y="4191000"/>
          <p14:tracePt t="130241" x="3022600" y="4178300"/>
          <p14:tracePt t="130245" x="3048000" y="4171950"/>
          <p14:tracePt t="130260" x="3067050" y="4165600"/>
          <p14:tracePt t="130276" x="3162300" y="4140200"/>
          <p14:tracePt t="130293" x="3251200" y="4108450"/>
          <p14:tracePt t="130297" x="3321050" y="4089400"/>
          <p14:tracePt t="130309" x="3397250" y="4064000"/>
          <p14:tracePt t="130314" x="3454400" y="4051300"/>
          <p14:tracePt t="130326" x="3575050" y="4013200"/>
          <p14:tracePt t="130343" x="3606800" y="3994150"/>
          <p14:tracePt t="130359" x="3606800" y="3987800"/>
          <p14:tracePt t="130409" x="3613150" y="3987800"/>
          <p14:tracePt t="130426" x="3625850" y="3981450"/>
          <p14:tracePt t="130442" x="3651250" y="3975100"/>
          <p14:tracePt t="130459" x="3670300" y="3962400"/>
          <p14:tracePt t="130475" x="3676650" y="3943350"/>
          <p14:tracePt t="130492" x="3689350" y="3924300"/>
          <p14:tracePt t="130509" x="3689350" y="3892550"/>
          <p14:tracePt t="130525" x="3689350" y="3879850"/>
          <p14:tracePt t="130527" x="3689350" y="3867150"/>
          <p14:tracePt t="130542" x="3689350" y="3860800"/>
          <p14:tracePt t="130545" x="3683000" y="3848100"/>
          <p14:tracePt t="130558" x="3683000" y="3829050"/>
          <p14:tracePt t="130576" x="3683000" y="3771900"/>
          <p14:tracePt t="130592" x="3676650" y="3733800"/>
          <p14:tracePt t="130611" x="3670300" y="3702050"/>
          <p14:tracePt t="130625" x="3657600" y="3676650"/>
          <p14:tracePt t="130642" x="3644900" y="3657600"/>
          <p14:tracePt t="130659" x="3625850" y="3644900"/>
          <p14:tracePt t="130676" x="3613150" y="3638550"/>
          <p14:tracePt t="130710" x="3600450" y="3638550"/>
          <p14:tracePt t="130726" x="3587750" y="3632200"/>
          <p14:tracePt t="130743" x="3575050" y="3632200"/>
          <p14:tracePt t="130759" x="3492500" y="3625850"/>
          <p14:tracePt t="130776" x="3390900" y="3625850"/>
          <p14:tracePt t="130793" x="3289300" y="3613150"/>
          <p14:tracePt t="130810" x="3251200" y="3600450"/>
          <p14:tracePt t="130826" x="3060700" y="3575050"/>
          <p14:tracePt t="130843" x="3009900" y="3568700"/>
          <p14:tracePt t="130859" x="2800350" y="3543300"/>
          <p14:tracePt t="130876" x="2679700" y="3543300"/>
          <p14:tracePt t="130893" x="2578100" y="3543300"/>
          <p14:tracePt t="130908" x="2470150" y="3556000"/>
          <p14:tracePt t="130926" x="2349500" y="3575050"/>
          <p14:tracePt t="130943" x="2235200" y="3619500"/>
          <p14:tracePt t="130959" x="2152650" y="3683000"/>
          <p14:tracePt t="130963" x="2133600" y="3708400"/>
          <p14:tracePt t="130976" x="2120900" y="3740150"/>
          <p14:tracePt t="130993" x="2114550" y="3829050"/>
          <p14:tracePt t="131010" x="2101850" y="3962400"/>
          <p14:tracePt t="131026" x="2063750" y="4032250"/>
          <p14:tracePt t="131042" x="2032000" y="4102100"/>
          <p14:tracePt t="131059" x="2019300" y="4165600"/>
          <p14:tracePt t="131076" x="2057400" y="4235450"/>
          <p14:tracePt t="131093" x="2184400" y="4318000"/>
          <p14:tracePt t="131109" x="2330450" y="4394200"/>
          <p14:tracePt t="131126" x="2476500" y="4457700"/>
          <p14:tracePt t="131143" x="2635250" y="4514850"/>
          <p14:tracePt t="131159" x="2787650" y="4565650"/>
          <p14:tracePt t="131176" x="2971800" y="4610100"/>
          <p14:tracePt t="131193" x="3092450" y="4616450"/>
          <p14:tracePt t="131210" x="3219450" y="4616450"/>
          <p14:tracePt t="131227" x="3308350" y="4610100"/>
          <p14:tracePt t="131243" x="3416300" y="4597400"/>
          <p14:tracePt t="131260" x="3587750" y="4591050"/>
          <p14:tracePt t="131277" x="3689350" y="4591050"/>
          <p14:tracePt t="131295" x="3797300" y="4591050"/>
          <p14:tracePt t="131308" x="3860800" y="4584700"/>
          <p14:tracePt t="131326" x="3898900" y="4578350"/>
          <p14:tracePt t="131342" x="3917950" y="4565650"/>
          <p14:tracePt t="131360" x="3949700" y="4533900"/>
          <p14:tracePt t="131376" x="3981450" y="4470400"/>
          <p14:tracePt t="131393" x="4000500" y="4413250"/>
          <p14:tracePt t="131408" x="4013200" y="4324350"/>
          <p14:tracePt t="131427" x="4019550" y="4235450"/>
          <p14:tracePt t="131443" x="4019550" y="4152900"/>
          <p14:tracePt t="131460" x="4019550" y="4102100"/>
          <p14:tracePt t="131477" x="4013200" y="4038600"/>
          <p14:tracePt t="131492" x="3981450" y="3968750"/>
          <p14:tracePt t="131493" x="3949700" y="3937000"/>
          <p14:tracePt t="131510" x="3892550" y="3886200"/>
          <p14:tracePt t="131528" x="3803650" y="3835400"/>
          <p14:tracePt t="131544" x="3746500" y="3803650"/>
          <p14:tracePt t="131560" x="3670300" y="3765550"/>
          <p14:tracePt t="131577" x="3613150" y="3740150"/>
          <p14:tracePt t="131593" x="3530600" y="3721100"/>
          <p14:tracePt t="131612" x="3454400" y="3714750"/>
          <p14:tracePt t="131615" x="3397250" y="3714750"/>
          <p14:tracePt t="131625" x="3365500" y="3714750"/>
          <p14:tracePt t="131644" x="3232150" y="3714750"/>
          <p14:tracePt t="131660" x="3181350" y="3721100"/>
          <p14:tracePt t="131677" x="3175000" y="3721100"/>
          <p14:tracePt t="131722" x="3168650" y="3721100"/>
          <p14:tracePt t="131731" x="3168650" y="3727450"/>
          <p14:tracePt t="131743" x="3143250" y="3727450"/>
          <p14:tracePt t="131761" x="3028950" y="3759200"/>
          <p14:tracePt t="131779" x="2927350" y="3810000"/>
          <p14:tracePt t="131793" x="2832100" y="3867150"/>
          <p14:tracePt t="131811" x="2825750" y="3873500"/>
          <p14:tracePt t="138636" x="2838450" y="3873500"/>
          <p14:tracePt t="138644" x="2844800" y="3873500"/>
          <p14:tracePt t="138651" x="2863850" y="3873500"/>
          <p14:tracePt t="138666" x="2889250" y="3873500"/>
          <p14:tracePt t="138683" x="2901950" y="3879850"/>
          <p14:tracePt t="138700" x="2921000" y="3898900"/>
          <p14:tracePt t="138715" x="2946400" y="3905250"/>
          <p14:tracePt t="138733" x="2971800" y="3911600"/>
          <p14:tracePt t="138749" x="3003550" y="3911600"/>
          <p14:tracePt t="138765" x="3028950" y="3911600"/>
          <p14:tracePt t="138782" x="3060700" y="3911600"/>
          <p14:tracePt t="138799" x="3073400" y="3905250"/>
          <p14:tracePt t="138913" x="3079750" y="3905250"/>
          <p14:tracePt t="138922" x="3086100" y="3905250"/>
          <p14:tracePt t="138938" x="3111500" y="3886200"/>
          <p14:tracePt t="138949" x="3143250" y="3873500"/>
          <p14:tracePt t="138968" x="3238500" y="3835400"/>
          <p14:tracePt t="138984" x="3263900" y="3829050"/>
          <p14:tracePt t="139001" x="3365500" y="3778250"/>
          <p14:tracePt t="139017" x="3409950" y="3752850"/>
          <p14:tracePt t="139033" x="3454400" y="3727450"/>
          <p14:tracePt t="139049" x="3498850" y="3702050"/>
          <p14:tracePt t="139066" x="3543300" y="3676650"/>
          <p14:tracePt t="139083" x="3575050" y="3644900"/>
          <p14:tracePt t="139100" x="3606800" y="3619500"/>
          <p14:tracePt t="139104" x="3613150" y="3613150"/>
          <p14:tracePt t="139116" x="3625850" y="3594100"/>
          <p14:tracePt t="139133" x="3651250" y="3568700"/>
          <p14:tracePt t="139149" x="3663950" y="3556000"/>
          <p14:tracePt t="139166" x="3683000" y="3536950"/>
          <p14:tracePt t="139183" x="3689350" y="3524250"/>
          <p14:tracePt t="139200" x="3695700" y="3517900"/>
          <p14:tracePt t="139217" x="3702050" y="3511550"/>
          <p14:tracePt t="139233" x="3708400" y="3505200"/>
          <p14:tracePt t="139250" x="3721100" y="3498850"/>
          <p14:tracePt t="139268" x="3746500" y="3498850"/>
          <p14:tracePt t="139282" x="3759200" y="3498850"/>
          <p14:tracePt t="139300" x="3771900" y="3498850"/>
          <p14:tracePt t="139316" x="3797300" y="3517900"/>
          <p14:tracePt t="139333" x="3810000" y="3536950"/>
          <p14:tracePt t="139349" x="3829050" y="3549650"/>
          <p14:tracePt t="139367" x="3848100" y="3568700"/>
          <p14:tracePt t="139383" x="3898900" y="3600450"/>
          <p14:tracePt t="139402" x="3943350" y="3625850"/>
          <p14:tracePt t="139416" x="3949700" y="3632200"/>
          <p14:tracePt t="139433" x="3956050" y="3638550"/>
          <p14:tracePt t="139631" x="3937000" y="3638550"/>
          <p14:tracePt t="139646" x="3917950" y="3651250"/>
          <p14:tracePt t="139657" x="3873500" y="3651250"/>
          <p14:tracePt t="139659" x="3822700" y="3651250"/>
          <p14:tracePt t="139684" x="3740150" y="3651250"/>
          <p14:tracePt t="139702" x="3638550" y="3644900"/>
          <p14:tracePt t="139717" x="3619500" y="3644900"/>
          <p14:tracePt t="139734" x="3613150" y="3638550"/>
          <p14:tracePt t="139754" x="3606800" y="3632200"/>
          <p14:tracePt t="139767" x="3606800" y="3619500"/>
          <p14:tracePt t="139833" x="3619500" y="3619500"/>
          <p14:tracePt t="139850" x="3689350" y="3632200"/>
          <p14:tracePt t="139867" x="3835400" y="3657600"/>
          <p14:tracePt t="139884" x="3981450" y="3676650"/>
          <p14:tracePt t="139901" x="4089400" y="3683000"/>
          <p14:tracePt t="139917" x="4171950" y="3683000"/>
          <p14:tracePt t="139933" x="4222750" y="3657600"/>
          <p14:tracePt t="139951" x="4229100" y="3625850"/>
          <p14:tracePt t="139967" x="4229100" y="3581400"/>
          <p14:tracePt t="139983" x="4203700" y="3517900"/>
          <p14:tracePt t="140000" x="4178300" y="3467100"/>
          <p14:tracePt t="140017" x="4152900" y="3429000"/>
          <p14:tracePt t="140033" x="4114800" y="3384550"/>
          <p14:tracePt t="140049" x="4076700" y="3346450"/>
          <p14:tracePt t="140067" x="4038600" y="3314700"/>
          <p14:tracePt t="140084" x="4000500" y="3282950"/>
          <p14:tracePt t="140100" x="3968750" y="3263900"/>
          <p14:tracePt t="140117" x="3943350" y="3244850"/>
          <p14:tracePt t="140133" x="3917950" y="3225800"/>
          <p14:tracePt t="140151" x="3892550" y="3206750"/>
          <p14:tracePt t="140167" x="3848100" y="3194050"/>
          <p14:tracePt t="140184" x="3803650" y="3194050"/>
          <p14:tracePt t="140201" x="3765550" y="3200400"/>
          <p14:tracePt t="140217" x="3714750" y="3219450"/>
          <p14:tracePt t="140234" x="3670300" y="3238500"/>
          <p14:tracePt t="140251" x="3632200" y="3251200"/>
          <p14:tracePt t="140267" x="3619500" y="3251200"/>
          <p14:tracePt t="140284" x="3606800" y="3257550"/>
          <p14:tracePt t="140299" x="3575050" y="3263900"/>
          <p14:tracePt t="140317" x="3524250" y="3282950"/>
          <p14:tracePt t="140334" x="3422650" y="3321050"/>
          <p14:tracePt t="140350" x="3359150" y="3340100"/>
          <p14:tracePt t="140367" x="3295650" y="3352800"/>
          <p14:tracePt t="140384" x="3282950" y="3359150"/>
          <p14:tracePt t="140400" x="3276600" y="3359150"/>
          <p14:tracePt t="140434" x="3276600" y="3365500"/>
          <p14:tracePt t="140451" x="3270250" y="3390900"/>
          <p14:tracePt t="140467" x="3251200" y="3429000"/>
          <p14:tracePt t="140483" x="3232150" y="3460750"/>
          <p14:tracePt t="140486" x="3219450" y="3473450"/>
          <p14:tracePt t="140501" x="3213100" y="3486150"/>
          <p14:tracePt t="140504" x="3206750" y="3498850"/>
          <p14:tracePt t="140516" x="3206750" y="3505200"/>
          <p14:tracePt t="140586" x="3225800" y="3505200"/>
          <p14:tracePt t="140593" x="3238500" y="3505200"/>
          <p14:tracePt t="140603" x="3244850" y="3511550"/>
          <p14:tracePt t="140618" x="3244850" y="3517900"/>
          <p14:tracePt t="140634" x="3251200" y="3530600"/>
          <p14:tracePt t="140651" x="3263900" y="3556000"/>
          <p14:tracePt t="140668" x="3270250" y="3568700"/>
          <p14:tracePt t="141004" x="3270250" y="3575050"/>
          <p14:tracePt t="141014" x="3276600" y="3575050"/>
          <p14:tracePt t="141022" x="3282950" y="3581400"/>
          <p14:tracePt t="141034" x="3289300" y="3581400"/>
          <p14:tracePt t="141051" x="3308350" y="3587750"/>
          <p14:tracePt t="141068" x="3333750" y="3600450"/>
          <p14:tracePt t="141085" x="3384550" y="3619500"/>
          <p14:tracePt t="141102" x="3441700" y="3632200"/>
          <p14:tracePt t="141122" x="3498850" y="3638550"/>
          <p14:tracePt t="141135" x="3568700" y="3638550"/>
          <p14:tracePt t="141152" x="3644900" y="3638550"/>
          <p14:tracePt t="141168" x="3708400" y="3632200"/>
          <p14:tracePt t="141185" x="3746500" y="3625850"/>
          <p14:tracePt t="141201" x="3778250" y="3613150"/>
          <p14:tracePt t="141217" x="3816350" y="3606800"/>
          <p14:tracePt t="141234" x="3841750" y="3594100"/>
          <p14:tracePt t="141236" x="3860800" y="3587750"/>
          <p14:tracePt t="141252" x="3873500" y="3587750"/>
          <p14:tracePt t="141270" x="3905250" y="3568700"/>
          <p14:tracePt t="141285" x="3930650" y="3549650"/>
          <p14:tracePt t="141301" x="3975100" y="3511550"/>
          <p14:tracePt t="141318" x="4000500" y="3486150"/>
          <p14:tracePt t="141334" x="4006850" y="3460750"/>
          <p14:tracePt t="141351" x="4013200" y="3441700"/>
          <p14:tracePt t="141368" x="4006850" y="3416300"/>
          <p14:tracePt t="141384" x="3994150" y="3397250"/>
          <p14:tracePt t="141401" x="3968750" y="3378200"/>
          <p14:tracePt t="141418" x="3937000" y="3346450"/>
          <p14:tracePt t="141435" x="3898900" y="3314700"/>
          <p14:tracePt t="141440" x="3886200" y="3308350"/>
          <p14:tracePt t="141450" x="3867150" y="3295650"/>
          <p14:tracePt t="141469" x="3803650" y="3270250"/>
          <p14:tracePt t="141485" x="3733800" y="3257550"/>
          <p14:tracePt t="141502" x="3657600" y="3244850"/>
          <p14:tracePt t="141518" x="3632200" y="3244850"/>
          <p14:tracePt t="141535" x="3606800" y="3238500"/>
          <p14:tracePt t="141551" x="3594100" y="3238500"/>
          <p14:tracePt t="141568" x="3581400" y="3238500"/>
          <p14:tracePt t="141585" x="3530600" y="3238500"/>
          <p14:tracePt t="141601" x="3479800" y="3251200"/>
          <p14:tracePt t="141618" x="3397250" y="3270250"/>
          <p14:tracePt t="141635" x="3352800" y="3282950"/>
          <p14:tracePt t="141651" x="3321050" y="3295650"/>
          <p14:tracePt t="141685" x="3314700" y="3302000"/>
          <p14:tracePt t="141691" x="3308350" y="3314700"/>
          <p14:tracePt t="141700" x="3302000" y="3327400"/>
          <p14:tracePt t="141718" x="3270250" y="3378200"/>
          <p14:tracePt t="141735" x="3238500" y="3422650"/>
          <p14:tracePt t="141752" x="3200400" y="3486150"/>
          <p14:tracePt t="141769" x="3181350" y="3536950"/>
          <p14:tracePt t="141785" x="3181350" y="3562350"/>
          <p14:tracePt t="141802" x="3187700" y="3568700"/>
          <p14:tracePt t="141818" x="3187700" y="3575050"/>
          <p14:tracePt t="141835" x="3194050" y="3575050"/>
          <p14:tracePt t="141851" x="3225800" y="3587750"/>
          <p14:tracePt t="141868" x="3321050" y="3613150"/>
          <p14:tracePt t="141884" x="3473450" y="3644900"/>
          <p14:tracePt t="141902" x="3625850" y="3676650"/>
          <p14:tracePt t="141918" x="3790950" y="3689350"/>
          <p14:tracePt t="141935" x="3886200" y="3689350"/>
          <p14:tracePt t="141938" x="3917950" y="3689350"/>
          <p14:tracePt t="141951" x="3943350" y="3683000"/>
          <p14:tracePt t="141968" x="3968750" y="3670300"/>
          <p14:tracePt t="141985" x="3987800" y="3644900"/>
          <p14:tracePt t="142002" x="4000500" y="3606800"/>
          <p14:tracePt t="142019" x="4006850" y="3549650"/>
          <p14:tracePt t="142035" x="4006850" y="3517900"/>
          <p14:tracePt t="142052" x="4000500" y="3486150"/>
          <p14:tracePt t="142068" x="3981450" y="3454400"/>
          <p14:tracePt t="142086" x="3962400" y="3429000"/>
          <p14:tracePt t="142102" x="3924300" y="3397250"/>
          <p14:tracePt t="142119" x="3879850" y="3365500"/>
          <p14:tracePt t="142136" x="3835400" y="3340100"/>
          <p14:tracePt t="142152" x="3797300" y="3321050"/>
          <p14:tracePt t="142168" x="3759200" y="3314700"/>
          <p14:tracePt t="142173" x="3752850" y="3314700"/>
          <p14:tracePt t="142184" x="3746500" y="3314700"/>
          <p14:tracePt t="142185" x="3740150" y="3314700"/>
          <p14:tracePt t="142202" x="3727450" y="3321050"/>
          <p14:tracePt t="142219" x="3689350" y="3352800"/>
          <p14:tracePt t="142235" x="3638550" y="3397250"/>
          <p14:tracePt t="142254" x="3625850" y="3429000"/>
          <p14:tracePt t="142269" x="3625850" y="3467100"/>
          <p14:tracePt t="142286" x="3663950" y="3505200"/>
          <p14:tracePt t="142302" x="3714750" y="3536950"/>
          <p14:tracePt t="142319" x="3848100" y="3568700"/>
          <p14:tracePt t="142335" x="4006850" y="3581400"/>
          <p14:tracePt t="142354" x="4127500" y="3587750"/>
          <p14:tracePt t="142369" x="4229100" y="3568700"/>
          <p14:tracePt t="142386" x="4305300" y="3549650"/>
          <p14:tracePt t="142402" x="4337050" y="3543300"/>
          <p14:tracePt t="142556" x="4337050" y="3536950"/>
          <p14:tracePt t="142573" x="4337050" y="3530600"/>
          <p14:tracePt t="142577" x="4330700" y="3530600"/>
          <p14:tracePt t="142586" x="4324350" y="3524250"/>
          <p14:tracePt t="142603" x="4318000" y="3524250"/>
          <p14:tracePt t="142619" x="4311650" y="3524250"/>
          <p14:tracePt t="142758" x="4305300" y="3524250"/>
          <p14:tracePt t="142806" x="4305300" y="3536950"/>
          <p14:tracePt t="142814" x="4305300" y="3549650"/>
          <p14:tracePt t="142822" x="4311650" y="3562350"/>
          <p14:tracePt t="142837" x="4330700" y="3600450"/>
          <p14:tracePt t="142854" x="4343400" y="3625850"/>
          <p14:tracePt t="142869" x="4349750" y="3644900"/>
          <p14:tracePt t="142887" x="4362450" y="3663950"/>
          <p14:tracePt t="142953" x="4349750" y="3663950"/>
          <p14:tracePt t="142969" x="4318000" y="3689350"/>
          <p14:tracePt t="142986" x="4286250" y="3752850"/>
          <p14:tracePt t="143003" x="4273550" y="3835400"/>
          <p14:tracePt t="143019" x="4273550" y="3892550"/>
          <p14:tracePt t="143035" x="4267200" y="3905250"/>
          <p14:tracePt t="143053" x="4260850" y="3905250"/>
          <p14:tracePt t="143069" x="4254500" y="3905250"/>
          <p14:tracePt t="143103" x="4254500" y="3911600"/>
          <p14:tracePt t="143119" x="4248150" y="3930650"/>
          <p14:tracePt t="143136" x="4248150" y="4006850"/>
          <p14:tracePt t="143152" x="4254500" y="4070350"/>
          <p14:tracePt t="143170" x="4254500" y="4108450"/>
          <p14:tracePt t="143186" x="4248150" y="4127500"/>
          <p14:tracePt t="143245" x="4248150" y="4133850"/>
          <p14:tracePt t="143253" x="4248150" y="4152900"/>
          <p14:tracePt t="143270" x="4241800" y="4222750"/>
          <p14:tracePt t="143286" x="4229100" y="4311650"/>
          <p14:tracePt t="143303" x="4222750" y="4381500"/>
          <p14:tracePt t="143320" x="4216400" y="4425950"/>
          <p14:tracePt t="143336" x="4210050" y="4445000"/>
          <p14:tracePt t="143387" x="4203700" y="4438650"/>
          <p14:tracePt t="143403" x="4203700" y="4413250"/>
          <p14:tracePt t="143459" x="4203700" y="4406900"/>
          <p14:tracePt t="143470" x="4203700" y="4400550"/>
          <p14:tracePt t="143487" x="4216400" y="4381500"/>
          <p14:tracePt t="143504" x="4292600" y="4318000"/>
          <p14:tracePt t="143520" x="4381500" y="4248150"/>
          <p14:tracePt t="143537" x="4413250" y="4216400"/>
          <p14:tracePt t="143554" x="4514850" y="4152900"/>
          <p14:tracePt t="143570" x="4552950" y="4133850"/>
          <p14:tracePt t="143587" x="4565650" y="4133850"/>
          <p14:tracePt t="143603" x="4572000" y="4127500"/>
          <p14:tracePt t="143637" x="4591050" y="4133850"/>
          <p14:tracePt t="143652" x="4603750" y="4140200"/>
          <p14:tracePt t="143670" x="4629150" y="4165600"/>
          <p14:tracePt t="143687" x="4654550" y="4210050"/>
          <p14:tracePt t="143693" x="4654550" y="4216400"/>
          <p14:tracePt t="143702" x="4660900" y="4241800"/>
          <p14:tracePt t="143719" x="4667250" y="4267200"/>
          <p14:tracePt t="143723" x="4673600" y="4273550"/>
          <p14:tracePt t="143736" x="4673600" y="4279900"/>
          <p14:tracePt t="143740" x="4679950" y="4279900"/>
          <p14:tracePt t="143753" x="4679950" y="4286250"/>
          <p14:tracePt t="143772" x="4692650" y="4305300"/>
          <p14:tracePt t="143786" x="4692650" y="4311650"/>
          <p14:tracePt t="143804" x="4692650" y="4337050"/>
          <p14:tracePt t="149752" x="4686300" y="4337050"/>
          <p14:tracePt t="149763" x="4667250" y="4311650"/>
          <p14:tracePt t="149774" x="4641850" y="4305300"/>
          <p14:tracePt t="149793" x="4635500" y="4305300"/>
          <p14:tracePt t="149874" x="4629150" y="4305300"/>
          <p14:tracePt t="149881" x="4616450" y="4305300"/>
          <p14:tracePt t="149891" x="4572000" y="4324350"/>
          <p14:tracePt t="149909" x="4464050" y="4368800"/>
          <p14:tracePt t="149925" x="4311650" y="4419600"/>
          <p14:tracePt t="149943" x="4229100" y="4457700"/>
          <p14:tracePt t="149960" x="4216400" y="4476750"/>
          <p14:tracePt t="149976" x="4191000" y="4495800"/>
          <p14:tracePt t="149992" x="4140200" y="4521200"/>
          <p14:tracePt t="150009" x="4064000" y="4546600"/>
          <p14:tracePt t="150025" x="4000500" y="4565650"/>
          <p14:tracePt t="150042" x="3962400" y="4572000"/>
          <p14:tracePt t="150058" x="3956050" y="4578350"/>
          <p14:tracePt t="150106" x="3956050" y="4584700"/>
          <p14:tracePt t="150115" x="3949700" y="4591050"/>
          <p14:tracePt t="150124" x="3943350" y="4597400"/>
          <p14:tracePt t="150143" x="3924300" y="4629150"/>
          <p14:tracePt t="150159" x="3905250" y="4648200"/>
          <p14:tracePt t="150176" x="3873500" y="4686300"/>
          <p14:tracePt t="150193" x="3854450" y="4711700"/>
          <p14:tracePt t="150210" x="3835400" y="4737100"/>
          <p14:tracePt t="150226" x="3816350" y="4756150"/>
          <p14:tracePt t="150242" x="3803650" y="4781550"/>
          <p14:tracePt t="150259" x="3790950" y="4794250"/>
          <p14:tracePt t="150277" x="3778250" y="4806950"/>
          <p14:tracePt t="150504" x="3790950" y="4813300"/>
          <p14:tracePt t="150507" x="3803650" y="4813300"/>
          <p14:tracePt t="150525" x="3860800" y="4813300"/>
          <p14:tracePt t="150543" x="3949700" y="4806950"/>
          <p14:tracePt t="150559" x="4038600" y="4806950"/>
          <p14:tracePt t="150576" x="4171950" y="4800600"/>
          <p14:tracePt t="150593" x="4279900" y="4800600"/>
          <p14:tracePt t="150608" x="4343400" y="4794250"/>
          <p14:tracePt t="150627" x="4381500" y="4781550"/>
          <p14:tracePt t="150643" x="4387850" y="4768850"/>
          <p14:tracePt t="150660" x="4387850" y="4730750"/>
          <p14:tracePt t="150676" x="4368800" y="4692650"/>
          <p14:tracePt t="150695" x="4349750" y="4660900"/>
          <p14:tracePt t="150701" x="4337050" y="4641850"/>
          <p14:tracePt t="150709" x="4318000" y="4622800"/>
          <p14:tracePt t="150726" x="4292600" y="4591050"/>
          <p14:tracePt t="150743" x="4241800" y="4540250"/>
          <p14:tracePt t="150761" x="4121150" y="4464050"/>
          <p14:tracePt t="150776" x="3905250" y="4387850"/>
          <p14:tracePt t="150793" x="3727450" y="4330700"/>
          <p14:tracePt t="150812" x="3556000" y="4286250"/>
          <p14:tracePt t="150826" x="3403600" y="4241800"/>
          <p14:tracePt t="150845" x="3308350" y="4203700"/>
          <p14:tracePt t="150860" x="3251200" y="4184650"/>
          <p14:tracePt t="150876" x="3200400" y="4178300"/>
          <p14:tracePt t="150893" x="3098800" y="4178300"/>
          <p14:tracePt t="150909" x="2914650" y="4197350"/>
          <p14:tracePt t="150928" x="2781300" y="4203700"/>
          <p14:tracePt t="150943" x="2698750" y="4203700"/>
          <p14:tracePt t="150959" x="2641600" y="4197350"/>
          <p14:tracePt t="150976" x="2571750" y="4197350"/>
          <p14:tracePt t="150993" x="2470150" y="4216400"/>
          <p14:tracePt t="151010" x="2286000" y="4267200"/>
          <p14:tracePt t="151026" x="2101850" y="4330700"/>
          <p14:tracePt t="151042" x="1949450" y="4394200"/>
          <p14:tracePt t="151059" x="1822450" y="4438650"/>
          <p14:tracePt t="151076" x="1790700" y="4451350"/>
          <p14:tracePt t="151152" x="1790700" y="4457700"/>
          <p14:tracePt t="151165" x="1790700" y="4464050"/>
          <p14:tracePt t="151829" x="1778000" y="4438650"/>
          <p14:tracePt t="151837" x="1752600" y="4413250"/>
          <p14:tracePt t="151842" x="1720850" y="4356100"/>
          <p14:tracePt t="151860" x="1638300" y="4235450"/>
          <p14:tracePt t="151877" x="1555750" y="4114800"/>
          <p14:tracePt t="151895" x="1524000" y="4070350"/>
          <p14:tracePt t="153089" x="1530350" y="4076700"/>
          <p14:tracePt t="153112" x="1536700" y="4076700"/>
          <p14:tracePt t="153129" x="1543050" y="4076700"/>
          <p14:tracePt t="153145" x="1568450" y="4076700"/>
          <p14:tracePt t="153150" x="1593850" y="4076700"/>
          <p14:tracePt t="153162" x="1612900" y="4076700"/>
          <p14:tracePt t="153167" x="1638300" y="4076700"/>
          <p14:tracePt t="153177" x="1676400" y="4076700"/>
          <p14:tracePt t="153196" x="1720850" y="4076700"/>
          <p14:tracePt t="153199" x="1752600" y="4076700"/>
          <p14:tracePt t="153210" x="1784350" y="4083050"/>
          <p14:tracePt t="153212" x="1809750" y="4089400"/>
          <p14:tracePt t="153230" x="1885950" y="4095750"/>
          <p14:tracePt t="153246" x="1974850" y="4095750"/>
          <p14:tracePt t="153262" x="2038350" y="4095750"/>
          <p14:tracePt t="153279" x="2089150" y="4089400"/>
          <p14:tracePt t="153295" x="2127250" y="4083050"/>
          <p14:tracePt t="153312" x="2146300" y="4083050"/>
          <p14:tracePt t="153328" x="2152650" y="4076700"/>
          <p14:tracePt t="153345" x="2159000" y="4070350"/>
          <p14:tracePt t="153364" x="2165350" y="4051300"/>
          <p14:tracePt t="153378" x="2165350" y="4044950"/>
          <p14:tracePt t="153382" x="2165350" y="4032250"/>
          <p14:tracePt t="153396" x="2165350" y="4013200"/>
          <p14:tracePt t="153411" x="2146300" y="3981450"/>
          <p14:tracePt t="153428" x="2114550" y="3949700"/>
          <p14:tracePt t="153433" x="2082800" y="3930650"/>
          <p14:tracePt t="153445" x="2070100" y="3924300"/>
          <p14:tracePt t="153462" x="2032000" y="3905250"/>
          <p14:tracePt t="153480" x="2012950" y="3892550"/>
          <p14:tracePt t="153495" x="1993900" y="3886200"/>
          <p14:tracePt t="153511" x="1981200" y="3879850"/>
          <p14:tracePt t="153528" x="1962150" y="3867150"/>
          <p14:tracePt t="153545" x="1930400" y="3860800"/>
          <p14:tracePt t="153562" x="1835150" y="3841750"/>
          <p14:tracePt t="153566" x="1758950" y="3829050"/>
          <p14:tracePt t="153577" x="1689100" y="3822700"/>
          <p14:tracePt t="153595" x="1568450" y="3810000"/>
          <p14:tracePt t="153612" x="1485900" y="3803650"/>
          <p14:tracePt t="153628" x="1460500" y="3797300"/>
          <p14:tracePt t="153662" x="1454150" y="3829050"/>
          <p14:tracePt t="153679" x="1454150" y="3898900"/>
          <p14:tracePt t="153695" x="1447800" y="4006850"/>
          <p14:tracePt t="153712" x="1447800" y="4089400"/>
          <p14:tracePt t="153727" x="1447800" y="4121150"/>
          <p14:tracePt t="153730" x="1454150" y="4159250"/>
          <p14:tracePt t="153744" x="1485900" y="4241800"/>
          <p14:tracePt t="153762" x="1524000" y="4305300"/>
          <p14:tracePt t="153778" x="1600200" y="4406900"/>
          <p14:tracePt t="153795" x="1689100" y="4508500"/>
          <p14:tracePt t="153811" x="1790700" y="4629150"/>
          <p14:tracePt t="153828" x="1854200" y="4699000"/>
          <p14:tracePt t="153832" x="1885950" y="4730750"/>
          <p14:tracePt t="153845" x="1898650" y="4743450"/>
          <p14:tracePt t="153861" x="1905000" y="4749800"/>
          <p14:tracePt t="153914" x="1911350" y="4749800"/>
          <p14:tracePt t="153929" x="1917700" y="4743450"/>
          <p14:tracePt t="153963" x="1917700" y="4756150"/>
          <p14:tracePt t="153980" x="1911350" y="4775200"/>
          <p14:tracePt t="153995" x="1905000" y="4781550"/>
          <p14:tracePt t="154012" x="1905000" y="4787900"/>
          <p14:tracePt t="154114" x="1911350" y="4787900"/>
          <p14:tracePt t="154120" x="1917700" y="4787900"/>
          <p14:tracePt t="154127" x="1924050" y="4787900"/>
          <p14:tracePt t="154146" x="1936750" y="4781550"/>
          <p14:tracePt t="154162" x="1943100" y="4781550"/>
          <p14:tracePt t="154179" x="1949450" y="4775200"/>
          <p14:tracePt t="154618" x="1955800" y="4775200"/>
          <p14:tracePt t="154626" x="1955800" y="4768850"/>
          <p14:tracePt t="154633" x="1962150" y="4768850"/>
          <p14:tracePt t="154647" x="1968500" y="4762500"/>
          <p14:tracePt t="155068" x="1974850" y="4756150"/>
          <p14:tracePt t="155078" x="1981200" y="4749800"/>
          <p14:tracePt t="155086" x="1987550" y="4743450"/>
          <p14:tracePt t="155096" x="2000250" y="4743450"/>
          <p14:tracePt t="155114" x="2025650" y="4730750"/>
          <p14:tracePt t="155130" x="2044700" y="4724400"/>
          <p14:tracePt t="155146" x="2057400" y="4711700"/>
          <p14:tracePt t="155163" x="2063750" y="4711700"/>
          <p14:tracePt t="155197" x="2070100" y="4711700"/>
          <p14:tracePt t="155214" x="2076450" y="4711700"/>
          <p14:tracePt t="155230" x="2082800" y="4711700"/>
          <p14:tracePt t="155247" x="2089150" y="4711700"/>
          <p14:tracePt t="155264" x="2095500" y="4705350"/>
          <p14:tracePt t="155278" x="2101850" y="4699000"/>
          <p14:tracePt t="155297" x="2108200" y="4692650"/>
          <p14:tracePt t="155313" x="2114550" y="4686300"/>
          <p14:tracePt t="155330" x="2120900" y="4679950"/>
          <p14:tracePt t="155347" x="2127250" y="4673600"/>
          <p14:tracePt t="155380" x="2127250" y="4667250"/>
          <p14:tracePt t="155398" x="2139950" y="4667250"/>
          <p14:tracePt t="155414" x="2146300" y="4667250"/>
          <p14:tracePt t="155472" x="2146300" y="4673600"/>
          <p14:tracePt t="155479" x="2152650" y="4686300"/>
          <p14:tracePt t="155497" x="2165350" y="4711700"/>
          <p14:tracePt t="155513" x="2197100" y="4762500"/>
          <p14:tracePt t="155530" x="2228850" y="4826000"/>
          <p14:tracePt t="155547" x="2235200" y="4876800"/>
          <p14:tracePt t="155563" x="2235200" y="4953000"/>
          <p14:tracePt t="155580" x="2228850" y="5016500"/>
          <p14:tracePt t="155597" x="2209800" y="5067300"/>
          <p14:tracePt t="155600" x="2197100" y="5143500"/>
          <p14:tracePt t="155614" x="2190750" y="5187950"/>
          <p14:tracePt t="155618" x="2190750" y="5226050"/>
          <p14:tracePt t="155629" x="2184400" y="5302250"/>
          <p14:tracePt t="155647" x="2197100" y="5461000"/>
          <p14:tracePt t="155663" x="2216150" y="5537200"/>
          <p14:tracePt t="155679" x="2260600" y="5632450"/>
          <p14:tracePt t="155697" x="2292350" y="5702300"/>
          <p14:tracePt t="155713" x="2298700" y="5727700"/>
          <p14:tracePt t="155763" x="2317750" y="5721350"/>
          <p14:tracePt t="155780" x="2343150" y="5708650"/>
          <p14:tracePt t="155797" x="2387600" y="5689600"/>
          <p14:tracePt t="155814" x="2438400" y="5676900"/>
          <p14:tracePt t="155829" x="2520950" y="5676900"/>
          <p14:tracePt t="155847" x="2571750" y="5676900"/>
          <p14:tracePt t="155864" x="2654300" y="5702300"/>
          <p14:tracePt t="155880" x="2717800" y="5721350"/>
          <p14:tracePt t="155897" x="2813050" y="5753100"/>
          <p14:tracePt t="155914" x="2876550" y="5772150"/>
          <p14:tracePt t="155931" x="2889250" y="5772150"/>
          <p14:tracePt t="155980" x="2889250" y="5753100"/>
          <p14:tracePt t="155997" x="2889250" y="5740400"/>
          <p14:tracePt t="156013" x="2889250" y="5727700"/>
          <p14:tracePt t="156029" x="2901950" y="5715000"/>
          <p14:tracePt t="156033" x="2908300" y="5708650"/>
          <p14:tracePt t="156047" x="2914650" y="5708650"/>
          <p14:tracePt t="156051" x="2927350" y="5702300"/>
          <p14:tracePt t="156064" x="2933700" y="5695950"/>
          <p14:tracePt t="156081" x="2952750" y="5689600"/>
          <p14:tracePt t="156098" x="2990850" y="5664200"/>
          <p14:tracePt t="156113" x="3003550" y="5664200"/>
          <p14:tracePt t="156116" x="3028950" y="5651500"/>
          <p14:tracePt t="156131" x="3067050" y="5632450"/>
          <p14:tracePt t="156148" x="3092450" y="5619750"/>
          <p14:tracePt t="156164" x="3136900" y="5600700"/>
          <p14:tracePt t="156180" x="3238500" y="5581650"/>
          <p14:tracePt t="156197" x="3378200" y="5575300"/>
          <p14:tracePt t="156215" x="3543300" y="5562600"/>
          <p14:tracePt t="156230" x="3835400" y="5549900"/>
          <p14:tracePt t="156248" x="4159250" y="5524500"/>
          <p14:tracePt t="156265" x="4451350" y="5480050"/>
          <p14:tracePt t="156282" x="4819650" y="5410200"/>
          <p14:tracePt t="156297" x="4946650" y="5384800"/>
          <p14:tracePt t="156314" x="5200650" y="5346700"/>
          <p14:tracePt t="156331" x="5518150" y="5308600"/>
          <p14:tracePt t="156348" x="5988050" y="5245100"/>
          <p14:tracePt t="156364" x="6115050" y="5219700"/>
          <p14:tracePt t="156367" x="6248400" y="5194300"/>
          <p14:tracePt t="156380" x="6445250" y="5149850"/>
          <p14:tracePt t="156397" x="6546850" y="5099050"/>
          <p14:tracePt t="156415" x="6584950" y="5060950"/>
          <p14:tracePt t="156431" x="6604000" y="5041900"/>
          <p14:tracePt t="156447" x="6610350" y="5029200"/>
          <p14:tracePt t="156481" x="6610350" y="5022850"/>
          <p14:tracePt t="156498" x="6616700" y="5022850"/>
          <p14:tracePt t="156531" x="6616700" y="5003800"/>
          <p14:tracePt t="156548" x="6616700" y="4984750"/>
          <p14:tracePt t="156564" x="6616700" y="4965700"/>
          <p14:tracePt t="156581" x="6654800" y="4927600"/>
          <p14:tracePt t="156597" x="6731000" y="4883150"/>
          <p14:tracePt t="156615" x="6870700" y="4813300"/>
          <p14:tracePt t="156631" x="6997700" y="4743450"/>
          <p14:tracePt t="156646" x="7073900" y="4686300"/>
          <p14:tracePt t="156664" x="7105650" y="4654550"/>
          <p14:tracePt t="156681" x="7112000" y="4641850"/>
          <p14:tracePt t="156731" x="7124700" y="4641850"/>
          <p14:tracePt t="156748" x="7143750" y="4648200"/>
          <p14:tracePt t="156764" x="7156450" y="4654550"/>
          <p14:tracePt t="156831" x="7150100" y="4667250"/>
          <p14:tracePt t="156849" x="7118350" y="4692650"/>
          <p14:tracePt t="156866" x="7086600" y="4724400"/>
          <p14:tracePt t="156880" x="7023100" y="4762500"/>
          <p14:tracePt t="156899" x="6959600" y="4806950"/>
          <p14:tracePt t="156916" x="6864350" y="4870450"/>
          <p14:tracePt t="156920" x="6832600" y="4889500"/>
          <p14:tracePt t="156930" x="6769100" y="4933950"/>
          <p14:tracePt t="156949" x="6591300" y="5022850"/>
          <p14:tracePt t="156953" x="6540500" y="5041900"/>
          <p14:tracePt t="156966" x="6311900" y="5118100"/>
          <p14:tracePt t="156981" x="6038850" y="5162550"/>
          <p14:tracePt t="156998" x="5797550" y="5181600"/>
          <p14:tracePt t="157017" x="5416550" y="5187950"/>
          <p14:tracePt t="157022" x="5270500" y="5187950"/>
          <p14:tracePt t="157031" x="5118100" y="5181600"/>
          <p14:tracePt t="157048" x="4806950" y="5175250"/>
          <p14:tracePt t="157064" x="4381500" y="5175250"/>
          <p14:tracePt t="157081" x="4057650" y="5175250"/>
          <p14:tracePt t="157085" x="3829050" y="5175250"/>
          <p14:tracePt t="157098" x="3619500" y="5168900"/>
          <p14:tracePt t="157115" x="3359150" y="5168900"/>
          <p14:tracePt t="157131" x="3149600" y="5168900"/>
          <p14:tracePt t="157148" x="3054350" y="5168900"/>
          <p14:tracePt t="157152" x="3009900" y="5168900"/>
          <p14:tracePt t="157165" x="2965450" y="5168900"/>
          <p14:tracePt t="157181" x="2876550" y="5168900"/>
          <p14:tracePt t="157199" x="2762250" y="5168900"/>
          <p14:tracePt t="157216" x="2609850" y="5181600"/>
          <p14:tracePt t="157231" x="2571750" y="5187950"/>
          <p14:tracePt t="157265" x="2578100" y="5187950"/>
          <p14:tracePt t="157282" x="2597150" y="5181600"/>
          <p14:tracePt t="157298" x="2622550" y="5168900"/>
          <p14:tracePt t="157317" x="2641600" y="5149850"/>
          <p14:tracePt t="157332" x="2647950" y="5149850"/>
          <p14:tracePt t="157349" x="2603500" y="5156200"/>
          <p14:tracePt t="157365" x="2476500" y="5181600"/>
          <p14:tracePt t="157368" x="2393950" y="5194300"/>
          <p14:tracePt t="157382" x="2203450" y="5207000"/>
          <p14:tracePt t="157398" x="2127250" y="5207000"/>
          <p14:tracePt t="157414" x="2044700" y="5213350"/>
          <p14:tracePt t="157418" x="2032000" y="5213350"/>
          <p14:tracePt t="157430" x="2025650" y="5213350"/>
          <p14:tracePt t="157432" x="2025650" y="5207000"/>
          <p14:tracePt t="157448" x="2025650" y="5187950"/>
          <p14:tracePt t="157465" x="2044700" y="5162550"/>
          <p14:tracePt t="157482" x="2063750" y="5149850"/>
          <p14:tracePt t="157515" x="2063750" y="5156200"/>
          <p14:tracePt t="157533" x="2063750" y="5162550"/>
          <p14:tracePt t="157549" x="2063750" y="5168900"/>
          <p14:tracePt t="157565" x="2070100" y="5175250"/>
          <p14:tracePt t="157582" x="2076450" y="5175250"/>
          <p14:tracePt t="157586" x="2082800" y="5175250"/>
          <p14:tracePt t="157597" x="2089150" y="5168900"/>
          <p14:tracePt t="157614" x="2101850" y="5156200"/>
          <p14:tracePt t="157616" x="2114550" y="5143500"/>
          <p14:tracePt t="157632" x="2133600" y="5130800"/>
          <p14:tracePt t="157712" x="2139950" y="5124450"/>
          <p14:tracePt t="157720" x="2146300" y="5124450"/>
          <p14:tracePt t="157732" x="2152650" y="5118100"/>
          <p14:tracePt t="157749" x="2171700" y="5099050"/>
          <p14:tracePt t="157765" x="2197100" y="5080000"/>
          <p14:tracePt t="157769" x="2203450" y="5073650"/>
          <p14:tracePt t="157781" x="2209800" y="5067300"/>
          <p14:tracePt t="157784" x="2209800" y="5060950"/>
          <p14:tracePt t="157838" x="2209800" y="5054600"/>
          <p14:tracePt t="157849" x="2216150" y="5054600"/>
          <p14:tracePt t="157866" x="2235200" y="5035550"/>
          <p14:tracePt t="157882" x="2241550" y="5029200"/>
          <p14:tracePt t="157899" x="2254250" y="5022850"/>
          <p14:tracePt t="157915" x="2260600" y="5016500"/>
          <p14:tracePt t="158071" x="2260600" y="5010150"/>
          <p14:tracePt t="158079" x="2266950" y="5003800"/>
          <p14:tracePt t="158100" x="2279650" y="4991100"/>
          <p14:tracePt t="158116" x="2286000" y="4984750"/>
          <p14:tracePt t="158133" x="2292350" y="4978400"/>
          <p14:tracePt t="158438" x="2292350" y="4984750"/>
          <p14:tracePt t="158446" x="2292350" y="4991100"/>
          <p14:tracePt t="158466" x="2305050" y="5010150"/>
          <p14:tracePt t="158484" x="2317750" y="5029200"/>
          <p14:tracePt t="158500" x="2343150" y="5041900"/>
          <p14:tracePt t="158504" x="2355850" y="5048250"/>
          <p14:tracePt t="158515" x="2374900" y="5048250"/>
          <p14:tracePt t="158518" x="2387600" y="5048250"/>
          <p14:tracePt t="158533" x="2413000" y="5048250"/>
          <p14:tracePt t="158549" x="2451100" y="5048250"/>
          <p14:tracePt t="158566" x="2489200" y="5041900"/>
          <p14:tracePt t="158583" x="2514600" y="5041900"/>
          <p14:tracePt t="158600" x="2533650" y="5035550"/>
          <p14:tracePt t="158616" x="2565400" y="5035550"/>
          <p14:tracePt t="158632" x="2590800" y="5035550"/>
          <p14:tracePt t="158649" x="2597150" y="5035550"/>
          <p14:tracePt t="158665" x="2603500" y="5035550"/>
          <p14:tracePt t="158851" x="2597150" y="5035550"/>
          <p14:tracePt t="158857" x="2590800" y="5035550"/>
          <p14:tracePt t="158872" x="2584450" y="5035550"/>
          <p14:tracePt t="158900" x="2616200" y="5035550"/>
          <p14:tracePt t="158917" x="2679700" y="5035550"/>
          <p14:tracePt t="158934" x="2857500" y="5029200"/>
          <p14:tracePt t="158950" x="2971800" y="5003800"/>
          <p14:tracePt t="158967" x="3073400" y="4972050"/>
          <p14:tracePt t="158982" x="3124200" y="4959350"/>
          <p14:tracePt t="158985" x="3155950" y="4953000"/>
          <p14:tracePt t="159001" x="3232150" y="4940300"/>
          <p14:tracePt t="159019" x="3270250" y="4927600"/>
          <p14:tracePt t="159033" x="3276600" y="4927600"/>
          <p14:tracePt t="159092" x="3282950" y="4927600"/>
          <p14:tracePt t="159099" x="3289300" y="4927600"/>
          <p14:tracePt t="159116" x="3346450" y="4933950"/>
          <p14:tracePt t="159133" x="3409950" y="4953000"/>
          <p14:tracePt t="159149" x="3511550" y="4965700"/>
          <p14:tracePt t="159167" x="3638550" y="4984750"/>
          <p14:tracePt t="159170" x="3702050" y="4997450"/>
          <p14:tracePt t="159182" x="3778250" y="5010150"/>
          <p14:tracePt t="159200" x="4070350" y="5048250"/>
          <p14:tracePt t="159217" x="4210050" y="5048250"/>
          <p14:tracePt t="159235" x="4298950" y="5048250"/>
          <p14:tracePt t="159250" x="4318000" y="5041900"/>
          <p14:tracePt t="159253" x="4337050" y="5029200"/>
          <p14:tracePt t="159268" x="4368800" y="5016500"/>
          <p14:tracePt t="159285" x="4381500" y="4991100"/>
          <p14:tracePt t="159300" x="4387850" y="4972050"/>
          <p14:tracePt t="159316" x="4406900" y="4953000"/>
          <p14:tracePt t="159333" x="4419600" y="4940300"/>
          <p14:tracePt t="159350" x="4432300" y="4927600"/>
          <p14:tracePt t="159366" x="4445000" y="4914900"/>
          <p14:tracePt t="159383" x="4451350" y="4902200"/>
          <p14:tracePt t="159400" x="4451350" y="4889500"/>
          <p14:tracePt t="159416" x="4451350" y="4870450"/>
          <p14:tracePt t="159419" x="4438650" y="4857750"/>
          <p14:tracePt t="159432" x="4432300" y="4851400"/>
          <p14:tracePt t="159435" x="4413250" y="4832350"/>
          <p14:tracePt t="159450" x="4375150" y="4806950"/>
          <p14:tracePt t="159468" x="4324350" y="4775200"/>
          <p14:tracePt t="159482" x="4292600" y="4756150"/>
          <p14:tracePt t="159500" x="4248150" y="4730750"/>
          <p14:tracePt t="159517" x="4203700" y="4711700"/>
          <p14:tracePt t="159533" x="4178300" y="4705350"/>
          <p14:tracePt t="159549" x="4165600" y="4699000"/>
          <p14:tracePt t="159567" x="4121150" y="4699000"/>
          <p14:tracePt t="159583" x="4064000" y="4705350"/>
          <p14:tracePt t="159600" x="3956050" y="4711700"/>
          <p14:tracePt t="159616" x="3892550" y="4718050"/>
          <p14:tracePt t="159634" x="3822700" y="4724400"/>
          <p14:tracePt t="159650" x="3797300" y="4730750"/>
          <p14:tracePt t="159667" x="3784600" y="4730750"/>
          <p14:tracePt t="159684" x="3778250" y="4730750"/>
          <p14:tracePt t="159702" x="3771900" y="4749800"/>
          <p14:tracePt t="159716" x="3765550" y="4775200"/>
          <p14:tracePt t="159732" x="3759200" y="4813300"/>
          <p14:tracePt t="159751" x="3752850" y="4851400"/>
          <p14:tracePt t="159767" x="3752850" y="4921250"/>
          <p14:tracePt t="159784" x="3765550" y="4972050"/>
          <p14:tracePt t="159799" x="3797300" y="5016500"/>
          <p14:tracePt t="159818" x="3848100" y="5060950"/>
          <p14:tracePt t="159823" x="3867150" y="5073650"/>
          <p14:tracePt t="159832" x="3886200" y="5086350"/>
          <p14:tracePt t="159851" x="3917950" y="5105400"/>
          <p14:tracePt t="159867" x="3968750" y="5130800"/>
          <p14:tracePt t="159884" x="4000500" y="5149850"/>
          <p14:tracePt t="159900" x="4057650" y="5175250"/>
          <p14:tracePt t="159917" x="4089400" y="5181600"/>
          <p14:tracePt t="159934" x="4152900" y="5187950"/>
          <p14:tracePt t="159950" x="4178300" y="5181600"/>
          <p14:tracePt t="159967" x="4203700" y="5168900"/>
          <p14:tracePt t="159984" x="4222750" y="5149850"/>
          <p14:tracePt t="160000" x="4241800" y="5137150"/>
          <p14:tracePt t="160017" x="4248150" y="5130800"/>
          <p14:tracePt t="160223" x="4248150" y="5124450"/>
          <p14:tracePt t="160230" x="4241800" y="5124450"/>
          <p14:tracePt t="160236" x="4235450" y="5124450"/>
          <p14:tracePt t="160249" x="4229100" y="5118100"/>
          <p14:tracePt t="160389" x="4222750" y="5118100"/>
          <p14:tracePt t="160397" x="4216400" y="5124450"/>
          <p14:tracePt t="160403" x="4210050" y="5124450"/>
          <p14:tracePt t="160421" x="4210050" y="5130800"/>
          <p14:tracePt t="160434" x="4203700" y="5137150"/>
          <p14:tracePt t="160558" x="4197350" y="5137150"/>
          <p14:tracePt t="160736" x="4197350" y="5143500"/>
          <p14:tracePt t="160743" x="4191000" y="5143500"/>
          <p14:tracePt t="160750" x="4184650" y="5143500"/>
          <p14:tracePt t="160768" x="4171950" y="5149850"/>
          <p14:tracePt t="160785" x="4165600" y="5156200"/>
          <p14:tracePt t="160800" x="4152900" y="5156200"/>
          <p14:tracePt t="160818" x="4146550" y="5156200"/>
          <p14:tracePt t="160852" x="4140200" y="5162550"/>
          <p14:tracePt t="160868" x="4133850" y="5162550"/>
          <p14:tracePt t="160960" x="4127500" y="5162550"/>
          <p14:tracePt t="160975" x="4121150" y="5162550"/>
          <p14:tracePt t="161062" x="4114800" y="5162550"/>
          <p14:tracePt t="161072" x="4108450" y="5168900"/>
          <p14:tracePt t="161083" x="4095750" y="5168900"/>
          <p14:tracePt t="161102" x="4089400" y="5168900"/>
          <p14:tracePt t="161134" x="4083050" y="5168900"/>
          <p14:tracePt t="161372" x="4089400" y="5168900"/>
          <p14:tracePt t="161380" x="4089400" y="5162550"/>
          <p14:tracePt t="161387" x="4095750" y="5156200"/>
          <p14:tracePt t="161402" x="4108450" y="5149850"/>
          <p14:tracePt t="161418" x="4121150" y="5143500"/>
          <p14:tracePt t="161435" x="4140200" y="5130800"/>
          <p14:tracePt t="161451" x="4159250" y="5111750"/>
          <p14:tracePt t="161468" x="4178300" y="5092700"/>
          <p14:tracePt t="161486" x="4184650" y="5080000"/>
          <p14:tracePt t="161502" x="4191000" y="5073650"/>
          <p14:tracePt t="161518" x="4191000" y="5067300"/>
          <p14:tracePt t="161535" x="4197350" y="5067300"/>
          <p14:tracePt t="161552" x="4197350" y="5060950"/>
          <p14:tracePt t="161753" x="4197350" y="5067300"/>
          <p14:tracePt t="161908" x="4197350" y="5073650"/>
          <p14:tracePt t="162576" x="4197350" y="5067300"/>
          <p14:tracePt t="162587" x="4197350" y="5060950"/>
          <p14:tracePt t="162592" x="4197350" y="5048250"/>
          <p14:tracePt t="162601" x="4197350" y="5041900"/>
          <p14:tracePt t="162620" x="4197350" y="5029200"/>
          <p14:tracePt t="162637" x="4184650" y="5016500"/>
          <p14:tracePt t="162653" x="4171950" y="5003800"/>
          <p14:tracePt t="162657" x="4152900" y="5003800"/>
          <p14:tracePt t="162668" x="4133850" y="4997450"/>
          <p14:tracePt t="162672" x="4127500" y="4991100"/>
          <p14:tracePt t="162685" x="4108450" y="4991100"/>
          <p14:tracePt t="162703" x="4095750" y="4991100"/>
          <p14:tracePt t="162736" x="4095750" y="4984750"/>
          <p14:tracePt t="162755" x="4089400" y="4972050"/>
          <p14:tracePt t="162770" x="4089400" y="4953000"/>
          <p14:tracePt t="162786" x="4083050" y="4940300"/>
          <p14:tracePt t="162819" x="4083050" y="4933950"/>
          <p14:tracePt t="162853" x="4076700" y="4933950"/>
          <p14:tracePt t="162869" x="4070350" y="4933950"/>
          <p14:tracePt t="162932" x="4070350" y="4940300"/>
          <p14:tracePt t="162945" x="4057650" y="4940300"/>
          <p14:tracePt t="162953" x="4044950" y="4946650"/>
          <p14:tracePt t="162971" x="4025900" y="4959350"/>
          <p14:tracePt t="162985" x="4013200" y="4972050"/>
          <p14:tracePt t="163003" x="3994150" y="4991100"/>
          <p14:tracePt t="163020" x="3987800" y="4997450"/>
          <p14:tracePt t="163036" x="3968750" y="5003800"/>
          <p14:tracePt t="163053" x="3949700" y="5016500"/>
          <p14:tracePt t="163103" x="3937000" y="5016500"/>
          <p14:tracePt t="163119" x="3930650" y="5003800"/>
          <p14:tracePt t="163123" x="3924300" y="4997450"/>
          <p14:tracePt t="163135" x="3917950" y="4997450"/>
          <p14:tracePt t="163154" x="3911600" y="4984750"/>
          <p14:tracePt t="163170" x="3905250" y="4978400"/>
          <p14:tracePt t="163203" x="3924300" y="4984750"/>
          <p14:tracePt t="163220" x="3943350" y="4991100"/>
          <p14:tracePt t="163223" x="3962400" y="4991100"/>
          <p14:tracePt t="163237" x="3981450" y="4991100"/>
          <p14:tracePt t="163241" x="4006850" y="4991100"/>
          <p14:tracePt t="163252" x="4038600" y="4991100"/>
          <p14:tracePt t="163270" x="4102100" y="4984750"/>
          <p14:tracePt t="163286" x="4152900" y="4972050"/>
          <p14:tracePt t="163290" x="4178300" y="4965700"/>
          <p14:tracePt t="163302" x="4191000" y="4959350"/>
          <p14:tracePt t="163304" x="4210050" y="4959350"/>
          <p14:tracePt t="163319" x="4254500" y="4959350"/>
          <p14:tracePt t="163338" x="4406900" y="4978400"/>
          <p14:tracePt t="163354" x="4540250" y="4997450"/>
          <p14:tracePt t="163369" x="4699000" y="5003800"/>
          <p14:tracePt t="163386" x="4832350" y="5003800"/>
          <p14:tracePt t="163403" x="4940300" y="5003800"/>
          <p14:tracePt t="163420" x="5010150" y="5003800"/>
          <p14:tracePt t="163424" x="5035550" y="5003800"/>
          <p14:tracePt t="163435" x="5067300" y="5003800"/>
          <p14:tracePt t="163454" x="5149850" y="5003800"/>
          <p14:tracePt t="163470" x="5346700" y="5010150"/>
          <p14:tracePt t="163487" x="5575300" y="5022850"/>
          <p14:tracePt t="163503" x="5810250" y="5029200"/>
          <p14:tracePt t="163507" x="5930900" y="5029200"/>
          <p14:tracePt t="163521" x="6146800" y="5022850"/>
          <p14:tracePt t="163537" x="6305550" y="5003800"/>
          <p14:tracePt t="163552" x="6356350" y="4991100"/>
          <p14:tracePt t="163554" x="6381750" y="4984750"/>
          <p14:tracePt t="163570" x="6413500" y="4972050"/>
          <p14:tracePt t="163587" x="6419850" y="4965700"/>
          <p14:tracePt t="163603" x="6445250" y="4965700"/>
          <p14:tracePt t="163619" x="6496050" y="4959350"/>
          <p14:tracePt t="163637" x="6559550" y="4953000"/>
          <p14:tracePt t="163654" x="6604000" y="4940300"/>
          <p14:tracePt t="163670" x="6616700" y="4927600"/>
          <p14:tracePt t="163687" x="6623050" y="4921250"/>
          <p14:tracePt t="163704" x="6635750" y="4902200"/>
          <p14:tracePt t="163721" x="6648450" y="4889500"/>
          <p14:tracePt t="163738" x="6667500" y="4876800"/>
          <p14:tracePt t="163741" x="6699250" y="4864100"/>
          <p14:tracePt t="163754" x="6724650" y="4864100"/>
          <p14:tracePt t="163757" x="6756400" y="4857750"/>
          <p14:tracePt t="163771" x="6794500" y="4845050"/>
          <p14:tracePt t="163788" x="6813550" y="4838700"/>
          <p14:tracePt t="163804" x="6826250" y="4832350"/>
          <p14:tracePt t="163837" x="6832600" y="4819650"/>
          <p14:tracePt t="163854" x="6838950" y="4813300"/>
          <p14:tracePt t="163870" x="6858000" y="4794250"/>
          <p14:tracePt t="163886" x="6870700" y="4781550"/>
          <p14:tracePt t="163903" x="6883400" y="4762500"/>
          <p14:tracePt t="163919" x="6883400" y="4756150"/>
          <p14:tracePt t="164036" x="6883400" y="4749800"/>
          <p14:tracePt t="164265" x="6883400" y="4756150"/>
          <p14:tracePt t="164276" x="6877050" y="4762500"/>
          <p14:tracePt t="164286" x="6845300" y="4787900"/>
          <p14:tracePt t="164304" x="6819900" y="4813300"/>
          <p14:tracePt t="164321" x="6788150" y="4838700"/>
          <p14:tracePt t="164338" x="6756400" y="4870450"/>
          <p14:tracePt t="164355" x="6731000" y="4889500"/>
          <p14:tracePt t="164371" x="6718300" y="4908550"/>
          <p14:tracePt t="164386" x="6705600" y="4921250"/>
          <p14:tracePt t="164405" x="6686550" y="4927600"/>
          <p14:tracePt t="164421" x="6667500" y="4933950"/>
          <p14:tracePt t="164437" x="6642100" y="4940300"/>
          <p14:tracePt t="164454" x="6610350" y="4946650"/>
          <p14:tracePt t="164458" x="6591300" y="4946650"/>
          <p14:tracePt t="164470" x="6578600" y="4953000"/>
          <p14:tracePt t="164473" x="6565900" y="4953000"/>
          <p14:tracePt t="164486" x="6553200" y="4953000"/>
          <p14:tracePt t="164506" x="6521450" y="4965700"/>
          <p14:tracePt t="164522" x="6502400" y="4978400"/>
          <p14:tracePt t="164536" x="6483350" y="4984750"/>
          <p14:tracePt t="164555" x="6470650" y="4984750"/>
          <p14:tracePt t="164673" x="6464300" y="4984750"/>
          <p14:tracePt t="164693" x="6457950" y="4984750"/>
          <p14:tracePt t="164705" x="6445250" y="4972050"/>
          <p14:tracePt t="164721" x="6438900" y="4933950"/>
          <p14:tracePt t="164738" x="6445250" y="4902200"/>
          <p14:tracePt t="164755" x="6464300" y="4838700"/>
          <p14:tracePt t="164771" x="6496050" y="4768850"/>
          <p14:tracePt t="164789" x="6515100" y="4730750"/>
          <p14:tracePt t="164792" x="6540500" y="4692650"/>
          <p14:tracePt t="164805" x="6553200" y="4667250"/>
          <p14:tracePt t="164822" x="6559550" y="4654550"/>
          <p14:tracePt t="164838" x="6584950" y="4622800"/>
          <p14:tracePt t="164855" x="6616700" y="4610100"/>
          <p14:tracePt t="164872" x="6635750" y="4603750"/>
          <p14:tracePt t="164888" x="6661150" y="4591050"/>
          <p14:tracePt t="164895" x="6673850" y="4584700"/>
          <p14:tracePt t="164904" x="6680200" y="4578350"/>
          <p14:tracePt t="164922" x="6686550" y="4578350"/>
          <p14:tracePt t="164938" x="6692900" y="4578350"/>
          <p14:tracePt t="164955" x="6711950" y="4578350"/>
          <p14:tracePt t="164971" x="6756400" y="4572000"/>
          <p14:tracePt t="164988" x="6807200" y="4565650"/>
          <p14:tracePt t="165005" x="6851650" y="4552950"/>
          <p14:tracePt t="165022" x="6889750" y="4540250"/>
          <p14:tracePt t="165038" x="6908800" y="4527550"/>
          <p14:tracePt t="165057" x="6908800" y="4521200"/>
          <p14:tracePt t="165115" x="6908800" y="4514850"/>
          <p14:tracePt t="165130" x="6908800" y="4508500"/>
          <p14:tracePt t="165136" x="6902450" y="4508500"/>
          <p14:tracePt t="165155" x="6889750" y="4502150"/>
          <p14:tracePt t="165171" x="6870700" y="4489450"/>
          <p14:tracePt t="165190" x="6832600" y="4483100"/>
          <p14:tracePt t="165204" x="6769100" y="4476750"/>
          <p14:tracePt t="165222" x="6699250" y="4464050"/>
          <p14:tracePt t="165238" x="6616700" y="4457700"/>
          <p14:tracePt t="165255" x="6534150" y="4445000"/>
          <p14:tracePt t="165270" x="6464300" y="4438650"/>
          <p14:tracePt t="165289" x="6419850" y="4438650"/>
          <p14:tracePt t="165292" x="6407150" y="4445000"/>
          <p14:tracePt t="165305" x="6388100" y="4464050"/>
          <p14:tracePt t="165321" x="6362700" y="4489450"/>
          <p14:tracePt t="165325" x="6311900" y="4527550"/>
          <p14:tracePt t="165337" x="6261100" y="4565650"/>
          <p14:tracePt t="165339" x="6178550" y="4610100"/>
          <p14:tracePt t="165355" x="5930900" y="4699000"/>
          <p14:tracePt t="165371" x="5588000" y="4737100"/>
          <p14:tracePt t="165388" x="5219700" y="4756150"/>
          <p14:tracePt t="165405" x="4946650" y="4762500"/>
          <p14:tracePt t="165421" x="4762500" y="4749800"/>
          <p14:tracePt t="165438" x="4718050" y="4730750"/>
          <p14:tracePt t="165455" x="4711700" y="4718050"/>
          <p14:tracePt t="165472" x="4711700" y="4711700"/>
          <p14:tracePt t="165489" x="4724400" y="4711700"/>
          <p14:tracePt t="165505" x="4743450" y="4711700"/>
          <p14:tracePt t="165521" x="4762500" y="4711700"/>
          <p14:tracePt t="165524" x="4768850" y="4711700"/>
          <p14:tracePt t="165801" x="4794250" y="4718050"/>
          <p14:tracePt t="165810" x="4819650" y="4724400"/>
          <p14:tracePt t="165821" x="4864100" y="4730750"/>
          <p14:tracePt t="165840" x="5041900" y="4781550"/>
          <p14:tracePt t="165854" x="5149850" y="4813300"/>
          <p14:tracePt t="165872" x="5232400" y="4838700"/>
          <p14:tracePt t="165890" x="5270500" y="4851400"/>
          <p14:tracePt t="165905" x="5295900" y="4851400"/>
          <p14:tracePt t="165922" x="5314950" y="4851400"/>
          <p14:tracePt t="165978" x="5308600" y="4851400"/>
          <p14:tracePt t="165995" x="5302250" y="4851400"/>
          <p14:tracePt t="166042" x="5295900" y="4851400"/>
          <p14:tracePt t="166050" x="5295900" y="4845050"/>
          <p14:tracePt t="166057" x="5289550" y="4845050"/>
          <p14:tracePt t="166090" x="5283200" y="4845050"/>
          <p14:tracePt t="166105" x="5257800" y="4851400"/>
          <p14:tracePt t="166122" x="5213350" y="4876800"/>
          <p14:tracePt t="166139" x="5168900" y="4908550"/>
          <p14:tracePt t="166157" x="5130800" y="4933950"/>
          <p14:tracePt t="166160" x="5118100" y="4940300"/>
          <p14:tracePt t="166171" x="5105400" y="4946650"/>
          <p14:tracePt t="166189" x="5092700" y="4946650"/>
          <p14:tracePt t="166222" x="5080000" y="4946650"/>
          <p14:tracePt t="166239" x="5067300" y="4933950"/>
          <p14:tracePt t="166255" x="5060950" y="4927600"/>
          <p14:tracePt t="166272" x="5054600" y="4927600"/>
          <p14:tracePt t="166275" x="5054600" y="4921250"/>
          <p14:tracePt t="166305" x="5048250" y="4921250"/>
          <p14:tracePt t="166423" x="5054600" y="4921250"/>
          <p14:tracePt t="166428" x="5067300" y="4921250"/>
          <p14:tracePt t="166438" x="5073650" y="4914900"/>
          <p14:tracePt t="166456" x="5099050" y="4908550"/>
          <p14:tracePt t="166473" x="5137150" y="4902200"/>
          <p14:tracePt t="166489" x="5168900" y="4902200"/>
          <p14:tracePt t="166494" x="5175250" y="4895850"/>
          <p14:tracePt t="166505" x="5181600" y="4895850"/>
          <p14:tracePt t="166509" x="5187950" y="4895850"/>
          <p14:tracePt t="166524" x="5194300" y="4895850"/>
          <p14:tracePt t="166540" x="5200650" y="4895850"/>
          <p14:tracePt t="166557" x="5245100" y="4889500"/>
          <p14:tracePt t="166573" x="5327650" y="4883150"/>
          <p14:tracePt t="166591" x="5441950" y="4876800"/>
          <p14:tracePt t="166606" x="5568950" y="4870450"/>
          <p14:tracePt t="166621" x="5702300" y="4864100"/>
          <p14:tracePt t="166639" x="5835650" y="4870450"/>
          <p14:tracePt t="166656" x="5937250" y="4876800"/>
          <p14:tracePt t="166673" x="5962650" y="4883150"/>
          <p14:tracePt t="166690" x="5969000" y="4883150"/>
          <p14:tracePt t="166706" x="5975350" y="4883150"/>
          <p14:tracePt t="166710" x="5988050" y="4883150"/>
          <p14:tracePt t="166723" x="5994400" y="4883150"/>
          <p14:tracePt t="166740" x="6083300" y="4876800"/>
          <p14:tracePt t="166757" x="6172200" y="4864100"/>
          <p14:tracePt t="166773" x="6197600" y="4857750"/>
          <p14:tracePt t="166790" x="6223000" y="4851400"/>
          <p14:tracePt t="166807" x="6229350" y="4845050"/>
          <p14:tracePt t="166824" x="6235700" y="4838700"/>
          <p14:tracePt t="166856" x="6242050" y="4838700"/>
          <p14:tracePt t="166873" x="6254750" y="4832350"/>
          <p14:tracePt t="166889" x="6292850" y="4832350"/>
          <p14:tracePt t="166906" x="6311900" y="4826000"/>
          <p14:tracePt t="167007" x="6311900" y="4819650"/>
          <p14:tracePt t="167023" x="6324600" y="4806950"/>
          <p14:tracePt t="167040" x="6330950" y="4794250"/>
          <p14:tracePt t="167056" x="6330950" y="4787900"/>
          <p14:tracePt t="167134" x="6337300" y="4787900"/>
          <p14:tracePt t="167157" x="6343650" y="4787900"/>
          <p14:tracePt t="167195" x="6337300" y="4787900"/>
          <p14:tracePt t="167203" x="6318250" y="4787900"/>
          <p14:tracePt t="167207" x="6280150" y="4787900"/>
          <p14:tracePt t="167222" x="6248400" y="4787900"/>
          <p14:tracePt t="167240" x="6229350" y="4787900"/>
          <p14:tracePt t="174675" x="6223000" y="4787900"/>
          <p14:tracePt t="174681" x="6203950" y="4787900"/>
          <p14:tracePt t="174695" x="6064250" y="4787900"/>
          <p14:tracePt t="174714" x="5892800" y="4800600"/>
          <p14:tracePt t="174730" x="5803900" y="4813300"/>
          <p14:tracePt t="174747" x="5784850" y="4826000"/>
          <p14:tracePt t="174763" x="5784850" y="4838700"/>
          <p14:tracePt t="174768" x="5784850" y="4857750"/>
          <p14:tracePt t="174780" x="5784850" y="4870450"/>
          <p14:tracePt t="174797" x="5765800" y="4921250"/>
          <p14:tracePt t="174812" x="5721350" y="4984750"/>
          <p14:tracePt t="174830" x="5651500" y="5067300"/>
          <p14:tracePt t="174834" x="5581650" y="5124450"/>
          <p14:tracePt t="174846" x="5530850" y="5168900"/>
          <p14:tracePt t="174863" x="5308600" y="5295900"/>
          <p14:tracePt t="174880" x="5245100" y="5334000"/>
          <p14:tracePt t="174882" x="5187950" y="5365750"/>
          <p14:tracePt t="174896" x="5143500" y="5403850"/>
          <p14:tracePt t="174898" x="5099050" y="5435600"/>
          <p14:tracePt t="174913" x="5067300" y="5473700"/>
          <p14:tracePt t="174916" x="5035550" y="5505450"/>
          <p14:tracePt t="174928" x="4984750" y="5556250"/>
          <p14:tracePt t="174946" x="4927600" y="5607050"/>
          <p14:tracePt t="174963" x="4876800" y="5626100"/>
          <p14:tracePt t="174979" x="4845050" y="5645150"/>
          <p14:tracePt t="175034" x="4851400" y="5645150"/>
          <p14:tracePt t="175052" x="4851400" y="5651500"/>
          <p14:tracePt t="175062" x="4845050" y="5651500"/>
          <p14:tracePt t="175080" x="4762500" y="5676900"/>
          <p14:tracePt t="175084" x="4673600" y="5689600"/>
          <p14:tracePt t="175097" x="4552950" y="5715000"/>
          <p14:tracePt t="175114" x="4076700" y="5816600"/>
          <p14:tracePt t="175131" x="3816350" y="5861050"/>
          <p14:tracePt t="175149" x="3657600" y="5886450"/>
          <p14:tracePt t="175162" x="3587750" y="5899150"/>
          <p14:tracePt t="175180" x="3562350" y="5911850"/>
          <p14:tracePt t="175196" x="3536950" y="5930900"/>
          <p14:tracePt t="175213" x="3524250" y="5943600"/>
          <p14:tracePt t="175230" x="3422650" y="5969000"/>
          <p14:tracePt t="175246" x="3308350" y="5975350"/>
          <p14:tracePt t="175263" x="3181350" y="5975350"/>
          <p14:tracePt t="175279" x="3092450" y="5975350"/>
          <p14:tracePt t="175296" x="3073400" y="5975350"/>
          <p14:tracePt t="175347" x="3067050" y="5969000"/>
          <p14:tracePt t="175364" x="2952750" y="5930900"/>
          <p14:tracePt t="175380" x="2882900" y="5918200"/>
          <p14:tracePt t="175397" x="2628900" y="5867400"/>
          <p14:tracePt t="175413" x="2489200" y="5829300"/>
          <p14:tracePt t="175430" x="2387600" y="5791200"/>
          <p14:tracePt t="175447" x="2324100" y="5734050"/>
          <p14:tracePt t="175463" x="2305050" y="5689600"/>
          <p14:tracePt t="175479" x="2292350" y="5645150"/>
          <p14:tracePt t="175497" x="2241550" y="5588000"/>
          <p14:tracePt t="175513" x="2159000" y="5543550"/>
          <p14:tracePt t="175519" x="2139950" y="5530850"/>
          <p14:tracePt t="175529" x="2095500" y="5511800"/>
          <p14:tracePt t="175547" x="2032000" y="5473700"/>
          <p14:tracePt t="175564" x="2025650" y="5461000"/>
          <p14:tracePt t="175580" x="2032000" y="5435600"/>
          <p14:tracePt t="175597" x="2070100" y="5410200"/>
          <p14:tracePt t="175614" x="2159000" y="5378450"/>
          <p14:tracePt t="175632" x="2209800" y="5353050"/>
          <p14:tracePt t="175648" x="2228850" y="5340350"/>
          <p14:tracePt t="175680" x="2235200" y="5334000"/>
          <p14:tracePt t="175697" x="2241550" y="5327650"/>
          <p14:tracePt t="175713" x="2254250" y="5321300"/>
          <p14:tracePt t="175730" x="2273300" y="5314950"/>
          <p14:tracePt t="175746" x="2317750" y="5308600"/>
          <p14:tracePt t="175764" x="2381250" y="5302250"/>
          <p14:tracePt t="175780" x="2425700" y="5302250"/>
          <p14:tracePt t="175797" x="2457450" y="5302250"/>
          <p14:tracePt t="175801" x="2470150" y="5302250"/>
          <p14:tracePt t="175813" x="2476500" y="5308600"/>
          <p14:tracePt t="175830" x="2489200" y="5314950"/>
          <p14:tracePt t="175849" x="2508250" y="5321300"/>
          <p14:tracePt t="175864" x="2552700" y="5327650"/>
          <p14:tracePt t="175882" x="2609850" y="5321300"/>
          <p14:tracePt t="175897" x="2692400" y="5289550"/>
          <p14:tracePt t="175914" x="2749550" y="5251450"/>
          <p14:tracePt t="175930" x="2794000" y="5213350"/>
          <p14:tracePt t="175945" x="2813050" y="5187950"/>
          <p14:tracePt t="176043" x="2813050" y="5181600"/>
          <p14:tracePt t="176052" x="2813050" y="5175250"/>
          <p14:tracePt t="176065" x="2787650" y="5162550"/>
          <p14:tracePt t="176081" x="2755900" y="5149850"/>
          <p14:tracePt t="176098" x="2730500" y="5143500"/>
          <p14:tracePt t="176114" x="2730500" y="5137150"/>
          <p14:tracePt t="176511" x="2730500" y="5143500"/>
          <p14:tracePt t="176519" x="2736850" y="5162550"/>
          <p14:tracePt t="176530" x="2755900" y="5187950"/>
          <p14:tracePt t="176548" x="2813050" y="5245100"/>
          <p14:tracePt t="176566" x="2895600" y="5302250"/>
          <p14:tracePt t="176582" x="2959100" y="5327650"/>
          <p14:tracePt t="176598" x="3016250" y="5340350"/>
          <p14:tracePt t="176615" x="3073400" y="5340350"/>
          <p14:tracePt t="176631" x="3124200" y="5340350"/>
          <p14:tracePt t="176648" x="3168650" y="5334000"/>
          <p14:tracePt t="176664" x="3213100" y="5334000"/>
          <p14:tracePt t="176681" x="3251200" y="5327650"/>
          <p14:tracePt t="176698" x="3270250" y="5327650"/>
          <p14:tracePt t="176714" x="3282950" y="5327650"/>
          <p14:tracePt t="176731" x="3295650" y="5327650"/>
          <p14:tracePt t="176748" x="3308350" y="5327650"/>
          <p14:tracePt t="176798" x="3308350" y="5321300"/>
          <p14:tracePt t="176831" x="3302000" y="5321300"/>
          <p14:tracePt t="176848" x="3295650" y="5321300"/>
          <p14:tracePt t="176898" x="3295650" y="5308600"/>
          <p14:tracePt t="176915" x="3302000" y="5295900"/>
          <p14:tracePt t="176931" x="3314700" y="5289550"/>
          <p14:tracePt t="176948" x="3333750" y="5276850"/>
          <p14:tracePt t="176952" x="3365500" y="5276850"/>
          <p14:tracePt t="176964" x="3384550" y="5276850"/>
          <p14:tracePt t="176981" x="3473450" y="5289550"/>
          <p14:tracePt t="176988" x="3511550" y="5295900"/>
          <p14:tracePt t="176997" x="3594100" y="5308600"/>
          <p14:tracePt t="177015" x="3676650" y="5314950"/>
          <p14:tracePt t="177033" x="3841750" y="5314950"/>
          <p14:tracePt t="177048" x="3867150" y="5308600"/>
          <p14:tracePt t="177065" x="3962400" y="5308600"/>
          <p14:tracePt t="177082" x="4032250" y="5302250"/>
          <p14:tracePt t="177099" x="4178300" y="5302250"/>
          <p14:tracePt t="177114" x="4337050" y="5295900"/>
          <p14:tracePt t="177131" x="4457700" y="5283200"/>
          <p14:tracePt t="177148" x="4597400" y="5276850"/>
          <p14:tracePt t="177165" x="4730750" y="5276850"/>
          <p14:tracePt t="177181" x="4870450" y="5289550"/>
          <p14:tracePt t="177199" x="4965700" y="5302250"/>
          <p14:tracePt t="177215" x="5054600" y="5314950"/>
          <p14:tracePt t="177231" x="5111750" y="5321300"/>
          <p14:tracePt t="177248" x="5137150" y="5321300"/>
          <p14:tracePt t="177253" x="5156200" y="5321300"/>
          <p14:tracePt t="177263" x="5181600" y="5321300"/>
          <p14:tracePt t="177267" x="5213350" y="5314950"/>
          <p14:tracePt t="177281" x="5226050" y="5308600"/>
          <p14:tracePt t="177282" x="5257800" y="5302250"/>
          <p14:tracePt t="177299" x="5289550" y="5295900"/>
          <p14:tracePt t="177314" x="5314950" y="5289550"/>
          <p14:tracePt t="177333" x="5334000" y="5289550"/>
          <p14:tracePt t="177365" x="5334000" y="5295900"/>
          <p14:tracePt t="177382" x="5321300" y="5302250"/>
          <p14:tracePt t="177398" x="5321300" y="5308600"/>
          <p14:tracePt t="177531" x="5321300" y="5314950"/>
          <p14:tracePt t="177538" x="5314950" y="5314950"/>
          <p14:tracePt t="177548" x="5314950" y="5321300"/>
          <p14:tracePt t="177565" x="5314950" y="5327650"/>
          <p14:tracePt t="177582" x="5314950" y="5340350"/>
          <p14:tracePt t="177599" x="5314950" y="5346700"/>
          <p14:tracePt t="177603" x="5314950" y="5353050"/>
          <p14:tracePt t="177614" x="5314950" y="5359400"/>
          <p14:tracePt t="177616" x="5321300" y="5365750"/>
          <p14:tracePt t="177632" x="5321300" y="5378450"/>
          <p14:tracePt t="177650" x="5327650" y="5416550"/>
          <p14:tracePt t="177665" x="5334000" y="5448300"/>
          <p14:tracePt t="177682" x="5334000" y="5461000"/>
          <p14:tracePt t="177698" x="5340350" y="5467350"/>
          <p14:tracePt t="177718" x="5340350" y="5473700"/>
          <p14:tracePt t="177756" x="5353050" y="5473700"/>
          <p14:tracePt t="177765" x="5378450" y="5473700"/>
          <p14:tracePt t="177782" x="5429250" y="5480050"/>
          <p14:tracePt t="177799" x="5499100" y="5499100"/>
          <p14:tracePt t="177816" x="5524500" y="5511800"/>
          <p14:tracePt t="177832" x="5518150" y="5518150"/>
          <p14:tracePt t="177835" x="5499100" y="5518150"/>
          <p14:tracePt t="177849" x="5473700" y="5518150"/>
          <p14:tracePt t="177852" x="5454650" y="5511800"/>
          <p14:tracePt t="179114" x="5461000" y="5511800"/>
          <p14:tracePt t="179122" x="5480050" y="5511800"/>
          <p14:tracePt t="179132" x="5543550" y="5524500"/>
          <p14:tracePt t="179151" x="5740400" y="5588000"/>
          <p14:tracePt t="179167" x="5956300" y="5651500"/>
          <p14:tracePt t="179184" x="6057900" y="5683250"/>
          <p14:tracePt t="179202" x="6127750" y="5740400"/>
          <p14:tracePt t="179217" x="6184900" y="5778500"/>
          <p14:tracePt t="179232" x="6273800" y="5810250"/>
          <p14:tracePt t="179250" x="6350000" y="5822950"/>
          <p14:tracePt t="179267" x="6419850" y="5822950"/>
          <p14:tracePt t="179284" x="6515100" y="5816600"/>
          <p14:tracePt t="179303" x="6635750" y="5810250"/>
          <p14:tracePt t="179308" x="6718300" y="5797550"/>
          <p14:tracePt t="179315" x="6775450" y="5791200"/>
          <p14:tracePt t="179333" x="6889750" y="5778500"/>
          <p14:tracePt t="179350" x="6953250" y="5765800"/>
          <p14:tracePt t="179366" x="6985000" y="5759450"/>
          <p14:tracePt t="179382" x="7023100" y="5740400"/>
          <p14:tracePt t="179399" x="7042150" y="5721350"/>
          <p14:tracePt t="179417" x="7048500" y="5689600"/>
          <p14:tracePt t="179434" x="7054850" y="5651500"/>
          <p14:tracePt t="179450" x="7061200" y="5607050"/>
          <p14:tracePt t="179466" x="7061200" y="5568950"/>
          <p14:tracePt t="179484" x="7061200" y="5543550"/>
          <p14:tracePt t="179500" x="7061200" y="5518150"/>
          <p14:tracePt t="179517" x="7010400" y="5461000"/>
          <p14:tracePt t="179534" x="6940550" y="5403850"/>
          <p14:tracePt t="179549" x="6838950" y="5353050"/>
          <p14:tracePt t="179567" x="6737350" y="5308600"/>
          <p14:tracePt t="179583" x="6629400" y="5264150"/>
          <p14:tracePt t="179600" x="6489700" y="5219700"/>
          <p14:tracePt t="179616" x="6388100" y="5207000"/>
          <p14:tracePt t="179632" x="6280150" y="5207000"/>
          <p14:tracePt t="179637" x="6203950" y="5207000"/>
          <p14:tracePt t="179650" x="6172200" y="5207000"/>
          <p14:tracePt t="179667" x="6070600" y="5219700"/>
          <p14:tracePt t="179683" x="5981700" y="5219700"/>
          <p14:tracePt t="179702" x="5842000" y="5232400"/>
          <p14:tracePt t="179718" x="5607050" y="5251450"/>
          <p14:tracePt t="179732" x="5321300" y="5264150"/>
          <p14:tracePt t="179751" x="5054600" y="5270500"/>
          <p14:tracePt t="179767" x="4826000" y="5276850"/>
          <p14:tracePt t="179783" x="4705350" y="5276850"/>
          <p14:tracePt t="179800" x="4667250" y="5276850"/>
          <p14:tracePt t="179817" x="4660900" y="5276850"/>
          <p14:tracePt t="179834" x="4641850" y="5289550"/>
          <p14:tracePt t="179850" x="4552950" y="5327650"/>
          <p14:tracePt t="179867" x="4419600" y="5372100"/>
          <p14:tracePt t="179884" x="4279900" y="5422900"/>
          <p14:tracePt t="179900" x="4165600" y="5461000"/>
          <p14:tracePt t="179917" x="4114800" y="5486400"/>
          <p14:tracePt t="179933" x="4108450" y="5499100"/>
          <p14:tracePt t="179984" x="4108450" y="5505450"/>
          <p14:tracePt t="180000" x="4095750" y="5530850"/>
          <p14:tracePt t="180018" x="4083050" y="5562600"/>
          <p14:tracePt t="180034" x="4083050" y="5581650"/>
          <p14:tracePt t="180050" x="4083050" y="5588000"/>
          <p14:tracePt t="180122" x="4076700" y="5594350"/>
          <p14:tracePt t="180128" x="4076700" y="5600700"/>
          <p14:tracePt t="180136" x="4064000" y="5607050"/>
          <p14:tracePt t="180149" x="4044950" y="5613400"/>
          <p14:tracePt t="180167" x="4025900" y="5626100"/>
          <p14:tracePt t="180185" x="4019550" y="5626100"/>
          <p14:tracePt t="180234" x="3994150" y="5632450"/>
          <p14:tracePt t="180252" x="3949700" y="5645150"/>
          <p14:tracePt t="180266" x="3867150" y="5670550"/>
          <p14:tracePt t="180283" x="3841750" y="5689600"/>
          <p14:tracePt t="180301" x="3841750" y="5715000"/>
          <p14:tracePt t="180306" x="3848100" y="5721350"/>
          <p14:tracePt t="180316" x="3867150" y="5734050"/>
          <p14:tracePt t="180334" x="3905250" y="5753100"/>
          <p14:tracePt t="180350" x="3981450" y="5778500"/>
          <p14:tracePt t="180367" x="4006850" y="5784850"/>
          <p14:tracePt t="180384" x="4006850" y="5791200"/>
          <p14:tracePt t="180401" x="4013200" y="5803900"/>
          <p14:tracePt t="180418" x="4025900" y="5822950"/>
          <p14:tracePt t="180434" x="4038600" y="5822950"/>
          <p14:tracePt t="180468" x="4025900" y="5816600"/>
          <p14:tracePt t="180485" x="4000500" y="5784850"/>
          <p14:tracePt t="180501" x="3994150" y="57785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A2312743-2957-D902-F975-B3223CA8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184" y="2247900"/>
            <a:ext cx="3988816" cy="46100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CB9B061-91B5-4343-BDA7-1F536A60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betyder ”himlen”?</a:t>
            </a:r>
            <a:endParaRPr lang="LID4096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80F7180-C40A-32E8-25FB-2538F6B64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281" y="2342449"/>
            <a:ext cx="5750072" cy="4352924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E52D72DF-955A-A89F-EE74-915184552863}"/>
              </a:ext>
            </a:extLst>
          </p:cNvPr>
          <p:cNvSpPr txBox="1"/>
          <p:nvPr/>
        </p:nvSpPr>
        <p:spPr>
          <a:xfrm>
            <a:off x="9122231" y="3429000"/>
            <a:ext cx="2368630" cy="2456245"/>
          </a:xfrm>
          <a:prstGeom prst="star10">
            <a:avLst>
              <a:gd name="adj" fmla="val 36866"/>
              <a:gd name="hf" fmla="val 1051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sv-SE" b="1" i="1" dirty="0">
                <a:effectLst/>
              </a:rPr>
              <a:t>Ingenstans i Bibeln talas om att vårt slutmål är himlen.</a:t>
            </a:r>
            <a:br>
              <a:rPr lang="sv-SE" b="1" i="1" dirty="0">
                <a:effectLst/>
              </a:rPr>
            </a:br>
            <a:r>
              <a:rPr lang="sv-SE" b="1" i="1" dirty="0">
                <a:effectLst/>
              </a:rPr>
              <a:t>!!!</a:t>
            </a:r>
            <a:endParaRPr lang="sv-SE" dirty="0">
              <a:effectLst/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44B00E4-1ADA-4321-8F49-709971E90452}"/>
              </a:ext>
            </a:extLst>
          </p:cNvPr>
          <p:cNvSpPr txBox="1"/>
          <p:nvPr/>
        </p:nvSpPr>
        <p:spPr>
          <a:xfrm>
            <a:off x="1" y="656152"/>
            <a:ext cx="12192000" cy="59708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Himlen är en del av skapelsen: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v-SE" dirty="0">
                <a:solidFill>
                  <a:srgbClr val="C00000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I begynnelsen skapade Gud </a:t>
            </a:r>
            <a:r>
              <a:rPr lang="sv-SE" i="1" u="sng" dirty="0">
                <a:solidFill>
                  <a:srgbClr val="C00000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himlarna</a:t>
            </a:r>
            <a:r>
              <a:rPr lang="sv-SE" dirty="0">
                <a:solidFill>
                  <a:srgbClr val="C00000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 och </a:t>
            </a:r>
            <a:r>
              <a:rPr lang="sv-SE" i="1" u="sng" dirty="0">
                <a:solidFill>
                  <a:srgbClr val="C00000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jorden</a:t>
            </a:r>
            <a:r>
              <a:rPr lang="sv-SE" dirty="0">
                <a:solidFill>
                  <a:srgbClr val="C00000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sv-SE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v-SE" sz="1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(1 Mos 1:1)</a:t>
            </a:r>
          </a:p>
          <a:p>
            <a:pPr>
              <a:spcBef>
                <a:spcPts val="1200"/>
              </a:spcBef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Himlen upplevdes </a:t>
            </a:r>
            <a:r>
              <a:rPr lang="sv-SE" i="1" u="sng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oåtkomlig</a:t>
            </a:r>
            <a:r>
              <a:rPr lang="sv-SE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och fick därför en </a:t>
            </a:r>
            <a:r>
              <a:rPr lang="sv-SE" i="1" u="sng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utökad</a:t>
            </a:r>
            <a:r>
              <a:rPr lang="sv-SE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och </a:t>
            </a:r>
            <a:r>
              <a:rPr lang="sv-SE" i="1" u="sng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bildlig</a:t>
            </a:r>
            <a:r>
              <a:rPr lang="sv-SE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betydelse som platsen där gudarna ”</a:t>
            </a:r>
            <a:r>
              <a:rPr lang="sv-SE">
                <a:effectLst/>
                <a:ea typeface="Cambria" panose="02040503050406030204" pitchFamily="18" charset="0"/>
                <a:cs typeface="Arial" panose="020B0604020202020204" pitchFamily="34" charset="0"/>
              </a:rPr>
              <a:t>bor”.</a:t>
            </a:r>
            <a:endParaRPr lang="sv-SE" sz="1100" dirty="0">
              <a:effectLst/>
              <a:highlight>
                <a:srgbClr val="FFFF00"/>
              </a:highlight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60350" indent="-171450">
              <a:buFont typeface="Arial" panose="020B0604020202020204" pitchFamily="34" charset="0"/>
              <a:buChar char="•"/>
            </a:pPr>
            <a:r>
              <a:rPr lang="sv-SE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Så även i Bibeln: </a:t>
            </a:r>
            <a:r>
              <a:rPr lang="sv-SE" dirty="0">
                <a:solidFill>
                  <a:srgbClr val="C00000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Himlen är </a:t>
            </a:r>
            <a:r>
              <a:rPr lang="sv-SE" i="1" u="sng" dirty="0">
                <a:solidFill>
                  <a:srgbClr val="C00000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Herrens himmel</a:t>
            </a:r>
            <a:r>
              <a:rPr lang="sv-SE" dirty="0">
                <a:solidFill>
                  <a:srgbClr val="C00000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, och jorden har han gett åt människors barn.</a:t>
            </a:r>
            <a:r>
              <a:rPr lang="sv-SE" sz="1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v-SE" sz="1400" dirty="0">
                <a:ea typeface="Cambria" panose="02040503050406030204" pitchFamily="18" charset="0"/>
                <a:cs typeface="Arial" panose="020B0604020202020204" pitchFamily="34" charset="0"/>
              </a:rPr>
              <a:t>(Ps 115:16)</a:t>
            </a:r>
          </a:p>
          <a:p>
            <a:pPr>
              <a:spcBef>
                <a:spcPts val="1200"/>
              </a:spcBef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Det kristna arvet är inte himlen, utan </a:t>
            </a:r>
            <a:r>
              <a:rPr lang="sv-SE" b="1" i="1" dirty="0">
                <a:ea typeface="Cambria" panose="02040503050406030204" pitchFamily="18" charset="0"/>
                <a:cs typeface="Arial" panose="020B0604020202020204" pitchFamily="34" charset="0"/>
              </a:rPr>
              <a:t>Guds rike</a:t>
            </a: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v-SE" i="1" u="sng" dirty="0">
                <a:ea typeface="Cambria" panose="02040503050406030204" pitchFamily="18" charset="0"/>
                <a:cs typeface="Arial" panose="020B0604020202020204" pitchFamily="34" charset="0"/>
              </a:rPr>
              <a:t>på jorden</a:t>
            </a: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260350" lvl="0" indent="-171450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Du har gjort människor… till ett kungarike… och de ska regera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på jorden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sv-SE" sz="1400" dirty="0">
                <a:ea typeface="Cambria" panose="02040503050406030204" pitchFamily="18" charset="0"/>
                <a:cs typeface="Arial" panose="020B0604020202020204" pitchFamily="34" charset="0"/>
              </a:rPr>
              <a:t>(Upp 5:10)</a:t>
            </a:r>
          </a:p>
          <a:p>
            <a:pPr marL="260350" indent="-171450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De rättfärdiga ska ärva </a:t>
            </a:r>
            <a:r>
              <a:rPr lang="sv-SE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landet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och bo där för evigt. </a:t>
            </a:r>
            <a:r>
              <a:rPr lang="sv-SE" sz="1400" dirty="0">
                <a:ea typeface="Cambria" panose="02040503050406030204" pitchFamily="18" charset="0"/>
                <a:cs typeface="Arial" panose="020B0604020202020204" pitchFamily="34" charset="0"/>
              </a:rPr>
              <a:t>(Ps 37:29) </a:t>
            </a:r>
          </a:p>
          <a:p>
            <a:pPr marL="260350" lvl="0" indent="-171450">
              <a:buFont typeface="Arial" panose="020B0604020202020204" pitchFamily="34" charset="0"/>
              <a:buChar char="•"/>
              <a:defRPr/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”Landet” är det som Gud lovade </a:t>
            </a:r>
            <a:r>
              <a:rPr lang="sv-SE">
                <a:ea typeface="Cambria" panose="02040503050406030204" pitchFamily="18" charset="0"/>
                <a:cs typeface="Arial" panose="020B0604020202020204" pitchFamily="34" charset="0"/>
              </a:rPr>
              <a:t>Abraham.</a:t>
            </a:r>
            <a:endParaRPr lang="sv-SE" dirty="0">
              <a:highlight>
                <a:srgbClr val="FFFF00"/>
              </a:highlight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>
              <a:spcBef>
                <a:spcPts val="1200"/>
              </a:spcBef>
              <a:defRPr/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Guds försoning gäller hela skapelsen. Därför är slutmålet att 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allt ska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återupprättas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b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sv-SE" sz="1400" dirty="0">
                <a:ea typeface="Cambria" panose="02040503050406030204" pitchFamily="18" charset="0"/>
                <a:cs typeface="Arial" panose="020B0604020202020204" pitchFamily="34" charset="0"/>
              </a:rPr>
              <a:t>(Apg 3:21)</a:t>
            </a: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marL="260350" lvl="1" indent="-171450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Människan uppdrag var ursprungligen: 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Föröka er, uppfyll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jorden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och lägg </a:t>
            </a:r>
            <a:b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den under er.</a:t>
            </a: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v-SE" sz="1400" dirty="0">
                <a:ea typeface="Cambria" panose="02040503050406030204" pitchFamily="18" charset="0"/>
                <a:cs typeface="Arial" panose="020B0604020202020204" pitchFamily="34" charset="0"/>
              </a:rPr>
              <a:t>(1 Mos 1:28)</a:t>
            </a:r>
            <a:endParaRPr lang="sv-SE" dirty="0"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60350" lvl="1" indent="-171450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Synden har försvårat uppdraget men inte tagit bort det.</a:t>
            </a:r>
          </a:p>
          <a:p>
            <a:pPr marL="260350" lvl="1" indent="-171450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Gud vägrar ge upp sitt verk. Han offrar t.o.m. sin Son för att rädda det.</a:t>
            </a:r>
          </a:p>
          <a:p>
            <a:pPr marL="260350" lvl="1" indent="-171450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Därför återupprättar Gud både jorden och människan. Han kastar inte bort </a:t>
            </a:r>
            <a:b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och börjar </a:t>
            </a:r>
            <a:r>
              <a:rPr lang="sv-SE">
                <a:ea typeface="Cambria" panose="02040503050406030204" pitchFamily="18" charset="0"/>
                <a:cs typeface="Arial" panose="020B0604020202020204" pitchFamily="34" charset="0"/>
              </a:rPr>
              <a:t>om.</a:t>
            </a:r>
            <a:endParaRPr lang="sv-SE" dirty="0"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sv-SE" dirty="0">
                <a:ea typeface="Cambria" panose="02040503050406030204" pitchFamily="18" charset="0"/>
                <a:cs typeface="Arial" panose="020B0604020202020204" pitchFamily="34" charset="0"/>
              </a:rPr>
              <a:t>Gud kommer till oss, inte tvärtom:</a:t>
            </a:r>
          </a:p>
          <a:p>
            <a:pPr marL="2603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Se! Nu står Guds boning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bland människorna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 Han ska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bo hos dem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… och Gud själv </a:t>
            </a:r>
            <a:b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ska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vara hos dem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… Guds och Lammets tron ska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stå i staden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sv-SE" sz="1400" dirty="0">
                <a:ea typeface="Cambria" panose="02040503050406030204" pitchFamily="18" charset="0"/>
                <a:cs typeface="Arial" panose="020B0604020202020204" pitchFamily="34" charset="0"/>
              </a:rPr>
              <a:t>(Upp 21:3 &amp; 22:3)</a:t>
            </a:r>
          </a:p>
          <a:p>
            <a:pPr marL="2603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Jubla… dotter Sion, för se, jag kommer och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jag ska bo i dig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sv-SE" sz="1400" dirty="0">
                <a:ea typeface="Cambria" panose="02040503050406030204" pitchFamily="18" charset="0"/>
                <a:cs typeface="Arial" panose="020B0604020202020204" pitchFamily="34" charset="0"/>
              </a:rPr>
              <a:t>(Sak 2:10)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AFADBCB-F9C9-2AF7-879F-E66D1617F202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708806"/>
      </p:ext>
    </p:extLst>
  </p:cSld>
  <p:clrMapOvr>
    <a:masterClrMapping/>
  </p:clrMapOvr>
  <p:transition advTm="20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5927" x="10539413" y="17463"/>
          <p14:tracePt t="5934" x="10731500" y="33338"/>
          <p14:tracePt t="5942" x="10882313" y="41275"/>
          <p14:tracePt t="5949" x="11017250" y="41275"/>
          <p14:tracePt t="5959" x="11117263" y="41275"/>
          <p14:tracePt t="5966" x="11193463" y="41275"/>
          <p14:tracePt t="5974" x="11260138" y="25400"/>
          <p14:tracePt t="5983" x="11318875" y="17463"/>
          <p14:tracePt t="5991" x="11369675" y="0"/>
          <p14:tracePt t="6356" x="133350" y="882650"/>
          <p14:tracePt t="6370" x="215900" y="920750"/>
          <p14:tracePt t="6388" x="266700" y="946150"/>
          <p14:tracePt t="6405" x="311150" y="965200"/>
          <p14:tracePt t="6421" x="355600" y="977900"/>
          <p14:tracePt t="6438" x="412750" y="996950"/>
          <p14:tracePt t="6454" x="463550" y="1009650"/>
          <p14:tracePt t="6472" x="482600" y="1009650"/>
          <p14:tracePt t="6476" x="488950" y="1009650"/>
          <p14:tracePt t="6504" x="495300" y="1009650"/>
          <p14:tracePt t="6522" x="495300" y="1003300"/>
          <p14:tracePt t="6538" x="501650" y="1003300"/>
          <p14:tracePt t="6555" x="508000" y="1003300"/>
          <p14:tracePt t="6573" x="552450" y="990600"/>
          <p14:tracePt t="6577" x="596900" y="971550"/>
          <p14:tracePt t="6586" x="641350" y="946150"/>
          <p14:tracePt t="6603" x="762000" y="869950"/>
          <p14:tracePt t="6621" x="825500" y="812800"/>
          <p14:tracePt t="6637" x="863600" y="742950"/>
          <p14:tracePt t="6653" x="895350" y="679450"/>
          <p14:tracePt t="6671" x="920750" y="609600"/>
          <p14:tracePt t="6690" x="939800" y="520700"/>
          <p14:tracePt t="6694" x="946150" y="488950"/>
          <p14:tracePt t="6704" x="958850" y="457200"/>
          <p14:tracePt t="6724" x="977900" y="368300"/>
          <p14:tracePt t="6737" x="984250" y="342900"/>
          <p14:tracePt t="6755" x="996950" y="279400"/>
          <p14:tracePt t="6771" x="1003300" y="266700"/>
          <p14:tracePt t="6789" x="1009650" y="260350"/>
          <p14:tracePt t="6804" x="1009650" y="254000"/>
          <p14:tracePt t="6838" x="1009650" y="247650"/>
          <p14:tracePt t="6855" x="1016000" y="228600"/>
          <p14:tracePt t="6871" x="1016000" y="146050"/>
          <p14:tracePt t="6889" x="996950" y="69850"/>
          <p14:tracePt t="6905" x="977900" y="12700"/>
          <p14:tracePt t="7140" x="304800" y="19050"/>
          <p14:tracePt t="7157" x="209550" y="44450"/>
          <p14:tracePt t="7172" x="133350" y="82550"/>
          <p14:tracePt t="7189" x="82550" y="114300"/>
          <p14:tracePt t="7205" x="63500" y="127000"/>
          <p14:tracePt t="7221" x="44450" y="152400"/>
          <p14:tracePt t="7238" x="25400" y="184150"/>
          <p14:tracePt t="7255" x="19050" y="190500"/>
          <p14:tracePt t="7272" x="6350" y="222250"/>
          <p14:tracePt t="7468" x="0" y="476250"/>
          <p14:tracePt t="7477" x="25400" y="482600"/>
          <p14:tracePt t="7487" x="57150" y="488950"/>
          <p14:tracePt t="7505" x="177800" y="495300"/>
          <p14:tracePt t="7522" x="260350" y="495300"/>
          <p14:tracePt t="7539" x="349250" y="508000"/>
          <p14:tracePt t="7555" x="457200" y="527050"/>
          <p14:tracePt t="7572" x="501650" y="539750"/>
          <p14:tracePt t="7575" x="520700" y="539750"/>
          <p14:tracePt t="7587" x="533400" y="546100"/>
          <p14:tracePt t="7590" x="546100" y="546100"/>
          <p14:tracePt t="7623" x="552450" y="552450"/>
          <p14:tracePt t="7639" x="565150" y="552450"/>
          <p14:tracePt t="7656" x="584200" y="552450"/>
          <p14:tracePt t="7672" x="609600" y="552450"/>
          <p14:tracePt t="7678" x="622300" y="558800"/>
          <p14:tracePt t="7687" x="660400" y="565150"/>
          <p14:tracePt t="7705" x="704850" y="577850"/>
          <p14:tracePt t="7722" x="742950" y="577850"/>
          <p14:tracePt t="7739" x="781050" y="577850"/>
          <p14:tracePt t="7757" x="844550" y="571500"/>
          <p14:tracePt t="7772" x="889000" y="558800"/>
          <p14:tracePt t="7789" x="927100" y="546100"/>
          <p14:tracePt t="7806" x="958850" y="533400"/>
          <p14:tracePt t="7822" x="984250" y="520700"/>
          <p14:tracePt t="7839" x="1047750" y="476250"/>
          <p14:tracePt t="7855" x="1073150" y="450850"/>
          <p14:tracePt t="7872" x="1098550" y="419100"/>
          <p14:tracePt t="7888" x="1123950" y="393700"/>
          <p14:tracePt t="7905" x="1149350" y="374650"/>
          <p14:tracePt t="7922" x="1168400" y="355600"/>
          <p14:tracePt t="7939" x="1181100" y="336550"/>
          <p14:tracePt t="7955" x="1193800" y="323850"/>
          <p14:tracePt t="7972" x="1193800" y="311150"/>
          <p14:tracePt t="7989" x="1187450" y="292100"/>
          <p14:tracePt t="8005" x="1168400" y="266700"/>
          <p14:tracePt t="8009" x="1155700" y="254000"/>
          <p14:tracePt t="8023" x="1143000" y="241300"/>
          <p14:tracePt t="8039" x="1123950" y="222250"/>
          <p14:tracePt t="8056" x="1104900" y="203200"/>
          <p14:tracePt t="8072" x="1092200" y="184150"/>
          <p14:tracePt t="8089" x="1079500" y="171450"/>
          <p14:tracePt t="8105" x="1073150" y="165100"/>
          <p14:tracePt t="8125" x="1060450" y="152400"/>
          <p14:tracePt t="8155" x="1047750" y="146050"/>
          <p14:tracePt t="8172" x="977900" y="120650"/>
          <p14:tracePt t="8189" x="952500" y="114300"/>
          <p14:tracePt t="8205" x="927100" y="114300"/>
          <p14:tracePt t="8222" x="895350" y="114300"/>
          <p14:tracePt t="8239" x="869950" y="114300"/>
          <p14:tracePt t="8255" x="850900" y="114300"/>
          <p14:tracePt t="8273" x="844550" y="114300"/>
          <p14:tracePt t="8275" x="838200" y="114300"/>
          <p14:tracePt t="8289" x="825500" y="114300"/>
          <p14:tracePt t="8292" x="812800" y="114300"/>
          <p14:tracePt t="8305" x="793750" y="114300"/>
          <p14:tracePt t="8323" x="749300" y="127000"/>
          <p14:tracePt t="8341" x="685800" y="146050"/>
          <p14:tracePt t="8357" x="615950" y="158750"/>
          <p14:tracePt t="8372" x="565150" y="171450"/>
          <p14:tracePt t="8389" x="546100" y="171450"/>
          <p14:tracePt t="8406" x="527050" y="177800"/>
          <p14:tracePt t="8422" x="501650" y="184150"/>
          <p14:tracePt t="8439" x="450850" y="215900"/>
          <p14:tracePt t="8456" x="419100" y="241300"/>
          <p14:tracePt t="8472" x="361950" y="285750"/>
          <p14:tracePt t="8476" x="336550" y="298450"/>
          <p14:tracePt t="8489" x="317500" y="311150"/>
          <p14:tracePt t="8506" x="304800" y="317500"/>
          <p14:tracePt t="8571" x="304800" y="323850"/>
          <p14:tracePt t="8578" x="304800" y="349250"/>
          <p14:tracePt t="8589" x="304800" y="361950"/>
          <p14:tracePt t="8606" x="323850" y="393700"/>
          <p14:tracePt t="8624" x="342900" y="419100"/>
          <p14:tracePt t="8639" x="361950" y="444500"/>
          <p14:tracePt t="8656" x="381000" y="457200"/>
          <p14:tracePt t="8673" x="400050" y="463550"/>
          <p14:tracePt t="8690" x="406400" y="469900"/>
          <p14:tracePt t="8692" x="412750" y="469900"/>
          <p14:tracePt t="8708" x="431800" y="476250"/>
          <p14:tracePt t="8722" x="482600" y="495300"/>
          <p14:tracePt t="8739" x="565150" y="520700"/>
          <p14:tracePt t="8758" x="647700" y="546100"/>
          <p14:tracePt t="8773" x="768350" y="577850"/>
          <p14:tracePt t="8789" x="869950" y="590550"/>
          <p14:tracePt t="8808" x="990600" y="590550"/>
          <p14:tracePt t="8822" x="1092200" y="584200"/>
          <p14:tracePt t="8825" x="1130300" y="584200"/>
          <p14:tracePt t="8839" x="1174750" y="584200"/>
          <p14:tracePt t="8858" x="1206500" y="584200"/>
          <p14:tracePt t="8861" x="1212850" y="584200"/>
          <p14:tracePt t="8873" x="1219200" y="584200"/>
          <p14:tracePt t="8877" x="1225550" y="577850"/>
          <p14:tracePt t="8888" x="1231900" y="577850"/>
          <p14:tracePt t="8908" x="1231900" y="571500"/>
          <p14:tracePt t="8991" x="1231900" y="565150"/>
          <p14:tracePt t="9006" x="1212850" y="546100"/>
          <p14:tracePt t="9023" x="1187450" y="508000"/>
          <p14:tracePt t="9040" x="1149350" y="463550"/>
          <p14:tracePt t="9057" x="1117600" y="431800"/>
          <p14:tracePt t="9073" x="1092200" y="400050"/>
          <p14:tracePt t="9079" x="1085850" y="393700"/>
          <p14:tracePt t="9089" x="1073150" y="393700"/>
          <p14:tracePt t="9092" x="1047750" y="381000"/>
          <p14:tracePt t="9107" x="1028700" y="374650"/>
          <p14:tracePt t="9110" x="1016000" y="368300"/>
          <p14:tracePt t="9123" x="977900" y="349250"/>
          <p14:tracePt t="9140" x="939800" y="336550"/>
          <p14:tracePt t="9143" x="914400" y="323850"/>
          <p14:tracePt t="9210" x="914400" y="317500"/>
          <p14:tracePt t="11704" x="908050" y="317500"/>
          <p14:tracePt t="11712" x="901700" y="323850"/>
          <p14:tracePt t="11726" x="882650" y="336550"/>
          <p14:tracePt t="11742" x="850900" y="361950"/>
          <p14:tracePt t="11759" x="831850" y="368300"/>
          <p14:tracePt t="11776" x="825500" y="374650"/>
          <p14:tracePt t="11792" x="819150" y="381000"/>
          <p14:tracePt t="11809" x="812800" y="381000"/>
          <p14:tracePt t="11813" x="806450" y="387350"/>
          <p14:tracePt t="11825" x="800100" y="393700"/>
          <p14:tracePt t="11842" x="787400" y="400050"/>
          <p14:tracePt t="11894" x="781050" y="400050"/>
          <p14:tracePt t="11911" x="774700" y="400050"/>
          <p14:tracePt t="11924" x="762000" y="400050"/>
          <p14:tracePt t="11943" x="717550" y="412750"/>
          <p14:tracePt t="11958" x="685800" y="438150"/>
          <p14:tracePt t="11975" x="666750" y="450850"/>
          <p14:tracePt t="11992" x="660400" y="457200"/>
          <p14:tracePt t="12043" x="673100" y="463550"/>
          <p14:tracePt t="12051" x="679450" y="463550"/>
          <p14:tracePt t="12058" x="692150" y="469900"/>
          <p14:tracePt t="12076" x="736600" y="501650"/>
          <p14:tracePt t="12092" x="781050" y="527050"/>
          <p14:tracePt t="12109" x="831850" y="558800"/>
          <p14:tracePt t="12126" x="882650" y="584200"/>
          <p14:tracePt t="12143" x="927100" y="603250"/>
          <p14:tracePt t="12159" x="958850" y="615950"/>
          <p14:tracePt t="12163" x="977900" y="615950"/>
          <p14:tracePt t="12176" x="1003300" y="615950"/>
          <p14:tracePt t="12192" x="1016000" y="615950"/>
          <p14:tracePt t="12209" x="1047750" y="584200"/>
          <p14:tracePt t="12226" x="1066800" y="552450"/>
          <p14:tracePt t="12242" x="1079500" y="527050"/>
          <p14:tracePt t="12260" x="1079500" y="482600"/>
          <p14:tracePt t="12276" x="1066800" y="444500"/>
          <p14:tracePt t="12292" x="1028700" y="387350"/>
          <p14:tracePt t="12308" x="1003300" y="355600"/>
          <p14:tracePt t="12325" x="977900" y="311150"/>
          <p14:tracePt t="12342" x="958850" y="279400"/>
          <p14:tracePt t="12359" x="933450" y="241300"/>
          <p14:tracePt t="12378" x="914400" y="215900"/>
          <p14:tracePt t="12392" x="908050" y="209550"/>
          <p14:tracePt t="12396" x="901700" y="203200"/>
          <p14:tracePt t="12409" x="895350" y="196850"/>
          <p14:tracePt t="12427" x="819150" y="190500"/>
          <p14:tracePt t="12442" x="768350" y="190500"/>
          <p14:tracePt t="12459" x="717550" y="203200"/>
          <p14:tracePt t="12475" x="679450" y="203200"/>
          <p14:tracePt t="12492" x="666750" y="203200"/>
          <p14:tracePt t="12542" x="654050" y="203200"/>
          <p14:tracePt t="12559" x="596900" y="222250"/>
          <p14:tracePt t="12575" x="495300" y="273050"/>
          <p14:tracePt t="12593" x="381000" y="317500"/>
          <p14:tracePt t="12610" x="336550" y="342900"/>
          <p14:tracePt t="12629" x="323850" y="349250"/>
          <p14:tracePt t="12679" x="349250" y="355600"/>
          <p14:tracePt t="12693" x="400050" y="393700"/>
          <p14:tracePt t="12709" x="431800" y="438150"/>
          <p14:tracePt t="12727" x="431800" y="463550"/>
          <p14:tracePt t="12743" x="431800" y="495300"/>
          <p14:tracePt t="12759" x="431800" y="514350"/>
          <p14:tracePt t="20694" x="438150" y="514350"/>
          <p14:tracePt t="20704" x="463550" y="520700"/>
          <p14:tracePt t="20716" x="546100" y="527050"/>
          <p14:tracePt t="20733" x="660400" y="527050"/>
          <p14:tracePt t="20749" x="806450" y="514350"/>
          <p14:tracePt t="20766" x="933450" y="508000"/>
          <p14:tracePt t="20782" x="990600" y="514350"/>
          <p14:tracePt t="20800" x="996950" y="514350"/>
          <p14:tracePt t="20833" x="1003300" y="514350"/>
          <p14:tracePt t="20849" x="1016000" y="501650"/>
          <p14:tracePt t="20854" x="1022350" y="501650"/>
          <p14:tracePt t="20866" x="1028700" y="501650"/>
          <p14:tracePt t="20883" x="1054100" y="501650"/>
          <p14:tracePt t="20899" x="1092200" y="514350"/>
          <p14:tracePt t="20917" x="1149350" y="527050"/>
          <p14:tracePt t="20920" x="1187450" y="527050"/>
          <p14:tracePt t="20933" x="1225550" y="527050"/>
          <p14:tracePt t="20935" x="1250950" y="520700"/>
          <p14:tracePt t="20949" x="1270000" y="514350"/>
          <p14:tracePt t="20966" x="1276350" y="501650"/>
          <p14:tracePt t="20983" x="1276350" y="495300"/>
          <p14:tracePt t="21033" x="1282700" y="495300"/>
          <p14:tracePt t="21049" x="1308100" y="501650"/>
          <p14:tracePt t="21067" x="1358900" y="514350"/>
          <p14:tracePt t="21083" x="1397000" y="514350"/>
          <p14:tracePt t="21099" x="1403350" y="514350"/>
          <p14:tracePt t="21135" x="1403350" y="520700"/>
          <p14:tracePt t="21150" x="1409700" y="520700"/>
          <p14:tracePt t="21166" x="1428750" y="539750"/>
          <p14:tracePt t="21183" x="1466850" y="565150"/>
          <p14:tracePt t="21200" x="1511300" y="596900"/>
          <p14:tracePt t="21217" x="1536700" y="615950"/>
          <p14:tracePt t="21233" x="1574800" y="654050"/>
          <p14:tracePt t="21251" x="1593850" y="666750"/>
          <p14:tracePt t="21267" x="1612900" y="685800"/>
          <p14:tracePt t="21283" x="1612900" y="692150"/>
          <p14:tracePt t="21456" x="1619250" y="685800"/>
          <p14:tracePt t="21472" x="1619250" y="679450"/>
          <p14:tracePt t="21567" x="1619250" y="673100"/>
          <p14:tracePt t="21575" x="1619250" y="660400"/>
          <p14:tracePt t="21584" x="1619250" y="641350"/>
          <p14:tracePt t="21600" x="1612900" y="622300"/>
          <p14:tracePt t="21617" x="1606550" y="609600"/>
          <p14:tracePt t="21634" x="1587500" y="603250"/>
          <p14:tracePt t="21690" x="1587500" y="596900"/>
          <p14:tracePt t="21703" x="1587500" y="590550"/>
          <p14:tracePt t="21717" x="1587500" y="584200"/>
          <p14:tracePt t="21750" x="1581150" y="577850"/>
          <p14:tracePt t="21767" x="1568450" y="571500"/>
          <p14:tracePt t="21783" x="1555750" y="565150"/>
          <p14:tracePt t="21801" x="1549400" y="558800"/>
          <p14:tracePt t="21972" x="1555750" y="558800"/>
          <p14:tracePt t="21979" x="1568450" y="558800"/>
          <p14:tracePt t="21987" x="1587500" y="565150"/>
          <p14:tracePt t="21999" x="1606550" y="571500"/>
          <p14:tracePt t="22018" x="1778000" y="584200"/>
          <p14:tracePt t="22035" x="1822450" y="603250"/>
          <p14:tracePt t="22052" x="1835150" y="628650"/>
          <p14:tracePt t="22066" x="1879600" y="660400"/>
          <p14:tracePt t="22084" x="1981200" y="711200"/>
          <p14:tracePt t="22100" x="2127250" y="742950"/>
          <p14:tracePt t="22117" x="2324100" y="762000"/>
          <p14:tracePt t="22134" x="2603500" y="762000"/>
          <p14:tracePt t="22151" x="2819400" y="742950"/>
          <p14:tracePt t="22167" x="3003550" y="723900"/>
          <p14:tracePt t="22184" x="3124200" y="711200"/>
          <p14:tracePt t="22201" x="3289300" y="711200"/>
          <p14:tracePt t="22205" x="3371850" y="711200"/>
          <p14:tracePt t="22216" x="3460750" y="711200"/>
          <p14:tracePt t="22218" x="3556000" y="711200"/>
          <p14:tracePt t="22235" x="3759200" y="704850"/>
          <p14:tracePt t="22249" x="3835400" y="704850"/>
          <p14:tracePt t="22254" x="3898900" y="698500"/>
          <p14:tracePt t="22266" x="3968750" y="685800"/>
          <p14:tracePt t="22285" x="4057650" y="654050"/>
          <p14:tracePt t="22301" x="4102100" y="635000"/>
          <p14:tracePt t="22317" x="4165600" y="609600"/>
          <p14:tracePt t="22334" x="4241800" y="584200"/>
          <p14:tracePt t="22351" x="4292600" y="552450"/>
          <p14:tracePt t="22367" x="4330700" y="495300"/>
          <p14:tracePt t="22384" x="4337050" y="438150"/>
          <p14:tracePt t="22401" x="4318000" y="393700"/>
          <p14:tracePt t="22418" x="4273550" y="336550"/>
          <p14:tracePt t="22434" x="4216400" y="292100"/>
          <p14:tracePt t="22438" x="4184650" y="266700"/>
          <p14:tracePt t="22451" x="4165600" y="260350"/>
          <p14:tracePt t="22468" x="4064000" y="228600"/>
          <p14:tracePt t="22485" x="3968750" y="215900"/>
          <p14:tracePt t="22501" x="3771900" y="196850"/>
          <p14:tracePt t="22518" x="3568700" y="171450"/>
          <p14:tracePt t="22534" x="3333750" y="133350"/>
          <p14:tracePt t="22551" x="3136900" y="101600"/>
          <p14:tracePt t="22567" x="3016250" y="76200"/>
          <p14:tracePt t="22584" x="2921000" y="69850"/>
          <p14:tracePt t="22602" x="2825750" y="101600"/>
          <p14:tracePt t="22618" x="2673350" y="152400"/>
          <p14:tracePt t="22622" x="2603500" y="171450"/>
          <p14:tracePt t="22633" x="2489200" y="196850"/>
          <p14:tracePt t="22653" x="2254250" y="241300"/>
          <p14:tracePt t="22666" x="2178050" y="247650"/>
          <p14:tracePt t="22685" x="2095500" y="260350"/>
          <p14:tracePt t="22701" x="2076450" y="260350"/>
          <p14:tracePt t="22735" x="2089150" y="273050"/>
          <p14:tracePt t="22751" x="2159000" y="323850"/>
          <p14:tracePt t="22768" x="2241550" y="381000"/>
          <p14:tracePt t="22784" x="2311400" y="419100"/>
          <p14:tracePt t="22802" x="2406650" y="450850"/>
          <p14:tracePt t="22818" x="2514600" y="476250"/>
          <p14:tracePt t="22834" x="2654300" y="495300"/>
          <p14:tracePt t="22851" x="2768600" y="501650"/>
          <p14:tracePt t="22867" x="2851150" y="514350"/>
          <p14:tracePt t="22885" x="2857500" y="514350"/>
          <p14:tracePt t="22901" x="2857500" y="527050"/>
          <p14:tracePt t="22918" x="2851150" y="539750"/>
          <p14:tracePt t="22920" x="2844800" y="546100"/>
          <p14:tracePt t="22933" x="2838450" y="546100"/>
          <p14:tracePt t="22936" x="2838450" y="552450"/>
          <p14:tracePt t="23037" x="2838450" y="558800"/>
          <p14:tracePt t="23044" x="2844800" y="565150"/>
          <p14:tracePt t="23050" x="2844800" y="577850"/>
          <p14:tracePt t="23069" x="2863850" y="596900"/>
          <p14:tracePt t="23085" x="2889250" y="622300"/>
          <p14:tracePt t="23101" x="2940050" y="654050"/>
          <p14:tracePt t="23118" x="3060700" y="704850"/>
          <p14:tracePt t="23136" x="3194050" y="723900"/>
          <p14:tracePt t="23151" x="3441700" y="749300"/>
          <p14:tracePt t="23168" x="3733800" y="768350"/>
          <p14:tracePt t="23172" x="3854450" y="774700"/>
          <p14:tracePt t="23183" x="3962400" y="781050"/>
          <p14:tracePt t="23187" x="4089400" y="793750"/>
          <p14:tracePt t="23201" x="4159250" y="793750"/>
          <p14:tracePt t="23220" x="4248150" y="793750"/>
          <p14:tracePt t="23235" x="4260850" y="787400"/>
          <p14:tracePt t="23252" x="4273550" y="768350"/>
          <p14:tracePt t="23268" x="4279900" y="749300"/>
          <p14:tracePt t="23285" x="4279900" y="742950"/>
          <p14:tracePt t="23301" x="4279900" y="736600"/>
          <p14:tracePt t="23318" x="4279900" y="730250"/>
          <p14:tracePt t="23334" x="4279900" y="723900"/>
          <p14:tracePt t="23351" x="4279900" y="711200"/>
          <p14:tracePt t="23368" x="4279900" y="698500"/>
          <p14:tracePt t="23385" x="4279900" y="679450"/>
          <p14:tracePt t="23402" x="4267200" y="660400"/>
          <p14:tracePt t="23419" x="4248150" y="641350"/>
          <p14:tracePt t="23422" x="4241800" y="635000"/>
          <p14:tracePt t="23435" x="4222750" y="622300"/>
          <p14:tracePt t="23453" x="4191000" y="584200"/>
          <p14:tracePt t="23468" x="4159250" y="539750"/>
          <p14:tracePt t="23485" x="4114800" y="501650"/>
          <p14:tracePt t="23502" x="4070350" y="463550"/>
          <p14:tracePt t="23518" x="4038600" y="431800"/>
          <p14:tracePt t="23535" x="4006850" y="406400"/>
          <p14:tracePt t="23552" x="3981450" y="393700"/>
          <p14:tracePt t="23569" x="3968750" y="387350"/>
          <p14:tracePt t="23585" x="3956050" y="381000"/>
          <p14:tracePt t="23588" x="3949700" y="381000"/>
          <p14:tracePt t="23602" x="3937000" y="374650"/>
          <p14:tracePt t="23607" x="3924300" y="368300"/>
          <p14:tracePt t="23617" x="3905250" y="368300"/>
          <p14:tracePt t="23635" x="3848100" y="349250"/>
          <p14:tracePt t="23652" x="3746500" y="330200"/>
          <p14:tracePt t="23668" x="3670300" y="298450"/>
          <p14:tracePt t="23672" x="3587750" y="279400"/>
          <p14:tracePt t="23685" x="3549650" y="273050"/>
          <p14:tracePt t="23688" x="3505200" y="266700"/>
          <p14:tracePt t="23702" x="3371850" y="266700"/>
          <p14:tracePt t="23719" x="3251200" y="266700"/>
          <p14:tracePt t="23735" x="3155950" y="273050"/>
          <p14:tracePt t="23752" x="3086100" y="279400"/>
          <p14:tracePt t="23769" x="3035300" y="292100"/>
          <p14:tracePt t="23785" x="2990850" y="311150"/>
          <p14:tracePt t="23802" x="2952750" y="355600"/>
          <p14:tracePt t="23819" x="2921000" y="393700"/>
          <p14:tracePt t="23835" x="2889250" y="431800"/>
          <p14:tracePt t="23852" x="2876550" y="450850"/>
          <p14:tracePt t="23868" x="2870200" y="463550"/>
          <p14:tracePt t="23919" x="2876550" y="469900"/>
          <p14:tracePt t="23936" x="2908300" y="476250"/>
          <p14:tracePt t="23952" x="3041650" y="527050"/>
          <p14:tracePt t="23969" x="3257550" y="590550"/>
          <p14:tracePt t="23986" x="3511550" y="647700"/>
          <p14:tracePt t="23990" x="3657600" y="673100"/>
          <p14:tracePt t="24001" x="3790950" y="698500"/>
          <p14:tracePt t="24019" x="4089400" y="736600"/>
          <p14:tracePt t="24035" x="4133850" y="742950"/>
          <p14:tracePt t="24038" x="4165600" y="742950"/>
          <p14:tracePt t="24155" x="4159250" y="742950"/>
          <p14:tracePt t="24163" x="4152900" y="736600"/>
          <p14:tracePt t="24171" x="4152900" y="730250"/>
          <p14:tracePt t="24187" x="4140200" y="717550"/>
          <p14:tracePt t="30462" x="4146550" y="717550"/>
          <p14:tracePt t="30474" x="4152900" y="723900"/>
          <p14:tracePt t="30491" x="4267200" y="774700"/>
          <p14:tracePt t="30510" x="4330700" y="812800"/>
          <p14:tracePt t="30525" x="4368800" y="838200"/>
          <p14:tracePt t="30541" x="4400550" y="857250"/>
          <p14:tracePt t="30558" x="4425950" y="876300"/>
          <p14:tracePt t="30575" x="4464050" y="889000"/>
          <p14:tracePt t="30591" x="4533900" y="914400"/>
          <p14:tracePt t="30609" x="4679950" y="952500"/>
          <p14:tracePt t="30624" x="4933950" y="1009650"/>
          <p14:tracePt t="30641" x="5232400" y="1079500"/>
          <p14:tracePt t="30645" x="5365750" y="1111250"/>
          <p14:tracePt t="30656" x="5486400" y="1143000"/>
          <p14:tracePt t="30675" x="5759450" y="1200150"/>
          <p14:tracePt t="30691" x="5962650" y="1238250"/>
          <p14:tracePt t="30694" x="6051550" y="1250950"/>
          <p14:tracePt t="30708" x="6146800" y="1270000"/>
          <p14:tracePt t="30725" x="6299200" y="1289050"/>
          <p14:tracePt t="30743" x="6407150" y="1295400"/>
          <p14:tracePt t="30758" x="6610350" y="1333500"/>
          <p14:tracePt t="30774" x="6851650" y="1371600"/>
          <p14:tracePt t="30792" x="7156450" y="1403350"/>
          <p14:tracePt t="30807" x="7353300" y="1409700"/>
          <p14:tracePt t="30824" x="7499350" y="1403350"/>
          <p14:tracePt t="30841" x="7613650" y="1377950"/>
          <p14:tracePt t="30857" x="7696200" y="1358900"/>
          <p14:tracePt t="30875" x="7759700" y="1346200"/>
          <p14:tracePt t="30891" x="7804150" y="1333500"/>
          <p14:tracePt t="30908" x="7829550" y="1320800"/>
          <p14:tracePt t="30925" x="7867650" y="1295400"/>
          <p14:tracePt t="30928" x="7886700" y="1282700"/>
          <p14:tracePt t="30941" x="7931150" y="1244600"/>
          <p14:tracePt t="30958" x="7975600" y="1187450"/>
          <p14:tracePt t="30976" x="8007350" y="1130300"/>
          <p14:tracePt t="30990" x="8026400" y="1104900"/>
          <p14:tracePt t="30991" x="8039100" y="1079500"/>
          <p14:tracePt t="31007" x="8051800" y="1060450"/>
          <p14:tracePt t="31025" x="8064500" y="1016000"/>
          <p14:tracePt t="31041" x="8064500" y="990600"/>
          <p14:tracePt t="31058" x="8058150" y="946150"/>
          <p14:tracePt t="31075" x="8045450" y="920750"/>
          <p14:tracePt t="31092" x="8020050" y="895350"/>
          <p14:tracePt t="31108" x="7988300" y="863600"/>
          <p14:tracePt t="31125" x="7950200" y="838200"/>
          <p14:tracePt t="31141" x="7912100" y="831850"/>
          <p14:tracePt t="31158" x="7886700" y="825500"/>
          <p14:tracePt t="31175" x="7854950" y="850900"/>
          <p14:tracePt t="31192" x="7829550" y="876300"/>
          <p14:tracePt t="31208" x="7810500" y="920750"/>
          <p14:tracePt t="31224" x="7804150" y="939800"/>
          <p14:tracePt t="31243" x="7797800" y="1035050"/>
          <p14:tracePt t="31259" x="7823200" y="1098550"/>
          <p14:tracePt t="31275" x="7835900" y="1130300"/>
          <p14:tracePt t="31291" x="7842250" y="1143000"/>
          <p14:tracePt t="31434" x="7842250" y="1149350"/>
          <p14:tracePt t="31441" x="7835900" y="1155700"/>
          <p14:tracePt t="31459" x="7810500" y="1174750"/>
          <p14:tracePt t="31476" x="7778750" y="1193800"/>
          <p14:tracePt t="31492" x="7696200" y="1231900"/>
          <p14:tracePt t="31497" x="7658100" y="1250950"/>
          <p14:tracePt t="31507" x="7620000" y="1263650"/>
          <p14:tracePt t="31525" x="7524750" y="1295400"/>
          <p14:tracePt t="31541" x="7353300" y="1333500"/>
          <p14:tracePt t="31558" x="7239000" y="1352550"/>
          <p14:tracePt t="31576" x="7067550" y="1365250"/>
          <p14:tracePt t="31591" x="6978650" y="1371600"/>
          <p14:tracePt t="31609" x="6858000" y="1371600"/>
          <p14:tracePt t="31625" x="6572250" y="1358900"/>
          <p14:tracePt t="31642" x="6305550" y="1333500"/>
          <p14:tracePt t="31648" x="6165850" y="1314450"/>
          <p14:tracePt t="31657" x="6038850" y="1295400"/>
          <p14:tracePt t="31676" x="5848350" y="1263650"/>
          <p14:tracePt t="31692" x="5689600" y="1231900"/>
          <p14:tracePt t="31709" x="5594350" y="1219200"/>
          <p14:tracePt t="31726" x="5543550" y="1219200"/>
          <p14:tracePt t="31742" x="5518150" y="1219200"/>
          <p14:tracePt t="31759" x="5473700" y="1219200"/>
          <p14:tracePt t="31762" x="5422900" y="1225550"/>
          <p14:tracePt t="31775" x="5378450" y="1225550"/>
          <p14:tracePt t="31792" x="5251450" y="1231900"/>
          <p14:tracePt t="31809" x="5080000" y="1231900"/>
          <p14:tracePt t="31826" x="5029200" y="1231900"/>
          <p14:tracePt t="31843" x="4997450" y="1231900"/>
          <p14:tracePt t="31857" x="4984750" y="1225550"/>
          <p14:tracePt t="31876" x="4984750" y="1219200"/>
          <p14:tracePt t="31909" x="4965700" y="1219200"/>
          <p14:tracePt t="31925" x="4959350" y="1219200"/>
          <p14:tracePt t="31943" x="4819650" y="1206500"/>
          <p14:tracePt t="31957" x="4762500" y="1200150"/>
          <p14:tracePt t="31975" x="4749800" y="1193800"/>
          <p14:tracePt t="32171" x="4749800" y="1187450"/>
          <p14:tracePt t="32180" x="4749800" y="1181100"/>
          <p14:tracePt t="32193" x="4749800" y="1174750"/>
          <p14:tracePt t="32304" x="4743450" y="1174750"/>
          <p14:tracePt t="32313" x="4730750" y="1174750"/>
          <p14:tracePt t="32327" x="4686300" y="1181100"/>
          <p14:tracePt t="32343" x="4629150" y="1181100"/>
          <p14:tracePt t="32359" x="4578350" y="1187450"/>
          <p14:tracePt t="32378" x="4546600" y="1187450"/>
          <p14:tracePt t="32440" x="4559300" y="1187450"/>
          <p14:tracePt t="32450" x="4565650" y="1187450"/>
          <p14:tracePt t="32458" x="4578350" y="1181100"/>
          <p14:tracePt t="32476" x="4584700" y="1181100"/>
          <p14:tracePt t="32584" x="4584700" y="1174750"/>
          <p14:tracePt t="32598" x="4591050" y="1168400"/>
          <p14:tracePt t="32602" x="4597400" y="1168400"/>
          <p14:tracePt t="32611" x="4603750" y="1162050"/>
          <p14:tracePt t="32625" x="4610100" y="1155700"/>
          <p14:tracePt t="32643" x="4622800" y="1143000"/>
          <p14:tracePt t="32649" x="4635500" y="1130300"/>
          <p14:tracePt t="32659" x="4648200" y="1123950"/>
          <p14:tracePt t="32678" x="4679950" y="1104900"/>
          <p14:tracePt t="32693" x="4692650" y="1098550"/>
          <p14:tracePt t="32710" x="4718050" y="1085850"/>
          <p14:tracePt t="32727" x="4743450" y="1073150"/>
          <p14:tracePt t="32743" x="4768850" y="1066800"/>
          <p14:tracePt t="32759" x="4794250" y="1054100"/>
          <p14:tracePt t="32778" x="4819650" y="1041400"/>
          <p14:tracePt t="32794" x="4826000" y="1041400"/>
          <p14:tracePt t="32809" x="4845050" y="1028700"/>
          <p14:tracePt t="32826" x="4864100" y="1022350"/>
          <p14:tracePt t="32830" x="4876800" y="1022350"/>
          <p14:tracePt t="32845" x="4889500" y="1022350"/>
          <p14:tracePt t="32858" x="4895850" y="1022350"/>
          <p14:tracePt t="33408" x="4902200" y="1022350"/>
          <p14:tracePt t="33418" x="4914900" y="1022350"/>
          <p14:tracePt t="33425" x="4940300" y="1022350"/>
          <p14:tracePt t="33444" x="5022850" y="1016000"/>
          <p14:tracePt t="33461" x="5118100" y="1016000"/>
          <p14:tracePt t="33477" x="5238750" y="1016000"/>
          <p14:tracePt t="33493" x="5308600" y="1028700"/>
          <p14:tracePt t="33510" x="5372100" y="1035050"/>
          <p14:tracePt t="33527" x="5403850" y="1041400"/>
          <p14:tracePt t="33852" x="5403850" y="1047750"/>
          <p14:tracePt t="33860" x="5403850" y="1054100"/>
          <p14:tracePt t="33869" x="5403850" y="1060450"/>
          <p14:tracePt t="34274" x="5416550" y="1073150"/>
          <p14:tracePt t="34282" x="5435600" y="1079500"/>
          <p14:tracePt t="34296" x="5480050" y="1104900"/>
          <p14:tracePt t="34311" x="5657850" y="1174750"/>
          <p14:tracePt t="34328" x="5715000" y="1200150"/>
          <p14:tracePt t="34331" x="5753100" y="1212850"/>
          <p14:tracePt t="34345" x="5816600" y="1238250"/>
          <p14:tracePt t="34362" x="5842000" y="1257300"/>
          <p14:tracePt t="34378" x="5854700" y="1263650"/>
          <p14:tracePt t="34435" x="5854700" y="1270000"/>
          <p14:tracePt t="34450" x="5854700" y="1276350"/>
          <p14:tracePt t="34555" x="5854700" y="1270000"/>
          <p14:tracePt t="34564" x="5854700" y="1263650"/>
          <p14:tracePt t="34579" x="5854700" y="1244600"/>
          <p14:tracePt t="34595" x="5854700" y="1225550"/>
          <p14:tracePt t="34611" x="5854700" y="1212850"/>
          <p14:tracePt t="34628" x="5861050" y="1206500"/>
          <p14:tracePt t="34644" x="5861050" y="1200150"/>
          <p14:tracePt t="34895" x="5861050" y="1193800"/>
          <p14:tracePt t="34904" x="5867400" y="1181100"/>
          <p14:tracePt t="34910" x="5873750" y="1168400"/>
          <p14:tracePt t="34929" x="5892800" y="1136650"/>
          <p14:tracePt t="34945" x="5930900" y="1104900"/>
          <p14:tracePt t="34962" x="5943600" y="1092200"/>
          <p14:tracePt t="34979" x="5956300" y="1092200"/>
          <p14:tracePt t="34994" x="5969000" y="1085850"/>
          <p14:tracePt t="35028" x="5975350" y="1085850"/>
          <p14:tracePt t="35045" x="5981700" y="1079500"/>
          <p14:tracePt t="35062" x="5994400" y="1073150"/>
          <p14:tracePt t="35111" x="5994400" y="1066800"/>
          <p14:tracePt t="35262" x="6000750" y="1060450"/>
          <p14:tracePt t="35270" x="6007100" y="1054100"/>
          <p14:tracePt t="35285" x="6013450" y="1041400"/>
          <p14:tracePt t="35294" x="6019800" y="1041400"/>
          <p14:tracePt t="35312" x="6026150" y="1035050"/>
          <p14:tracePt t="35328" x="6026150" y="1028700"/>
          <p14:tracePt t="35397" x="6026150" y="1035050"/>
          <p14:tracePt t="35406" x="6019800" y="1047750"/>
          <p14:tracePt t="35430" x="6019800" y="1054100"/>
          <p14:tracePt t="35504" x="6026150" y="1041400"/>
          <p14:tracePt t="35528" x="6038850" y="1035050"/>
          <p14:tracePt t="35545" x="6038850" y="1028700"/>
          <p14:tracePt t="35585" x="6045200" y="1028700"/>
          <p14:tracePt t="35612" x="6057900" y="1009650"/>
          <p14:tracePt t="35629" x="6070600" y="1003300"/>
          <p14:tracePt t="35647" x="6096000" y="984250"/>
          <p14:tracePt t="35678" x="6096000" y="971550"/>
          <p14:tracePt t="35697" x="6089650" y="971550"/>
          <p14:tracePt t="35712" x="6083300" y="965200"/>
          <p14:tracePt t="35765" x="6102350" y="971550"/>
          <p14:tracePt t="35779" x="6153150" y="996950"/>
          <p14:tracePt t="35795" x="6242050" y="1035050"/>
          <p14:tracePt t="35813" x="6350000" y="1073150"/>
          <p14:tracePt t="35829" x="6445250" y="1117600"/>
          <p14:tracePt t="35844" x="6534150" y="1162050"/>
          <p14:tracePt t="35862" x="6565900" y="1174750"/>
          <p14:tracePt t="35879" x="6604000" y="1174750"/>
          <p14:tracePt t="35896" x="6667500" y="1181100"/>
          <p14:tracePt t="35912" x="6769100" y="1181100"/>
          <p14:tracePt t="35929" x="6832600" y="1181100"/>
          <p14:tracePt t="35945" x="6896100" y="1181100"/>
          <p14:tracePt t="35949" x="6921500" y="1187450"/>
          <p14:tracePt t="35961" x="6940550" y="1187450"/>
          <p14:tracePt t="35962" x="6959600" y="1187450"/>
          <p14:tracePt t="35978" x="6972300" y="1193800"/>
          <p14:tracePt t="35995" x="6985000" y="1193800"/>
          <p14:tracePt t="36045" x="6991350" y="1193800"/>
          <p14:tracePt t="36079" x="6978650" y="1174750"/>
          <p14:tracePt t="36095" x="6972300" y="1168400"/>
          <p14:tracePt t="49714" x="6965950" y="1168400"/>
          <p14:tracePt t="49722" x="6959600" y="1174750"/>
          <p14:tracePt t="49731" x="6953250" y="1181100"/>
          <p14:tracePt t="49740" x="6940550" y="1193800"/>
          <p14:tracePt t="49756" x="6915150" y="1225550"/>
          <p14:tracePt t="49760" x="6896100" y="1244600"/>
          <p14:tracePt t="49773" x="6870700" y="1270000"/>
          <p14:tracePt t="49792" x="6756400" y="1327150"/>
          <p14:tracePt t="49808" x="6642100" y="1365250"/>
          <p14:tracePt t="49825" x="6546850" y="1384300"/>
          <p14:tracePt t="49842" x="6496050" y="1384300"/>
          <p14:tracePt t="49858" x="6464300" y="1390650"/>
          <p14:tracePt t="49874" x="6451600" y="1397000"/>
          <p14:tracePt t="49891" x="6438900" y="1403350"/>
          <p14:tracePt t="49907" x="6426200" y="1416050"/>
          <p14:tracePt t="50052" x="6419850" y="1416050"/>
          <p14:tracePt t="50500" x="6413500" y="1422400"/>
          <p14:tracePt t="50509" x="6407150" y="1422400"/>
          <p14:tracePt t="50525" x="6375400" y="1428750"/>
          <p14:tracePt t="50541" x="6356350" y="1428750"/>
          <p14:tracePt t="50558" x="6337300" y="1428750"/>
          <p14:tracePt t="50575" x="6324600" y="1435100"/>
          <p14:tracePt t="51187" x="6318250" y="1435100"/>
          <p14:tracePt t="51209" x="6286500" y="1422400"/>
          <p14:tracePt t="51226" x="6229350" y="1397000"/>
          <p14:tracePt t="51244" x="6197600" y="1390650"/>
          <p14:tracePt t="51257" x="6191250" y="1384300"/>
          <p14:tracePt t="51259" x="6184900" y="1384300"/>
          <p14:tracePt t="51275" x="6140450" y="1384300"/>
          <p14:tracePt t="51292" x="6089650" y="1384300"/>
          <p14:tracePt t="51310" x="6026150" y="1384300"/>
          <p14:tracePt t="51326" x="5930900" y="1371600"/>
          <p14:tracePt t="51342" x="5803900" y="1352550"/>
          <p14:tracePt t="51359" x="5740400" y="1346200"/>
          <p14:tracePt t="51408" x="5740400" y="1352550"/>
          <p14:tracePt t="51425" x="5753100" y="1377950"/>
          <p14:tracePt t="51429" x="5759450" y="1390650"/>
          <p14:tracePt t="51441" x="5765800" y="1390650"/>
          <p14:tracePt t="51459" x="5765800" y="1397000"/>
          <p14:tracePt t="51518" x="5759450" y="1403350"/>
          <p14:tracePt t="51527" x="5746750" y="1409700"/>
          <p14:tracePt t="51533" x="5734050" y="1409700"/>
          <p14:tracePt t="51540" x="5708650" y="1422400"/>
          <p14:tracePt t="51558" x="5657850" y="1428750"/>
          <p14:tracePt t="51575" x="5632450" y="1435100"/>
          <p14:tracePt t="51639" x="5638800" y="1435100"/>
          <p14:tracePt t="51651" x="5645150" y="1435100"/>
          <p14:tracePt t="51657" x="5664200" y="1435100"/>
          <p14:tracePt t="51675" x="5695950" y="1428750"/>
          <p14:tracePt t="51692" x="5753100" y="1428750"/>
          <p14:tracePt t="51709" x="5822950" y="1428750"/>
          <p14:tracePt t="51712" x="5848350" y="1428750"/>
          <p14:tracePt t="51725" x="5873750" y="1422400"/>
          <p14:tracePt t="51728" x="5918200" y="1422400"/>
          <p14:tracePt t="51743" x="5956300" y="1422400"/>
          <p14:tracePt t="51758" x="6000750" y="1416050"/>
          <p14:tracePt t="51775" x="6032500" y="1409700"/>
          <p14:tracePt t="51793" x="6045200" y="1409700"/>
          <p14:tracePt t="51809" x="6064250" y="1409700"/>
          <p14:tracePt t="51827" x="6070600" y="1403350"/>
          <p14:tracePt t="52018" x="6076950" y="1403350"/>
          <p14:tracePt t="52028" x="6083300" y="1403350"/>
          <p14:tracePt t="52033" x="6102350" y="1397000"/>
          <p14:tracePt t="52041" x="6121400" y="1390650"/>
          <p14:tracePt t="52059" x="6146800" y="1384300"/>
          <p14:tracePt t="52076" x="6159500" y="1377950"/>
          <p14:tracePt t="52093" x="6165850" y="1377950"/>
          <p14:tracePt t="52109" x="6172200" y="1377950"/>
          <p14:tracePt t="52126" x="6178550" y="1377950"/>
          <p14:tracePt t="52142" x="6184900" y="1377950"/>
          <p14:tracePt t="52145" x="6191250" y="1377950"/>
          <p14:tracePt t="52159" x="6197600" y="1377950"/>
          <p14:tracePt t="52176" x="6203950" y="1377950"/>
          <p14:tracePt t="52193" x="6216650" y="1377950"/>
          <p14:tracePt t="52209" x="6229350" y="1377950"/>
          <p14:tracePt t="52314" x="6235700" y="1377950"/>
          <p14:tracePt t="52342" x="6242050" y="1371600"/>
          <p14:tracePt t="52359" x="6267450" y="1365250"/>
          <p14:tracePt t="52376" x="6292850" y="1352550"/>
          <p14:tracePt t="52393" x="6343650" y="1352550"/>
          <p14:tracePt t="52409" x="6375400" y="1352550"/>
          <p14:tracePt t="52426" x="6400800" y="1352550"/>
          <p14:tracePt t="52460" x="6413500" y="1346200"/>
          <p14:tracePt t="52476" x="6432550" y="1339850"/>
          <p14:tracePt t="52493" x="6477000" y="1327150"/>
          <p14:tracePt t="52509" x="6546850" y="1301750"/>
          <p14:tracePt t="52525" x="6604000" y="1289050"/>
          <p14:tracePt t="52543" x="6705600" y="1276350"/>
          <p14:tracePt t="52547" x="6737350" y="1276350"/>
          <p14:tracePt t="52558" x="6762750" y="1276350"/>
          <p14:tracePt t="52576" x="6800850" y="1276350"/>
          <p14:tracePt t="52749" x="6800850" y="1282700"/>
          <p14:tracePt t="52756" x="6800850" y="1289050"/>
          <p14:tracePt t="52762" x="6800850" y="1301750"/>
          <p14:tracePt t="52776" x="6800850" y="1320800"/>
          <p14:tracePt t="52794" x="6788150" y="1339850"/>
          <p14:tracePt t="52811" x="6781800" y="1346200"/>
          <p14:tracePt t="52942" x="6788150" y="1346200"/>
          <p14:tracePt t="52949" x="6794500" y="1346200"/>
          <p14:tracePt t="52958" x="6800850" y="1346200"/>
          <p14:tracePt t="52979" x="6807200" y="1352550"/>
          <p14:tracePt t="52993" x="6813550" y="1358900"/>
          <p14:tracePt t="53010" x="6819900" y="1358900"/>
          <p14:tracePt t="53082" x="6826250" y="1365250"/>
          <p14:tracePt t="53091" x="6832600" y="1371600"/>
          <p14:tracePt t="53096" x="6845300" y="1377950"/>
          <p14:tracePt t="53110" x="6858000" y="1384300"/>
          <p14:tracePt t="53127" x="6883400" y="1403350"/>
          <p14:tracePt t="53144" x="6902450" y="1416050"/>
          <p14:tracePt t="53147" x="6915150" y="1422400"/>
          <p14:tracePt t="53161" x="6946900" y="1435100"/>
          <p14:tracePt t="53176" x="6965950" y="1435100"/>
          <p14:tracePt t="53194" x="6972300" y="1441450"/>
          <p14:tracePt t="53211" x="6978650" y="1441450"/>
          <p14:tracePt t="53243" x="6985000" y="1447800"/>
          <p14:tracePt t="53261" x="6991350" y="1454150"/>
          <p14:tracePt t="53277" x="6997700" y="1466850"/>
          <p14:tracePt t="53293" x="7004050" y="1466850"/>
          <p14:tracePt t="53364" x="7010400" y="1466850"/>
          <p14:tracePt t="53374" x="7016750" y="1466850"/>
          <p14:tracePt t="53393" x="7023100" y="1466850"/>
          <p14:tracePt t="53410" x="7029450" y="1466850"/>
          <p14:tracePt t="53453" x="7035800" y="1466850"/>
          <p14:tracePt t="53590" x="7042150" y="1466850"/>
          <p14:tracePt t="53606" x="7042150" y="1473200"/>
          <p14:tracePt t="53892" x="7042150" y="1479550"/>
          <p14:tracePt t="53908" x="7042150" y="1485900"/>
          <p14:tracePt t="53933" x="7042150" y="1492250"/>
          <p14:tracePt t="53961" x="7042150" y="1498600"/>
          <p14:tracePt t="53978" x="7042150" y="1511300"/>
          <p14:tracePt t="53996" x="7042150" y="1517650"/>
          <p14:tracePt t="54012" x="7042150" y="1524000"/>
          <p14:tracePt t="54027" x="7048500" y="1530350"/>
          <p14:tracePt t="54044" x="7054850" y="1536700"/>
          <p14:tracePt t="54062" x="7054850" y="1543050"/>
          <p14:tracePt t="54079" x="7061200" y="1543050"/>
          <p14:tracePt t="54111" x="7067550" y="1543050"/>
          <p14:tracePt t="54128" x="7067550" y="1549400"/>
          <p14:tracePt t="54194" x="7073900" y="1549400"/>
          <p14:tracePt t="54262" x="7073900" y="1555750"/>
          <p14:tracePt t="54272" x="7080250" y="1562100"/>
          <p14:tracePt t="54278" x="7092950" y="1568450"/>
          <p14:tracePt t="54294" x="7143750" y="1593850"/>
          <p14:tracePt t="54311" x="7181850" y="1606550"/>
          <p14:tracePt t="54328" x="7219950" y="1619250"/>
          <p14:tracePt t="54344" x="7277100" y="1625600"/>
          <p14:tracePt t="54361" x="7334250" y="1619250"/>
          <p14:tracePt t="54365" x="7346950" y="1612900"/>
          <p14:tracePt t="54377" x="7378700" y="1606550"/>
          <p14:tracePt t="54395" x="7410450" y="1593850"/>
          <p14:tracePt t="54411" x="7429500" y="1587500"/>
          <p14:tracePt t="54427" x="7435850" y="1587500"/>
          <p14:tracePt t="54502" x="7442200" y="1581150"/>
          <p14:tracePt t="54516" x="7448550" y="1574800"/>
          <p14:tracePt t="54525" x="7454900" y="1568450"/>
          <p14:tracePt t="54545" x="7467600" y="1555750"/>
          <p14:tracePt t="54657" x="7480300" y="1549400"/>
          <p14:tracePt t="54668" x="7493000" y="1549400"/>
          <p14:tracePt t="54678" x="7512050" y="1549400"/>
          <p14:tracePt t="54695" x="7556500" y="1543050"/>
          <p14:tracePt t="54711" x="7620000" y="1549400"/>
          <p14:tracePt t="54729" x="7632700" y="1555750"/>
          <p14:tracePt t="54744" x="7645400" y="1568450"/>
          <p14:tracePt t="54761" x="7677150" y="1593850"/>
          <p14:tracePt t="54778" x="7721600" y="1606550"/>
          <p14:tracePt t="54795" x="7804150" y="1612900"/>
          <p14:tracePt t="54812" x="7886700" y="1612900"/>
          <p14:tracePt t="54828" x="7969250" y="1619250"/>
          <p14:tracePt t="54845" x="8032750" y="1625600"/>
          <p14:tracePt t="54862" x="8108950" y="1638300"/>
          <p14:tracePt t="54878" x="8178800" y="1657350"/>
          <p14:tracePt t="54894" x="8216900" y="1663700"/>
          <p14:tracePt t="54911" x="8223250" y="1670050"/>
          <p14:tracePt t="54928" x="8229600" y="1670050"/>
          <p14:tracePt t="55037" x="8242300" y="1670050"/>
          <p14:tracePt t="55047" x="8248650" y="1670050"/>
          <p14:tracePt t="55062" x="8261350" y="1663700"/>
          <p14:tracePt t="55078" x="8267700" y="1663700"/>
          <p14:tracePt t="55098" x="8274050" y="1657350"/>
          <p14:tracePt t="55626" x="8280400" y="1657350"/>
          <p14:tracePt t="55633" x="8280400" y="1651000"/>
          <p14:tracePt t="55645" x="8280400" y="1638300"/>
          <p14:tracePt t="55663" x="8286750" y="1625600"/>
          <p14:tracePt t="55679" x="8293100" y="1625600"/>
          <p14:tracePt t="55933" x="8293100" y="1619250"/>
          <p14:tracePt t="55946" x="8293100" y="1606550"/>
          <p14:tracePt t="55962" x="8286750" y="1600200"/>
          <p14:tracePt t="55979" x="8286750" y="1593850"/>
          <p14:tracePt t="55996" x="8286750" y="1587500"/>
          <p14:tracePt t="56234" x="8286750" y="1581150"/>
          <p14:tracePt t="56241" x="8280400" y="1574800"/>
          <p14:tracePt t="56250" x="8280400" y="1568450"/>
          <p14:tracePt t="56280" x="8274050" y="1562100"/>
          <p14:tracePt t="56370" x="8274050" y="1555750"/>
          <p14:tracePt t="56385" x="8274050" y="1549400"/>
          <p14:tracePt t="56398" x="8274050" y="1543050"/>
          <p14:tracePt t="56420" x="8280400" y="1536700"/>
          <p14:tracePt t="56573" x="8286750" y="1536700"/>
          <p14:tracePt t="56596" x="8293100" y="1536700"/>
          <p14:tracePt t="56620" x="8293100" y="1530350"/>
          <p14:tracePt t="56652" x="8293100" y="1524000"/>
          <p14:tracePt t="56676" x="8293100" y="1517650"/>
          <p14:tracePt t="56691" x="8293100" y="1511300"/>
          <p14:tracePt t="56707" x="8293100" y="1504950"/>
          <p14:tracePt t="56724" x="8293100" y="1498600"/>
          <p14:tracePt t="56749" x="8293100" y="1492250"/>
          <p14:tracePt t="56766" x="8293100" y="1485900"/>
          <p14:tracePt t="56770" x="8293100" y="1479550"/>
          <p14:tracePt t="56799" x="8293100" y="1473200"/>
          <p14:tracePt t="56813" x="8286750" y="1466850"/>
          <p14:tracePt t="56830" x="8280400" y="1466850"/>
          <p14:tracePt t="56863" x="8280400" y="1460500"/>
          <p14:tracePt t="56879" x="8280400" y="1454150"/>
          <p14:tracePt t="56896" x="8274050" y="1447800"/>
          <p14:tracePt t="56913" x="8267700" y="1441450"/>
          <p14:tracePt t="56930" x="8261350" y="1441450"/>
          <p14:tracePt t="56933" x="8261350" y="1435100"/>
          <p14:tracePt t="56949" x="8242300" y="1409700"/>
          <p14:tracePt t="56980" x="8216900" y="1365250"/>
          <p14:tracePt t="56983" x="8204200" y="1346200"/>
          <p14:tracePt t="56997" x="8191500" y="1320800"/>
          <p14:tracePt t="57013" x="8178800" y="1282700"/>
          <p14:tracePt t="57030" x="8172450" y="1270000"/>
          <p14:tracePt t="57046" x="8172450" y="1250950"/>
          <p14:tracePt t="57063" x="8172450" y="1244600"/>
          <p14:tracePt t="57097" x="8166100" y="1244600"/>
          <p14:tracePt t="57113" x="8115300" y="1225550"/>
          <p14:tracePt t="57129" x="8083550" y="1225550"/>
          <p14:tracePt t="57146" x="8070850" y="1225550"/>
          <p14:tracePt t="57163" x="8039100" y="1206500"/>
          <p14:tracePt t="57180" x="8001000" y="1187450"/>
          <p14:tracePt t="57197" x="7988300" y="1181100"/>
          <p14:tracePt t="57201" x="7981950" y="1174750"/>
          <p14:tracePt t="57253" x="7975600" y="1174750"/>
          <p14:tracePt t="57264" x="7975600" y="1168400"/>
          <p14:tracePt t="57282" x="7962900" y="1168400"/>
          <p14:tracePt t="57297" x="7950200" y="1168400"/>
          <p14:tracePt t="57314" x="7899400" y="1162050"/>
          <p14:tracePt t="57330" x="7880350" y="1162050"/>
          <p14:tracePt t="57347" x="7848600" y="1168400"/>
          <p14:tracePt t="57349" x="7842250" y="1168400"/>
          <p14:tracePt t="57413" x="7835900" y="1168400"/>
          <p14:tracePt t="75353" x="7835900" y="1162050"/>
          <p14:tracePt t="75361" x="7816850" y="1117600"/>
          <p14:tracePt t="75379" x="7766050" y="933450"/>
          <p14:tracePt t="75395" x="7848600" y="857250"/>
          <p14:tracePt t="75411" x="8128000" y="825500"/>
          <p14:tracePt t="75416" x="8274050" y="812800"/>
          <p14:tracePt t="75429" x="8464550" y="800100"/>
          <p14:tracePt t="75446" x="8909050" y="768350"/>
          <p14:tracePt t="75463" x="8972550" y="762000"/>
          <p14:tracePt t="75480" x="9048750" y="749300"/>
          <p14:tracePt t="75495" x="9017000" y="793750"/>
          <p14:tracePt t="75514" x="8966200" y="850900"/>
          <p14:tracePt t="75529" x="8921750" y="876300"/>
          <p14:tracePt t="75547" x="8921750" y="889000"/>
          <p14:tracePt t="75562" x="8940800" y="889000"/>
          <p14:tracePt t="75579" x="9004300" y="869950"/>
          <p14:tracePt t="75596" x="9074150" y="838200"/>
          <p14:tracePt t="75612" x="9144000" y="825500"/>
          <p14:tracePt t="75629" x="9124950" y="831850"/>
          <p14:tracePt t="75645" x="8997950" y="850900"/>
          <p14:tracePt t="75661" x="8820150" y="876300"/>
          <p14:tracePt t="75679" x="8629650" y="914400"/>
          <p14:tracePt t="75683" x="8534400" y="939800"/>
          <p14:tracePt t="75695" x="8470900" y="958850"/>
          <p14:tracePt t="75713" x="8318500" y="1041400"/>
          <p14:tracePt t="75729" x="8261350" y="1092200"/>
          <p14:tracePt t="75745" x="8191500" y="1149350"/>
          <p14:tracePt t="75762" x="8039100" y="1225550"/>
          <p14:tracePt t="75780" x="7854950" y="1276350"/>
          <p14:tracePt t="75795" x="7613650" y="1314450"/>
          <p14:tracePt t="75811" x="7353300" y="1314450"/>
          <p14:tracePt t="75829" x="7181850" y="1314450"/>
          <p14:tracePt t="75846" x="7086600" y="1301750"/>
          <p14:tracePt t="75863" x="7080250" y="1301750"/>
          <p14:tracePt t="75879" x="7073900" y="1301750"/>
          <p14:tracePt t="75896" x="7042150" y="1314450"/>
          <p14:tracePt t="75913" x="6934200" y="1352550"/>
          <p14:tracePt t="75928" x="6826250" y="1384300"/>
          <p14:tracePt t="75930" x="6794500" y="1397000"/>
          <p14:tracePt t="75946" x="6743700" y="1416050"/>
          <p14:tracePt t="75962" x="6737350" y="1428750"/>
          <p14:tracePt t="75980" x="6750050" y="1441450"/>
          <p14:tracePt t="75995" x="6781800" y="1441450"/>
          <p14:tracePt t="76012" x="6864350" y="1441450"/>
          <p14:tracePt t="76029" x="7016750" y="1441450"/>
          <p14:tracePt t="76046" x="7283450" y="1454150"/>
          <p14:tracePt t="76062" x="7524750" y="1479550"/>
          <p14:tracePt t="76079" x="7785100" y="1524000"/>
          <p14:tracePt t="76096" x="7981950" y="1568450"/>
          <p14:tracePt t="76113" x="8083550" y="1593850"/>
          <p14:tracePt t="76129" x="8128000" y="1606550"/>
          <p14:tracePt t="76145" x="8134350" y="1606550"/>
          <p14:tracePt t="76162" x="8140700" y="1606550"/>
          <p14:tracePt t="76180" x="8147050" y="1606550"/>
          <p14:tracePt t="76196" x="8159750" y="1606550"/>
          <p14:tracePt t="76214" x="8178800" y="1606550"/>
          <p14:tracePt t="76228" x="8185150" y="1606550"/>
          <p14:tracePt t="76293" x="8191500" y="1606550"/>
          <p14:tracePt t="76301" x="8197850" y="1606550"/>
          <p14:tracePt t="76304" x="8204200" y="1606550"/>
          <p14:tracePt t="76313" x="8216900" y="1612900"/>
          <p14:tracePt t="76330" x="8235950" y="1612900"/>
          <p14:tracePt t="76348" x="8248650" y="1612900"/>
          <p14:tracePt t="76363" x="8274050" y="1612900"/>
          <p14:tracePt t="76380" x="8299450" y="1612900"/>
          <p14:tracePt t="76395" x="8343900" y="1612900"/>
          <p14:tracePt t="76412" x="8407400" y="1625600"/>
          <p14:tracePt t="76428" x="8458200" y="1638300"/>
          <p14:tracePt t="76446" x="8528050" y="1657350"/>
          <p14:tracePt t="76463" x="8572500" y="1663700"/>
          <p14:tracePt t="76479" x="8585200" y="1670050"/>
          <p14:tracePt t="76513" x="8578850" y="1689100"/>
          <p14:tracePt t="76530" x="8509000" y="1720850"/>
          <p14:tracePt t="76548" x="8458200" y="1739900"/>
          <p14:tracePt t="76563" x="8382000" y="1758950"/>
          <p14:tracePt t="76579" x="8312150" y="1771650"/>
          <p14:tracePt t="76596" x="8255000" y="1771650"/>
          <p14:tracePt t="76613" x="8204200" y="1771650"/>
          <p14:tracePt t="76629" x="8140700" y="1771650"/>
          <p14:tracePt t="76646" x="8064500" y="1784350"/>
          <p14:tracePt t="76662" x="7943850" y="1797050"/>
          <p14:tracePt t="76680" x="7791450" y="1803400"/>
          <p14:tracePt t="76696" x="7626350" y="1809750"/>
          <p14:tracePt t="76713" x="7429500" y="1809750"/>
          <p14:tracePt t="76730" x="7270750" y="1803400"/>
          <p14:tracePt t="76746" x="7143750" y="1797050"/>
          <p14:tracePt t="76763" x="7054850" y="1797050"/>
          <p14:tracePt t="76766" x="7016750" y="1803400"/>
          <p14:tracePt t="76780" x="6908800" y="1835150"/>
          <p14:tracePt t="76797" x="6756400" y="1873250"/>
          <p14:tracePt t="76812" x="6572250" y="1905000"/>
          <p14:tracePt t="76829" x="6369050" y="1930400"/>
          <p14:tracePt t="76846" x="6229350" y="1943100"/>
          <p14:tracePt t="76863" x="6102350" y="1955800"/>
          <p14:tracePt t="76880" x="6038850" y="1962150"/>
          <p14:tracePt t="76896" x="5988050" y="1968500"/>
          <p14:tracePt t="76913" x="5943600" y="1974850"/>
          <p14:tracePt t="76930" x="5854700" y="1968500"/>
          <p14:tracePt t="76946" x="5727700" y="1936750"/>
          <p14:tracePt t="76963" x="5588000" y="1892300"/>
          <p14:tracePt t="76967" x="5518150" y="1866900"/>
          <p14:tracePt t="76980" x="5486400" y="1860550"/>
          <p14:tracePt t="76997" x="5397500" y="1822450"/>
          <p14:tracePt t="77013" x="5372100" y="1803400"/>
          <p14:tracePt t="77064" x="5365750" y="1803400"/>
          <p14:tracePt t="77081" x="5340350" y="1816100"/>
          <p14:tracePt t="77097" x="5314950" y="1822450"/>
          <p14:tracePt t="77100" x="5308600" y="1822450"/>
          <p14:tracePt t="77157" x="5314950" y="1822450"/>
          <p14:tracePt t="77166" x="5321300" y="1816100"/>
          <p14:tracePt t="77179" x="5334000" y="1809750"/>
          <p14:tracePt t="77213" x="5302250" y="1809750"/>
          <p14:tracePt t="77230" x="5245100" y="1822450"/>
          <p14:tracePt t="77247" x="5187950" y="1822450"/>
          <p14:tracePt t="77264" x="5162550" y="1828800"/>
          <p14:tracePt t="77297" x="5162550" y="1822450"/>
          <p14:tracePt t="77313" x="5162550" y="1816100"/>
          <p14:tracePt t="77332" x="5156200" y="1816100"/>
          <p14:tracePt t="77347" x="5149850" y="1816100"/>
          <p14:tracePt t="77349" x="5124450" y="1816100"/>
          <p14:tracePt t="77362" x="5105400" y="1816100"/>
          <p14:tracePt t="77380" x="5086350" y="1816100"/>
          <p14:tracePt t="77413" x="5092700" y="1816100"/>
          <p14:tracePt t="77430" x="5130800" y="1809750"/>
          <p14:tracePt t="77447" x="5200650" y="1809750"/>
          <p14:tracePt t="77464" x="5346700" y="1797050"/>
          <p14:tracePt t="77467" x="5435600" y="1790700"/>
          <p14:tracePt t="77481" x="5530850" y="1790700"/>
          <p14:tracePt t="77497" x="5676900" y="1790700"/>
          <p14:tracePt t="77500" x="5721350" y="1797050"/>
          <p14:tracePt t="77514" x="5746750" y="1797050"/>
          <p14:tracePt t="77531" x="5753100" y="1797050"/>
          <p14:tracePt t="77596" x="5759450" y="1797050"/>
          <p14:tracePt t="77614" x="5791200" y="1790700"/>
          <p14:tracePt t="77630" x="5842000" y="1784350"/>
          <p14:tracePt t="77647" x="5905500" y="1778000"/>
          <p14:tracePt t="77664" x="5943600" y="1771650"/>
          <p14:tracePt t="77681" x="5969000" y="1771650"/>
          <p14:tracePt t="77714" x="5975350" y="1771650"/>
          <p14:tracePt t="77731" x="5988050" y="1771650"/>
          <p14:tracePt t="77747" x="6038850" y="1771650"/>
          <p14:tracePt t="77764" x="6115050" y="1771650"/>
          <p14:tracePt t="77781" x="6210300" y="1771650"/>
          <p14:tracePt t="77800" x="6343650" y="1765300"/>
          <p14:tracePt t="77813" x="6400800" y="1758950"/>
          <p14:tracePt t="77831" x="6445250" y="1758950"/>
          <p14:tracePt t="78338" x="6451600" y="1758950"/>
          <p14:tracePt t="78347" x="6457950" y="1752600"/>
          <p14:tracePt t="78365" x="6477000" y="1739900"/>
          <p14:tracePt t="78383" x="6502400" y="1727200"/>
          <p14:tracePt t="78398" x="6527800" y="1714500"/>
          <p14:tracePt t="78402" x="6534150" y="1708150"/>
          <p14:tracePt t="78414" x="6540500" y="1708150"/>
          <p14:tracePt t="78448" x="6540500" y="1714500"/>
          <p14:tracePt t="78465" x="6534150" y="1720850"/>
          <p14:tracePt t="78469" x="6527800" y="1727200"/>
          <p14:tracePt t="78481" x="6527800" y="1733550"/>
          <p14:tracePt t="78583" x="6534150" y="1733550"/>
          <p14:tracePt t="78592" x="6540500" y="1733550"/>
          <p14:tracePt t="78602" x="6565900" y="1727200"/>
          <p14:tracePt t="78616" x="6610350" y="1720850"/>
          <p14:tracePt t="78631" x="6686550" y="1714500"/>
          <p14:tracePt t="78648" x="6750050" y="1708150"/>
          <p14:tracePt t="78665" x="6838950" y="1708150"/>
          <p14:tracePt t="78682" x="6896100" y="1701800"/>
          <p14:tracePt t="78699" x="6934200" y="1695450"/>
          <p14:tracePt t="78715" x="6946900" y="1695450"/>
          <p14:tracePt t="78732" x="6934200" y="1714500"/>
          <p14:tracePt t="78748" x="6851650" y="1758950"/>
          <p14:tracePt t="78765" x="6781800" y="1778000"/>
          <p14:tracePt t="78768" x="6769100" y="1784350"/>
          <p14:tracePt t="78780" x="6762750" y="1784350"/>
          <p14:tracePt t="97877" x="6769100" y="1778000"/>
          <p14:tracePt t="97886" x="6794500" y="1739900"/>
          <p14:tracePt t="97887" x="6858000" y="1651000"/>
          <p14:tracePt t="97896" x="6902450" y="1574800"/>
          <p14:tracePt t="97916" x="6959600" y="1454150"/>
          <p14:tracePt t="97923" x="6965950" y="1390650"/>
          <p14:tracePt t="97933" x="6965950" y="1339850"/>
          <p14:tracePt t="97948" x="6953250" y="1200150"/>
          <p14:tracePt t="97964" x="6940550" y="1085850"/>
          <p14:tracePt t="97981" x="6940550" y="1016000"/>
          <p14:tracePt t="97998" x="6965950" y="984250"/>
          <p14:tracePt t="98014" x="6978650" y="977900"/>
          <p14:tracePt t="98047" x="7010400" y="996950"/>
          <p14:tracePt t="98065" x="7124700" y="1073150"/>
          <p14:tracePt t="98067" x="7169150" y="1123950"/>
          <p14:tracePt t="98079" x="7207250" y="1174750"/>
          <p14:tracePt t="98082" x="7226300" y="1212850"/>
          <p14:tracePt t="98096" x="7232650" y="1238250"/>
          <p14:tracePt t="98098" x="7232650" y="1257300"/>
          <p14:tracePt t="98114" x="7226300" y="1282700"/>
          <p14:tracePt t="98131" x="7226300" y="1301750"/>
          <p14:tracePt t="98147" x="7213600" y="1339850"/>
          <p14:tracePt t="98165" x="7181850" y="1390650"/>
          <p14:tracePt t="98180" x="7156450" y="1460500"/>
          <p14:tracePt t="98198" x="7118350" y="1562100"/>
          <p14:tracePt t="98214" x="7073900" y="1689100"/>
          <p14:tracePt t="98231" x="7023100" y="1816100"/>
          <p14:tracePt t="98248" x="6978650" y="1905000"/>
          <p14:tracePt t="98265" x="6927850" y="1981200"/>
          <p14:tracePt t="98269" x="6902450" y="2019300"/>
          <p14:tracePt t="98280" x="6877050" y="2044700"/>
          <p14:tracePt t="98298" x="6851650" y="2070100"/>
          <p14:tracePt t="98314" x="6851650" y="2076450"/>
          <p14:tracePt t="98389" x="6858000" y="2076450"/>
          <p14:tracePt t="98399" x="6864350" y="2082800"/>
          <p14:tracePt t="98408" x="6870700" y="2082800"/>
          <p14:tracePt t="98420" x="6870700" y="2089150"/>
          <p14:tracePt t="98438" x="6877050" y="2095500"/>
          <p14:tracePt t="98446" x="6877050" y="2101850"/>
          <p14:tracePt t="98465" x="6883400" y="2108200"/>
          <p14:tracePt t="98481" x="6896100" y="2127250"/>
          <p14:tracePt t="98498" x="6915150" y="2159000"/>
          <p14:tracePt t="98515" x="6927850" y="2197100"/>
          <p14:tracePt t="98518" x="6940550" y="2222500"/>
          <p14:tracePt t="98532" x="6953250" y="2254250"/>
          <p14:tracePt t="98548" x="6965950" y="2286000"/>
          <p14:tracePt t="98552" x="6965950" y="2292350"/>
          <p14:tracePt t="98563" x="6972300" y="2311400"/>
          <p14:tracePt t="98566" x="6972300" y="2317750"/>
          <p14:tracePt t="98581" x="6972300" y="2324100"/>
          <p14:tracePt t="98584" x="6972300" y="2330450"/>
          <p14:tracePt t="98598" x="6972300" y="2336800"/>
          <p14:tracePt t="98615" x="6965950" y="2343150"/>
          <p14:tracePt t="98631" x="6959600" y="2349500"/>
          <p14:tracePt t="98648" x="6953250" y="2362200"/>
          <p14:tracePt t="98663" x="6953250" y="2368550"/>
          <p14:tracePt t="98681" x="6953250" y="2393950"/>
          <p14:tracePt t="98698" x="6959600" y="2419350"/>
          <p14:tracePt t="98716" x="6972300" y="2451100"/>
          <p14:tracePt t="98730" x="6978650" y="2463800"/>
          <p14:tracePt t="98747" x="6985000" y="2489200"/>
          <p14:tracePt t="98765" x="6985000" y="2501900"/>
          <p14:tracePt t="98767" x="6985000" y="2508250"/>
          <p14:tracePt t="98780" x="6985000" y="2514600"/>
          <p14:tracePt t="98798" x="6985000" y="2520950"/>
          <p14:tracePt t="99161" x="6985000" y="2514600"/>
          <p14:tracePt t="99169" x="6985000" y="2508250"/>
          <p14:tracePt t="99181" x="6978650" y="2495550"/>
          <p14:tracePt t="99199" x="6978650" y="2489200"/>
          <p14:tracePt t="99216" x="6972300" y="2482850"/>
          <p14:tracePt t="99233" x="6972300" y="2476500"/>
          <p14:tracePt t="99394" x="6965950" y="2476500"/>
          <p14:tracePt t="99493" x="6959600" y="2476500"/>
          <p14:tracePt t="99506" x="6953250" y="2476500"/>
          <p14:tracePt t="99637" x="6946900" y="2476500"/>
          <p14:tracePt t="99648" x="6940550" y="2476500"/>
          <p14:tracePt t="99654" x="6927850" y="2476500"/>
          <p14:tracePt t="99666" x="6915150" y="2476500"/>
          <p14:tracePt t="99830" x="6915150" y="2482850"/>
          <p14:tracePt t="99839" x="6915150" y="2489200"/>
          <p14:tracePt t="99847" x="6915150" y="2508250"/>
          <p14:tracePt t="99867" x="6927850" y="2540000"/>
          <p14:tracePt t="99883" x="6940550" y="2565400"/>
          <p14:tracePt t="99900" x="6940550" y="2578100"/>
          <p14:tracePt t="99918" x="6946900" y="2603500"/>
          <p14:tracePt t="99934" x="6953250" y="2609850"/>
          <p14:tracePt t="99949" x="6953250" y="2616200"/>
          <p14:tracePt t="99966" x="6959600" y="2628900"/>
          <p14:tracePt t="99983" x="6972300" y="2641600"/>
          <p14:tracePt t="99999" x="6978650" y="2641600"/>
          <p14:tracePt t="100016" x="6997700" y="2641600"/>
          <p14:tracePt t="100032" x="7016750" y="2635250"/>
          <p14:tracePt t="100049" x="7023100" y="2622550"/>
          <p14:tracePt t="100066" x="7023100" y="2616200"/>
          <p14:tracePt t="100083" x="7016750" y="2616200"/>
          <p14:tracePt t="100134" x="7016750" y="2609850"/>
          <p14:tracePt t="100149" x="7016750" y="2597150"/>
          <p14:tracePt t="100166" x="7029450" y="2565400"/>
          <p14:tracePt t="100182" x="7042150" y="2546350"/>
          <p14:tracePt t="100199" x="7061200" y="2501900"/>
          <p14:tracePt t="100215" x="7080250" y="2463800"/>
          <p14:tracePt t="100219" x="7086600" y="2451100"/>
          <p14:tracePt t="100231" x="7086600" y="2444750"/>
          <p14:tracePt t="100237" x="7086600" y="2438400"/>
          <p14:tracePt t="100248" x="7080250" y="2425700"/>
          <p14:tracePt t="100266" x="7061200" y="2393950"/>
          <p14:tracePt t="100284" x="7029450" y="2324100"/>
          <p14:tracePt t="100299" x="7010400" y="2279650"/>
          <p14:tracePt t="100316" x="7004050" y="2254250"/>
          <p14:tracePt t="100333" x="6985000" y="2209800"/>
          <p14:tracePt t="100349" x="6972300" y="2165350"/>
          <p14:tracePt t="100365" x="6946900" y="2133600"/>
          <p14:tracePt t="100383" x="6915150" y="2108200"/>
          <p14:tracePt t="100400" x="6864350" y="2076450"/>
          <p14:tracePt t="100416" x="6832600" y="2063750"/>
          <p14:tracePt t="100433" x="6769100" y="2025650"/>
          <p14:tracePt t="100439" x="6737350" y="2006600"/>
          <p14:tracePt t="100448" x="6711950" y="1993900"/>
          <p14:tracePt t="100467" x="6661150" y="1968500"/>
          <p14:tracePt t="100484" x="6559550" y="1955800"/>
          <p14:tracePt t="100500" x="6477000" y="1955800"/>
          <p14:tracePt t="100517" x="6388100" y="1962150"/>
          <p14:tracePt t="100533" x="6286500" y="1981200"/>
          <p14:tracePt t="100550" x="6254750" y="1987550"/>
          <p14:tracePt t="100583" x="6254750" y="2000250"/>
          <p14:tracePt t="100600" x="6305550" y="2044700"/>
          <p14:tracePt t="100616" x="6343650" y="2089150"/>
          <p14:tracePt t="100633" x="6350000" y="2127250"/>
          <p14:tracePt t="100650" x="6318250" y="2152650"/>
          <p14:tracePt t="100666" x="6305550" y="2152650"/>
          <p14:tracePt t="103888" x="6292850" y="2152650"/>
          <p14:tracePt t="103894" x="6223000" y="2159000"/>
          <p14:tracePt t="103910" x="6127750" y="2165350"/>
          <p14:tracePt t="103917" x="5892800" y="2171700"/>
          <p14:tracePt t="103936" x="5657850" y="2184400"/>
          <p14:tracePt t="103954" x="5467350" y="2209800"/>
          <p14:tracePt t="103969" x="5321300" y="2355850"/>
          <p14:tracePt t="103986" x="5111750" y="2540000"/>
          <p14:tracePt t="104003" x="4775200" y="2717800"/>
          <p14:tracePt t="104019" x="4514850" y="2863850"/>
          <p14:tracePt t="104036" x="4330700" y="3003550"/>
          <p14:tracePt t="104053" x="4216400" y="3105150"/>
          <p14:tracePt t="104069" x="4159250" y="3168650"/>
          <p14:tracePt t="104085" x="4127500" y="3200400"/>
          <p14:tracePt t="104086" x="4121150" y="3206750"/>
          <p14:tracePt t="104102" x="4114800" y="3206750"/>
          <p14:tracePt t="104137" x="4108450" y="3206750"/>
          <p14:tracePt t="104151" x="4089400" y="3206750"/>
          <p14:tracePt t="104170" x="4064000" y="3206750"/>
          <p14:tracePt t="104185" x="4025900" y="3206750"/>
          <p14:tracePt t="104205" x="3975100" y="3206750"/>
          <p14:tracePt t="104210" x="3924300" y="3206750"/>
          <p14:tracePt t="104218" x="3841750" y="3206750"/>
          <p14:tracePt t="104236" x="3600450" y="3187700"/>
          <p14:tracePt t="104252" x="3365500" y="3149600"/>
          <p14:tracePt t="104270" x="3162300" y="3105150"/>
          <p14:tracePt t="104286" x="3009900" y="3067050"/>
          <p14:tracePt t="104290" x="2965450" y="3048000"/>
          <p14:tracePt t="104301" x="2927350" y="3028950"/>
          <p14:tracePt t="104304" x="2901950" y="3016250"/>
          <p14:tracePt t="104318" x="2895600" y="3009900"/>
          <p14:tracePt t="104319" x="2889250" y="2997200"/>
          <p14:tracePt t="104336" x="2889250" y="2984500"/>
          <p14:tracePt t="104353" x="2901950" y="2952750"/>
          <p14:tracePt t="104419" x="2895600" y="2959100"/>
          <p14:tracePt t="104436" x="2889250" y="2965450"/>
          <p14:tracePt t="104470" x="2895600" y="2959100"/>
          <p14:tracePt t="104486" x="2908300" y="2946400"/>
          <p14:tracePt t="104503" x="2921000" y="2940050"/>
          <p14:tracePt t="104520" x="2921000" y="2933700"/>
          <p14:tracePt t="104610" x="2933700" y="2908300"/>
          <p14:tracePt t="104616" x="2940050" y="2901950"/>
          <p14:tracePt t="104621" x="2946400" y="2882900"/>
          <p14:tracePt t="104637" x="2959100" y="2870200"/>
          <p14:tracePt t="104653" x="2971800" y="2844800"/>
          <p14:tracePt t="104670" x="2978150" y="2825750"/>
          <p14:tracePt t="104687" x="2978150" y="2806700"/>
          <p14:tracePt t="104706" x="2965450" y="2794000"/>
          <p14:tracePt t="104720" x="2952750" y="2787650"/>
          <p14:tracePt t="104738" x="2927350" y="2768600"/>
          <p14:tracePt t="104753" x="2921000" y="2755900"/>
          <p14:tracePt t="104769" x="2927350" y="2743200"/>
          <p14:tracePt t="104786" x="2946400" y="2743200"/>
          <p14:tracePt t="104804" x="2952750" y="2743200"/>
          <p14:tracePt t="104837" x="2959100" y="2749550"/>
          <p14:tracePt t="104928" x="2965450" y="2749550"/>
          <p14:tracePt t="104960" x="2965450" y="2755900"/>
          <p14:tracePt t="104988" x="2965450" y="2762250"/>
          <p14:tracePt t="105003" x="2959100" y="2768600"/>
          <p14:tracePt t="105037" x="2952750" y="2768600"/>
          <p14:tracePt t="105167" x="2952750" y="2774950"/>
          <p14:tracePt t="105181" x="2946400" y="2781300"/>
          <p14:tracePt t="105204" x="2946400" y="2787650"/>
          <p14:tracePt t="105303" x="2946400" y="2794000"/>
          <p14:tracePt t="105311" x="2946400" y="2800350"/>
          <p14:tracePt t="105337" x="2946400" y="2806700"/>
          <p14:tracePt t="105448" x="2946400" y="2813050"/>
          <p14:tracePt t="105457" x="2946400" y="2825750"/>
          <p14:tracePt t="105470" x="2946400" y="2832100"/>
          <p14:tracePt t="105504" x="2946400" y="2838450"/>
          <p14:tracePt t="105621" x="2952750" y="2838450"/>
          <p14:tracePt t="105644" x="2965450" y="2838450"/>
          <p14:tracePt t="105652" x="2984500" y="2832100"/>
          <p14:tracePt t="105672" x="3022600" y="2819400"/>
          <p14:tracePt t="105687" x="3041650" y="2813050"/>
          <p14:tracePt t="105704" x="3048000" y="2806700"/>
          <p14:tracePt t="105709" x="3054350" y="2806700"/>
          <p14:tracePt t="105798" x="3060700" y="2800350"/>
          <p14:tracePt t="105814" x="3067050" y="2800350"/>
          <p14:tracePt t="105821" x="3073400" y="2794000"/>
          <p14:tracePt t="105948" x="3073400" y="2787650"/>
          <p14:tracePt t="105957" x="3079750" y="2787650"/>
          <p14:tracePt t="105972" x="3086100" y="2774950"/>
          <p14:tracePt t="105989" x="3092450" y="2774950"/>
          <p14:tracePt t="106005" x="3092450" y="2768600"/>
          <p14:tracePt t="106020" x="3105150" y="2762250"/>
          <p14:tracePt t="106038" x="3111500" y="2755900"/>
          <p14:tracePt t="106055" x="3117850" y="2755900"/>
          <p14:tracePt t="106071" x="3130550" y="2755900"/>
          <p14:tracePt t="106088" x="3143250" y="2755900"/>
          <p14:tracePt t="106091" x="3149600" y="2755900"/>
          <p14:tracePt t="106105" x="3162300" y="2755900"/>
          <p14:tracePt t="106121" x="3244850" y="2749550"/>
          <p14:tracePt t="106124" x="3282950" y="2743200"/>
          <p14:tracePt t="106137" x="3327400" y="2743200"/>
          <p14:tracePt t="106155" x="3492500" y="2736850"/>
          <p14:tracePt t="106171" x="3530600" y="2736850"/>
          <p14:tracePt t="106224" x="3536950" y="2736850"/>
          <p14:tracePt t="106238" x="3543300" y="2743200"/>
          <p14:tracePt t="106255" x="3651250" y="2755900"/>
          <p14:tracePt t="106271" x="3740150" y="2762250"/>
          <p14:tracePt t="106288" x="3854450" y="2774950"/>
          <p14:tracePt t="106304" x="3981450" y="2781300"/>
          <p14:tracePt t="106321" x="4064000" y="2787650"/>
          <p14:tracePt t="106338" x="4108450" y="2787650"/>
          <p14:tracePt t="106355" x="4146550" y="2787650"/>
          <p14:tracePt t="106371" x="4210050" y="2787650"/>
          <p14:tracePt t="106388" x="4298950" y="2787650"/>
          <p14:tracePt t="106405" x="4413250" y="2787650"/>
          <p14:tracePt t="106421" x="4572000" y="2781300"/>
          <p14:tracePt t="106438" x="4730750" y="2755900"/>
          <p14:tracePt t="106442" x="4800600" y="2736850"/>
          <p14:tracePt t="106455" x="4864100" y="2711450"/>
          <p14:tracePt t="106471" x="4933950" y="2667000"/>
          <p14:tracePt t="106488" x="4940300" y="2654300"/>
          <p14:tracePt t="106490" x="4940300" y="2647950"/>
          <p14:tracePt t="106507" x="4940300" y="2635250"/>
          <p14:tracePt t="106560" x="4933950" y="2628900"/>
          <p14:tracePt t="106571" x="4933950" y="2622550"/>
          <p14:tracePt t="106589" x="4927600" y="2616200"/>
          <p14:tracePt t="106605" x="4902200" y="2603500"/>
          <p14:tracePt t="106622" x="4781550" y="2578100"/>
          <p14:tracePt t="106638" x="4762500" y="2578100"/>
          <p14:tracePt t="111299" x="4768850" y="2584450"/>
          <p14:tracePt t="111307" x="4775200" y="2584450"/>
          <p14:tracePt t="111326" x="4813300" y="2603500"/>
          <p14:tracePt t="111343" x="4845050" y="2622550"/>
          <p14:tracePt t="111359" x="4870450" y="2641600"/>
          <p14:tracePt t="111376" x="4895850" y="2679700"/>
          <p14:tracePt t="111394" x="4908550" y="2711450"/>
          <p14:tracePt t="111409" x="4908550" y="2749550"/>
          <p14:tracePt t="111426" x="4908550" y="2787650"/>
          <p14:tracePt t="111443" x="4908550" y="2813050"/>
          <p14:tracePt t="111460" x="4908550" y="2832100"/>
          <p14:tracePt t="111476" x="4927600" y="2857500"/>
          <p14:tracePt t="111492" x="4953000" y="2882900"/>
          <p14:tracePt t="111509" x="4978400" y="2914650"/>
          <p14:tracePt t="111526" x="5003800" y="2946400"/>
          <p14:tracePt t="111542" x="5022850" y="2978150"/>
          <p14:tracePt t="111559" x="5041900" y="3003550"/>
          <p14:tracePt t="111576" x="5048250" y="3022600"/>
          <p14:tracePt t="111593" x="5048250" y="3035300"/>
          <p14:tracePt t="111609" x="5054600" y="3041650"/>
          <p14:tracePt t="111625" x="5060950" y="3048000"/>
          <p14:tracePt t="111675" x="5067300" y="3060700"/>
          <p14:tracePt t="111692" x="5073650" y="3079750"/>
          <p14:tracePt t="111709" x="5073650" y="3086100"/>
          <p14:tracePt t="111806" x="5080000" y="3086100"/>
          <p14:tracePt t="112593" x="5086350" y="3086100"/>
          <p14:tracePt t="112602" x="5092700" y="3086100"/>
          <p14:tracePt t="112608" x="5099050" y="3079750"/>
          <p14:tracePt t="112627" x="5124450" y="3073400"/>
          <p14:tracePt t="112644" x="5137150" y="3067050"/>
          <p14:tracePt t="112660" x="5143500" y="3060700"/>
          <p14:tracePt t="112664" x="5149850" y="3060700"/>
          <p14:tracePt t="112677" x="5149850" y="3054350"/>
          <p14:tracePt t="112696" x="5156200" y="3054350"/>
          <p14:tracePt t="112721" x="5162550" y="3054350"/>
          <p14:tracePt t="112744" x="5175250" y="3048000"/>
          <p14:tracePt t="112760" x="5181600" y="3041650"/>
          <p14:tracePt t="113495" x="5187950" y="3041650"/>
          <p14:tracePt t="113503" x="5200650" y="3035300"/>
          <p14:tracePt t="113509" x="5226050" y="3028950"/>
          <p14:tracePt t="113527" x="5289550" y="3009900"/>
          <p14:tracePt t="113544" x="5353050" y="2990850"/>
          <p14:tracePt t="113561" x="5397500" y="2971800"/>
          <p14:tracePt t="113577" x="5416550" y="2965450"/>
          <p14:tracePt t="113595" x="5422900" y="2965450"/>
          <p14:tracePt t="113611" x="5429250" y="2959100"/>
          <p14:tracePt t="113627" x="5441950" y="2952750"/>
          <p14:tracePt t="113644" x="5461000" y="2946400"/>
          <p14:tracePt t="113649" x="5467350" y="2940050"/>
          <p14:tracePt t="113660" x="5480050" y="2940050"/>
          <p14:tracePt t="113662" x="5492750" y="2933700"/>
          <p14:tracePt t="113678" x="5511800" y="2927350"/>
          <p14:tracePt t="124341" x="5518150" y="2927350"/>
          <p14:tracePt t="124348" x="5530850" y="2927350"/>
          <p14:tracePt t="124357" x="5556250" y="2927350"/>
          <p14:tracePt t="124369" x="5594350" y="2940050"/>
          <p14:tracePt t="124387" x="5626100" y="2959100"/>
          <p14:tracePt t="124404" x="5664200" y="2990850"/>
          <p14:tracePt t="124420" x="5708650" y="3016250"/>
          <p14:tracePt t="124437" x="5784850" y="3041650"/>
          <p14:tracePt t="124454" x="5892800" y="3060700"/>
          <p14:tracePt t="124470" x="6000750" y="3092450"/>
          <p14:tracePt t="124486" x="6127750" y="3136900"/>
          <p14:tracePt t="124503" x="6203950" y="3175000"/>
          <p14:tracePt t="124521" x="6286500" y="3219450"/>
          <p14:tracePt t="124537" x="6337300" y="3244850"/>
          <p14:tracePt t="124554" x="6419850" y="3263900"/>
          <p14:tracePt t="124570" x="6477000" y="3270250"/>
          <p14:tracePt t="124586" x="6521450" y="3270250"/>
          <p14:tracePt t="124589" x="6572250" y="3270250"/>
          <p14:tracePt t="124603" x="6654800" y="3270250"/>
          <p14:tracePt t="124619" x="6731000" y="3282950"/>
          <p14:tracePt t="124637" x="6737350" y="3282950"/>
          <p14:tracePt t="124670" x="6743700" y="3282950"/>
          <p14:tracePt t="124703" x="6762750" y="3289300"/>
          <p14:tracePt t="124720" x="6832600" y="3295650"/>
          <p14:tracePt t="124736" x="6921500" y="3302000"/>
          <p14:tracePt t="124753" x="6978650" y="3314700"/>
          <p14:tracePt t="124770" x="6991350" y="3321050"/>
          <p14:tracePt t="124850" x="6997700" y="3321050"/>
          <p14:tracePt t="124870" x="7010400" y="3314700"/>
          <p14:tracePt t="124887" x="7035800" y="3308350"/>
          <p14:tracePt t="124904" x="7092950" y="3308350"/>
          <p14:tracePt t="124921" x="7194550" y="3308350"/>
          <p14:tracePt t="124937" x="7391400" y="3302000"/>
          <p14:tracePt t="124954" x="7486650" y="3282950"/>
          <p14:tracePt t="124970" x="7613650" y="3263900"/>
          <p14:tracePt t="124988" x="7689850" y="3238500"/>
          <p14:tracePt t="125003" x="7759700" y="3213100"/>
          <p14:tracePt t="125020" x="7772400" y="3206750"/>
          <p14:tracePt t="125070" x="7772400" y="3200400"/>
          <p14:tracePt t="125088" x="7766050" y="3194050"/>
          <p14:tracePt t="125103" x="7753350" y="3181350"/>
          <p14:tracePt t="125120" x="7715250" y="3143250"/>
          <p14:tracePt t="125137" x="7626350" y="3111500"/>
          <p14:tracePt t="125153" x="7518400" y="3092450"/>
          <p14:tracePt t="125170" x="7359650" y="3073400"/>
          <p14:tracePt t="125189" x="7213600" y="3067050"/>
          <p14:tracePt t="125203" x="7112000" y="3060700"/>
          <p14:tracePt t="125220" x="7080250" y="3060700"/>
          <p14:tracePt t="125255" x="7073900" y="3054350"/>
          <p14:tracePt t="125270" x="7054850" y="3054350"/>
          <p14:tracePt t="125287" x="6978650" y="3060700"/>
          <p14:tracePt t="125304" x="6838950" y="3086100"/>
          <p14:tracePt t="125306" x="6769100" y="3092450"/>
          <p14:tracePt t="125319" x="6737350" y="3092450"/>
          <p14:tracePt t="125321" x="6680200" y="3098800"/>
          <p14:tracePt t="125337" x="6597650" y="3098800"/>
          <p14:tracePt t="125353" x="6584950" y="3098800"/>
          <p14:tracePt t="125387" x="6591300" y="3098800"/>
          <p14:tracePt t="125404" x="6610350" y="3092450"/>
          <p14:tracePt t="125420" x="6623050" y="3105150"/>
          <p14:tracePt t="125437" x="6642100" y="3136900"/>
          <p14:tracePt t="125454" x="6654800" y="3168650"/>
          <p14:tracePt t="125471" x="6667500" y="3194050"/>
          <p14:tracePt t="125521" x="6680200" y="3200400"/>
          <p14:tracePt t="125538" x="6711950" y="3206750"/>
          <p14:tracePt t="125554" x="6737350" y="3219450"/>
          <p14:tracePt t="125571" x="6743700" y="3232150"/>
          <p14:tracePt t="125587" x="6743700" y="3238500"/>
          <p14:tracePt t="125627" x="6750050" y="3238500"/>
          <p14:tracePt t="125637" x="6762750" y="3238500"/>
          <p14:tracePt t="125653" x="6832600" y="3238500"/>
          <p14:tracePt t="125671" x="6883400" y="3251200"/>
          <p14:tracePt t="125688" x="6889750" y="3263900"/>
          <p14:tracePt t="125706" x="6838950" y="3314700"/>
          <p14:tracePt t="125721" x="6800850" y="3333750"/>
          <p14:tracePt t="125737" x="6756400" y="3346450"/>
          <p14:tracePt t="163417" x="6750050" y="3346450"/>
          <p14:tracePt t="163425" x="6711950" y="3346450"/>
          <p14:tracePt t="163435" x="6616700" y="3333750"/>
          <p14:tracePt t="163454" x="6254750" y="3340100"/>
          <p14:tracePt t="163469" x="6127750" y="3365500"/>
          <p14:tracePt t="163487" x="5867400" y="3498850"/>
          <p14:tracePt t="163503" x="5854700" y="3549650"/>
          <p14:tracePt t="163506" x="5861050" y="3606800"/>
          <p14:tracePt t="163520" x="5949950" y="3727450"/>
          <p14:tracePt t="163537" x="6115050" y="3867150"/>
          <p14:tracePt t="163552" x="6261100" y="4006850"/>
          <p14:tracePt t="163569" x="6292850" y="4102100"/>
          <p14:tracePt t="163586" x="6248400" y="4178300"/>
          <p14:tracePt t="163603" x="6172200" y="4235450"/>
          <p14:tracePt t="163619" x="6096000" y="4292600"/>
          <p14:tracePt t="163636" x="6051550" y="4324350"/>
          <p14:tracePt t="163653" x="6026150" y="4356100"/>
          <p14:tracePt t="163668" x="6026150" y="4394200"/>
          <p14:tracePt t="163685" x="6038850" y="4445000"/>
          <p14:tracePt t="163687" x="6045200" y="4476750"/>
          <p14:tracePt t="163702" x="6045200" y="4514850"/>
          <p14:tracePt t="163720" x="6026150" y="4584700"/>
          <p14:tracePt t="163736" x="5949950" y="4654550"/>
          <p14:tracePt t="163753" x="5905500" y="4679950"/>
          <p14:tracePt t="163774" x="5892800" y="4692650"/>
          <p14:tracePt t="163792" x="5867400" y="4705350"/>
          <p14:tracePt t="163803" x="5784850" y="4756150"/>
          <p14:tracePt t="163820" x="5626100" y="4845050"/>
          <p14:tracePt t="163836" x="5391150" y="4953000"/>
          <p14:tracePt t="163853" x="5156200" y="5048250"/>
          <p14:tracePt t="163869" x="4972050" y="5099050"/>
          <p14:tracePt t="163886" x="4870450" y="5118100"/>
          <p14:tracePt t="163903" x="4838700" y="5130800"/>
          <p14:tracePt t="163919" x="4794250" y="5156200"/>
          <p14:tracePt t="163936" x="4730750" y="5200650"/>
          <p14:tracePt t="163953" x="4610100" y="5270500"/>
          <p14:tracePt t="163969" x="4514850" y="5308600"/>
          <p14:tracePt t="163986" x="4451350" y="5327650"/>
          <p14:tracePt t="164003" x="4425950" y="5334000"/>
          <p14:tracePt t="164019" x="4451350" y="5302250"/>
          <p14:tracePt t="164036" x="4559300" y="5245100"/>
          <p14:tracePt t="164053" x="4756150" y="5187950"/>
          <p14:tracePt t="164069" x="4895850" y="5156200"/>
          <p14:tracePt t="164086" x="4972050" y="5137150"/>
          <p14:tracePt t="164103" x="4984750" y="5137150"/>
          <p14:tracePt t="164208" x="4991100" y="5130800"/>
          <p14:tracePt t="164214" x="5003800" y="5124450"/>
          <p14:tracePt t="164219" x="5010150" y="5118100"/>
          <p14:tracePt t="164235" x="5048250" y="5099050"/>
          <p14:tracePt t="164253" x="5073650" y="5086350"/>
          <p14:tracePt t="164271" x="5073650" y="5080000"/>
          <p14:tracePt t="164286" x="5073650" y="5067300"/>
          <p14:tracePt t="164303" x="5067300" y="5041900"/>
          <p14:tracePt t="164320" x="5060950" y="5010150"/>
          <p14:tracePt t="164337" x="5060950" y="4984750"/>
          <p14:tracePt t="164353" x="5054600" y="4946650"/>
          <p14:tracePt t="164370" x="5054600" y="4914900"/>
          <p14:tracePt t="164387" x="5054600" y="4895850"/>
          <p14:tracePt t="164419" x="5048250" y="4895850"/>
          <p14:tracePt t="164437" x="5016500" y="4889500"/>
          <p14:tracePt t="164454" x="4978400" y="4876800"/>
          <p14:tracePt t="164470" x="4940300" y="4845050"/>
          <p14:tracePt t="164472" x="4927600" y="4832350"/>
          <p14:tracePt t="164486" x="4927600" y="4826000"/>
          <p14:tracePt t="164503" x="4908550" y="4787900"/>
          <p14:tracePt t="164506" x="4895850" y="4762500"/>
          <p14:tracePt t="164518" x="4864100" y="4730750"/>
          <p14:tracePt t="164520" x="4819650" y="4692650"/>
          <p14:tracePt t="164535" x="4781550" y="4660900"/>
          <p14:tracePt t="164553" x="4616450" y="4565650"/>
          <p14:tracePt t="164570" x="4451350" y="4502150"/>
          <p14:tracePt t="164588" x="4286250" y="4464050"/>
          <p14:tracePt t="164603" x="4254500" y="4464050"/>
          <p14:tracePt t="164620" x="4248150" y="4464050"/>
          <p14:tracePt t="164636" x="4222750" y="4483100"/>
          <p14:tracePt t="164652" x="4133850" y="4552950"/>
          <p14:tracePt t="164670" x="4057650" y="4603750"/>
          <p14:tracePt t="164686" x="3975100" y="4673600"/>
          <p14:tracePt t="164703" x="3943350" y="4730750"/>
          <p14:tracePt t="164720" x="3943350" y="4787900"/>
          <p14:tracePt t="164737" x="3987800" y="4851400"/>
          <p14:tracePt t="164753" x="4064000" y="4902200"/>
          <p14:tracePt t="164770" x="4178300" y="4940300"/>
          <p14:tracePt t="164772" x="4254500" y="4959350"/>
          <p14:tracePt t="164787" x="4381500" y="4984750"/>
          <p14:tracePt t="164803" x="4425950" y="4997450"/>
          <p14:tracePt t="164820" x="4457700" y="5003800"/>
          <p14:tracePt t="165774" x="4470400" y="5003800"/>
          <p14:tracePt t="165783" x="4502150" y="5010150"/>
          <p14:tracePt t="165794" x="4610100" y="5016500"/>
          <p14:tracePt t="165804" x="4692650" y="5016500"/>
          <p14:tracePt t="165821" x="4857750" y="5022850"/>
          <p14:tracePt t="165838" x="4984750" y="5022850"/>
          <p14:tracePt t="165855" x="5048250" y="5016500"/>
          <p14:tracePt t="165871" x="5080000" y="5010150"/>
          <p14:tracePt t="165887" x="5111750" y="4997450"/>
          <p14:tracePt t="165904" x="5143500" y="4978400"/>
          <p14:tracePt t="165921" x="5181600" y="4959350"/>
          <p14:tracePt t="165938" x="5200650" y="4946650"/>
          <p14:tracePt t="165954" x="5213350" y="4940300"/>
          <p14:tracePt t="165957" x="5213350" y="4933950"/>
          <p14:tracePt t="166005" x="5219700" y="4933950"/>
          <p14:tracePt t="166021" x="5226050" y="4927600"/>
          <p14:tracePt t="166055" x="5226050" y="4921250"/>
          <p14:tracePt t="166088" x="5232400" y="4921250"/>
          <p14:tracePt t="166410" x="5232400" y="4927600"/>
          <p14:tracePt t="166418" x="5232400" y="4933950"/>
          <p14:tracePt t="166422" x="5232400" y="4940300"/>
          <p14:tracePt t="166438" x="5238750" y="4946650"/>
          <p14:tracePt t="166455" x="5276850" y="4984750"/>
          <p14:tracePt t="166472" x="5346700" y="5041900"/>
          <p14:tracePt t="166490" x="5391150" y="5067300"/>
          <p14:tracePt t="166507" x="5454650" y="5092700"/>
          <p14:tracePt t="166520" x="5543550" y="5111750"/>
          <p14:tracePt t="166539" x="5670550" y="5130800"/>
          <p14:tracePt t="166555" x="5829300" y="5137150"/>
          <p14:tracePt t="166572" x="6007100" y="5137150"/>
          <p14:tracePt t="166589" x="6134100" y="5118100"/>
          <p14:tracePt t="166605" x="6235700" y="5099050"/>
          <p14:tracePt t="166621" x="6305550" y="5067300"/>
          <p14:tracePt t="166638" x="6343650" y="5022850"/>
          <p14:tracePt t="166655" x="6369050" y="4978400"/>
          <p14:tracePt t="166672" x="6375400" y="4940300"/>
          <p14:tracePt t="166674" x="6375400" y="4914900"/>
          <p14:tracePt t="166688" x="6375400" y="4895850"/>
          <p14:tracePt t="166691" x="6369050" y="4883150"/>
          <p14:tracePt t="166705" x="6324600" y="4857750"/>
          <p14:tracePt t="166708" x="6280150" y="4845050"/>
          <p14:tracePt t="166721" x="6216650" y="4826000"/>
          <p14:tracePt t="166724" x="6159500" y="4813300"/>
          <p14:tracePt t="166740" x="6076950" y="4794250"/>
          <p14:tracePt t="166755" x="6019800" y="4787900"/>
          <p14:tracePt t="166771" x="5994400" y="4787900"/>
          <p14:tracePt t="166788" x="5969000" y="4794250"/>
          <p14:tracePt t="166805" x="5911850" y="4832350"/>
          <p14:tracePt t="166822" x="5791200" y="4883150"/>
          <p14:tracePt t="166838" x="5638800" y="4940300"/>
          <p14:tracePt t="166855" x="5467350" y="4984750"/>
          <p14:tracePt t="166872" x="5302250" y="5035550"/>
          <p14:tracePt t="166874" x="5232400" y="5060950"/>
          <p14:tracePt t="166888" x="5194300" y="5073650"/>
          <p14:tracePt t="166905" x="5124450" y="5111750"/>
          <p14:tracePt t="166922" x="5086350" y="5137150"/>
          <p14:tracePt t="166926" x="5067300" y="5143500"/>
          <p14:tracePt t="166939" x="4972050" y="5175250"/>
          <p14:tracePt t="166955" x="4895850" y="5194300"/>
          <p14:tracePt t="166959" x="4806950" y="5207000"/>
          <p14:tracePt t="166972" x="4616450" y="5213350"/>
          <p14:tracePt t="166989" x="4508500" y="5219700"/>
          <p14:tracePt t="167006" x="4279900" y="5226050"/>
          <p14:tracePt t="167022" x="4191000" y="5226050"/>
          <p14:tracePt t="167039" x="4133850" y="5226050"/>
          <p14:tracePt t="167056" x="4070350" y="5238750"/>
          <p14:tracePt t="167072" x="3911600" y="5251450"/>
          <p14:tracePt t="167087" x="3727450" y="5257800"/>
          <p14:tracePt t="167105" x="3524250" y="5245100"/>
          <p14:tracePt t="167122" x="3390900" y="5226050"/>
          <p14:tracePt t="167138" x="3327400" y="5219700"/>
          <p14:tracePt t="167156" x="3327400" y="5213350"/>
          <p14:tracePt t="167172" x="3346450" y="5207000"/>
          <p14:tracePt t="167236" x="3352800" y="5207000"/>
          <p14:tracePt t="178448" x="3346450" y="5207000"/>
          <p14:tracePt t="178454" x="3321050" y="5194300"/>
          <p14:tracePt t="178463" x="3270250" y="5175250"/>
          <p14:tracePt t="178482" x="3162300" y="5137150"/>
          <p14:tracePt t="178499" x="3054350" y="5118100"/>
          <p14:tracePt t="178516" x="2959100" y="5118100"/>
          <p14:tracePt t="178519" x="2921000" y="5130800"/>
          <p14:tracePt t="178532" x="2863850" y="5162550"/>
          <p14:tracePt t="178537" x="2813050" y="5194300"/>
          <p14:tracePt t="178549" x="2749550" y="5238750"/>
          <p14:tracePt t="178566" x="2489200" y="5410200"/>
          <p14:tracePt t="178583" x="2292350" y="5524500"/>
          <p14:tracePt t="178598" x="2082800" y="5638800"/>
          <p14:tracePt t="178615" x="1898650" y="5734050"/>
          <p14:tracePt t="178632" x="1771650" y="5822950"/>
          <p14:tracePt t="178647" x="1746250" y="5848350"/>
          <p14:tracePt t="178682" x="1746250" y="5861050"/>
          <p14:tracePt t="178699" x="1714500" y="5886450"/>
          <p14:tracePt t="178715" x="1657350" y="5918200"/>
          <p14:tracePt t="178731" x="1600200" y="5949950"/>
          <p14:tracePt t="178749" x="1549400" y="5975350"/>
          <p14:tracePt t="178924" x="1543050" y="5981700"/>
          <p14:tracePt t="178932" x="1524000" y="5981700"/>
          <p14:tracePt t="178949" x="1435100" y="5988050"/>
          <p14:tracePt t="178966" x="1339850" y="5988050"/>
          <p14:tracePt t="178982" x="1257300" y="5988050"/>
          <p14:tracePt t="178985" x="1244600" y="5988050"/>
          <p14:tracePt t="178999" x="1231900" y="5988050"/>
          <p14:tracePt t="179042" x="1231900" y="5981700"/>
          <p14:tracePt t="179136" x="1238250" y="5981700"/>
          <p14:tracePt t="179151" x="1257300" y="5981700"/>
          <p14:tracePt t="179166" x="1295400" y="5981700"/>
          <p14:tracePt t="179182" x="1339850" y="5969000"/>
          <p14:tracePt t="179199" x="1365250" y="5969000"/>
          <p14:tracePt t="179323" x="1371600" y="5969000"/>
          <p14:tracePt t="179332" x="1377950" y="5969000"/>
          <p14:tracePt t="179349" x="1397000" y="5969000"/>
          <p14:tracePt t="179366" x="1409700" y="5969000"/>
          <p14:tracePt t="179382" x="1416050" y="5975350"/>
          <p14:tracePt t="179385" x="1422400" y="5975350"/>
          <p14:tracePt t="179400" x="1441450" y="5975350"/>
          <p14:tracePt t="179417" x="1504950" y="5981700"/>
          <p14:tracePt t="179432" x="1612900" y="6000750"/>
          <p14:tracePt t="179450" x="1733550" y="6013450"/>
          <p14:tracePt t="179466" x="1860550" y="6026150"/>
          <p14:tracePt t="179482" x="1936750" y="6038850"/>
          <p14:tracePt t="179499" x="1943100" y="6038850"/>
          <p14:tracePt t="179726" x="1949450" y="6045200"/>
          <p14:tracePt t="179734" x="1955800" y="6045200"/>
          <p14:tracePt t="179750" x="1993900" y="6057900"/>
          <p14:tracePt t="179767" x="2012950" y="6064250"/>
          <p14:tracePt t="179771" x="2019300" y="6064250"/>
          <p14:tracePt t="179841" x="2025650" y="6070600"/>
          <p14:tracePt t="179852" x="2038350" y="6076950"/>
          <p14:tracePt t="179866" x="2070100" y="6089650"/>
          <p14:tracePt t="179881" x="2114550" y="6102350"/>
          <p14:tracePt t="179898" x="2197100" y="6108700"/>
          <p14:tracePt t="179916" x="2279650" y="6108700"/>
          <p14:tracePt t="179933" x="2330450" y="6115050"/>
          <p14:tracePt t="179949" x="2349500" y="6115050"/>
          <p14:tracePt t="179967" x="2362200" y="6115050"/>
          <p14:tracePt t="179982" x="2368550" y="6115050"/>
          <p14:tracePt t="179986" x="2374900" y="6115050"/>
          <p14:tracePt t="179999" x="2387600" y="6115050"/>
          <p14:tracePt t="180016" x="2413000" y="6115050"/>
          <p14:tracePt t="180033" x="2451100" y="6108700"/>
          <p14:tracePt t="180049" x="2495550" y="6102350"/>
          <p14:tracePt t="180066" x="2527300" y="6096000"/>
          <p14:tracePt t="180083" x="2559050" y="6096000"/>
          <p14:tracePt t="180099" x="2584450" y="6089650"/>
          <p14:tracePt t="180116" x="2609850" y="6089650"/>
          <p14:tracePt t="180133" x="2628900" y="6089650"/>
          <p14:tracePt t="180150" x="2647950" y="6089650"/>
          <p14:tracePt t="180167" x="2673350" y="6083300"/>
          <p14:tracePt t="180183" x="2705100" y="6083300"/>
          <p14:tracePt t="180200" x="2736850" y="6089650"/>
          <p14:tracePt t="180204" x="2762250" y="6089650"/>
          <p14:tracePt t="180215" x="2787650" y="6096000"/>
          <p14:tracePt t="180217" x="2819400" y="6096000"/>
          <p14:tracePt t="180233" x="2870200" y="6102350"/>
          <p14:tracePt t="180250" x="2921000" y="6102350"/>
          <p14:tracePt t="180266" x="2990850" y="6102350"/>
          <p14:tracePt t="180283" x="3041650" y="6102350"/>
          <p14:tracePt t="180300" x="3086100" y="6102350"/>
          <p14:tracePt t="180316" x="3130550" y="6102350"/>
          <p14:tracePt t="180333" x="3162300" y="6102350"/>
          <p14:tracePt t="180350" x="3181350" y="6102350"/>
          <p14:tracePt t="180366" x="3194050" y="6102350"/>
          <p14:tracePt t="180421" x="3200400" y="6102350"/>
          <p14:tracePt t="180432" x="3206750" y="6096000"/>
          <p14:tracePt t="180450" x="3225800" y="6089650"/>
          <p14:tracePt t="180467" x="3232150" y="6089650"/>
          <p14:tracePt t="180483" x="3238500" y="6083300"/>
          <p14:tracePt t="180699" x="3251200" y="6076950"/>
          <p14:tracePt t="180708" x="3257550" y="6076950"/>
          <p14:tracePt t="180715" x="3263900" y="6076950"/>
          <p14:tracePt t="180733" x="3302000" y="6076950"/>
          <p14:tracePt t="180751" x="3352800" y="6076950"/>
          <p14:tracePt t="180768" x="3409950" y="6083300"/>
          <p14:tracePt t="180784" x="3498850" y="6089650"/>
          <p14:tracePt t="180801" x="3587750" y="6102350"/>
          <p14:tracePt t="180818" x="3663950" y="6108700"/>
          <p14:tracePt t="180835" x="3765550" y="6127750"/>
          <p14:tracePt t="180850" x="3841750" y="6134100"/>
          <p14:tracePt t="180869" x="3911600" y="6127750"/>
          <p14:tracePt t="180883" x="3956050" y="6115050"/>
          <p14:tracePt t="180900" x="3994150" y="6089650"/>
          <p14:tracePt t="180917" x="4019550" y="6064250"/>
          <p14:tracePt t="180934" x="4038600" y="6026150"/>
          <p14:tracePt t="180950" x="4038600" y="6000750"/>
          <p14:tracePt t="180967" x="4038600" y="5981700"/>
          <p14:tracePt t="180984" x="4025900" y="5962650"/>
          <p14:tracePt t="181001" x="4006850" y="5949950"/>
          <p14:tracePt t="181017" x="3987800" y="5937250"/>
          <p14:tracePt t="181033" x="3968750" y="5924550"/>
          <p14:tracePt t="181037" x="3956050" y="5924550"/>
          <p14:tracePt t="181049" x="3949700" y="5918200"/>
          <p14:tracePt t="181068" x="3924300" y="5911850"/>
          <p14:tracePt t="181084" x="3905250" y="5905500"/>
          <p14:tracePt t="181100" x="3886200" y="5905500"/>
          <p14:tracePt t="181117" x="3867150" y="5905500"/>
          <p14:tracePt t="181134" x="3848100" y="5905500"/>
          <p14:tracePt t="181149" x="3835400" y="5911850"/>
          <p14:tracePt t="181167" x="3822700" y="5924550"/>
          <p14:tracePt t="181184" x="3810000" y="5937250"/>
          <p14:tracePt t="181201" x="3803650" y="5943600"/>
          <p14:tracePt t="181631" x="3797300" y="5949950"/>
          <p14:tracePt t="181644" x="3797300" y="5956300"/>
          <p14:tracePt t="181651" x="3790950" y="5956300"/>
          <p14:tracePt t="181804" x="3797300" y="5956300"/>
          <p14:tracePt t="181811" x="3803650" y="5962650"/>
          <p14:tracePt t="181817" x="3822700" y="5962650"/>
          <p14:tracePt t="181836" x="3860800" y="5962650"/>
          <p14:tracePt t="181850" x="3905250" y="5962650"/>
          <p14:tracePt t="181868" x="3956050" y="5956300"/>
          <p14:tracePt t="181885" x="4006850" y="5949950"/>
          <p14:tracePt t="181901" x="4083050" y="5949950"/>
          <p14:tracePt t="181918" x="4229100" y="5956300"/>
          <p14:tracePt t="181935" x="4432300" y="5988050"/>
          <p14:tracePt t="181951" x="4660900" y="6038850"/>
          <p14:tracePt t="181956" x="4813300" y="6070600"/>
          <p14:tracePt t="181966" x="4914900" y="6089650"/>
          <p14:tracePt t="181984" x="5175250" y="6134100"/>
          <p14:tracePt t="181988" x="5270500" y="6146800"/>
          <p14:tracePt t="182000" x="5397500" y="6153150"/>
          <p14:tracePt t="182002" x="5461000" y="6159500"/>
          <p14:tracePt t="182019" x="5537200" y="6159500"/>
          <p14:tracePt t="182034" x="5632450" y="6159500"/>
          <p14:tracePt t="182037" x="5664200" y="6165850"/>
          <p14:tracePt t="182050" x="5695950" y="6165850"/>
          <p14:tracePt t="182054" x="5715000" y="6165850"/>
          <p14:tracePt t="182068" x="5727700" y="6165850"/>
          <p14:tracePt t="182136" x="5734050" y="6165850"/>
          <p14:tracePt t="182148" x="5740400" y="6165850"/>
          <p14:tracePt t="182158" x="5746750" y="6165850"/>
          <p14:tracePt t="182167" x="5765800" y="6165850"/>
          <p14:tracePt t="182185" x="5791200" y="6165850"/>
          <p14:tracePt t="182201" x="5816600" y="6165850"/>
          <p14:tracePt t="182218" x="5854700" y="6165850"/>
          <p14:tracePt t="182235" x="5873750" y="6172200"/>
          <p14:tracePt t="182252" x="5899150" y="6172200"/>
          <p14:tracePt t="182255" x="5905500" y="6172200"/>
          <p14:tracePt t="182268" x="5943600" y="6178550"/>
          <p14:tracePt t="182285" x="5988050" y="6178550"/>
          <p14:tracePt t="182302" x="6045200" y="6178550"/>
          <p14:tracePt t="182319" x="6102350" y="6178550"/>
          <p14:tracePt t="182336" x="6146800" y="6178550"/>
          <p14:tracePt t="182351" x="6184900" y="6178550"/>
          <p14:tracePt t="182368" x="6197600" y="6184900"/>
          <p14:tracePt t="182385" x="6216650" y="6191250"/>
          <p14:tracePt t="182400" x="6223000" y="6197600"/>
          <p14:tracePt t="182900" x="6229350" y="6191250"/>
          <p14:tracePt t="182908" x="6248400" y="6191250"/>
          <p14:tracePt t="182917" x="6292850" y="6191250"/>
          <p14:tracePt t="182936" x="6413500" y="6197600"/>
          <p14:tracePt t="182953" x="6578600" y="6229350"/>
          <p14:tracePt t="182970" x="6667500" y="6235700"/>
          <p14:tracePt t="182986" x="6699250" y="6235700"/>
          <p14:tracePt t="183002" x="6781800" y="6229350"/>
          <p14:tracePt t="183019" x="6800850" y="6223000"/>
          <p14:tracePt t="183037" x="6813550" y="6210300"/>
          <p14:tracePt t="183052" x="6819900" y="6210300"/>
          <p14:tracePt t="183068" x="6832600" y="6203950"/>
          <p14:tracePt t="183085" x="6838950" y="6203950"/>
          <p14:tracePt t="183102" x="6845300" y="6203950"/>
          <p14:tracePt t="183157" x="6838950" y="6203950"/>
          <p14:tracePt t="183168" x="6832600" y="6203950"/>
          <p14:tracePt t="183185" x="6800850" y="6210300"/>
          <p14:tracePt t="183188" x="6781800" y="6210300"/>
          <p14:tracePt t="183202" x="6731000" y="6216650"/>
          <p14:tracePt t="183219" x="6661150" y="6223000"/>
          <p14:tracePt t="183236" x="6451600" y="6242050"/>
          <p14:tracePt t="183252" x="6172200" y="6248400"/>
          <p14:tracePt t="183268" x="5746750" y="6229350"/>
          <p14:tracePt t="183285" x="5264150" y="6184900"/>
          <p14:tracePt t="183301" x="4864100" y="6140450"/>
          <p14:tracePt t="183319" x="4546600" y="6083300"/>
          <p14:tracePt t="183336" x="4248150" y="6026150"/>
          <p14:tracePt t="183353" x="3968750" y="5981700"/>
          <p14:tracePt t="183369" x="3676650" y="5956300"/>
          <p14:tracePt t="183386" x="3314700" y="5949950"/>
          <p14:tracePt t="183402" x="2921000" y="5937250"/>
          <p14:tracePt t="183419" x="2520950" y="5924550"/>
          <p14:tracePt t="183436" x="2082800" y="5924550"/>
          <p14:tracePt t="183452" x="2000250" y="5924550"/>
          <p14:tracePt t="183455" x="1962150" y="5924550"/>
          <p14:tracePt t="183469" x="1949450" y="5930900"/>
          <p14:tracePt t="183487" x="1943100" y="5937250"/>
          <p14:tracePt t="183502" x="1917700" y="5956300"/>
          <p14:tracePt t="183519" x="1866900" y="5988050"/>
          <p14:tracePt t="183536" x="1816100" y="6013450"/>
          <p14:tracePt t="183552" x="1765300" y="6038850"/>
          <p14:tracePt t="183569" x="1739900" y="6051550"/>
          <p14:tracePt t="183603" x="1739900" y="6057900"/>
          <p14:tracePt t="183656" x="1733550" y="6070600"/>
          <p14:tracePt t="183670" x="1733550" y="6108700"/>
          <p14:tracePt t="183686" x="1727200" y="6140450"/>
          <p14:tracePt t="183703" x="1727200" y="6165850"/>
          <p14:tracePt t="183720" x="1778000" y="6216650"/>
          <p14:tracePt t="183736" x="1847850" y="6254750"/>
          <p14:tracePt t="183753" x="1911350" y="6299200"/>
          <p14:tracePt t="183757" x="1930400" y="6318250"/>
          <p14:tracePt t="183769" x="1943100" y="6337300"/>
          <p14:tracePt t="183787" x="1949450" y="6369050"/>
          <p14:tracePt t="183803" x="1943100" y="6369050"/>
          <p14:tracePt t="183806" x="1943100" y="6375400"/>
          <p14:tracePt t="183869" x="1949450" y="6369050"/>
          <p14:tracePt t="183886" x="1981200" y="6343650"/>
          <p14:tracePt t="183901" x="2012950" y="6330950"/>
          <p14:tracePt t="183919" x="2019300" y="6324600"/>
          <p14:tracePt t="184007" x="2025650" y="6318250"/>
          <p14:tracePt t="184014" x="2032000" y="6318250"/>
          <p14:tracePt t="184020" x="2038350" y="6318250"/>
          <p14:tracePt t="184037" x="2051050" y="6311900"/>
          <p14:tracePt t="184053" x="2057400" y="6311900"/>
          <p14:tracePt t="184217" x="2063750" y="6311900"/>
          <p14:tracePt t="184233" x="2070100" y="6311900"/>
          <p14:tracePt t="184515" x="2076450" y="6305550"/>
          <p14:tracePt t="184525" x="2082800" y="6305550"/>
          <p14:tracePt t="184535" x="2089150" y="6305550"/>
          <p14:tracePt t="184613" x="2095500" y="6305550"/>
          <p14:tracePt t="184619" x="2095500" y="6299200"/>
          <p14:tracePt t="184636" x="2114550" y="6292850"/>
          <p14:tracePt t="184654" x="2139950" y="6273800"/>
          <p14:tracePt t="184670" x="2159000" y="6261100"/>
          <p14:tracePt t="184675" x="2165350" y="6254750"/>
          <p14:tracePt t="184686" x="2171700" y="6254750"/>
          <p14:tracePt t="184839" x="2165350" y="6254750"/>
          <p14:tracePt t="184843" x="2146300" y="6254750"/>
          <p14:tracePt t="184852" x="2120900" y="6267450"/>
          <p14:tracePt t="184871" x="2082800" y="6273800"/>
          <p14:tracePt t="184888" x="2070100" y="6280150"/>
          <p14:tracePt t="184946" x="2076450" y="6280150"/>
          <p14:tracePt t="184953" x="2082800" y="6280150"/>
          <p14:tracePt t="184971" x="2089150" y="6280150"/>
          <p14:tracePt t="185021" x="2082800" y="6280150"/>
          <p14:tracePt t="185071" x="2095500" y="6273800"/>
          <p14:tracePt t="185088" x="2120900" y="6267450"/>
          <p14:tracePt t="185105" x="2203450" y="6261100"/>
          <p14:tracePt t="185121" x="2279650" y="6248400"/>
          <p14:tracePt t="185139" x="2413000" y="6248400"/>
          <p14:tracePt t="185154" x="2578100" y="6254750"/>
          <p14:tracePt t="185172" x="2781300" y="6273800"/>
          <p14:tracePt t="185187" x="2965450" y="6299200"/>
          <p14:tracePt t="185204" x="3117850" y="6324600"/>
          <p14:tracePt t="185221" x="3143250" y="6330950"/>
          <p14:tracePt t="185239" x="3149600" y="6330950"/>
          <p14:tracePt t="185349" x="3155950" y="6330950"/>
          <p14:tracePt t="185358" x="3175000" y="6330950"/>
          <p14:tracePt t="185370" x="3181350" y="6324600"/>
          <p14:tracePt t="185388" x="3219450" y="6324600"/>
          <p14:tracePt t="185404" x="3238500" y="6324600"/>
          <p14:tracePt t="185421" x="3289300" y="6343650"/>
          <p14:tracePt t="185437" x="3352800" y="6369050"/>
          <p14:tracePt t="185454" x="3429000" y="6388100"/>
          <p14:tracePt t="185470" x="3498850" y="6394450"/>
          <p14:tracePt t="185487" x="3562350" y="6388100"/>
          <p14:tracePt t="185503" x="3600450" y="6375400"/>
          <p14:tracePt t="185521" x="3619500" y="6350000"/>
          <p14:tracePt t="185538" x="3625850" y="6324600"/>
          <p14:tracePt t="185554" x="3625850" y="6292850"/>
          <p14:tracePt t="185570" x="3606800" y="6261100"/>
          <p14:tracePt t="185573" x="3594100" y="6242050"/>
          <p14:tracePt t="185586" x="3581400" y="6229350"/>
          <p14:tracePt t="185591" x="3575050" y="6210300"/>
          <p14:tracePt t="185604" x="3568700" y="6203950"/>
          <p14:tracePt t="185621" x="3517900" y="6184900"/>
          <p14:tracePt t="185638" x="3441700" y="6172200"/>
          <p14:tracePt t="185653" x="3327400" y="6153150"/>
          <p14:tracePt t="185671" x="3225800" y="6134100"/>
          <p14:tracePt t="185686" x="3098800" y="6108700"/>
          <p14:tracePt t="185703" x="3022600" y="6096000"/>
          <p14:tracePt t="185722" x="2978150" y="6089650"/>
          <p14:tracePt t="185738" x="2971800" y="6089650"/>
          <p14:tracePt t="185757" x="2965450" y="6108700"/>
          <p14:tracePt t="185771" x="2965450" y="6127750"/>
          <p14:tracePt t="185787" x="2965450" y="6159500"/>
          <p14:tracePt t="185805" x="2984500" y="6197600"/>
          <p14:tracePt t="185821" x="3035300" y="6235700"/>
          <p14:tracePt t="185838" x="3213100" y="6292850"/>
          <p14:tracePt t="185854" x="3295650" y="6305550"/>
          <p14:tracePt t="185856" x="3409950" y="6318250"/>
          <p14:tracePt t="185872" x="3657600" y="6343650"/>
          <p14:tracePt t="185888" x="3930650" y="6356350"/>
          <p14:tracePt t="185903" x="4089400" y="6350000"/>
          <p14:tracePt t="185921" x="4146550" y="6324600"/>
          <p14:tracePt t="185939" x="4165600" y="6305550"/>
          <p14:tracePt t="185955" x="4178300" y="6299200"/>
          <p14:tracePt t="186119" x="4178300" y="6292850"/>
          <p14:tracePt t="186135" x="4171950" y="6292850"/>
          <p14:tracePt t="186145" x="4159250" y="6286500"/>
          <p14:tracePt t="186225" x="4165600" y="6286500"/>
          <p14:tracePt t="186232" x="4178300" y="6292850"/>
          <p14:tracePt t="186240" x="4210050" y="6305550"/>
          <p14:tracePt t="186254" x="4305300" y="6318250"/>
          <p14:tracePt t="186272" x="4432300" y="6318250"/>
          <p14:tracePt t="186288" x="4584700" y="6318250"/>
          <p14:tracePt t="186305" x="4673600" y="6318250"/>
          <p14:tracePt t="186321" x="4724400" y="6318250"/>
          <p14:tracePt t="186338" x="4730750" y="6318250"/>
          <p14:tracePt t="186703" x="4737100" y="6318250"/>
          <p14:tracePt t="186712" x="4743450" y="6318250"/>
          <p14:tracePt t="186720" x="4762500" y="6318250"/>
          <p14:tracePt t="186740" x="4794250" y="6318250"/>
          <p14:tracePt t="186755" x="4826000" y="6311900"/>
          <p14:tracePt t="186772" x="4870450" y="6311900"/>
          <p14:tracePt t="186775" x="4895850" y="6311900"/>
          <p14:tracePt t="186790" x="4959350" y="6311900"/>
          <p14:tracePt t="186806" x="5010150" y="6311900"/>
          <p14:tracePt t="186824" x="5048250" y="6305550"/>
          <p14:tracePt t="186839" x="5067300" y="6305550"/>
          <p14:tracePt t="186856" x="5080000" y="6299200"/>
          <p14:tracePt t="186872" x="5099050" y="6286500"/>
          <p14:tracePt t="186889" x="5124450" y="6273800"/>
          <p14:tracePt t="186904" x="5175250" y="6254750"/>
          <p14:tracePt t="186922" x="5226050" y="6242050"/>
          <p14:tracePt t="186939" x="5276850" y="6223000"/>
          <p14:tracePt t="186956" x="5302250" y="6203950"/>
          <p14:tracePt t="186972" x="5314950" y="6197600"/>
          <p14:tracePt t="186990" x="5314950" y="6184900"/>
          <p14:tracePt t="187006" x="5308600" y="6153150"/>
          <p14:tracePt t="187022" x="5302250" y="6134100"/>
          <p14:tracePt t="187040" x="5283200" y="6102350"/>
          <p14:tracePt t="187057" x="5270500" y="6070600"/>
          <p14:tracePt t="187072" x="5257800" y="6026150"/>
          <p14:tracePt t="187088" x="5251450" y="6007100"/>
          <p14:tracePt t="187105" x="5238750" y="5994400"/>
          <p14:tracePt t="187122" x="5232400" y="5988050"/>
          <p14:tracePt t="187139" x="5207000" y="5981700"/>
          <p14:tracePt t="187155" x="5187950" y="5981700"/>
          <p14:tracePt t="187172" x="5149850" y="5981700"/>
          <p14:tracePt t="187189" x="5130800" y="5981700"/>
          <p14:tracePt t="187206" x="5105400" y="5988050"/>
          <p14:tracePt t="187222" x="5073650" y="6000750"/>
          <p14:tracePt t="187225" x="5054600" y="6007100"/>
          <p14:tracePt t="187238" x="5041900" y="6019800"/>
          <p14:tracePt t="187256" x="5016500" y="6045200"/>
          <p14:tracePt t="187272" x="4991100" y="6083300"/>
          <p14:tracePt t="187290" x="4972050" y="6115050"/>
          <p14:tracePt t="187304" x="4965700" y="6134100"/>
          <p14:tracePt t="187322" x="4959350" y="6146800"/>
          <p14:tracePt t="187339" x="4953000" y="6159500"/>
          <p14:tracePt t="187355" x="4953000" y="6178550"/>
          <p14:tracePt t="187372" x="4953000" y="6191250"/>
          <p14:tracePt t="187389" x="4959350" y="6223000"/>
          <p14:tracePt t="187406" x="5003800" y="6261100"/>
          <p14:tracePt t="187422" x="5067300" y="6292850"/>
          <p14:tracePt t="187439" x="5124450" y="6318250"/>
          <p14:tracePt t="187456" x="5194300" y="6343650"/>
          <p14:tracePt t="187472" x="5251450" y="6362700"/>
          <p14:tracePt t="187489" x="5314950" y="6381750"/>
          <p14:tracePt t="187492" x="5359400" y="6388100"/>
          <p14:tracePt t="187506" x="5391150" y="6388100"/>
          <p14:tracePt t="187523" x="5467350" y="6394450"/>
          <p14:tracePt t="187540" x="5518150" y="6394450"/>
          <p14:tracePt t="187557" x="5562600" y="6394450"/>
          <p14:tracePt t="187571" x="5588000" y="6388100"/>
          <p14:tracePt t="187589" x="5626100" y="6375400"/>
          <p14:tracePt t="187606" x="5645150" y="6362700"/>
          <p14:tracePt t="187622" x="5664200" y="6343650"/>
          <p14:tracePt t="187639" x="5676900" y="6324600"/>
          <p14:tracePt t="187656" x="5683250" y="6305550"/>
          <p14:tracePt t="187672" x="5683250" y="6299200"/>
          <p14:tracePt t="187689" x="5683250" y="6292850"/>
          <p14:tracePt t="187706" x="5683250" y="6286500"/>
          <p14:tracePt t="187723" x="5683250" y="6273800"/>
          <p14:tracePt t="187740" x="5676900" y="6248400"/>
          <p14:tracePt t="187756" x="5664200" y="6223000"/>
          <p14:tracePt t="187773" x="5651500" y="6191250"/>
          <p14:tracePt t="187790" x="5645150" y="6172200"/>
          <p14:tracePt t="187806" x="5638800" y="6165850"/>
          <p14:tracePt t="187823" x="5632450" y="6153150"/>
          <p14:tracePt t="187838" x="5619750" y="6140450"/>
          <p14:tracePt t="187856" x="5594350" y="6127750"/>
          <p14:tracePt t="187873" x="5581650" y="6121400"/>
          <p14:tracePt t="187890" x="5568950" y="6121400"/>
          <p14:tracePt t="187906" x="5556250" y="6115050"/>
          <p14:tracePt t="187910" x="5549900" y="6115050"/>
          <p14:tracePt t="187922" x="5543550" y="6115050"/>
          <p14:tracePt t="187939" x="5518150" y="6115050"/>
          <p14:tracePt t="187956" x="5480050" y="6115050"/>
          <p14:tracePt t="187973" x="5448300" y="6121400"/>
          <p14:tracePt t="187990" x="5422900" y="6134100"/>
          <p14:tracePt t="188006" x="5403850" y="6159500"/>
          <p14:tracePt t="188024" x="5403850" y="6197600"/>
          <p14:tracePt t="188040" x="5429250" y="6280150"/>
          <p14:tracePt t="188056" x="5467350" y="6394450"/>
          <p14:tracePt t="188073" x="5505450" y="6489700"/>
          <p14:tracePt t="188089" x="5549900" y="6540500"/>
          <p14:tracePt t="188106" x="5594350" y="6572250"/>
          <p14:tracePt t="188123" x="5670550" y="6584950"/>
          <p14:tracePt t="188140" x="5753100" y="6578600"/>
          <p14:tracePt t="188144" x="5791200" y="6565900"/>
          <p14:tracePt t="188157" x="5816600" y="6540500"/>
          <p14:tracePt t="188173" x="5848350" y="6496050"/>
          <p14:tracePt t="188190" x="5880100" y="6419850"/>
          <p14:tracePt t="188206" x="5899150" y="6356350"/>
          <p14:tracePt t="188223" x="5924550" y="6261100"/>
          <p14:tracePt t="188240" x="5937250" y="6184900"/>
          <p14:tracePt t="188256" x="5937250" y="6153150"/>
          <p14:tracePt t="188259" x="5930900" y="6140450"/>
          <p14:tracePt t="188274" x="5899150" y="6115050"/>
          <p14:tracePt t="188290" x="5873750" y="6102350"/>
          <p14:tracePt t="188306" x="5835650" y="6083300"/>
          <p14:tracePt t="188323" x="5797550" y="6070600"/>
          <p14:tracePt t="188340" x="5753100" y="6051550"/>
          <p14:tracePt t="188356" x="5695950" y="6038850"/>
          <p14:tracePt t="188373" x="5626100" y="6026150"/>
          <p14:tracePt t="188392" x="5518150" y="6019800"/>
          <p14:tracePt t="188406" x="5410200" y="6019800"/>
          <p14:tracePt t="188423" x="5251450" y="6019800"/>
          <p14:tracePt t="188440" x="5143500" y="6007100"/>
          <p14:tracePt t="188443" x="5080000" y="6000750"/>
          <p14:tracePt t="188455" x="5048250" y="5994400"/>
          <p14:tracePt t="188473" x="5022850" y="5988050"/>
          <p14:tracePt t="188542" x="5016500" y="5988050"/>
          <p14:tracePt t="193601" x="5022850" y="5988050"/>
          <p14:tracePt t="193614" x="5086350" y="5988050"/>
          <p14:tracePt t="193628" x="5149850" y="5988050"/>
          <p14:tracePt t="193645" x="5257800" y="6019800"/>
          <p14:tracePt t="193661" x="5264150" y="6038850"/>
          <p14:tracePt t="193664" x="5245100" y="6057900"/>
          <p14:tracePt t="193678" x="5156200" y="6146800"/>
          <p14:tracePt t="193693" x="4984750" y="6254750"/>
          <p14:tracePt t="193711" x="4756150" y="6381750"/>
          <p14:tracePt t="193728" x="4591050" y="6470650"/>
          <p14:tracePt t="193744" x="4552950" y="6502400"/>
          <p14:tracePt t="193778" x="4552950" y="6508750"/>
          <p14:tracePt t="193795" x="4565650" y="6521450"/>
          <p14:tracePt t="193811" x="4584700" y="6527800"/>
          <p14:tracePt t="193932" x="4584700" y="6534150"/>
          <p14:tracePt t="193945" x="4508500" y="6553200"/>
          <p14:tracePt t="193961" x="4356100" y="6584950"/>
          <p14:tracePt t="193978" x="4178300" y="6616700"/>
          <p14:tracePt t="193995" x="3975100" y="6648450"/>
          <p14:tracePt t="194010" x="3816350" y="6654800"/>
          <p14:tracePt t="194028" x="3733800" y="6654800"/>
          <p14:tracePt t="194044" x="3721100" y="6654800"/>
          <p14:tracePt t="194062" x="3721100" y="6648450"/>
          <p14:tracePt t="194078" x="3695700" y="6642100"/>
          <p14:tracePt t="194095" x="3632200" y="6629400"/>
          <p14:tracePt t="194099" x="3587750" y="6623050"/>
          <p14:tracePt t="194111" x="3505200" y="6610350"/>
          <p14:tracePt t="194128" x="3429000" y="6591300"/>
          <p14:tracePt t="194145" x="3384550" y="6578600"/>
          <p14:tracePt t="194162" x="3365500" y="6565900"/>
          <p14:tracePt t="194226" x="3352800" y="6565900"/>
          <p14:tracePt t="194235" x="3346450" y="6565900"/>
          <p14:tracePt t="194244" x="3340100" y="6559550"/>
          <p14:tracePt t="194262" x="3321050" y="6559550"/>
          <p14:tracePt t="194278" x="3308350" y="6559550"/>
          <p14:tracePt t="194341" x="3308350" y="6565900"/>
          <p14:tracePt t="194351" x="3308350" y="6572250"/>
          <p14:tracePt t="194353" x="3314700" y="6578600"/>
          <p14:tracePt t="194360" x="3314700" y="6584950"/>
          <p14:tracePt t="194430" x="3327400" y="6584950"/>
          <p14:tracePt t="194439" x="3340100" y="6591300"/>
          <p14:tracePt t="194446" x="3352800" y="6597650"/>
          <p14:tracePt t="194462" x="3365500" y="6597650"/>
          <p14:tracePt t="194478" x="3371850" y="6597650"/>
          <p14:tracePt t="194512" x="3371850" y="6604000"/>
          <p14:tracePt t="194529" x="3378200" y="6610350"/>
          <p14:tracePt t="194545" x="3384550" y="6616700"/>
          <p14:tracePt t="194562" x="3397250" y="6616700"/>
          <p14:tracePt t="194579" x="3409950" y="6623050"/>
          <p14:tracePt t="194596" x="3435350" y="6623050"/>
          <p14:tracePt t="194611" x="3473450" y="6623050"/>
          <p14:tracePt t="194616" x="3492500" y="6623050"/>
          <p14:tracePt t="194627" x="3511550" y="6623050"/>
          <p14:tracePt t="194645" x="3549650" y="6623050"/>
          <p14:tracePt t="194661" x="3581400" y="6623050"/>
          <p14:tracePt t="194678" x="3606800" y="6616700"/>
          <p14:tracePt t="194682" x="3619500" y="6616700"/>
          <p14:tracePt t="194694" x="3638550" y="6610350"/>
          <p14:tracePt t="194712" x="3683000" y="6597650"/>
          <p14:tracePt t="194729" x="3689350" y="6597650"/>
          <p14:tracePt t="194746" x="3727450" y="6591300"/>
          <p14:tracePt t="194762" x="3733800" y="6591300"/>
          <p14:tracePt t="194778" x="3733800" y="6584950"/>
          <p14:tracePt t="194796" x="3740150" y="6584950"/>
          <p14:tracePt t="194828" x="3746500" y="6584950"/>
          <p14:tracePt t="194845" x="3765550" y="6584950"/>
          <p14:tracePt t="194862" x="3790950" y="6578600"/>
          <p14:tracePt t="194878" x="3816350" y="6572250"/>
          <p14:tracePt t="194895" x="3841750" y="6565900"/>
          <p14:tracePt t="194912" x="3873500" y="6553200"/>
          <p14:tracePt t="195004" x="3879850" y="6553200"/>
          <p14:tracePt t="195012" x="3886200" y="6546850"/>
          <p14:tracePt t="195018" x="3892550" y="6540500"/>
          <p14:tracePt t="195027" x="3898900" y="6540500"/>
          <p14:tracePt t="195045" x="3911600" y="6527800"/>
          <p14:tracePt t="195062" x="3917950" y="6515100"/>
          <p14:tracePt t="195078" x="3917950" y="6502400"/>
          <p14:tracePt t="195095" x="3917950" y="6496050"/>
          <p14:tracePt t="195112" x="3911600" y="6489700"/>
          <p14:tracePt t="195115" x="3911600" y="6483350"/>
          <p14:tracePt t="195128" x="3905250" y="6483350"/>
          <p14:tracePt t="195146" x="3898900" y="6470650"/>
          <p14:tracePt t="195162" x="3886200" y="6457950"/>
          <p14:tracePt t="195179" x="3848100" y="6438900"/>
          <p14:tracePt t="195195" x="3771900" y="6419850"/>
          <p14:tracePt t="195212" x="3727450" y="6413500"/>
          <p14:tracePt t="195215" x="3695700" y="6400800"/>
          <p14:tracePt t="195229" x="3651250" y="6394450"/>
          <p14:tracePt t="195246" x="3581400" y="6381750"/>
          <p14:tracePt t="195263" x="3562350" y="6381750"/>
          <p14:tracePt t="195296" x="3556000" y="6381750"/>
          <p14:tracePt t="195313" x="3556000" y="6413500"/>
          <p14:tracePt t="195329" x="3556000" y="6438900"/>
          <p14:tracePt t="195346" x="3556000" y="6457950"/>
          <p14:tracePt t="195363" x="3568700" y="6470650"/>
          <p14:tracePt t="195378" x="3600450" y="6489700"/>
          <p14:tracePt t="195396" x="3695700" y="6521450"/>
          <p14:tracePt t="195413" x="3848100" y="6572250"/>
          <p14:tracePt t="195417" x="3937000" y="6597650"/>
          <p14:tracePt t="195428" x="4064000" y="6635750"/>
          <p14:tracePt t="195446" x="4356100" y="6705600"/>
          <p14:tracePt t="195462" x="4641850" y="6756400"/>
          <p14:tracePt t="195466" x="4730750" y="6769100"/>
          <p14:tracePt t="195480" x="4800600" y="6775450"/>
          <p14:tracePt t="195496" x="4895850" y="6775450"/>
          <p14:tracePt t="195513" x="4921250" y="6775450"/>
          <p14:tracePt t="195546" x="4921250" y="6762750"/>
          <p14:tracePt t="195563" x="4921250" y="6756400"/>
          <p14:tracePt t="195596" x="4921250" y="6750050"/>
          <p14:tracePt t="195681" x="4914900" y="6750050"/>
          <p14:tracePt t="195690" x="4914900" y="6743700"/>
          <p14:tracePt t="195694" x="4908550" y="6743700"/>
          <p14:tracePt t="195711" x="4908550" y="6737350"/>
          <p14:tracePt t="195730" x="4902200" y="6731000"/>
          <p14:tracePt t="195748" x="4889500" y="6724650"/>
          <p14:tracePt t="195763" x="4876800" y="6718300"/>
          <p14:tracePt t="195780" x="4870450" y="6711950"/>
          <p14:tracePt t="195838" x="4864100" y="6711950"/>
          <p14:tracePt t="195848" x="4857750" y="6711950"/>
          <p14:tracePt t="195863" x="4838700" y="6705600"/>
          <p14:tracePt t="195879" x="4806950" y="6699250"/>
          <p14:tracePt t="195896" x="4787900" y="6699250"/>
          <p14:tracePt t="195911" x="4768850" y="6699250"/>
          <p14:tracePt t="195928" x="4756150" y="6699250"/>
          <p14:tracePt t="195946" x="4737100" y="6699250"/>
          <p14:tracePt t="195951" x="4718050" y="6699250"/>
          <p14:tracePt t="195962" x="4705350" y="6699250"/>
          <p14:tracePt t="195980" x="4629150" y="6699250"/>
          <p14:tracePt t="195996" x="4610100" y="6699250"/>
          <p14:tracePt t="196013" x="4546600" y="6686550"/>
          <p14:tracePt t="196029" x="4540250" y="6686550"/>
          <p14:tracePt t="196209" x="4540250" y="6680200"/>
          <p14:tracePt t="196217" x="4540250" y="6673850"/>
          <p14:tracePt t="196230" x="4540250" y="6667500"/>
          <p14:tracePt t="196247" x="4552950" y="6648450"/>
          <p14:tracePt t="196264" x="4559300" y="6635750"/>
          <p14:tracePt t="196280" x="4565650" y="6629400"/>
          <p14:tracePt t="196297" x="4565650" y="6623050"/>
          <p14:tracePt t="196331" x="4565650" y="6616700"/>
          <p14:tracePt t="196423" x="4572000" y="6616700"/>
          <p14:tracePt t="196433" x="4572000" y="6610350"/>
          <p14:tracePt t="196446" x="4578350" y="6604000"/>
          <p14:tracePt t="196464" x="4591050" y="6604000"/>
          <p14:tracePt t="196480" x="4635500" y="6604000"/>
          <p14:tracePt t="196497" x="4718050" y="6635750"/>
          <p14:tracePt t="196514" x="4819650" y="6667500"/>
          <p14:tracePt t="196530" x="4940300" y="6705600"/>
          <p14:tracePt t="196547" x="5022850" y="6724650"/>
          <p14:tracePt t="196551" x="5080000" y="6737350"/>
          <p14:tracePt t="196564" x="5130800" y="6743700"/>
          <p14:tracePt t="196568" x="5168900" y="6743700"/>
          <p14:tracePt t="196581" x="5213350" y="6743700"/>
          <p14:tracePt t="196597" x="5232400" y="6737350"/>
          <p14:tracePt t="196613" x="5245100" y="6718300"/>
          <p14:tracePt t="196630" x="5257800" y="6705600"/>
          <p14:tracePt t="196709" x="5257800" y="6699250"/>
          <p14:tracePt t="196724" x="5257800" y="6692900"/>
          <p14:tracePt t="196750" x="5251450" y="6692900"/>
          <p14:tracePt t="196769" x="5251450" y="6686550"/>
          <p14:tracePt t="196780" x="5238750" y="6686550"/>
          <p14:tracePt t="196797" x="5232400" y="6680200"/>
          <p14:tracePt t="196813" x="5213350" y="6673850"/>
          <p14:tracePt t="196830" x="5143500" y="6661150"/>
          <p14:tracePt t="196847" x="5035550" y="6616700"/>
          <p14:tracePt t="196864" x="4933950" y="6572250"/>
          <p14:tracePt t="196882" x="4921250" y="6572250"/>
          <p14:tracePt t="198750" x="4927600" y="6584950"/>
          <p14:tracePt t="198758" x="4927600" y="6597650"/>
          <p14:tracePt t="198766" x="4933950" y="6616700"/>
          <p14:tracePt t="198782" x="4953000" y="6654800"/>
          <p14:tracePt t="198800" x="4972050" y="6680200"/>
          <p14:tracePt t="198816" x="4997450" y="6692900"/>
          <p14:tracePt t="198832" x="5016500" y="6699250"/>
          <p14:tracePt t="198838" x="5041900" y="6705600"/>
          <p14:tracePt t="198847" x="5067300" y="6711950"/>
          <p14:tracePt t="198866" x="5143500" y="6711950"/>
          <p14:tracePt t="198869" x="5200650" y="6718300"/>
          <p14:tracePt t="198884" x="5353050" y="6718300"/>
          <p14:tracePt t="198899" x="5518150" y="6724650"/>
          <p14:tracePt t="198916" x="5702300" y="6731000"/>
          <p14:tracePt t="198932" x="5842000" y="6731000"/>
          <p14:tracePt t="198947" x="6000750" y="6731000"/>
          <p14:tracePt t="198965" x="6121400" y="6718300"/>
          <p14:tracePt t="198982" x="6248400" y="6705600"/>
          <p14:tracePt t="198999" x="6356350" y="6686550"/>
          <p14:tracePt t="199016" x="6438900" y="6667500"/>
          <p14:tracePt t="199032" x="6483350" y="6654800"/>
          <p14:tracePt t="199049" x="6534150" y="6642100"/>
          <p14:tracePt t="199065" x="6559550" y="6635750"/>
          <p14:tracePt t="199082" x="6572250" y="6623050"/>
          <p14:tracePt t="199099" x="6584950" y="6616700"/>
          <p14:tracePt t="199103" x="6597650" y="6610350"/>
          <p14:tracePt t="199114" x="6610350" y="6604000"/>
          <p14:tracePt t="199117" x="6629400" y="6597650"/>
          <p14:tracePt t="199132" x="6654800" y="6591300"/>
          <p14:tracePt t="199151" x="6750050" y="6546850"/>
          <p14:tracePt t="199166" x="6769100" y="6508750"/>
          <p14:tracePt t="199182" x="6769100" y="6438900"/>
          <p14:tracePt t="199199" x="6743700" y="6362700"/>
          <p14:tracePt t="199216" x="6724650" y="6292850"/>
          <p14:tracePt t="199231" x="6699250" y="6223000"/>
          <p14:tracePt t="199249" x="6661150" y="6159500"/>
          <p14:tracePt t="199266" x="6629400" y="6115050"/>
          <p14:tracePt t="199282" x="6584950" y="6083300"/>
          <p14:tracePt t="199287" x="6559550" y="6070600"/>
          <p14:tracePt t="199298" x="6508750" y="6057900"/>
          <p14:tracePt t="199316" x="6388100" y="6038850"/>
          <p14:tracePt t="199320" x="6292850" y="6026150"/>
          <p14:tracePt t="199333" x="6216650" y="6013450"/>
          <p14:tracePt t="199338" x="6108700" y="6007100"/>
          <p14:tracePt t="199348" x="6007100" y="6000750"/>
          <p14:tracePt t="199352" x="5943600" y="5994400"/>
          <p14:tracePt t="199365" x="5854700" y="5988050"/>
          <p14:tracePt t="199367" x="5803900" y="5988050"/>
          <p14:tracePt t="199383" x="5715000" y="5988050"/>
          <p14:tracePt t="199400" x="5676900" y="6000750"/>
          <p14:tracePt t="199414" x="5645150" y="6026150"/>
          <p14:tracePt t="199433" x="5607050" y="6076950"/>
          <p14:tracePt t="199450" x="5568950" y="6146800"/>
          <p14:tracePt t="199466" x="5549900" y="6210300"/>
          <p14:tracePt t="199483" x="5543550" y="6299200"/>
          <p14:tracePt t="199499" x="5562600" y="6388100"/>
          <p14:tracePt t="199516" x="5619750" y="6489700"/>
          <p14:tracePt t="199533" x="5683250" y="6565900"/>
          <p14:tracePt t="199549" x="5829300" y="6667500"/>
          <p14:tracePt t="199566" x="6000750" y="6743700"/>
          <p14:tracePt t="199583" x="6165850" y="6775450"/>
          <p14:tracePt t="199600" x="6337300" y="6775450"/>
          <p14:tracePt t="199617" x="6419850" y="6692900"/>
          <p14:tracePt t="199633" x="6445250" y="6604000"/>
          <p14:tracePt t="199652" x="6464300" y="6534150"/>
          <p14:tracePt t="199667" x="6477000" y="6508750"/>
          <p14:tracePt t="199682" x="6483350" y="6496050"/>
          <p14:tracePt t="20972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628557-4E8A-41B6-81FE-922B5F0E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Skilj mellan tre betydelser av ”himmel”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63D1334-4EF4-6306-8DB3-F74D59B23C65}"/>
              </a:ext>
            </a:extLst>
          </p:cNvPr>
          <p:cNvSpPr txBox="1"/>
          <p:nvPr/>
        </p:nvSpPr>
        <p:spPr>
          <a:xfrm>
            <a:off x="-1" y="713034"/>
            <a:ext cx="7814604" cy="5424562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-SE" sz="2000" b="1" i="1" dirty="0">
                <a:ea typeface="Cambria" panose="02040503050406030204" pitchFamily="18" charset="0"/>
              </a:rPr>
              <a:t>Skyarna</a:t>
            </a:r>
            <a:r>
              <a:rPr lang="sv-SE" sz="2000" dirty="0">
                <a:ea typeface="Cambria" panose="02040503050406030204" pitchFamily="18" charset="0"/>
              </a:rPr>
              <a:t> är den </a:t>
            </a:r>
            <a:r>
              <a:rPr lang="sv-SE" sz="2000" i="1" u="sng" dirty="0">
                <a:ea typeface="Cambria" panose="02040503050406030204" pitchFamily="18" charset="0"/>
              </a:rPr>
              <a:t>ursprungliga</a:t>
            </a:r>
            <a:r>
              <a:rPr lang="sv-SE" sz="2000" dirty="0">
                <a:ea typeface="Cambria" panose="02040503050406030204" pitchFamily="18" charset="0"/>
              </a:rPr>
              <a:t> betydelsen:</a:t>
            </a: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Där molnen finns och där fåglarna flyger.</a:t>
            </a: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i="1">
                <a:ea typeface="Cambria" panose="02040503050406030204" pitchFamily="18" charset="0"/>
              </a:rPr>
              <a:t>Exempel:</a:t>
            </a:r>
            <a:r>
              <a:rPr lang="sv-SE">
                <a:ea typeface="Cambria" panose="02040503050406030204" pitchFamily="18" charset="0"/>
              </a:rPr>
              <a:t> Henoks och Elias himmelsfärder.</a:t>
            </a:r>
            <a:endParaRPr lang="sv-SE" dirty="0">
              <a:highlight>
                <a:srgbClr val="FFFF00"/>
              </a:highlight>
              <a:ea typeface="Cambria" panose="02040503050406030204" pitchFamily="18" charset="0"/>
            </a:endParaRPr>
          </a:p>
          <a:p>
            <a:pPr>
              <a:spcBef>
                <a:spcPts val="1800"/>
              </a:spcBef>
            </a:pPr>
            <a:r>
              <a:rPr lang="sv-SE" sz="2000" b="1" i="1" dirty="0">
                <a:ea typeface="Cambria" panose="02040503050406030204" pitchFamily="18" charset="0"/>
              </a:rPr>
              <a:t>Guds ”boning” </a:t>
            </a:r>
            <a:r>
              <a:rPr lang="sv-SE" sz="2000" dirty="0">
                <a:ea typeface="Cambria" panose="02040503050406030204" pitchFamily="18" charset="0"/>
              </a:rPr>
              <a:t>är den </a:t>
            </a:r>
            <a:r>
              <a:rPr lang="sv-SE" sz="2000" i="1" u="sng" dirty="0">
                <a:ea typeface="Cambria" panose="02040503050406030204" pitchFamily="18" charset="0"/>
              </a:rPr>
              <a:t>överförda</a:t>
            </a:r>
            <a:r>
              <a:rPr lang="sv-SE" sz="2000" dirty="0">
                <a:ea typeface="Cambria" panose="02040503050406030204" pitchFamily="18" charset="0"/>
              </a:rPr>
              <a:t> betydelsen:</a:t>
            </a: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Ett </a:t>
            </a:r>
            <a:r>
              <a:rPr lang="sv-SE" i="1" u="sng" dirty="0">
                <a:ea typeface="Cambria" panose="02040503050406030204" pitchFamily="18" charset="0"/>
              </a:rPr>
              <a:t>tillstånd</a:t>
            </a:r>
            <a:r>
              <a:rPr lang="sv-SE" dirty="0">
                <a:ea typeface="Cambria" panose="02040503050406030204" pitchFamily="18" charset="0"/>
              </a:rPr>
              <a:t> (av oåtkomlighet) snarare än en </a:t>
            </a:r>
            <a:r>
              <a:rPr lang="sv-SE" i="1" u="sng" dirty="0">
                <a:ea typeface="Cambria" panose="02040503050406030204" pitchFamily="18" charset="0"/>
              </a:rPr>
              <a:t>plats</a:t>
            </a:r>
            <a:r>
              <a:rPr lang="sv-SE" dirty="0">
                <a:ea typeface="Cambria" panose="02040503050406030204" pitchFamily="18" charset="0"/>
              </a:rPr>
              <a:t>.</a:t>
            </a: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Jesus är den enda människa som varit ”där”: </a:t>
            </a:r>
            <a:r>
              <a:rPr lang="sv-SE" dirty="0">
                <a:solidFill>
                  <a:srgbClr val="C00000"/>
                </a:solidFill>
                <a:effectLst/>
                <a:ea typeface="Cambria" panose="02040503050406030204" pitchFamily="18" charset="0"/>
              </a:rPr>
              <a:t>Ingen har stigit upp till himlen utom den som kom ner från himlen, Människosonen som är i himlen. </a:t>
            </a:r>
            <a:r>
              <a:rPr lang="sv-SE" sz="1400" dirty="0">
                <a:ea typeface="Cambria" panose="02040503050406030204" pitchFamily="18" charset="0"/>
              </a:rPr>
              <a:t>(Joh 3:13)</a:t>
            </a:r>
            <a:endParaRPr lang="sv-SE" dirty="0">
              <a:ea typeface="Cambria" panose="02040503050406030204" pitchFamily="18" charset="0"/>
            </a:endParaRP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För andra människor gäller: </a:t>
            </a:r>
            <a:r>
              <a:rPr lang="sv-SE" dirty="0">
                <a:solidFill>
                  <a:srgbClr val="C00000"/>
                </a:solidFill>
                <a:effectLst/>
                <a:ea typeface="Cambria" panose="02040503050406030204" pitchFamily="18" charset="0"/>
              </a:rPr>
              <a:t>Ingen har någonsin sett Gud. </a:t>
            </a:r>
            <a:r>
              <a:rPr lang="sv-SE" sz="1400" dirty="0">
                <a:effectLst/>
                <a:ea typeface="Cambria" panose="02040503050406030204" pitchFamily="18" charset="0"/>
              </a:rPr>
              <a:t>(</a:t>
            </a:r>
            <a:r>
              <a:rPr lang="sv-SE" sz="1400" dirty="0">
                <a:ea typeface="Cambria" panose="02040503050406030204" pitchFamily="18" charset="0"/>
              </a:rPr>
              <a:t>Joh 1:18)</a:t>
            </a:r>
            <a:endParaRPr lang="sv-SE" dirty="0">
              <a:ea typeface="Cambria" panose="02040503050406030204" pitchFamily="18" charset="0"/>
            </a:endParaRPr>
          </a:p>
          <a:p>
            <a:pPr>
              <a:spcBef>
                <a:spcPts val="1800"/>
              </a:spcBef>
            </a:pPr>
            <a:r>
              <a:rPr lang="sv-SE" sz="2000" b="1" i="1" dirty="0">
                <a:ea typeface="Cambria" panose="02040503050406030204" pitchFamily="18" charset="0"/>
              </a:rPr>
              <a:t>Himmelriket</a:t>
            </a:r>
            <a:r>
              <a:rPr lang="sv-SE" sz="2000" dirty="0">
                <a:ea typeface="Cambria" panose="02040503050406030204" pitchFamily="18" charset="0"/>
              </a:rPr>
              <a:t> är synonymt med </a:t>
            </a:r>
            <a:r>
              <a:rPr lang="sv-SE" sz="2000" i="1" u="sng" dirty="0">
                <a:ea typeface="Cambria" panose="02040503050406030204" pitchFamily="18" charset="0"/>
              </a:rPr>
              <a:t>Guds rike</a:t>
            </a:r>
            <a:r>
              <a:rPr lang="sv-SE" sz="2000" dirty="0">
                <a:ea typeface="Cambria" panose="02040503050406030204" pitchFamily="18" charset="0"/>
              </a:rPr>
              <a:t> och </a:t>
            </a:r>
            <a:r>
              <a:rPr lang="sv-SE" sz="2000" i="1" u="sng" dirty="0">
                <a:ea typeface="Cambria" panose="02040503050406030204" pitchFamily="18" charset="0"/>
              </a:rPr>
              <a:t>Tusenårsriket</a:t>
            </a:r>
            <a:r>
              <a:rPr lang="sv-SE" sz="2000" dirty="0">
                <a:ea typeface="Cambria" panose="02040503050406030204" pitchFamily="18" charset="0"/>
              </a:rPr>
              <a:t>.</a:t>
            </a: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Används bara i Matteus (skrivet till judar som ogärna använde Guds namn i onödan). ”Himlens Guds rike”.</a:t>
            </a: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Det </a:t>
            </a:r>
            <a:r>
              <a:rPr lang="sv-SE" i="1" u="sng" dirty="0">
                <a:ea typeface="Cambria" panose="02040503050406030204" pitchFamily="18" charset="0"/>
              </a:rPr>
              <a:t>jordiska</a:t>
            </a:r>
            <a:r>
              <a:rPr lang="sv-SE" dirty="0">
                <a:ea typeface="Cambria" panose="02040503050406030204" pitchFamily="18" charset="0"/>
              </a:rPr>
              <a:t> fridsrike där Jesus är kung. Han upprättar det vid sin återkomst.</a:t>
            </a: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Ett rike </a:t>
            </a:r>
            <a:r>
              <a:rPr lang="sv-SE" i="1" u="sng" dirty="0">
                <a:ea typeface="Cambria" panose="02040503050406030204" pitchFamily="18" charset="0"/>
              </a:rPr>
              <a:t>från</a:t>
            </a:r>
            <a:r>
              <a:rPr lang="sv-SE" dirty="0">
                <a:ea typeface="Cambria" panose="02040503050406030204" pitchFamily="18" charset="0"/>
              </a:rPr>
              <a:t> himlen, inte ett rike </a:t>
            </a:r>
            <a:r>
              <a:rPr lang="sv-SE" i="1" u="sng" dirty="0">
                <a:ea typeface="Cambria" panose="02040503050406030204" pitchFamily="18" charset="0"/>
              </a:rPr>
              <a:t>i</a:t>
            </a:r>
            <a:r>
              <a:rPr lang="sv-SE" dirty="0">
                <a:ea typeface="Cambria" panose="02040503050406030204" pitchFamily="18" charset="0"/>
              </a:rPr>
              <a:t> himlen: 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Jag såg… det nya Jerusalem, komma ner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från himlen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. </a:t>
            </a:r>
            <a:r>
              <a:rPr lang="sv-SE" sz="1400" dirty="0">
                <a:ea typeface="Cambria" panose="02040503050406030204" pitchFamily="18" charset="0"/>
              </a:rPr>
              <a:t>(Upp 21:2)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</a:p>
          <a:p>
            <a:pPr marL="2667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Jesus visar att himmelriket är på jorden: 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Saliga är de fattiga i anden, för dem tillhör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himmelriket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… Saliga är de ödmjuka, för det ska ärva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jorden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.</a:t>
            </a:r>
            <a:r>
              <a:rPr lang="sv-SE" dirty="0">
                <a:ea typeface="Cambria" panose="02040503050406030204" pitchFamily="18" charset="0"/>
              </a:rPr>
              <a:t> </a:t>
            </a:r>
            <a:r>
              <a:rPr lang="sv-SE" sz="1400" dirty="0">
                <a:ea typeface="Cambria" panose="02040503050406030204" pitchFamily="18" charset="0"/>
              </a:rPr>
              <a:t>(Matt 5:3,5)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90996A0-44CF-A8FF-535D-33DFF616CE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16135" y="500218"/>
            <a:ext cx="4083277" cy="635778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258D78A9-D98A-9B62-5D04-EFB191BC91A6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173167"/>
      </p:ext>
    </p:extLst>
  </p:cSld>
  <p:clrMapOvr>
    <a:masterClrMapping/>
  </p:clrMapOvr>
  <p:transition advTm="240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3049" x="6616700" y="1765300"/>
          <p14:tracePt t="3056" x="6610350" y="1765300"/>
          <p14:tracePt t="3068" x="6572250" y="1752600"/>
          <p14:tracePt t="3088" x="6350000" y="1746250"/>
          <p14:tracePt t="3101" x="6165850" y="1765300"/>
          <p14:tracePt t="3118" x="5962650" y="1778000"/>
          <p14:tracePt t="3135" x="5721350" y="1727200"/>
          <p14:tracePt t="3152" x="5480050" y="1670050"/>
          <p14:tracePt t="3157" x="5346700" y="1644650"/>
          <p14:tracePt t="3167" x="5245100" y="1625600"/>
          <p14:tracePt t="3186" x="5016500" y="1587500"/>
          <p14:tracePt t="3201" x="4806950" y="1543050"/>
          <p14:tracePt t="3220" x="4648200" y="1466850"/>
          <p14:tracePt t="3235" x="4508500" y="1371600"/>
          <p14:tracePt t="3251" x="4381500" y="1276350"/>
          <p14:tracePt t="3255" x="4324350" y="1225550"/>
          <p14:tracePt t="3268" x="4286250" y="1187450"/>
          <p14:tracePt t="3270" x="4254500" y="1155700"/>
          <p14:tracePt t="3285" x="4229100" y="1123950"/>
          <p14:tracePt t="3303" x="4152900" y="1066800"/>
          <p14:tracePt t="3319" x="4083050" y="1022350"/>
          <p14:tracePt t="3336" x="4044950" y="990600"/>
          <p14:tracePt t="3351" x="4013200" y="958850"/>
          <p14:tracePt t="3368" x="3968750" y="882650"/>
          <p14:tracePt t="3384" x="3962400" y="831850"/>
          <p14:tracePt t="3401" x="3975100" y="774700"/>
          <p14:tracePt t="3418" x="4006850" y="711200"/>
          <p14:tracePt t="3435" x="4025900" y="647700"/>
          <p14:tracePt t="3451" x="4025900" y="615950"/>
          <p14:tracePt t="3468" x="4006850" y="571500"/>
          <p14:tracePt t="3485" x="3981450" y="539750"/>
          <p14:tracePt t="3501" x="3956050" y="495300"/>
          <p14:tracePt t="3518" x="3956050" y="476250"/>
          <p14:tracePt t="3520" x="3956050" y="469900"/>
          <p14:tracePt t="3534" x="3956050" y="463550"/>
          <p14:tracePt t="3551" x="3956050" y="450850"/>
          <p14:tracePt t="3569" x="3968750" y="431800"/>
          <p14:tracePt t="3586" x="3987800" y="425450"/>
          <p14:tracePt t="3603" x="4000500" y="425450"/>
          <p14:tracePt t="3620" x="4006850" y="419100"/>
          <p14:tracePt t="3636" x="4025900" y="412750"/>
          <p14:tracePt t="3651" x="4057650" y="400050"/>
          <p14:tracePt t="3668" x="4152900" y="381000"/>
          <p14:tracePt t="3685" x="4292600" y="368300"/>
          <p14:tracePt t="3703" x="4489450" y="374650"/>
          <p14:tracePt t="3720" x="4686300" y="374650"/>
          <p14:tracePt t="3735" x="4826000" y="361950"/>
          <p14:tracePt t="3752" x="4889500" y="330200"/>
          <p14:tracePt t="3768" x="4908550" y="298450"/>
          <p14:tracePt t="3785" x="4908550" y="260350"/>
          <p14:tracePt t="3787" x="4908550" y="234950"/>
          <p14:tracePt t="3801" x="4895850" y="196850"/>
          <p14:tracePt t="3818" x="4883150" y="171450"/>
          <p14:tracePt t="3835" x="4876800" y="165100"/>
          <p14:tracePt t="3851" x="4857750" y="158750"/>
          <p14:tracePt t="3869" x="4826000" y="158750"/>
          <p14:tracePt t="3886" x="4756150" y="158750"/>
          <p14:tracePt t="3903" x="4654550" y="158750"/>
          <p14:tracePt t="3920" x="4540250" y="152400"/>
          <p14:tracePt t="3935" x="4464050" y="152400"/>
          <p14:tracePt t="3953" x="4394200" y="146050"/>
          <p14:tracePt t="3968" x="4324350" y="139700"/>
          <p14:tracePt t="3985" x="4260850" y="139700"/>
          <p14:tracePt t="4002" x="4210050" y="139700"/>
          <p14:tracePt t="4018" x="4197350" y="146050"/>
          <p14:tracePt t="4035" x="4184650" y="152400"/>
          <p14:tracePt t="4051" x="4171950" y="184150"/>
          <p14:tracePt t="4068" x="4165600" y="209550"/>
          <p14:tracePt t="4085" x="4171950" y="254000"/>
          <p14:tracePt t="4103" x="4197350" y="285750"/>
          <p14:tracePt t="4118" x="4229100" y="317500"/>
          <p14:tracePt t="4135" x="4267200" y="349250"/>
          <p14:tracePt t="4152" x="4318000" y="374650"/>
          <p14:tracePt t="4168" x="4387850" y="406400"/>
          <p14:tracePt t="4185" x="4438650" y="425450"/>
          <p14:tracePt t="4202" x="4495800" y="431800"/>
          <p14:tracePt t="4218" x="4546600" y="431800"/>
          <p14:tracePt t="4235" x="4603750" y="419100"/>
          <p14:tracePt t="4252" x="4641850" y="400050"/>
          <p14:tracePt t="4269" x="4692650" y="381000"/>
          <p14:tracePt t="4285" x="4768850" y="361950"/>
          <p14:tracePt t="4302" x="4895850" y="349250"/>
          <p14:tracePt t="4318" x="5029200" y="342900"/>
          <p14:tracePt t="4335" x="5194300" y="336550"/>
          <p14:tracePt t="4352" x="5264150" y="336550"/>
          <p14:tracePt t="4369" x="5283200" y="336550"/>
          <p14:tracePt t="4386" x="5302250" y="336550"/>
          <p14:tracePt t="4402" x="5327650" y="336550"/>
          <p14:tracePt t="4419" x="5353050" y="342900"/>
          <p14:tracePt t="4435" x="5384800" y="355600"/>
          <p14:tracePt t="4452" x="5429250" y="368300"/>
          <p14:tracePt t="4469" x="5486400" y="381000"/>
          <p14:tracePt t="4487" x="5619750" y="406400"/>
          <p14:tracePt t="4502" x="5651500" y="412750"/>
          <p14:tracePt t="4520" x="5708650" y="431800"/>
          <p14:tracePt t="4537" x="5734050" y="450850"/>
          <p14:tracePt t="4554" x="5772150" y="476250"/>
          <p14:tracePt t="4569" x="5803900" y="501650"/>
          <p14:tracePt t="4585" x="5854700" y="520700"/>
          <p14:tracePt t="4602" x="5943600" y="539750"/>
          <p14:tracePt t="4619" x="6026150" y="546100"/>
          <p14:tracePt t="4635" x="6102350" y="546100"/>
          <p14:tracePt t="4652" x="6165850" y="546100"/>
          <p14:tracePt t="4669" x="6197600" y="546100"/>
          <p14:tracePt t="4687" x="6210300" y="539750"/>
          <p14:tracePt t="4704" x="6216650" y="539750"/>
          <p14:tracePt t="4736" x="6223000" y="539750"/>
          <p14:tracePt t="4754" x="6254750" y="539750"/>
          <p14:tracePt t="4770" x="6299200" y="539750"/>
          <p14:tracePt t="4785" x="6324600" y="539750"/>
          <p14:tracePt t="4803" x="6330950" y="539750"/>
          <p14:tracePt t="4854" x="6337300" y="539750"/>
          <p14:tracePt t="4860" x="6343650" y="539750"/>
          <p14:tracePt t="4869" x="6356350" y="533400"/>
          <p14:tracePt t="4887" x="6394450" y="514350"/>
          <p14:tracePt t="4904" x="6438900" y="495300"/>
          <p14:tracePt t="4919" x="6470650" y="482600"/>
          <p14:tracePt t="4937" x="6483350" y="482600"/>
          <p14:tracePt t="5004" x="6496050" y="482600"/>
          <p14:tracePt t="5019" x="6515100" y="482600"/>
          <p14:tracePt t="5036" x="6527800" y="482600"/>
          <p14:tracePt t="5053" x="6546850" y="476250"/>
          <p14:tracePt t="5069" x="6553200" y="476250"/>
          <p14:tracePt t="5071" x="6553200" y="469900"/>
          <p14:tracePt t="5158" x="6546850" y="469900"/>
          <p14:tracePt t="5163" x="6540500" y="469900"/>
          <p14:tracePt t="5169" x="6534150" y="469900"/>
          <p14:tracePt t="5187" x="6502400" y="476250"/>
          <p14:tracePt t="5203" x="6426200" y="488950"/>
          <p14:tracePt t="5221" x="6356350" y="482600"/>
          <p14:tracePt t="5226" x="6350000" y="476250"/>
          <p14:tracePt t="29620" x="6343650" y="476250"/>
          <p14:tracePt t="29624" x="6337300" y="476250"/>
          <p14:tracePt t="29639" x="6280150" y="469900"/>
          <p14:tracePt t="29656" x="6242050" y="469900"/>
          <p14:tracePt t="29673" x="6223000" y="469900"/>
          <p14:tracePt t="29690" x="6184900" y="463550"/>
          <p14:tracePt t="29707" x="6108700" y="444500"/>
          <p14:tracePt t="29723" x="5975350" y="412750"/>
          <p14:tracePt t="29740" x="5880100" y="393700"/>
          <p14:tracePt t="29756" x="5797550" y="368300"/>
          <p14:tracePt t="29773" x="5727700" y="342900"/>
          <p14:tracePt t="29790" x="5683250" y="336550"/>
          <p14:tracePt t="29807" x="5651500" y="330200"/>
          <p14:tracePt t="29824" x="5619750" y="330200"/>
          <p14:tracePt t="29840" x="5562600" y="330200"/>
          <p14:tracePt t="29857" x="5480050" y="342900"/>
          <p14:tracePt t="29859" x="5435600" y="349250"/>
          <p14:tracePt t="29874" x="5384800" y="361950"/>
          <p14:tracePt t="29876" x="5340350" y="368300"/>
          <p14:tracePt t="29890" x="5264150" y="393700"/>
          <p14:tracePt t="29906" x="5207000" y="425450"/>
          <p14:tracePt t="29923" x="5143500" y="463550"/>
          <p14:tracePt t="29940" x="5073650" y="501650"/>
          <p14:tracePt t="29957" x="5016500" y="527050"/>
          <p14:tracePt t="29974" x="4914900" y="558800"/>
          <p14:tracePt t="29990" x="4781550" y="571500"/>
          <p14:tracePt t="30007" x="4635500" y="577850"/>
          <p14:tracePt t="30023" x="4527550" y="577850"/>
          <p14:tracePt t="30040" x="4419600" y="552450"/>
          <p14:tracePt t="30057" x="4343400" y="501650"/>
          <p14:tracePt t="30074" x="4279900" y="444500"/>
          <p14:tracePt t="30090" x="4254500" y="425450"/>
          <p14:tracePt t="30108" x="4025900" y="304800"/>
          <p14:tracePt t="30124" x="3879850" y="215900"/>
          <p14:tracePt t="30140" x="3778250" y="139700"/>
          <p14:tracePt t="30157" x="3683000" y="57150"/>
          <p14:tracePt t="30174" x="3613150" y="6350"/>
          <p14:tracePt t="30224" x="3460750" y="38100"/>
          <p14:tracePt t="30240" x="3429000" y="127000"/>
          <p14:tracePt t="30257" x="3416300" y="247650"/>
          <p14:tracePt t="30274" x="3416300" y="381000"/>
          <p14:tracePt t="30276" x="3416300" y="438150"/>
          <p14:tracePt t="30292" x="3416300" y="558800"/>
          <p14:tracePt t="30307" x="3416300" y="654050"/>
          <p14:tracePt t="30324" x="3390900" y="850900"/>
          <p14:tracePt t="30341" x="3371850" y="958850"/>
          <p14:tracePt t="30358" x="3327400" y="1149350"/>
          <p14:tracePt t="30374" x="3295650" y="1276350"/>
          <p14:tracePt t="30390" x="3276600" y="1346200"/>
          <p14:tracePt t="30407" x="3263900" y="1409700"/>
          <p14:tracePt t="30424" x="3251200" y="1454150"/>
          <p14:tracePt t="30441" x="3238500" y="1498600"/>
          <p14:tracePt t="30457" x="3225800" y="1549400"/>
          <p14:tracePt t="30474" x="3206750" y="1593850"/>
          <p14:tracePt t="30490" x="3206750" y="1625600"/>
          <p14:tracePt t="30507" x="3200400" y="1651000"/>
          <p14:tracePt t="30524" x="3194050" y="1676400"/>
          <p14:tracePt t="30540" x="3187700" y="1689100"/>
          <p14:tracePt t="30557" x="3194050" y="1695450"/>
          <p14:tracePt t="30575" x="3200400" y="1701800"/>
          <p14:tracePt t="30590" x="3219450" y="1714500"/>
          <p14:tracePt t="30607" x="3232150" y="1733550"/>
          <p14:tracePt t="30624" x="3257550" y="1790700"/>
          <p14:tracePt t="30640" x="3257550" y="1841500"/>
          <p14:tracePt t="30657" x="3244850" y="1885950"/>
          <p14:tracePt t="30674" x="3225800" y="1930400"/>
          <p14:tracePt t="30691" x="3219450" y="1949450"/>
          <p14:tracePt t="30709" x="3219450" y="1962150"/>
          <p14:tracePt t="32236" x="3225800" y="1962150"/>
          <p14:tracePt t="32244" x="3238500" y="1955800"/>
          <p14:tracePt t="32258" x="3251200" y="1955800"/>
          <p14:tracePt t="32275" x="3270250" y="1955800"/>
          <p14:tracePt t="32326" x="3276600" y="1955800"/>
          <p14:tracePt t="32342" x="3289300" y="1949450"/>
          <p14:tracePt t="32359" x="3327400" y="1943100"/>
          <p14:tracePt t="32375" x="3378200" y="1943100"/>
          <p14:tracePt t="32392" x="3441700" y="1943100"/>
          <p14:tracePt t="32409" x="3492500" y="1943100"/>
          <p14:tracePt t="32425" x="3517900" y="1943100"/>
          <p14:tracePt t="34049" x="3524250" y="1943100"/>
          <p14:tracePt t="34056" x="3530600" y="1943100"/>
          <p14:tracePt t="34060" x="3549650" y="1943100"/>
          <p14:tracePt t="34077" x="3587750" y="1943100"/>
          <p14:tracePt t="34096" x="3638550" y="1943100"/>
          <p14:tracePt t="34110" x="3670300" y="1943100"/>
          <p14:tracePt t="34127" x="3695700" y="1943100"/>
          <p14:tracePt t="34145" x="3708400" y="1936750"/>
          <p14:tracePt t="34179" x="3714750" y="1936750"/>
          <p14:tracePt t="34211" x="3721100" y="1936750"/>
          <p14:tracePt t="34228" x="3727450" y="1936750"/>
          <p14:tracePt t="34244" x="3727450" y="1930400"/>
          <p14:tracePt t="34495" x="3733800" y="1930400"/>
          <p14:tracePt t="34515" x="3733800" y="1936750"/>
          <p14:tracePt t="34523" x="3733800" y="1955800"/>
          <p14:tracePt t="34531" x="3733800" y="1974850"/>
          <p14:tracePt t="34544" x="3733800" y="1987550"/>
          <p14:tracePt t="34560" x="3733800" y="2000250"/>
          <p14:tracePt t="34579" x="3733800" y="2006600"/>
          <p14:tracePt t="34594" x="3733800" y="2012950"/>
          <p14:tracePt t="34612" x="3733800" y="2019300"/>
          <p14:tracePt t="34627" x="3733800" y="2025650"/>
          <p14:tracePt t="34644" x="3746500" y="2070100"/>
          <p14:tracePt t="34646" x="3752850" y="2101850"/>
          <p14:tracePt t="34661" x="3752850" y="2114550"/>
          <p14:tracePt t="34677" x="3752850" y="2152650"/>
          <p14:tracePt t="34694" x="3759200" y="2184400"/>
          <p14:tracePt t="34790" x="3759200" y="2190750"/>
          <p14:tracePt t="34796" x="3759200" y="2197100"/>
          <p14:tracePt t="34811" x="3759200" y="2216150"/>
          <p14:tracePt t="34827" x="3759200" y="2228850"/>
          <p14:tracePt t="34844" x="3759200" y="2241550"/>
          <p14:tracePt t="34861" x="3752850" y="2247900"/>
          <p14:tracePt t="50287" x="3746500" y="2254250"/>
          <p14:tracePt t="50294" x="3727450" y="2266950"/>
          <p14:tracePt t="50309" x="3683000" y="2292350"/>
          <p14:tracePt t="50324" x="3651250" y="2311400"/>
          <p14:tracePt t="50342" x="3644900" y="2324100"/>
          <p14:tracePt t="50359" x="3638550" y="2330450"/>
          <p14:tracePt t="50535" x="3632200" y="2330450"/>
          <p14:tracePt t="50546" x="3625850" y="2330450"/>
          <p14:tracePt t="50558" x="3600450" y="2330450"/>
          <p14:tracePt t="50575" x="3587750" y="2336800"/>
          <p14:tracePt t="50591" x="3568700" y="2336800"/>
          <p14:tracePt t="50609" x="3517900" y="2336800"/>
          <p14:tracePt t="50624" x="3390900" y="2336800"/>
          <p14:tracePt t="50642" x="3257550" y="2324100"/>
          <p14:tracePt t="50657" x="3149600" y="2305050"/>
          <p14:tracePt t="50675" x="3022600" y="2273300"/>
          <p14:tracePt t="50693" x="2971800" y="2247900"/>
          <p14:tracePt t="50708" x="2959100" y="2247900"/>
          <p14:tracePt t="50724" x="2959100" y="2241550"/>
          <p14:tracePt t="50742" x="2889250" y="2241550"/>
          <p14:tracePt t="50759" x="2787650" y="2241550"/>
          <p14:tracePt t="50774" x="2679700" y="2228850"/>
          <p14:tracePt t="50791" x="2590800" y="2209800"/>
          <p14:tracePt t="50809" x="2527300" y="2190750"/>
          <p14:tracePt t="50859" x="2520950" y="2190750"/>
          <p14:tracePt t="50876" x="2495550" y="2190750"/>
          <p14:tracePt t="50894" x="2438400" y="2197100"/>
          <p14:tracePt t="50907" x="2413000" y="2203450"/>
          <p14:tracePt t="50909" x="2393950" y="2209800"/>
          <p14:tracePt t="50926" x="2343150" y="2222500"/>
          <p14:tracePt t="50942" x="2330450" y="2222500"/>
          <p14:tracePt t="50994" x="2324100" y="2222500"/>
          <p14:tracePt t="51009" x="2311400" y="2235200"/>
          <p14:tracePt t="51024" x="2286000" y="2254250"/>
          <p14:tracePt t="51028" x="2266950" y="2273300"/>
          <p14:tracePt t="51041" x="2260600" y="2286000"/>
          <p14:tracePt t="51059" x="2254250" y="2292350"/>
          <p14:tracePt t="51092" x="2247900" y="2292350"/>
          <p14:tracePt t="51109" x="2235200" y="2305050"/>
          <p14:tracePt t="51125" x="2203450" y="2317750"/>
          <p14:tracePt t="51141" x="2178050" y="2324100"/>
          <p14:tracePt t="51159" x="2171700" y="2330450"/>
          <p14:tracePt t="51197" x="2165350" y="2330450"/>
          <p14:tracePt t="51210" x="2165350" y="2336800"/>
          <p14:tracePt t="51225" x="2146300" y="2343150"/>
          <p14:tracePt t="51243" x="2146300" y="2349500"/>
          <p14:tracePt t="53644" x="2152650" y="2349500"/>
          <p14:tracePt t="53650" x="2159000" y="2349500"/>
          <p14:tracePt t="53660" x="2178050" y="2349500"/>
          <p14:tracePt t="53678" x="2228850" y="2349500"/>
          <p14:tracePt t="53693" x="2286000" y="2349500"/>
          <p14:tracePt t="53699" x="2330450" y="2349500"/>
          <p14:tracePt t="53710" x="2374900" y="2349500"/>
          <p14:tracePt t="53729" x="2476500" y="2355850"/>
          <p14:tracePt t="53746" x="2641600" y="2355850"/>
          <p14:tracePt t="53760" x="2705100" y="2355850"/>
          <p14:tracePt t="53765" x="2774950" y="2349500"/>
          <p14:tracePt t="53776" x="2895600" y="2330450"/>
          <p14:tracePt t="53793" x="2978150" y="2317750"/>
          <p14:tracePt t="53811" x="2984500" y="2311400"/>
          <p14:tracePt t="53861" x="2990850" y="2311400"/>
          <p14:tracePt t="53877" x="3022600" y="2298700"/>
          <p14:tracePt t="53893" x="3067050" y="2266950"/>
          <p14:tracePt t="53911" x="3124200" y="2235200"/>
          <p14:tracePt t="53927" x="3181350" y="2190750"/>
          <p14:tracePt t="53943" x="3238500" y="2152650"/>
          <p14:tracePt t="53945" x="3257550" y="2139950"/>
          <p14:tracePt t="53960" x="3263900" y="2133600"/>
          <p14:tracePt t="53978" x="3270250" y="2120900"/>
          <p14:tracePt t="53993" x="3270250" y="2114550"/>
          <p14:tracePt t="53995" x="3270250" y="2108200"/>
          <p14:tracePt t="54011" x="3270250" y="2095500"/>
          <p14:tracePt t="54027" x="3257550" y="2082800"/>
          <p14:tracePt t="54045" x="3219450" y="2051050"/>
          <p14:tracePt t="54061" x="3187700" y="2012950"/>
          <p14:tracePt t="54078" x="3175000" y="1987550"/>
          <p14:tracePt t="54095" x="3175000" y="1981200"/>
          <p14:tracePt t="54111" x="3168650" y="1981200"/>
          <p14:tracePt t="54128" x="3162300" y="1974850"/>
          <p14:tracePt t="54144" x="3155950" y="1968500"/>
          <p14:tracePt t="54160" x="3130550" y="1955800"/>
          <p14:tracePt t="54177" x="3111500" y="1949450"/>
          <p14:tracePt t="54194" x="3092450" y="1949450"/>
          <p14:tracePt t="54211" x="3086100" y="1949450"/>
          <p14:tracePt t="54244" x="3073400" y="1949450"/>
          <p14:tracePt t="54261" x="3060700" y="1955800"/>
          <p14:tracePt t="54278" x="3048000" y="1955800"/>
          <p14:tracePt t="54345" x="3041650" y="1968500"/>
          <p14:tracePt t="54362" x="3035300" y="1981200"/>
          <p14:tracePt t="54378" x="3022600" y="2006600"/>
          <p14:tracePt t="54395" x="3016250" y="2025650"/>
          <p14:tracePt t="54411" x="3016250" y="2032000"/>
          <p14:tracePt t="54485" x="3016250" y="2038350"/>
          <p14:tracePt t="54494" x="3016250" y="2044700"/>
          <p14:tracePt t="54512" x="3003550" y="2076450"/>
          <p14:tracePt t="54527" x="2984500" y="2108200"/>
          <p14:tracePt t="54529" x="2971800" y="2120900"/>
          <p14:tracePt t="54544" x="2971800" y="2133600"/>
          <p14:tracePt t="54549" x="2965450" y="2133600"/>
          <p14:tracePt t="55042" x="2971800" y="2133600"/>
          <p14:tracePt t="55050" x="2984500" y="2133600"/>
          <p14:tracePt t="55061" x="3022600" y="2127250"/>
          <p14:tracePt t="55078" x="3168650" y="2114550"/>
          <p14:tracePt t="55096" x="3200400" y="2114550"/>
          <p14:tracePt t="55111" x="3200400" y="2139950"/>
          <p14:tracePt t="55128" x="3168650" y="2184400"/>
          <p14:tracePt t="55147" x="3143250" y="2228850"/>
          <p14:tracePt t="55163" x="3136900" y="2247900"/>
          <p14:tracePt t="55168" x="3136900" y="2254250"/>
          <p14:tracePt t="84486" x="3143250" y="2260600"/>
          <p14:tracePt t="84494" x="3155950" y="2266950"/>
          <p14:tracePt t="84502" x="3194050" y="2292350"/>
          <p14:tracePt t="84521" x="3257550" y="2330450"/>
          <p14:tracePt t="84538" x="3295650" y="2381250"/>
          <p14:tracePt t="84554" x="3327400" y="2470150"/>
          <p14:tracePt t="84569" x="3346450" y="2489200"/>
          <p14:tracePt t="84571" x="3378200" y="2520950"/>
          <p14:tracePt t="84586" x="3435350" y="2559050"/>
          <p14:tracePt t="84604" x="3486150" y="2590800"/>
          <p14:tracePt t="84620" x="3505200" y="2603500"/>
          <p14:tracePt t="84639" x="3511550" y="2616200"/>
          <p14:tracePt t="84653" x="3505200" y="2647950"/>
          <p14:tracePt t="84670" x="3486150" y="2692400"/>
          <p14:tracePt t="84686" x="3479800" y="2717800"/>
          <p14:tracePt t="84704" x="3486150" y="2743200"/>
          <p14:tracePt t="84719" x="3517900" y="2768600"/>
          <p14:tracePt t="84736" x="3562350" y="2787650"/>
          <p14:tracePt t="84754" x="3606800" y="2813050"/>
          <p14:tracePt t="84770" x="3632200" y="2832100"/>
          <p14:tracePt t="84788" x="3695700" y="2870200"/>
          <p14:tracePt t="84792" x="3759200" y="2908300"/>
          <p14:tracePt t="84803" x="3803650" y="2940050"/>
          <p14:tracePt t="84805" x="3917950" y="2990850"/>
          <p14:tracePt t="84819" x="4044950" y="3041650"/>
          <p14:tracePt t="84838" x="4552950" y="3200400"/>
          <p14:tracePt t="84854" x="5035550" y="3302000"/>
          <p14:tracePt t="84870" x="5556250" y="3416300"/>
          <p14:tracePt t="84886" x="5981700" y="3492500"/>
          <p14:tracePt t="84903" x="6432550" y="3549650"/>
          <p14:tracePt t="84919" x="6769100" y="3562350"/>
          <p14:tracePt t="84938" x="7086600" y="3562350"/>
          <p14:tracePt t="84954" x="7296150" y="3549650"/>
          <p14:tracePt t="84969" x="7435850" y="3530600"/>
          <p14:tracePt t="84988" x="7518400" y="3524250"/>
          <p14:tracePt t="85005" x="7562850" y="3505200"/>
          <p14:tracePt t="85020" x="7581900" y="3486150"/>
          <p14:tracePt t="85024" x="7581900" y="3479800"/>
          <p14:tracePt t="85036" x="7588250" y="3467100"/>
          <p14:tracePt t="85038" x="7588250" y="3454400"/>
          <p14:tracePt t="85053" x="7594600" y="3441700"/>
          <p14:tracePt t="85071" x="7607300" y="3397250"/>
          <p14:tracePt t="85086" x="7626350" y="3378200"/>
          <p14:tracePt t="85103" x="7658100" y="3359150"/>
          <p14:tracePt t="85119" x="7683500" y="3340100"/>
          <p14:tracePt t="85136" x="7702550" y="3321050"/>
          <p14:tracePt t="85153" x="7702550" y="3276600"/>
          <p14:tracePt t="85171" x="7677150" y="3238500"/>
          <p14:tracePt t="85186" x="7620000" y="3194050"/>
          <p14:tracePt t="85203" x="7562850" y="3162300"/>
          <p14:tracePt t="85219" x="7531100" y="3143250"/>
          <p14:tracePt t="85236" x="7512050" y="3136900"/>
          <p14:tracePt t="85295" x="7505700" y="3136900"/>
          <p14:tracePt t="85303" x="7493000" y="3136900"/>
          <p14:tracePt t="85321" x="7454900" y="3149600"/>
          <p14:tracePt t="85337" x="7404100" y="3168650"/>
          <p14:tracePt t="85341" x="7391400" y="3175000"/>
          <p14:tracePt t="85353" x="7378700" y="3181350"/>
          <p14:tracePt t="85371" x="7372350" y="3187700"/>
          <p14:tracePt t="85387" x="7366000" y="3187700"/>
          <p14:tracePt t="88113" x="7366000" y="3194050"/>
          <p14:tracePt t="88127" x="7340600" y="3213100"/>
          <p14:tracePt t="88141" x="7321550" y="3232150"/>
          <p14:tracePt t="88156" x="7296150" y="3276600"/>
          <p14:tracePt t="88172" x="7277100" y="3321050"/>
          <p14:tracePt t="88175" x="7270750" y="3346450"/>
          <p14:tracePt t="88189" x="7264400" y="3371850"/>
          <p14:tracePt t="88191" x="7251700" y="3397250"/>
          <p14:tracePt t="88207" x="7232650" y="3454400"/>
          <p14:tracePt t="88223" x="7219950" y="3511550"/>
          <p14:tracePt t="88240" x="7194550" y="3549650"/>
          <p14:tracePt t="88255" x="7150100" y="3562350"/>
          <p14:tracePt t="88274" x="7086600" y="3562350"/>
          <p14:tracePt t="88279" x="7048500" y="3556000"/>
          <p14:tracePt t="88289" x="7016750" y="3543300"/>
          <p14:tracePt t="88306" x="6902450" y="3486150"/>
          <p14:tracePt t="88324" x="6800850" y="3429000"/>
          <p14:tracePt t="88340" x="6673850" y="3359150"/>
          <p14:tracePt t="88356" x="6604000" y="3321050"/>
          <p14:tracePt t="88360" x="6591300" y="3321050"/>
          <p14:tracePt t="88372" x="6584950" y="3321050"/>
          <p14:tracePt t="88407" x="6572250" y="3314700"/>
          <p14:tracePt t="88423" x="6496050" y="3308350"/>
          <p14:tracePt t="88439" x="6400800" y="3308350"/>
          <p14:tracePt t="88457" x="6324600" y="3321050"/>
          <p14:tracePt t="88472" x="6273800" y="3321050"/>
          <p14:tracePt t="88476" x="6254750" y="3321050"/>
          <p14:tracePt t="88489" x="6242050" y="3321050"/>
          <p14:tracePt t="88506" x="6223000" y="3321050"/>
          <p14:tracePt t="88524" x="6197600" y="3314700"/>
          <p14:tracePt t="88540" x="6178550" y="3314700"/>
          <p14:tracePt t="88555" x="6159500" y="3314700"/>
          <p14:tracePt t="88558" x="6134100" y="3314700"/>
          <p14:tracePt t="88572" x="6089650" y="3321050"/>
          <p14:tracePt t="88590" x="6070600" y="3321050"/>
          <p14:tracePt t="88607" x="6070600" y="3327400"/>
          <p14:tracePt t="88646" x="6064250" y="3327400"/>
          <p14:tracePt t="88656" x="6051550" y="3321050"/>
          <p14:tracePt t="88674" x="5930900" y="3282950"/>
          <p14:tracePt t="88691" x="5759450" y="3238500"/>
          <p14:tracePt t="88709" x="5562600" y="3187700"/>
          <p14:tracePt t="88722" x="5346700" y="3124200"/>
          <p14:tracePt t="88741" x="5181600" y="3073400"/>
          <p14:tracePt t="88758" x="5073650" y="3048000"/>
          <p14:tracePt t="88772" x="4997450" y="3028950"/>
          <p14:tracePt t="88791" x="4933950" y="3022600"/>
          <p14:tracePt t="88806" x="4864100" y="3016250"/>
          <p14:tracePt t="88811" x="4826000" y="3009900"/>
          <p14:tracePt t="88822" x="4787900" y="3009900"/>
          <p14:tracePt t="88840" x="4711700" y="3003550"/>
          <p14:tracePt t="88858" x="4667250" y="2997200"/>
          <p14:tracePt t="88874" x="4660900" y="2997200"/>
          <p14:tracePt t="88919" x="4660900" y="2990850"/>
          <p14:tracePt t="88929" x="4667250" y="2990850"/>
          <p14:tracePt t="88941" x="4679950" y="2978150"/>
          <p14:tracePt t="90354" x="4660900" y="2978150"/>
          <p14:tracePt t="90359" x="4629150" y="2971800"/>
          <p14:tracePt t="90374" x="4470400" y="2952750"/>
          <p14:tracePt t="90391" x="4222750" y="2901950"/>
          <p14:tracePt t="90409" x="3987800" y="2825750"/>
          <p14:tracePt t="90425" x="3867150" y="2755900"/>
          <p14:tracePt t="90430" x="3848100" y="2736850"/>
          <p14:tracePt t="90441" x="3848100" y="2724150"/>
          <p14:tracePt t="90459" x="3854450" y="2705100"/>
          <p14:tracePt t="90475" x="3860800" y="2698750"/>
          <p14:tracePt t="90509" x="3860800" y="2705100"/>
          <p14:tracePt t="90528" x="3841750" y="2730500"/>
          <p14:tracePt t="90603" x="3848100" y="2730500"/>
          <p14:tracePt t="90612" x="3879850" y="2736850"/>
          <p14:tracePt t="90624" x="3968750" y="2755900"/>
          <p14:tracePt t="90641" x="4032250" y="2774950"/>
          <p14:tracePt t="90658" x="4070350" y="2794000"/>
          <p14:tracePt t="90674" x="4102100" y="2825750"/>
          <p14:tracePt t="90692" x="4152900" y="2857500"/>
          <p14:tracePt t="90707" x="4210050" y="2882900"/>
          <p14:tracePt t="90724" x="4267200" y="2889250"/>
          <p14:tracePt t="90741" x="4318000" y="2889250"/>
          <p14:tracePt t="90745" x="4337050" y="2882900"/>
          <p14:tracePt t="90757" x="4362450" y="2876550"/>
          <p14:tracePt t="90776" x="4476750" y="2825750"/>
          <p14:tracePt t="90791" x="4527550" y="2800350"/>
          <p14:tracePt t="90808" x="4533900" y="2794000"/>
          <p14:tracePt t="90810" x="4533900" y="2787650"/>
          <p14:tracePt t="90826" x="4527550" y="2768600"/>
          <p14:tracePt t="90841" x="4502150" y="2743200"/>
          <p14:tracePt t="90862" x="4464050" y="2692400"/>
          <p14:tracePt t="90874" x="4425950" y="2647950"/>
          <p14:tracePt t="90892" x="4387850" y="2597150"/>
          <p14:tracePt t="90908" x="4368800" y="2571750"/>
          <p14:tracePt t="90924" x="4337050" y="2540000"/>
          <p14:tracePt t="90942" x="4292600" y="2527300"/>
          <p14:tracePt t="90945" x="4248150" y="2527300"/>
          <p14:tracePt t="90957" x="4178300" y="2520950"/>
          <p14:tracePt t="90974" x="4044950" y="2514600"/>
          <p14:tracePt t="90991" x="3924300" y="2514600"/>
          <p14:tracePt t="91008" x="3860800" y="2508250"/>
          <p14:tracePt t="91025" x="3829050" y="2501900"/>
          <p14:tracePt t="91074" x="3822700" y="2501900"/>
          <p14:tracePt t="91092" x="3803650" y="2520950"/>
          <p14:tracePt t="91108" x="3746500" y="2578100"/>
          <p14:tracePt t="91125" x="3676650" y="2641600"/>
          <p14:tracePt t="91129" x="3644900" y="2679700"/>
          <p14:tracePt t="91141" x="3625850" y="2711450"/>
          <p14:tracePt t="91143" x="3613150" y="2736850"/>
          <p14:tracePt t="91158" x="3613150" y="2762250"/>
          <p14:tracePt t="91175" x="3619500" y="2794000"/>
          <p14:tracePt t="91180" x="3632200" y="2806700"/>
          <p14:tracePt t="91191" x="3663950" y="2825750"/>
          <p14:tracePt t="91193" x="3702050" y="2838450"/>
          <p14:tracePt t="91208" x="3803650" y="2863850"/>
          <p14:tracePt t="91225" x="3975100" y="2882900"/>
          <p14:tracePt t="91241" x="4152900" y="2889250"/>
          <p14:tracePt t="91259" x="4279900" y="2882900"/>
          <p14:tracePt t="91275" x="4368800" y="2876550"/>
          <p14:tracePt t="91292" x="4419600" y="2857500"/>
          <p14:tracePt t="91297" x="4432300" y="2851150"/>
          <p14:tracePt t="91308" x="4451350" y="2838450"/>
          <p14:tracePt t="91326" x="4476750" y="2813050"/>
          <p14:tracePt t="91331" x="4489450" y="2800350"/>
          <p14:tracePt t="91341" x="4495800" y="2787650"/>
          <p14:tracePt t="91359" x="4514850" y="2749550"/>
          <p14:tracePt t="91376" x="4521200" y="2705100"/>
          <p14:tracePt t="91378" x="4521200" y="2679700"/>
          <p14:tracePt t="91391" x="4521200" y="2660650"/>
          <p14:tracePt t="91409" x="4502150" y="2628900"/>
          <p14:tracePt t="91426" x="4419600" y="2578100"/>
          <p14:tracePt t="91443" x="4368800" y="2559050"/>
          <p14:tracePt t="91458" x="4324350" y="2546350"/>
          <p14:tracePt t="91475" x="4286250" y="2533650"/>
          <p14:tracePt t="91491" x="4267200" y="2533650"/>
          <p14:tracePt t="91508" x="4248150" y="2520950"/>
          <p14:tracePt t="91525" x="4210050" y="2508250"/>
          <p14:tracePt t="91542" x="4152900" y="2508250"/>
          <p14:tracePt t="91559" x="4013200" y="2527300"/>
          <p14:tracePt t="91576" x="3898900" y="2559050"/>
          <p14:tracePt t="91593" x="3810000" y="2590800"/>
          <p14:tracePt t="91610" x="3778250" y="2609850"/>
          <p14:tracePt t="91628" x="3778250" y="2628900"/>
          <p14:tracePt t="91634" x="3778250" y="2635250"/>
          <p14:tracePt t="91659" x="3810000" y="2654300"/>
          <p14:tracePt t="91676" x="3943350" y="2717800"/>
          <p14:tracePt t="91693" x="4025900" y="2762250"/>
          <p14:tracePt t="91709" x="4057650" y="2806700"/>
          <p14:tracePt t="91726" x="4076700" y="2838450"/>
          <p14:tracePt t="91743" x="4089400" y="2863850"/>
          <p14:tracePt t="91760" x="4102100" y="2876550"/>
          <p14:tracePt t="91776" x="4108450" y="2882900"/>
          <p14:tracePt t="91793" x="4121150" y="2882900"/>
          <p14:tracePt t="91810" x="4133850" y="2882900"/>
          <p14:tracePt t="91825" x="4159250" y="2876550"/>
          <p14:tracePt t="91842" x="4191000" y="2863850"/>
          <p14:tracePt t="91844" x="4210050" y="2857500"/>
          <p14:tracePt t="91859" x="4222750" y="2851150"/>
          <p14:tracePt t="91862" x="4235450" y="2844800"/>
          <p14:tracePt t="93929" x="4241800" y="2844800"/>
          <p14:tracePt t="93934" x="4267200" y="2844800"/>
          <p14:tracePt t="93943" x="4318000" y="2844800"/>
          <p14:tracePt t="93961" x="4476750" y="2863850"/>
          <p14:tracePt t="93977" x="4641850" y="2895600"/>
          <p14:tracePt t="93995" x="4768850" y="2933700"/>
          <p14:tracePt t="94013" x="4838700" y="2946400"/>
          <p14:tracePt t="94027" x="4864100" y="2952750"/>
          <p14:tracePt t="94046" x="4870450" y="2952750"/>
          <p14:tracePt t="94060" x="4876800" y="2952750"/>
          <p14:tracePt t="94080" x="4895850" y="2952750"/>
          <p14:tracePt t="94094" x="4940300" y="2952750"/>
          <p14:tracePt t="94112" x="4978400" y="2940050"/>
          <p14:tracePt t="94127" x="5016500" y="2927350"/>
          <p14:tracePt t="94145" x="5048250" y="2914650"/>
          <p14:tracePt t="94150" x="5067300" y="2908300"/>
          <p14:tracePt t="94160" x="5080000" y="2895600"/>
          <p14:tracePt t="94179" x="5111750" y="2882900"/>
          <p14:tracePt t="94194" x="5137150" y="2876550"/>
          <p14:tracePt t="94211" x="5149850" y="2876550"/>
          <p14:tracePt t="94227" x="5156200" y="2876550"/>
          <p14:tracePt t="94251" x="5162550" y="2876550"/>
          <p14:tracePt t="94279" x="5162550" y="2870200"/>
          <p14:tracePt t="94296" x="5162550" y="2863850"/>
          <p14:tracePt t="94312" x="5162550" y="2857500"/>
          <p14:tracePt t="94328" x="5156200" y="2857500"/>
          <p14:tracePt t="94381" x="5149850" y="2857500"/>
          <p14:tracePt t="94445" x="5143500" y="2857500"/>
          <p14:tracePt t="94517" x="5149850" y="2857500"/>
          <p14:tracePt t="94526" x="5156200" y="2857500"/>
          <p14:tracePt t="94545" x="5168900" y="2863850"/>
          <p14:tracePt t="94562" x="5175250" y="2863850"/>
          <p14:tracePt t="94578" x="5187950" y="2870200"/>
          <p14:tracePt t="94594" x="5226050" y="2870200"/>
          <p14:tracePt t="94596" x="5251450" y="2876550"/>
          <p14:tracePt t="94612" x="5327650" y="2889250"/>
          <p14:tracePt t="94627" x="5346700" y="2889250"/>
          <p14:tracePt t="94629" x="5403850" y="2895600"/>
          <p14:tracePt t="94644" x="5537200" y="2895600"/>
          <p14:tracePt t="94662" x="5607050" y="2901950"/>
          <p14:tracePt t="94680" x="5746750" y="2889250"/>
          <p14:tracePt t="94697" x="5772150" y="2870200"/>
          <p14:tracePt t="94711" x="5791200" y="2857500"/>
          <p14:tracePt t="94729" x="5810250" y="2844800"/>
          <p14:tracePt t="94746" x="5854700" y="2832100"/>
          <p14:tracePt t="94762" x="5937250" y="2819400"/>
          <p14:tracePt t="94778" x="6000750" y="2813050"/>
          <p14:tracePt t="94794" x="6057900" y="2800350"/>
          <p14:tracePt t="94814" x="6070600" y="2794000"/>
          <p14:tracePt t="94887" x="6076950" y="2800350"/>
          <p14:tracePt t="94900" x="6083300" y="2800350"/>
          <p14:tracePt t="94915" x="6083300" y="2806700"/>
          <p14:tracePt t="94972" x="6089650" y="2806700"/>
          <p14:tracePt t="94979" x="6096000" y="2806700"/>
          <p14:tracePt t="94995" x="6146800" y="2806700"/>
          <p14:tracePt t="95013" x="6216650" y="2806700"/>
          <p14:tracePt t="95029" x="6273800" y="2806700"/>
          <p14:tracePt t="95044" x="6350000" y="2806700"/>
          <p14:tracePt t="95062" x="6394450" y="2806700"/>
          <p14:tracePt t="95063" x="6413500" y="2806700"/>
          <p14:tracePt t="95078" x="6419850" y="2806700"/>
          <p14:tracePt t="95095" x="6432550" y="2800350"/>
          <p14:tracePt t="95100" x="6438900" y="2800350"/>
          <p14:tracePt t="95113" x="6438900" y="2794000"/>
          <p14:tracePt t="95129" x="6445250" y="2794000"/>
          <p14:tracePt t="95148" x="6451600" y="2794000"/>
          <p14:tracePt t="95161" x="6457950" y="2794000"/>
          <p14:tracePt t="95294" x="6477000" y="2794000"/>
          <p14:tracePt t="95302" x="6489700" y="2794000"/>
          <p14:tracePt t="95311" x="6527800" y="2794000"/>
          <p14:tracePt t="95330" x="6629400" y="2800350"/>
          <p14:tracePt t="95347" x="6813550" y="2819400"/>
          <p14:tracePt t="95361" x="6864350" y="2819400"/>
          <p14:tracePt t="95363" x="6908800" y="2825750"/>
          <p14:tracePt t="95378" x="6972300" y="2825750"/>
          <p14:tracePt t="95395" x="6978650" y="2825750"/>
          <p14:tracePt t="95452" x="6985000" y="2825750"/>
          <p14:tracePt t="95478" x="6991350" y="2832100"/>
          <p14:tracePt t="95497" x="7023100" y="2832100"/>
          <p14:tracePt t="95513" x="7054850" y="2832100"/>
          <p14:tracePt t="95528" x="7054850" y="2825750"/>
          <p14:tracePt t="95614" x="7061200" y="2825750"/>
          <p14:tracePt t="96539" x="7048500" y="2825750"/>
          <p14:tracePt t="96545" x="7035800" y="2825750"/>
          <p14:tracePt t="96562" x="6991350" y="2832100"/>
          <p14:tracePt t="96580" x="6953250" y="2838450"/>
          <p14:tracePt t="96596" x="6896100" y="2844800"/>
          <p14:tracePt t="96612" x="6794500" y="2857500"/>
          <p14:tracePt t="96630" x="6623050" y="2876550"/>
          <p14:tracePt t="96647" x="6362700" y="2889250"/>
          <p14:tracePt t="96664" x="6064250" y="2889250"/>
          <p14:tracePt t="96669" x="5854700" y="2895600"/>
          <p14:tracePt t="96679" x="5695950" y="2895600"/>
          <p14:tracePt t="96699" x="5207000" y="2895600"/>
          <p14:tracePt t="96704" x="5041900" y="2895600"/>
          <p14:tracePt t="96712" x="4921250" y="2901950"/>
          <p14:tracePt t="96730" x="4610100" y="2921000"/>
          <p14:tracePt t="96747" x="4178300" y="2946400"/>
          <p14:tracePt t="96762" x="3790950" y="2959100"/>
          <p14:tracePt t="96780" x="3378200" y="2971800"/>
          <p14:tracePt t="96796" x="3003550" y="2990850"/>
          <p14:tracePt t="96813" x="2679700" y="3009900"/>
          <p14:tracePt t="96830" x="2425700" y="3022600"/>
          <p14:tracePt t="96847" x="2146300" y="3035300"/>
          <p14:tracePt t="96851" x="2025650" y="3041650"/>
          <p14:tracePt t="96863" x="1911350" y="3048000"/>
          <p14:tracePt t="96881" x="1606550" y="3060700"/>
          <p14:tracePt t="96897" x="1409700" y="3073400"/>
          <p14:tracePt t="96913" x="1250950" y="3092450"/>
          <p14:tracePt t="96915" x="1219200" y="3098800"/>
          <p14:tracePt t="96929" x="1212850" y="3098800"/>
          <p14:tracePt t="96947" x="1206500" y="3098800"/>
          <p14:tracePt t="96952" x="1206500" y="3105150"/>
          <p14:tracePt t="96963" x="1168400" y="3130550"/>
          <p14:tracePt t="96981" x="1092200" y="3155950"/>
          <p14:tracePt t="96997" x="984250" y="3168650"/>
          <p14:tracePt t="97014" x="882650" y="3175000"/>
          <p14:tracePt t="97029" x="819150" y="3181350"/>
          <p14:tracePt t="97064" x="819150" y="3175000"/>
          <p14:tracePt t="97081" x="850900" y="3162300"/>
          <p14:tracePt t="97097" x="927100" y="3136900"/>
          <p14:tracePt t="97113" x="958850" y="3136900"/>
          <p14:tracePt t="97149" x="958850" y="3143250"/>
          <p14:tracePt t="97163" x="958850" y="3155950"/>
          <p14:tracePt t="97183" x="958850" y="3162300"/>
          <p14:tracePt t="97235" x="965200" y="3162300"/>
          <p14:tracePt t="97239" x="971550" y="3162300"/>
          <p14:tracePt t="97246" x="1003300" y="3155950"/>
          <p14:tracePt t="97263" x="1060450" y="3136900"/>
          <p14:tracePt t="97281" x="1098550" y="3136900"/>
          <p14:tracePt t="97297" x="1098550" y="3130550"/>
          <p14:tracePt t="97331" x="1104900" y="3130550"/>
          <p14:tracePt t="97347" x="1111250" y="3130550"/>
          <p14:tracePt t="97363" x="1130300" y="3130550"/>
          <p14:tracePt t="97380" x="1162050" y="3130550"/>
          <p14:tracePt t="97397" x="1206500" y="3130550"/>
          <p14:tracePt t="97413" x="1257300" y="3124200"/>
          <p14:tracePt t="97430" x="1308100" y="3111500"/>
          <p14:tracePt t="97448" x="1352550" y="3105150"/>
          <p14:tracePt t="97454" x="1365250" y="3105150"/>
          <p14:tracePt t="97754" x="1377950" y="3098800"/>
          <p14:tracePt t="97760" x="1390650" y="3098800"/>
          <p14:tracePt t="97765" x="1422400" y="3092450"/>
          <p14:tracePt t="97780" x="1530350" y="3092450"/>
          <p14:tracePt t="97797" x="1701800" y="3105150"/>
          <p14:tracePt t="97816" x="1828800" y="3130550"/>
          <p14:tracePt t="97830" x="1892300" y="3155950"/>
          <p14:tracePt t="97848" x="1905000" y="3168650"/>
          <p14:tracePt t="97865" x="1911350" y="3181350"/>
          <p14:tracePt t="97882" x="1917700" y="3187700"/>
          <p14:tracePt t="97964" x="1905000" y="3187700"/>
          <p14:tracePt t="97972" x="1892300" y="3187700"/>
          <p14:tracePt t="97980" x="1847850" y="3187700"/>
          <p14:tracePt t="97997" x="1739900" y="3187700"/>
          <p14:tracePt t="98014" x="1587500" y="3175000"/>
          <p14:tracePt t="98032" x="1435100" y="3149600"/>
          <p14:tracePt t="98047" x="1320800" y="3111500"/>
          <p14:tracePt t="98064" x="1257300" y="3086100"/>
          <p14:tracePt t="98066" x="1244600" y="3079750"/>
          <p14:tracePt t="98092" x="1244600" y="3073400"/>
          <p14:tracePt t="98101" x="1257300" y="3067050"/>
          <p14:tracePt t="98114" x="1282700" y="3060700"/>
          <p14:tracePt t="98132" x="1397000" y="3060700"/>
          <p14:tracePt t="98148" x="1447800" y="3067050"/>
          <p14:tracePt t="98165" x="1473200" y="3079750"/>
          <p14:tracePt t="98180" x="1498600" y="3086100"/>
          <p14:tracePt t="98197" x="1517650" y="3086100"/>
          <p14:tracePt t="98214" x="1530350" y="3086100"/>
          <p14:tracePt t="98231" x="1549400" y="3086100"/>
          <p14:tracePt t="98247" x="1574800" y="3086100"/>
          <p14:tracePt t="98252" x="1606550" y="3086100"/>
          <p14:tracePt t="98264" x="1638300" y="3086100"/>
          <p14:tracePt t="98282" x="1670050" y="3086100"/>
          <p14:tracePt t="98298" x="1682750" y="3086100"/>
          <p14:tracePt t="98316" x="1682750" y="3092450"/>
          <p14:tracePt t="98332" x="1689100" y="3105150"/>
          <p14:tracePt t="98349" x="1695450" y="3105150"/>
          <p14:tracePt t="98399" x="1720850" y="3111500"/>
          <p14:tracePt t="98416" x="1778000" y="3111500"/>
          <p14:tracePt t="98431" x="1841500" y="3098800"/>
          <p14:tracePt t="98447" x="1911350" y="3098800"/>
          <p14:tracePt t="98466" x="1936750" y="3092450"/>
          <p14:tracePt t="98499" x="1943100" y="3092450"/>
          <p14:tracePt t="98514" x="1955800" y="3092450"/>
          <p14:tracePt t="98531" x="2019300" y="3092450"/>
          <p14:tracePt t="98549" x="2178050" y="3086100"/>
          <p14:tracePt t="98564" x="2343150" y="3079750"/>
          <p14:tracePt t="98568" x="2432050" y="3079750"/>
          <p14:tracePt t="98581" x="2508250" y="3079750"/>
          <p14:tracePt t="98583" x="2552700" y="3079750"/>
          <p14:tracePt t="98598" x="2590800" y="3079750"/>
          <p14:tracePt t="98666" x="2597150" y="3079750"/>
          <p14:tracePt t="98683" x="2660650" y="3079750"/>
          <p14:tracePt t="98697" x="2711450" y="3079750"/>
          <p14:tracePt t="98699" x="2768600" y="3079750"/>
          <p14:tracePt t="98714" x="2825750" y="3079750"/>
          <p14:tracePt t="98716" x="2857500" y="3079750"/>
          <p14:tracePt t="98731" x="2882900" y="3079750"/>
          <p14:tracePt t="98748" x="2895600" y="3073400"/>
          <p14:tracePt t="98764" x="2908300" y="3067050"/>
          <p14:tracePt t="98782" x="2921000" y="3067050"/>
          <p14:tracePt t="98798" x="2952750" y="3067050"/>
          <p14:tracePt t="98816" x="2990850" y="3067050"/>
          <p14:tracePt t="98832" x="3054350" y="3067050"/>
          <p14:tracePt t="98848" x="3130550" y="3067050"/>
          <p14:tracePt t="98866" x="3232150" y="3060700"/>
          <p14:tracePt t="98882" x="3346450" y="3054350"/>
          <p14:tracePt t="98902" x="3441700" y="3048000"/>
          <p14:tracePt t="99009" x="3448050" y="3048000"/>
          <p14:tracePt t="99050" x="3454400" y="3048000"/>
          <p14:tracePt t="99477" x="3460750" y="3048000"/>
          <p14:tracePt t="99485" x="3467100" y="3048000"/>
          <p14:tracePt t="99498" x="3479800" y="3048000"/>
          <p14:tracePt t="99516" x="3524250" y="3048000"/>
          <p14:tracePt t="99532" x="3594100" y="3048000"/>
          <p14:tracePt t="99549" x="3695700" y="3054350"/>
          <p14:tracePt t="99565" x="3797300" y="3054350"/>
          <p14:tracePt t="99582" x="3879850" y="3054350"/>
          <p14:tracePt t="99598" x="3968750" y="3048000"/>
          <p14:tracePt t="99617" x="4057650" y="3048000"/>
          <p14:tracePt t="99623" x="4108450" y="3048000"/>
          <p14:tracePt t="99631" x="4152900" y="3048000"/>
          <p14:tracePt t="99650" x="4337050" y="3048000"/>
          <p14:tracePt t="99665" x="4381500" y="3041650"/>
          <p14:tracePt t="99667" x="4425950" y="3041650"/>
          <p14:tracePt t="99683" x="4502150" y="3035300"/>
          <p14:tracePt t="99699" x="4540250" y="3028950"/>
          <p14:tracePt t="99716" x="4584700" y="3028950"/>
          <p14:tracePt t="99733" x="4635500" y="3022600"/>
          <p14:tracePt t="99749" x="4679950" y="3003550"/>
          <p14:tracePt t="99753" x="4699000" y="2990850"/>
          <p14:tracePt t="99765" x="4705350" y="2984500"/>
          <p14:tracePt t="99783" x="4743450" y="2959100"/>
          <p14:tracePt t="99799" x="4775200" y="2940050"/>
          <p14:tracePt t="99818" x="4806950" y="2921000"/>
          <p14:tracePt t="99832" x="4832350" y="2901950"/>
          <p14:tracePt t="99850" x="4832350" y="2895600"/>
          <p14:tracePt t="99867" x="4819650" y="2882900"/>
          <p14:tracePt t="99882" x="4775200" y="2876550"/>
          <p14:tracePt t="99887" x="4743450" y="2870200"/>
          <p14:tracePt t="99899" x="4718050" y="2870200"/>
          <p14:tracePt t="99900" x="4686300" y="2863850"/>
          <p14:tracePt t="99916" x="4654550" y="2857500"/>
          <p14:tracePt t="99932" x="4622800" y="2851150"/>
          <p14:tracePt t="99935" x="4610100" y="2851150"/>
          <p14:tracePt t="99948" x="4591050" y="2844800"/>
          <p14:tracePt t="99965" x="4572000" y="2838450"/>
          <p14:tracePt t="99982" x="4546600" y="2832100"/>
          <p14:tracePt t="99998" x="4489450" y="2844800"/>
          <p14:tracePt t="100017" x="4387850" y="2882900"/>
          <p14:tracePt t="100032" x="4292600" y="2914650"/>
          <p14:tracePt t="100050" x="4203700" y="2952750"/>
          <p14:tracePt t="100066" x="4152900" y="2990850"/>
          <p14:tracePt t="100083" x="4152900" y="2997200"/>
          <p14:tracePt t="100099" x="4152900" y="3003550"/>
          <p14:tracePt t="100117" x="4197350" y="3003550"/>
          <p14:tracePt t="100134" x="4305300" y="3016250"/>
          <p14:tracePt t="100149" x="4451350" y="3054350"/>
          <p14:tracePt t="100152" x="4508500" y="3067050"/>
          <p14:tracePt t="100165" x="4591050" y="3092450"/>
          <p14:tracePt t="100167" x="4648200" y="3111500"/>
          <p14:tracePt t="100182" x="4775200" y="3143250"/>
          <p14:tracePt t="100199" x="4984750" y="3187700"/>
          <p14:tracePt t="100217" x="5181600" y="3213100"/>
          <p14:tracePt t="100232" x="5384800" y="3219450"/>
          <p14:tracePt t="100250" x="5543550" y="3187700"/>
          <p14:tracePt t="100267" x="5626100" y="3155950"/>
          <p14:tracePt t="100282" x="5664200" y="3136900"/>
          <p14:tracePt t="100286" x="5676900" y="3124200"/>
          <p14:tracePt t="100350" x="5689600" y="3130550"/>
          <p14:tracePt t="100367" x="5721350" y="3149600"/>
          <p14:tracePt t="100384" x="5753100" y="3162300"/>
          <p14:tracePt t="100392" x="5772150" y="3162300"/>
          <p14:tracePt t="100394" x="5784850" y="3168650"/>
          <p14:tracePt t="100418" x="5822950" y="3168650"/>
          <p14:tracePt t="100435" x="5861050" y="3168650"/>
          <p14:tracePt t="100449" x="5905500" y="3168650"/>
          <p14:tracePt t="100467" x="5943600" y="3168650"/>
          <p14:tracePt t="100484" x="5988050" y="3168650"/>
          <p14:tracePt t="100499" x="6032500" y="3162300"/>
          <p14:tracePt t="100517" x="6076950" y="3143250"/>
          <p14:tracePt t="100533" x="6115050" y="3130550"/>
          <p14:tracePt t="100550" x="6146800" y="3111500"/>
          <p14:tracePt t="100566" x="6172200" y="3098800"/>
          <p14:tracePt t="100583" x="6178550" y="3092450"/>
          <p14:tracePt t="100703" x="6172200" y="3086100"/>
          <p14:tracePt t="100707" x="6165850" y="3079750"/>
          <p14:tracePt t="100716" x="6159500" y="3073400"/>
          <p14:tracePt t="100733" x="6134100" y="3048000"/>
          <p14:tracePt t="100751" x="6115050" y="3028950"/>
          <p14:tracePt t="100766" x="6096000" y="3016250"/>
          <p14:tracePt t="100782" x="6083300" y="3003550"/>
          <p14:tracePt t="100799" x="6076950" y="3003550"/>
          <p14:tracePt t="100872" x="6076950" y="2997200"/>
          <p14:tracePt t="100895" x="6076950" y="2990850"/>
          <p14:tracePt t="100901" x="6070600" y="2990850"/>
          <p14:tracePt t="100916" x="6070600" y="2984500"/>
          <p14:tracePt t="100956" x="6064250" y="2990850"/>
          <p14:tracePt t="100966" x="6057900" y="2997200"/>
          <p14:tracePt t="100984" x="6045200" y="3009900"/>
          <p14:tracePt t="101000" x="6026150" y="3041650"/>
          <p14:tracePt t="101018" x="6026150" y="3054350"/>
          <p14:tracePt t="101033" x="6026150" y="3079750"/>
          <p14:tracePt t="101049" x="6032500" y="3105150"/>
          <p14:tracePt t="101066" x="6057900" y="3143250"/>
          <p14:tracePt t="101083" x="6083300" y="3181350"/>
          <p14:tracePt t="101099" x="6108700" y="3206750"/>
          <p14:tracePt t="101116" x="6134100" y="3219450"/>
          <p14:tracePt t="101133" x="6153150" y="3219450"/>
          <p14:tracePt t="101150" x="6191250" y="3219450"/>
          <p14:tracePt t="101167" x="6235700" y="3219450"/>
          <p14:tracePt t="101183" x="6273800" y="3219450"/>
          <p14:tracePt t="101199" x="6292850" y="3213100"/>
          <p14:tracePt t="101201" x="6305550" y="3213100"/>
          <p14:tracePt t="101216" x="6311900" y="3213100"/>
          <p14:tracePt t="101219" x="6318250" y="3213100"/>
          <p14:tracePt t="101235" x="6324600" y="3213100"/>
          <p14:tracePt t="101384" x="6318250" y="3219450"/>
          <p14:tracePt t="101392" x="6311900" y="3225800"/>
          <p14:tracePt t="101399" x="6311900" y="3232150"/>
          <p14:tracePt t="101417" x="6305550" y="3232150"/>
          <p14:tracePt t="101435" x="6305550" y="3238500"/>
          <p14:tracePt t="101451" x="6311900" y="3244850"/>
          <p14:tracePt t="101457" x="6318250" y="3244850"/>
          <p14:tracePt t="101466" x="6330950" y="3244850"/>
          <p14:tracePt t="101469" x="6343650" y="3244850"/>
          <p14:tracePt t="101483" x="6375400" y="3244850"/>
          <p14:tracePt t="101485" x="6400800" y="3244850"/>
          <p14:tracePt t="101501" x="6540500" y="3244850"/>
          <p14:tracePt t="101518" x="6610350" y="3238500"/>
          <p14:tracePt t="101535" x="6661150" y="3232150"/>
          <p14:tracePt t="101550" x="6686550" y="3219450"/>
          <p14:tracePt t="101568" x="6711950" y="3213100"/>
          <p14:tracePt t="101584" x="6724650" y="3206750"/>
          <p14:tracePt t="101601" x="6731000" y="3194050"/>
          <p14:tracePt t="101618" x="6737350" y="3181350"/>
          <p14:tracePt t="101635" x="6737350" y="3168650"/>
          <p14:tracePt t="101765" x="6718300" y="3168650"/>
          <p14:tracePt t="101773" x="6705600" y="3168650"/>
          <p14:tracePt t="101783" x="6686550" y="3168650"/>
          <p14:tracePt t="114957" x="6680200" y="3168650"/>
          <p14:tracePt t="114962" x="6673850" y="3175000"/>
          <p14:tracePt t="114978" x="6654800" y="3187700"/>
          <p14:tracePt t="114995" x="6610350" y="3206750"/>
          <p14:tracePt t="115011" x="6559550" y="3232150"/>
          <p14:tracePt t="115028" x="6515100" y="3257550"/>
          <p14:tracePt t="115044" x="6470650" y="3276600"/>
          <p14:tracePt t="115062" x="6426200" y="3295650"/>
          <p14:tracePt t="115078" x="6407150" y="3308350"/>
          <p14:tracePt t="115094" x="6394450" y="3314700"/>
          <p14:tracePt t="115111" x="6388100" y="3314700"/>
          <p14:tracePt t="115128" x="6356350" y="3321050"/>
          <p14:tracePt t="115146" x="6248400" y="3321050"/>
          <p14:tracePt t="115161" x="6203950" y="3321050"/>
          <p14:tracePt t="115164" x="6146800" y="3308350"/>
          <p14:tracePt t="115178" x="6032500" y="3270250"/>
          <p14:tracePt t="115196" x="5905500" y="3225800"/>
          <p14:tracePt t="115211" x="5784850" y="3175000"/>
          <p14:tracePt t="115228" x="5695950" y="3149600"/>
          <p14:tracePt t="115245" x="5562600" y="3130550"/>
          <p14:tracePt t="115261" x="5461000" y="3130550"/>
          <p14:tracePt t="115278" x="5359400" y="3130550"/>
          <p14:tracePt t="115295" x="5264150" y="3136900"/>
          <p14:tracePt t="115311" x="5137150" y="3155950"/>
          <p14:tracePt t="115328" x="5041900" y="3168650"/>
          <p14:tracePt t="115345" x="4953000" y="3181350"/>
          <p14:tracePt t="115361" x="4889500" y="3181350"/>
          <p14:tracePt t="115378" x="4851400" y="3181350"/>
          <p14:tracePt t="115395" x="4845050" y="3175000"/>
          <p14:tracePt t="115412" x="4838700" y="3175000"/>
          <p14:tracePt t="115429" x="4832350" y="3162300"/>
          <p14:tracePt t="115445" x="4787900" y="3130550"/>
          <p14:tracePt t="115462" x="4686300" y="3086100"/>
          <p14:tracePt t="115478" x="4610100" y="3041650"/>
          <p14:tracePt t="115496" x="4552950" y="3016250"/>
          <p14:tracePt t="115512" x="4514850" y="2990850"/>
          <p14:tracePt t="115529" x="4464050" y="2965450"/>
          <p14:tracePt t="115545" x="4387850" y="2946400"/>
          <p14:tracePt t="115563" x="4298950" y="2921000"/>
          <p14:tracePt t="115580" x="4114800" y="2901950"/>
          <p14:tracePt t="115595" x="4006850" y="2895600"/>
          <p14:tracePt t="115612" x="3930650" y="2895600"/>
          <p14:tracePt t="115628" x="3892550" y="2901950"/>
          <p14:tracePt t="115645" x="3822700" y="2921000"/>
          <p14:tracePt t="115662" x="3771900" y="2940050"/>
          <p14:tracePt t="115678" x="3695700" y="2965450"/>
          <p14:tracePt t="115695" x="3625850" y="2990850"/>
          <p14:tracePt t="115712" x="3517900" y="3028950"/>
          <p14:tracePt t="115728" x="3429000" y="3060700"/>
          <p14:tracePt t="115745" x="3384550" y="3098800"/>
          <p14:tracePt t="115761" x="3371850" y="3130550"/>
          <p14:tracePt t="115779" x="3371850" y="3175000"/>
          <p14:tracePt t="115795" x="3390900" y="3225800"/>
          <p14:tracePt t="115812" x="3441700" y="3289300"/>
          <p14:tracePt t="115829" x="3492500" y="3346450"/>
          <p14:tracePt t="115830" x="3543300" y="3390900"/>
          <p14:tracePt t="115845" x="3581400" y="3422650"/>
          <p14:tracePt t="115847" x="3632200" y="3454400"/>
          <p14:tracePt t="115862" x="3689350" y="3486150"/>
          <p14:tracePt t="115879" x="3981450" y="3581400"/>
          <p14:tracePt t="115896" x="4197350" y="3619500"/>
          <p14:tracePt t="115912" x="4343400" y="3632200"/>
          <p14:tracePt t="115929" x="4711700" y="3651250"/>
          <p14:tracePt t="115946" x="4883150" y="3651250"/>
          <p14:tracePt t="115963" x="4953000" y="3651250"/>
          <p14:tracePt t="116012" x="4959350" y="3644900"/>
          <p14:tracePt t="116029" x="4972050" y="3632200"/>
          <p14:tracePt t="116045" x="4997450" y="3619500"/>
          <p14:tracePt t="116062" x="5010150" y="3613150"/>
          <p14:tracePt t="116095" x="5003800" y="3600450"/>
          <p14:tracePt t="116112" x="4997450" y="3594100"/>
          <p14:tracePt t="137684" x="4991100" y="3594100"/>
          <p14:tracePt t="137688" x="4984750" y="3594100"/>
          <p14:tracePt t="137697" x="4978400" y="3600450"/>
          <p14:tracePt t="137713" x="4940300" y="3606800"/>
          <p14:tracePt t="137731" x="4864100" y="3619500"/>
          <p14:tracePt t="137747" x="4737100" y="3638550"/>
          <p14:tracePt t="137763" x="4572000" y="3657600"/>
          <p14:tracePt t="137780" x="4349750" y="3676650"/>
          <p14:tracePt t="137797" x="4165600" y="3683000"/>
          <p14:tracePt t="137814" x="4013200" y="3689350"/>
          <p14:tracePt t="137830" x="3892550" y="3695700"/>
          <p14:tracePt t="137832" x="3810000" y="3702050"/>
          <p14:tracePt t="137847" x="3740150" y="3708400"/>
          <p14:tracePt t="137850" x="3638550" y="3714750"/>
          <p14:tracePt t="137864" x="3524250" y="3721100"/>
          <p14:tracePt t="137865" x="3390900" y="3727450"/>
          <p14:tracePt t="137880" x="3149600" y="3733800"/>
          <p14:tracePt t="137897" x="3022600" y="3733800"/>
          <p14:tracePt t="137899" x="2933700" y="3733800"/>
          <p14:tracePt t="137914" x="2749550" y="3733800"/>
          <p14:tracePt t="137931" x="2616200" y="3740150"/>
          <p14:tracePt t="137947" x="2425700" y="3784600"/>
          <p14:tracePt t="137964" x="2247900" y="3829050"/>
          <p14:tracePt t="137980" x="2057400" y="3879850"/>
          <p14:tracePt t="137997" x="1936750" y="3911600"/>
          <p14:tracePt t="138014" x="1797050" y="3956050"/>
          <p14:tracePt t="138030" x="1682750" y="3987800"/>
          <p14:tracePt t="138047" x="1612900" y="4006850"/>
          <p14:tracePt t="138064" x="1536700" y="4019550"/>
          <p14:tracePt t="138081" x="1460500" y="4038600"/>
          <p14:tracePt t="138097" x="1397000" y="4044950"/>
          <p14:tracePt t="138114" x="1314450" y="4057650"/>
          <p14:tracePt t="138131" x="1244600" y="4083050"/>
          <p14:tracePt t="138147" x="1162050" y="4102100"/>
          <p14:tracePt t="138164" x="1117600" y="4102100"/>
          <p14:tracePt t="138181" x="977900" y="4102100"/>
          <p14:tracePt t="138197" x="927100" y="4089400"/>
          <p14:tracePt t="138214" x="920750" y="4083050"/>
          <p14:tracePt t="138355" x="933450" y="4083050"/>
          <p14:tracePt t="138360" x="946150" y="4083050"/>
          <p14:tracePt t="138368" x="996950" y="4076700"/>
          <p14:tracePt t="138381" x="1054100" y="4076700"/>
          <p14:tracePt t="138397" x="1174750" y="4076700"/>
          <p14:tracePt t="138414" x="1314450" y="4070350"/>
          <p14:tracePt t="138431" x="1409700" y="4057650"/>
          <p14:tracePt t="138447" x="1479550" y="4038600"/>
          <p14:tracePt t="138464" x="1524000" y="4006850"/>
          <p14:tracePt t="138481" x="1549400" y="3987800"/>
          <p14:tracePt t="138498" x="1555750" y="3968750"/>
          <p14:tracePt t="138514" x="1555750" y="3930650"/>
          <p14:tracePt t="138531" x="1536700" y="3886200"/>
          <p14:tracePt t="138547" x="1511300" y="3835400"/>
          <p14:tracePt t="138564" x="1479550" y="3784600"/>
          <p14:tracePt t="138581" x="1454150" y="3752850"/>
          <p14:tracePt t="138598" x="1435100" y="3740150"/>
          <p14:tracePt t="138614" x="1409700" y="3721100"/>
          <p14:tracePt t="138631" x="1384300" y="3708400"/>
          <p14:tracePt t="138648" x="1346200" y="3695700"/>
          <p14:tracePt t="138665" x="1301750" y="3689350"/>
          <p14:tracePt t="138681" x="1244600" y="3676650"/>
          <p14:tracePt t="138698" x="1130300" y="3670300"/>
          <p14:tracePt t="138714" x="1028700" y="3651250"/>
          <p14:tracePt t="138732" x="984250" y="3632200"/>
          <p14:tracePt t="138748" x="920750" y="3587750"/>
          <p14:tracePt t="138764" x="895350" y="3568700"/>
          <p14:tracePt t="138781" x="850900" y="3562350"/>
          <p14:tracePt t="138798" x="755650" y="3562350"/>
          <p14:tracePt t="138814" x="641350" y="3562350"/>
          <p14:tracePt t="138831" x="527050" y="3562350"/>
          <p14:tracePt t="138848" x="444500" y="3562350"/>
          <p14:tracePt t="138865" x="412750" y="3562350"/>
          <p14:tracePt t="138881" x="406400" y="3562350"/>
          <p14:tracePt t="138898" x="400050" y="3568700"/>
          <p14:tracePt t="138915" x="381000" y="3587750"/>
          <p14:tracePt t="138932" x="336550" y="3644900"/>
          <p14:tracePt t="138948" x="323850" y="3663950"/>
          <p14:tracePt t="138964" x="323850" y="3733800"/>
          <p14:tracePt t="138981" x="355600" y="3784600"/>
          <p14:tracePt t="138998" x="368300" y="3797300"/>
          <p14:tracePt t="139014" x="457200" y="3854450"/>
          <p14:tracePt t="139031" x="514350" y="3879850"/>
          <p14:tracePt t="139048" x="615950" y="3917950"/>
          <p14:tracePt t="139065" x="692150" y="3937000"/>
          <p14:tracePt t="139081" x="762000" y="3956050"/>
          <p14:tracePt t="139098" x="831850" y="3975100"/>
          <p14:tracePt t="139115" x="933450" y="4000500"/>
          <p14:tracePt t="139131" x="1016000" y="4025900"/>
          <p14:tracePt t="139148" x="1066800" y="4038600"/>
          <p14:tracePt t="139165" x="1123950" y="4057650"/>
          <p14:tracePt t="139166" x="1155700" y="4064000"/>
          <p14:tracePt t="139181" x="1168400" y="4064000"/>
          <p14:tracePt t="139200" x="1200150" y="4064000"/>
          <p14:tracePt t="139215" x="1225550" y="4057650"/>
          <p14:tracePt t="139231" x="1250950" y="4051300"/>
          <p14:tracePt t="139248" x="1263650" y="4044950"/>
          <p14:tracePt t="139265" x="1270000" y="4038600"/>
          <p14:tracePt t="139545" x="1276350" y="4038600"/>
          <p14:tracePt t="139702" x="1276350" y="4032250"/>
          <p14:tracePt t="139706" x="1282700" y="4032250"/>
          <p14:tracePt t="139715" x="1282700" y="4025900"/>
          <p14:tracePt t="139732" x="1289050" y="4019550"/>
          <p14:tracePt t="139748" x="1295400" y="4019550"/>
          <p14:tracePt t="139765" x="1301750" y="4013200"/>
          <p14:tracePt t="139782" x="1308100" y="4013200"/>
          <p14:tracePt t="139799" x="1314450" y="4013200"/>
          <p14:tracePt t="139816" x="1320800" y="4006850"/>
          <p14:tracePt t="139832" x="1339850" y="4000500"/>
          <p14:tracePt t="139849" x="1352550" y="3987800"/>
          <p14:tracePt t="139865" x="1365250" y="3975100"/>
          <p14:tracePt t="139882" x="1371600" y="3962400"/>
          <p14:tracePt t="139899" x="1377950" y="3949700"/>
          <p14:tracePt t="139916" x="1384300" y="3949700"/>
          <p14:tracePt t="139933" x="1384300" y="3937000"/>
          <p14:tracePt t="139949" x="1384300" y="3930650"/>
          <p14:tracePt t="139965" x="1377950" y="3924300"/>
          <p14:tracePt t="139982" x="1377950" y="3911600"/>
          <p14:tracePt t="139999" x="1371600" y="3898900"/>
          <p14:tracePt t="140015" x="1352550" y="3879850"/>
          <p14:tracePt t="140032" x="1327150" y="3854450"/>
          <p14:tracePt t="140049" x="1314450" y="3835400"/>
          <p14:tracePt t="140066" x="1289050" y="3816350"/>
          <p14:tracePt t="140082" x="1270000" y="3797300"/>
          <p14:tracePt t="140099" x="1263650" y="3784600"/>
          <p14:tracePt t="140115" x="1263650" y="3778250"/>
          <p14:tracePt t="140194" x="1257300" y="3778250"/>
          <p14:tracePt t="140210" x="1244600" y="3771900"/>
          <p14:tracePt t="140219" x="1238250" y="3771900"/>
          <p14:tracePt t="140232" x="1219200" y="3765550"/>
          <p14:tracePt t="140249" x="1187450" y="3752850"/>
          <p14:tracePt t="140266" x="1155700" y="3746500"/>
          <p14:tracePt t="140283" x="1143000" y="3740150"/>
          <p14:tracePt t="140299" x="1104900" y="3740150"/>
          <p14:tracePt t="140316" x="1035050" y="3740150"/>
          <p14:tracePt t="140334" x="952500" y="3740150"/>
          <p14:tracePt t="140349" x="889000" y="3746500"/>
          <p14:tracePt t="140366" x="857250" y="3746500"/>
          <p14:tracePt t="140382" x="844550" y="3746500"/>
          <p14:tracePt t="140399" x="838200" y="3746500"/>
          <p14:tracePt t="140416" x="838200" y="3752850"/>
          <p14:tracePt t="140432" x="838200" y="3771900"/>
          <p14:tracePt t="140449" x="869950" y="3810000"/>
          <p14:tracePt t="140466" x="920750" y="3879850"/>
          <p14:tracePt t="140482" x="952500" y="3937000"/>
          <p14:tracePt t="140500" x="990600" y="4000500"/>
          <p14:tracePt t="140516" x="996950" y="4013200"/>
          <p14:tracePt t="140533" x="1009650" y="4019550"/>
          <p14:tracePt t="140586" x="1016000" y="4019550"/>
          <p14:tracePt t="140600" x="1028700" y="4025900"/>
          <p14:tracePt t="140616" x="1041400" y="4025900"/>
          <p14:tracePt t="140632" x="1066800" y="4025900"/>
          <p14:tracePt t="140649" x="1079500" y="4025900"/>
          <p14:tracePt t="140666" x="1092200" y="4032250"/>
          <p14:tracePt t="140683" x="1104900" y="4032250"/>
          <p14:tracePt t="140699" x="1111250" y="4032250"/>
          <p14:tracePt t="140716" x="1123950" y="4032250"/>
          <p14:tracePt t="140733" x="1136650" y="4032250"/>
          <p14:tracePt t="140749" x="1143000" y="4025900"/>
          <p14:tracePt t="140840" x="1149350" y="4025900"/>
          <p14:tracePt t="140847" x="1155700" y="4025900"/>
          <p14:tracePt t="140854" x="1162050" y="4025900"/>
          <p14:tracePt t="140866" x="1168400" y="4025900"/>
          <p14:tracePt t="140954" x="1174750" y="4025900"/>
          <p14:tracePt t="140960" x="1187450" y="4025900"/>
          <p14:tracePt t="140967" x="1206500" y="4038600"/>
          <p14:tracePt t="140983" x="1238250" y="4044950"/>
          <p14:tracePt t="141000" x="1314450" y="4064000"/>
          <p14:tracePt t="141002" x="1358900" y="4070350"/>
          <p14:tracePt t="141017" x="1435100" y="4076700"/>
          <p14:tracePt t="141033" x="1498600" y="4076700"/>
          <p14:tracePt t="141050" x="1536700" y="4076700"/>
          <p14:tracePt t="141067" x="1555750" y="4076700"/>
          <p14:tracePt t="141083" x="1600200" y="4076700"/>
          <p14:tracePt t="141100" x="1676400" y="4076700"/>
          <p14:tracePt t="141117" x="1803400" y="4076700"/>
          <p14:tracePt t="141133" x="1974850" y="4083050"/>
          <p14:tracePt t="141151" x="2146300" y="4083050"/>
          <p14:tracePt t="141166" x="2311400" y="4083050"/>
          <p14:tracePt t="141183" x="2470150" y="4083050"/>
          <p14:tracePt t="141200" x="2571750" y="4064000"/>
          <p14:tracePt t="141217" x="2609850" y="4051300"/>
          <p14:tracePt t="141233" x="2628900" y="4044950"/>
          <p14:tracePt t="141250" x="2647950" y="4038600"/>
          <p14:tracePt t="141267" x="2679700" y="4032250"/>
          <p14:tracePt t="141283" x="2724150" y="4032250"/>
          <p14:tracePt t="141303" x="2781300" y="4025900"/>
          <p14:tracePt t="141317" x="2832100" y="4025900"/>
          <p14:tracePt t="141335" x="2901950" y="4013200"/>
          <p14:tracePt t="141350" x="2959100" y="4006850"/>
          <p14:tracePt t="141367" x="3028950" y="3987800"/>
          <p14:tracePt t="141383" x="3073400" y="3981450"/>
          <p14:tracePt t="141400" x="3105150" y="3968750"/>
          <p14:tracePt t="141418" x="3117850" y="3968750"/>
          <p14:tracePt t="141433" x="3130550" y="3962400"/>
          <p14:tracePt t="141451" x="3136900" y="3956050"/>
          <p14:tracePt t="141483" x="3136900" y="3943350"/>
          <p14:tracePt t="141501" x="3136900" y="3930650"/>
          <p14:tracePt t="141517" x="3136900" y="3911600"/>
          <p14:tracePt t="141534" x="3130550" y="3886200"/>
          <p14:tracePt t="141550" x="3117850" y="3873500"/>
          <p14:tracePt t="141568" x="3092450" y="3848100"/>
          <p14:tracePt t="141586" x="3079750" y="3829050"/>
          <p14:tracePt t="141600" x="3054350" y="3810000"/>
          <p14:tracePt t="141617" x="3041650" y="3797300"/>
          <p14:tracePt t="141634" x="3035300" y="3790950"/>
          <p14:tracePt t="141667" x="3028950" y="3784600"/>
          <p14:tracePt t="141718" x="3035300" y="3784600"/>
          <p14:tracePt t="141734" x="3067050" y="3803650"/>
          <p14:tracePt t="141750" x="3155950" y="3841750"/>
          <p14:tracePt t="141767" x="3232150" y="3867150"/>
          <p14:tracePt t="141785" x="3282950" y="3879850"/>
          <p14:tracePt t="141801" x="3314700" y="3879850"/>
          <p14:tracePt t="141817" x="3327400" y="3879850"/>
          <p14:tracePt t="141834" x="3340100" y="3879850"/>
          <p14:tracePt t="141861" x="3416300" y="3879850"/>
          <p14:tracePt t="141884" x="3454400" y="3873500"/>
          <p14:tracePt t="141900" x="3511550" y="3873500"/>
          <p14:tracePt t="141918" x="3600450" y="3873500"/>
          <p14:tracePt t="141934" x="3638550" y="3873500"/>
          <p14:tracePt t="141950" x="3714750" y="3873500"/>
          <p14:tracePt t="141967" x="3759200" y="3873500"/>
          <p14:tracePt t="141984" x="3803650" y="3879850"/>
          <p14:tracePt t="142000" x="3822700" y="3879850"/>
          <p14:tracePt t="142017" x="3841750" y="3879850"/>
          <p14:tracePt t="142034" x="3879850" y="3879850"/>
          <p14:tracePt t="142050" x="3943350" y="3873500"/>
          <p14:tracePt t="142067" x="4013200" y="3854450"/>
          <p14:tracePt t="142084" x="4064000" y="3835400"/>
          <p14:tracePt t="142101" x="4121150" y="3810000"/>
          <p14:tracePt t="142117" x="4152900" y="3797300"/>
          <p14:tracePt t="142134" x="4165600" y="3784600"/>
          <p14:tracePt t="142150" x="4171950" y="3784600"/>
          <p14:tracePt t="142168" x="4165600" y="3778250"/>
          <p14:tracePt t="142184" x="4140200" y="3759200"/>
          <p14:tracePt t="142201" x="4108450" y="3733800"/>
          <p14:tracePt t="142217" x="4076700" y="3708400"/>
          <p14:tracePt t="142234" x="4032250" y="3676650"/>
          <p14:tracePt t="142251" x="3987800" y="3651250"/>
          <p14:tracePt t="142268" x="3962400" y="3644900"/>
          <p14:tracePt t="142284" x="3898900" y="3625850"/>
          <p14:tracePt t="142301" x="3816350" y="3613150"/>
          <p14:tracePt t="142318" x="3714750" y="3600450"/>
          <p14:tracePt t="142334" x="3638550" y="3594100"/>
          <p14:tracePt t="142351" x="3536950" y="3568700"/>
          <p14:tracePt t="142367" x="3460750" y="3556000"/>
          <p14:tracePt t="142384" x="3371850" y="3549650"/>
          <p14:tracePt t="142401" x="3327400" y="3543300"/>
          <p14:tracePt t="142417" x="3308350" y="3543300"/>
          <p14:tracePt t="142434" x="3302000" y="3549650"/>
          <p14:tracePt t="142451" x="3295650" y="3575050"/>
          <p14:tracePt t="142468" x="3295650" y="3594100"/>
          <p14:tracePt t="142484" x="3302000" y="3613150"/>
          <p14:tracePt t="142501" x="3340100" y="3683000"/>
          <p14:tracePt t="142518" x="3365500" y="3733800"/>
          <p14:tracePt t="142534" x="3397250" y="3784600"/>
          <p14:tracePt t="142551" x="3435350" y="3841750"/>
          <p14:tracePt t="142568" x="3486150" y="3886200"/>
          <p14:tracePt t="142584" x="3562350" y="3917950"/>
          <p14:tracePt t="142601" x="3625850" y="3943350"/>
          <p14:tracePt t="142618" x="3721100" y="3962400"/>
          <p14:tracePt t="142634" x="3778250" y="3968750"/>
          <p14:tracePt t="142651" x="3835400" y="3975100"/>
          <p14:tracePt t="142668" x="3892550" y="3975100"/>
          <p14:tracePt t="142684" x="3905250" y="3975100"/>
          <p14:tracePt t="142802" x="3905250" y="3981450"/>
          <p14:tracePt t="142829" x="3905250" y="3987800"/>
          <p14:tracePt t="142932" x="3905250" y="3994150"/>
          <p14:tracePt t="142951" x="3943350" y="4000500"/>
          <p14:tracePt t="142968" x="4025900" y="4019550"/>
          <p14:tracePt t="142972" x="4083050" y="4032250"/>
          <p14:tracePt t="142984" x="4127500" y="4044950"/>
          <p14:tracePt t="143002" x="4248150" y="4064000"/>
          <p14:tracePt t="143019" x="4394200" y="4070350"/>
          <p14:tracePt t="143038" x="4635500" y="4076700"/>
          <p14:tracePt t="143052" x="4730750" y="4089400"/>
          <p14:tracePt t="143069" x="5016500" y="4140200"/>
          <p14:tracePt t="143085" x="5168900" y="4165600"/>
          <p14:tracePt t="143101" x="5308600" y="4184650"/>
          <p14:tracePt t="143118" x="5391150" y="4191000"/>
          <p14:tracePt t="143135" x="5410200" y="4191000"/>
          <p14:tracePt t="143168" x="5416550" y="4191000"/>
          <p14:tracePt t="143185" x="5429250" y="4184650"/>
          <p14:tracePt t="143202" x="5448300" y="4178300"/>
          <p14:tracePt t="143218" x="5473700" y="4171950"/>
          <p14:tracePt t="143235" x="5499100" y="4159250"/>
          <p14:tracePt t="143251" x="5511800" y="4152900"/>
          <p14:tracePt t="143270" x="5537200" y="4140200"/>
          <p14:tracePt t="143285" x="5549900" y="4133850"/>
          <p14:tracePt t="143302" x="5594350" y="4114800"/>
          <p14:tracePt t="143318" x="5734050" y="4083050"/>
          <p14:tracePt t="143335" x="5854700" y="4051300"/>
          <p14:tracePt t="143352" x="5937250" y="4019550"/>
          <p14:tracePt t="143368" x="6000750" y="3975100"/>
          <p14:tracePt t="143385" x="6026150" y="3937000"/>
          <p14:tracePt t="143402" x="6032500" y="3917950"/>
          <p14:tracePt t="143419" x="6032500" y="3898900"/>
          <p14:tracePt t="143435" x="6026150" y="3879850"/>
          <p14:tracePt t="143452" x="6013450" y="3854450"/>
          <p14:tracePt t="143469" x="5988050" y="3829050"/>
          <p14:tracePt t="143485" x="5969000" y="3810000"/>
          <p14:tracePt t="143502" x="5930900" y="3790950"/>
          <p14:tracePt t="143518" x="5905500" y="3778250"/>
          <p14:tracePt t="143536" x="5867400" y="3771900"/>
          <p14:tracePt t="143552" x="5810250" y="3759200"/>
          <p14:tracePt t="143568" x="5702300" y="3746500"/>
          <p14:tracePt t="143586" x="5613400" y="3740150"/>
          <p14:tracePt t="143602" x="5530850" y="3733800"/>
          <p14:tracePt t="143618" x="5480050" y="3727450"/>
          <p14:tracePt t="143635" x="5403850" y="3714750"/>
          <p14:tracePt t="143652" x="5283200" y="3702050"/>
          <p14:tracePt t="143668" x="5200650" y="3702050"/>
          <p14:tracePt t="143685" x="5130800" y="3695700"/>
          <p14:tracePt t="143702" x="5092700" y="3695700"/>
          <p14:tracePt t="143718" x="5080000" y="3695700"/>
          <p14:tracePt t="143736" x="5073650" y="3702050"/>
          <p14:tracePt t="143752" x="5060950" y="3721100"/>
          <p14:tracePt t="143769" x="5041900" y="3740150"/>
          <p14:tracePt t="143786" x="5035550" y="3759200"/>
          <p14:tracePt t="143804" x="5029200" y="3784600"/>
          <p14:tracePt t="143820" x="5022850" y="3810000"/>
          <p14:tracePt t="143835" x="5022850" y="3829050"/>
          <p14:tracePt t="143852" x="5022850" y="3854450"/>
          <p14:tracePt t="143869" x="5029200" y="3873500"/>
          <p14:tracePt t="143885" x="5035550" y="3892550"/>
          <p14:tracePt t="143902" x="5054600" y="3911600"/>
          <p14:tracePt t="143919" x="5067300" y="3924300"/>
          <p14:tracePt t="143936" x="5086350" y="3930650"/>
          <p14:tracePt t="143952" x="5111750" y="3943350"/>
          <p14:tracePt t="143969" x="5130800" y="3956050"/>
          <p14:tracePt t="143971" x="5137150" y="3962400"/>
          <p14:tracePt t="144002" x="5143500" y="3968750"/>
          <p14:tracePt t="144174" x="5143500" y="3975100"/>
          <p14:tracePt t="144183" x="5143500" y="3987800"/>
          <p14:tracePt t="144188" x="5143500" y="3994150"/>
          <p14:tracePt t="149957" x="5149850" y="3994150"/>
          <p14:tracePt t="149963" x="5181600" y="3994150"/>
          <p14:tracePt t="149973" x="5314950" y="3975100"/>
          <p14:tracePt t="149990" x="5784850" y="3892550"/>
          <p14:tracePt t="150007" x="6540500" y="3790950"/>
          <p14:tracePt t="150024" x="7410450" y="3733800"/>
          <p14:tracePt t="150040" x="8039100" y="3829050"/>
          <p14:tracePt t="150058" x="8807450" y="3987800"/>
          <p14:tracePt t="150076" x="9309100" y="4076700"/>
          <p14:tracePt t="150092" x="9785350" y="4178300"/>
          <p14:tracePt t="150107" x="10166350" y="4254500"/>
          <p14:tracePt t="150124" x="10325100" y="4279900"/>
          <p14:tracePt t="150126" x="10426700" y="4298950"/>
          <p14:tracePt t="150141" x="10547350" y="4305300"/>
          <p14:tracePt t="150157" x="10566400" y="4298950"/>
          <p14:tracePt t="150174" x="10572750" y="4286250"/>
          <p14:tracePt t="150191" x="10572750" y="4279900"/>
          <p14:tracePt t="150210" x="10579100" y="4267200"/>
          <p14:tracePt t="150224" x="10591800" y="4235450"/>
          <p14:tracePt t="150241" x="10623550" y="4191000"/>
          <p14:tracePt t="150258" x="10655300" y="4146550"/>
          <p14:tracePt t="150274" x="10699750" y="4057650"/>
          <p14:tracePt t="150291" x="10731500" y="3962400"/>
          <p14:tracePt t="150308" x="10775950" y="3765550"/>
          <p14:tracePt t="150324" x="10788650" y="3676650"/>
          <p14:tracePt t="150341" x="10820400" y="3505200"/>
          <p14:tracePt t="150358" x="10852150" y="3359150"/>
          <p14:tracePt t="150374" x="10858500" y="3232150"/>
          <p14:tracePt t="150391" x="10858500" y="3054350"/>
          <p14:tracePt t="150408" x="10833100" y="2895600"/>
          <p14:tracePt t="150424" x="10788650" y="2679700"/>
          <p14:tracePt t="150441" x="10737850" y="2470150"/>
          <p14:tracePt t="150457" x="10693400" y="2286000"/>
          <p14:tracePt t="150474" x="10655300" y="2127250"/>
          <p14:tracePt t="150491" x="10629900" y="2000250"/>
          <p14:tracePt t="150507" x="10585450" y="1917700"/>
          <p14:tracePt t="150525" x="10509250" y="1854200"/>
          <p14:tracePt t="150541" x="10420350" y="1828800"/>
          <p14:tracePt t="150558" x="10210800" y="1803400"/>
          <p14:tracePt t="150574" x="10077450" y="1803400"/>
          <p14:tracePt t="150591" x="9918700" y="1809750"/>
          <p14:tracePt t="150608" x="9779000" y="1822450"/>
          <p14:tracePt t="150624" x="9677400" y="1841500"/>
          <p14:tracePt t="150641" x="9531350" y="1866900"/>
          <p14:tracePt t="150659" x="9423400" y="1898650"/>
          <p14:tracePt t="150676" x="9328150" y="1930400"/>
          <p14:tracePt t="150691" x="9283700" y="1962150"/>
          <p14:tracePt t="150708" x="9251950" y="1987550"/>
          <p14:tracePt t="150725" x="9226550" y="2006600"/>
          <p14:tracePt t="150741" x="9188450" y="2038350"/>
          <p14:tracePt t="150758" x="9118600" y="2082800"/>
          <p14:tracePt t="150775" x="9023350" y="2146300"/>
          <p14:tracePt t="150791" x="8953500" y="2203450"/>
          <p14:tracePt t="150808" x="8877300" y="2292350"/>
          <p14:tracePt t="150809" x="8858250" y="2343150"/>
          <p14:tracePt t="150824" x="8845550" y="2438400"/>
          <p14:tracePt t="150841" x="8845550" y="2533650"/>
          <p14:tracePt t="150858" x="8845550" y="2603500"/>
          <p14:tracePt t="150875" x="8845550" y="2705100"/>
          <p14:tracePt t="150892" x="8839200" y="2806700"/>
          <p14:tracePt t="150909" x="8839200" y="2908300"/>
          <p14:tracePt t="150925" x="8845550" y="3003550"/>
          <p14:tracePt t="150941" x="8896350" y="3130550"/>
          <p14:tracePt t="150958" x="8972550" y="3263900"/>
          <p14:tracePt t="150974" x="9061450" y="3397250"/>
          <p14:tracePt t="150991" x="9118600" y="3479800"/>
          <p14:tracePt t="151008" x="9188450" y="3575050"/>
          <p14:tracePt t="151024" x="9245600" y="3644900"/>
          <p14:tracePt t="151042" x="9309100" y="3702050"/>
          <p14:tracePt t="151058" x="9398000" y="3759200"/>
          <p14:tracePt t="151076" x="9588500" y="3816350"/>
          <p14:tracePt t="151091" x="9753600" y="3841750"/>
          <p14:tracePt t="151108" x="9918700" y="3848100"/>
          <p14:tracePt t="151125" x="10013950" y="3841750"/>
          <p14:tracePt t="151142" x="10096500" y="3822700"/>
          <p14:tracePt t="151158" x="10147300" y="3803650"/>
          <p14:tracePt t="151175" x="10210800" y="3778250"/>
          <p14:tracePt t="151191" x="10274300" y="3752850"/>
          <p14:tracePt t="151208" x="10375900" y="3702050"/>
          <p14:tracePt t="151225" x="10471150" y="3632200"/>
          <p14:tracePt t="151241" x="10553700" y="3549650"/>
          <p14:tracePt t="151258" x="10629900" y="3473450"/>
          <p14:tracePt t="151277" x="10668000" y="3422650"/>
          <p14:tracePt t="151292" x="10718800" y="3365500"/>
          <p14:tracePt t="151308" x="10775950" y="3321050"/>
          <p14:tracePt t="151325" x="10775950" y="3295650"/>
          <p14:tracePt t="151342" x="10775950" y="3276600"/>
          <p14:tracePt t="152013" x="10775950" y="3270250"/>
          <p14:tracePt t="152017" x="10775950" y="3263900"/>
          <p14:tracePt t="152026" x="10769600" y="3251200"/>
          <p14:tracePt t="152042" x="10756900" y="3232150"/>
          <p14:tracePt t="152059" x="10680700" y="3130550"/>
          <p14:tracePt t="152077" x="10598150" y="3028950"/>
          <p14:tracePt t="152092" x="10477500" y="2914650"/>
          <p14:tracePt t="152109" x="10382250" y="2832100"/>
          <p14:tracePt t="152126" x="10363200" y="2794000"/>
          <p14:tracePt t="152186" x="10363200" y="2787650"/>
          <p14:tracePt t="152192" x="10375900" y="2781300"/>
          <p14:tracePt t="152209" x="10414000" y="2730500"/>
          <p14:tracePt t="152226" x="10452100" y="2654300"/>
          <p14:tracePt t="152243" x="10458450" y="2571750"/>
          <p14:tracePt t="152259" x="10439400" y="2514600"/>
          <p14:tracePt t="152276" x="10401300" y="2463800"/>
          <p14:tracePt t="152293" x="10356850" y="2419350"/>
          <p14:tracePt t="152309" x="10299700" y="2368550"/>
          <p14:tracePt t="152326" x="10255250" y="2336800"/>
          <p14:tracePt t="152343" x="10179050" y="2292350"/>
          <p14:tracePt t="152359" x="10102850" y="2254250"/>
          <p14:tracePt t="152376" x="9931400" y="2197100"/>
          <p14:tracePt t="152392" x="9779000" y="2159000"/>
          <p14:tracePt t="152409" x="9658350" y="2139950"/>
          <p14:tracePt t="152426" x="9512300" y="2127250"/>
          <p14:tracePt t="152443" x="9429750" y="2127250"/>
          <p14:tracePt t="152459" x="9359900" y="2146300"/>
          <p14:tracePt t="152476" x="9283700" y="2184400"/>
          <p14:tracePt t="152492" x="9175750" y="2228850"/>
          <p14:tracePt t="152509" x="9017000" y="2292350"/>
          <p14:tracePt t="152526" x="8909050" y="2343150"/>
          <p14:tracePt t="152542" x="8801100" y="2413000"/>
          <p14:tracePt t="152559" x="8750300" y="2470150"/>
          <p14:tracePt t="152576" x="8712200" y="2533650"/>
          <p14:tracePt t="152593" x="8712200" y="2597150"/>
          <p14:tracePt t="152609" x="8724900" y="2736850"/>
          <p14:tracePt t="152626" x="8782050" y="2908300"/>
          <p14:tracePt t="152643" x="8877300" y="3098800"/>
          <p14:tracePt t="152660" x="8947150" y="3206750"/>
          <p14:tracePt t="152676" x="9010650" y="3295650"/>
          <p14:tracePt t="152693" x="9086850" y="3371850"/>
          <p14:tracePt t="152709" x="9163050" y="3429000"/>
          <p14:tracePt t="152726" x="9277350" y="3498850"/>
          <p14:tracePt t="152743" x="9398000" y="3549650"/>
          <p14:tracePt t="152759" x="9531350" y="3568700"/>
          <p14:tracePt t="152777" x="9626600" y="3568700"/>
          <p14:tracePt t="152793" x="9759950" y="3568700"/>
          <p14:tracePt t="152810" x="9899650" y="3556000"/>
          <p14:tracePt t="152811" x="9969500" y="3543300"/>
          <p14:tracePt t="152826" x="10033000" y="3530600"/>
          <p14:tracePt t="152843" x="10128250" y="3517900"/>
          <p14:tracePt t="152860" x="10255250" y="3486150"/>
          <p14:tracePt t="152878" x="10452100" y="3429000"/>
          <p14:tracePt t="152893" x="10579100" y="3340100"/>
          <p14:tracePt t="152909" x="10680700" y="3244850"/>
          <p14:tracePt t="152926" x="10814050" y="3079750"/>
          <p14:tracePt t="152943" x="10915650" y="2921000"/>
          <p14:tracePt t="152960" x="10972800" y="2787650"/>
          <p14:tracePt t="152976" x="10979150" y="2698750"/>
          <p14:tracePt t="152993" x="10979150" y="2578100"/>
          <p14:tracePt t="153010" x="10928350" y="2451100"/>
          <p14:tracePt t="153026" x="10814050" y="2317750"/>
          <p14:tracePt t="153043" x="10712450" y="2216150"/>
          <p14:tracePt t="153060" x="10560050" y="2101850"/>
          <p14:tracePt t="153077" x="10407650" y="2006600"/>
          <p14:tracePt t="153093" x="10261600" y="1936750"/>
          <p14:tracePt t="153111" x="10090150" y="1892300"/>
          <p14:tracePt t="153127" x="9956800" y="1892300"/>
          <p14:tracePt t="153143" x="9823450" y="1955800"/>
          <p14:tracePt t="153160" x="9671050" y="2070100"/>
          <p14:tracePt t="153177" x="9563100" y="2165350"/>
          <p14:tracePt t="153193" x="9442450" y="2311400"/>
          <p14:tracePt t="153210" x="9359900" y="2470150"/>
          <p14:tracePt t="153226" x="9321800" y="2622550"/>
          <p14:tracePt t="153243" x="9315450" y="2730500"/>
          <p14:tracePt t="153260" x="9359900" y="2882900"/>
          <p14:tracePt t="153276" x="9480550" y="3054350"/>
          <p14:tracePt t="153294" x="9772650" y="3289300"/>
          <p14:tracePt t="153310" x="9874250" y="3340100"/>
          <p14:tracePt t="153327" x="10090150" y="3403600"/>
          <p14:tracePt t="153328" x="10198100" y="3416300"/>
          <p14:tracePt t="153343" x="10299700" y="3416300"/>
          <p14:tracePt t="153360" x="10534650" y="3371850"/>
          <p14:tracePt t="153377" x="10826750" y="3194050"/>
          <p14:tracePt t="153394" x="10941050" y="3054350"/>
          <p14:tracePt t="153410" x="11010900" y="2876550"/>
          <p14:tracePt t="153427" x="11017250" y="2730500"/>
          <p14:tracePt t="153444" x="10966450" y="2590800"/>
          <p14:tracePt t="153460" x="10871200" y="2508250"/>
          <p14:tracePt t="153477" x="10725150" y="2444750"/>
          <p14:tracePt t="153494" x="10509250" y="2381250"/>
          <p14:tracePt t="153510" x="10363200" y="2368550"/>
          <p14:tracePt t="153527" x="10293350" y="2368550"/>
          <p14:tracePt t="153543" x="10287000" y="2381250"/>
          <p14:tracePt t="153560" x="10274300" y="2393950"/>
          <p14:tracePt t="155956" x="10267950" y="2393950"/>
          <p14:tracePt t="155963" x="10261600" y="2393950"/>
          <p14:tracePt t="155970" x="10255250" y="2387600"/>
          <p14:tracePt t="155979" x="10236200" y="2381250"/>
          <p14:tracePt t="155996" x="10210800" y="2362200"/>
          <p14:tracePt t="156080" x="10204450" y="2355850"/>
          <p14:tracePt t="156095" x="10204450" y="2349500"/>
          <p14:tracePt t="156112" x="10179050" y="2260600"/>
          <p14:tracePt t="156129" x="10166350" y="2197100"/>
          <p14:tracePt t="156145" x="10166350" y="2159000"/>
          <p14:tracePt t="156162" x="10166350" y="2152650"/>
          <p14:tracePt t="156196" x="10147300" y="2152650"/>
          <p14:tracePt t="156197" x="10096500" y="2159000"/>
          <p14:tracePt t="156212" x="9956800" y="2197100"/>
          <p14:tracePt t="156229" x="9753600" y="2254250"/>
          <p14:tracePt t="156246" x="9639300" y="2286000"/>
          <p14:tracePt t="156263" x="9417050" y="2374900"/>
          <p14:tracePt t="156279" x="9334500" y="2444750"/>
          <p14:tracePt t="156296" x="9290050" y="2520950"/>
          <p14:tracePt t="156312" x="9258300" y="2609850"/>
          <p14:tracePt t="156329" x="9213850" y="2736850"/>
          <p14:tracePt t="156346" x="9163050" y="2844800"/>
          <p14:tracePt t="156363" x="9112250" y="2978150"/>
          <p14:tracePt t="156379" x="9067800" y="3105150"/>
          <p14:tracePt t="156396" x="9055100" y="3200400"/>
          <p14:tracePt t="156412" x="9086850" y="3314700"/>
          <p14:tracePt t="156429" x="9169400" y="3448050"/>
          <p14:tracePt t="156446" x="9271000" y="3562350"/>
          <p14:tracePt t="156463" x="9417050" y="3689350"/>
          <p14:tracePt t="156479" x="9632950" y="3822700"/>
          <p14:tracePt t="156496" x="9772650" y="3854450"/>
          <p14:tracePt t="156513" x="9874250" y="3841750"/>
          <p14:tracePt t="156530" x="9963150" y="3790950"/>
          <p14:tracePt t="156546" x="10071100" y="3714750"/>
          <p14:tracePt t="156563" x="10217150" y="3644900"/>
          <p14:tracePt t="156579" x="10363200" y="3556000"/>
          <p14:tracePt t="156596" x="10471150" y="3409950"/>
          <p14:tracePt t="156613" x="10496550" y="3200400"/>
          <p14:tracePt t="156630" x="10426700" y="2895600"/>
          <p14:tracePt t="156646" x="10325100" y="2622550"/>
          <p14:tracePt t="156663" x="10223500" y="2374900"/>
          <p14:tracePt t="156680" x="10166350" y="2235200"/>
          <p14:tracePt t="156696" x="10109200" y="2057400"/>
          <p14:tracePt t="156713" x="10102850" y="2000250"/>
          <p14:tracePt t="156730" x="10083800" y="1974850"/>
          <p14:tracePt t="156746" x="10045700" y="1974850"/>
          <p14:tracePt t="156763" x="9906000" y="1981200"/>
          <p14:tracePt t="156780" x="9721850" y="1987550"/>
          <p14:tracePt t="156797" x="9563100" y="1987550"/>
          <p14:tracePt t="156813" x="9474200" y="1987550"/>
          <p14:tracePt t="156830" x="9429750" y="2006600"/>
          <p14:tracePt t="156846" x="9417050" y="2032000"/>
          <p14:tracePt t="156863" x="9417050" y="2070100"/>
          <p14:tracePt t="156880" x="9448800" y="2120900"/>
          <p14:tracePt t="156896" x="9455150" y="2197100"/>
          <p14:tracePt t="156913" x="9398000" y="2279650"/>
          <p14:tracePt t="156930" x="9353550" y="2311400"/>
          <p14:tracePt t="156931" x="9334500" y="2317750"/>
          <p14:tracePt t="156946" x="9321800" y="2317750"/>
          <p14:tracePt t="156963" x="9315450" y="2324100"/>
          <p14:tracePt t="156980" x="9302750" y="2324100"/>
          <p14:tracePt t="157013" x="9296400" y="2324100"/>
          <p14:tracePt t="157030" x="9258300" y="2324100"/>
          <p14:tracePt t="157047" x="9245600" y="2324100"/>
          <p14:tracePt t="164751" x="9239250" y="2324100"/>
          <p14:tracePt t="164758" x="9232900" y="2324100"/>
          <p14:tracePt t="164769" x="9194800" y="2324100"/>
          <p14:tracePt t="164788" x="9061450" y="2343150"/>
          <p14:tracePt t="164803" x="8972550" y="2362200"/>
          <p14:tracePt t="164820" x="8890000" y="2374900"/>
          <p14:tracePt t="164836" x="8794750" y="2393950"/>
          <p14:tracePt t="164853" x="8705850" y="2425700"/>
          <p14:tracePt t="164870" x="8610600" y="2463800"/>
          <p14:tracePt t="164886" x="8553450" y="2495550"/>
          <p14:tracePt t="164903" x="8489950" y="2527300"/>
          <p14:tracePt t="164920" x="8413750" y="2552700"/>
          <p14:tracePt t="164937" x="8337550" y="2571750"/>
          <p14:tracePt t="164953" x="8216900" y="2571750"/>
          <p14:tracePt t="164970" x="8045450" y="2571750"/>
          <p14:tracePt t="164986" x="7842250" y="2571750"/>
          <p14:tracePt t="165003" x="7696200" y="2590800"/>
          <p14:tracePt t="165020" x="7556500" y="2616200"/>
          <p14:tracePt t="165036" x="7454900" y="2628900"/>
          <p14:tracePt t="165053" x="7264400" y="2654300"/>
          <p14:tracePt t="165070" x="7200900" y="2673350"/>
          <p14:tracePt t="165086" x="6921500" y="2736850"/>
          <p14:tracePt t="165103" x="6718300" y="2768600"/>
          <p14:tracePt t="165120" x="6553200" y="2774950"/>
          <p14:tracePt t="165137" x="6330950" y="2781300"/>
          <p14:tracePt t="165153" x="6134100" y="2806700"/>
          <p14:tracePt t="165170" x="5956300" y="2851150"/>
          <p14:tracePt t="165186" x="5803900" y="2895600"/>
          <p14:tracePt t="165203" x="5670550" y="2965450"/>
          <p14:tracePt t="165220" x="5537200" y="3054350"/>
          <p14:tracePt t="165236" x="5397500" y="3143250"/>
          <p14:tracePt t="165253" x="5257800" y="3219450"/>
          <p14:tracePt t="165270" x="5105400" y="3276600"/>
          <p14:tracePt t="165287" x="4794250" y="3365500"/>
          <p14:tracePt t="165303" x="4565650" y="3448050"/>
          <p14:tracePt t="165320" x="4362450" y="3543300"/>
          <p14:tracePt t="165337" x="4133850" y="3695700"/>
          <p14:tracePt t="165353" x="3943350" y="3835400"/>
          <p14:tracePt t="165370" x="3670300" y="4019550"/>
          <p14:tracePt t="165387" x="3435350" y="4152900"/>
          <p14:tracePt t="165403" x="3181350" y="4292600"/>
          <p14:tracePt t="165420" x="2984500" y="4381500"/>
          <p14:tracePt t="165437" x="2781300" y="4457700"/>
          <p14:tracePt t="165454" x="2660650" y="4489450"/>
          <p14:tracePt t="165470" x="2578100" y="4502150"/>
          <p14:tracePt t="165487" x="2533650" y="4502150"/>
          <p14:tracePt t="165503" x="2489200" y="4470400"/>
          <p14:tracePt t="165520" x="2451100" y="4425950"/>
          <p14:tracePt t="165537" x="2438400" y="4406900"/>
          <p14:tracePt t="165609" x="2432050" y="4406900"/>
          <p14:tracePt t="165667" x="2425700" y="4406900"/>
          <p14:tracePt t="165691" x="2419350" y="4413250"/>
          <p14:tracePt t="165727" x="2413000" y="4413250"/>
          <p14:tracePt t="165737" x="2400300" y="4413250"/>
          <p14:tracePt t="165754" x="2387600" y="4413250"/>
          <p14:tracePt t="165770" x="2374900" y="4406900"/>
          <p14:tracePt t="165847" x="2374900" y="4400550"/>
          <p14:tracePt t="165871" x="2381250" y="4400550"/>
          <p14:tracePt t="165889" x="2387600" y="4394200"/>
          <p14:tracePt t="165903" x="2393950" y="4387850"/>
          <p14:tracePt t="165920" x="2406650" y="4381500"/>
          <p14:tracePt t="165938" x="2419350" y="4368800"/>
          <p14:tracePt t="165954" x="2438400" y="4362450"/>
          <p14:tracePt t="165970" x="2482850" y="4349750"/>
          <p14:tracePt t="165987" x="2520950" y="4343400"/>
          <p14:tracePt t="166004" x="2565400" y="4343400"/>
          <p14:tracePt t="166021" x="2622550" y="4337050"/>
          <p14:tracePt t="166037" x="2641600" y="4337050"/>
          <p14:tracePt t="167905" x="2647950" y="4330700"/>
          <p14:tracePt t="167911" x="2654300" y="4324350"/>
          <p14:tracePt t="168238" x="2654300" y="4318000"/>
          <p14:tracePt t="168244" x="2660650" y="4318000"/>
          <p14:tracePt t="168256" x="2660650" y="4311650"/>
          <p14:tracePt t="168272" x="2667000" y="4305300"/>
          <p14:tracePt t="168521" x="2673350" y="4305300"/>
          <p14:tracePt t="169150" x="2679700" y="4305300"/>
          <p14:tracePt t="169154" x="2686050" y="4298950"/>
          <p14:tracePt t="169173" x="2724150" y="4298950"/>
          <p14:tracePt t="169190" x="2749550" y="4298950"/>
          <p14:tracePt t="169207" x="2768600" y="4298950"/>
          <p14:tracePt t="169224" x="2787650" y="4298950"/>
          <p14:tracePt t="169240" x="2813050" y="4298950"/>
          <p14:tracePt t="169256" x="2832100" y="4298950"/>
          <p14:tracePt t="169273" x="2844800" y="4298950"/>
          <p14:tracePt t="169291" x="2863850" y="4292600"/>
          <p14:tracePt t="169307" x="2863850" y="4286250"/>
          <p14:tracePt t="169516" x="2870200" y="4286250"/>
          <p14:tracePt t="169523" x="2889250" y="4286250"/>
          <p14:tracePt t="169540" x="2927350" y="4286250"/>
          <p14:tracePt t="169558" x="3086100" y="4298950"/>
          <p14:tracePt t="169574" x="3238500" y="4311650"/>
          <p14:tracePt t="169590" x="3371850" y="4318000"/>
          <p14:tracePt t="169607" x="3511550" y="4330700"/>
          <p14:tracePt t="169623" x="3606800" y="4330700"/>
          <p14:tracePt t="169640" x="3644900" y="4330700"/>
          <p14:tracePt t="169657" x="3676650" y="4337050"/>
          <p14:tracePt t="169658" x="3689350" y="4337050"/>
          <p14:tracePt t="169691" x="3708400" y="4337050"/>
          <p14:tracePt t="169707" x="3765550" y="4318000"/>
          <p14:tracePt t="169724" x="3829050" y="4292600"/>
          <p14:tracePt t="169741" x="3886200" y="4260850"/>
          <p14:tracePt t="169757" x="3905250" y="4248150"/>
          <p14:tracePt t="169774" x="3905250" y="4235450"/>
          <p14:tracePt t="169791" x="3898900" y="4222750"/>
          <p14:tracePt t="169807" x="3879850" y="4216400"/>
          <p14:tracePt t="169823" x="3867150" y="4210050"/>
          <p14:tracePt t="169841" x="3835400" y="4203700"/>
          <p14:tracePt t="169857" x="3810000" y="4197350"/>
          <p14:tracePt t="169874" x="3784600" y="4197350"/>
          <p14:tracePt t="169890" x="3765550" y="4197350"/>
          <p14:tracePt t="169908" x="3746500" y="4184650"/>
          <p14:tracePt t="169925" x="3746500" y="4178300"/>
          <p14:tracePt t="169988" x="3746500" y="4184650"/>
          <p14:tracePt t="169992" x="3752850" y="4197350"/>
          <p14:tracePt t="170008" x="3765550" y="4210050"/>
          <p14:tracePt t="170024" x="3829050" y="4267200"/>
          <p14:tracePt t="170041" x="3867150" y="4311650"/>
          <p14:tracePt t="170058" x="3911600" y="4349750"/>
          <p14:tracePt t="170074" x="3943350" y="4368800"/>
          <p14:tracePt t="170107" x="3949700" y="4368800"/>
          <p14:tracePt t="170124" x="3962400" y="4368800"/>
          <p14:tracePt t="170141" x="3981450" y="4368800"/>
          <p14:tracePt t="170157" x="4000500" y="4368800"/>
          <p14:tracePt t="170174" x="4025900" y="4381500"/>
          <p14:tracePt t="170191" x="4038600" y="4381500"/>
          <p14:tracePt t="170207" x="4038600" y="4387850"/>
          <p14:tracePt t="170303" x="4038600" y="4394200"/>
          <p14:tracePt t="170398" x="4038600" y="4400550"/>
          <p14:tracePt t="170405" x="4044950" y="4400550"/>
          <p14:tracePt t="170412" x="4044950" y="4406900"/>
          <p14:tracePt t="170472" x="4051300" y="4406900"/>
          <p14:tracePt t="170477" x="4064000" y="4400550"/>
          <p14:tracePt t="170491" x="4083050" y="4400550"/>
          <p14:tracePt t="170507" x="4171950" y="4394200"/>
          <p14:tracePt t="170525" x="4451350" y="4464050"/>
          <p14:tracePt t="170541" x="4610100" y="4495800"/>
          <p14:tracePt t="170558" x="4737100" y="4521200"/>
          <p14:tracePt t="170574" x="4794250" y="4533900"/>
          <p14:tracePt t="170591" x="4806950" y="4533900"/>
          <p14:tracePt t="170608" x="4806950" y="4540250"/>
          <p14:tracePt t="170624" x="4813300" y="4540250"/>
          <p14:tracePt t="170927" x="4819650" y="4540250"/>
          <p14:tracePt t="170932" x="4832350" y="4540250"/>
          <p14:tracePt t="170941" x="4838700" y="4540250"/>
          <p14:tracePt t="170958" x="4851400" y="4540250"/>
          <p14:tracePt t="170975" x="4864100" y="4540250"/>
          <p14:tracePt t="171056" x="4870450" y="4540250"/>
          <p14:tracePt t="171061" x="4876800" y="4533900"/>
          <p14:tracePt t="171075" x="4883150" y="4533900"/>
          <p14:tracePt t="171092" x="4902200" y="4527550"/>
          <p14:tracePt t="171108" x="4921250" y="4521200"/>
          <p14:tracePt t="171125" x="4927600" y="4521200"/>
          <p14:tracePt t="171232" x="4933950" y="4521200"/>
          <p14:tracePt t="171238" x="4933950" y="4514850"/>
          <p14:tracePt t="171246" x="4940300" y="4514850"/>
          <p14:tracePt t="171258" x="4946650" y="4508500"/>
          <p14:tracePt t="171278" x="4953000" y="4508500"/>
          <p14:tracePt t="171706" x="4959350" y="4508500"/>
          <p14:tracePt t="171722" x="4959350" y="4514850"/>
          <p14:tracePt t="171880" x="4965700" y="4514850"/>
          <p14:tracePt t="171888" x="4972050" y="4514850"/>
          <p14:tracePt t="171894" x="4984750" y="4514850"/>
          <p14:tracePt t="171909" x="5016500" y="4514850"/>
          <p14:tracePt t="171926" x="5035550" y="4508500"/>
          <p14:tracePt t="171944" x="5060950" y="4502150"/>
          <p14:tracePt t="171950" x="5067300" y="4502150"/>
          <p14:tracePt t="171959" x="5086350" y="4495800"/>
          <p14:tracePt t="171976" x="5130800" y="4483100"/>
          <p14:tracePt t="171992" x="5168900" y="4483100"/>
          <p14:tracePt t="172010" x="5207000" y="4483100"/>
          <p14:tracePt t="172027" x="5226050" y="4483100"/>
          <p14:tracePt t="172106" x="5232400" y="4483100"/>
          <p14:tracePt t="172126" x="5251450" y="4476750"/>
          <p14:tracePt t="172146" x="5295900" y="4470400"/>
          <p14:tracePt t="172159" x="5327650" y="4470400"/>
          <p14:tracePt t="172176" x="5346700" y="4470400"/>
          <p14:tracePt t="172499" x="5346700" y="4476750"/>
          <p14:tracePt t="172587" x="5346700" y="4483100"/>
          <p14:tracePt t="172611" x="5346700" y="4489450"/>
          <p14:tracePt t="172626" x="5346700" y="4495800"/>
          <p14:tracePt t="172712" x="5346700" y="4502150"/>
          <p14:tracePt t="172726" x="5346700" y="4508500"/>
          <p14:tracePt t="172743" x="5346700" y="4521200"/>
          <p14:tracePt t="172760" x="5346700" y="4533900"/>
          <p14:tracePt t="172776" x="5346700" y="4540250"/>
          <p14:tracePt t="172793" x="5346700" y="4546600"/>
          <p14:tracePt t="172910" x="5346700" y="4552950"/>
          <p14:tracePt t="172915" x="5340350" y="4552950"/>
          <p14:tracePt t="172927" x="5340350" y="4559300"/>
          <p14:tracePt t="172943" x="5327650" y="4565650"/>
          <p14:tracePt t="172960" x="5321300" y="4572000"/>
          <p14:tracePt t="173611" x="5321300" y="4578350"/>
          <p14:tracePt t="173616" x="5314950" y="4584700"/>
          <p14:tracePt t="173627" x="5314950" y="4591050"/>
          <p14:tracePt t="173643" x="5308600" y="4597400"/>
          <p14:tracePt t="173661" x="5302250" y="4603750"/>
          <p14:tracePt t="173677" x="5295900" y="4616450"/>
          <p14:tracePt t="173693" x="5295900" y="4622800"/>
          <p14:tracePt t="173815" x="5295900" y="4629150"/>
          <p14:tracePt t="173840" x="5289550" y="4635500"/>
          <p14:tracePt t="173846" x="5289550" y="4641850"/>
          <p14:tracePt t="173877" x="5283200" y="4641850"/>
          <p14:tracePt t="173895" x="5283200" y="4648200"/>
          <p14:tracePt t="174114" x="5283200" y="4641850"/>
          <p14:tracePt t="174121" x="5283200" y="4635500"/>
          <p14:tracePt t="174144" x="5276850" y="4616450"/>
          <p14:tracePt t="174161" x="5276850" y="4603750"/>
          <p14:tracePt t="174177" x="5276850" y="4591050"/>
          <p14:tracePt t="174194" x="5270500" y="4578350"/>
          <p14:tracePt t="174211" x="5270500" y="4572000"/>
          <p14:tracePt t="174228" x="5270500" y="4565650"/>
          <p14:tracePt t="174244" x="5264150" y="4565650"/>
          <p14:tracePt t="174261" x="5264150" y="4559300"/>
          <p14:tracePt t="174398" x="5257800" y="4559300"/>
          <p14:tracePt t="174403" x="5257800" y="4572000"/>
          <p14:tracePt t="174411" x="5245100" y="4578350"/>
          <p14:tracePt t="174428" x="5238750" y="4597400"/>
          <p14:tracePt t="174444" x="5232400" y="4603750"/>
          <p14:tracePt t="174461" x="5232400" y="4610100"/>
          <p14:tracePt t="174871" x="5226050" y="4610100"/>
          <p14:tracePt t="174884" x="5226050" y="4616450"/>
          <p14:tracePt t="175566" x="5226050" y="4610100"/>
          <p14:tracePt t="175571" x="5226050" y="4603750"/>
          <p14:tracePt t="175579" x="5232400" y="4591050"/>
          <p14:tracePt t="175596" x="5238750" y="4584700"/>
          <p14:tracePt t="175612" x="5245100" y="4572000"/>
          <p14:tracePt t="175629" x="5245100" y="4565650"/>
          <p14:tracePt t="175645" x="5245100" y="4559300"/>
          <p14:tracePt t="175867" x="5245100" y="4565650"/>
          <p14:tracePt t="175872" x="5245100" y="4572000"/>
          <p14:tracePt t="175880" x="5245100" y="4584700"/>
          <p14:tracePt t="175896" x="5245100" y="4591050"/>
          <p14:tracePt t="175912" x="5251450" y="4591050"/>
          <p14:tracePt t="175914" x="5251450" y="4603750"/>
          <p14:tracePt t="175929" x="5257800" y="4616450"/>
          <p14:tracePt t="175945" x="5264150" y="4616450"/>
          <p14:tracePt t="175963" x="5270500" y="4616450"/>
          <p14:tracePt t="175996" x="5283200" y="4616450"/>
          <p14:tracePt t="176012" x="5289550" y="4610100"/>
          <p14:tracePt t="176029" x="5295900" y="4603750"/>
          <p14:tracePt t="176046" x="5308600" y="4597400"/>
          <p14:tracePt t="176048" x="5308600" y="4591050"/>
          <p14:tracePt t="176062" x="5314950" y="4591050"/>
          <p14:tracePt t="176283" x="5314950" y="4597400"/>
          <p14:tracePt t="176482" x="5321300" y="4591050"/>
          <p14:tracePt t="176495" x="5327650" y="4584700"/>
          <p14:tracePt t="176513" x="5346700" y="4565650"/>
          <p14:tracePt t="176529" x="5359400" y="4552950"/>
          <p14:tracePt t="176546" x="5372100" y="4540250"/>
          <p14:tracePt t="176563" x="5378450" y="4540250"/>
          <p14:tracePt t="176707" x="5378450" y="4546600"/>
          <p14:tracePt t="176719" x="5378450" y="4552950"/>
          <p14:tracePt t="176731" x="5378450" y="4559300"/>
          <p14:tracePt t="176746" x="5378450" y="4565650"/>
          <p14:tracePt t="176763" x="5378450" y="4572000"/>
          <p14:tracePt t="176780" x="5378450" y="4584700"/>
          <p14:tracePt t="176797" x="5378450" y="4603750"/>
          <p14:tracePt t="176814" x="5378450" y="4610100"/>
          <p14:tracePt t="176830" x="5378450" y="4616450"/>
          <p14:tracePt t="176847" x="5372100" y="4622800"/>
          <p14:tracePt t="176952" x="5372100" y="4629150"/>
          <p14:tracePt t="176956" x="5372100" y="4635500"/>
          <p14:tracePt t="176968" x="5365750" y="4635500"/>
          <p14:tracePt t="176980" x="5365750" y="4641850"/>
          <p14:tracePt t="176997" x="5359400" y="4648200"/>
          <p14:tracePt t="177013" x="5353050" y="4654550"/>
          <p14:tracePt t="177031" x="5346700" y="4660900"/>
          <p14:tracePt t="177186" x="5346700" y="4654550"/>
          <p14:tracePt t="177191" x="5346700" y="4648200"/>
          <p14:tracePt t="177213" x="5346700" y="4629150"/>
          <p14:tracePt t="177230" x="5353050" y="4610100"/>
          <p14:tracePt t="177247" x="5353050" y="4584700"/>
          <p14:tracePt t="177263" x="5359400" y="4578350"/>
          <p14:tracePt t="177283" x="5359400" y="4572000"/>
          <p14:tracePt t="177297" x="5359400" y="4565650"/>
          <p14:tracePt t="177588" x="5359400" y="4572000"/>
          <p14:tracePt t="177602" x="5359400" y="4578350"/>
          <p14:tracePt t="177627" x="5359400" y="4584700"/>
          <p14:tracePt t="178037" x="5359400" y="4591050"/>
          <p14:tracePt t="178051" x="5359400" y="4597400"/>
          <p14:tracePt t="178099" x="5359400" y="4603750"/>
          <p14:tracePt t="178156" x="5359400" y="4610100"/>
          <p14:tracePt t="178171" x="5359400" y="4616450"/>
          <p14:tracePt t="178187" x="5359400" y="4622800"/>
          <p14:tracePt t="178197" x="5359400" y="4629150"/>
          <p14:tracePt t="178214" x="5359400" y="4641850"/>
          <p14:tracePt t="178231" x="5359400" y="4673600"/>
          <p14:tracePt t="178248" x="5353050" y="4705350"/>
          <p14:tracePt t="178264" x="5346700" y="4718050"/>
          <p14:tracePt t="178281" x="5346700" y="4724400"/>
          <p14:tracePt t="178410" x="5340350" y="4724400"/>
          <p14:tracePt t="178425" x="5334000" y="4724400"/>
          <p14:tracePt t="178442" x="5334000" y="4718050"/>
          <p14:tracePt t="178449" x="5327650" y="4711700"/>
          <p14:tracePt t="178482" x="5327650" y="4705350"/>
          <p14:tracePt t="178586" x="5327650" y="4699000"/>
          <p14:tracePt t="178591" x="5327650" y="4692650"/>
          <p14:tracePt t="178598" x="5340350" y="4679950"/>
          <p14:tracePt t="178619" x="5372100" y="4654550"/>
          <p14:tracePt t="178633" x="5403850" y="4635500"/>
          <p14:tracePt t="178648" x="5429250" y="4622800"/>
          <p14:tracePt t="178666" x="5435600" y="4616450"/>
          <p14:tracePt t="178682" x="5448300" y="4610100"/>
          <p14:tracePt t="178698" x="5473700" y="4597400"/>
          <p14:tracePt t="178715" x="5537200" y="4559300"/>
          <p14:tracePt t="178733" x="5568950" y="4527550"/>
          <p14:tracePt t="178749" x="5600700" y="4502150"/>
          <p14:tracePt t="178765" x="5613400" y="4476750"/>
          <p14:tracePt t="178767" x="5619750" y="4470400"/>
          <p14:tracePt t="178781" x="5632450" y="4457700"/>
          <p14:tracePt t="178860" x="5632450" y="4451350"/>
          <p14:tracePt t="178899" x="5632450" y="4445000"/>
          <p14:tracePt t="178920" x="5632450" y="4438650"/>
          <p14:tracePt t="178950" x="5632450" y="4432300"/>
          <p14:tracePt t="179001" x="5632450" y="4419600"/>
          <p14:tracePt t="179016" x="5632450" y="4413250"/>
          <p14:tracePt t="179033" x="5638800" y="4400550"/>
          <p14:tracePt t="179067" x="5632450" y="4400550"/>
          <p14:tracePt t="179083" x="5600700" y="4400550"/>
          <p14:tracePt t="179099" x="5537200" y="4406900"/>
          <p14:tracePt t="179104" x="5499100" y="4406900"/>
          <p14:tracePt t="179115" x="5467350" y="4406900"/>
          <p14:tracePt t="179116" x="5441950" y="4406900"/>
          <p14:tracePt t="179132" x="5429250" y="4406900"/>
          <p14:tracePt t="179151" x="5422900" y="4394200"/>
          <p14:tracePt t="179165" x="5416550" y="4387850"/>
          <p14:tracePt t="179181" x="5416550" y="4375150"/>
          <p14:tracePt t="179200" x="5435600" y="4356100"/>
          <p14:tracePt t="179216" x="5461000" y="4343400"/>
          <p14:tracePt t="179232" x="5486400" y="4330700"/>
          <p14:tracePt t="179250" x="5499100" y="4324350"/>
          <p14:tracePt t="179287" x="5505450" y="4324350"/>
          <p14:tracePt t="179328" x="5511800" y="4324350"/>
          <p14:tracePt t="179342" x="5518150" y="4324350"/>
          <p14:tracePt t="179348" x="5524500" y="4330700"/>
          <p14:tracePt t="179457" x="5530850" y="4330700"/>
          <p14:tracePt t="179464" x="5530850" y="4337050"/>
          <p14:tracePt t="179483" x="5530850" y="4343400"/>
          <p14:tracePt t="179500" x="5537200" y="4343400"/>
          <p14:tracePt t="179572" x="5543550" y="4337050"/>
          <p14:tracePt t="179580" x="5549900" y="4337050"/>
          <p14:tracePt t="179599" x="5556250" y="4324350"/>
          <p14:tracePt t="179617" x="5581650" y="4305300"/>
          <p14:tracePt t="179633" x="5588000" y="4298950"/>
          <p14:tracePt t="179650" x="5600700" y="4279900"/>
          <p14:tracePt t="179666" x="5607050" y="4267200"/>
          <p14:tracePt t="179802" x="5613400" y="4260850"/>
          <p14:tracePt t="179898" x="5613400" y="4273550"/>
          <p14:tracePt t="179904" x="5613400" y="4292600"/>
          <p14:tracePt t="179916" x="5607050" y="4305300"/>
          <p14:tracePt t="179935" x="5600700" y="4343400"/>
          <p14:tracePt t="179950" x="5600700" y="4349750"/>
          <p14:tracePt t="179966" x="5600700" y="4362450"/>
          <p14:tracePt t="179983" x="5594350" y="4368800"/>
          <p14:tracePt t="181738" x="5575300" y="4362450"/>
          <p14:tracePt t="181745" x="5524500" y="4343400"/>
          <p14:tracePt t="181750" x="5403850" y="4298950"/>
          <p14:tracePt t="181767" x="5060950" y="4216400"/>
          <p14:tracePt t="181784" x="4648200" y="4121150"/>
          <p14:tracePt t="181802" x="4292600" y="4032250"/>
          <p14:tracePt t="181818" x="4025900" y="3975100"/>
          <p14:tracePt t="181835" x="3829050" y="3956050"/>
          <p14:tracePt t="181839" x="3740150" y="3949700"/>
          <p14:tracePt t="181851" x="3625850" y="3949700"/>
          <p14:tracePt t="181852" x="3530600" y="3962400"/>
          <p14:tracePt t="181868" x="3409950" y="3987800"/>
          <p14:tracePt t="181884" x="3175000" y="4051300"/>
          <p14:tracePt t="181890" x="3041650" y="4095750"/>
          <p14:tracePt t="181901" x="2946400" y="4127500"/>
          <p14:tracePt t="181918" x="2819400" y="4159250"/>
          <p14:tracePt t="181936" x="2736850" y="4165600"/>
          <p14:tracePt t="181951" x="2673350" y="4165600"/>
          <p14:tracePt t="181969" x="2597150" y="4165600"/>
          <p14:tracePt t="181984" x="2482850" y="4152900"/>
          <p14:tracePt t="182002" x="2349500" y="4133850"/>
          <p14:tracePt t="182018" x="2254250" y="4127500"/>
          <p14:tracePt t="182034" x="2197100" y="4121150"/>
          <p14:tracePt t="182052" x="2190750" y="4121150"/>
          <p14:tracePt t="182058" x="2184400" y="4121150"/>
          <p14:tracePt t="182067" x="2178050" y="4121150"/>
          <p14:tracePt t="182085" x="2133600" y="4133850"/>
          <p14:tracePt t="182102" x="2063750" y="4152900"/>
          <p14:tracePt t="182117" x="1981200" y="4165600"/>
          <p14:tracePt t="182121" x="1955800" y="4165600"/>
          <p14:tracePt t="182134" x="1936750" y="4159250"/>
          <p14:tracePt t="182152" x="1930400" y="4152900"/>
          <p14:tracePt t="182206" x="1924050" y="4159250"/>
          <p14:tracePt t="182217" x="1898650" y="4191000"/>
          <p14:tracePt t="182236" x="1847850" y="4241800"/>
          <p14:tracePt t="182251" x="1797050" y="4318000"/>
          <p14:tracePt t="182269" x="1771650" y="4375150"/>
          <p14:tracePt t="182284" x="1765300" y="4445000"/>
          <p14:tracePt t="182302" x="1771650" y="4483100"/>
          <p14:tracePt t="182319" x="1797050" y="4533900"/>
          <p14:tracePt t="182336" x="1828800" y="4584700"/>
          <p14:tracePt t="182351" x="1930400" y="4673600"/>
          <p14:tracePt t="182368" x="2057400" y="4737100"/>
          <p14:tracePt t="182371" x="2133600" y="4768850"/>
          <p14:tracePt t="182384" x="2222500" y="4794250"/>
          <p14:tracePt t="182401" x="2413000" y="4838700"/>
          <p14:tracePt t="182419" x="2705100" y="4864100"/>
          <p14:tracePt t="182437" x="2895600" y="4870450"/>
          <p14:tracePt t="182451" x="3073400" y="4851400"/>
          <p14:tracePt t="182468" x="3213100" y="4813300"/>
          <p14:tracePt t="182486" x="3295650" y="4775200"/>
          <p14:tracePt t="182502" x="3340100" y="4724400"/>
          <p14:tracePt t="182520" x="3352800" y="4673600"/>
          <p14:tracePt t="182535" x="3346450" y="4616450"/>
          <p14:tracePt t="182552" x="3289300" y="4540250"/>
          <p14:tracePt t="182569" x="3200400" y="4470400"/>
          <p14:tracePt t="182586" x="3117850" y="4419600"/>
          <p14:tracePt t="182589" x="3048000" y="4381500"/>
          <p14:tracePt t="182601" x="3003550" y="4356100"/>
          <p14:tracePt t="182619" x="2889250" y="4311650"/>
          <p14:tracePt t="182636" x="2597150" y="4241800"/>
          <p14:tracePt t="182651" x="2349500" y="4203700"/>
          <p14:tracePt t="182669" x="2139950" y="4165600"/>
          <p14:tracePt t="182688" x="1962150" y="4140200"/>
          <p14:tracePt t="182701" x="1835150" y="4127500"/>
          <p14:tracePt t="182719" x="1752600" y="4127500"/>
          <p14:tracePt t="182736" x="1701800" y="4140200"/>
          <p14:tracePt t="182742" x="1670050" y="4159250"/>
          <p14:tracePt t="182751" x="1612900" y="4184650"/>
          <p14:tracePt t="182770" x="1536700" y="4216400"/>
          <p14:tracePt t="182785" x="1454150" y="4260850"/>
          <p14:tracePt t="182802" x="1403350" y="4286250"/>
          <p14:tracePt t="182805" x="1397000" y="4292600"/>
          <p14:tracePt t="182818" x="1390650" y="4298950"/>
          <p14:tracePt t="182835" x="1390650" y="4311650"/>
          <p14:tracePt t="182853" x="1397000" y="4337050"/>
          <p14:tracePt t="182868" x="1416050" y="4356100"/>
          <p14:tracePt t="182871" x="1441450" y="4381500"/>
          <p14:tracePt t="182884" x="1511300" y="4438650"/>
          <p14:tracePt t="182901" x="1625600" y="4508500"/>
          <p14:tracePt t="182918" x="1790700" y="4591050"/>
          <p14:tracePt t="182935" x="2000250" y="4667250"/>
          <p14:tracePt t="182951" x="2235200" y="4724400"/>
          <p14:tracePt t="182968" x="2470150" y="4762500"/>
          <p14:tracePt t="182986" x="2781300" y="4768850"/>
          <p14:tracePt t="183002" x="3003550" y="4724400"/>
          <p14:tracePt t="183019" x="3194050" y="4660900"/>
          <p14:tracePt t="183036" x="3295650" y="4629150"/>
          <p14:tracePt t="183052" x="3340100" y="4616450"/>
          <p14:tracePt t="183069" x="3346450" y="4616450"/>
          <p14:tracePt t="183260" x="3346450" y="4610100"/>
          <p14:tracePt t="183274" x="3352800" y="4610100"/>
          <p14:tracePt t="183286" x="3359150" y="4597400"/>
          <p14:tracePt t="183302" x="3384550" y="4572000"/>
          <p14:tracePt t="183318" x="3409950" y="4540250"/>
          <p14:tracePt t="183323" x="3422650" y="4527550"/>
          <p14:tracePt t="183335" x="3435350" y="4508500"/>
          <p14:tracePt t="183338" x="3448050" y="4502150"/>
          <p14:tracePt t="183352" x="3460750" y="4489450"/>
          <p14:tracePt t="183370" x="3467100" y="4483100"/>
          <p14:tracePt t="183385" x="3473450" y="4476750"/>
          <p14:tracePt t="183403" x="3479800" y="4470400"/>
          <p14:tracePt t="183409" x="3492500" y="4457700"/>
          <p14:tracePt t="183418" x="3498850" y="4451350"/>
          <p14:tracePt t="183435" x="3530600" y="4432300"/>
          <p14:tracePt t="183452" x="3600450" y="4400550"/>
          <p14:tracePt t="183470" x="3657600" y="4381500"/>
          <p14:tracePt t="183485" x="3670300" y="4375150"/>
          <p14:tracePt t="189123" x="3676650" y="4375150"/>
          <p14:tracePt t="189132" x="3702050" y="4375150"/>
          <p14:tracePt t="189140" x="3752850" y="4375150"/>
          <p14:tracePt t="189158" x="3898900" y="4375150"/>
          <p14:tracePt t="189175" x="4032250" y="4381500"/>
          <p14:tracePt t="189192" x="4095750" y="4406900"/>
          <p14:tracePt t="189198" x="4108450" y="4432300"/>
          <p14:tracePt t="189207" x="4108450" y="4457700"/>
          <p14:tracePt t="189209" x="4114800" y="4489450"/>
          <p14:tracePt t="189223" x="4114800" y="4521200"/>
          <p14:tracePt t="189226" x="4121150" y="4559300"/>
          <p14:tracePt t="189241" x="4133850" y="4641850"/>
          <p14:tracePt t="189259" x="4133850" y="4686300"/>
          <p14:tracePt t="189275" x="4133850" y="4705350"/>
          <p14:tracePt t="189325" x="4133850" y="4711700"/>
          <p14:tracePt t="189342" x="4127500" y="4749800"/>
          <p14:tracePt t="189357" x="4083050" y="4806950"/>
          <p14:tracePt t="189374" x="4032250" y="4851400"/>
          <p14:tracePt t="189394" x="3962400" y="4902200"/>
          <p14:tracePt t="189408" x="3930650" y="4927600"/>
          <p14:tracePt t="189424" x="3911600" y="4953000"/>
          <p14:tracePt t="189427" x="3911600" y="4959350"/>
          <p14:tracePt t="189440" x="3911600" y="4972050"/>
          <p14:tracePt t="189457" x="3924300" y="4978400"/>
          <p14:tracePt t="189475" x="3975100" y="4978400"/>
          <p14:tracePt t="189493" x="4006850" y="4984750"/>
          <p14:tracePt t="189507" x="4025900" y="4997450"/>
          <p14:tracePt t="189524" x="4019550" y="5010150"/>
          <p14:tracePt t="189541" x="3981450" y="5010150"/>
          <p14:tracePt t="189557" x="3917950" y="5010150"/>
          <p14:tracePt t="189573" x="3873500" y="4991100"/>
          <p14:tracePt t="189591" x="3835400" y="4972050"/>
          <p14:tracePt t="189596" x="3829050" y="4959350"/>
          <p14:tracePt t="189607" x="3822700" y="4953000"/>
          <p14:tracePt t="189624" x="3822700" y="4933950"/>
          <p14:tracePt t="189642" x="3835400" y="4921250"/>
          <p14:tracePt t="189657" x="3860800" y="4895850"/>
          <p14:tracePt t="189662" x="3867150" y="4889500"/>
          <p14:tracePt t="189674" x="3873500" y="4876800"/>
          <p14:tracePt t="189678" x="3879850" y="4876800"/>
          <p14:tracePt t="189742" x="3905250" y="4870450"/>
          <p14:tracePt t="189757" x="3987800" y="4864100"/>
          <p14:tracePt t="189774" x="4121150" y="4857750"/>
          <p14:tracePt t="189778" x="4216400" y="4857750"/>
          <p14:tracePt t="189791" x="4286250" y="4857750"/>
          <p14:tracePt t="189793" x="4387850" y="4851400"/>
          <p14:tracePt t="189807" x="4495800" y="4851400"/>
          <p14:tracePt t="189810" x="4591050" y="4851400"/>
          <p14:tracePt t="189824" x="4692650" y="4851400"/>
          <p14:tracePt t="189826" x="4768850" y="4851400"/>
          <p14:tracePt t="189844" x="4927600" y="4864100"/>
          <p14:tracePt t="189857" x="4997450" y="4876800"/>
          <p14:tracePt t="189875" x="5054600" y="4895850"/>
          <p14:tracePt t="189891" x="5099050" y="4908550"/>
          <p14:tracePt t="189907" x="5124450" y="4914900"/>
          <p14:tracePt t="189924" x="5149850" y="4921250"/>
          <p14:tracePt t="189942" x="5168900" y="4921250"/>
          <p14:tracePt t="189958" x="5187950" y="4914900"/>
          <p14:tracePt t="189975" x="5207000" y="4908550"/>
          <p14:tracePt t="189991" x="5232400" y="4889500"/>
          <p14:tracePt t="190008" x="5257800" y="4857750"/>
          <p14:tracePt t="190025" x="5283200" y="4826000"/>
          <p14:tracePt t="190041" x="5289550" y="4787900"/>
          <p14:tracePt t="190043" x="5289550" y="4781550"/>
          <p14:tracePt t="190057" x="5289550" y="4768850"/>
          <p14:tracePt t="190060" x="5289550" y="4749800"/>
          <p14:tracePt t="190075" x="5289550" y="4730750"/>
          <p14:tracePt t="190092" x="5264150" y="4667250"/>
          <p14:tracePt t="190109" x="5226050" y="4603750"/>
          <p14:tracePt t="190124" x="5143500" y="4527550"/>
          <p14:tracePt t="190141" x="5048250" y="4457700"/>
          <p14:tracePt t="190158" x="4914900" y="4394200"/>
          <p14:tracePt t="190174" x="4845050" y="4368800"/>
          <p14:tracePt t="190191" x="4800600" y="4356100"/>
          <p14:tracePt t="190209" x="4781550" y="4356100"/>
          <p14:tracePt t="190243" x="4730750" y="4368800"/>
          <p14:tracePt t="190260" x="4610100" y="4406900"/>
          <p14:tracePt t="190276" x="4318000" y="4451350"/>
          <p14:tracePt t="190292" x="4152900" y="4464050"/>
          <p14:tracePt t="190309" x="4044950" y="4464050"/>
          <p14:tracePt t="190325" x="4013200" y="4457700"/>
          <p14:tracePt t="190376" x="4025900" y="4464050"/>
          <p14:tracePt t="190392" x="4127500" y="4502150"/>
          <p14:tracePt t="190408" x="4229100" y="4552950"/>
          <p14:tracePt t="190426" x="4349750" y="4629150"/>
          <p14:tracePt t="190441" x="4451350" y="4699000"/>
          <p14:tracePt t="190458" x="4578350" y="4775200"/>
          <p14:tracePt t="190476" x="4667250" y="4819650"/>
          <p14:tracePt t="190492" x="4756150" y="4857750"/>
          <p14:tracePt t="190497" x="4781550" y="4870450"/>
          <p14:tracePt t="190508" x="4813300" y="4889500"/>
          <p14:tracePt t="190525" x="4870450" y="4921250"/>
          <p14:tracePt t="190543" x="4953000" y="4953000"/>
          <p14:tracePt t="190558" x="5054600" y="4984750"/>
          <p14:tracePt t="190561" x="5105400" y="4997450"/>
          <p14:tracePt t="190574" x="5143500" y="5010150"/>
          <p14:tracePt t="190576" x="5181600" y="5016500"/>
          <p14:tracePt t="190591" x="5238750" y="5022850"/>
          <p14:tracePt t="190611" x="5283200" y="5022850"/>
          <p14:tracePt t="190624" x="5359400" y="5016500"/>
          <p14:tracePt t="190641" x="5448300" y="4984750"/>
          <p14:tracePt t="190658" x="5543550" y="4933950"/>
          <p14:tracePt t="190675" x="5607050" y="4883150"/>
          <p14:tracePt t="190680" x="5619750" y="4870450"/>
          <p14:tracePt t="190691" x="5632450" y="4845050"/>
          <p14:tracePt t="190708" x="5638800" y="4800600"/>
          <p14:tracePt t="190725" x="5638800" y="4768850"/>
          <p14:tracePt t="190742" x="5638800" y="4743450"/>
          <p14:tracePt t="190758" x="5638800" y="4724400"/>
          <p14:tracePt t="190776" x="5619750" y="4705350"/>
          <p14:tracePt t="190793" x="5588000" y="4686300"/>
          <p14:tracePt t="190808" x="5543550" y="4654550"/>
          <p14:tracePt t="190826" x="5499100" y="4622800"/>
          <p14:tracePt t="190843" x="5435600" y="4591050"/>
          <p14:tracePt t="190858" x="5365750" y="4559300"/>
          <p14:tracePt t="190876" x="5295900" y="4540250"/>
          <p14:tracePt t="190893" x="5238750" y="4527550"/>
          <p14:tracePt t="190908" x="5187950" y="4521200"/>
          <p14:tracePt t="190925" x="5143500" y="4508500"/>
          <p14:tracePt t="190942" x="5105400" y="4502150"/>
          <p14:tracePt t="190945" x="5086350" y="4495800"/>
          <p14:tracePt t="190959" x="5060950" y="4495800"/>
          <p14:tracePt t="190975" x="4959350" y="4495800"/>
          <p14:tracePt t="190992" x="4832350" y="4508500"/>
          <p14:tracePt t="191010" x="4775200" y="4514850"/>
          <p14:tracePt t="191025" x="4762500" y="4514850"/>
          <p14:tracePt t="191075" x="4768850" y="4527550"/>
          <p14:tracePt t="191092" x="4781550" y="4552950"/>
          <p14:tracePt t="191096" x="4787900" y="4572000"/>
          <p14:tracePt t="191108" x="4794250" y="4591050"/>
          <p14:tracePt t="191127" x="4832350" y="4692650"/>
          <p14:tracePt t="191144" x="4883150" y="4756150"/>
          <p14:tracePt t="191158" x="4902200" y="4775200"/>
          <p14:tracePt t="191175" x="5041900" y="4851400"/>
          <p14:tracePt t="191193" x="5187950" y="4889500"/>
          <p14:tracePt t="191209" x="5314950" y="4895850"/>
          <p14:tracePt t="191225" x="5429250" y="4895850"/>
          <p14:tracePt t="191243" x="5537200" y="4902200"/>
          <p14:tracePt t="191259" x="5607050" y="4908550"/>
          <p14:tracePt t="191275" x="5638800" y="4914900"/>
          <p14:tracePt t="191279" x="5645150" y="4914900"/>
          <p14:tracePt t="191368" x="5645150" y="4921250"/>
          <p14:tracePt t="191429" x="5645150" y="4914900"/>
          <p14:tracePt t="191433" x="5645150" y="4908550"/>
          <p14:tracePt t="191442" x="5638800" y="4902200"/>
          <p14:tracePt t="191666" x="5632450" y="4902200"/>
          <p14:tracePt t="191674" x="5632450" y="4895850"/>
          <p14:tracePt t="191692" x="5626100" y="4889500"/>
          <p14:tracePt t="191711" x="5619750" y="4883150"/>
          <p14:tracePt t="191726" x="5613400" y="4883150"/>
          <p14:tracePt t="191727" x="5613400" y="4876800"/>
          <p14:tracePt t="191743" x="5607050" y="4870450"/>
          <p14:tracePt t="191761" x="5600700" y="4864100"/>
          <p14:tracePt t="191776" x="5594350" y="4851400"/>
          <p14:tracePt t="191792" x="5581650" y="4845050"/>
          <p14:tracePt t="191811" x="5568950" y="4832350"/>
          <p14:tracePt t="191826" x="5549900" y="4813300"/>
          <p14:tracePt t="191844" x="5537200" y="4794250"/>
          <p14:tracePt t="191859" x="5518150" y="4768850"/>
          <p14:tracePt t="191877" x="5499100" y="4749800"/>
          <p14:tracePt t="191894" x="5461000" y="4724400"/>
          <p14:tracePt t="191909" x="5397500" y="4699000"/>
          <p14:tracePt t="191928" x="5340350" y="4679950"/>
          <p14:tracePt t="191944" x="5264150" y="4660900"/>
          <p14:tracePt t="191959" x="5162550" y="4629150"/>
          <p14:tracePt t="191963" x="5111750" y="4622800"/>
          <p14:tracePt t="191976" x="5086350" y="4610100"/>
          <p14:tracePt t="191995" x="5029200" y="4591050"/>
          <p14:tracePt t="192010" x="5016500" y="4584700"/>
          <p14:tracePt t="192027" x="5010150" y="4584700"/>
          <p14:tracePt t="192042" x="5003800" y="4578350"/>
          <p14:tracePt t="192170" x="5003800" y="4584700"/>
          <p14:tracePt t="192176" x="5003800" y="4597400"/>
          <p14:tracePt t="192193" x="5029200" y="4648200"/>
          <p14:tracePt t="192211" x="5054600" y="4699000"/>
          <p14:tracePt t="192226" x="5080000" y="4756150"/>
          <p14:tracePt t="192244" x="5099050" y="4787900"/>
          <p14:tracePt t="192260" x="5111750" y="4813300"/>
          <p14:tracePt t="192276" x="5124450" y="4832350"/>
          <p14:tracePt t="192293" x="5124450" y="4838700"/>
          <p14:tracePt t="192425" x="5118100" y="4838700"/>
          <p14:tracePt t="192431" x="5105400" y="4838700"/>
          <p14:tracePt t="192443" x="5080000" y="4838700"/>
          <p14:tracePt t="192461" x="5003800" y="4838700"/>
          <p14:tracePt t="192478" x="4914900" y="4832350"/>
          <p14:tracePt t="192493" x="4838700" y="4819650"/>
          <p14:tracePt t="192510" x="4654550" y="4781550"/>
          <p14:tracePt t="192526" x="4445000" y="4756150"/>
          <p14:tracePt t="192543" x="4248150" y="4743450"/>
          <p14:tracePt t="192561" x="4057650" y="4718050"/>
          <p14:tracePt t="192577" x="3924300" y="4692650"/>
          <p14:tracePt t="192593" x="3873500" y="4673600"/>
          <p14:tracePt t="192610" x="3860800" y="4660900"/>
          <p14:tracePt t="192626" x="3848100" y="4648200"/>
          <p14:tracePt t="192643" x="3835400" y="4641850"/>
          <p14:tracePt t="192660" x="3810000" y="4635500"/>
          <p14:tracePt t="192664" x="3784600" y="4635500"/>
          <p14:tracePt t="192676" x="3765550" y="4629150"/>
          <p14:tracePt t="192695" x="3708400" y="4622800"/>
          <p14:tracePt t="192711" x="3689350" y="4616450"/>
          <p14:tracePt t="192728" x="3676650" y="4610100"/>
          <p14:tracePt t="192743" x="3670300" y="4610100"/>
          <p14:tracePt t="192760" x="3657600" y="4603750"/>
          <p14:tracePt t="192776" x="3587750" y="4597400"/>
          <p14:tracePt t="192794" x="3473450" y="4584700"/>
          <p14:tracePt t="192799" x="3409950" y="4572000"/>
          <p14:tracePt t="192810" x="3340100" y="4565650"/>
          <p14:tracePt t="192826" x="3251200" y="4559300"/>
          <p14:tracePt t="192844" x="3168650" y="4546600"/>
          <p14:tracePt t="192860" x="3136900" y="4546600"/>
          <p14:tracePt t="192878" x="3130550" y="4546600"/>
          <p14:tracePt t="192893" x="3117850" y="4546600"/>
          <p14:tracePt t="192898" x="3111500" y="4552950"/>
          <p14:tracePt t="192910" x="3098800" y="4572000"/>
          <p14:tracePt t="192928" x="3060700" y="4610100"/>
          <p14:tracePt t="192945" x="3035300" y="4654550"/>
          <p14:tracePt t="192961" x="3035300" y="4737100"/>
          <p14:tracePt t="192979" x="3086100" y="4806950"/>
          <p14:tracePt t="192993" x="3149600" y="4857750"/>
          <p14:tracePt t="193010" x="3257550" y="4921250"/>
          <p14:tracePt t="193028" x="3352800" y="4965700"/>
          <p14:tracePt t="193043" x="3486150" y="4997450"/>
          <p14:tracePt t="193060" x="3568700" y="5010150"/>
          <p14:tracePt t="193078" x="3695700" y="5010150"/>
          <p14:tracePt t="193093" x="3835400" y="4991100"/>
          <p14:tracePt t="193110" x="4057650" y="4946650"/>
          <p14:tracePt t="193114" x="4114800" y="4933950"/>
          <p14:tracePt t="193127" x="4216400" y="4902200"/>
          <p14:tracePt t="193145" x="4381500" y="4838700"/>
          <p14:tracePt t="193162" x="4495800" y="4756150"/>
          <p14:tracePt t="193176" x="4502150" y="4718050"/>
          <p14:tracePt t="193195" x="4445000" y="4654550"/>
          <p14:tracePt t="193212" x="4337050" y="4591050"/>
          <p14:tracePt t="193227" x="4216400" y="4540250"/>
          <p14:tracePt t="193245" x="4121150" y="4521200"/>
          <p14:tracePt t="193262" x="4013200" y="4508500"/>
          <p14:tracePt t="193278" x="3962400" y="4508500"/>
          <p14:tracePt t="193284" x="3949700" y="4514850"/>
          <p14:tracePt t="193293" x="3937000" y="4521200"/>
          <p14:tracePt t="193310" x="3898900" y="4546600"/>
          <p14:tracePt t="193327" x="3848100" y="4584700"/>
          <p14:tracePt t="193345" x="3816350" y="4610100"/>
          <p14:tracePt t="193360" x="3803650" y="4622800"/>
          <p14:tracePt t="193395" x="3816350" y="4635500"/>
          <p14:tracePt t="193412" x="3886200" y="4635500"/>
          <p14:tracePt t="193427" x="3949700" y="4629150"/>
          <p14:tracePt t="193433" x="3981450" y="4622800"/>
          <p14:tracePt t="193444" x="4006850" y="4622800"/>
          <p14:tracePt t="193462" x="4025900" y="4616450"/>
          <p14:tracePt t="193495" x="4019550" y="4610100"/>
          <p14:tracePt t="193512" x="4006850" y="4603750"/>
          <p14:tracePt t="200373" x="4006850" y="4597400"/>
          <p14:tracePt t="200380" x="4000500" y="4597400"/>
          <p14:tracePt t="200384" x="3975100" y="4578350"/>
          <p14:tracePt t="200399" x="3924300" y="4552950"/>
          <p14:tracePt t="200418" x="3905250" y="4546600"/>
          <p14:tracePt t="200451" x="3924300" y="4578350"/>
          <p14:tracePt t="200466" x="3994150" y="4654550"/>
          <p14:tracePt t="200484" x="4140200" y="4775200"/>
          <p14:tracePt t="200491" x="4197350" y="4819650"/>
          <p14:tracePt t="200499" x="4248150" y="4864100"/>
          <p14:tracePt t="200516" x="4305300" y="4921250"/>
          <p14:tracePt t="200539" x="4349750" y="4978400"/>
          <p14:tracePt t="200550" x="4362450" y="4997450"/>
          <p14:tracePt t="200568" x="4425950" y="5048250"/>
          <p14:tracePt t="200585" x="4552950" y="5118100"/>
          <p14:tracePt t="200602" x="4622800" y="5162550"/>
          <p14:tracePt t="200617" x="4654550" y="5187950"/>
          <p14:tracePt t="200622" x="4679950" y="5213350"/>
          <p14:tracePt t="200633" x="4730750" y="5264150"/>
          <p14:tracePt t="200650" x="4768850" y="5321300"/>
          <p14:tracePt t="200668" x="4800600" y="5372100"/>
          <p14:tracePt t="200685" x="4819650" y="5410200"/>
          <p14:tracePt t="200703" x="4851400" y="5448300"/>
          <p14:tracePt t="200716" x="4883150" y="5467350"/>
          <p14:tracePt t="200733" x="4940300" y="5486400"/>
          <p14:tracePt t="200750" x="4984750" y="5492750"/>
          <p14:tracePt t="200767" x="5041900" y="5499100"/>
          <p14:tracePt t="200771" x="5080000" y="5499100"/>
          <p14:tracePt t="200783" x="5099050" y="5492750"/>
          <p14:tracePt t="200800" x="5175250" y="5473700"/>
          <p14:tracePt t="200817" x="5270500" y="5435600"/>
          <p14:tracePt t="200834" x="5365750" y="5397500"/>
          <p14:tracePt t="200850" x="5467350" y="5359400"/>
          <p14:tracePt t="200852" x="5499100" y="5346700"/>
          <p14:tracePt t="200867" x="5556250" y="5327650"/>
          <p14:tracePt t="200869" x="5575300" y="5321300"/>
          <p14:tracePt t="200884" x="5607050" y="5308600"/>
          <p14:tracePt t="200918" x="5594350" y="5302250"/>
          <p14:tracePt t="200935" x="5568950" y="5289550"/>
          <p14:tracePt t="200951" x="5549900" y="5283200"/>
          <p14:tracePt t="200967" x="5530850" y="5276850"/>
          <p14:tracePt t="200970" x="5524500" y="5270500"/>
          <p14:tracePt t="200983" x="5518150" y="5270500"/>
          <p14:tracePt t="201018" x="5505450" y="5264150"/>
          <p14:tracePt t="201033" x="5486400" y="5257800"/>
          <p14:tracePt t="201037" x="5467350" y="5257800"/>
          <p14:tracePt t="201050" x="5461000" y="5257800"/>
          <p14:tracePt t="201052" x="5454650" y="5257800"/>
          <p14:tracePt t="201067" x="5448300" y="5257800"/>
          <p14:tracePt t="201084" x="5435600" y="5251450"/>
          <p14:tracePt t="201088" x="5429250" y="5251450"/>
          <p14:tracePt t="201100" x="5416550" y="5245100"/>
          <p14:tracePt t="201102" x="5403850" y="5245100"/>
          <p14:tracePt t="201117" x="5378450" y="5238750"/>
          <p14:tracePt t="201134" x="5340350" y="5238750"/>
          <p14:tracePt t="201150" x="5314950" y="5238750"/>
          <p14:tracePt t="201167" x="5257800" y="5238750"/>
          <p14:tracePt t="201183" x="5213350" y="5245100"/>
          <p14:tracePt t="201200" x="5143500" y="5257800"/>
          <p14:tracePt t="201218" x="5067300" y="5276850"/>
          <p14:tracePt t="201235" x="4984750" y="5289550"/>
          <p14:tracePt t="201250" x="4826000" y="5308600"/>
          <p14:tracePt t="201267" x="4679950" y="5314950"/>
          <p14:tracePt t="201286" x="4521200" y="5314950"/>
          <p14:tracePt t="201291" x="4438650" y="5314950"/>
          <p14:tracePt t="201300" x="4343400" y="5314950"/>
          <p14:tracePt t="201304" x="4241800" y="5314950"/>
          <p14:tracePt t="201317" x="4140200" y="5314950"/>
          <p14:tracePt t="201318" x="4025900" y="5314950"/>
          <p14:tracePt t="201334" x="3911600" y="5314950"/>
          <p14:tracePt t="201351" x="3606800" y="5314950"/>
          <p14:tracePt t="201368" x="3371850" y="5308600"/>
          <p14:tracePt t="201385" x="3200400" y="5302250"/>
          <p14:tracePt t="201401" x="2971800" y="5295900"/>
          <p14:tracePt t="201417" x="2724150" y="5283200"/>
          <p14:tracePt t="201435" x="2508250" y="5276850"/>
          <p14:tracePt t="201450" x="2355850" y="5270500"/>
          <p14:tracePt t="201467" x="2222500" y="5257800"/>
          <p14:tracePt t="201484" x="2171700" y="5257800"/>
          <p14:tracePt t="201501" x="2120900" y="5257800"/>
          <p14:tracePt t="201503" x="2108200" y="5257800"/>
          <p14:tracePt t="201517" x="2089150" y="5257800"/>
          <p14:tracePt t="201534" x="2070100" y="5264150"/>
          <p14:tracePt t="201551" x="2038350" y="5264150"/>
          <p14:tracePt t="201567" x="1987550" y="5270500"/>
          <p14:tracePt t="201584" x="1936750" y="5270500"/>
          <p14:tracePt t="201585" x="1911350" y="5270500"/>
          <p14:tracePt t="201600" x="1892300" y="5270500"/>
          <p14:tracePt t="201617" x="1866900" y="5270500"/>
          <p14:tracePt t="201634" x="1854200" y="5270500"/>
          <p14:tracePt t="201650" x="1828800" y="5276850"/>
          <p14:tracePt t="201667" x="1797050" y="5276850"/>
          <p14:tracePt t="201686" x="1784350" y="5283200"/>
          <p14:tracePt t="201702" x="1771650" y="5283200"/>
          <p14:tracePt t="201717" x="1758950" y="5289550"/>
          <p14:tracePt t="201735" x="1727200" y="5295900"/>
          <p14:tracePt t="201751" x="1701800" y="5314950"/>
          <p14:tracePt t="201769" x="1689100" y="5321300"/>
          <p14:tracePt t="201818" x="1689100" y="5327650"/>
          <p14:tracePt t="201834" x="1714500" y="5346700"/>
          <p14:tracePt t="201851" x="1739900" y="5365750"/>
          <p14:tracePt t="201867" x="1752600" y="5384800"/>
          <p14:tracePt t="201884" x="1765300" y="5391150"/>
          <p14:tracePt t="201922" x="1778000" y="5391150"/>
          <p14:tracePt t="201936" x="1822450" y="5378450"/>
          <p14:tracePt t="201954" x="1892300" y="5353050"/>
          <p14:tracePt t="201971" x="1949450" y="5327650"/>
          <p14:tracePt t="201984" x="1993900" y="5308600"/>
          <p14:tracePt t="202003" x="2006600" y="5302250"/>
          <p14:tracePt t="202052" x="1993900" y="5302250"/>
          <p14:tracePt t="202069" x="1968500" y="5302250"/>
          <p14:tracePt t="202085" x="1962150" y="5308600"/>
          <p14:tracePt t="202102" x="1955800" y="5308600"/>
          <p14:tracePt t="202119" x="1917700" y="5308600"/>
          <p14:tracePt t="202136" x="1866900" y="5327650"/>
          <p14:tracePt t="202152" x="1771650" y="5372100"/>
          <p14:tracePt t="202157" x="1727200" y="5391150"/>
          <p14:tracePt t="202167" x="1663700" y="5429250"/>
          <p14:tracePt t="202186" x="1606550" y="5467350"/>
          <p14:tracePt t="202202" x="1587500" y="5499100"/>
          <p14:tracePt t="202219" x="1587500" y="5511800"/>
          <p14:tracePt t="202222" x="1593850" y="5524500"/>
          <p14:tracePt t="202234" x="1606550" y="5530850"/>
          <p14:tracePt t="202251" x="1651000" y="5556250"/>
          <p14:tracePt t="202268" x="1689100" y="5575300"/>
          <p14:tracePt t="202286" x="1746250" y="5619750"/>
          <p14:tracePt t="202301" x="1790700" y="5638800"/>
          <p14:tracePt t="202319" x="1835150" y="5651500"/>
          <p14:tracePt t="202335" x="1885950" y="5651500"/>
          <p14:tracePt t="202353" x="1962150" y="5638800"/>
          <p14:tracePt t="202369" x="2025650" y="5619750"/>
          <p14:tracePt t="202387" x="2063750" y="5607050"/>
          <p14:tracePt t="202401" x="2070100" y="5607050"/>
          <p14:tracePt t="202419" x="2063750" y="5600700"/>
          <p14:tracePt t="202434" x="2019300" y="5588000"/>
          <p14:tracePt t="202451" x="1936750" y="5562600"/>
          <p14:tracePt t="202525" x="1930400" y="5562600"/>
          <p14:tracePt t="207313" x="1930400" y="5556250"/>
          <p14:tracePt t="207570" x="1924050" y="5562600"/>
          <p14:tracePt t="207577" x="1924050" y="5575300"/>
          <p14:tracePt t="207589" x="1905000" y="5613400"/>
          <p14:tracePt t="207606" x="1866900" y="5708650"/>
          <p14:tracePt t="207624" x="1854200" y="5765800"/>
          <p14:tracePt t="207629" x="1854200" y="5797550"/>
          <p14:tracePt t="207639" x="1873250" y="5842000"/>
          <p14:tracePt t="207657" x="1911350" y="5911850"/>
          <p14:tracePt t="207674" x="1943100" y="5975350"/>
          <p14:tracePt t="207689" x="1949450" y="6026150"/>
          <p14:tracePt t="207707" x="1955800" y="6064250"/>
          <p14:tracePt t="207713" x="1949450" y="6076950"/>
          <p14:tracePt t="207722" x="1949450" y="6083300"/>
          <p14:tracePt t="207741" x="1943100" y="6089650"/>
          <p14:tracePt t="207818" x="1949450" y="6083300"/>
          <p14:tracePt t="207824" x="1962150" y="6070600"/>
          <p14:tracePt t="207830" x="1981200" y="6051550"/>
          <p14:tracePt t="207839" x="2006600" y="6032500"/>
          <p14:tracePt t="207856" x="2032000" y="6013450"/>
          <p14:tracePt t="207874" x="2120900" y="5949950"/>
          <p14:tracePt t="207889" x="2171700" y="5911850"/>
          <p14:tracePt t="207906" x="2216150" y="5880100"/>
          <p14:tracePt t="207910" x="2254250" y="5861050"/>
          <p14:tracePt t="207923" x="2286000" y="5835650"/>
          <p14:tracePt t="207939" x="2330450" y="5810250"/>
          <p14:tracePt t="207956" x="2362200" y="5791200"/>
          <p14:tracePt t="207973" x="2381250" y="5772150"/>
          <p14:tracePt t="207990" x="2387600" y="5772150"/>
          <p14:tracePt t="208060" x="2387600" y="5765800"/>
          <p14:tracePt t="208099" x="2387600" y="5759450"/>
          <p14:tracePt t="208137" x="2387600" y="5753100"/>
          <p14:tracePt t="208144" x="2393950" y="5753100"/>
          <p14:tracePt t="208156" x="2393950" y="5746750"/>
          <p14:tracePt t="208175" x="2393950" y="5740400"/>
          <p14:tracePt t="208189" x="2406650" y="5727700"/>
          <p14:tracePt t="208208" x="2413000" y="5715000"/>
          <p14:tracePt t="208224" x="2432050" y="5695950"/>
          <p14:tracePt t="208239" x="2444750" y="5683250"/>
          <p14:tracePt t="208256" x="2451100" y="5676900"/>
          <p14:tracePt t="208291" x="2451100" y="5670550"/>
          <p14:tracePt t="209412" x="2457450" y="5670550"/>
          <p14:tracePt t="209418" x="2470150" y="5670550"/>
          <p14:tracePt t="209423" x="2501900" y="5670550"/>
          <p14:tracePt t="209446" x="2571750" y="5657850"/>
          <p14:tracePt t="209457" x="2622550" y="5651500"/>
          <p14:tracePt t="209476" x="2647950" y="5651500"/>
          <p14:tracePt t="209491" x="2686050" y="5638800"/>
          <p14:tracePt t="209508" x="2736850" y="5619750"/>
          <p14:tracePt t="209524" x="2781300" y="5600700"/>
          <p14:tracePt t="209541" x="2813050" y="5588000"/>
          <p14:tracePt t="209557" x="2838450" y="5575300"/>
          <p14:tracePt t="209574" x="2851150" y="5562600"/>
          <p14:tracePt t="209591" x="2857500" y="5562600"/>
          <p14:tracePt t="209738" x="2857500" y="5556250"/>
          <p14:tracePt t="209834" x="2863850" y="5562600"/>
          <p14:tracePt t="209842" x="2863850" y="5568950"/>
          <p14:tracePt t="209857" x="2876550" y="5594350"/>
          <p14:tracePt t="209876" x="2895600" y="5607050"/>
          <p14:tracePt t="209891" x="2901950" y="5619750"/>
          <p14:tracePt t="209907" x="2908300" y="5632450"/>
          <p14:tracePt t="209913" x="2908300" y="5638800"/>
          <p14:tracePt t="209924" x="2908300" y="5645150"/>
          <p14:tracePt t="209942" x="2908300" y="5657850"/>
          <p14:tracePt t="209959" x="2908300" y="5670550"/>
          <p14:tracePt t="209975" x="2901950" y="5676900"/>
          <p14:tracePt t="210259" x="2908300" y="5676900"/>
          <p14:tracePt t="210676" x="2914650" y="5676900"/>
          <p14:tracePt t="210684" x="2921000" y="5676900"/>
          <p14:tracePt t="210691" x="2940050" y="5689600"/>
          <p14:tracePt t="210708" x="2990850" y="5715000"/>
          <p14:tracePt t="210727" x="3016250" y="5727700"/>
          <p14:tracePt t="210743" x="3028950" y="5734050"/>
          <p14:tracePt t="210759" x="3035300" y="5734050"/>
          <p14:tracePt t="210763" x="3041650" y="5734050"/>
          <p14:tracePt t="210810" x="3048000" y="5740400"/>
          <p14:tracePt t="210827" x="3060700" y="5759450"/>
          <p14:tracePt t="210841" x="3092450" y="5791200"/>
          <p14:tracePt t="210859" x="3124200" y="5816600"/>
          <p14:tracePt t="210876" x="3143250" y="5835650"/>
          <p14:tracePt t="210892" x="3155950" y="5842000"/>
          <p14:tracePt t="210909" x="3162300" y="5848350"/>
          <p14:tracePt t="210994" x="3168650" y="5842000"/>
          <p14:tracePt t="210998" x="3168650" y="5835650"/>
          <p14:tracePt t="211008" x="3175000" y="5835650"/>
          <p14:tracePt t="211026" x="3181350" y="5822950"/>
          <p14:tracePt t="211041" x="3187700" y="5816600"/>
          <p14:tracePt t="211059" x="3200400" y="5810250"/>
          <p14:tracePt t="211076" x="3219450" y="5803900"/>
          <p14:tracePt t="211092" x="3238500" y="5803900"/>
          <p14:tracePt t="211110" x="3302000" y="5791200"/>
          <p14:tracePt t="211125" x="3308350" y="5791200"/>
          <p14:tracePt t="211126" x="3314700" y="5791200"/>
          <p14:tracePt t="211142" x="3321050" y="5791200"/>
          <p14:tracePt t="211160" x="3321050" y="5784850"/>
          <p14:tracePt t="211175" x="3314700" y="5778500"/>
          <p14:tracePt t="211226" x="3333750" y="5778500"/>
          <p14:tracePt t="211242" x="3371850" y="5772150"/>
          <p14:tracePt t="211259" x="3422650" y="5772150"/>
          <p14:tracePt t="211276" x="3505200" y="5797550"/>
          <p14:tracePt t="211281" x="3543300" y="5797550"/>
          <p14:tracePt t="211292" x="3562350" y="5803900"/>
          <p14:tracePt t="211358" x="3562350" y="5810250"/>
          <p14:tracePt t="211362" x="3568700" y="5810250"/>
          <p14:tracePt t="211377" x="3581400" y="5822950"/>
          <p14:tracePt t="211394" x="3606800" y="5829300"/>
          <p14:tracePt t="211410" x="3663950" y="5829300"/>
          <p14:tracePt t="211426" x="3733800" y="5829300"/>
          <p14:tracePt t="211443" x="3841750" y="5829300"/>
          <p14:tracePt t="211459" x="3892550" y="5822950"/>
          <p14:tracePt t="211462" x="3943350" y="5822950"/>
          <p14:tracePt t="211475" x="4064000" y="5816600"/>
          <p14:tracePt t="211493" x="4140200" y="5816600"/>
          <p14:tracePt t="211509" x="4197350" y="5822950"/>
          <p14:tracePt t="211526" x="4229100" y="5822950"/>
          <p14:tracePt t="211542" x="4267200" y="5822950"/>
          <p14:tracePt t="211559" x="4318000" y="5822950"/>
          <p14:tracePt t="211576" x="4387850" y="5822950"/>
          <p14:tracePt t="211592" x="4457700" y="5816600"/>
          <p14:tracePt t="211609" x="4527550" y="5810250"/>
          <p14:tracePt t="211613" x="4552950" y="5803900"/>
          <p14:tracePt t="211625" x="4559300" y="5803900"/>
          <p14:tracePt t="211627" x="4584700" y="5797550"/>
          <p14:tracePt t="211642" x="4610100" y="5791200"/>
          <p14:tracePt t="211667" x="4705350" y="5778500"/>
          <p14:tracePt t="211675" x="4819650" y="5772150"/>
          <p14:tracePt t="211692" x="4851400" y="5772150"/>
          <p14:tracePt t="211710" x="5054600" y="5759450"/>
          <p14:tracePt t="211726" x="5111750" y="5759450"/>
          <p14:tracePt t="211742" x="5137150" y="5759450"/>
          <p14:tracePt t="211760" x="5149850" y="5759450"/>
          <p14:tracePt t="211776" x="5168900" y="5753100"/>
          <p14:tracePt t="211794" x="5207000" y="5740400"/>
          <p14:tracePt t="211809" x="5232400" y="5740400"/>
          <p14:tracePt t="211813" x="5245100" y="5734050"/>
          <p14:tracePt t="211826" x="5251450" y="5734050"/>
          <p14:tracePt t="211842" x="5264150" y="5734050"/>
          <p14:tracePt t="211861" x="5302250" y="5734050"/>
          <p14:tracePt t="211876" x="5334000" y="5734050"/>
          <p14:tracePt t="211892" x="5340350" y="5734050"/>
          <p14:tracePt t="211895" x="5359400" y="5740400"/>
          <p14:tracePt t="211909" x="5372100" y="5740400"/>
          <p14:tracePt t="211926" x="5391150" y="5753100"/>
          <p14:tracePt t="211944" x="5403850" y="5765800"/>
          <p14:tracePt t="211960" x="5410200" y="5772150"/>
          <p14:tracePt t="211976" x="5416550" y="5778500"/>
          <p14:tracePt t="211994" x="5416550" y="5784850"/>
          <p14:tracePt t="212011" x="5416550" y="5797550"/>
          <p14:tracePt t="212026" x="5416550" y="5803900"/>
          <p14:tracePt t="212044" x="5416550" y="5810250"/>
          <p14:tracePt t="212059" x="5416550" y="5816600"/>
          <p14:tracePt t="212112" x="5416550" y="5822950"/>
          <p14:tracePt t="212128" x="5422900" y="5829300"/>
          <p14:tracePt t="212144" x="5435600" y="5842000"/>
          <p14:tracePt t="212160" x="5441950" y="5854700"/>
          <p14:tracePt t="212168" x="5441950" y="5861050"/>
          <p14:tracePt t="212193" x="5441950" y="5873750"/>
          <p14:tracePt t="212211" x="5416550" y="5892800"/>
          <p14:tracePt t="212226" x="5403850" y="5892800"/>
          <p14:tracePt t="212243" x="5397500" y="5905500"/>
          <p14:tracePt t="212260" x="5391150" y="5911850"/>
          <p14:tracePt t="212279" x="5384800" y="5918200"/>
          <p14:tracePt t="212368" x="5384800" y="5911850"/>
          <p14:tracePt t="212374" x="5384800" y="5899150"/>
          <p14:tracePt t="212394" x="5384800" y="5854700"/>
          <p14:tracePt t="212412" x="5391150" y="5803900"/>
          <p14:tracePt t="212426" x="5391150" y="5759450"/>
          <p14:tracePt t="212444" x="5391150" y="5708650"/>
          <p14:tracePt t="212448" x="5391150" y="5676900"/>
          <p14:tracePt t="212460" x="5397500" y="5619750"/>
          <p14:tracePt t="212477" x="5397500" y="5600700"/>
          <p14:tracePt t="212494" x="5403850" y="5549900"/>
          <p14:tracePt t="212509" x="5403850" y="5511800"/>
          <p14:tracePt t="212526" x="5403850" y="5505450"/>
          <p14:tracePt t="212577" x="5403850" y="5524500"/>
          <p14:tracePt t="212593" x="5391150" y="5588000"/>
          <p14:tracePt t="212611" x="5378450" y="5632450"/>
          <p14:tracePt t="212628" x="5353050" y="5676900"/>
          <p14:tracePt t="212643" x="5327650" y="5721350"/>
          <p14:tracePt t="212661" x="5308600" y="5759450"/>
          <p14:tracePt t="212677" x="5283200" y="5791200"/>
          <p14:tracePt t="212693" x="5257800" y="5829300"/>
          <p14:tracePt t="212697" x="5238750" y="5861050"/>
          <p14:tracePt t="212710" x="5232400" y="5873750"/>
          <p14:tracePt t="212727" x="5181600" y="5949950"/>
          <p14:tracePt t="212744" x="5156200" y="5988050"/>
          <p14:tracePt t="212760" x="5143500" y="6000750"/>
          <p14:tracePt t="212763" x="5137150" y="6007100"/>
          <p14:tracePt t="212776" x="5124450" y="6019800"/>
          <p14:tracePt t="212778" x="5118100" y="6019800"/>
          <p14:tracePt t="212860" x="5111750" y="6019800"/>
          <p14:tracePt t="212878" x="5092700" y="6019800"/>
          <p14:tracePt t="212893" x="5080000" y="6007100"/>
          <p14:tracePt t="212910" x="5073650" y="6000750"/>
          <p14:tracePt t="212914" x="5067300" y="5994400"/>
          <p14:tracePt t="212927" x="5067300" y="5988050"/>
          <p14:tracePt t="212945" x="5067300" y="5975350"/>
          <p14:tracePt t="212962" x="5067300" y="5962650"/>
          <p14:tracePt t="212978" x="5067300" y="5949950"/>
          <p14:tracePt t="212993" x="5067300" y="5930900"/>
          <p14:tracePt t="213010" x="5067300" y="5905500"/>
          <p14:tracePt t="213030" x="5067300" y="5861050"/>
          <p14:tracePt t="213043" x="5067300" y="5829300"/>
          <p14:tracePt t="213060" x="5067300" y="5797550"/>
          <p14:tracePt t="213079" x="5067300" y="5778500"/>
          <p14:tracePt t="213094" x="5067300" y="5753100"/>
          <p14:tracePt t="213111" x="5067300" y="5734050"/>
          <p14:tracePt t="213127" x="5067300" y="5715000"/>
          <p14:tracePt t="213143" x="5067300" y="5695950"/>
          <p14:tracePt t="213148" x="5067300" y="5689600"/>
          <p14:tracePt t="213160" x="5067300" y="5683250"/>
          <p14:tracePt t="213179" x="5067300" y="5664200"/>
          <p14:tracePt t="213195" x="5067300" y="5657850"/>
          <p14:tracePt t="213211" x="5067300" y="5645150"/>
          <p14:tracePt t="213227" x="5067300" y="5638800"/>
          <p14:tracePt t="213243" x="5073650" y="5632450"/>
          <p14:tracePt t="213262" x="5080000" y="5626100"/>
          <p14:tracePt t="213278" x="5080000" y="5619750"/>
          <p14:tracePt t="213284" x="5086350" y="5619750"/>
          <p14:tracePt t="213311" x="5105400" y="5619750"/>
          <p14:tracePt t="213327" x="5149850" y="5632450"/>
          <p14:tracePt t="213345" x="5238750" y="5670550"/>
          <p14:tracePt t="213351" x="5289550" y="5702300"/>
          <p14:tracePt t="213360" x="5327650" y="5721350"/>
          <p14:tracePt t="213377" x="5378450" y="5759450"/>
          <p14:tracePt t="213394" x="5410200" y="5778500"/>
          <p14:tracePt t="213412" x="5435600" y="5791200"/>
          <p14:tracePt t="213427" x="5448300" y="5797550"/>
          <p14:tracePt t="213563" x="5454650" y="5797550"/>
          <p14:tracePt t="213569" x="5461000" y="5791200"/>
          <p14:tracePt t="213577" x="5480050" y="5772150"/>
          <p14:tracePt t="213596" x="5499100" y="5753100"/>
          <p14:tracePt t="213612" x="5511800" y="5727700"/>
          <p14:tracePt t="213627" x="5524500" y="5689600"/>
          <p14:tracePt t="213644" x="5524500" y="5670550"/>
          <p14:tracePt t="213660" x="5530850" y="5651500"/>
          <p14:tracePt t="213662" x="5530850" y="5645150"/>
          <p14:tracePt t="213678" x="5530850" y="5632450"/>
          <p14:tracePt t="213697" x="5511800" y="5600700"/>
          <p14:tracePt t="213702" x="5492750" y="5588000"/>
          <p14:tracePt t="213711" x="5480050" y="5575300"/>
          <p14:tracePt t="213727" x="5422900" y="5543550"/>
          <p14:tracePt t="213746" x="5372100" y="5518150"/>
          <p14:tracePt t="213761" x="5321300" y="5492750"/>
          <p14:tracePt t="213779" x="5302250" y="5486400"/>
          <p14:tracePt t="213794" x="5276850" y="5473700"/>
          <p14:tracePt t="213812" x="5257800" y="5467350"/>
          <p14:tracePt t="213827" x="5213350" y="5461000"/>
          <p14:tracePt t="213833" x="5194300" y="5461000"/>
          <p14:tracePt t="213844" x="5168900" y="5461000"/>
          <p14:tracePt t="213861" x="5092700" y="5461000"/>
          <p14:tracePt t="213879" x="5010150" y="5461000"/>
          <p14:tracePt t="213896" x="4959350" y="5454650"/>
          <p14:tracePt t="213911" x="4902200" y="5454650"/>
          <p14:tracePt t="213928" x="4883150" y="5454650"/>
          <p14:tracePt t="213944" x="4876800" y="5454650"/>
          <p14:tracePt t="213947" x="4876800" y="5461000"/>
          <p14:tracePt t="213961" x="4870450" y="5492750"/>
          <p14:tracePt t="213977" x="4889500" y="5524500"/>
          <p14:tracePt t="213996" x="4914900" y="5549900"/>
          <p14:tracePt t="214012" x="4933950" y="5588000"/>
          <p14:tracePt t="214027" x="4953000" y="5613400"/>
          <p14:tracePt t="214045" x="4978400" y="5645150"/>
          <p14:tracePt t="214063" x="5035550" y="5695950"/>
          <p14:tracePt t="214065" x="5060950" y="5721350"/>
          <p14:tracePt t="214077" x="5086350" y="5740400"/>
          <p14:tracePt t="214096" x="5194300" y="5797550"/>
          <p14:tracePt t="214114" x="5270500" y="5822950"/>
          <p14:tracePt t="214127" x="5353050" y="5842000"/>
          <p14:tracePt t="214144" x="5473700" y="5842000"/>
          <p14:tracePt t="214164" x="5607050" y="5791200"/>
          <p14:tracePt t="214178" x="5632450" y="5778500"/>
          <p14:tracePt t="214179" x="5651500" y="5759450"/>
          <p14:tracePt t="214195" x="5683250" y="5734050"/>
          <p14:tracePt t="214212" x="5689600" y="5727700"/>
          <p14:tracePt t="214263" x="5683250" y="5727700"/>
          <p14:tracePt t="214279" x="5670550" y="5734050"/>
          <p14:tracePt t="214534" x="5664200" y="5734050"/>
          <p14:tracePt t="214545" x="5657850" y="5721350"/>
          <p14:tracePt t="214563" x="5651500" y="5708650"/>
          <p14:tracePt t="214580" x="5645150" y="5702300"/>
          <p14:tracePt t="214595" x="5638800" y="5695950"/>
          <p14:tracePt t="214659" x="5638800" y="5689600"/>
          <p14:tracePt t="214667" x="5632450" y="5683250"/>
          <p14:tracePt t="214700" x="5626100" y="5676900"/>
          <p14:tracePt t="214706" x="5613400" y="5676900"/>
          <p14:tracePt t="214711" x="5588000" y="5676900"/>
          <p14:tracePt t="214730" x="5537200" y="5683250"/>
          <p14:tracePt t="214746" x="5467350" y="5683250"/>
          <p14:tracePt t="214761" x="5397500" y="5670550"/>
          <p14:tracePt t="214780" x="5334000" y="5651500"/>
          <p14:tracePt t="214796" x="5270500" y="5619750"/>
          <p14:tracePt t="214811" x="5257800" y="5613400"/>
          <p14:tracePt t="214829" x="5251450" y="5613400"/>
          <p14:tracePt t="214845" x="5232400" y="5638800"/>
          <p14:tracePt t="214862" x="5200650" y="5689600"/>
          <p14:tracePt t="214881" x="5162550" y="5797550"/>
          <p14:tracePt t="214896" x="5156200" y="5822950"/>
          <p14:tracePt t="214912" x="5156200" y="5867400"/>
          <p14:tracePt t="214930" x="5156200" y="5873750"/>
          <p14:tracePt t="214980" x="5162550" y="5880100"/>
          <p14:tracePt t="214995" x="5200650" y="5899150"/>
          <p14:tracePt t="215013" x="5232400" y="5918200"/>
          <p14:tracePt t="215028" x="5276850" y="5943600"/>
          <p14:tracePt t="215045" x="5295900" y="5949950"/>
          <p14:tracePt t="215106" x="5295900" y="5943600"/>
          <p14:tracePt t="215112" x="5289550" y="5937250"/>
          <p14:tracePt t="215129" x="5276850" y="5930900"/>
          <p14:tracePt t="215147" x="5251450" y="5911850"/>
          <p14:tracePt t="215163" x="5232400" y="5880100"/>
          <p14:tracePt t="215178" x="5219700" y="5854700"/>
          <p14:tracePt t="215197" x="5219700" y="5848350"/>
          <p14:tracePt t="217789" x="5213350" y="5842000"/>
          <p14:tracePt t="217795" x="5194300" y="5822950"/>
          <p14:tracePt t="217814" x="5124450" y="5791200"/>
          <p14:tracePt t="217832" x="5054600" y="5772150"/>
          <p14:tracePt t="217850" x="5022850" y="5765800"/>
          <p14:tracePt t="217854" x="5016500" y="5765800"/>
          <p14:tracePt t="217930" x="5010150" y="5759450"/>
          <p14:tracePt t="217941" x="5010150" y="5753100"/>
          <p14:tracePt t="217947" x="4997450" y="5746750"/>
          <p14:tracePt t="217965" x="4959350" y="5727700"/>
          <p14:tracePt t="217983" x="4921250" y="5721350"/>
          <p14:tracePt t="218042" x="4914900" y="5727700"/>
          <p14:tracePt t="218049" x="4902200" y="5734050"/>
          <p14:tracePt t="218064" x="4876800" y="5759450"/>
          <p14:tracePt t="218082" x="4832350" y="5791200"/>
          <p14:tracePt t="218098" x="4813300" y="5810250"/>
          <p14:tracePt t="218116" x="4768850" y="5835650"/>
          <p14:tracePt t="218131" x="4730750" y="5861050"/>
          <p14:tracePt t="218149" x="4705350" y="5873750"/>
          <p14:tracePt t="218165" x="4679950" y="5873750"/>
          <p14:tracePt t="218182" x="4635500" y="5880100"/>
          <p14:tracePt t="218199" x="4603750" y="5880100"/>
          <p14:tracePt t="218216" x="4597400" y="5880100"/>
          <p14:tracePt t="218355" x="4597400" y="5873750"/>
          <p14:tracePt t="218380" x="4597400" y="5867400"/>
          <p14:tracePt t="218405" x="4597400" y="5861050"/>
          <p14:tracePt t="218414" x="4603750" y="5861050"/>
          <p14:tracePt t="218433" x="4610100" y="5854700"/>
          <p14:tracePt t="218450" x="4610100" y="5842000"/>
          <p14:tracePt t="218634" x="4616450" y="5842000"/>
          <p14:tracePt t="218646" x="4641850" y="5842000"/>
          <p14:tracePt t="218653" x="4654550" y="5842000"/>
          <p14:tracePt t="218665" x="4705350" y="5848350"/>
          <p14:tracePt t="218681" x="4826000" y="5861050"/>
          <p14:tracePt t="218700" x="4978400" y="5873750"/>
          <p14:tracePt t="218715" x="5086350" y="5873750"/>
          <p14:tracePt t="218733" x="5175250" y="5867400"/>
          <p14:tracePt t="218748" x="5194300" y="5861050"/>
          <p14:tracePt t="218750" x="5207000" y="5861050"/>
          <p14:tracePt t="218766" x="5232400" y="5854700"/>
          <p14:tracePt t="218783" x="5251450" y="5848350"/>
          <p14:tracePt t="218800" x="5270500" y="5848350"/>
          <p14:tracePt t="218815" x="5289550" y="5848350"/>
          <p14:tracePt t="218833" x="5321300" y="5842000"/>
          <p14:tracePt t="218850" x="5353050" y="5835650"/>
          <p14:tracePt t="218865" x="5372100" y="5822950"/>
          <p14:tracePt t="218883" x="5384800" y="5816600"/>
          <p14:tracePt t="218899" x="5397500" y="5803900"/>
          <p14:tracePt t="218915" x="5403850" y="5803900"/>
          <p14:tracePt t="218932" x="5403850" y="5797550"/>
          <p14:tracePt t="218949" x="5410200" y="5797550"/>
          <p14:tracePt t="218965" x="5429250" y="5803900"/>
          <p14:tracePt t="219016" x="5435600" y="5803900"/>
          <p14:tracePt t="219033" x="5441950" y="5797550"/>
          <p14:tracePt t="219049" x="5448300" y="5791200"/>
          <p14:tracePt t="219065" x="5454650" y="5784850"/>
          <p14:tracePt t="219083" x="5461000" y="5784850"/>
          <p14:tracePt t="219163" x="5461000" y="5778500"/>
          <p14:tracePt t="219167" x="5461000" y="5772150"/>
          <p14:tracePt t="219182" x="5461000" y="5765800"/>
          <p14:tracePt t="219200" x="5461000" y="5759450"/>
          <p14:tracePt t="219217" x="5467350" y="5753100"/>
          <p14:tracePt t="219232" x="5473700" y="5746750"/>
          <p14:tracePt t="219236" x="5480050" y="5746750"/>
          <p14:tracePt t="219249" x="5486400" y="5746750"/>
          <p14:tracePt t="219265" x="5499100" y="5740400"/>
          <p14:tracePt t="219283" x="5537200" y="5734050"/>
          <p14:tracePt t="219299" x="5594350" y="5734050"/>
          <p14:tracePt t="219316" x="5715000" y="5753100"/>
          <p14:tracePt t="219332" x="5797550" y="5759450"/>
          <p14:tracePt t="219349" x="5899150" y="5772150"/>
          <p14:tracePt t="219365" x="5943600" y="5772150"/>
          <p14:tracePt t="219383" x="5949950" y="5772150"/>
          <p14:tracePt t="219402" x="5956300" y="5772150"/>
          <p14:tracePt t="219417" x="5962650" y="5765800"/>
          <p14:tracePt t="219433" x="6000750" y="5765800"/>
          <p14:tracePt t="219448" x="6051550" y="5765800"/>
          <p14:tracePt t="219467" x="6121400" y="5765800"/>
          <p14:tracePt t="219482" x="6165850" y="5765800"/>
          <p14:tracePt t="219500" x="6203950" y="5759450"/>
          <p14:tracePt t="219516" x="6248400" y="5759450"/>
          <p14:tracePt t="219532" x="6280150" y="5759450"/>
          <p14:tracePt t="219550" x="6305550" y="5759450"/>
          <p14:tracePt t="219567" x="6350000" y="5759450"/>
          <p14:tracePt t="219582" x="6400800" y="5765800"/>
          <p14:tracePt t="219583" x="6445250" y="5765800"/>
          <p14:tracePt t="219599" x="6508750" y="5765800"/>
          <p14:tracePt t="219617" x="6553200" y="5759450"/>
          <p14:tracePt t="219622" x="6565900" y="5759450"/>
          <p14:tracePt t="219632" x="6584950" y="5753100"/>
          <p14:tracePt t="219650" x="6616700" y="5746750"/>
          <p14:tracePt t="219665" x="6635750" y="5746750"/>
          <p14:tracePt t="219683" x="6661150" y="5746750"/>
          <p14:tracePt t="219699" x="6680200" y="5746750"/>
          <p14:tracePt t="219715" x="6705600" y="5740400"/>
          <p14:tracePt t="219718" x="6711950" y="5740400"/>
          <p14:tracePt t="219733" x="6731000" y="5740400"/>
          <p14:tracePt t="219750" x="6737350" y="5740400"/>
          <p14:tracePt t="219767" x="6743700" y="5740400"/>
          <p14:tracePt t="219784" x="6762750" y="5734050"/>
          <p14:tracePt t="219788" x="6775450" y="5734050"/>
          <p14:tracePt t="219799" x="6781800" y="5727700"/>
          <p14:tracePt t="219803" x="6794500" y="5727700"/>
          <p14:tracePt t="219816" x="6800850" y="5727700"/>
          <p14:tracePt t="219835" x="6832600" y="5727700"/>
          <p14:tracePt t="219849" x="6845300" y="5727700"/>
          <p14:tracePt t="220067" x="6851650" y="5727700"/>
          <p14:tracePt t="220082" x="6864350" y="5727700"/>
          <p14:tracePt t="220099" x="6896100" y="5727700"/>
          <p14:tracePt t="220118" x="6934200" y="5715000"/>
          <p14:tracePt t="220134" x="6985000" y="5702300"/>
          <p14:tracePt t="220152" x="7092950" y="5689600"/>
          <p14:tracePt t="220166" x="7124700" y="5689600"/>
          <p14:tracePt t="220185" x="7181850" y="5683250"/>
          <p14:tracePt t="220200" x="7219950" y="5683250"/>
          <p14:tracePt t="220218" x="7226300" y="5683250"/>
          <p14:tracePt t="220340" x="7226300" y="5676900"/>
          <p14:tracePt t="220353" x="7232650" y="5676900"/>
          <p14:tracePt t="220546" x="7219950" y="5676900"/>
          <p14:tracePt t="220556" x="7207250" y="5676900"/>
          <p14:tracePt t="220566" x="7194550" y="5683250"/>
          <p14:tracePt t="220585" x="7118350" y="5695950"/>
          <p14:tracePt t="220600" x="7067550" y="5708650"/>
          <p14:tracePt t="220616" x="7010400" y="5721350"/>
          <p14:tracePt t="220634" x="6896100" y="5753100"/>
          <p14:tracePt t="220639" x="6851650" y="5759450"/>
          <p14:tracePt t="220650" x="6743700" y="5784850"/>
          <p14:tracePt t="220667" x="6565900" y="5797550"/>
          <p14:tracePt t="220684" x="6280150" y="5797550"/>
          <p14:tracePt t="220701" x="5943600" y="5784850"/>
          <p14:tracePt t="220718" x="5613400" y="5759450"/>
          <p14:tracePt t="220735" x="5194300" y="5708650"/>
          <p14:tracePt t="220741" x="4997450" y="5689600"/>
          <p14:tracePt t="220750" x="4775200" y="5670550"/>
          <p14:tracePt t="220752" x="4591050" y="5657850"/>
          <p14:tracePt t="220767" x="4381500" y="5638800"/>
          <p14:tracePt t="220770" x="4178300" y="5632450"/>
          <p14:tracePt t="220783" x="3657600" y="5613400"/>
          <p14:tracePt t="220802" x="3130550" y="5600700"/>
          <p14:tracePt t="220817" x="2667000" y="5588000"/>
          <p14:tracePt t="220834" x="2336800" y="5588000"/>
          <p14:tracePt t="220850" x="2146300" y="5588000"/>
          <p14:tracePt t="220867" x="2044700" y="5575300"/>
          <p14:tracePt t="220883" x="1943100" y="5575300"/>
          <p14:tracePt t="220900" x="1797050" y="5594350"/>
          <p14:tracePt t="220918" x="1631950" y="5645150"/>
          <p14:tracePt t="220933" x="1454150" y="5734050"/>
          <p14:tracePt t="220951" x="1333500" y="5829300"/>
          <p14:tracePt t="220967" x="1257300" y="5930900"/>
          <p14:tracePt t="220983" x="1231900" y="5981700"/>
          <p14:tracePt t="220987" x="1231900" y="5994400"/>
          <p14:tracePt t="221056" x="1231900" y="6000750"/>
          <p14:tracePt t="221064" x="1231900" y="6013450"/>
          <p14:tracePt t="221071" x="1219200" y="6026150"/>
          <p14:tracePt t="221083" x="1212850" y="6038850"/>
          <p14:tracePt t="221102" x="1187450" y="6070600"/>
          <p14:tracePt t="221118" x="1187450" y="6083300"/>
          <p14:tracePt t="221135" x="1187450" y="6096000"/>
          <p14:tracePt t="221170" x="1193800" y="6096000"/>
          <p14:tracePt t="221185" x="1219200" y="6096000"/>
          <p14:tracePt t="221201" x="1257300" y="6096000"/>
          <p14:tracePt t="221218" x="1263650" y="6089650"/>
          <p14:tracePt t="221234" x="1270000" y="6089650"/>
          <p14:tracePt t="221252" x="1289050" y="6102350"/>
          <p14:tracePt t="221267" x="1314450" y="6121400"/>
          <p14:tracePt t="221286" x="1339850" y="6134100"/>
          <p14:tracePt t="221302" x="1358900" y="6140450"/>
          <p14:tracePt t="221318" x="1390650" y="6140450"/>
          <p14:tracePt t="221322" x="1409700" y="6140450"/>
          <p14:tracePt t="221334" x="1428750" y="6140450"/>
          <p14:tracePt t="221336" x="1473200" y="6127750"/>
          <p14:tracePt t="221350" x="1492250" y="6121400"/>
          <p14:tracePt t="221367" x="1511300" y="6115050"/>
          <p14:tracePt t="221384" x="1511300" y="6121400"/>
          <p14:tracePt t="221401" x="1473200" y="6172200"/>
          <p14:tracePt t="221417" x="1447800" y="6191250"/>
          <p14:tracePt t="223016" x="1454150" y="6191250"/>
          <p14:tracePt t="223021" x="1473200" y="6191250"/>
          <p14:tracePt t="223035" x="1543050" y="6191250"/>
          <p14:tracePt t="223054" x="1917700" y="6197600"/>
          <p14:tracePt t="223071" x="2171700" y="6197600"/>
          <p14:tracePt t="223087" x="2311400" y="6178550"/>
          <p14:tracePt t="223103" x="2349500" y="6172200"/>
          <p14:tracePt t="223136" x="2355850" y="6172200"/>
          <p14:tracePt t="223330" x="2362200" y="6172200"/>
          <p14:tracePt t="223345" x="2368550" y="6165850"/>
          <p14:tracePt t="223353" x="2374900" y="6159500"/>
          <p14:tracePt t="223369" x="2374900" y="6140450"/>
          <p14:tracePt t="223387" x="2355850" y="6121400"/>
          <p14:tracePt t="223404" x="2324100" y="6102350"/>
          <p14:tracePt t="223420" x="2317750" y="6083300"/>
          <p14:tracePt t="223435" x="2343150" y="6057900"/>
          <p14:tracePt t="223452" x="2419350" y="6045200"/>
          <p14:tracePt t="223470" x="2571750" y="6026150"/>
          <p14:tracePt t="223485" x="2660650" y="6026150"/>
          <p14:tracePt t="223490" x="2673350" y="6032500"/>
          <p14:tracePt t="223502" x="2679700" y="6038850"/>
          <p14:tracePt t="223519" x="2673350" y="6051550"/>
          <p14:tracePt t="223537" x="2654300" y="6083300"/>
          <p14:tracePt t="223552" x="2647950" y="6096000"/>
          <p14:tracePt t="223571" x="2635250" y="6115050"/>
          <p14:tracePt t="223620" x="2622550" y="6121400"/>
          <p14:tracePt t="224000" x="2628900" y="6121400"/>
          <p14:tracePt t="224006" x="2660650" y="6121400"/>
          <p14:tracePt t="224019" x="2730500" y="6108700"/>
          <p14:tracePt t="224039" x="3098800" y="6057900"/>
          <p14:tracePt t="224054" x="3371850" y="6032500"/>
          <p14:tracePt t="224070" x="3549650" y="6019800"/>
          <p14:tracePt t="224087" x="3600450" y="6019800"/>
          <p14:tracePt t="224177" x="3606800" y="6019800"/>
          <p14:tracePt t="224181" x="3613150" y="6019800"/>
          <p14:tracePt t="224204" x="3632200" y="6013450"/>
          <p14:tracePt t="224221" x="3683000" y="6013450"/>
          <p14:tracePt t="224236" x="3689350" y="6013450"/>
          <p14:tracePt t="224239" x="3695700" y="6013450"/>
          <p14:tracePt t="224287" x="3708400" y="6013450"/>
          <p14:tracePt t="224303" x="3714750" y="6013450"/>
          <p14:tracePt t="224320" x="3829050" y="6013450"/>
          <p14:tracePt t="224337" x="3879850" y="6007100"/>
          <p14:tracePt t="224354" x="3911600" y="6007100"/>
          <p14:tracePt t="224371" x="3924300" y="6007100"/>
          <p14:tracePt t="224457" x="3930650" y="6000750"/>
          <p14:tracePt t="224464" x="3937000" y="6000750"/>
          <p14:tracePt t="224479" x="3943350" y="5994400"/>
          <p14:tracePt t="224592" x="3949700" y="5994400"/>
          <p14:tracePt t="224608" x="3949700" y="5988050"/>
          <p14:tracePt t="224612" x="3956050" y="5988050"/>
          <p14:tracePt t="224621" x="3962400" y="5981700"/>
          <p14:tracePt t="224636" x="3962400" y="5975350"/>
          <p14:tracePt t="224655" x="3968750" y="5975350"/>
          <p14:tracePt t="224808" x="3968750" y="5981700"/>
          <p14:tracePt t="225074" x="3987800" y="5981700"/>
          <p14:tracePt t="225080" x="4025900" y="5975350"/>
          <p14:tracePt t="225087" x="4051300" y="5975350"/>
          <p14:tracePt t="225105" x="4114800" y="5969000"/>
          <p14:tracePt t="225121" x="4127500" y="5969000"/>
          <p14:tracePt t="225204" x="4133850" y="5969000"/>
          <p14:tracePt t="225212" x="4140200" y="5969000"/>
          <p14:tracePt t="225220" x="4165600" y="5962650"/>
          <p14:tracePt t="225238" x="4241800" y="5962650"/>
          <p14:tracePt t="225254" x="4292600" y="5969000"/>
          <p14:tracePt t="225270" x="4318000" y="5981700"/>
          <p14:tracePt t="225272" x="4324350" y="5988050"/>
          <p14:tracePt t="225288" x="4324350" y="5994400"/>
          <p14:tracePt t="225305" x="4324350" y="6007100"/>
          <p14:tracePt t="225366" x="4330700" y="6007100"/>
          <p14:tracePt t="225380" x="4356100" y="6007100"/>
          <p14:tracePt t="225388" x="4394200" y="6007100"/>
          <p14:tracePt t="225404" x="4502150" y="6007100"/>
          <p14:tracePt t="225422" x="4616450" y="6007100"/>
          <p14:tracePt t="225437" x="4718050" y="6007100"/>
          <p14:tracePt t="225454" x="4800600" y="6013450"/>
          <p14:tracePt t="225472" x="4851400" y="6019800"/>
          <p14:tracePt t="225487" x="4921250" y="6032500"/>
          <p14:tracePt t="225506" x="5022850" y="6051550"/>
          <p14:tracePt t="225521" x="5143500" y="6070600"/>
          <p14:tracePt t="225539" x="5264150" y="6076950"/>
          <p14:tracePt t="225545" x="5295900" y="6076950"/>
          <p14:tracePt t="225546" x="5340350" y="6070600"/>
          <p14:tracePt t="225554" x="5365750" y="6070600"/>
          <p14:tracePt t="225573" x="5416550" y="6057900"/>
          <p14:tracePt t="225587" x="5461000" y="6038850"/>
          <p14:tracePt t="225607" x="5486400" y="6038850"/>
          <p14:tracePt t="225621" x="5505450" y="6038850"/>
          <p14:tracePt t="225639" x="5518150" y="6032500"/>
          <p14:tracePt t="225654" x="5530850" y="6032500"/>
          <p14:tracePt t="225725" x="5537200" y="6032500"/>
          <p14:tracePt t="225737" x="5543550" y="6032500"/>
          <p14:tracePt t="225756" x="5556250" y="6032500"/>
          <p14:tracePt t="225772" x="5575300" y="6032500"/>
          <p14:tracePt t="225823" x="5581650" y="6032500"/>
          <p14:tracePt t="225837" x="5607050" y="6032500"/>
          <p14:tracePt t="225856" x="5676900" y="6032500"/>
          <p14:tracePt t="225872" x="5727700" y="6032500"/>
          <p14:tracePt t="225887" x="5810250" y="6026150"/>
          <p14:tracePt t="225892" x="5854700" y="6026150"/>
          <p14:tracePt t="225904" x="5873750" y="6026150"/>
          <p14:tracePt t="225921" x="5911850" y="6038850"/>
          <p14:tracePt t="225939" x="5924550" y="6038850"/>
          <p14:tracePt t="225955" x="5930900" y="6038850"/>
          <p14:tracePt t="226034" x="5930900" y="6045200"/>
          <p14:tracePt t="226191" x="5918200" y="6051550"/>
          <p14:tracePt t="226200" x="5911850" y="6057900"/>
          <p14:tracePt t="226205" x="5899150" y="6057900"/>
          <p14:tracePt t="226222" x="5880100" y="6070600"/>
          <p14:tracePt t="226239" x="5873750" y="6070600"/>
          <p14:tracePt t="226300" x="5880100" y="6070600"/>
          <p14:tracePt t="226305" x="5892800" y="6070600"/>
          <p14:tracePt t="226321" x="5911850" y="6057900"/>
          <p14:tracePt t="226338" x="5937250" y="6045200"/>
          <p14:tracePt t="226356" x="6000750" y="6045200"/>
          <p14:tracePt t="226371" x="6051550" y="6045200"/>
          <p14:tracePt t="226388" x="6083300" y="6051550"/>
          <p14:tracePt t="226406" x="6121400" y="6057900"/>
          <p14:tracePt t="226421" x="6203950" y="6057900"/>
          <p14:tracePt t="226439" x="6350000" y="6064250"/>
          <p14:tracePt t="226455" x="6445250" y="6064250"/>
          <p14:tracePt t="226473" x="6470650" y="6064250"/>
          <p14:tracePt t="226543" x="6477000" y="6064250"/>
          <p14:tracePt t="226555" x="6483350" y="6057900"/>
          <p14:tracePt t="226571" x="6502400" y="6051550"/>
          <p14:tracePt t="227010" x="6502400" y="6045200"/>
          <p14:tracePt t="227019" x="6483350" y="6032500"/>
          <p14:tracePt t="227024" x="6445250" y="6007100"/>
          <p14:tracePt t="227038" x="6400800" y="5981700"/>
          <p14:tracePt t="227057" x="6324600" y="5911850"/>
          <p14:tracePt t="227073" x="6292850" y="5867400"/>
          <p14:tracePt t="227088" x="6242050" y="5803900"/>
          <p14:tracePt t="227107" x="6184900" y="5740400"/>
          <p14:tracePt t="227122" x="6108700" y="5651500"/>
          <p14:tracePt t="227141" x="5988050" y="5556250"/>
          <p14:tracePt t="227156" x="5886450" y="5505450"/>
          <p14:tracePt t="227172" x="5797550" y="5461000"/>
          <p14:tracePt t="227175" x="5778500" y="5448300"/>
          <p14:tracePt t="227189" x="5753100" y="5441950"/>
          <p14:tracePt t="227206" x="5740400" y="5435600"/>
          <p14:tracePt t="227264" x="5740400" y="5429250"/>
          <p14:tracePt t="227273" x="5734050" y="5429250"/>
          <p14:tracePt t="227290" x="5727700" y="5422900"/>
          <p14:tracePt t="227306" x="5715000" y="5422900"/>
          <p14:tracePt t="227366" x="5708650" y="5422900"/>
          <p14:tracePt t="227374" x="5702300" y="5422900"/>
          <p14:tracePt t="227390" x="5689600" y="5422900"/>
          <p14:tracePt t="227406" x="5613400" y="5435600"/>
          <p14:tracePt t="227423" x="5562600" y="5461000"/>
          <p14:tracePt t="227440" x="5530850" y="5473700"/>
          <p14:tracePt t="227455" x="5518150" y="5486400"/>
          <p14:tracePt t="227472" x="5511800" y="5505450"/>
          <p14:tracePt t="227490" x="5505450" y="5537200"/>
          <p14:tracePt t="227505" x="5505450" y="5556250"/>
          <p14:tracePt t="227522" x="5511800" y="5581650"/>
          <p14:tracePt t="227539" x="5524500" y="5613400"/>
          <p14:tracePt t="227555" x="5524500" y="5632450"/>
          <p14:tracePt t="227572" x="5524500" y="5664200"/>
          <p14:tracePt t="227590" x="5530850" y="5676900"/>
          <p14:tracePt t="227606" x="5543550" y="5702300"/>
          <p14:tracePt t="227624" x="5549900" y="5715000"/>
          <p14:tracePt t="227639" x="5575300" y="5727700"/>
          <p14:tracePt t="227655" x="5638800" y="5740400"/>
          <p14:tracePt t="227673" x="5734050" y="5740400"/>
          <p14:tracePt t="227690" x="5854700" y="5734050"/>
          <p14:tracePt t="227705" x="5949950" y="5727700"/>
          <p14:tracePt t="227722" x="6019800" y="5721350"/>
          <p14:tracePt t="227739" x="6045200" y="5708650"/>
          <p14:tracePt t="227755" x="6051550" y="5695950"/>
          <p14:tracePt t="227772" x="6051550" y="5683250"/>
          <p14:tracePt t="227789" x="6045200" y="5657850"/>
          <p14:tracePt t="227808" x="6032500" y="5645150"/>
          <p14:tracePt t="227823" x="6019800" y="5638800"/>
          <p14:tracePt t="227841" x="5988050" y="5632450"/>
          <p14:tracePt t="227856" x="5969000" y="5632450"/>
          <p14:tracePt t="227858" x="5956300" y="5632450"/>
          <p14:tracePt t="227873" x="5924550" y="5632450"/>
          <p14:tracePt t="227889" x="5842000" y="5638800"/>
          <p14:tracePt t="227906" x="5746750" y="5657850"/>
          <p14:tracePt t="227923" x="5613400" y="5695950"/>
          <p14:tracePt t="227939" x="5441950" y="5740400"/>
          <p14:tracePt t="227958" x="5264150" y="5778500"/>
          <p14:tracePt t="227974" x="5029200" y="5829300"/>
          <p14:tracePt t="227989" x="4756150" y="5873750"/>
          <p14:tracePt t="228007" x="4419600" y="5905500"/>
          <p14:tracePt t="228023" x="3937000" y="5918200"/>
          <p14:tracePt t="228039" x="3448050" y="5911850"/>
          <p14:tracePt t="228056" x="3111500" y="5886450"/>
          <p14:tracePt t="228073" x="2863850" y="5848350"/>
          <p14:tracePt t="228075" x="2800350" y="5835650"/>
          <p14:tracePt t="228090" x="2749550" y="5822950"/>
          <p14:tracePt t="228094" x="2698750" y="5810250"/>
          <p14:tracePt t="228106" x="2654300" y="5803900"/>
          <p14:tracePt t="228124" x="2489200" y="5797550"/>
          <p14:tracePt t="228143" x="2298700" y="5816600"/>
          <p14:tracePt t="228156" x="2095500" y="5861050"/>
          <p14:tracePt t="228176" x="1949450" y="5892800"/>
          <p14:tracePt t="228189" x="1847850" y="5937250"/>
          <p14:tracePt t="228207" x="1841500" y="5949950"/>
          <p14:tracePt t="228223" x="1854200" y="5956300"/>
          <p14:tracePt t="228240" x="1879600" y="5956300"/>
          <p14:tracePt t="228256" x="1898650" y="5956300"/>
          <p14:tracePt t="228291" x="1898650" y="5969000"/>
          <p14:tracePt t="228308" x="1898650" y="5975350"/>
          <p14:tracePt t="228325" x="1911350" y="6000750"/>
          <p14:tracePt t="228340" x="1917700" y="6000750"/>
          <p14:tracePt t="228345" x="1936750" y="6013450"/>
          <p14:tracePt t="228356" x="1949450" y="6019800"/>
          <p14:tracePt t="228358" x="1974850" y="6019800"/>
          <p14:tracePt t="228373" x="2006600" y="6026150"/>
          <p14:tracePt t="228391" x="2082800" y="6026150"/>
          <p14:tracePt t="228407" x="2184400" y="6026150"/>
          <p14:tracePt t="228424" x="2336800" y="6026150"/>
          <p14:tracePt t="228441" x="2451100" y="6019800"/>
          <p14:tracePt t="228456" x="2559050" y="6007100"/>
          <p14:tracePt t="228475" x="2628900" y="5994400"/>
          <p14:tracePt t="228491" x="2705100" y="5969000"/>
          <p14:tracePt t="228506" x="2749550" y="5956300"/>
          <p14:tracePt t="228509" x="2768600" y="5943600"/>
          <p14:tracePt t="228523" x="2781300" y="5943600"/>
          <p14:tracePt t="228525" x="2794000" y="5937250"/>
          <p14:tracePt t="228539" x="2800350" y="5937250"/>
          <p14:tracePt t="228557" x="2825750" y="5924550"/>
          <p14:tracePt t="228573" x="2832100" y="5924550"/>
          <p14:tracePt t="228591" x="2857500" y="5911850"/>
          <p14:tracePt t="228608" x="2870200" y="5905500"/>
          <p14:tracePt t="228624" x="2882900" y="5892800"/>
          <p14:tracePt t="228640" x="2901950" y="5886450"/>
          <p14:tracePt t="228656" x="2921000" y="5880100"/>
          <p14:tracePt t="228675" x="2940050" y="5880100"/>
          <p14:tracePt t="228690" x="2946400" y="5873750"/>
          <p14:tracePt t="228725" x="2959100" y="5873750"/>
          <p14:tracePt t="228742" x="2978150" y="5873750"/>
          <p14:tracePt t="228757" x="3016250" y="5873750"/>
          <p14:tracePt t="228759" x="3048000" y="5880100"/>
          <p14:tracePt t="228773" x="3181350" y="5892800"/>
          <p14:tracePt t="228776" x="3333750" y="5937250"/>
          <p14:tracePt t="228790" x="3505200" y="5994400"/>
          <p14:tracePt t="228808" x="3708400" y="6076950"/>
          <p14:tracePt t="228825" x="3778250" y="6127750"/>
          <p14:tracePt t="228840" x="3790950" y="6140450"/>
          <p14:tracePt t="228857" x="3797300" y="6140450"/>
          <p14:tracePt t="228935" x="3797300" y="6134100"/>
          <p14:tracePt t="228947" x="3797300" y="6127750"/>
          <p14:tracePt t="228975" x="3803650" y="6121400"/>
          <p14:tracePt t="228991" x="3803650" y="6108700"/>
          <p14:tracePt t="229007" x="3822700" y="6102350"/>
          <p14:tracePt t="229011" x="3835400" y="6089650"/>
          <p14:tracePt t="229023" x="3848100" y="6083300"/>
          <p14:tracePt t="229025" x="3854450" y="6076950"/>
          <p14:tracePt t="229040" x="3867150" y="6064250"/>
          <p14:tracePt t="229057" x="3886200" y="6051550"/>
          <p14:tracePt t="229075" x="3905250" y="6032500"/>
          <p14:tracePt t="229091" x="3911600" y="6026150"/>
          <p14:tracePt t="229109" x="3917950" y="6019800"/>
          <p14:tracePt t="229160" x="3905250" y="6019800"/>
          <p14:tracePt t="229174" x="3886200" y="6013450"/>
          <p14:tracePt t="234991" x="3879850" y="6013450"/>
          <p14:tracePt t="234997" x="3873500" y="6013450"/>
          <p14:tracePt t="235013" x="3778250" y="6007100"/>
          <p14:tracePt t="235030" x="3676650" y="5969000"/>
          <p14:tracePt t="235034" x="3651250" y="5956300"/>
          <p14:tracePt t="235045" x="3651250" y="5949950"/>
          <p14:tracePt t="235193" x="3651250" y="5956300"/>
          <p14:tracePt t="235199" x="3651250" y="5969000"/>
          <p14:tracePt t="235212" x="3689350" y="5994400"/>
          <p14:tracePt t="235230" x="3759200" y="6026150"/>
          <p14:tracePt t="235245" x="3848100" y="6083300"/>
          <p14:tracePt t="235264" x="3949700" y="6159500"/>
          <p14:tracePt t="235280" x="4057650" y="6235700"/>
          <p14:tracePt t="235283" x="4095750" y="6273800"/>
          <p14:tracePt t="235295" x="4121150" y="6292850"/>
          <p14:tracePt t="235313" x="4159250" y="6330950"/>
          <p14:tracePt t="235330" x="4229100" y="6356350"/>
          <p14:tracePt t="235347" x="4362450" y="6381750"/>
          <p14:tracePt t="235362" x="4464050" y="6394450"/>
          <p14:tracePt t="235379" x="4508500" y="6394450"/>
          <p14:tracePt t="235397" x="4578350" y="6400800"/>
          <p14:tracePt t="235413" x="4584700" y="6400800"/>
          <p14:tracePt t="235437" x="4603750" y="6400800"/>
          <p14:tracePt t="235447" x="4629150" y="6388100"/>
          <p14:tracePt t="235463" x="4673600" y="6362700"/>
          <p14:tracePt t="235480" x="4724400" y="6330950"/>
          <p14:tracePt t="235497" x="4749800" y="6311900"/>
          <p14:tracePt t="235514" x="4756150" y="6305550"/>
          <p14:tracePt t="235560" x="4762500" y="6305550"/>
          <p14:tracePt t="235567" x="4768850" y="6305550"/>
          <p14:tracePt t="235582" x="4813300" y="6305550"/>
          <p14:tracePt t="235597" x="4832350" y="6305550"/>
          <p14:tracePt t="235613" x="4889500" y="6305550"/>
          <p14:tracePt t="235629" x="4902200" y="6305550"/>
          <p14:tracePt t="235679" x="4908550" y="6305550"/>
          <p14:tracePt t="235696" x="4940300" y="6305550"/>
          <p14:tracePt t="235713" x="4972050" y="6305550"/>
          <p14:tracePt t="235729" x="5022850" y="6305550"/>
          <p14:tracePt t="235746" x="5041900" y="6311900"/>
          <p14:tracePt t="235762" x="5054600" y="6311900"/>
          <p14:tracePt t="235780" x="5060950" y="6311900"/>
          <p14:tracePt t="235796" x="5067300" y="6318250"/>
          <p14:tracePt t="235799" x="5073650" y="6324600"/>
          <p14:tracePt t="235814" x="5086350" y="6330950"/>
          <p14:tracePt t="235831" x="5143500" y="6362700"/>
          <p14:tracePt t="235846" x="5194300" y="6388100"/>
          <p14:tracePt t="235849" x="5219700" y="6400800"/>
          <p14:tracePt t="235863" x="5245100" y="6413500"/>
          <p14:tracePt t="235865" x="5264150" y="6426200"/>
          <p14:tracePt t="235879" x="5283200" y="6438900"/>
          <p14:tracePt t="235897" x="5289550" y="6445250"/>
          <p14:tracePt t="236274" x="5289550" y="6438900"/>
          <p14:tracePt t="236281" x="5283200" y="6438900"/>
          <p14:tracePt t="236296" x="5181600" y="6419850"/>
          <p14:tracePt t="236315" x="4965700" y="6388100"/>
          <p14:tracePt t="236331" x="4629150" y="6343650"/>
          <p14:tracePt t="236347" x="4305300" y="6299200"/>
          <p14:tracePt t="236363" x="4006850" y="6261100"/>
          <p14:tracePt t="236381" x="3727450" y="6235700"/>
          <p14:tracePt t="236399" x="3270250" y="6223000"/>
          <p14:tracePt t="236413" x="3041650" y="6223000"/>
          <p14:tracePt t="236416" x="2825750" y="6216650"/>
          <p14:tracePt t="236432" x="2343150" y="6203950"/>
          <p14:tracePt t="236449" x="1981200" y="6184900"/>
          <p14:tracePt t="236464" x="1746250" y="6153150"/>
          <p14:tracePt t="236482" x="1651000" y="6127750"/>
          <p14:tracePt t="236496" x="1644650" y="6121400"/>
          <p14:tracePt t="236515" x="1663700" y="6102350"/>
          <p14:tracePt t="236530" x="1670050" y="6096000"/>
          <p14:tracePt t="236548" x="1663700" y="6102350"/>
          <p14:tracePt t="236563" x="1631950" y="6115050"/>
          <p14:tracePt t="236582" x="1562100" y="6134100"/>
          <p14:tracePt t="236597" x="1504950" y="6153150"/>
          <p14:tracePt t="236615" x="1498600" y="6159500"/>
          <p14:tracePt t="236631" x="1511300" y="6159500"/>
          <p14:tracePt t="236647" x="1568450" y="6134100"/>
          <p14:tracePt t="236649" x="1612900" y="6121400"/>
          <p14:tracePt t="236664" x="1676400" y="6102350"/>
          <p14:tracePt t="236666" x="1746250" y="6083300"/>
          <p14:tracePt t="236681" x="1854200" y="6070600"/>
          <p14:tracePt t="236698" x="1866900" y="6070600"/>
          <p14:tracePt t="236731" x="1873250" y="6076950"/>
          <p14:tracePt t="236748" x="1879600" y="6083300"/>
          <p14:tracePt t="236763" x="1885950" y="6083300"/>
          <p14:tracePt t="236780" x="1936750" y="6083300"/>
          <p14:tracePt t="236796" x="2012950" y="6070600"/>
          <p14:tracePt t="236815" x="2127250" y="6038850"/>
          <p14:tracePt t="236830" x="2190750" y="6019800"/>
          <p14:tracePt t="236848" x="2203450" y="6013450"/>
          <p14:tracePt t="236863" x="2203450" y="6000750"/>
          <p14:tracePt t="236880" x="2203450" y="5943600"/>
          <p14:tracePt t="236884" x="2197100" y="5918200"/>
          <p14:tracePt t="236897" x="2190750" y="5880100"/>
          <p14:tracePt t="236915" x="2171700" y="5816600"/>
          <p14:tracePt t="236920" x="2159000" y="5784850"/>
          <p14:tracePt t="236930" x="2146300" y="5772150"/>
          <p14:tracePt t="236931" x="2133600" y="5753100"/>
          <p14:tracePt t="236949" x="2070100" y="5727700"/>
          <p14:tracePt t="236963" x="1924050" y="5715000"/>
          <p14:tracePt t="236981" x="1720850" y="5715000"/>
          <p14:tracePt t="236997" x="1517650" y="5715000"/>
          <p14:tracePt t="237015" x="1377950" y="5721350"/>
          <p14:tracePt t="237030" x="1263650" y="5721350"/>
          <p14:tracePt t="237047" x="1225550" y="5727700"/>
          <p14:tracePt t="237064" x="1193800" y="5746750"/>
          <p14:tracePt t="237081" x="1149350" y="5772150"/>
          <p14:tracePt t="237087" x="1123950" y="5791200"/>
          <p14:tracePt t="237097" x="1098550" y="5816600"/>
          <p14:tracePt t="237114" x="1047750" y="5873750"/>
          <p14:tracePt t="237117" x="1035050" y="5892800"/>
          <p14:tracePt t="237130" x="1035050" y="5911850"/>
          <p14:tracePt t="237147" x="1035050" y="5930900"/>
          <p14:tracePt t="237164" x="1079500" y="5962650"/>
          <p14:tracePt t="237168" x="1130300" y="5975350"/>
          <p14:tracePt t="237180" x="1219200" y="5988050"/>
          <p14:tracePt t="237199" x="1619250" y="6007100"/>
          <p14:tracePt t="237215" x="1892300" y="6007100"/>
          <p14:tracePt t="237231" x="1974850" y="5994400"/>
          <p14:tracePt t="237248" x="1981200" y="5975350"/>
          <p14:tracePt t="237264" x="1981200" y="5949950"/>
          <p14:tracePt t="237282" x="1981200" y="5924550"/>
          <p14:tracePt t="237297" x="1974850" y="5911850"/>
          <p14:tracePt t="237356" x="1981200" y="5918200"/>
          <p14:tracePt t="237363" x="1987550" y="5918200"/>
          <p14:tracePt t="237382" x="2012950" y="5943600"/>
          <p14:tracePt t="237399" x="2051050" y="5969000"/>
          <p14:tracePt t="237415" x="2139950" y="6013450"/>
          <p14:tracePt t="237431" x="2247900" y="6032500"/>
          <p14:tracePt t="237448" x="2578100" y="6076950"/>
          <p14:tracePt t="237464" x="2946400" y="6115050"/>
          <p14:tracePt t="237482" x="3346450" y="6140450"/>
          <p14:tracePt t="237497" x="3778250" y="6146800"/>
          <p14:tracePt t="237516" x="4273550" y="6146800"/>
          <p14:tracePt t="237533" x="4806950" y="6134100"/>
          <p14:tracePt t="237538" x="5073650" y="6121400"/>
          <p14:tracePt t="237547" x="5283200" y="6115050"/>
          <p14:tracePt t="237565" x="5600700" y="6102350"/>
          <p14:tracePt t="237582" x="5727700" y="6102350"/>
          <p14:tracePt t="237584" x="5734050" y="6102350"/>
          <p14:tracePt t="237615" x="5727700" y="6102350"/>
          <p14:tracePt t="237632" x="5721350" y="6096000"/>
          <p14:tracePt t="237647" x="5715000" y="6096000"/>
          <p14:tracePt t="237683" x="5740400" y="6096000"/>
          <p14:tracePt t="237697" x="5797550" y="6089650"/>
          <p14:tracePt t="237715" x="5848350" y="6089650"/>
          <p14:tracePt t="237749" x="5854700" y="6083300"/>
          <p14:tracePt t="237764" x="5867400" y="6083300"/>
          <p14:tracePt t="237783" x="5886450" y="6076950"/>
          <p14:tracePt t="237797" x="5924550" y="6076950"/>
          <p14:tracePt t="237815" x="6000750" y="6076950"/>
          <p14:tracePt t="237831" x="6089650" y="6076950"/>
          <p14:tracePt t="237849" x="6210300" y="6064250"/>
          <p14:tracePt t="237866" x="6280150" y="6038850"/>
          <p14:tracePt t="237882" x="6337300" y="6007100"/>
          <p14:tracePt t="237897" x="6356350" y="5988050"/>
          <p14:tracePt t="237901" x="6369050" y="5975350"/>
          <p14:tracePt t="237914" x="6375400" y="5969000"/>
          <p14:tracePt t="237916" x="6388100" y="5956300"/>
          <p14:tracePt t="237931" x="6400800" y="5937250"/>
          <p14:tracePt t="237948" x="6413500" y="5911850"/>
          <p14:tracePt t="237965" x="6413500" y="5886450"/>
          <p14:tracePt t="237981" x="6407150" y="5861050"/>
          <p14:tracePt t="237999" x="6381750" y="5829300"/>
          <p14:tracePt t="238015" x="6350000" y="5816600"/>
          <p14:tracePt t="238031" x="6286500" y="5797550"/>
          <p14:tracePt t="238047" x="6216650" y="5778500"/>
          <p14:tracePt t="238067" x="6127750" y="5765800"/>
          <p14:tracePt t="238081" x="6089650" y="5765800"/>
          <p14:tracePt t="238098" x="6038850" y="5772150"/>
          <p14:tracePt t="238102" x="6026150" y="5772150"/>
          <p14:tracePt t="238114" x="6007100" y="5778500"/>
          <p14:tracePt t="238117" x="5981700" y="5784850"/>
          <p14:tracePt t="238131" x="5969000" y="5791200"/>
          <p14:tracePt t="238133" x="5937250" y="5810250"/>
          <p14:tracePt t="238149" x="5924550" y="5822950"/>
          <p14:tracePt t="238166" x="5842000" y="5867400"/>
          <p14:tracePt t="238181" x="5816600" y="5892800"/>
          <p14:tracePt t="238198" x="5791200" y="5918200"/>
          <p14:tracePt t="238216" x="5784850" y="5930900"/>
          <p14:tracePt t="238231" x="5778500" y="5956300"/>
          <p14:tracePt t="238249" x="5848350" y="6007100"/>
          <p14:tracePt t="238265" x="5988050" y="6051550"/>
          <p14:tracePt t="238282" x="6121400" y="6083300"/>
          <p14:tracePt t="238298" x="6280150" y="6089650"/>
          <p14:tracePt t="238302" x="6350000" y="6089650"/>
          <p14:tracePt t="238315" x="6388100" y="6089650"/>
          <p14:tracePt t="238332" x="6477000" y="6057900"/>
          <p14:tracePt t="238350" x="6521450" y="6026150"/>
          <p14:tracePt t="238364" x="6540500" y="5981700"/>
          <p14:tracePt t="238366" x="6540500" y="5949950"/>
          <p14:tracePt t="238381" x="6534150" y="5930900"/>
          <p14:tracePt t="238383" x="6527800" y="5905500"/>
          <p14:tracePt t="238398" x="6502400" y="5867400"/>
          <p14:tracePt t="238415" x="6483350" y="5854700"/>
          <p14:tracePt t="238431" x="6470650" y="5848350"/>
          <p14:tracePt t="238448" x="6451600" y="5848350"/>
          <p14:tracePt t="238465" x="6438900" y="5848350"/>
          <p14:tracePt t="238482" x="6426200" y="5848350"/>
          <p14:tracePt t="238498" x="6407150" y="5854700"/>
          <p14:tracePt t="238516" x="6375400" y="5854700"/>
          <p14:tracePt t="238532" x="6324600" y="5854700"/>
          <p14:tracePt t="238536" x="6286500" y="5854700"/>
          <p14:tracePt t="238548" x="6267450" y="5854700"/>
          <p14:tracePt t="238565" x="6223000" y="5854700"/>
          <p14:tracePt t="238568" x="6203950" y="5854700"/>
          <p14:tracePt t="238581" x="6191250" y="5854700"/>
          <p14:tracePt t="238583" x="6153150" y="5854700"/>
          <p14:tracePt t="238598" x="6134100" y="5848350"/>
          <p14:tracePt t="238616" x="6051550" y="5842000"/>
          <p14:tracePt t="242091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08AD59B-560E-2D5D-BECA-7A60EFB5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”Bevis-verser” förklarade, 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AF6E320-49BC-7BD2-FD67-CF24B161F5A9}"/>
              </a:ext>
            </a:extLst>
          </p:cNvPr>
          <p:cNvSpPr txBox="1"/>
          <p:nvPr/>
        </p:nvSpPr>
        <p:spPr>
          <a:xfrm>
            <a:off x="1438" y="624240"/>
            <a:ext cx="11329502" cy="5878532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b="1" i="1" dirty="0">
                <a:ea typeface="Cambria" panose="02040503050406030204" pitchFamily="18" charset="0"/>
              </a:rPr>
              <a:t>Påstående: 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I min Fars hus finns många rum...</a:t>
            </a:r>
            <a:r>
              <a:rPr lang="sv-SE" sz="1400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sz="1400" dirty="0">
                <a:ea typeface="Cambria" panose="02040503050406030204" pitchFamily="18" charset="0"/>
              </a:rPr>
              <a:t>(Joh 14:2-3)</a:t>
            </a:r>
            <a:r>
              <a:rPr lang="sv-SE" dirty="0">
                <a:ea typeface="Cambria" panose="02040503050406030204" pitchFamily="18" charset="0"/>
              </a:rPr>
              <a:t> handlar om himlen. (Tidigaste </a:t>
            </a:r>
            <a:r>
              <a:rPr lang="sv-SE">
                <a:ea typeface="Cambria" panose="02040503050406030204" pitchFamily="18" charset="0"/>
              </a:rPr>
              <a:t>bevis-texten.)</a:t>
            </a:r>
            <a:endParaRPr lang="sv-SE" dirty="0">
              <a:solidFill>
                <a:srgbClr val="C00000"/>
              </a:solidFill>
              <a:highlight>
                <a:srgbClr val="FFFF00"/>
              </a:highlight>
              <a:ea typeface="Cambria" panose="02040503050406030204" pitchFamily="18" charset="0"/>
            </a:endParaRP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I min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Fars hus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dirty="0">
                <a:ea typeface="Cambria" panose="02040503050406030204" pitchFamily="18" charset="0"/>
              </a:rPr>
              <a:t>[alltid templet]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finns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många rum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dirty="0">
                <a:ea typeface="Cambria" panose="02040503050406030204" pitchFamily="18" charset="0"/>
              </a:rPr>
              <a:t>[prästbostäderna]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... Om jag nu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går bort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dirty="0">
                <a:ea typeface="Cambria" panose="02040503050406030204" pitchFamily="18" charset="0"/>
              </a:rPr>
              <a:t>[himmelsfärd]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b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</a:b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och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bereder plats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dirty="0">
                <a:ea typeface="Cambria" panose="02040503050406030204" pitchFamily="18" charset="0"/>
              </a:rPr>
              <a:t>[genom att presentera sitt blod för Fadern] 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för er, så ska jag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komma tillbaka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dirty="0">
                <a:ea typeface="Cambria" panose="02040503050406030204" pitchFamily="18" charset="0"/>
              </a:rPr>
              <a:t>[återkomst]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b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</a:b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och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hämta er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dirty="0">
                <a:ea typeface="Cambria" panose="02040503050406030204" pitchFamily="18" charset="0"/>
              </a:rPr>
              <a:t>[änglarnas hopsamling] 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till mig, för att ni ska vara </a:t>
            </a:r>
            <a:r>
              <a:rPr lang="sv-SE" i="1" u="sng" dirty="0">
                <a:solidFill>
                  <a:srgbClr val="C00000"/>
                </a:solidFill>
                <a:ea typeface="Cambria" panose="02040503050406030204" pitchFamily="18" charset="0"/>
              </a:rPr>
              <a:t>där jag är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sv-SE" dirty="0">
                <a:ea typeface="Cambria" panose="02040503050406030204" pitchFamily="18" charset="0"/>
              </a:rPr>
              <a:t>[i Guds rike på jorden]</a:t>
            </a:r>
            <a:r>
              <a:rPr lang="sv-SE" dirty="0">
                <a:solidFill>
                  <a:srgbClr val="C00000"/>
                </a:solidFill>
                <a:ea typeface="Cambria" panose="02040503050406030204" pitchFamily="18" charset="0"/>
              </a:rPr>
              <a:t>.</a:t>
            </a:r>
            <a:endParaRPr lang="sv-SE" dirty="0">
              <a:ea typeface="Cambria" panose="02040503050406030204" pitchFamily="18" charset="0"/>
            </a:endParaRP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Jesus bereder alltså plats för apostlarna i det nya templet i Guds rike </a:t>
            </a:r>
            <a:r>
              <a:rPr lang="sv-SE" sz="1400" dirty="0">
                <a:ea typeface="Cambria" panose="02040503050406030204" pitchFamily="18" charset="0"/>
              </a:rPr>
              <a:t>(Hes 40:44-46)</a:t>
            </a:r>
            <a:r>
              <a:rPr lang="sv-SE" dirty="0">
                <a:ea typeface="Cambria" panose="02040503050406030204" pitchFamily="18" charset="0"/>
              </a:rPr>
              <a:t>. De är ju de nya prästerna! </a:t>
            </a:r>
            <a:r>
              <a:rPr lang="sv-SE" sz="1400" dirty="0">
                <a:ea typeface="Cambria" panose="02040503050406030204" pitchFamily="18" charset="0"/>
              </a:rPr>
              <a:t>(1 Pet 2:9)</a:t>
            </a:r>
            <a:endParaRPr lang="sv-SE" dirty="0">
              <a:ea typeface="Cambria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sv-SE" b="1" i="1" dirty="0">
                <a:ea typeface="Cambria" panose="02040503050406030204" pitchFamily="18" charset="0"/>
              </a:rPr>
              <a:t>Påstående: 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Jesus säger till rövaren på korset: </a:t>
            </a:r>
            <a:r>
              <a:rPr lang="sv-SE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 säger dig sanningen: </a:t>
            </a:r>
            <a:r>
              <a:rPr lang="sv-SE" i="1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dag</a:t>
            </a:r>
            <a:r>
              <a:rPr lang="sv-SE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ska du vara med mig i paradiset.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(Luk 23:43)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Nej, Han säger: </a:t>
            </a:r>
            <a:r>
              <a:rPr lang="sv-SE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 säger dig sanningen </a:t>
            </a:r>
            <a:r>
              <a:rPr lang="sv-SE" i="1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dag</a:t>
            </a:r>
            <a:r>
              <a:rPr lang="sv-SE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Du ska vara med mig i paradiset.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v-S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(Inga skiljetecken i grekiskan.)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dirty="0"/>
              <a:t>Det är svaret på rövarens önskan: </a:t>
            </a:r>
            <a:r>
              <a:rPr lang="sv-SE" dirty="0">
                <a:solidFill>
                  <a:srgbClr val="C00000"/>
                </a:solidFill>
              </a:rPr>
              <a:t>Jesus, tänk på mig när du kommer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i="1" u="sng" dirty="0">
                <a:solidFill>
                  <a:srgbClr val="C00000"/>
                </a:solidFill>
              </a:rPr>
              <a:t>till ditt rike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(Luk </a:t>
            </a:r>
            <a:r>
              <a:rPr lang="sv-SE" sz="1400"/>
              <a:t>23:42)</a:t>
            </a:r>
            <a:endParaRPr lang="sv-SE" sz="1800" dirty="0">
              <a:highlight>
                <a:srgbClr val="FFFF00"/>
              </a:highlight>
              <a:ea typeface="Cambria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sv-SE" b="1" i="1" dirty="0">
                <a:ea typeface="Cambria" panose="02040503050406030204" pitchFamily="18" charset="0"/>
              </a:rPr>
              <a:t>Påstående: </a:t>
            </a:r>
            <a:r>
              <a:rPr lang="sv-SE" dirty="0"/>
              <a:t>Henok och Elia blev tagna till himlen utan att behöva dö.</a:t>
            </a:r>
            <a:r>
              <a:rPr lang="sv-SE" sz="1400" dirty="0"/>
              <a:t> </a:t>
            </a:r>
            <a:br>
              <a:rPr lang="sv-SE" sz="1400" dirty="0"/>
            </a:br>
            <a:r>
              <a:rPr lang="sv-SE" sz="1400" dirty="0"/>
              <a:t>(1 Mos 5:24 resp. 2 Kung 2:11)</a:t>
            </a:r>
            <a:endParaRPr lang="sv-SE" dirty="0"/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/>
              <a:t>Nej, de blev förflyttade till andra </a:t>
            </a:r>
            <a:r>
              <a:rPr lang="sv-SE" i="1" u="sng" dirty="0"/>
              <a:t>jordiska</a:t>
            </a:r>
            <a:r>
              <a:rPr lang="sv-SE" dirty="0"/>
              <a:t> platser </a:t>
            </a:r>
            <a:r>
              <a:rPr lang="sv-SE" i="1" u="sng" dirty="0"/>
              <a:t>via skyarna</a:t>
            </a:r>
            <a:r>
              <a:rPr lang="sv-SE" dirty="0"/>
              <a:t>.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/>
              <a:t>I båda fall sökte omgivningen efter dem vilket visar att ingen trodde de var</a:t>
            </a:r>
            <a:br>
              <a:rPr lang="sv-SE"/>
            </a:br>
            <a:r>
              <a:rPr lang="sv-SE"/>
              <a:t>hos Gud ”i himlen”.</a:t>
            </a:r>
            <a:endParaRPr lang="sv-SE" dirty="0"/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kern="0" dirty="0">
                <a:latin typeface="Calibri" panose="020F0502020204030204" pitchFamily="34" charset="0"/>
                <a:ea typeface="Times New Roman" panose="02020603050405020304" pitchFamily="18" charset="0"/>
              </a:rPr>
              <a:t>Henok blev </a:t>
            </a:r>
            <a:r>
              <a:rPr lang="sv-SE" kern="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hämtad utan att möta döden</a:t>
            </a:r>
            <a:r>
              <a:rPr lang="sv-SE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v-SE" sz="1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(Hebr 11:5)</a:t>
            </a:r>
            <a:r>
              <a:rPr lang="sv-SE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från den mordiska omgivning </a:t>
            </a:r>
            <a:br>
              <a:rPr lang="sv-SE" kern="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sv-SE" kern="0" dirty="0">
                <a:latin typeface="Calibri" panose="020F0502020204030204" pitchFamily="34" charset="0"/>
                <a:ea typeface="Times New Roman" panose="02020603050405020304" pitchFamily="18" charset="0"/>
              </a:rPr>
              <a:t>i vilken han befann sig.</a:t>
            </a:r>
            <a:endParaRPr lang="sv-SE" dirty="0"/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/>
              <a:t>Elia skrev ett brev till kung Joram 14 efter sin ”himmelsfärd” </a:t>
            </a:r>
            <a:r>
              <a:rPr lang="sv-SE" sz="1600" dirty="0"/>
              <a:t>(2 Krön 21:12)</a:t>
            </a:r>
            <a:r>
              <a:rPr lang="sv-SE" dirty="0"/>
              <a:t>.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/>
              <a:t>Motsvarande övernaturliga förflyttning finns dokumenterad för Filippus som </a:t>
            </a:r>
            <a:br>
              <a:rPr lang="sv-SE" dirty="0"/>
            </a:br>
            <a:r>
              <a:rPr lang="sv-SE" dirty="0">
                <a:solidFill>
                  <a:srgbClr val="C00000"/>
                </a:solidFill>
              </a:rPr>
              <a:t>kom till Ashdod</a:t>
            </a:r>
            <a:r>
              <a:rPr lang="sv-SE" dirty="0"/>
              <a:t> </a:t>
            </a:r>
            <a:r>
              <a:rPr lang="sv-SE" sz="1400" dirty="0"/>
              <a:t>(</a:t>
            </a:r>
            <a:r>
              <a:rPr lang="sv-SE" sz="1400"/>
              <a:t>Apg 8:40)</a:t>
            </a:r>
            <a:r>
              <a:rPr lang="sv-SE"/>
              <a:t>.</a:t>
            </a:r>
            <a:endParaRPr lang="sv-SE"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953FB557-FD48-0316-4B37-0936295D5CA1}"/>
              </a:ext>
            </a:extLst>
          </p:cNvPr>
          <p:cNvGrpSpPr/>
          <p:nvPr/>
        </p:nvGrpSpPr>
        <p:grpSpPr>
          <a:xfrm>
            <a:off x="8300221" y="3358722"/>
            <a:ext cx="3568143" cy="3078385"/>
            <a:chOff x="8386979" y="4957453"/>
            <a:chExt cx="3550022" cy="2981004"/>
          </a:xfrm>
        </p:grpSpPr>
        <p:pic>
          <p:nvPicPr>
            <p:cNvPr id="6" name="Bildobjekt 5" descr="En bild som visar byggnad, inomhus, bord&#10;&#10;Automatiskt genererad beskrivning">
              <a:extLst>
                <a:ext uri="{FF2B5EF4-FFF2-40B4-BE49-F238E27FC236}">
                  <a16:creationId xmlns:a16="http://schemas.microsoft.com/office/drawing/2014/main" id="{34284EFD-3DFF-1A23-E9DC-2E00F501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6979" y="4957453"/>
              <a:ext cx="3546784" cy="2981004"/>
            </a:xfrm>
            <a:prstGeom prst="rect">
              <a:avLst/>
            </a:prstGeom>
          </p:spPr>
        </p:pic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B6C93F51-E1DC-AE1F-730F-BBD41E33FF6F}"/>
                </a:ext>
              </a:extLst>
            </p:cNvPr>
            <p:cNvSpPr txBox="1"/>
            <p:nvPr/>
          </p:nvSpPr>
          <p:spPr>
            <a:xfrm rot="16200000">
              <a:off x="11386632" y="6582532"/>
              <a:ext cx="930133" cy="1706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sv-SE" sz="900" dirty="0"/>
                <a:t>James Emery</a:t>
              </a:r>
            </a:p>
          </p:txBody>
        </p:sp>
      </p:grpSp>
      <p:sp>
        <p:nvSpPr>
          <p:cNvPr id="8" name="Ellips 7">
            <a:extLst>
              <a:ext uri="{FF2B5EF4-FFF2-40B4-BE49-F238E27FC236}">
                <a16:creationId xmlns:a16="http://schemas.microsoft.com/office/drawing/2014/main" id="{4C51202A-CA96-0DB9-2B72-54ED0630BE49}"/>
              </a:ext>
            </a:extLst>
          </p:cNvPr>
          <p:cNvSpPr/>
          <p:nvPr/>
        </p:nvSpPr>
        <p:spPr>
          <a:xfrm rot="20234119">
            <a:off x="8205879" y="3974772"/>
            <a:ext cx="1033627" cy="15254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D94730B0-6922-47B1-7B99-035522B2BC31}"/>
              </a:ext>
            </a:extLst>
          </p:cNvPr>
          <p:cNvSpPr/>
          <p:nvPr/>
        </p:nvSpPr>
        <p:spPr>
          <a:xfrm rot="20234119">
            <a:off x="10234939" y="3974772"/>
            <a:ext cx="1033627" cy="15254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BBDBC87-BA13-8D55-522D-71896D1E1AFC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747166"/>
      </p:ext>
    </p:extLst>
  </p:cSld>
  <p:clrMapOvr>
    <a:masterClrMapping/>
  </p:clrMapOvr>
  <p:transition advTm="35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7406" x="6642100" y="444500"/>
          <p14:tracePt t="7411" x="6635750" y="450850"/>
          <p14:tracePt t="7421" x="6629400" y="457200"/>
          <p14:tracePt t="7439" x="6616700" y="469900"/>
          <p14:tracePt t="7458" x="6597650" y="476250"/>
          <p14:tracePt t="7462" x="6584950" y="482600"/>
          <p14:tracePt t="7471" x="6578600" y="482600"/>
          <p14:tracePt t="7488" x="6559550" y="482600"/>
          <p14:tracePt t="7505" x="6521450" y="482600"/>
          <p14:tracePt t="7522" x="6470650" y="476250"/>
          <p14:tracePt t="7539" x="6464300" y="469900"/>
          <p14:tracePt t="7619" x="6464300" y="463550"/>
          <p14:tracePt t="7633" x="6464300" y="457200"/>
          <p14:tracePt t="7641" x="6464300" y="450850"/>
          <p14:tracePt t="7655" x="6470650" y="444500"/>
          <p14:tracePt t="7673" x="6477000" y="438150"/>
          <p14:tracePt t="7688" x="6477000" y="431800"/>
          <p14:tracePt t="7705" x="6489700" y="431800"/>
          <p14:tracePt t="7722" x="6534150" y="425450"/>
          <p14:tracePt t="7739" x="6591300" y="419100"/>
          <p14:tracePt t="7755" x="6604000" y="419100"/>
          <p14:tracePt t="7772" x="6610350" y="419100"/>
          <p14:tracePt t="7789" x="6623050" y="419100"/>
          <p14:tracePt t="7805" x="6648450" y="412750"/>
          <p14:tracePt t="7822" x="6680200" y="412750"/>
          <p14:tracePt t="7839" x="6731000" y="406400"/>
          <p14:tracePt t="7855" x="6800850" y="412750"/>
          <p14:tracePt t="7872" x="6858000" y="431800"/>
          <p14:tracePt t="7889" x="6896100" y="450850"/>
          <p14:tracePt t="7907" x="6915150" y="463550"/>
          <p14:tracePt t="7987" x="6902450" y="463550"/>
          <p14:tracePt t="7992" x="6883400" y="463550"/>
          <p14:tracePt t="8005" x="6864350" y="463550"/>
          <p14:tracePt t="8023" x="6819900" y="463550"/>
          <p14:tracePt t="8039" x="6775450" y="450850"/>
          <p14:tracePt t="13919" x="6788150" y="444500"/>
          <p14:tracePt t="13924" x="6807200" y="438150"/>
          <p14:tracePt t="13932" x="6832600" y="425450"/>
          <p14:tracePt t="13943" x="6870700" y="412750"/>
          <p14:tracePt t="13960" x="6946900" y="400050"/>
          <p14:tracePt t="13977" x="6991350" y="400050"/>
          <p14:tracePt t="13993" x="7023100" y="406400"/>
          <p14:tracePt t="14002" x="7035800" y="412750"/>
          <p14:tracePt t="14010" x="7042150" y="412750"/>
          <p14:tracePt t="14028" x="7067550" y="425450"/>
          <p14:tracePt t="14044" x="7073900" y="431800"/>
          <p14:tracePt t="14061" x="7086600" y="431800"/>
          <p14:tracePt t="14077" x="7092950" y="438150"/>
          <p14:tracePt t="14094" x="7099300" y="438150"/>
          <p14:tracePt t="14111" x="7105650" y="438150"/>
          <p14:tracePt t="14127" x="7105650" y="444500"/>
          <p14:tracePt t="14143" x="7118350" y="457200"/>
          <p14:tracePt t="14161" x="7131050" y="476250"/>
          <p14:tracePt t="14178" x="7156450" y="501650"/>
          <p14:tracePt t="14194" x="7175500" y="527050"/>
          <p14:tracePt t="14211" x="7181850" y="533400"/>
          <p14:tracePt t="14297" x="7175500" y="533400"/>
          <p14:tracePt t="14310" x="7162800" y="533400"/>
          <p14:tracePt t="14327" x="7143750" y="533400"/>
          <p14:tracePt t="14345" x="7099300" y="533400"/>
          <p14:tracePt t="14361" x="7086600" y="533400"/>
          <p14:tracePt t="14377" x="7080250" y="533400"/>
          <p14:tracePt t="14428" x="7054850" y="520700"/>
          <p14:tracePt t="14445" x="7016750" y="495300"/>
          <p14:tracePt t="14461" x="6921500" y="476250"/>
          <p14:tracePt t="14478" x="6788150" y="488950"/>
          <p14:tracePt t="14496" x="6591300" y="520700"/>
          <p14:tracePt t="14511" x="6350000" y="571500"/>
          <p14:tracePt t="14529" x="6134100" y="609600"/>
          <p14:tracePt t="14546" x="5905500" y="628650"/>
          <p14:tracePt t="14548" x="5772150" y="628650"/>
          <p14:tracePt t="14561" x="5651500" y="628650"/>
          <p14:tracePt t="14578" x="5391150" y="622300"/>
          <p14:tracePt t="14596" x="5041900" y="622300"/>
          <p14:tracePt t="14611" x="4813300" y="628650"/>
          <p14:tracePt t="14628" x="4572000" y="654050"/>
          <p14:tracePt t="14646" x="4298950" y="698500"/>
          <p14:tracePt t="14662" x="4051300" y="736600"/>
          <p14:tracePt t="14677" x="3835400" y="781050"/>
          <p14:tracePt t="14696" x="3651250" y="812800"/>
          <p14:tracePt t="14711" x="3511550" y="844550"/>
          <p14:tracePt t="14727" x="3384550" y="882650"/>
          <p14:tracePt t="14744" x="3251200" y="914400"/>
          <p14:tracePt t="14761" x="3086100" y="939800"/>
          <p14:tracePt t="14778" x="2952750" y="952500"/>
          <p14:tracePt t="14794" x="2838450" y="958850"/>
          <p14:tracePt t="14796" x="2794000" y="958850"/>
          <p14:tracePt t="14811" x="2736850" y="965200"/>
          <p14:tracePt t="14812" x="2705100" y="965200"/>
          <p14:tracePt t="14828" x="2660650" y="971550"/>
          <p14:tracePt t="14845" x="2603500" y="977900"/>
          <p14:tracePt t="14895" x="2603500" y="984250"/>
          <p14:tracePt t="14913" x="2571750" y="1022350"/>
          <p14:tracePt t="14928" x="2527300" y="1060450"/>
          <p14:tracePt t="14946" x="2489200" y="1092200"/>
          <p14:tracePt t="14962" x="2482850" y="1104900"/>
          <p14:tracePt t="14978" x="2482850" y="1123950"/>
          <p14:tracePt t="14994" x="2482850" y="1136650"/>
          <p14:tracePt t="15013" x="2489200" y="1143000"/>
          <p14:tracePt t="15028" x="2495550" y="1143000"/>
          <p14:tracePt t="15045" x="2501900" y="1136650"/>
          <p14:tracePt t="15061" x="2501900" y="1123950"/>
          <p14:tracePt t="15800" x="2508250" y="1123950"/>
          <p14:tracePt t="15804" x="2520950" y="1123950"/>
          <p14:tracePt t="15813" x="2540000" y="1123950"/>
          <p14:tracePt t="15829" x="2571750" y="1123950"/>
          <p14:tracePt t="15845" x="2647950" y="1123950"/>
          <p14:tracePt t="15862" x="2673350" y="1117600"/>
          <p14:tracePt t="15879" x="2698750" y="1111250"/>
          <p14:tracePt t="15897" x="2736850" y="1092200"/>
          <p14:tracePt t="15912" x="2774950" y="1073150"/>
          <p14:tracePt t="15930" x="2806700" y="1066800"/>
          <p14:tracePt t="15945" x="2825750" y="1060450"/>
          <p14:tracePt t="15963" x="2825750" y="1054100"/>
          <p14:tracePt t="16086" x="2819400" y="1047750"/>
          <p14:tracePt t="16090" x="2813050" y="1041400"/>
          <p14:tracePt t="16096" x="2800350" y="1028700"/>
          <p14:tracePt t="16112" x="2794000" y="1022350"/>
          <p14:tracePt t="16130" x="2755900" y="1009650"/>
          <p14:tracePt t="16147" x="2597150" y="977900"/>
          <p14:tracePt t="16164" x="2438400" y="965200"/>
          <p14:tracePt t="16179" x="2343150" y="952500"/>
          <p14:tracePt t="16195" x="2254250" y="927100"/>
          <p14:tracePt t="16214" x="2228850" y="914400"/>
          <p14:tracePt t="16231" x="2216150" y="914400"/>
          <p14:tracePt t="16264" x="2216150" y="908050"/>
          <p14:tracePt t="16280" x="2146300" y="914400"/>
          <p14:tracePt t="16297" x="2012950" y="933450"/>
          <p14:tracePt t="16312" x="1892300" y="939800"/>
          <p14:tracePt t="16330" x="1778000" y="939800"/>
          <p14:tracePt t="16348" x="1733550" y="946150"/>
          <p14:tracePt t="16362" x="1720850" y="946150"/>
          <p14:tracePt t="16444" x="1714500" y="952500"/>
          <p14:tracePt t="16464" x="1695450" y="965200"/>
          <p14:tracePt t="16479" x="1670050" y="971550"/>
          <p14:tracePt t="16496" x="1670050" y="977900"/>
          <p14:tracePt t="16565" x="1676400" y="977900"/>
          <p14:tracePt t="16570" x="1695450" y="977900"/>
          <p14:tracePt t="16579" x="1739900" y="971550"/>
          <p14:tracePt t="16596" x="1835150" y="965200"/>
          <p14:tracePt t="16613" x="1943100" y="958850"/>
          <p14:tracePt t="16629" x="2044700" y="958850"/>
          <p14:tracePt t="16647" x="2152650" y="958850"/>
          <p14:tracePt t="16649" x="2171700" y="958850"/>
          <p14:tracePt t="16664" x="2203450" y="958850"/>
          <p14:tracePt t="16679" x="2235200" y="965200"/>
          <p14:tracePt t="16696" x="2266950" y="965200"/>
          <p14:tracePt t="16714" x="2305050" y="965200"/>
          <p14:tracePt t="16729" x="2343150" y="965200"/>
          <p14:tracePt t="16748" x="2438400" y="946150"/>
          <p14:tracePt t="16764" x="2508250" y="946150"/>
          <p14:tracePt t="16781" x="2590800" y="946150"/>
          <p14:tracePt t="16796" x="2660650" y="946150"/>
          <p14:tracePt t="16813" x="2730500" y="946150"/>
          <p14:tracePt t="16831" x="2781300" y="946150"/>
          <p14:tracePt t="16848" x="2832100" y="952500"/>
          <p14:tracePt t="16863" x="2889250" y="958850"/>
          <p14:tracePt t="16881" x="2952750" y="965200"/>
          <p14:tracePt t="16896" x="3041650" y="971550"/>
          <p14:tracePt t="16912" x="3143250" y="977900"/>
          <p14:tracePt t="16930" x="3244850" y="977900"/>
          <p14:tracePt t="16946" x="3333750" y="958850"/>
          <p14:tracePt t="16964" x="3384550" y="939800"/>
          <p14:tracePt t="16980" x="3403600" y="927100"/>
          <p14:tracePt t="16996" x="3409950" y="908050"/>
          <p14:tracePt t="17014" x="3416300" y="882650"/>
          <p14:tracePt t="17029" x="3384550" y="857250"/>
          <p14:tracePt t="17046" x="3327400" y="819150"/>
          <p14:tracePt t="17064" x="3257550" y="781050"/>
          <p14:tracePt t="17081" x="3187700" y="742950"/>
          <p14:tracePt t="17096" x="3130550" y="711200"/>
          <p14:tracePt t="17113" x="3098800" y="685800"/>
          <p14:tracePt t="17130" x="3067050" y="660400"/>
          <p14:tracePt t="17146" x="3054350" y="641350"/>
          <p14:tracePt t="17163" x="3035300" y="628650"/>
          <p14:tracePt t="17181" x="2984500" y="622300"/>
          <p14:tracePt t="17196" x="2889250" y="622300"/>
          <p14:tracePt t="17213" x="2755900" y="622300"/>
          <p14:tracePt t="17230" x="2635250" y="628650"/>
          <p14:tracePt t="17248" x="2520950" y="628650"/>
          <p14:tracePt t="17265" x="2501900" y="628650"/>
          <p14:tracePt t="17321" x="2495550" y="628650"/>
          <p14:tracePt t="17333" x="2489200" y="635000"/>
          <p14:tracePt t="17346" x="2432050" y="673100"/>
          <p14:tracePt t="17363" x="2368550" y="704850"/>
          <p14:tracePt t="17380" x="2336800" y="730250"/>
          <p14:tracePt t="17396" x="2317750" y="742950"/>
          <p14:tracePt t="17458" x="2317750" y="749300"/>
          <p14:tracePt t="17466" x="2317750" y="755650"/>
          <p14:tracePt t="17480" x="2330450" y="768350"/>
          <p14:tracePt t="17497" x="2387600" y="812800"/>
          <p14:tracePt t="17514" x="2501900" y="889000"/>
          <p14:tracePt t="17532" x="2565400" y="927100"/>
          <p14:tracePt t="17546" x="2635250" y="958850"/>
          <p14:tracePt t="17564" x="2692400" y="977900"/>
          <p14:tracePt t="17580" x="2755900" y="984250"/>
          <p14:tracePt t="17597" x="2832100" y="990600"/>
          <p14:tracePt t="17613" x="2901950" y="990600"/>
          <p14:tracePt t="17630" x="2971800" y="996950"/>
          <p14:tracePt t="17647" x="3022600" y="1003300"/>
          <p14:tracePt t="17664" x="3073400" y="1009650"/>
          <p14:tracePt t="17680" x="3130550" y="1016000"/>
          <p14:tracePt t="17682" x="3168650" y="1022350"/>
          <p14:tracePt t="17697" x="3187700" y="1022350"/>
          <p14:tracePt t="17699" x="3219450" y="1022350"/>
          <p14:tracePt t="17713" x="3276600" y="1022350"/>
          <p14:tracePt t="17730" x="3365500" y="1022350"/>
          <p14:tracePt t="17747" x="3486150" y="1016000"/>
          <p14:tracePt t="17763" x="3594100" y="996950"/>
          <p14:tracePt t="17782" x="3683000" y="971550"/>
          <p14:tracePt t="17797" x="3727450" y="958850"/>
          <p14:tracePt t="17813" x="3746500" y="952500"/>
          <p14:tracePt t="17831" x="3765550" y="946150"/>
          <p14:tracePt t="17847" x="3784600" y="939800"/>
          <p14:tracePt t="17864" x="3810000" y="933450"/>
          <p14:tracePt t="17882" x="3835400" y="914400"/>
          <p14:tracePt t="17897" x="3841750" y="908050"/>
          <p14:tracePt t="17914" x="3848100" y="895350"/>
          <p14:tracePt t="17931" x="3854450" y="882650"/>
          <p14:tracePt t="17948" x="3854450" y="857250"/>
          <p14:tracePt t="17964" x="3835400" y="831850"/>
          <p14:tracePt t="17980" x="3810000" y="819150"/>
          <p14:tracePt t="17997" x="3784600" y="806450"/>
          <p14:tracePt t="18015" x="3752850" y="793750"/>
          <p14:tracePt t="18031" x="3714750" y="774700"/>
          <p14:tracePt t="18048" x="3670300" y="749300"/>
          <p14:tracePt t="18064" x="3619500" y="730250"/>
          <p14:tracePt t="18080" x="3556000" y="717550"/>
          <p14:tracePt t="18099" x="3517900" y="711200"/>
          <p14:tracePt t="18116" x="3473450" y="698500"/>
          <p14:tracePt t="18130" x="3441700" y="692150"/>
          <p14:tracePt t="18147" x="3422650" y="685800"/>
          <p14:tracePt t="18149" x="3403600" y="679450"/>
          <p14:tracePt t="18164" x="3390900" y="679450"/>
          <p14:tracePt t="18167" x="3378200" y="679450"/>
          <p14:tracePt t="18181" x="3359150" y="679450"/>
          <p14:tracePt t="18183" x="3308350" y="679450"/>
          <p14:tracePt t="18197" x="3232150" y="685800"/>
          <p14:tracePt t="18215" x="3092450" y="704850"/>
          <p14:tracePt t="18232" x="2971800" y="711200"/>
          <p14:tracePt t="18247" x="2901950" y="711200"/>
          <p14:tracePt t="18264" x="2882900" y="711200"/>
          <p14:tracePt t="18281" x="2876550" y="711200"/>
          <p14:tracePt t="18314" x="2863850" y="742950"/>
          <p14:tracePt t="18331" x="2838450" y="806450"/>
          <p14:tracePt t="18347" x="2806700" y="882650"/>
          <p14:tracePt t="18365" x="2774950" y="939800"/>
          <p14:tracePt t="18382" x="2762250" y="984250"/>
          <p14:tracePt t="18398" x="2762250" y="1009650"/>
          <p14:tracePt t="18416" x="2774950" y="1022350"/>
          <p14:tracePt t="18447" x="2781300" y="1022350"/>
          <p14:tracePt t="18465" x="2813050" y="1016000"/>
          <p14:tracePt t="18481" x="2882900" y="1016000"/>
          <p14:tracePt t="18499" x="2965450" y="1016000"/>
          <p14:tracePt t="18514" x="3022600" y="1022350"/>
          <p14:tracePt t="18532" x="3130550" y="1022350"/>
          <p14:tracePt t="18548" x="3168650" y="1022350"/>
          <p14:tracePt t="18564" x="3302000" y="1003300"/>
          <p14:tracePt t="18581" x="3403600" y="990600"/>
          <p14:tracePt t="18597" x="3524250" y="977900"/>
          <p14:tracePt t="18614" x="3663950" y="958850"/>
          <p14:tracePt t="18631" x="3822700" y="946150"/>
          <p14:tracePt t="18648" x="3994150" y="927100"/>
          <p14:tracePt t="18664" x="4146550" y="908050"/>
          <p14:tracePt t="18682" x="4248150" y="895350"/>
          <p14:tracePt t="18698" x="4337050" y="889000"/>
          <p14:tracePt t="18714" x="4406900" y="889000"/>
          <p14:tracePt t="18731" x="4476750" y="889000"/>
          <p14:tracePt t="18749" x="4572000" y="889000"/>
          <p14:tracePt t="18765" x="4591050" y="889000"/>
          <p14:tracePt t="18781" x="4629150" y="882650"/>
          <p14:tracePt t="18798" x="4648200" y="882650"/>
          <p14:tracePt t="18814" x="4660900" y="882650"/>
          <p14:tracePt t="18865" x="4673600" y="882650"/>
          <p14:tracePt t="18881" x="4705350" y="889000"/>
          <p14:tracePt t="18898" x="4756150" y="889000"/>
          <p14:tracePt t="18900" x="4775200" y="889000"/>
          <p14:tracePt t="18914" x="4806950" y="889000"/>
          <p14:tracePt t="18931" x="4845050" y="882650"/>
          <p14:tracePt t="18949" x="4857750" y="876300"/>
          <p14:tracePt t="18966" x="4864100" y="863600"/>
          <p14:tracePt t="18983" x="4864100" y="857250"/>
          <p14:tracePt t="18999" x="4851400" y="838200"/>
          <p14:tracePt t="19016" x="4806950" y="806450"/>
          <p14:tracePt t="19031" x="4743450" y="768350"/>
          <p14:tracePt t="19049" x="4705350" y="742950"/>
          <p14:tracePt t="19065" x="4648200" y="711200"/>
          <p14:tracePt t="19081" x="4578350" y="685800"/>
          <p14:tracePt t="19098" x="4521200" y="673100"/>
          <p14:tracePt t="19115" x="4438650" y="660400"/>
          <p14:tracePt t="19133" x="4368800" y="654050"/>
          <p14:tracePt t="19148" x="4362450" y="654050"/>
          <p14:tracePt t="19150" x="4356100" y="654050"/>
          <p14:tracePt t="19165" x="4349750" y="654050"/>
          <p14:tracePt t="19182" x="4330700" y="654050"/>
          <p14:tracePt t="19198" x="4318000" y="673100"/>
          <p14:tracePt t="19216" x="4305300" y="704850"/>
          <p14:tracePt t="19233" x="4292600" y="749300"/>
          <p14:tracePt t="19248" x="4292600" y="844550"/>
          <p14:tracePt t="19266" x="4318000" y="908050"/>
          <p14:tracePt t="19283" x="4394200" y="996950"/>
          <p14:tracePt t="19285" x="4425950" y="1016000"/>
          <p14:tracePt t="19298" x="4464050" y="1028700"/>
          <p14:tracePt t="19316" x="4597400" y="1054100"/>
          <p14:tracePt t="19331" x="4718050" y="1054100"/>
          <p14:tracePt t="19350" x="4813300" y="1041400"/>
          <p14:tracePt t="19365" x="4889500" y="1009650"/>
          <p14:tracePt t="19383" x="4946650" y="977900"/>
          <p14:tracePt t="19400" x="4953000" y="977900"/>
          <p14:tracePt t="19455" x="4946650" y="977900"/>
          <p14:tracePt t="19458" x="4940300" y="977900"/>
          <p14:tracePt t="19466" x="4933950" y="977900"/>
          <p14:tracePt t="19481" x="4927600" y="977900"/>
          <p14:tracePt t="19499" x="4902200" y="984250"/>
          <p14:tracePt t="19501" x="4895850" y="984250"/>
          <p14:tracePt t="19532" x="4889500" y="990600"/>
          <p14:tracePt t="19548" x="4883150" y="996950"/>
          <p14:tracePt t="19565" x="4876800" y="1003300"/>
          <p14:tracePt t="19582" x="4864100" y="1016000"/>
          <p14:tracePt t="19598" x="4864100" y="1028700"/>
          <p14:tracePt t="19615" x="4864100" y="1035050"/>
          <p14:tracePt t="19632" x="4857750" y="1035050"/>
          <p14:tracePt t="19950" x="4857750" y="1041400"/>
          <p14:tracePt t="19954" x="4851400" y="1041400"/>
          <p14:tracePt t="19966" x="4851400" y="1047750"/>
          <p14:tracePt t="19982" x="4838700" y="1054100"/>
          <p14:tracePt t="19999" x="4826000" y="1054100"/>
          <p14:tracePt t="20015" x="4819650" y="1054100"/>
          <p14:tracePt t="20111" x="4813300" y="1054100"/>
          <p14:tracePt t="20118" x="4806950" y="1054100"/>
          <p14:tracePt t="20132" x="4794250" y="1054100"/>
          <p14:tracePt t="20149" x="4775200" y="1054100"/>
          <p14:tracePt t="20167" x="4737100" y="1041400"/>
          <p14:tracePt t="20182" x="4724400" y="1035050"/>
          <p14:tracePt t="20200" x="4730750" y="1035050"/>
          <p14:tracePt t="20215" x="4762500" y="1041400"/>
          <p14:tracePt t="20233" x="4787900" y="1047750"/>
          <p14:tracePt t="20249" x="4806950" y="1047750"/>
          <p14:tracePt t="20265" x="4819650" y="1047750"/>
          <p14:tracePt t="20284" x="4826000" y="1041400"/>
          <p14:tracePt t="20299" x="4838700" y="1041400"/>
          <p14:tracePt t="20316" x="4845050" y="1041400"/>
          <p14:tracePt t="20334" x="4895850" y="1035050"/>
          <p14:tracePt t="20351" x="4946650" y="1028700"/>
          <p14:tracePt t="20366" x="5010150" y="1022350"/>
          <p14:tracePt t="20382" x="5080000" y="1009650"/>
          <p14:tracePt t="20400" x="5124450" y="1003300"/>
          <p14:tracePt t="20416" x="5200650" y="990600"/>
          <p14:tracePt t="20432" x="5295900" y="977900"/>
          <p14:tracePt t="20449" x="5397500" y="965200"/>
          <p14:tracePt t="20468" x="5537200" y="952500"/>
          <p14:tracePt t="20483" x="5702300" y="946150"/>
          <p14:tracePt t="20502" x="5886450" y="927100"/>
          <p14:tracePt t="20516" x="6013450" y="914400"/>
          <p14:tracePt t="20532" x="6134100" y="889000"/>
          <p14:tracePt t="20549" x="6191250" y="863600"/>
          <p14:tracePt t="20566" x="6235700" y="819150"/>
          <p14:tracePt t="20583" x="6248400" y="793750"/>
          <p14:tracePt t="20599" x="6254750" y="755650"/>
          <p14:tracePt t="20616" x="6242050" y="717550"/>
          <p14:tracePt t="20632" x="6203950" y="666750"/>
          <p14:tracePt t="20649" x="6159500" y="635000"/>
          <p14:tracePt t="20667" x="6127750" y="603250"/>
          <p14:tracePt t="20684" x="6096000" y="577850"/>
          <p14:tracePt t="20701" x="6051550" y="546100"/>
          <p14:tracePt t="20718" x="6000750" y="508000"/>
          <p14:tracePt t="20734" x="5949950" y="482600"/>
          <p14:tracePt t="20749" x="5886450" y="476250"/>
          <p14:tracePt t="20766" x="5797550" y="476250"/>
          <p14:tracePt t="20783" x="5664200" y="501650"/>
          <p14:tracePt t="20799" x="5473700" y="539750"/>
          <p14:tracePt t="20802" x="5435600" y="552450"/>
          <p14:tracePt t="20820" x="5346700" y="577850"/>
          <p14:tracePt t="20833" x="5314950" y="590550"/>
          <p14:tracePt t="20849" x="5295900" y="596900"/>
          <p14:tracePt t="20899" x="5295900" y="609600"/>
          <p14:tracePt t="20918" x="5289550" y="660400"/>
          <p14:tracePt t="20933" x="5283200" y="673100"/>
          <p14:tracePt t="20950" x="5264150" y="723900"/>
          <p14:tracePt t="20966" x="5232400" y="774700"/>
          <p14:tracePt t="20983" x="5213350" y="825500"/>
          <p14:tracePt t="20999" x="5207000" y="876300"/>
          <p14:tracePt t="21016" x="5207000" y="901700"/>
          <p14:tracePt t="21033" x="5207000" y="914400"/>
          <p14:tracePt t="21050" x="5213350" y="927100"/>
          <p14:tracePt t="21269" x="5219700" y="933450"/>
          <p14:tracePt t="21276" x="5226050" y="946150"/>
          <p14:tracePt t="21301" x="5245100" y="977900"/>
          <p14:tracePt t="21316" x="5245100" y="984250"/>
          <p14:tracePt t="21333" x="5251450" y="1003300"/>
          <p14:tracePt t="21674" x="5257800" y="996950"/>
          <p14:tracePt t="21678" x="5264150" y="996950"/>
          <p14:tracePt t="21700" x="5270500" y="990600"/>
          <p14:tracePt t="21717" x="5270500" y="984250"/>
          <p14:tracePt t="22175" x="5276850" y="984250"/>
          <p14:tracePt t="22180" x="5283200" y="977900"/>
          <p14:tracePt t="22187" x="5302250" y="977900"/>
          <p14:tracePt t="22200" x="5314950" y="977900"/>
          <p14:tracePt t="22217" x="5346700" y="971550"/>
          <p14:tracePt t="22234" x="5359400" y="971550"/>
          <p14:tracePt t="22284" x="5365750" y="971550"/>
          <p14:tracePt t="22301" x="5365750" y="965200"/>
          <p14:tracePt t="22317" x="5378450" y="958850"/>
          <p14:tracePt t="22335" x="5384800" y="958850"/>
          <p14:tracePt t="22353" x="5391150" y="958850"/>
          <p14:tracePt t="22393" x="5391150" y="952500"/>
          <p14:tracePt t="22402" x="5391150" y="946150"/>
          <p14:tracePt t="22417" x="5365750" y="914400"/>
          <p14:tracePt t="22434" x="5327650" y="876300"/>
          <p14:tracePt t="22452" x="5308600" y="857250"/>
          <p14:tracePt t="22853" x="5314950" y="857250"/>
          <p14:tracePt t="22861" x="5353050" y="844550"/>
          <p14:tracePt t="22869" x="5378450" y="844550"/>
          <p14:tracePt t="22884" x="5448300" y="831850"/>
          <p14:tracePt t="22902" x="5676900" y="800100"/>
          <p14:tracePt t="22918" x="5854700" y="774700"/>
          <p14:tracePt t="22934" x="6089650" y="742950"/>
          <p14:tracePt t="22951" x="6292850" y="723900"/>
          <p14:tracePt t="22968" x="6477000" y="704850"/>
          <p14:tracePt t="22984" x="6591300" y="698500"/>
          <p14:tracePt t="23001" x="6699250" y="698500"/>
          <p14:tracePt t="23018" x="6794500" y="698500"/>
          <p14:tracePt t="23035" x="6851650" y="704850"/>
          <p14:tracePt t="23051" x="6883400" y="704850"/>
          <p14:tracePt t="23069" x="6896100" y="704850"/>
          <p14:tracePt t="23085" x="6902450" y="704850"/>
          <p14:tracePt t="23101" x="6927850" y="711200"/>
          <p14:tracePt t="23118" x="7029450" y="723900"/>
          <p14:tracePt t="23135" x="7054850" y="723900"/>
          <p14:tracePt t="23151" x="7092950" y="730250"/>
          <p14:tracePt t="23168" x="7112000" y="730250"/>
          <p14:tracePt t="23185" x="7131050" y="730250"/>
          <p14:tracePt t="23202" x="7143750" y="730250"/>
          <p14:tracePt t="23218" x="7156450" y="730250"/>
          <p14:tracePt t="23235" x="7162800" y="736600"/>
          <p14:tracePt t="23252" x="7169150" y="736600"/>
          <p14:tracePt t="23268" x="7181850" y="749300"/>
          <p14:tracePt t="23285" x="7207250" y="768350"/>
          <p14:tracePt t="23302" x="7232650" y="800100"/>
          <p14:tracePt t="23304" x="7245350" y="806450"/>
          <p14:tracePt t="23318" x="7277100" y="831850"/>
          <p14:tracePt t="23335" x="7308850" y="857250"/>
          <p14:tracePt t="23351" x="7366000" y="889000"/>
          <p14:tracePt t="23368" x="7467600" y="927100"/>
          <p14:tracePt t="23385" x="7493000" y="933450"/>
          <p14:tracePt t="23402" x="7505700" y="933450"/>
          <p14:tracePt t="23451" x="7512050" y="933450"/>
          <p14:tracePt t="23480" x="7518400" y="933450"/>
          <p14:tracePt t="23486" x="7524750" y="933450"/>
          <p14:tracePt t="23502" x="7556500" y="927100"/>
          <p14:tracePt t="23518" x="7613650" y="927100"/>
          <p14:tracePt t="23535" x="7689850" y="920750"/>
          <p14:tracePt t="23552" x="7747000" y="920750"/>
          <p14:tracePt t="23569" x="7823200" y="914400"/>
          <p14:tracePt t="23585" x="7899400" y="908050"/>
          <p14:tracePt t="23602" x="7950200" y="908050"/>
          <p14:tracePt t="23619" x="8032750" y="908050"/>
          <p14:tracePt t="23635" x="8102600" y="914400"/>
          <p14:tracePt t="23653" x="8147050" y="920750"/>
          <p14:tracePt t="23668" x="8216900" y="920750"/>
          <p14:tracePt t="23670" x="8242300" y="920750"/>
          <p14:tracePt t="23685" x="8267700" y="920750"/>
          <p14:tracePt t="23702" x="8331200" y="914400"/>
          <p14:tracePt t="23720" x="8382000" y="895350"/>
          <p14:tracePt t="23735" x="8401050" y="889000"/>
          <p14:tracePt t="23752" x="8413750" y="882650"/>
          <p14:tracePt t="23768" x="8420100" y="876300"/>
          <p14:tracePt t="23785" x="8426450" y="869950"/>
          <p14:tracePt t="23801" x="8439150" y="869950"/>
          <p14:tracePt t="23818" x="8451850" y="863600"/>
          <p14:tracePt t="23836" x="8464550" y="857250"/>
          <p14:tracePt t="23853" x="8470900" y="844550"/>
          <p14:tracePt t="23869" x="8477250" y="838200"/>
          <p14:tracePt t="23885" x="8477250" y="825500"/>
          <p14:tracePt t="23902" x="8477250" y="806450"/>
          <p14:tracePt t="23920" x="8464550" y="800100"/>
          <p14:tracePt t="23935" x="8458200" y="800100"/>
          <p14:tracePt t="23954" x="8445500" y="793750"/>
          <p14:tracePt t="23969" x="8432800" y="787400"/>
          <p14:tracePt t="23986" x="8420100" y="781050"/>
          <p14:tracePt t="24003" x="8401050" y="774700"/>
          <p14:tracePt t="24019" x="8369300" y="768350"/>
          <p14:tracePt t="24035" x="8337550" y="762000"/>
          <p14:tracePt t="24052" x="8293100" y="755650"/>
          <p14:tracePt t="24068" x="8248650" y="742950"/>
          <p14:tracePt t="24086" x="8216900" y="723900"/>
          <p14:tracePt t="24102" x="8191500" y="711200"/>
          <p14:tracePt t="24119" x="8178800" y="704850"/>
          <p14:tracePt t="24184" x="8153400" y="704850"/>
          <p14:tracePt t="24190" x="8147050" y="704850"/>
          <p14:tracePt t="24202" x="8108950" y="704850"/>
          <p14:tracePt t="24220" x="8007350" y="704850"/>
          <p14:tracePt t="24236" x="7893050" y="692150"/>
          <p14:tracePt t="24252" x="7747000" y="692150"/>
          <p14:tracePt t="24255" x="7670800" y="698500"/>
          <p14:tracePt t="24271" x="7556500" y="704850"/>
          <p14:tracePt t="24286" x="7531100" y="704850"/>
          <p14:tracePt t="24302" x="7493000" y="704850"/>
          <p14:tracePt t="24320" x="7461250" y="679450"/>
          <p14:tracePt t="24336" x="7454900" y="660400"/>
          <p14:tracePt t="24386" x="7442200" y="666750"/>
          <p14:tracePt t="24402" x="7423150" y="685800"/>
          <p14:tracePt t="24420" x="7366000" y="736600"/>
          <p14:tracePt t="24436" x="7321550" y="768350"/>
          <p14:tracePt t="24452" x="7308850" y="774700"/>
          <p14:tracePt t="24640" x="7308850" y="762000"/>
          <p14:tracePt t="24645" x="7308850" y="755650"/>
          <p14:tracePt t="24654" x="7308850" y="749300"/>
          <p14:tracePt t="24669" x="7308850" y="742950"/>
          <p14:tracePt t="24686" x="7289800" y="723900"/>
          <p14:tracePt t="24703" x="7277100" y="711200"/>
          <p14:tracePt t="45889" x="7270750" y="711200"/>
          <p14:tracePt t="45893" x="7264400" y="711200"/>
          <p14:tracePt t="45904" x="7245350" y="723900"/>
          <p14:tracePt t="45920" x="7226300" y="742950"/>
          <p14:tracePt t="45937" x="7219950" y="749300"/>
          <p14:tracePt t="45954" x="7207250" y="762000"/>
          <p14:tracePt t="45972" x="7099300" y="812800"/>
          <p14:tracePt t="45987" x="6934200" y="876300"/>
          <p14:tracePt t="46004" x="6838950" y="908050"/>
          <p14:tracePt t="46021" x="6559550" y="996950"/>
          <p14:tracePt t="46037" x="6470650" y="1016000"/>
          <p14:tracePt t="46055" x="6457950" y="1016000"/>
          <p14:tracePt t="46120" x="6457950" y="1022350"/>
          <p14:tracePt t="46125" x="6451600" y="1022350"/>
          <p14:tracePt t="46137" x="6432550" y="1041400"/>
          <p14:tracePt t="46154" x="6388100" y="1085850"/>
          <p14:tracePt t="46171" x="6350000" y="1117600"/>
          <p14:tracePt t="46187" x="6337300" y="1130300"/>
          <p14:tracePt t="46237" x="6337300" y="1136650"/>
          <p14:tracePt t="46254" x="6330950" y="1168400"/>
          <p14:tracePt t="46271" x="6286500" y="1219200"/>
          <p14:tracePt t="46287" x="6184900" y="1301750"/>
          <p14:tracePt t="46304" x="5981700" y="1339850"/>
          <p14:tracePt t="46321" x="5803900" y="1428750"/>
          <p14:tracePt t="46337" x="5721350" y="1568450"/>
          <p14:tracePt t="46356" x="5721350" y="1720850"/>
          <p14:tracePt t="46371" x="5753100" y="1847850"/>
          <p14:tracePt t="46389" x="5784850" y="1974850"/>
          <p14:tracePt t="46405" x="5803900" y="2076450"/>
          <p14:tracePt t="46421" x="5810250" y="2171700"/>
          <p14:tracePt t="46437" x="5816600" y="2209800"/>
          <p14:tracePt t="46456" x="5816600" y="2216150"/>
          <p14:tracePt t="46488" x="5822950" y="2216150"/>
          <p14:tracePt t="46505" x="5835650" y="2216150"/>
          <p14:tracePt t="46522" x="5848350" y="2216150"/>
          <p14:tracePt t="46539" x="5854700" y="2216150"/>
          <p14:tracePt t="46814" x="5854700" y="2209800"/>
          <p14:tracePt t="46818" x="5848350" y="2203450"/>
          <p14:tracePt t="46838" x="5829300" y="2190750"/>
          <p14:tracePt t="46855" x="5797550" y="2171700"/>
          <p14:tracePt t="46871" x="5759450" y="2159000"/>
          <p14:tracePt t="46873" x="5746750" y="2152650"/>
          <p14:tracePt t="46888" x="5727700" y="2152650"/>
          <p14:tracePt t="46889" x="5708650" y="2146300"/>
          <p14:tracePt t="46904" x="5689600" y="2139950"/>
          <p14:tracePt t="46921" x="5638800" y="2133600"/>
          <p14:tracePt t="46938" x="5600700" y="2127250"/>
          <p14:tracePt t="46955" x="5543550" y="2120900"/>
          <p14:tracePt t="46971" x="5499100" y="2114550"/>
          <p14:tracePt t="46988" x="5448300" y="2108200"/>
          <p14:tracePt t="47005" x="5365750" y="2108200"/>
          <p14:tracePt t="47022" x="5238750" y="2095500"/>
          <p14:tracePt t="47038" x="5029200" y="2063750"/>
          <p14:tracePt t="47055" x="4851400" y="2038350"/>
          <p14:tracePt t="47073" x="4699000" y="2000250"/>
          <p14:tracePt t="47075" x="4616450" y="1987550"/>
          <p14:tracePt t="47088" x="4565650" y="1974850"/>
          <p14:tracePt t="47105" x="4438650" y="1949450"/>
          <p14:tracePt t="47107" x="4343400" y="1943100"/>
          <p14:tracePt t="47122" x="4267200" y="1943100"/>
          <p14:tracePt t="47138" x="4006850" y="1936750"/>
          <p14:tracePt t="47140" x="3848100" y="1936750"/>
          <p14:tracePt t="47155" x="3695700" y="1930400"/>
          <p14:tracePt t="47158" x="3549650" y="1924050"/>
          <p14:tracePt t="47172" x="3397250" y="1911350"/>
          <p14:tracePt t="47188" x="3073400" y="1873250"/>
          <p14:tracePt t="47205" x="2851150" y="1828800"/>
          <p14:tracePt t="47221" x="2597150" y="1771650"/>
          <p14:tracePt t="47238" x="2540000" y="1758950"/>
          <p14:tracePt t="47255" x="2533650" y="1758950"/>
          <p14:tracePt t="47271" x="2527300" y="1778000"/>
          <p14:tracePt t="47288" x="2520950" y="1803400"/>
          <p14:tracePt t="47305" x="2514600" y="1828800"/>
          <p14:tracePt t="47322" x="2514600" y="1841500"/>
          <p14:tracePt t="47338" x="2508250" y="1854200"/>
          <p14:tracePt t="48172" x="2508250" y="1847850"/>
          <p14:tracePt t="48185" x="2508250" y="1841500"/>
          <p14:tracePt t="48199" x="2508250" y="1835150"/>
          <p14:tracePt t="48228" x="2508250" y="1828800"/>
          <p14:tracePt t="48242" x="2508250" y="1822450"/>
          <p14:tracePt t="48256" x="2508250" y="1816100"/>
          <p14:tracePt t="48272" x="2508250" y="1803400"/>
          <p14:tracePt t="48289" x="2514600" y="1784350"/>
          <p14:tracePt t="48306" x="2514600" y="1778000"/>
          <p14:tracePt t="48961" x="2514600" y="1771650"/>
          <p14:tracePt t="48964" x="2520950" y="1771650"/>
          <p14:tracePt t="48989" x="2520950" y="1765300"/>
          <p14:tracePt t="49405" x="2527300" y="1765300"/>
          <p14:tracePt t="49414" x="2527300" y="1771650"/>
          <p14:tracePt t="49428" x="2527300" y="1778000"/>
          <p14:tracePt t="49440" x="2527300" y="1784350"/>
          <p14:tracePt t="49460" x="2527300" y="1809750"/>
          <p14:tracePt t="49475" x="2527300" y="1828800"/>
          <p14:tracePt t="49493" x="2520950" y="1835150"/>
          <p14:tracePt t="49508" x="2514600" y="1841500"/>
          <p14:tracePt t="49582" x="2508250" y="1841500"/>
          <p14:tracePt t="49596" x="2501900" y="1841500"/>
          <p14:tracePt t="49603" x="2495550" y="1841500"/>
          <p14:tracePt t="49611" x="2482850" y="1841500"/>
          <p14:tracePt t="49623" x="2476500" y="1835150"/>
          <p14:tracePt t="49640" x="2463800" y="1835150"/>
          <p14:tracePt t="49645" x="2457450" y="1835150"/>
          <p14:tracePt t="49675" x="2451100" y="1835150"/>
          <p14:tracePt t="49772" x="2432050" y="1828800"/>
          <p14:tracePt t="49777" x="2425700" y="1822450"/>
          <p14:tracePt t="49790" x="2413000" y="1816100"/>
          <p14:tracePt t="49809" x="2349500" y="1803400"/>
          <p14:tracePt t="49824" x="2298700" y="1797050"/>
          <p14:tracePt t="49842" x="2266950" y="1797050"/>
          <p14:tracePt t="49859" x="2171700" y="1784350"/>
          <p14:tracePt t="49874" x="2108200" y="1771650"/>
          <p14:tracePt t="49891" x="2057400" y="1758950"/>
          <p14:tracePt t="49911" x="2025650" y="1746250"/>
          <p14:tracePt t="49924" x="1993900" y="1733550"/>
          <p14:tracePt t="49940" x="1955800" y="1727200"/>
          <p14:tracePt t="49957" x="1892300" y="1720850"/>
          <p14:tracePt t="49975" x="1816100" y="1720850"/>
          <p14:tracePt t="49991" x="1727200" y="1720850"/>
          <p14:tracePt t="50007" x="1657350" y="1714500"/>
          <p14:tracePt t="50024" x="1581150" y="1701800"/>
          <p14:tracePt t="50026" x="1562100" y="1701800"/>
          <p14:tracePt t="50041" x="1536700" y="1695450"/>
          <p14:tracePt t="50043" x="1524000" y="1689100"/>
          <p14:tracePt t="50058" x="1498600" y="1682750"/>
          <p14:tracePt t="50074" x="1454150" y="1676400"/>
          <p14:tracePt t="50091" x="1416050" y="1676400"/>
          <p14:tracePt t="50107" x="1308100" y="1657350"/>
          <p14:tracePt t="50124" x="1219200" y="1625600"/>
          <p14:tracePt t="50141" x="1174750" y="1593850"/>
          <p14:tracePt t="50157" x="1155700" y="1568450"/>
          <p14:tracePt t="50174" x="1149350" y="1543050"/>
          <p14:tracePt t="50191" x="1143000" y="1511300"/>
          <p14:tracePt t="50207" x="1136650" y="1485900"/>
          <p14:tracePt t="50225" x="1111250" y="1435100"/>
          <p14:tracePt t="50242" x="1079500" y="1397000"/>
          <p14:tracePt t="50257" x="1047750" y="1358900"/>
          <p14:tracePt t="50260" x="1022350" y="1327150"/>
          <p14:tracePt t="50274" x="1016000" y="1314450"/>
          <p14:tracePt t="50277" x="1009650" y="1289050"/>
          <p14:tracePt t="50291" x="1009650" y="1276350"/>
          <p14:tracePt t="50308" x="1009650" y="1250950"/>
          <p14:tracePt t="50324" x="1016000" y="1244600"/>
          <p14:tracePt t="50470" x="1022350" y="1250950"/>
          <p14:tracePt t="50491" x="1022350" y="1257300"/>
          <p14:tracePt t="50507" x="1022350" y="1263650"/>
          <p14:tracePt t="50524" x="1022350" y="1270000"/>
          <p14:tracePt t="50647" x="1016000" y="1270000"/>
          <p14:tracePt t="50651" x="1009650" y="1270000"/>
          <p14:tracePt t="50659" x="996950" y="1270000"/>
          <p14:tracePt t="50675" x="990600" y="1270000"/>
          <p14:tracePt t="50691" x="984250" y="1270000"/>
          <p14:tracePt t="50725" x="984250" y="1263650"/>
          <p14:tracePt t="50758" x="990600" y="1263650"/>
          <p14:tracePt t="50775" x="1003300" y="1263650"/>
          <p14:tracePt t="50791" x="1009650" y="1263650"/>
          <p14:tracePt t="50825" x="1016000" y="1263650"/>
          <p14:tracePt t="50841" x="1047750" y="1263650"/>
          <p14:tracePt t="50858" x="1104900" y="1263650"/>
          <p14:tracePt t="50875" x="1174750" y="1270000"/>
          <p14:tracePt t="50892" x="1206500" y="1270000"/>
          <p14:tracePt t="50893" x="1238250" y="1270000"/>
          <p14:tracePt t="50908" x="1270000" y="1270000"/>
          <p14:tracePt t="50909" x="1308100" y="1270000"/>
          <p14:tracePt t="50925" x="1339850" y="1270000"/>
          <p14:tracePt t="50926" x="1358900" y="1270000"/>
          <p14:tracePt t="50941" x="1428750" y="1270000"/>
          <p14:tracePt t="50958" x="1479550" y="1270000"/>
          <p14:tracePt t="50975" x="1536700" y="1270000"/>
          <p14:tracePt t="50991" x="1612900" y="1270000"/>
          <p14:tracePt t="51009" x="1695450" y="1270000"/>
          <p14:tracePt t="51025" x="1765300" y="1270000"/>
          <p14:tracePt t="51042" x="1822450" y="1263650"/>
          <p14:tracePt t="51058" x="1854200" y="1257300"/>
          <p14:tracePt t="51076" x="1898650" y="1244600"/>
          <p14:tracePt t="51092" x="1936750" y="1219200"/>
          <p14:tracePt t="51108" x="1974850" y="1193800"/>
          <p14:tracePt t="51125" x="1993900" y="1174750"/>
          <p14:tracePt t="51141" x="2006600" y="1162050"/>
          <p14:tracePt t="51158" x="2012950" y="1143000"/>
          <p14:tracePt t="51160" x="2019300" y="1136650"/>
          <p14:tracePt t="51175" x="2019300" y="1130300"/>
          <p14:tracePt t="51177" x="2025650" y="1117600"/>
          <p14:tracePt t="51191" x="2032000" y="1098550"/>
          <p14:tracePt t="51208" x="2032000" y="1079500"/>
          <p14:tracePt t="51225" x="2012950" y="1060450"/>
          <p14:tracePt t="51241" x="1993900" y="1041400"/>
          <p14:tracePt t="51258" x="1955800" y="1009650"/>
          <p14:tracePt t="51275" x="1924050" y="990600"/>
          <p14:tracePt t="51292" x="1898650" y="977900"/>
          <p14:tracePt t="51308" x="1873250" y="971550"/>
          <p14:tracePt t="51325" x="1841500" y="958850"/>
          <p14:tracePt t="51341" x="1816100" y="946150"/>
          <p14:tracePt t="51359" x="1771650" y="927100"/>
          <p14:tracePt t="51361" x="1739900" y="920750"/>
          <p14:tracePt t="51375" x="1701800" y="901700"/>
          <p14:tracePt t="51392" x="1651000" y="876300"/>
          <p14:tracePt t="51408" x="1619250" y="863600"/>
          <p14:tracePt t="51425" x="1574800" y="857250"/>
          <p14:tracePt t="51442" x="1498600" y="857250"/>
          <p14:tracePt t="51458" x="1384300" y="863600"/>
          <p14:tracePt t="51475" x="1276350" y="869950"/>
          <p14:tracePt t="51492" x="1181100" y="869950"/>
          <p14:tracePt t="51510" x="1092200" y="869950"/>
          <p14:tracePt t="51512" x="1060450" y="869950"/>
          <p14:tracePt t="51525" x="1035050" y="869950"/>
          <p14:tracePt t="51542" x="984250" y="869950"/>
          <p14:tracePt t="51559" x="946150" y="882650"/>
          <p14:tracePt t="51575" x="901700" y="895350"/>
          <p14:tracePt t="51592" x="876300" y="908050"/>
          <p14:tracePt t="51609" x="857250" y="914400"/>
          <p14:tracePt t="51625" x="850900" y="920750"/>
          <p14:tracePt t="51642" x="844550" y="939800"/>
          <p14:tracePt t="51658" x="838200" y="971550"/>
          <p14:tracePt t="51675" x="831850" y="1003300"/>
          <p14:tracePt t="51692" x="819150" y="1054100"/>
          <p14:tracePt t="51709" x="819150" y="1098550"/>
          <p14:tracePt t="51725" x="819150" y="1136650"/>
          <p14:tracePt t="51742" x="838200" y="1162050"/>
          <p14:tracePt t="51759" x="850900" y="1181100"/>
          <p14:tracePt t="51775" x="876300" y="1193800"/>
          <p14:tracePt t="51792" x="901700" y="1206500"/>
          <p14:tracePt t="51809" x="939800" y="1212850"/>
          <p14:tracePt t="51825" x="984250" y="1225550"/>
          <p14:tracePt t="51842" x="1060450" y="1244600"/>
          <p14:tracePt t="51859" x="1123950" y="1250950"/>
          <p14:tracePt t="51875" x="1174750" y="1257300"/>
          <p14:tracePt t="51892" x="1231900" y="1257300"/>
          <p14:tracePt t="51909" x="1320800" y="1257300"/>
          <p14:tracePt t="51925" x="1390650" y="1250950"/>
          <p14:tracePt t="51942" x="1466850" y="1231900"/>
          <p14:tracePt t="51959" x="1555750" y="1206500"/>
          <p14:tracePt t="51975" x="1600200" y="1200150"/>
          <p14:tracePt t="51992" x="1625600" y="1200150"/>
          <p14:tracePt t="52009" x="1631950" y="1200150"/>
          <p14:tracePt t="52210" x="1638300" y="1200150"/>
          <p14:tracePt t="52214" x="1651000" y="1200150"/>
          <p14:tracePt t="52227" x="1657350" y="1193800"/>
          <p14:tracePt t="52242" x="1708150" y="1187450"/>
          <p14:tracePt t="52261" x="1765300" y="1181100"/>
          <p14:tracePt t="52276" x="1803400" y="1181100"/>
          <p14:tracePt t="52292" x="1841500" y="1174750"/>
          <p14:tracePt t="52309" x="1866900" y="1174750"/>
          <p14:tracePt t="52326" x="1873250" y="1174750"/>
          <p14:tracePt t="52342" x="1879600" y="1174750"/>
          <p14:tracePt t="53294" x="1873250" y="1181100"/>
          <p14:tracePt t="53302" x="1866900" y="1181100"/>
          <p14:tracePt t="53310" x="1866900" y="1187450"/>
          <p14:tracePt t="53327" x="1854200" y="1187450"/>
          <p14:tracePt t="53343" x="1847850" y="1193800"/>
          <p14:tracePt t="53360" x="1841500" y="1193800"/>
          <p14:tracePt t="53377" x="1841500" y="1200150"/>
          <p14:tracePt t="53381" x="1835150" y="1200150"/>
          <p14:tracePt t="53487" x="1841500" y="1200150"/>
          <p14:tracePt t="53491" x="1854200" y="1200150"/>
          <p14:tracePt t="53510" x="1924050" y="1187450"/>
          <p14:tracePt t="53528" x="2082800" y="1181100"/>
          <p14:tracePt t="53543" x="2260600" y="1187450"/>
          <p14:tracePt t="53560" x="2432050" y="1193800"/>
          <p14:tracePt t="53577" x="2590800" y="1193800"/>
          <p14:tracePt t="53593" x="2762250" y="1187450"/>
          <p14:tracePt t="53610" x="2952750" y="1193800"/>
          <p14:tracePt t="53627" x="3105150" y="1200150"/>
          <p14:tracePt t="53643" x="3238500" y="1206500"/>
          <p14:tracePt t="53646" x="3333750" y="1206500"/>
          <p14:tracePt t="53660" x="3403600" y="1206500"/>
          <p14:tracePt t="53677" x="3543300" y="1206500"/>
          <p14:tracePt t="53694" x="3721100" y="1187450"/>
          <p14:tracePt t="53710" x="3803650" y="1174750"/>
          <p14:tracePt t="53728" x="3860800" y="1162050"/>
          <p14:tracePt t="53744" x="3892550" y="1149350"/>
          <p14:tracePt t="53762" x="3898900" y="1143000"/>
          <p14:tracePt t="53810" x="3917950" y="1143000"/>
          <p14:tracePt t="53827" x="3949700" y="1143000"/>
          <p14:tracePt t="53844" x="3962400" y="1149350"/>
          <p14:tracePt t="54035" x="3968750" y="1149350"/>
          <p14:tracePt t="54301" x="3968750" y="1143000"/>
          <p14:tracePt t="54334" x="3968750" y="1136650"/>
          <p14:tracePt t="54338" x="3962400" y="1136650"/>
          <p14:tracePt t="54353" x="3956050" y="1136650"/>
          <p14:tracePt t="54378" x="3924300" y="1136650"/>
          <p14:tracePt t="54394" x="3911600" y="1143000"/>
          <p14:tracePt t="54411" x="3822700" y="1155700"/>
          <p14:tracePt t="54428" x="3657600" y="1181100"/>
          <p14:tracePt t="54444" x="3562350" y="1193800"/>
          <p14:tracePt t="54461" x="3460750" y="1206500"/>
          <p14:tracePt t="54479" x="3371850" y="1219200"/>
          <p14:tracePt t="54495" x="3308350" y="1219200"/>
          <p14:tracePt t="54511" x="3238500" y="1231900"/>
          <p14:tracePt t="54529" x="3175000" y="1244600"/>
          <p14:tracePt t="54544" x="3111500" y="1257300"/>
          <p14:tracePt t="54562" x="3048000" y="1270000"/>
          <p14:tracePt t="54565" x="3016250" y="1276350"/>
          <p14:tracePt t="54578" x="2952750" y="1276350"/>
          <p14:tracePt t="54594" x="2774950" y="1276350"/>
          <p14:tracePt t="54611" x="2711450" y="1276350"/>
          <p14:tracePt t="54613" x="2660650" y="1276350"/>
          <p14:tracePt t="54628" x="2609850" y="1276350"/>
          <p14:tracePt t="54644" x="2578100" y="1276350"/>
          <p14:tracePt t="54661" x="2565400" y="1276350"/>
          <p14:tracePt t="54678" x="2559050" y="1276350"/>
          <p14:tracePt t="54808" x="2565400" y="1276350"/>
          <p14:tracePt t="54814" x="2571750" y="1270000"/>
          <p14:tracePt t="54828" x="2578100" y="1270000"/>
          <p14:tracePt t="54846" x="2597150" y="1257300"/>
          <p14:tracePt t="54861" x="2603500" y="1257300"/>
          <p14:tracePt t="54961" x="2609850" y="1257300"/>
          <p14:tracePt t="54976" x="2616200" y="1257300"/>
          <p14:tracePt t="54996" x="2635250" y="1257300"/>
          <p14:tracePt t="55012" x="2660650" y="1257300"/>
          <p14:tracePt t="55028" x="2679700" y="1257300"/>
          <p14:tracePt t="55044" x="2711450" y="1257300"/>
          <p14:tracePt t="55061" x="2736850" y="1257300"/>
          <p14:tracePt t="55078" x="2774950" y="1257300"/>
          <p14:tracePt t="55095" x="2800350" y="1257300"/>
          <p14:tracePt t="55112" x="2838450" y="1250950"/>
          <p14:tracePt t="55128" x="2863850" y="1238250"/>
          <p14:tracePt t="55145" x="2889250" y="1219200"/>
          <p14:tracePt t="55162" x="2908300" y="1206500"/>
          <p14:tracePt t="55179" x="2940050" y="1174750"/>
          <p14:tracePt t="55195" x="2959100" y="1155700"/>
          <p14:tracePt t="55211" x="2971800" y="1143000"/>
          <p14:tracePt t="55289" x="2971800" y="1136650"/>
          <p14:tracePt t="55296" x="2965450" y="1130300"/>
          <p14:tracePt t="55312" x="2933700" y="1098550"/>
          <p14:tracePt t="55328" x="2901950" y="1054100"/>
          <p14:tracePt t="55345" x="2876550" y="1009650"/>
          <p14:tracePt t="55362" x="2857500" y="977900"/>
          <p14:tracePt t="55378" x="2844800" y="965200"/>
          <p14:tracePt t="55395" x="2838450" y="958850"/>
          <p14:tracePt t="55413" x="2832100" y="946150"/>
          <p14:tracePt t="55429" x="2825750" y="933450"/>
          <p14:tracePt t="55431" x="2813050" y="920750"/>
          <p14:tracePt t="55445" x="2806700" y="901700"/>
          <p14:tracePt t="55462" x="2762250" y="844550"/>
          <p14:tracePt t="55478" x="2749550" y="825500"/>
          <p14:tracePt t="55495" x="2698750" y="787400"/>
          <p14:tracePt t="55513" x="2667000" y="774700"/>
          <p14:tracePt t="55528" x="2635250" y="768350"/>
          <p14:tracePt t="55545" x="2603500" y="762000"/>
          <p14:tracePt t="55562" x="2559050" y="762000"/>
          <p14:tracePt t="55578" x="2520950" y="762000"/>
          <p14:tracePt t="55597" x="2451100" y="762000"/>
          <p14:tracePt t="55612" x="2387600" y="762000"/>
          <p14:tracePt t="55629" x="2317750" y="762000"/>
          <p14:tracePt t="55645" x="2254250" y="762000"/>
          <p14:tracePt t="55662" x="2209800" y="762000"/>
          <p14:tracePt t="55678" x="2159000" y="762000"/>
          <p14:tracePt t="55680" x="2114550" y="762000"/>
          <p14:tracePt t="55695" x="2019300" y="774700"/>
          <p14:tracePt t="55712" x="1917700" y="793750"/>
          <p14:tracePt t="55729" x="1828800" y="812800"/>
          <p14:tracePt t="55745" x="1758950" y="819150"/>
          <p14:tracePt t="55763" x="1733550" y="819150"/>
          <p14:tracePt t="55779" x="1720850" y="831850"/>
          <p14:tracePt t="55795" x="1714500" y="850900"/>
          <p14:tracePt t="55812" x="1746250" y="876300"/>
          <p14:tracePt t="55829" x="1778000" y="908050"/>
          <p14:tracePt t="55845" x="1828800" y="965200"/>
          <p14:tracePt t="55862" x="1860550" y="1009650"/>
          <p14:tracePt t="55879" x="1892300" y="1060450"/>
          <p14:tracePt t="55895" x="1936750" y="1123950"/>
          <p14:tracePt t="55912" x="1981200" y="1181100"/>
          <p14:tracePt t="55914" x="2000250" y="1200150"/>
          <p14:tracePt t="55929" x="2019300" y="1225550"/>
          <p14:tracePt t="55945" x="2063750" y="1270000"/>
          <p14:tracePt t="55962" x="2108200" y="1301750"/>
          <p14:tracePt t="55979" x="2139950" y="1314450"/>
          <p14:tracePt t="55996" x="2152650" y="1320800"/>
          <p14:tracePt t="56012" x="2159000" y="1320800"/>
          <p14:tracePt t="56029" x="2171700" y="1320800"/>
          <p14:tracePt t="56062" x="2178050" y="1320800"/>
          <p14:tracePt t="56079" x="2184400" y="1314450"/>
          <p14:tracePt t="56096" x="2190750" y="1308100"/>
          <p14:tracePt t="56113" x="2203450" y="1295400"/>
          <p14:tracePt t="56129" x="2209800" y="1276350"/>
          <p14:tracePt t="56146" x="2216150" y="1263650"/>
          <p14:tracePt t="56163" x="2222500" y="1250950"/>
          <p14:tracePt t="56196" x="2235200" y="1238250"/>
          <p14:tracePt t="56214" x="2254250" y="1225550"/>
          <p14:tracePt t="56230" x="2286000" y="1212850"/>
          <p14:tracePt t="56246" x="2317750" y="1206500"/>
          <p14:tracePt t="56264" x="2343150" y="1200150"/>
          <p14:tracePt t="56280" x="2381250" y="1193800"/>
          <p14:tracePt t="56296" x="2400300" y="1187450"/>
          <p14:tracePt t="56433" x="2406650" y="1187450"/>
          <p14:tracePt t="56485" x="2413000" y="1187450"/>
          <p14:tracePt t="56494" x="2419350" y="1187450"/>
          <p14:tracePt t="56513" x="2425700" y="1181100"/>
          <p14:tracePt t="56529" x="2444750" y="1181100"/>
          <p14:tracePt t="56546" x="2457450" y="1181100"/>
          <p14:tracePt t="56563" x="2463800" y="1174750"/>
          <p14:tracePt t="56579" x="2476500" y="1168400"/>
          <p14:tracePt t="56596" x="2489200" y="1162050"/>
          <p14:tracePt t="56612" x="2495550" y="1155700"/>
          <p14:tracePt t="56629" x="2501900" y="1143000"/>
          <p14:tracePt t="56646" x="2508250" y="1143000"/>
          <p14:tracePt t="56723" x="2508250" y="1136650"/>
          <p14:tracePt t="56729" x="2508250" y="1130300"/>
          <p14:tracePt t="56746" x="2501900" y="1073150"/>
          <p14:tracePt t="56763" x="2501900" y="1060450"/>
          <p14:tracePt t="61203" x="2495550" y="1054100"/>
          <p14:tracePt t="61209" x="2463800" y="1016000"/>
          <p14:tracePt t="61218" x="2438400" y="996950"/>
          <p14:tracePt t="61233" x="2381250" y="977900"/>
          <p14:tracePt t="61250" x="2336800" y="977900"/>
          <p14:tracePt t="61267" x="2324100" y="977900"/>
          <p14:tracePt t="61301" x="2324100" y="996950"/>
          <p14:tracePt t="61317" x="2330450" y="1009650"/>
          <p14:tracePt t="61350" x="2336800" y="1009650"/>
          <p14:tracePt t="61367" x="2381250" y="1009650"/>
          <p14:tracePt t="61384" x="2527300" y="1022350"/>
          <p14:tracePt t="61400" x="2749550" y="1054100"/>
          <p14:tracePt t="61417" x="2965450" y="1098550"/>
          <p14:tracePt t="61434" x="3098800" y="1155700"/>
          <p14:tracePt t="61450" x="3136900" y="1168400"/>
          <p14:tracePt t="61467" x="3162300" y="1181100"/>
          <p14:tracePt t="61485" x="3181350" y="1181100"/>
          <p14:tracePt t="61500" x="3194050" y="1181100"/>
          <p14:tracePt t="61517" x="3213100" y="1181100"/>
          <p14:tracePt t="61533" x="3225800" y="1181100"/>
          <p14:tracePt t="61567" x="3238500" y="1187450"/>
          <p14:tracePt t="61585" x="3251200" y="1200150"/>
          <p14:tracePt t="61600" x="3257550" y="1206500"/>
          <p14:tracePt t="61652" x="3263900" y="1206500"/>
          <p14:tracePt t="61667" x="3308350" y="1212850"/>
          <p14:tracePt t="61685" x="3435350" y="1231900"/>
          <p14:tracePt t="61700" x="3613150" y="1257300"/>
          <p14:tracePt t="61717" x="3835400" y="1282700"/>
          <p14:tracePt t="61734" x="4032250" y="1301750"/>
          <p14:tracePt t="61750" x="4197350" y="1320800"/>
          <p14:tracePt t="61767" x="4222750" y="1314450"/>
          <p14:tracePt t="61784" x="4197350" y="1289050"/>
          <p14:tracePt t="61801" x="4140200" y="1257300"/>
          <p14:tracePt t="61802" x="4121150" y="1244600"/>
          <p14:tracePt t="61817" x="4121150" y="1238250"/>
          <p14:tracePt t="61819" x="4114800" y="1238250"/>
          <p14:tracePt t="61850" x="4133850" y="1238250"/>
          <p14:tracePt t="61867" x="4216400" y="1238250"/>
          <p14:tracePt t="61884" x="4324350" y="1231900"/>
          <p14:tracePt t="61901" x="4445000" y="1219200"/>
          <p14:tracePt t="61917" x="4540250" y="1193800"/>
          <p14:tracePt t="61934" x="4584700" y="1174750"/>
          <p14:tracePt t="61951" x="4610100" y="1162050"/>
          <p14:tracePt t="61967" x="4635500" y="1143000"/>
          <p14:tracePt t="61984" x="4673600" y="1123950"/>
          <p14:tracePt t="62001" x="4705350" y="1098550"/>
          <p14:tracePt t="62017" x="4718050" y="1085850"/>
          <p14:tracePt t="62034" x="4724400" y="1079500"/>
          <p14:tracePt t="62108" x="4711700" y="1066800"/>
          <p14:tracePt t="62117" x="4692650" y="1060450"/>
          <p14:tracePt t="62134" x="4654550" y="1035050"/>
          <p14:tracePt t="62151" x="4622800" y="1022350"/>
          <p14:tracePt t="62167" x="4572000" y="990600"/>
          <p14:tracePt t="62184" x="4521200" y="971550"/>
          <p14:tracePt t="62201" x="4476750" y="952500"/>
          <p14:tracePt t="62217" x="4432300" y="927100"/>
          <p14:tracePt t="62234" x="4381500" y="914400"/>
          <p14:tracePt t="62251" x="4324350" y="901700"/>
          <p14:tracePt t="62268" x="4279900" y="895350"/>
          <p14:tracePt t="62285" x="4222750" y="889000"/>
          <p14:tracePt t="62301" x="4203700" y="882650"/>
          <p14:tracePt t="62303" x="4184650" y="882650"/>
          <p14:tracePt t="62317" x="4152900" y="882650"/>
          <p14:tracePt t="62334" x="4133850" y="882650"/>
          <p14:tracePt t="62351" x="4121150" y="882650"/>
          <p14:tracePt t="62368" x="4108450" y="882650"/>
          <p14:tracePt t="62386" x="4095750" y="889000"/>
          <p14:tracePt t="62401" x="4083050" y="901700"/>
          <p14:tracePt t="62418" x="4057650" y="914400"/>
          <p14:tracePt t="62435" x="4019550" y="927100"/>
          <p14:tracePt t="62451" x="3981450" y="939800"/>
          <p14:tracePt t="62467" x="3943350" y="952500"/>
          <p14:tracePt t="62486" x="3924300" y="965200"/>
          <p14:tracePt t="62501" x="3917950" y="977900"/>
          <p14:tracePt t="62518" x="3917950" y="990600"/>
          <p14:tracePt t="62535" x="3917950" y="1009650"/>
          <p14:tracePt t="62538" x="3917950" y="1022350"/>
          <p14:tracePt t="62551" x="3930650" y="1035050"/>
          <p14:tracePt t="62568" x="3956050" y="1066800"/>
          <p14:tracePt t="62584" x="3975100" y="1079500"/>
          <p14:tracePt t="62601" x="3981450" y="1092200"/>
          <p14:tracePt t="62618" x="3994150" y="1104900"/>
          <p14:tracePt t="62635" x="4025900" y="1130300"/>
          <p14:tracePt t="62651" x="4070350" y="1155700"/>
          <p14:tracePt t="62668" x="4114800" y="1174750"/>
          <p14:tracePt t="62686" x="4197350" y="1200150"/>
          <p14:tracePt t="62688" x="4216400" y="1206500"/>
          <p14:tracePt t="62701" x="4260850" y="1212850"/>
          <p14:tracePt t="62703" x="4305300" y="1212850"/>
          <p14:tracePt t="62718" x="4324350" y="1212850"/>
          <p14:tracePt t="62735" x="4381500" y="1212850"/>
          <p14:tracePt t="62751" x="4425950" y="1212850"/>
          <p14:tracePt t="62768" x="4457700" y="1212850"/>
          <p14:tracePt t="62785" x="4470400" y="1212850"/>
          <p14:tracePt t="62802" x="4495800" y="1212850"/>
          <p14:tracePt t="62818" x="4508500" y="1206500"/>
          <p14:tracePt t="62835" x="4521200" y="1200150"/>
          <p14:tracePt t="62852" x="4527550" y="1200150"/>
          <p14:tracePt t="62885" x="4533900" y="1193800"/>
          <p14:tracePt t="62902" x="4540250" y="1193800"/>
          <p14:tracePt t="62918" x="4540250" y="1187450"/>
          <p14:tracePt t="62935" x="4552950" y="1181100"/>
          <p14:tracePt t="62937" x="4559300" y="1174750"/>
          <p14:tracePt t="62951" x="4572000" y="1168400"/>
          <p14:tracePt t="62954" x="4578350" y="1162050"/>
          <p14:tracePt t="62969" x="4603750" y="1149350"/>
          <p14:tracePt t="62985" x="4616450" y="1143000"/>
          <p14:tracePt t="63105" x="4622800" y="1136650"/>
          <p14:tracePt t="63276" x="4616450" y="1130300"/>
          <p14:tracePt t="63281" x="4603750" y="1117600"/>
          <p14:tracePt t="63303" x="4597400" y="1104900"/>
          <p14:tracePt t="66175" x="4603750" y="1104900"/>
          <p14:tracePt t="66178" x="4610100" y="1111250"/>
          <p14:tracePt t="66187" x="4629150" y="1117600"/>
          <p14:tracePt t="66204" x="4660900" y="1130300"/>
          <p14:tracePt t="66221" x="4699000" y="1136650"/>
          <p14:tracePt t="66237" x="4730750" y="1136650"/>
          <p14:tracePt t="66254" x="4768850" y="1143000"/>
          <p14:tracePt t="66271" x="4800600" y="1149350"/>
          <p14:tracePt t="66288" x="4813300" y="1181100"/>
          <p14:tracePt t="66304" x="4806950" y="1206500"/>
          <p14:tracePt t="66322" x="4787900" y="1225550"/>
          <p14:tracePt t="66338" x="4775200" y="1244600"/>
          <p14:tracePt t="66354" x="4768850" y="1250950"/>
          <p14:tracePt t="66388" x="4768850" y="1257300"/>
          <p14:tracePt t="66404" x="4775200" y="1270000"/>
          <p14:tracePt t="66421" x="4787900" y="1282700"/>
          <p14:tracePt t="66438" x="4806950" y="1301750"/>
          <p14:tracePt t="66454" x="4826000" y="1333500"/>
          <p14:tracePt t="66471" x="4826000" y="1358900"/>
          <p14:tracePt t="66474" x="4832350" y="1365250"/>
          <p14:tracePt t="66488" x="4838700" y="1371600"/>
          <p14:tracePt t="66504" x="4883150" y="1390650"/>
          <p14:tracePt t="66521" x="4965700" y="1422400"/>
          <p14:tracePt t="66538" x="5124450" y="1511300"/>
          <p14:tracePt t="66555" x="5181600" y="1581150"/>
          <p14:tracePt t="66572" x="5219700" y="1657350"/>
          <p14:tracePt t="66589" x="5245100" y="1720850"/>
          <p14:tracePt t="66604" x="5276850" y="1771650"/>
          <p14:tracePt t="66621" x="5327650" y="1841500"/>
          <p14:tracePt t="66638" x="5378450" y="1905000"/>
          <p14:tracePt t="66655" x="5441950" y="1968500"/>
          <p14:tracePt t="66671" x="5499100" y="2044700"/>
          <p14:tracePt t="66673" x="5537200" y="2101850"/>
          <p14:tracePt t="66688" x="5575300" y="2165350"/>
          <p14:tracePt t="66691" x="5594350" y="2190750"/>
          <p14:tracePt t="66705" x="5632450" y="2247900"/>
          <p14:tracePt t="66721" x="5695950" y="2324100"/>
          <p14:tracePt t="66738" x="5778500" y="2400300"/>
          <p14:tracePt t="66755" x="5956300" y="2514600"/>
          <p14:tracePt t="66771" x="6013450" y="2546350"/>
          <p14:tracePt t="66774" x="6038850" y="2565400"/>
          <p14:tracePt t="66788" x="6127750" y="2609850"/>
          <p14:tracePt t="66805" x="6191250" y="2641600"/>
          <p14:tracePt t="66821" x="6242050" y="2667000"/>
          <p14:tracePt t="66838" x="6292850" y="2673350"/>
          <p14:tracePt t="66855" x="6330950" y="2673350"/>
          <p14:tracePt t="66871" x="6369050" y="2673350"/>
          <p14:tracePt t="66888" x="6426200" y="2654300"/>
          <p14:tracePt t="66905" x="6508750" y="2647950"/>
          <p14:tracePt t="66922" x="6591300" y="2647950"/>
          <p14:tracePt t="66938" x="6680200" y="2667000"/>
          <p14:tracePt t="66940" x="6724650" y="2692400"/>
          <p14:tracePt t="66955" x="6743700" y="2705100"/>
          <p14:tracePt t="66956" x="6775450" y="2743200"/>
          <p14:tracePt t="66971" x="6813550" y="2813050"/>
          <p14:tracePt t="66988" x="6864350" y="2889250"/>
          <p14:tracePt t="67005" x="6908800" y="2965450"/>
          <p14:tracePt t="67022" x="6965950" y="3054350"/>
          <p14:tracePt t="67038" x="7042150" y="3155950"/>
          <p14:tracePt t="67055" x="7150100" y="3263900"/>
          <p14:tracePt t="67072" x="7264400" y="3371850"/>
          <p14:tracePt t="67088" x="7378700" y="3460750"/>
          <p14:tracePt t="67105" x="7493000" y="3562350"/>
          <p14:tracePt t="67121" x="7594600" y="3689350"/>
          <p14:tracePt t="67139" x="7696200" y="3810000"/>
          <p14:tracePt t="67155" x="7797800" y="3911600"/>
          <p14:tracePt t="67156" x="7861300" y="3968750"/>
          <p14:tracePt t="67172" x="7893050" y="3994150"/>
          <p14:tracePt t="67188" x="8026400" y="4089400"/>
          <p14:tracePt t="67191" x="8058150" y="4108450"/>
          <p14:tracePt t="67205" x="8185150" y="4191000"/>
          <p14:tracePt t="67221" x="8280400" y="4241800"/>
          <p14:tracePt t="67238" x="8369300" y="4298950"/>
          <p14:tracePt t="67255" x="8426450" y="4368800"/>
          <p14:tracePt t="67271" x="8458200" y="4425950"/>
          <p14:tracePt t="67289" x="8509000" y="4508500"/>
          <p14:tracePt t="67305" x="8572500" y="4572000"/>
          <p14:tracePt t="67322" x="8655050" y="4648200"/>
          <p14:tracePt t="67338" x="8756650" y="4737100"/>
          <p14:tracePt t="67355" x="8851900" y="4876800"/>
          <p14:tracePt t="67372" x="8864600" y="4965700"/>
          <p14:tracePt t="67388" x="8845550" y="5022850"/>
          <p14:tracePt t="67405" x="8801100" y="5048250"/>
          <p14:tracePt t="67422" x="8782050" y="5048250"/>
          <p14:tracePt t="67515" x="8788400" y="5048250"/>
          <p14:tracePt t="67519" x="8801100" y="5041900"/>
          <p14:tracePt t="67529" x="8820150" y="5035550"/>
          <p14:tracePt t="67538" x="8870950" y="5029200"/>
          <p14:tracePt t="67555" x="8928100" y="5022850"/>
          <p14:tracePt t="67572" x="8997950" y="5022850"/>
          <p14:tracePt t="67589" x="9061450" y="5010150"/>
          <p14:tracePt t="67605" x="9131300" y="4984750"/>
          <p14:tracePt t="67622" x="9213850" y="4946650"/>
          <p14:tracePt t="67638" x="9264650" y="4921250"/>
          <p14:tracePt t="67655" x="9315450" y="4870450"/>
          <p14:tracePt t="67672" x="9359900" y="4826000"/>
          <p14:tracePt t="67689" x="9398000" y="4768850"/>
          <p14:tracePt t="67691" x="9404350" y="4749800"/>
          <p14:tracePt t="67705" x="9423400" y="4705350"/>
          <p14:tracePt t="67722" x="9436100" y="4673600"/>
          <p14:tracePt t="67739" x="9436100" y="4654550"/>
          <p14:tracePt t="67755" x="9442450" y="4610100"/>
          <p14:tracePt t="67772" x="9442450" y="4572000"/>
          <p14:tracePt t="67789" x="9404350" y="4483100"/>
          <p14:tracePt t="67805" x="9359900" y="4400550"/>
          <p14:tracePt t="67822" x="9296400" y="4298950"/>
          <p14:tracePt t="67840" x="9264650" y="4248150"/>
          <p14:tracePt t="67855" x="9258300" y="4222750"/>
          <p14:tracePt t="67890" x="9251950" y="4210050"/>
          <p14:tracePt t="67906" x="9245600" y="4197350"/>
          <p14:tracePt t="67922" x="9220200" y="4178300"/>
          <p14:tracePt t="67939" x="9150350" y="4146550"/>
          <p14:tracePt t="67955" x="9067800" y="4102100"/>
          <p14:tracePt t="67972" x="9017000" y="4070350"/>
          <p14:tracePt t="67990" x="8940800" y="4025900"/>
          <p14:tracePt t="68006" x="8877300" y="3994150"/>
          <p14:tracePt t="68022" x="8839200" y="3981450"/>
          <p14:tracePt t="68039" x="8820150" y="3975100"/>
          <p14:tracePt t="68041" x="8801100" y="3975100"/>
          <p14:tracePt t="68057" x="8769350" y="3975100"/>
          <p14:tracePt t="68072" x="8686800" y="3987800"/>
          <p14:tracePt t="68089" x="8591550" y="4000500"/>
          <p14:tracePt t="68107" x="8426450" y="4019550"/>
          <p14:tracePt t="68122" x="8299450" y="4019550"/>
          <p14:tracePt t="68140" x="8178800" y="4019550"/>
          <p14:tracePt t="68156" x="8128000" y="4019550"/>
          <p14:tracePt t="68172" x="8115300" y="4019550"/>
          <p14:tracePt t="68206" x="8108950" y="4032250"/>
          <p14:tracePt t="68223" x="8089900" y="4076700"/>
          <p14:tracePt t="68239" x="8045450" y="4152900"/>
          <p14:tracePt t="68256" x="7988300" y="4248150"/>
          <p14:tracePt t="68273" x="7899400" y="4406900"/>
          <p14:tracePt t="68291" x="7867650" y="4495800"/>
          <p14:tracePt t="68306" x="7861300" y="4559300"/>
          <p14:tracePt t="68323" x="7867650" y="4616450"/>
          <p14:tracePt t="68339" x="7886700" y="4641850"/>
          <p14:tracePt t="68356" x="7943850" y="4679950"/>
          <p14:tracePt t="68374" x="8013700" y="4718050"/>
          <p14:tracePt t="68389" x="8102600" y="4768850"/>
          <p14:tracePt t="68406" x="8172450" y="4813300"/>
          <p14:tracePt t="68422" x="8267700" y="4857750"/>
          <p14:tracePt t="68439" x="8343900" y="4883150"/>
          <p14:tracePt t="68456" x="8394700" y="4883150"/>
          <p14:tracePt t="68473" x="8413750" y="4883150"/>
          <p14:tracePt t="68490" x="8439150" y="4876800"/>
          <p14:tracePt t="68508" x="8489950" y="4864100"/>
          <p14:tracePt t="68526" x="8496300" y="4864100"/>
          <p14:tracePt t="68529" x="8509000" y="4864100"/>
          <p14:tracePt t="68539" x="8521700" y="4864100"/>
          <p14:tracePt t="68556" x="8528050" y="4864100"/>
          <p14:tracePt t="68589" x="8534400" y="4857750"/>
          <p14:tracePt t="68606" x="8559800" y="4832350"/>
          <p14:tracePt t="68623" x="8629650" y="4794250"/>
          <p14:tracePt t="68639" x="8763000" y="4768850"/>
          <p14:tracePt t="68656" x="8959850" y="4756150"/>
          <p14:tracePt t="68673" x="9131300" y="4756150"/>
          <p14:tracePt t="68689" x="9309100" y="4775200"/>
          <p14:tracePt t="68707" x="9404350" y="4800600"/>
          <p14:tracePt t="68723" x="9436100" y="4813300"/>
          <p14:tracePt t="68758" x="9442450" y="4813300"/>
          <p14:tracePt t="68774" x="9455150" y="4813300"/>
          <p14:tracePt t="68789" x="9499600" y="4813300"/>
          <p14:tracePt t="68806" x="9550400" y="4794250"/>
          <p14:tracePt t="68824" x="9601200" y="4775200"/>
          <p14:tracePt t="68839" x="9639300" y="4749800"/>
          <p14:tracePt t="68856" x="9677400" y="4724400"/>
          <p14:tracePt t="68873" x="9715500" y="4692650"/>
          <p14:tracePt t="68875" x="9747250" y="4673600"/>
          <p14:tracePt t="68890" x="9785350" y="4648200"/>
          <p14:tracePt t="68906" x="9848850" y="4610100"/>
          <p14:tracePt t="68923" x="9925050" y="4565650"/>
          <p14:tracePt t="68940" x="10013950" y="4508500"/>
          <p14:tracePt t="68956" x="10058400" y="4457700"/>
          <p14:tracePt t="68973" x="10090150" y="4406900"/>
          <p14:tracePt t="68990" x="10109200" y="4349750"/>
          <p14:tracePt t="69006" x="10128250" y="4248150"/>
          <p14:tracePt t="69023" x="10128250" y="4171950"/>
          <p14:tracePt t="69042" x="10121900" y="4095750"/>
          <p14:tracePt t="69060" x="10096500" y="3962400"/>
          <p14:tracePt t="69073" x="10090150" y="3937000"/>
          <p14:tracePt t="69090" x="10052050" y="3848100"/>
          <p14:tracePt t="69107" x="10026650" y="3797300"/>
          <p14:tracePt t="69123" x="10001250" y="3765550"/>
          <p14:tracePt t="69140" x="9963150" y="3733800"/>
          <p14:tracePt t="69157" x="9963150" y="3727450"/>
          <p14:tracePt t="69158" x="9950450" y="3727450"/>
          <p14:tracePt t="69174" x="9944100" y="3727450"/>
          <p14:tracePt t="69176" x="9937750" y="3727450"/>
          <p14:tracePt t="69190" x="9918700" y="3727450"/>
          <p14:tracePt t="69206" x="9874250" y="3740150"/>
          <p14:tracePt t="69223" x="9823450" y="3759200"/>
          <p14:tracePt t="69240" x="9747250" y="3771900"/>
          <p14:tracePt t="69257" x="9696450" y="3784600"/>
          <p14:tracePt t="69273" x="9620250" y="3797300"/>
          <p14:tracePt t="69290" x="9569450" y="3803650"/>
          <p14:tracePt t="69307" x="9550400" y="3810000"/>
          <p14:tracePt t="69323" x="9525000" y="3822700"/>
          <p14:tracePt t="69340" x="9493250" y="3848100"/>
          <p14:tracePt t="69357" x="9359900" y="3949700"/>
          <p14:tracePt t="69374" x="9251950" y="4057650"/>
          <p14:tracePt t="69390" x="9188450" y="4178300"/>
          <p14:tracePt t="69408" x="9163050" y="4305300"/>
          <p14:tracePt t="69424" x="9144000" y="4432300"/>
          <p14:tracePt t="69440" x="9137650" y="4584700"/>
          <p14:tracePt t="69457" x="9137650" y="4724400"/>
          <p14:tracePt t="69474" x="9169400" y="4870450"/>
          <p14:tracePt t="69490" x="9220200" y="5003800"/>
          <p14:tracePt t="69507" x="9283700" y="5118100"/>
          <p14:tracePt t="69523" x="9347200" y="5187950"/>
          <p14:tracePt t="69540" x="9398000" y="5226050"/>
          <p14:tracePt t="69556" x="9429750" y="5226050"/>
          <p14:tracePt t="69574" x="9448800" y="5226050"/>
          <p14:tracePt t="69590" x="9499600" y="5194300"/>
          <p14:tracePt t="69607" x="9588500" y="5143500"/>
          <p14:tracePt t="69624" x="9645650" y="5118100"/>
          <p14:tracePt t="69640" x="9702800" y="5086350"/>
          <p14:tracePt t="69657" x="9740900" y="5067300"/>
          <p14:tracePt t="69673" x="9779000" y="5041900"/>
          <p14:tracePt t="69691" x="9836150" y="4997450"/>
          <p14:tracePt t="69707" x="9886950" y="4940300"/>
          <p14:tracePt t="69723" x="9944100" y="4876800"/>
          <p14:tracePt t="69740" x="10001250" y="4813300"/>
          <p14:tracePt t="69757" x="10052050" y="4749800"/>
          <p14:tracePt t="69774" x="10121900" y="4673600"/>
          <p14:tracePt t="69790" x="10160000" y="4622800"/>
          <p14:tracePt t="69807" x="10191750" y="4565650"/>
          <p14:tracePt t="69824" x="10204450" y="4470400"/>
          <p14:tracePt t="69841" x="10204450" y="4425950"/>
          <p14:tracePt t="69843" x="10204450" y="4406900"/>
          <p14:tracePt t="69857" x="10210800" y="4368800"/>
          <p14:tracePt t="69859" x="10210800" y="4349750"/>
          <p14:tracePt t="69874" x="10217150" y="4267200"/>
          <p14:tracePt t="69891" x="10217150" y="4210050"/>
          <p14:tracePt t="69908" x="10217150" y="4165600"/>
          <p14:tracePt t="69924" x="10204450" y="4133850"/>
          <p14:tracePt t="69941" x="10191750" y="4108450"/>
          <p14:tracePt t="69957" x="10172700" y="4083050"/>
          <p14:tracePt t="69976" x="10153650" y="4064000"/>
          <p14:tracePt t="69990" x="10128250" y="4038600"/>
          <p14:tracePt t="70007" x="10115550" y="4032250"/>
          <p14:tracePt t="70042" x="10096500" y="4044950"/>
          <p14:tracePt t="70057" x="10058400" y="4089400"/>
          <p14:tracePt t="70074" x="10013950" y="4159250"/>
          <p14:tracePt t="70077" x="9994900" y="4197350"/>
          <p14:tracePt t="70091" x="9969500" y="4235450"/>
          <p14:tracePt t="70108" x="9893300" y="4349750"/>
          <p14:tracePt t="70124" x="9842500" y="4419600"/>
          <p14:tracePt t="70142" x="9798050" y="4483100"/>
          <p14:tracePt t="70158" x="9759950" y="4527550"/>
          <p14:tracePt t="70174" x="9728200" y="4584700"/>
          <p14:tracePt t="70191" x="9709150" y="4641850"/>
          <p14:tracePt t="70207" x="9690100" y="4705350"/>
          <p14:tracePt t="70226" x="9671050" y="4775200"/>
          <p14:tracePt t="70241" x="9645650" y="4838700"/>
          <p14:tracePt t="70257" x="9613900" y="4895850"/>
          <p14:tracePt t="70276" x="9563100" y="4940300"/>
          <p14:tracePt t="70293" x="9512300" y="4965700"/>
          <p14:tracePt t="70309" x="9436100" y="4997450"/>
          <p14:tracePt t="70327" x="9359900" y="5016500"/>
          <p14:tracePt t="70341" x="9347200" y="5016500"/>
          <p14:tracePt t="70342" x="9321800" y="5029200"/>
          <p14:tracePt t="70357" x="9258300" y="5060950"/>
          <p14:tracePt t="70375" x="9163050" y="5111750"/>
          <p14:tracePt t="70391" x="9010650" y="5181600"/>
          <p14:tracePt t="70407" x="8909050" y="5226050"/>
          <p14:tracePt t="70424" x="8839200" y="5245100"/>
          <p14:tracePt t="70442" x="8788400" y="5245100"/>
          <p14:tracePt t="70457" x="8769350" y="5226050"/>
          <p14:tracePt t="70474" x="8763000" y="5200650"/>
          <p14:tracePt t="70491" x="8763000" y="5156200"/>
          <p14:tracePt t="70509" x="8763000" y="5105400"/>
          <p14:tracePt t="70524" x="8763000" y="5099050"/>
          <p14:tracePt t="70541" x="8769350" y="5073650"/>
          <p14:tracePt t="70558" x="8794750" y="5035550"/>
          <p14:tracePt t="70576" x="8864600" y="4946650"/>
          <p14:tracePt t="70591" x="8915400" y="4845050"/>
          <p14:tracePt t="70608" x="8928100" y="4743450"/>
          <p14:tracePt t="70628" x="8928100" y="4667250"/>
          <p14:tracePt t="70631" x="8928100" y="4641850"/>
          <p14:tracePt t="70641" x="8928100" y="4597400"/>
          <p14:tracePt t="70658" x="8921750" y="4559300"/>
          <p14:tracePt t="70674" x="8915400" y="4502150"/>
          <p14:tracePt t="70691" x="8896350" y="4451350"/>
          <p14:tracePt t="70709" x="8877300" y="4400550"/>
          <p14:tracePt t="70725" x="8851900" y="4362450"/>
          <p14:tracePt t="70741" x="8826500" y="4337050"/>
          <p14:tracePt t="70743" x="8788400" y="4305300"/>
          <p14:tracePt t="70758" x="8731250" y="4273550"/>
          <p14:tracePt t="70776" x="8629650" y="4235450"/>
          <p14:tracePt t="70791" x="8521700" y="4210050"/>
          <p14:tracePt t="70808" x="8439150" y="4197350"/>
          <p14:tracePt t="70825" x="8394700" y="4197350"/>
          <p14:tracePt t="70826" x="8375650" y="4203700"/>
          <p14:tracePt t="70841" x="8337550" y="4241800"/>
          <p14:tracePt t="70858" x="8299450" y="4292600"/>
          <p14:tracePt t="70875" x="8248650" y="4375150"/>
          <p14:tracePt t="70892" x="8204200" y="4483100"/>
          <p14:tracePt t="70909" x="8159750" y="4597400"/>
          <p14:tracePt t="70925" x="8147050" y="4686300"/>
          <p14:tracePt t="70941" x="8147050" y="4806950"/>
          <p14:tracePt t="70958" x="8197850" y="4902200"/>
          <p14:tracePt t="70975" x="8248650" y="4959350"/>
          <p14:tracePt t="70991" x="8267700" y="4978400"/>
          <p14:tracePt t="71008" x="8280400" y="4984750"/>
          <p14:tracePt t="71010" x="8286750" y="4984750"/>
          <p14:tracePt t="71025" x="8299450" y="4984750"/>
          <p14:tracePt t="71093" x="8305800" y="4984750"/>
          <p14:tracePt t="71101" x="8312150" y="4991100"/>
          <p14:tracePt t="71108" x="8331200" y="4997450"/>
          <p14:tracePt t="71125" x="8369300" y="5003800"/>
          <p14:tracePt t="71142" x="8413750" y="5022850"/>
          <p14:tracePt t="71158" x="8451850" y="5035550"/>
          <p14:tracePt t="71175" x="8477250" y="5048250"/>
          <p14:tracePt t="71192" x="8496300" y="5067300"/>
          <p14:tracePt t="71208" x="8528050" y="5092700"/>
          <p14:tracePt t="71225" x="8553450" y="5118100"/>
          <p14:tracePt t="71227" x="8559800" y="5124450"/>
          <p14:tracePt t="71243" x="8578850" y="5137150"/>
          <p14:tracePt t="71260" x="8591550" y="5143500"/>
          <p14:tracePt t="71340" x="8591550" y="5149850"/>
          <p14:tracePt t="71358" x="8597900" y="5149850"/>
          <p14:tracePt t="71375" x="8623300" y="5149850"/>
          <p14:tracePt t="71392" x="8648700" y="5143500"/>
          <p14:tracePt t="71409" x="8680450" y="5118100"/>
          <p14:tracePt t="71425" x="8718550" y="5073650"/>
          <p14:tracePt t="71428" x="8731250" y="5060950"/>
          <p14:tracePt t="71442" x="8769350" y="4997450"/>
          <p14:tracePt t="71458" x="8794750" y="4959350"/>
          <p14:tracePt t="71475" x="8813800" y="4908550"/>
          <p14:tracePt t="71492" x="8826500" y="4857750"/>
          <p14:tracePt t="71508" x="8832850" y="4826000"/>
          <p14:tracePt t="71525" x="8832850" y="4768850"/>
          <p14:tracePt t="71542" x="8820150" y="4718050"/>
          <p14:tracePt t="71559" x="8807450" y="4692650"/>
          <p14:tracePt t="71575" x="8775700" y="4654550"/>
          <p14:tracePt t="71592" x="8756650" y="4629150"/>
          <p14:tracePt t="71609" x="8737600" y="4597400"/>
          <p14:tracePt t="71625" x="8724900" y="4584700"/>
          <p14:tracePt t="71642" x="8705850" y="4565650"/>
          <p14:tracePt t="71659" x="8693150" y="4552950"/>
          <p14:tracePt t="71675" x="8680450" y="4540250"/>
          <p14:tracePt t="71692" x="8674100" y="4533900"/>
          <p14:tracePt t="71709" x="8655050" y="4521200"/>
          <p14:tracePt t="71725" x="8629650" y="4521200"/>
          <p14:tracePt t="71742" x="8597900" y="4514850"/>
          <p14:tracePt t="71759" x="8578850" y="4514850"/>
          <p14:tracePt t="71775" x="8559800" y="4521200"/>
          <p14:tracePt t="71792" x="8534400" y="4552950"/>
          <p14:tracePt t="71809" x="8496300" y="4603750"/>
          <p14:tracePt t="71826" x="8464550" y="4654550"/>
          <p14:tracePt t="71842" x="8420100" y="4775200"/>
          <p14:tracePt t="71859" x="8413750" y="4800600"/>
          <p14:tracePt t="71875" x="8407400" y="4838700"/>
          <p14:tracePt t="71878" x="8407400" y="4851400"/>
          <p14:tracePt t="71893" x="8401050" y="4857750"/>
          <p14:tracePt t="71909" x="8401050" y="4876800"/>
          <p14:tracePt t="71925" x="8401050" y="4889500"/>
          <p14:tracePt t="71942" x="8413750" y="4953000"/>
          <p14:tracePt t="71959" x="8426450" y="5022850"/>
          <p14:tracePt t="71976" x="8426450" y="5105400"/>
          <p14:tracePt t="71992" x="8426450" y="5175250"/>
          <p14:tracePt t="72009" x="8426450" y="5219700"/>
          <p14:tracePt t="72026" x="8426450" y="5226050"/>
          <p14:tracePt t="72085" x="8432800" y="5232400"/>
          <p14:tracePt t="72092" x="8439150" y="5238750"/>
          <p14:tracePt t="72109" x="8489950" y="5289550"/>
          <p14:tracePt t="72126" x="8534400" y="5353050"/>
          <p14:tracePt t="72142" x="8559800" y="5397500"/>
          <p14:tracePt t="72159" x="8578850" y="5422900"/>
          <p14:tracePt t="72176" x="8585200" y="5422900"/>
          <p14:tracePt t="72210" x="8604250" y="5422900"/>
          <p14:tracePt t="72226" x="8623300" y="5410200"/>
          <p14:tracePt t="72243" x="8667750" y="5391150"/>
          <p14:tracePt t="72259" x="8718550" y="5384800"/>
          <p14:tracePt t="72261" x="8743950" y="5384800"/>
          <p14:tracePt t="72276" x="8763000" y="5384800"/>
          <p14:tracePt t="72294" x="8782050" y="5384800"/>
          <p14:tracePt t="72309" x="8788400" y="5384800"/>
          <p14:tracePt t="72326" x="8801100" y="5378450"/>
          <p14:tracePt t="72343" x="8826500" y="5340350"/>
          <p14:tracePt t="72359" x="8845550" y="5295900"/>
          <p14:tracePt t="72377" x="8877300" y="5232400"/>
          <p14:tracePt t="72393" x="8896350" y="5194300"/>
          <p14:tracePt t="72410" x="8934450" y="5130800"/>
          <p14:tracePt t="72426" x="8953500" y="5086350"/>
          <p14:tracePt t="72443" x="8959850" y="5029200"/>
          <p14:tracePt t="72461" x="8959850" y="4997450"/>
          <p14:tracePt t="72476" x="8959850" y="4933950"/>
          <p14:tracePt t="72478" x="8953500" y="4914900"/>
          <p14:tracePt t="72493" x="8953500" y="4895850"/>
          <p14:tracePt t="72494" x="8947150" y="4876800"/>
          <p14:tracePt t="72510" x="8934450" y="4819650"/>
          <p14:tracePt t="72526" x="8928100" y="4794250"/>
          <p14:tracePt t="72543" x="8928100" y="4775200"/>
          <p14:tracePt t="72559" x="8928100" y="4768850"/>
          <p14:tracePt t="72618" x="8928100" y="4762500"/>
          <p14:tracePt t="72628" x="8928100" y="4749800"/>
          <p14:tracePt t="72644" x="8921750" y="4743450"/>
          <p14:tracePt t="72661" x="8902700" y="4730750"/>
          <p14:tracePt t="72676" x="8883650" y="4724400"/>
          <p14:tracePt t="72694" x="8864600" y="4711700"/>
          <p14:tracePt t="72711" x="8851900" y="4705350"/>
          <p14:tracePt t="72715" x="8845550" y="4705350"/>
          <p14:tracePt t="72726" x="8839200" y="4705350"/>
          <p14:tracePt t="72743" x="8826500" y="4692650"/>
          <p14:tracePt t="72777" x="8820150" y="4686300"/>
          <p14:tracePt t="72794" x="8794750" y="4679950"/>
          <p14:tracePt t="72809" x="8705850" y="4679950"/>
          <p14:tracePt t="72827" x="8534400" y="4673600"/>
          <p14:tracePt t="72844" x="8375650" y="4673600"/>
          <p14:tracePt t="72860" x="8267700" y="4667250"/>
          <p14:tracePt t="72878" x="8235950" y="4660900"/>
          <p14:tracePt t="72948" x="8242300" y="4660900"/>
          <p14:tracePt t="72955" x="8248650" y="4660900"/>
          <p14:tracePt t="72961" x="8255000" y="4660900"/>
          <p14:tracePt t="72977" x="8261350" y="4660900"/>
          <p14:tracePt t="72993" x="8267700" y="4667250"/>
          <p14:tracePt t="73010" x="8343900" y="4737100"/>
          <p14:tracePt t="73027" x="8407400" y="4794250"/>
          <p14:tracePt t="73043" x="8439150" y="4826000"/>
          <p14:tracePt t="73060" x="8439150" y="4832350"/>
          <p14:tracePt t="83275" x="8445500" y="4838700"/>
          <p14:tracePt t="83283" x="8451850" y="4838700"/>
          <p14:tracePt t="83287" x="8477250" y="4851400"/>
          <p14:tracePt t="83302" x="8547100" y="4857750"/>
          <p14:tracePt t="83321" x="8642350" y="4883150"/>
          <p14:tracePt t="83337" x="8763000" y="4914900"/>
          <p14:tracePt t="83352" x="8959850" y="4946650"/>
          <p14:tracePt t="83370" x="9118600" y="4972050"/>
          <p14:tracePt t="83374" x="9156700" y="4978400"/>
          <p14:tracePt t="83385" x="9169400" y="4978400"/>
          <p14:tracePt t="83403" x="9175750" y="4978400"/>
          <p14:tracePt t="83437" x="9175750" y="4984750"/>
          <p14:tracePt t="83470" x="9188450" y="4978400"/>
          <p14:tracePt t="83485" x="9226550" y="4940300"/>
          <p14:tracePt t="83490" x="9245600" y="4908550"/>
          <p14:tracePt t="83502" x="9264650" y="4876800"/>
          <p14:tracePt t="83504" x="9264650" y="4845050"/>
          <p14:tracePt t="83519" x="9251950" y="4806950"/>
          <p14:tracePt t="83536" x="9188450" y="4718050"/>
          <p14:tracePt t="83540" x="9156700" y="4679950"/>
          <p14:tracePt t="83552" x="9093200" y="4616450"/>
          <p14:tracePt t="83571" x="9055100" y="4559300"/>
          <p14:tracePt t="83587" x="9061450" y="4527550"/>
          <p14:tracePt t="83592" x="9074150" y="4514850"/>
          <p14:tracePt t="83602" x="9093200" y="4495800"/>
          <p14:tracePt t="83619" x="9137650" y="4464050"/>
          <p14:tracePt t="83637" x="9131300" y="4445000"/>
          <p14:tracePt t="83652" x="9061450" y="4432300"/>
          <p14:tracePt t="83670" x="8940800" y="4419600"/>
          <p14:tracePt t="83685" x="8832850" y="4413250"/>
          <p14:tracePt t="83704" x="8750300" y="4406900"/>
          <p14:tracePt t="83719" x="8743950" y="4406900"/>
          <p14:tracePt t="83737" x="8750300" y="4406900"/>
          <p14:tracePt t="83752" x="8775700" y="4406900"/>
          <p14:tracePt t="83772" x="8813800" y="4406900"/>
          <p14:tracePt t="83787" x="8807450" y="4406900"/>
          <p14:tracePt t="83802" x="8769350" y="4432300"/>
          <p14:tracePt t="83819" x="8699500" y="4476750"/>
          <p14:tracePt t="83837" x="8636000" y="4540250"/>
          <p14:tracePt t="83845" x="8623300" y="4559300"/>
          <p14:tracePt t="83852" x="8604250" y="4591050"/>
          <p14:tracePt t="83870" x="8585200" y="4622800"/>
          <p14:tracePt t="83887" x="8585200" y="4654550"/>
          <p14:tracePt t="83904" x="8597900" y="4686300"/>
          <p14:tracePt t="83920" x="8610600" y="4724400"/>
          <p14:tracePt t="83926" x="8604250" y="4756150"/>
          <p14:tracePt t="83936" x="8585200" y="4768850"/>
          <p14:tracePt t="83954" x="8540750" y="4819650"/>
          <p14:tracePt t="83971" x="8509000" y="4857750"/>
          <p14:tracePt t="83987" x="8502650" y="4876800"/>
          <p14:tracePt t="84023" x="8502650" y="4883150"/>
          <p14:tracePt t="84042" x="8515350" y="4883150"/>
          <p14:tracePt t="84052" x="8566150" y="4883150"/>
          <p14:tracePt t="84069" x="8661400" y="4864100"/>
          <p14:tracePt t="84086" x="8718550" y="4851400"/>
          <p14:tracePt t="84104" x="8763000" y="4832350"/>
          <p14:tracePt t="84109" x="8769350" y="4819650"/>
          <p14:tracePt t="84119" x="8788400" y="4794250"/>
          <p14:tracePt t="84136" x="8801100" y="4756150"/>
          <p14:tracePt t="84152" x="8807450" y="4673600"/>
          <p14:tracePt t="84155" x="8813800" y="4641850"/>
          <p14:tracePt t="84169" x="8813800" y="4584700"/>
          <p14:tracePt t="84187" x="8813800" y="4533900"/>
          <p14:tracePt t="84203" x="8820150" y="4495800"/>
          <p14:tracePt t="84220" x="8820150" y="4483100"/>
          <p14:tracePt t="84236" x="8801100" y="4483100"/>
          <p14:tracePt t="84240" x="8788400" y="4483100"/>
          <p14:tracePt t="84253" x="8775700" y="4483100"/>
          <p14:tracePt t="84254" x="8756650" y="4483100"/>
          <p14:tracePt t="84270" x="8743950" y="4489450"/>
          <p14:tracePt t="84287" x="8686800" y="4540250"/>
          <p14:tracePt t="84303" x="8674100" y="4578350"/>
          <p14:tracePt t="84320" x="8680450" y="4597400"/>
          <p14:tracePt t="84336" x="8712200" y="4610100"/>
          <p14:tracePt t="84354" x="8883650" y="4641850"/>
          <p14:tracePt t="84374" x="9366250" y="4724400"/>
          <p14:tracePt t="84386" x="9569450" y="4762500"/>
          <p14:tracePt t="84404" x="9956800" y="4813300"/>
          <p14:tracePt t="84421" x="10350500" y="4832350"/>
          <p14:tracePt t="84438" x="10890250" y="4826000"/>
          <p14:tracePt t="84455" x="11131550" y="4800600"/>
          <p14:tracePt t="84469" x="11214100" y="4781550"/>
          <p14:tracePt t="84474" x="11271250" y="4762500"/>
          <p14:tracePt t="84486" x="11315700" y="4743450"/>
          <p14:tracePt t="84504" x="11341100" y="4724400"/>
          <p14:tracePt t="84570" x="11322050" y="4724400"/>
          <p14:tracePt t="84586" x="11315700" y="4724400"/>
          <p14:tracePt t="84602" x="11309350" y="4718050"/>
          <p14:tracePt t="84620" x="11303000" y="4711700"/>
          <p14:tracePt t="84638" x="11296650" y="4686300"/>
          <p14:tracePt t="84653" x="11296650" y="4667250"/>
          <p14:tracePt t="84671" x="11283950" y="4635500"/>
          <p14:tracePt t="84676" x="11271250" y="4616450"/>
          <p14:tracePt t="84686" x="11258550" y="4591050"/>
          <p14:tracePt t="84688" x="11252200" y="4572000"/>
          <p14:tracePt t="84703" x="11239500" y="4546600"/>
          <p14:tracePt t="84721" x="11214100" y="4502150"/>
          <p14:tracePt t="84736" x="11214100" y="4495800"/>
          <p14:tracePt t="84753" x="11201400" y="4470400"/>
          <p14:tracePt t="84755" x="11195050" y="4464050"/>
          <p14:tracePt t="84773" x="11169650" y="4451350"/>
          <p14:tracePt t="84786" x="11074400" y="4445000"/>
          <p14:tracePt t="84803" x="10960100" y="4438650"/>
          <p14:tracePt t="84821" x="10826750" y="4413250"/>
          <p14:tracePt t="84837" x="10680700" y="4394200"/>
          <p14:tracePt t="84853" x="10636250" y="4381500"/>
          <p14:tracePt t="84871" x="10629900" y="4381500"/>
          <p14:tracePt t="84887" x="10629900" y="4406900"/>
          <p14:tracePt t="84905" x="10642600" y="4457700"/>
          <p14:tracePt t="84912" x="10642600" y="4483100"/>
          <p14:tracePt t="84919" x="10642600" y="4514850"/>
          <p14:tracePt t="84921" x="10629900" y="4559300"/>
          <p14:tracePt t="84937" x="10604500" y="4629150"/>
          <p14:tracePt t="84953" x="10591800" y="4660900"/>
          <p14:tracePt t="84971" x="10572750" y="4749800"/>
          <p14:tracePt t="84988" x="10579100" y="4787900"/>
          <p14:tracePt t="85004" x="10610850" y="4832350"/>
          <p14:tracePt t="85021" x="10680700" y="4876800"/>
          <p14:tracePt t="85038" x="10750550" y="4895850"/>
          <p14:tracePt t="85053" x="10833100" y="4895850"/>
          <p14:tracePt t="85072" x="10953750" y="4876800"/>
          <p14:tracePt t="85086" x="11017250" y="4845050"/>
          <p14:tracePt t="85105" x="11055350" y="4787900"/>
          <p14:tracePt t="85122" x="11080750" y="4737100"/>
          <p14:tracePt t="85136" x="11106150" y="4667250"/>
          <p14:tracePt t="85140" x="11118850" y="4616450"/>
          <p14:tracePt t="85153" x="11118850" y="4591050"/>
          <p14:tracePt t="85156" x="11125200" y="4546600"/>
          <p14:tracePt t="85170" x="11125200" y="4521200"/>
          <p14:tracePt t="85187" x="11106150" y="4457700"/>
          <p14:tracePt t="85189" x="11099800" y="4445000"/>
          <p14:tracePt t="85203" x="11074400" y="4432300"/>
          <p14:tracePt t="85221" x="11010900" y="4425950"/>
          <p14:tracePt t="85238" x="10922000" y="4432300"/>
          <p14:tracePt t="85256" x="10852150" y="4451350"/>
          <p14:tracePt t="85270" x="10820400" y="4476750"/>
          <p14:tracePt t="85287" x="10814050" y="4495800"/>
          <p14:tracePt t="85304" x="10807700" y="4540250"/>
          <p14:tracePt t="85321" x="10807700" y="4584700"/>
          <p14:tracePt t="85338" x="10826750" y="4622800"/>
          <p14:tracePt t="85354" x="10858500" y="4660900"/>
          <p14:tracePt t="85371" x="10883900" y="4686300"/>
          <p14:tracePt t="85390" x="10928350" y="4724400"/>
          <p14:tracePt t="85404" x="10941050" y="4730750"/>
          <p14:tracePt t="85421" x="10947400" y="4743450"/>
          <p14:tracePt t="85440" x="10960100" y="4749800"/>
          <p14:tracePt t="85454" x="10966450" y="4749800"/>
          <p14:tracePt t="85471" x="10972800" y="4749800"/>
          <p14:tracePt t="85488" x="10979150" y="4737100"/>
          <p14:tracePt t="85505" x="11004550" y="4718050"/>
          <p14:tracePt t="85522" x="11036300" y="4679950"/>
          <p14:tracePt t="85540" x="11061700" y="4635500"/>
          <p14:tracePt t="85554" x="11074400" y="4597400"/>
          <p14:tracePt t="85571" x="11074400" y="4552950"/>
          <p14:tracePt t="85588" x="11061700" y="4508500"/>
          <p14:tracePt t="85605" x="11036300" y="4476750"/>
          <p14:tracePt t="85609" x="11010900" y="4445000"/>
          <p14:tracePt t="85620" x="10998200" y="4425950"/>
          <p14:tracePt t="85638" x="10966450" y="4394200"/>
          <p14:tracePt t="85655" x="10947400" y="4368800"/>
          <p14:tracePt t="85671" x="10941050" y="4362450"/>
          <p14:tracePt t="85690" x="10934700" y="4362450"/>
          <p14:tracePt t="85707" x="10902950" y="4375150"/>
          <p14:tracePt t="85720" x="10852150" y="4419600"/>
          <p14:tracePt t="85737" x="10775950" y="4502150"/>
          <p14:tracePt t="85754" x="10744200" y="4572000"/>
          <p14:tracePt t="85772" x="10731500" y="4686300"/>
          <p14:tracePt t="85789" x="10731500" y="4756150"/>
          <p14:tracePt t="85805" x="10769600" y="4838700"/>
          <p14:tracePt t="85821" x="10801350" y="4889500"/>
          <p14:tracePt t="85839" x="10864850" y="4946650"/>
          <p14:tracePt t="85854" x="10896600" y="4972050"/>
          <p14:tracePt t="85871" x="10934700" y="4997450"/>
          <p14:tracePt t="85873" x="10941050" y="4997450"/>
          <p14:tracePt t="85887" x="10947400" y="5003800"/>
          <p14:tracePt t="86088" x="10941050" y="5003800"/>
          <p14:tracePt t="86095" x="10934700" y="5003800"/>
          <p14:tracePt t="86104" x="10928350" y="5003800"/>
          <p14:tracePt t="86122" x="10902950" y="4997450"/>
          <p14:tracePt t="86139" x="10883900" y="4984750"/>
          <p14:tracePt t="86154" x="10877550" y="4978400"/>
          <p14:tracePt t="86189" x="10877550" y="4972050"/>
          <p14:tracePt t="86257" x="10858500" y="4972050"/>
          <p14:tracePt t="86264" x="10795000" y="4978400"/>
          <p14:tracePt t="86289" x="10661650" y="4978400"/>
          <p14:tracePt t="86306" x="10598150" y="4984750"/>
          <p14:tracePt t="86321" x="10572750" y="4984750"/>
          <p14:tracePt t="86338" x="10566400" y="4984750"/>
          <p14:tracePt t="86409" x="10560050" y="4984750"/>
          <p14:tracePt t="86427" x="10553700" y="4984750"/>
          <p14:tracePt t="86442" x="10547350" y="4984750"/>
          <p14:tracePt t="86455" x="10541000" y="4984750"/>
          <p14:tracePt t="86472" x="10534650" y="4984750"/>
          <p14:tracePt t="86488" x="10528300" y="4991100"/>
          <p14:tracePt t="86506" x="10521950" y="4991100"/>
          <p14:tracePt t="86521" x="10521950" y="5003800"/>
          <p14:tracePt t="86539" x="10515600" y="5010150"/>
          <p14:tracePt t="86555" x="10515600" y="5016500"/>
          <p14:tracePt t="86557" x="10509250" y="5022850"/>
          <p14:tracePt t="86571" x="10502900" y="5029200"/>
          <p14:tracePt t="86573" x="10490200" y="5035550"/>
          <p14:tracePt t="86588" x="10471150" y="5048250"/>
          <p14:tracePt t="86606" x="10452100" y="5048250"/>
          <p14:tracePt t="86623" x="10433050" y="5054600"/>
          <p14:tracePt t="86639" x="10375900" y="5054600"/>
          <p14:tracePt t="86654" x="10331450" y="5054600"/>
          <p14:tracePt t="86657" x="10299700" y="5054600"/>
          <p14:tracePt t="86671" x="10204450" y="5048250"/>
          <p14:tracePt t="86688" x="10071100" y="5029200"/>
          <p14:tracePt t="86705" x="9931400" y="4997450"/>
          <p14:tracePt t="86723" x="9766300" y="4965700"/>
          <p14:tracePt t="86738" x="9639300" y="4940300"/>
          <p14:tracePt t="86757" x="9474200" y="4914900"/>
          <p14:tracePt t="86772" x="9378950" y="4902200"/>
          <p14:tracePt t="86788" x="9309100" y="4902200"/>
          <p14:tracePt t="86791" x="9271000" y="4902200"/>
          <p14:tracePt t="86804" x="9239250" y="4902200"/>
          <p14:tracePt t="86823" x="9156700" y="4914900"/>
          <p14:tracePt t="86840" x="8991600" y="4933950"/>
          <p14:tracePt t="86844" x="8896350" y="4940300"/>
          <p14:tracePt t="86854" x="8851900" y="4946650"/>
          <p14:tracePt t="86856" x="8769350" y="4946650"/>
          <p14:tracePt t="86871" x="8661400" y="4946650"/>
          <p14:tracePt t="86889" x="8648700" y="4946650"/>
          <p14:tracePt t="86907" x="8636000" y="4940300"/>
          <p14:tracePt t="86921" x="8667750" y="4921250"/>
          <p14:tracePt t="86940" x="8712200" y="4902200"/>
          <p14:tracePt t="86955" x="8769350" y="4876800"/>
          <p14:tracePt t="86972" x="8782050" y="4876800"/>
          <p14:tracePt t="87006" x="8782050" y="4870450"/>
          <p14:tracePt t="87057" x="8788400" y="4864100"/>
          <p14:tracePt t="87072" x="8826500" y="4851400"/>
          <p14:tracePt t="87090" x="8991600" y="4813300"/>
          <p14:tracePt t="87107" x="9137650" y="4781550"/>
          <p14:tracePt t="87122" x="9182100" y="4768850"/>
          <p14:tracePt t="87124" x="9258300" y="4749800"/>
          <p14:tracePt t="87139" x="9347200" y="4724400"/>
          <p14:tracePt t="87156" x="9404350" y="4699000"/>
          <p14:tracePt t="87175" x="9448800" y="4679950"/>
          <p14:tracePt t="87179" x="9461500" y="4673600"/>
          <p14:tracePt t="87188" x="9493250" y="4660900"/>
          <p14:tracePt t="87205" x="9525000" y="4648200"/>
          <p14:tracePt t="87223" x="9556750" y="4641850"/>
          <p14:tracePt t="87258" x="9531350" y="4641850"/>
          <p14:tracePt t="87271" x="9467850" y="4673600"/>
          <p14:tracePt t="87288" x="9410700" y="4692650"/>
          <p14:tracePt t="87306" x="9359900" y="4705350"/>
          <p14:tracePt t="87323" x="9328150" y="4705350"/>
          <p14:tracePt t="87338" x="9309100" y="4705350"/>
          <p14:tracePt t="87355" x="9277350" y="4692650"/>
          <p14:tracePt t="87372" x="9201150" y="4673600"/>
          <p14:tracePt t="87388" x="9055100" y="4648200"/>
          <p14:tracePt t="87407" x="8921750" y="4616450"/>
          <p14:tracePt t="87422" x="8788400" y="4591050"/>
          <p14:tracePt t="87425" x="8750300" y="4584700"/>
          <p14:tracePt t="87438" x="8724900" y="4578350"/>
          <p14:tracePt t="87455" x="8718550" y="4578350"/>
          <p14:tracePt t="87655" x="8712200" y="4578350"/>
          <p14:tracePt t="87658" x="8712200" y="4572000"/>
          <p14:tracePt t="87672" x="8667750" y="4527550"/>
          <p14:tracePt t="87689" x="8566150" y="4425950"/>
          <p14:tracePt t="87707" x="8458200" y="4324350"/>
          <p14:tracePt t="87722" x="8337550" y="4229100"/>
          <p14:tracePt t="87741" x="8121650" y="4070350"/>
          <p14:tracePt t="87746" x="8064500" y="4044950"/>
          <p14:tracePt t="87756" x="8020050" y="4025900"/>
          <p14:tracePt t="87772" x="7969250" y="4006850"/>
          <p14:tracePt t="87790" x="7943850" y="3994150"/>
          <p14:tracePt t="87806" x="7918450" y="3981450"/>
          <p14:tracePt t="87822" x="7886700" y="3949700"/>
          <p14:tracePt t="87840" x="7874000" y="3937000"/>
          <p14:tracePt t="87857" x="7867650" y="3930650"/>
          <p14:tracePt t="88074" x="7854950" y="3943350"/>
          <p14:tracePt t="88079" x="7810500" y="3987800"/>
          <p14:tracePt t="88089" x="7778750" y="4025900"/>
          <p14:tracePt t="88107" x="7708900" y="4083050"/>
          <p14:tracePt t="88123" x="7683500" y="4095750"/>
          <p14:tracePt t="88307" x="7689850" y="4095750"/>
          <p14:tracePt t="88314" x="7708900" y="4108450"/>
          <p14:tracePt t="88322" x="7734300" y="4127500"/>
          <p14:tracePt t="88340" x="7772400" y="4171950"/>
          <p14:tracePt t="88357" x="7804150" y="4222750"/>
          <p14:tracePt t="88362" x="7816850" y="4248150"/>
          <p14:tracePt t="88373" x="7835900" y="4305300"/>
          <p14:tracePt t="88391" x="7880350" y="4362450"/>
          <p14:tracePt t="88408" x="7937500" y="4381500"/>
          <p14:tracePt t="88709" x="7931150" y="4381500"/>
          <p14:tracePt t="88714" x="7912100" y="4381500"/>
          <p14:tracePt t="88723" x="7886700" y="4375150"/>
          <p14:tracePt t="88740" x="7816850" y="4343400"/>
          <p14:tracePt t="88756" x="7759700" y="4305300"/>
          <p14:tracePt t="88775" x="7727950" y="4286250"/>
          <p14:tracePt t="88780" x="7721600" y="4273550"/>
          <p14:tracePt t="88790" x="7715250" y="4267200"/>
          <p14:tracePt t="88806" x="7683500" y="4222750"/>
          <p14:tracePt t="88823" x="7651750" y="4178300"/>
          <p14:tracePt t="88841" x="7607300" y="4140200"/>
          <p14:tracePt t="88857" x="7600950" y="4121150"/>
          <p14:tracePt t="88863" x="7594600" y="4108450"/>
          <p14:tracePt t="88873" x="7588250" y="4102100"/>
          <p14:tracePt t="88890" x="7569200" y="4076700"/>
          <p14:tracePt t="88908" x="7537450" y="4032250"/>
          <p14:tracePt t="88926" x="7512050" y="4000500"/>
          <p14:tracePt t="88939" x="7493000" y="3956050"/>
          <p14:tracePt t="88957" x="7448550" y="3879850"/>
          <p14:tracePt t="88975" x="7404100" y="3790950"/>
          <p14:tracePt t="88989" x="7366000" y="3714750"/>
          <p14:tracePt t="89008" x="7334250" y="3644900"/>
          <p14:tracePt t="89025" x="7321550" y="3587750"/>
          <p14:tracePt t="89040" x="7302500" y="3492500"/>
          <p14:tracePt t="89058" x="7277100" y="3384550"/>
          <p14:tracePt t="89074" x="7245350" y="3244850"/>
          <p14:tracePt t="89077" x="7239000" y="3213100"/>
          <p14:tracePt t="89090" x="7219950" y="3130550"/>
          <p14:tracePt t="89107" x="7207250" y="2965450"/>
          <p14:tracePt t="89109" x="7207250" y="2882900"/>
          <p14:tracePt t="89123" x="7200900" y="2800350"/>
          <p14:tracePt t="89141" x="7207250" y="2559050"/>
          <p14:tracePt t="89158" x="7232650" y="2413000"/>
          <p14:tracePt t="89175" x="7270750" y="2241550"/>
          <p14:tracePt t="89190" x="7289800" y="2108200"/>
          <p14:tracePt t="89208" x="7289800" y="1974850"/>
          <p14:tracePt t="89223" x="7289800" y="1860550"/>
          <p14:tracePt t="89241" x="7283450" y="1752600"/>
          <p14:tracePt t="89257" x="7289800" y="1663700"/>
          <p14:tracePt t="89273" x="7296150" y="1587500"/>
          <p14:tracePt t="89290" x="7315200" y="1530350"/>
          <p14:tracePt t="89308" x="7327900" y="1473200"/>
          <p14:tracePt t="89324" x="7327900" y="1416050"/>
          <p14:tracePt t="89340" x="7327900" y="1377950"/>
          <p14:tracePt t="89358" x="7327900" y="1346200"/>
          <p14:tracePt t="89375" x="7327900" y="1333500"/>
          <p14:tracePt t="89394" x="7327900" y="1320800"/>
          <p14:tracePt t="89425" x="7327900" y="1314450"/>
          <p14:tracePt t="89442" x="7321550" y="1301750"/>
          <p14:tracePt t="89459" x="7302500" y="1282700"/>
          <p14:tracePt t="89475" x="7289800" y="1263650"/>
          <p14:tracePt t="89492" x="7283450" y="1238250"/>
          <p14:tracePt t="89646" x="7283450" y="1231900"/>
          <p14:tracePt t="89651" x="7283450" y="1219200"/>
          <p14:tracePt t="89658" x="7277100" y="1206500"/>
          <p14:tracePt t="89674" x="7277100" y="1200150"/>
          <p14:tracePt t="89943" x="7302500" y="1200150"/>
          <p14:tracePt t="89948" x="7315200" y="1193800"/>
          <p14:tracePt t="89957" x="7359650" y="1193800"/>
          <p14:tracePt t="89974" x="7442200" y="1187450"/>
          <p14:tracePt t="89991" x="7512050" y="1187450"/>
          <p14:tracePt t="90007" x="7556500" y="1181100"/>
          <p14:tracePt t="90024" x="7600950" y="1174750"/>
          <p14:tracePt t="90043" x="7632700" y="1168400"/>
          <p14:tracePt t="90049" x="7645400" y="1162050"/>
          <p14:tracePt t="90057" x="7670800" y="1149350"/>
          <p14:tracePt t="90075" x="7715250" y="1136650"/>
          <p14:tracePt t="90092" x="7778750" y="1123950"/>
          <p14:tracePt t="90109" x="7829550" y="1123950"/>
          <p14:tracePt t="90113" x="7848600" y="1123950"/>
          <p14:tracePt t="90241" x="7854950" y="1123950"/>
          <p14:tracePt t="90248" x="7861300" y="1123950"/>
          <p14:tracePt t="90257" x="7867650" y="1123950"/>
          <p14:tracePt t="90275" x="7880350" y="1123950"/>
          <p14:tracePt t="90293" x="7886700" y="1117600"/>
          <p14:tracePt t="90309" x="7893050" y="1117600"/>
          <p14:tracePt t="90324" x="7899400" y="1117600"/>
          <p14:tracePt t="90347" x="7912100" y="1117600"/>
          <p14:tracePt t="90352" x="7937500" y="1123950"/>
          <p14:tracePt t="90357" x="7956550" y="1130300"/>
          <p14:tracePt t="90376" x="8039100" y="1136650"/>
          <p14:tracePt t="90392" x="8102600" y="1149350"/>
          <p14:tracePt t="90409" x="8159750" y="1168400"/>
          <p14:tracePt t="90424" x="8191500" y="1181100"/>
          <p14:tracePt t="90443" x="8210550" y="1187450"/>
          <p14:tracePt t="90457" x="8223250" y="1187450"/>
          <p14:tracePt t="90476" x="8229600" y="1187450"/>
          <p14:tracePt t="90491" x="8242300" y="1187450"/>
          <p14:tracePt t="90509" x="8261350" y="1181100"/>
          <p14:tracePt t="90524" x="8305800" y="1168400"/>
          <p14:tracePt t="90528" x="8318500" y="1162050"/>
          <p14:tracePt t="90541" x="8337550" y="1155700"/>
          <p14:tracePt t="90558" x="8356600" y="1149350"/>
          <p14:tracePt t="90576" x="8369300" y="1149350"/>
          <p14:tracePt t="90580" x="8375650" y="1149350"/>
          <p14:tracePt t="90592" x="8394700" y="1143000"/>
          <p14:tracePt t="90608" x="8413750" y="1123950"/>
          <p14:tracePt t="90626" x="8432800" y="1111250"/>
          <p14:tracePt t="90641" x="8451850" y="1092200"/>
          <p14:tracePt t="90659" x="8464550" y="1079500"/>
          <p14:tracePt t="90674" x="8470900" y="1066800"/>
          <p14:tracePt t="90691" x="8470900" y="1047750"/>
          <p14:tracePt t="90708" x="8458200" y="1041400"/>
          <p14:tracePt t="90725" x="8439150" y="1041400"/>
          <p14:tracePt t="90729" x="8432800" y="1041400"/>
          <p14:tracePt t="90741" x="8420100" y="1035050"/>
          <p14:tracePt t="90758" x="8388350" y="1035050"/>
          <p14:tracePt t="90776" x="8350250" y="1022350"/>
          <p14:tracePt t="90793" x="8286750" y="996950"/>
          <p14:tracePt t="90808" x="8261350" y="984250"/>
          <p14:tracePt t="90813" x="8248650" y="971550"/>
          <p14:tracePt t="90825" x="8242300" y="965200"/>
          <p14:tracePt t="90844" x="8216900" y="927100"/>
          <p14:tracePt t="90858" x="8210550" y="914400"/>
          <p14:tracePt t="90893" x="8178800" y="914400"/>
          <p14:tracePt t="90909" x="8115300" y="927100"/>
          <p14:tracePt t="90926" x="8045450" y="952500"/>
          <p14:tracePt t="90941" x="7988300" y="965200"/>
          <p14:tracePt t="90960" x="7975600" y="971550"/>
          <p14:tracePt t="91009" x="7975600" y="984250"/>
          <p14:tracePt t="91026" x="7975600" y="996950"/>
          <p14:tracePt t="91043" x="7943850" y="1022350"/>
          <p14:tracePt t="91058" x="7937500" y="1022350"/>
          <p14:tracePt t="91061" x="7931150" y="1028700"/>
          <p14:tracePt t="91075" x="7924800" y="1035050"/>
          <p14:tracePt t="91093" x="7918450" y="1035050"/>
          <p14:tracePt t="92557" x="7918450" y="1041400"/>
          <p14:tracePt t="92565" x="7950200" y="1041400"/>
          <p14:tracePt t="92576" x="8077200" y="1041400"/>
          <p14:tracePt t="92595" x="8299450" y="1041400"/>
          <p14:tracePt t="92610" x="8553450" y="1022350"/>
          <p14:tracePt t="92628" x="8699500" y="1028700"/>
          <p14:tracePt t="92644" x="8699500" y="1035050"/>
          <p14:tracePt t="92660" x="8680450" y="1041400"/>
          <p14:tracePt t="92677" x="8642350" y="1060450"/>
          <p14:tracePt t="92693" x="8636000" y="1066800"/>
          <p14:tracePt t="92735" x="8642350" y="1066800"/>
          <p14:tracePt t="92743" x="8655050" y="1066800"/>
          <p14:tracePt t="92762" x="8705850" y="1066800"/>
          <p14:tracePt t="92778" x="8769350" y="1060450"/>
          <p14:tracePt t="92794" x="8845550" y="1035050"/>
          <p14:tracePt t="92809" x="8890000" y="1022350"/>
          <p14:tracePt t="92827" x="8909050" y="1016000"/>
          <p14:tracePt t="92844" x="8928100" y="1016000"/>
          <p14:tracePt t="92860" x="8947150" y="1016000"/>
          <p14:tracePt t="92877" x="8991600" y="1016000"/>
          <p14:tracePt t="92878" x="9017000" y="1022350"/>
          <p14:tracePt t="92893" x="9029700" y="1022350"/>
          <p14:tracePt t="92895" x="9061450" y="1028700"/>
          <p14:tracePt t="92910" x="9105900" y="1028700"/>
          <p14:tracePt t="92927" x="9137650" y="1035050"/>
          <p14:tracePt t="92944" x="9156700" y="1035050"/>
          <p14:tracePt t="92960" x="9169400" y="1035050"/>
          <p14:tracePt t="92978" x="9182100" y="1035050"/>
          <p14:tracePt t="93029" x="9188450" y="1035050"/>
          <p14:tracePt t="93045" x="9201150" y="1035050"/>
          <p14:tracePt t="93061" x="9220200" y="1035050"/>
          <p14:tracePt t="93195" x="9213850" y="1041400"/>
          <p14:tracePt t="93199" x="9201150" y="1054100"/>
          <p14:tracePt t="93210" x="9194800" y="1066800"/>
          <p14:tracePt t="93227" x="9169400" y="1104900"/>
          <p14:tracePt t="93245" x="9137650" y="1136650"/>
          <p14:tracePt t="93260" x="9118600" y="1155700"/>
          <p14:tracePt t="93279" x="9112250" y="1162050"/>
          <p14:tracePt t="93615" x="9105900" y="1162050"/>
          <p14:tracePt t="93622" x="9099550" y="1162050"/>
          <p14:tracePt t="93628" x="9093200" y="1162050"/>
          <p14:tracePt t="93646" x="9086850" y="1162050"/>
          <p14:tracePt t="93663" x="9080500" y="1162050"/>
          <p14:tracePt t="93749" x="9074150" y="1162050"/>
          <p14:tracePt t="93758" x="9067800" y="1162050"/>
          <p14:tracePt t="93764" x="9048750" y="1162050"/>
          <p14:tracePt t="93777" x="9004300" y="1162050"/>
          <p14:tracePt t="93796" x="8959850" y="1168400"/>
          <p14:tracePt t="93811" x="8934450" y="1168400"/>
          <p14:tracePt t="93829" x="8915400" y="1174750"/>
          <p14:tracePt t="93844" x="8896350" y="1174750"/>
          <p14:tracePt t="93849" x="8877300" y="1174750"/>
          <p14:tracePt t="93861" x="8851900" y="1174750"/>
          <p14:tracePt t="93879" x="8794750" y="1174750"/>
          <p14:tracePt t="93884" x="8756650" y="1174750"/>
          <p14:tracePt t="93894" x="8743950" y="1174750"/>
          <p14:tracePt t="93912" x="8674100" y="1174750"/>
          <p14:tracePt t="93929" x="8629650" y="1174750"/>
          <p14:tracePt t="93944" x="8566150" y="1168400"/>
          <p14:tracePt t="93961" x="8534400" y="1168400"/>
          <p14:tracePt t="93964" x="8521700" y="1162050"/>
          <p14:tracePt t="93977" x="8496300" y="1162050"/>
          <p14:tracePt t="93994" x="8483600" y="1155700"/>
          <p14:tracePt t="94012" x="8451850" y="1143000"/>
          <p14:tracePt t="94017" x="8426450" y="1136650"/>
          <p14:tracePt t="94027" x="8413750" y="1136650"/>
          <p14:tracePt t="94045" x="8369300" y="1123950"/>
          <p14:tracePt t="94061" x="8318500" y="1117600"/>
          <p14:tracePt t="94079" x="8267700" y="1117600"/>
          <p14:tracePt t="94094" x="8191500" y="1111250"/>
          <p14:tracePt t="94097" x="8172450" y="1104900"/>
          <p14:tracePt t="94112" x="8147050" y="1104900"/>
          <p14:tracePt t="94117" x="8108950" y="1098550"/>
          <p14:tracePt t="94127" x="8096250" y="1098550"/>
          <p14:tracePt t="94130" x="8064500" y="1092200"/>
          <p14:tracePt t="94144" x="8045450" y="1085850"/>
          <p14:tracePt t="94148" x="8032750" y="1079500"/>
          <p14:tracePt t="94163" x="8001000" y="1073150"/>
          <p14:tracePt t="94179" x="7931150" y="1060450"/>
          <p14:tracePt t="94194" x="7835900" y="1047750"/>
          <p14:tracePt t="94198" x="7797800" y="1047750"/>
          <p14:tracePt t="94211" x="7759700" y="1041400"/>
          <p14:tracePt t="94213" x="7677150" y="1035050"/>
          <p14:tracePt t="94229" x="7562850" y="1022350"/>
          <p14:tracePt t="94245" x="7467600" y="1009650"/>
          <p14:tracePt t="94262" x="7391400" y="996950"/>
          <p14:tracePt t="94277" x="7327900" y="984250"/>
          <p14:tracePt t="94294" x="7258050" y="971550"/>
          <p14:tracePt t="94312" x="7156450" y="952500"/>
          <p14:tracePt t="94328" x="7016750" y="933450"/>
          <p14:tracePt t="94332" x="6940550" y="927100"/>
          <p14:tracePt t="94344" x="6851650" y="920750"/>
          <p14:tracePt t="94363" x="6635750" y="914400"/>
          <p14:tracePt t="94369" x="6546850" y="914400"/>
          <p14:tracePt t="94378" x="6400800" y="920750"/>
          <p14:tracePt t="94396" x="6083300" y="939800"/>
          <p14:tracePt t="94413" x="5949950" y="952500"/>
          <p14:tracePt t="94431" x="5657850" y="965200"/>
          <p14:tracePt t="94435" x="5511800" y="965200"/>
          <p14:tracePt t="94444" x="5365750" y="971550"/>
          <p14:tracePt t="94463" x="4826000" y="984250"/>
          <p14:tracePt t="94477" x="4470400" y="990600"/>
          <p14:tracePt t="94496" x="4051300" y="996950"/>
          <p14:tracePt t="94513" x="3663950" y="996950"/>
          <p14:tracePt t="94528" x="3257550" y="996950"/>
          <p14:tracePt t="94544" x="2908300" y="984250"/>
          <p14:tracePt t="94563" x="2559050" y="977900"/>
          <p14:tracePt t="94579" x="2171700" y="971550"/>
          <p14:tracePt t="94594" x="1816100" y="971550"/>
          <p14:tracePt t="94613" x="1504950" y="977900"/>
          <p14:tracePt t="94629" x="1289050" y="1003300"/>
          <p14:tracePt t="94636" x="1212850" y="1022350"/>
          <p14:tracePt t="94637" x="1162050" y="1041400"/>
          <p14:tracePt t="94662" x="1123950" y="1066800"/>
          <p14:tracePt t="94697" x="1123950" y="1073150"/>
          <p14:tracePt t="94714" x="1117600" y="1098550"/>
          <p14:tracePt t="94728" x="1111250" y="1136650"/>
          <p14:tracePt t="94746" x="1104900" y="1181100"/>
          <p14:tracePt t="94761" x="1098550" y="1219200"/>
          <p14:tracePt t="94779" x="1104900" y="1250950"/>
          <p14:tracePt t="94795" x="1123950" y="1276350"/>
          <p14:tracePt t="94812" x="1149350" y="1301750"/>
          <p14:tracePt t="94829" x="1181100" y="1320800"/>
          <p14:tracePt t="94832" x="1187450" y="1327150"/>
          <p14:tracePt t="94846" x="1212850" y="1339850"/>
          <p14:tracePt t="94863" x="1270000" y="1371600"/>
          <p14:tracePt t="94880" x="1333500" y="1403350"/>
          <p14:tracePt t="94896" x="1435100" y="1441450"/>
          <p14:tracePt t="94914" x="1473200" y="1454150"/>
          <p14:tracePt t="94928" x="1498600" y="1460500"/>
          <p14:tracePt t="94948" x="1511300" y="1473200"/>
          <p14:tracePt t="94963" x="1517650" y="1473200"/>
          <p14:tracePt t="95142" x="1524000" y="1473200"/>
          <p14:tracePt t="95149" x="1530350" y="1479550"/>
          <p14:tracePt t="95162" x="1562100" y="1485900"/>
          <p14:tracePt t="95180" x="1574800" y="1492250"/>
          <p14:tracePt t="95195" x="1600200" y="1492250"/>
          <p14:tracePt t="95213" x="1631950" y="1498600"/>
          <p14:tracePt t="95228" x="1670050" y="1498600"/>
          <p14:tracePt t="95247" x="1714500" y="1498600"/>
          <p14:tracePt t="95262" x="1733550" y="1498600"/>
          <p14:tracePt t="95280" x="1746250" y="1498600"/>
          <p14:tracePt t="95347" x="1752600" y="1498600"/>
          <p14:tracePt t="95363" x="1765300" y="1498600"/>
          <p14:tracePt t="95382" x="1778000" y="1492250"/>
          <p14:tracePt t="95397" x="1790700" y="1492250"/>
          <p14:tracePt t="95412" x="1803400" y="1485900"/>
          <p14:tracePt t="95536" x="1809750" y="1479550"/>
          <p14:tracePt t="95544" x="1822450" y="1479550"/>
          <p14:tracePt t="95562" x="1822450" y="1473200"/>
          <p14:tracePt t="95581" x="1828800" y="1473200"/>
          <p14:tracePt t="95595" x="1835150" y="1466850"/>
          <p14:tracePt t="95614" x="1847850" y="1460500"/>
          <p14:tracePt t="95620" x="1860550" y="1460500"/>
          <p14:tracePt t="95629" x="1873250" y="1454150"/>
          <p14:tracePt t="95630" x="1885950" y="1447800"/>
          <p14:tracePt t="95645" x="1898650" y="1435100"/>
          <p14:tracePt t="95665" x="1917700" y="1416050"/>
          <p14:tracePt t="95671" x="1924050" y="1403350"/>
          <p14:tracePt t="95678" x="1930400" y="1397000"/>
          <p14:tracePt t="95697" x="1936750" y="1390650"/>
          <p14:tracePt t="95764" x="1955800" y="1390650"/>
          <p14:tracePt t="95779" x="2038350" y="1390650"/>
          <p14:tracePt t="95800" x="2260600" y="1416050"/>
          <p14:tracePt t="95814" x="2559050" y="1447800"/>
          <p14:tracePt t="95830" x="2857500" y="1473200"/>
          <p14:tracePt t="95846" x="3200400" y="1492250"/>
          <p14:tracePt t="95849" x="3409950" y="1498600"/>
          <p14:tracePt t="95862" x="3619500" y="1498600"/>
          <p14:tracePt t="95865" x="3797300" y="1492250"/>
          <p14:tracePt t="95879" x="4019550" y="1479550"/>
          <p14:tracePt t="95896" x="4730750" y="1441450"/>
          <p14:tracePt t="95914" x="5226050" y="1435100"/>
          <p14:tracePt t="95929" x="5689600" y="1441450"/>
          <p14:tracePt t="95947" x="6064250" y="1454150"/>
          <p14:tracePt t="95963" x="6330950" y="1460500"/>
          <p14:tracePt t="95981" x="6464300" y="1460500"/>
          <p14:tracePt t="95998" x="6489700" y="1460500"/>
          <p14:tracePt t="96136" x="6483350" y="1460500"/>
          <p14:tracePt t="96141" x="6470650" y="1460500"/>
          <p14:tracePt t="96163" x="6445250" y="1460500"/>
          <p14:tracePt t="96181" x="6426200" y="1460500"/>
          <p14:tracePt t="96343" x="6419850" y="1460500"/>
          <p14:tracePt t="96352" x="6419850" y="1466850"/>
          <p14:tracePt t="96363" x="6413500" y="1473200"/>
          <p14:tracePt t="96382" x="6400800" y="1485900"/>
          <p14:tracePt t="96396" x="6394450" y="1492250"/>
          <p14:tracePt t="96676" x="6394450" y="1498600"/>
          <p14:tracePt t="96683" x="6388100" y="1498600"/>
          <p14:tracePt t="96696" x="6381750" y="1498600"/>
          <p14:tracePt t="96790" x="6375400" y="1498600"/>
          <p14:tracePt t="96796" x="6375400" y="1504950"/>
          <p14:tracePt t="96813" x="6356350" y="1504950"/>
          <p14:tracePt t="96830" x="6350000" y="1504950"/>
          <p14:tracePt t="96848" x="6350000" y="1511300"/>
          <p14:tracePt t="96864" x="6343650" y="1511300"/>
          <p14:tracePt t="96882" x="6337300" y="1511300"/>
          <p14:tracePt t="96897" x="6324600" y="1511300"/>
          <p14:tracePt t="96913" x="6305550" y="1511300"/>
          <p14:tracePt t="96930" x="6299200" y="1511300"/>
          <p14:tracePt t="96948" x="6292850" y="1517650"/>
          <p14:tracePt t="96963" x="6273800" y="1517650"/>
          <p14:tracePt t="96980" x="6242050" y="1517650"/>
          <p14:tracePt t="96997" x="6216650" y="1524000"/>
          <p14:tracePt t="97013" x="6184900" y="1524000"/>
          <p14:tracePt t="97015" x="6153150" y="1524000"/>
          <p14:tracePt t="97030" x="6140450" y="1530350"/>
          <p14:tracePt t="97032" x="6096000" y="1530350"/>
          <p14:tracePt t="97047" x="6051550" y="1536700"/>
          <p14:tracePt t="97048" x="6019800" y="1536700"/>
          <p14:tracePt t="97064" x="5962650" y="1549400"/>
          <p14:tracePt t="97080" x="5784850" y="1568450"/>
          <p14:tracePt t="97097" x="5715000" y="1568450"/>
          <p14:tracePt t="97099" x="5594350" y="1568450"/>
          <p14:tracePt t="97113" x="5511800" y="1568450"/>
          <p14:tracePt t="97114" x="5391150" y="1568450"/>
          <p14:tracePt t="97130" x="5175250" y="1562100"/>
          <p14:tracePt t="97147" x="4946650" y="1555750"/>
          <p14:tracePt t="97163" x="4622800" y="1530350"/>
          <p14:tracePt t="97181" x="4305300" y="1504950"/>
          <p14:tracePt t="97197" x="3911600" y="1473200"/>
          <p14:tracePt t="97214" x="3606800" y="1454150"/>
          <p14:tracePt t="97231" x="3314700" y="1435100"/>
          <p14:tracePt t="97262" x="2724150" y="1409700"/>
          <p14:tracePt t="97268" x="2546350" y="1397000"/>
          <p14:tracePt t="97280" x="2406650" y="1397000"/>
          <p14:tracePt t="97297" x="2108200" y="1384300"/>
          <p14:tracePt t="97314" x="1866900" y="1377950"/>
          <p14:tracePt t="97331" x="1625600" y="1377950"/>
          <p14:tracePt t="97348" x="1543050" y="1384300"/>
          <p14:tracePt t="97364" x="1416050" y="1435100"/>
          <p14:tracePt t="97381" x="1244600" y="1498600"/>
          <p14:tracePt t="97397" x="1035050" y="1562100"/>
          <p14:tracePt t="97415" x="908050" y="1612900"/>
          <p14:tracePt t="97432" x="850900" y="1651000"/>
          <p14:tracePt t="97448" x="844550" y="1663700"/>
          <p14:tracePt t="97465" x="850900" y="1663700"/>
          <p14:tracePt t="97483" x="939800" y="1651000"/>
          <p14:tracePt t="97498" x="1060450" y="1638300"/>
          <p14:tracePt t="97515" x="1111250" y="1638300"/>
          <p14:tracePt t="97531" x="1130300" y="1657350"/>
          <p14:tracePt t="97553" x="1136650" y="1682750"/>
          <p14:tracePt t="97563" x="1149350" y="1701800"/>
          <p14:tracePt t="97580" x="1162050" y="1714500"/>
          <p14:tracePt t="97598" x="1219200" y="1720850"/>
          <p14:tracePt t="97619" x="1352550" y="1701800"/>
          <p14:tracePt t="97630" x="1479550" y="1663700"/>
          <p14:tracePt t="97648" x="1663700" y="1593850"/>
          <p14:tracePt t="97664" x="1797050" y="1543050"/>
          <p14:tracePt t="97682" x="1841500" y="1524000"/>
          <p14:tracePt t="97760" x="1847850" y="1517650"/>
          <p14:tracePt t="97767" x="1854200" y="1511300"/>
          <p14:tracePt t="97780" x="1860550" y="1504950"/>
          <p14:tracePt t="97799" x="1885950" y="1435100"/>
          <p14:tracePt t="97814" x="1885950" y="1384300"/>
          <p14:tracePt t="97832" x="1860550" y="1377950"/>
          <p14:tracePt t="97847" x="1828800" y="1365250"/>
          <p14:tracePt t="97864" x="1784350" y="1365250"/>
          <p14:tracePt t="97881" x="1758950" y="1365250"/>
          <p14:tracePt t="97944" x="1733550" y="1365250"/>
          <p14:tracePt t="97964" x="1663700" y="1352550"/>
          <p14:tracePt t="97983" x="1568450" y="1339850"/>
          <p14:tracePt t="97998" x="1492250" y="1327150"/>
          <p14:tracePt t="98015" x="1460500" y="1327150"/>
          <p14:tracePt t="98089" x="1454150" y="1327150"/>
          <p14:tracePt t="98094" x="1441450" y="1327150"/>
          <p14:tracePt t="98100" x="1390650" y="1327150"/>
          <p14:tracePt t="98114" x="1327150" y="1327150"/>
          <p14:tracePt t="98133" x="1200150" y="1327150"/>
          <p14:tracePt t="98148" x="1104900" y="1320800"/>
          <p14:tracePt t="98166" x="1073150" y="1314450"/>
          <p14:tracePt t="98184" x="1066800" y="1308100"/>
          <p14:tracePt t="98197" x="1079500" y="1301750"/>
          <p14:tracePt t="98214" x="1149350" y="1282700"/>
          <p14:tracePt t="98232" x="1174750" y="1282700"/>
          <p14:tracePt t="98266" x="1162050" y="1301750"/>
          <p14:tracePt t="98273" x="1149350" y="1327150"/>
          <p14:tracePt t="98281" x="1143000" y="1339850"/>
          <p14:tracePt t="98304" x="1136650" y="1397000"/>
          <p14:tracePt t="98315" x="1136650" y="1409700"/>
          <p14:tracePt t="98333" x="1149350" y="1428750"/>
          <p14:tracePt t="98348" x="1162050" y="1435100"/>
          <p14:tracePt t="98351" x="1181100" y="1435100"/>
          <p14:tracePt t="98365" x="1193800" y="1441450"/>
          <p14:tracePt t="98367" x="1231900" y="1441450"/>
          <p14:tracePt t="98381" x="1270000" y="1447800"/>
          <p14:tracePt t="98399" x="1358900" y="1454150"/>
          <p14:tracePt t="98415" x="1416050" y="1466850"/>
          <p14:tracePt t="98432" x="1422400" y="1473200"/>
          <p14:tracePt t="98436" x="1435100" y="1485900"/>
          <p14:tracePt t="98448" x="1460500" y="1511300"/>
          <p14:tracePt t="98464" x="1479550" y="1524000"/>
          <p14:tracePt t="98482" x="1498600" y="1524000"/>
          <p14:tracePt t="98498" x="1504950" y="1524000"/>
          <p14:tracePt t="98503" x="1511300" y="1524000"/>
          <p14:tracePt t="98514" x="1517650" y="1524000"/>
          <p14:tracePt t="98531" x="1543050" y="1524000"/>
          <p14:tracePt t="98548" x="1574800" y="1524000"/>
          <p14:tracePt t="98566" x="1625600" y="1517650"/>
          <p14:tracePt t="98582" x="1638300" y="1517650"/>
          <p14:tracePt t="98732" x="1644650" y="1517650"/>
          <p14:tracePt t="98771" x="1651000" y="1517650"/>
          <p14:tracePt t="98788" x="1657350" y="1517650"/>
          <p14:tracePt t="98802" x="1670050" y="1517650"/>
          <p14:tracePt t="98809" x="1676400" y="1517650"/>
          <p14:tracePt t="98818" x="1689100" y="1517650"/>
          <p14:tracePt t="98831" x="1714500" y="1517650"/>
          <p14:tracePt t="98850" x="1746250" y="1511300"/>
          <p14:tracePt t="98868" x="1790700" y="1492250"/>
          <p14:tracePt t="98882" x="1828800" y="1473200"/>
          <p14:tracePt t="98899" x="1847850" y="1454150"/>
          <p14:tracePt t="98916" x="1860550" y="1441450"/>
          <p14:tracePt t="98932" x="1879600" y="1428750"/>
          <p14:tracePt t="98948" x="1892300" y="1416050"/>
          <p14:tracePt t="98966" x="1892300" y="1409700"/>
          <p14:tracePt t="98982" x="1898650" y="1397000"/>
          <p14:tracePt t="98998" x="1898650" y="1377950"/>
          <p14:tracePt t="99015" x="1892300" y="1365250"/>
          <p14:tracePt t="99032" x="1885950" y="1346200"/>
          <p14:tracePt t="99036" x="1879600" y="1339850"/>
          <p14:tracePt t="99048" x="1873250" y="1333500"/>
          <p14:tracePt t="99066" x="1860550" y="1327150"/>
          <p14:tracePt t="99100" x="1854200" y="1320800"/>
          <p14:tracePt t="99117" x="1841500" y="1314450"/>
          <p14:tracePt t="99136" x="1816100" y="1314450"/>
          <p14:tracePt t="99150" x="1771650" y="1314450"/>
          <p14:tracePt t="99165" x="1746250" y="1314450"/>
          <p14:tracePt t="99183" x="1701800" y="1327150"/>
          <p14:tracePt t="99198" x="1682750" y="1352550"/>
          <p14:tracePt t="99216" x="1670050" y="1371600"/>
          <p14:tracePt t="99233" x="1670050" y="1384300"/>
          <p14:tracePt t="99250" x="1670050" y="1390650"/>
          <p14:tracePt t="99288" x="1676400" y="1397000"/>
          <p14:tracePt t="99302" x="1676400" y="1403350"/>
          <p14:tracePt t="99306" x="1682750" y="1409700"/>
          <p14:tracePt t="99315" x="1682750" y="1422400"/>
          <p14:tracePt t="99332" x="1682750" y="1454150"/>
          <p14:tracePt t="99348" x="1682750" y="1473200"/>
          <p14:tracePt t="99365" x="1689100" y="1504950"/>
          <p14:tracePt t="99382" x="1695450" y="1524000"/>
          <p14:tracePt t="99399" x="1701800" y="1530350"/>
          <p14:tracePt t="99433" x="1739900" y="1517650"/>
          <p14:tracePt t="99449" x="1790700" y="1504950"/>
          <p14:tracePt t="99465" x="1835150" y="1485900"/>
          <p14:tracePt t="99483" x="1879600" y="1466850"/>
          <p14:tracePt t="99499" x="1898650" y="1454150"/>
          <p14:tracePt t="99517" x="1911350" y="1447800"/>
          <p14:tracePt t="99533" x="1930400" y="1441450"/>
          <p14:tracePt t="99538" x="1936750" y="1435100"/>
          <p14:tracePt t="99550" x="1943100" y="1428750"/>
          <p14:tracePt t="99566" x="1968500" y="1422400"/>
          <p14:tracePt t="99583" x="2057400" y="1441450"/>
          <p14:tracePt t="99601" x="2101850" y="1460500"/>
          <p14:tracePt t="99617" x="2114550" y="1466850"/>
          <p14:tracePt t="99632" x="2133600" y="1479550"/>
          <p14:tracePt t="99650" x="2165350" y="1492250"/>
          <p14:tracePt t="99665" x="2203450" y="1492250"/>
          <p14:tracePt t="99684" x="2260600" y="1492250"/>
          <p14:tracePt t="99701" x="2305050" y="1492250"/>
          <p14:tracePt t="99717" x="2355850" y="1485900"/>
          <p14:tracePt t="99735" x="2419350" y="1473200"/>
          <p14:tracePt t="99737" x="2425700" y="1473200"/>
          <p14:tracePt t="99749" x="2432050" y="1473200"/>
          <p14:tracePt t="99800" x="2432050" y="1479550"/>
          <p14:tracePt t="99816" x="2432050" y="1492250"/>
          <p14:tracePt t="99834" x="2451100" y="1498600"/>
          <p14:tracePt t="99851" x="2501900" y="1524000"/>
          <p14:tracePt t="99857" x="2520950" y="1524000"/>
          <p14:tracePt t="99866" x="2565400" y="1530350"/>
          <p14:tracePt t="99882" x="2590800" y="1530350"/>
          <p14:tracePt t="99901" x="2609850" y="1530350"/>
          <p14:tracePt t="99917" x="2616200" y="1530350"/>
          <p14:tracePt t="99969" x="2635250" y="1530350"/>
          <p14:tracePt t="99983" x="2660650" y="1524000"/>
          <p14:tracePt t="100000" x="2686050" y="1524000"/>
          <p14:tracePt t="100017" x="2692400" y="1524000"/>
          <p14:tracePt t="100034" x="2705100" y="1524000"/>
          <p14:tracePt t="100050" x="2711450" y="1524000"/>
          <p14:tracePt t="100100" x="2717800" y="1524000"/>
          <p14:tracePt t="100116" x="2743200" y="1524000"/>
          <p14:tracePt t="100133" x="2794000" y="1517650"/>
          <p14:tracePt t="100151" x="2838450" y="1511300"/>
          <p14:tracePt t="100168" x="2863850" y="1511300"/>
          <p14:tracePt t="100201" x="2870200" y="1511300"/>
          <p14:tracePt t="100250" x="2882900" y="1511300"/>
          <p14:tracePt t="100266" x="2914650" y="1511300"/>
          <p14:tracePt t="100284" x="2946400" y="1504950"/>
          <p14:tracePt t="100299" x="2952750" y="1492250"/>
          <p14:tracePt t="100334" x="2959100" y="1492250"/>
          <p14:tracePt t="100351" x="2959100" y="1498600"/>
          <p14:tracePt t="100467" x="2959100" y="1504950"/>
          <p14:tracePt t="100473" x="2959100" y="1511300"/>
          <p14:tracePt t="100483" x="2952750" y="1517650"/>
          <p14:tracePt t="100502" x="2946400" y="1536700"/>
          <p14:tracePt t="100518" x="2997200" y="1555750"/>
          <p14:tracePt t="100536" x="3117850" y="1581150"/>
          <p14:tracePt t="100550" x="3213100" y="1581150"/>
          <p14:tracePt t="100568" x="3289300" y="1587500"/>
          <p14:tracePt t="100586" x="3302000" y="1600200"/>
          <p14:tracePt t="100599" x="3282950" y="1612900"/>
          <p14:tracePt t="112357" x="3289300" y="1612900"/>
          <p14:tracePt t="112367" x="3289300" y="1606550"/>
          <p14:tracePt t="112376" x="3295650" y="1606550"/>
          <p14:tracePt t="112445" x="3295650" y="1593850"/>
          <p14:tracePt t="112459" x="3308350" y="1549400"/>
          <p14:tracePt t="112478" x="3327400" y="1504950"/>
          <p14:tracePt t="112494" x="3346450" y="1460500"/>
          <p14:tracePt t="112509" x="3346450" y="1435100"/>
          <p14:tracePt t="112528" x="3314700" y="1428750"/>
          <p14:tracePt t="112543" x="3213100" y="1428750"/>
          <p14:tracePt t="112560" x="3149600" y="1435100"/>
          <p14:tracePt t="112578" x="3124200" y="1441450"/>
          <p14:tracePt t="112665" x="3124200" y="1447800"/>
          <p14:tracePt t="112673" x="3130550" y="1460500"/>
          <p14:tracePt t="112676" x="3136900" y="1466850"/>
          <p14:tracePt t="112693" x="3155950" y="1485900"/>
          <p14:tracePt t="112711" x="3206750" y="1530350"/>
          <p14:tracePt t="112727" x="3282950" y="1549400"/>
          <p14:tracePt t="112745" x="3365500" y="1555750"/>
          <p14:tracePt t="112749" x="3435350" y="1555750"/>
          <p14:tracePt t="112760" x="3536950" y="1555750"/>
          <p14:tracePt t="112777" x="3702050" y="1555750"/>
          <p14:tracePt t="112794" x="3917950" y="1549400"/>
          <p14:tracePt t="112811" x="4127500" y="1543050"/>
          <p14:tracePt t="112827" x="4349750" y="1549400"/>
          <p14:tracePt t="112843" x="4584700" y="1587500"/>
          <p14:tracePt t="112846" x="4724400" y="1612900"/>
          <p14:tracePt t="112861" x="4800600" y="1631950"/>
          <p14:tracePt t="112878" x="4902200" y="1657350"/>
          <p14:tracePt t="112895" x="4927600" y="1663700"/>
          <p14:tracePt t="112999" x="4933950" y="1663700"/>
          <p14:tracePt t="113006" x="4940300" y="1657350"/>
          <p14:tracePt t="113011" x="4959350" y="1631950"/>
          <p14:tracePt t="113027" x="5003800" y="1600200"/>
          <p14:tracePt t="113045" x="5054600" y="1568450"/>
          <p14:tracePt t="113060" x="5111750" y="1543050"/>
          <p14:tracePt t="113077" x="5168900" y="1517650"/>
          <p14:tracePt t="113093" x="5194300" y="1511300"/>
          <p14:tracePt t="113111" x="5200650" y="1511300"/>
          <p14:tracePt t="113236" x="5207000" y="1511300"/>
          <p14:tracePt t="113258" x="5207000" y="1517650"/>
          <p14:tracePt t="113285" x="5200650" y="1517650"/>
          <p14:tracePt t="113288" x="5187950" y="1517650"/>
          <p14:tracePt t="113295" x="5168900" y="1511300"/>
          <p14:tracePt t="113310" x="5137150" y="1504950"/>
          <p14:tracePt t="113328" x="5099050" y="1498600"/>
          <p14:tracePt t="113345" x="5086350" y="1498600"/>
          <p14:tracePt t="115445" x="5092700" y="1492250"/>
          <p14:tracePt t="115450" x="5105400" y="1492250"/>
          <p14:tracePt t="115462" x="5143500" y="1485900"/>
          <p14:tracePt t="115481" x="5276850" y="1466850"/>
          <p14:tracePt t="115496" x="5365750" y="1441450"/>
          <p14:tracePt t="115514" x="5562600" y="1409700"/>
          <p14:tracePt t="115531" x="5784850" y="1403350"/>
          <p14:tracePt t="115548" x="5994400" y="1403350"/>
          <p14:tracePt t="115564" x="6197600" y="1409700"/>
          <p14:tracePt t="115580" x="6292850" y="1409700"/>
          <p14:tracePt t="115585" x="6311900" y="1409700"/>
          <p14:tracePt t="115595" x="6324600" y="1403350"/>
          <p14:tracePt t="115613" x="6337300" y="1403350"/>
          <p14:tracePt t="115629" x="6362700" y="1397000"/>
          <p14:tracePt t="115646" x="6413500" y="1397000"/>
          <p14:tracePt t="115662" x="6483350" y="1397000"/>
          <p14:tracePt t="115680" x="6584950" y="1403350"/>
          <p14:tracePt t="115697" x="6654800" y="1416050"/>
          <p14:tracePt t="115713" x="6686550" y="1428750"/>
          <p14:tracePt t="115719" x="6692900" y="1435100"/>
          <p14:tracePt t="115729" x="6699250" y="1441450"/>
          <p14:tracePt t="115746" x="6718300" y="1447800"/>
          <p14:tracePt t="115764" x="6737350" y="1454150"/>
          <p14:tracePt t="115780" x="6762750" y="1460500"/>
          <p14:tracePt t="115797" x="6781800" y="1466850"/>
          <p14:tracePt t="115814" x="6788150" y="1473200"/>
          <p14:tracePt t="115868" x="6794500" y="1473200"/>
          <p14:tracePt t="115879" x="6800850" y="1473200"/>
          <p14:tracePt t="115897" x="6826250" y="1473200"/>
          <p14:tracePt t="115916" x="7029450" y="1504950"/>
          <p14:tracePt t="115929" x="7099300" y="1517650"/>
          <p14:tracePt t="115946" x="7143750" y="1530350"/>
          <p14:tracePt t="115982" x="7143750" y="1524000"/>
          <p14:tracePt t="115995" x="7143750" y="1511300"/>
          <p14:tracePt t="116014" x="7150100" y="1504950"/>
          <p14:tracePt t="116030" x="7156450" y="1498600"/>
          <p14:tracePt t="116047" x="7181850" y="1492250"/>
          <p14:tracePt t="116062" x="7245350" y="1485900"/>
          <p14:tracePt t="116079" x="7321550" y="1473200"/>
          <p14:tracePt t="116097" x="7378700" y="1460500"/>
          <p14:tracePt t="116114" x="7397750" y="1447800"/>
          <p14:tracePt t="116119" x="7397750" y="1441450"/>
          <p14:tracePt t="116129" x="7404100" y="1435100"/>
          <p14:tracePt t="116148" x="7410450" y="1422400"/>
          <p14:tracePt t="116164" x="7410450" y="1403350"/>
          <p14:tracePt t="116179" x="7416800" y="1390650"/>
          <p14:tracePt t="116197" x="7416800" y="1371600"/>
          <p14:tracePt t="116200" x="7416800" y="1365250"/>
          <p14:tracePt t="116214" x="7416800" y="1346200"/>
          <p14:tracePt t="116231" x="7416800" y="1339850"/>
          <p14:tracePt t="116248" x="7372350" y="1314450"/>
          <p14:tracePt t="116262" x="7321550" y="1308100"/>
          <p14:tracePt t="116280" x="7270750" y="1301750"/>
          <p14:tracePt t="116296" x="7245350" y="1301750"/>
          <p14:tracePt t="116313" x="7232650" y="1301750"/>
          <p14:tracePt t="116331" x="7226300" y="1301750"/>
          <p14:tracePt t="116347" x="7213600" y="1301750"/>
          <p14:tracePt t="116351" x="7194550" y="1301750"/>
          <p14:tracePt t="116363" x="7181850" y="1301750"/>
          <p14:tracePt t="116381" x="7131050" y="1301750"/>
          <p14:tracePt t="116396" x="7054850" y="1301750"/>
          <p14:tracePt t="116401" x="7029450" y="1301750"/>
          <p14:tracePt t="116413" x="7010400" y="1308100"/>
          <p14:tracePt t="116417" x="6978650" y="1314450"/>
          <p14:tracePt t="116429" x="6965950" y="1320800"/>
          <p14:tracePt t="116431" x="6953250" y="1320800"/>
          <p14:tracePt t="116448" x="6940550" y="1333500"/>
          <p14:tracePt t="116465" x="6934200" y="1346200"/>
          <p14:tracePt t="116479" x="6934200" y="1358900"/>
          <p14:tracePt t="116498" x="6940550" y="1377950"/>
          <p14:tracePt t="116514" x="6946900" y="1403350"/>
          <p14:tracePt t="116520" x="6946900" y="1416050"/>
          <p14:tracePt t="116530" x="6946900" y="1435100"/>
          <p14:tracePt t="116547" x="6946900" y="1460500"/>
          <p14:tracePt t="116564" x="6965950" y="1479550"/>
          <p14:tracePt t="116579" x="6991350" y="1479550"/>
          <p14:tracePt t="116596" x="7004050" y="1479550"/>
          <p14:tracePt t="116615" x="7023100" y="1479550"/>
          <p14:tracePt t="116630" x="7061200" y="1479550"/>
          <p14:tracePt t="116647" x="7112000" y="1479550"/>
          <p14:tracePt t="116665" x="7181850" y="1473200"/>
          <p14:tracePt t="116679" x="7264400" y="1466850"/>
          <p14:tracePt t="116697" x="7366000" y="1466850"/>
          <p14:tracePt t="116699" x="7404100" y="1466850"/>
          <p14:tracePt t="116713" x="7435850" y="1466850"/>
          <p14:tracePt t="116716" x="7473950" y="1466850"/>
          <p14:tracePt t="116730" x="7518400" y="1479550"/>
          <p14:tracePt t="116746" x="7543800" y="1485900"/>
          <p14:tracePt t="116748" x="7569200" y="1485900"/>
          <p14:tracePt t="116763" x="7639050" y="1498600"/>
          <p14:tracePt t="116781" x="7715250" y="1498600"/>
          <p14:tracePt t="116796" x="7772400" y="1504950"/>
          <p14:tracePt t="116813" x="7816850" y="1504950"/>
          <p14:tracePt t="116830" x="7842250" y="1498600"/>
          <p14:tracePt t="116846" x="7886700" y="1485900"/>
          <p14:tracePt t="116863" x="7918450" y="1479550"/>
          <p14:tracePt t="116880" x="7962900" y="1479550"/>
          <p14:tracePt t="116898" x="8051800" y="1479550"/>
          <p14:tracePt t="116915" x="8178800" y="1479550"/>
          <p14:tracePt t="116931" x="8286750" y="1473200"/>
          <p14:tracePt t="116934" x="8343900" y="1460500"/>
          <p14:tracePt t="116947" x="8375650" y="1441450"/>
          <p14:tracePt t="116965" x="8426450" y="1384300"/>
          <p14:tracePt t="116983" x="8451850" y="1358900"/>
          <p14:tracePt t="116996" x="8470900" y="1339850"/>
          <p14:tracePt t="117015" x="8489950" y="1327150"/>
          <p14:tracePt t="117031" x="8496300" y="1327150"/>
          <p14:tracePt t="117047" x="8502650" y="1327150"/>
          <p14:tracePt t="117063" x="8515350" y="1320800"/>
          <p14:tracePt t="117081" x="8528050" y="1314450"/>
          <p14:tracePt t="117097" x="8528050" y="1301750"/>
          <p14:tracePt t="117113" x="8528050" y="1289050"/>
          <p14:tracePt t="117131" x="8521700" y="1282700"/>
          <p14:tracePt t="117136" x="8515350" y="1276350"/>
          <p14:tracePt t="117147" x="8509000" y="1276350"/>
          <p14:tracePt t="117164" x="8489950" y="1270000"/>
          <p14:tracePt t="117181" x="8451850" y="1257300"/>
          <p14:tracePt t="117197" x="8445500" y="1257300"/>
          <p14:tracePt t="117215" x="8413750" y="1250950"/>
          <p14:tracePt t="117233" x="8401050" y="1250950"/>
          <p14:tracePt t="117248" x="8388350" y="1244600"/>
          <p14:tracePt t="117263" x="8362950" y="1238250"/>
          <p14:tracePt t="117281" x="8324850" y="1225550"/>
          <p14:tracePt t="117297" x="8305800" y="1219200"/>
          <p14:tracePt t="117314" x="8286750" y="1219200"/>
          <p14:tracePt t="117330" x="8274050" y="1212850"/>
          <p14:tracePt t="117348" x="8261350" y="1212850"/>
          <p14:tracePt t="117365" x="8248650" y="1212850"/>
          <p14:tracePt t="117380" x="8235950" y="1206500"/>
          <p14:tracePt t="117397" x="8223250" y="1206500"/>
          <p14:tracePt t="117401" x="8197850" y="1200150"/>
          <p14:tracePt t="117414" x="8191500" y="1200150"/>
          <p14:tracePt t="117431" x="8166100" y="1200150"/>
          <p14:tracePt t="117447" x="8147050" y="1200150"/>
          <p14:tracePt t="117467" x="8096250" y="1231900"/>
          <p14:tracePt t="117471" x="8083550" y="1238250"/>
          <p14:tracePt t="117480" x="8083550" y="1244600"/>
          <p14:tracePt t="117497" x="8070850" y="1257300"/>
          <p14:tracePt t="117515" x="8058150" y="1276350"/>
          <p14:tracePt t="117531" x="8045450" y="1289050"/>
          <p14:tracePt t="117549" x="8039100" y="1301750"/>
          <p14:tracePt t="117564" x="8026400" y="1314450"/>
          <p14:tracePt t="117582" x="8026400" y="1333500"/>
          <p14:tracePt t="117598" x="8026400" y="1358900"/>
          <p14:tracePt t="117614" x="8058150" y="1403350"/>
          <p14:tracePt t="117617" x="8070850" y="1428750"/>
          <p14:tracePt t="117631" x="8096250" y="1447800"/>
          <p14:tracePt t="117648" x="8134350" y="1485900"/>
          <p14:tracePt t="117665" x="8166100" y="1504950"/>
          <p14:tracePt t="117681" x="8178800" y="1517650"/>
          <p14:tracePt t="117699" x="8185150" y="1517650"/>
          <p14:tracePt t="117715" x="8197850" y="1517650"/>
          <p14:tracePt t="117732" x="8229600" y="1517650"/>
          <p14:tracePt t="117747" x="8248650" y="1517650"/>
          <p14:tracePt t="117801" x="8242300" y="1517650"/>
          <p14:tracePt t="117804" x="8235950" y="1517650"/>
          <p14:tracePt t="117832" x="8210550" y="1517650"/>
          <p14:tracePt t="117848" x="8147050" y="1504950"/>
          <p14:tracePt t="117865" x="8064500" y="1460500"/>
          <p14:tracePt t="117868" x="8020050" y="1441450"/>
          <p14:tracePt t="117880" x="8013700" y="1435100"/>
          <p14:tracePt t="119624" x="8001000" y="1435100"/>
          <p14:tracePt t="119631" x="7988300" y="1435100"/>
          <p14:tracePt t="119651" x="7924800" y="1447800"/>
          <p14:tracePt t="119667" x="7810500" y="1466850"/>
          <p14:tracePt t="119683" x="7766050" y="1473200"/>
          <p14:tracePt t="119685" x="7715250" y="1473200"/>
          <p14:tracePt t="119702" x="7594600" y="1473200"/>
          <p14:tracePt t="119715" x="7493000" y="1473200"/>
          <p14:tracePt t="119718" x="7404100" y="1473200"/>
          <p14:tracePt t="119732" x="7105650" y="1479550"/>
          <p14:tracePt t="119751" x="6750050" y="1479550"/>
          <p14:tracePt t="119768" x="6292850" y="1460500"/>
          <p14:tracePt t="119774" x="6057900" y="1454150"/>
          <p14:tracePt t="119785" x="5816600" y="1435100"/>
          <p14:tracePt t="119799" x="5365750" y="1390650"/>
          <p14:tracePt t="119816" x="4940300" y="1352550"/>
          <p14:tracePt t="119833" x="4514850" y="1339850"/>
          <p14:tracePt t="119849" x="4064000" y="1339850"/>
          <p14:tracePt t="119867" x="3556000" y="1365250"/>
          <p14:tracePt t="119882" x="3035300" y="1384300"/>
          <p14:tracePt t="119886" x="2755900" y="1390650"/>
          <p14:tracePt t="119899" x="2540000" y="1390650"/>
          <p14:tracePt t="119918" x="2038350" y="1397000"/>
          <p14:tracePt t="119932" x="1943100" y="1397000"/>
          <p14:tracePt t="119950" x="1727200" y="1409700"/>
          <p14:tracePt t="119967" x="1568450" y="1441450"/>
          <p14:tracePt t="119983" x="1397000" y="1466850"/>
          <p14:tracePt t="119999" x="1289050" y="1485900"/>
          <p14:tracePt t="120016" x="1250950" y="1498600"/>
          <p14:tracePt t="120051" x="1282700" y="1498600"/>
          <p14:tracePt t="120068" x="1390650" y="1485900"/>
          <p14:tracePt t="120084" x="1492250" y="1498600"/>
          <p14:tracePt t="120099" x="1504950" y="1504950"/>
          <p14:tracePt t="120102" x="1504950" y="1511300"/>
          <p14:tracePt t="120116" x="1485900" y="1536700"/>
          <p14:tracePt t="120133" x="1454150" y="1574800"/>
          <p14:tracePt t="120151" x="1428750" y="1600200"/>
          <p14:tracePt t="120167" x="1422400" y="1619250"/>
          <p14:tracePt t="120183" x="1422400" y="1625600"/>
          <p14:tracePt t="120200" x="1454150" y="1631950"/>
          <p14:tracePt t="120216" x="1504950" y="1638300"/>
          <p14:tracePt t="120234" x="1517650" y="1651000"/>
          <p14:tracePt t="120249" x="1511300" y="1663700"/>
          <p14:tracePt t="120266" x="1504950" y="1676400"/>
          <p14:tracePt t="120269" x="1498600" y="1682750"/>
          <p14:tracePt t="120283" x="1498600" y="1689100"/>
          <p14:tracePt t="120285" x="1498600" y="1701800"/>
          <p14:tracePt t="120299" x="1498600" y="1708150"/>
          <p14:tracePt t="120302" x="1504950" y="1708150"/>
          <p14:tracePt t="120316" x="1524000" y="1714500"/>
          <p14:tracePt t="120339" x="1651000" y="1720850"/>
          <p14:tracePt t="120349" x="1708150" y="1720850"/>
          <p14:tracePt t="120351" x="1790700" y="1714500"/>
          <p14:tracePt t="120366" x="1879600" y="1720850"/>
          <p14:tracePt t="120384" x="1885950" y="1720850"/>
          <p14:tracePt t="120451" x="1911350" y="1720850"/>
          <p14:tracePt t="120466" x="1955800" y="1701800"/>
          <p14:tracePt t="120484" x="1987550" y="1682750"/>
          <p14:tracePt t="120501" x="1993900" y="1670050"/>
          <p14:tracePt t="120534" x="1955800" y="1657350"/>
          <p14:tracePt t="120550" x="1879600" y="1638300"/>
          <p14:tracePt t="120568" x="1822450" y="1625600"/>
          <p14:tracePt t="120572" x="1816100" y="1619250"/>
          <p14:tracePt t="120583" x="1816100" y="1612900"/>
          <p14:tracePt t="120601" x="1816100" y="1600200"/>
          <p14:tracePt t="120618" x="1816100" y="1593850"/>
          <p14:tracePt t="120652" x="1803400" y="1587500"/>
          <p14:tracePt t="120668" x="1778000" y="1593850"/>
          <p14:tracePt t="120684" x="1708150" y="1619250"/>
          <p14:tracePt t="120701" x="1695450" y="1631950"/>
          <p14:tracePt t="120717" x="1695450" y="1644650"/>
          <p14:tracePt t="120734" x="1714500" y="1670050"/>
          <p14:tracePt t="120750" x="1771650" y="1701800"/>
          <p14:tracePt t="120768" x="1866900" y="1727200"/>
          <p14:tracePt t="120784" x="1936750" y="1752600"/>
          <p14:tracePt t="120800" x="1943100" y="1771650"/>
          <p14:tracePt t="120816" x="1943100" y="1790700"/>
          <p14:tracePt t="120820" x="1943100" y="1803400"/>
          <p14:tracePt t="120833" x="1943100" y="1816100"/>
          <p14:tracePt t="120850" x="1943100" y="1828800"/>
          <p14:tracePt t="120885" x="1962150" y="1828800"/>
          <p14:tracePt t="120901" x="2000250" y="1822450"/>
          <p14:tracePt t="120918" x="2025650" y="1809750"/>
          <p14:tracePt t="120933" x="2006600" y="1828800"/>
          <p14:tracePt t="120950" x="1955800" y="1860550"/>
          <p14:tracePt t="120968" x="1924050" y="1873250"/>
          <p14:tracePt t="127301" x="1917700" y="1873250"/>
          <p14:tracePt t="127308" x="1905000" y="1873250"/>
          <p14:tracePt t="127322" x="1860550" y="1885950"/>
          <p14:tracePt t="127341" x="1854200" y="1885950"/>
          <p14:tracePt t="127396" x="1847850" y="1885950"/>
          <p14:tracePt t="127405" x="1841500" y="1885950"/>
          <p14:tracePt t="127423" x="1670050" y="1841500"/>
          <p14:tracePt t="127440" x="1485900" y="1784350"/>
          <p14:tracePt t="127455" x="1333500" y="1733550"/>
          <p14:tracePt t="127473" x="1270000" y="1701800"/>
          <p14:tracePt t="127490" x="1270000" y="1695450"/>
          <p14:tracePt t="127634" x="1276350" y="1701800"/>
          <p14:tracePt t="127641" x="1289050" y="1708150"/>
          <p14:tracePt t="127655" x="1339850" y="1733550"/>
          <p14:tracePt t="127674" x="1511300" y="1803400"/>
          <p14:tracePt t="127689" x="1631950" y="1828800"/>
          <p14:tracePt t="127708" x="1720850" y="1835150"/>
          <p14:tracePt t="127722" x="1765300" y="1835150"/>
          <p14:tracePt t="127739" x="1778000" y="1816100"/>
          <p14:tracePt t="127744" x="1778000" y="1803400"/>
          <p14:tracePt t="127756" x="1778000" y="1784350"/>
          <p14:tracePt t="127774" x="1765300" y="1727200"/>
          <p14:tracePt t="127791" x="1752600" y="1670050"/>
          <p14:tracePt t="127794" x="1752600" y="1644650"/>
          <p14:tracePt t="127805" x="1746250" y="1612900"/>
          <p14:tracePt t="127823" x="1733550" y="1581150"/>
          <p14:tracePt t="127841" x="1651000" y="1549400"/>
          <p14:tracePt t="127858" x="1536700" y="1536700"/>
          <p14:tracePt t="127873" x="1473200" y="1524000"/>
          <p14:tracePt t="127892" x="1282700" y="1435100"/>
          <p14:tracePt t="127905" x="1193800" y="1409700"/>
          <p14:tracePt t="127926" x="1181100" y="1409700"/>
          <p14:tracePt t="127974" x="1187450" y="1435100"/>
          <p14:tracePt t="127989" x="1193800" y="1479550"/>
          <p14:tracePt t="128007" x="1200150" y="1517650"/>
          <p14:tracePt t="128016" x="1200150" y="1536700"/>
          <p14:tracePt t="128019" x="1206500" y="1543050"/>
          <p14:tracePt t="128039" x="1219200" y="1574800"/>
          <p14:tracePt t="128058" x="1276350" y="1600200"/>
          <p14:tracePt t="128073" x="1301750" y="1606550"/>
          <p14:tracePt t="128077" x="1346200" y="1619250"/>
          <p14:tracePt t="128089" x="1377950" y="1619250"/>
          <p14:tracePt t="128090" x="1428750" y="1625600"/>
          <p14:tracePt t="128106" x="1479550" y="1631950"/>
          <p14:tracePt t="128124" x="1485900" y="1638300"/>
          <p14:tracePt t="128140" x="1473200" y="1644650"/>
          <p14:tracePt t="128156" x="1454150" y="1663700"/>
          <p14:tracePt t="128173" x="1447800" y="1670050"/>
          <p14:tracePt t="128240" x="1454150" y="1670050"/>
          <p14:tracePt t="128258" x="1473200" y="1670050"/>
          <p14:tracePt t="128273" x="1485900" y="1670050"/>
          <p14:tracePt t="128625" x="1492250" y="1670050"/>
          <p14:tracePt t="128633" x="1504950" y="1676400"/>
          <p14:tracePt t="128640" x="1530350" y="1682750"/>
          <p14:tracePt t="128642" x="1568450" y="1695450"/>
          <p14:tracePt t="128657" x="1612900" y="1708150"/>
          <p14:tracePt t="128675" x="1809750" y="1746250"/>
          <p14:tracePt t="128691" x="1892300" y="1765300"/>
          <p14:tracePt t="128696" x="2000250" y="1784350"/>
          <p14:tracePt t="128706" x="2127250" y="1803400"/>
          <p14:tracePt t="128709" x="2241550" y="1822450"/>
          <p14:tracePt t="128723" x="2368550" y="1835150"/>
          <p14:tracePt t="128741" x="2698750" y="1854200"/>
          <p14:tracePt t="128758" x="2870200" y="1854200"/>
          <p14:tracePt t="128774" x="3048000" y="1847850"/>
          <p14:tracePt t="128790" x="3232150" y="1841500"/>
          <p14:tracePt t="128806" x="3460750" y="1841500"/>
          <p14:tracePt t="128823" x="3740150" y="1854200"/>
          <p14:tracePt t="128841" x="3968750" y="1866900"/>
          <p14:tracePt t="128847" x="4076700" y="1879600"/>
          <p14:tracePt t="128857" x="4171950" y="1885950"/>
          <p14:tracePt t="128873" x="4330700" y="1905000"/>
          <p14:tracePt t="128890" x="4362450" y="1911350"/>
          <p14:tracePt t="128909" x="4375150" y="1911350"/>
          <p14:tracePt t="128923" x="4387850" y="1917700"/>
          <p14:tracePt t="128925" x="4400550" y="1917700"/>
          <p14:tracePt t="128941" x="4406900" y="1924050"/>
          <p14:tracePt t="128958" x="4419600" y="1924050"/>
          <p14:tracePt t="128973" x="4425950" y="1924050"/>
          <p14:tracePt t="128976" x="4432300" y="1924050"/>
          <p14:tracePt t="128990" x="4445000" y="1924050"/>
          <p14:tracePt t="129007" x="4489450" y="1917700"/>
          <p14:tracePt t="129024" x="4565650" y="1905000"/>
          <p14:tracePt t="129041" x="4622800" y="1892300"/>
          <p14:tracePt t="129056" x="4673600" y="1879600"/>
          <p14:tracePt t="129075" x="4705350" y="1866900"/>
          <p14:tracePt t="129090" x="4730750" y="1860550"/>
          <p14:tracePt t="129108" x="4749800" y="1841500"/>
          <p14:tracePt t="129114" x="4749800" y="1835150"/>
          <p14:tracePt t="129123" x="4756150" y="1828800"/>
          <p14:tracePt t="129141" x="4743450" y="1797050"/>
          <p14:tracePt t="129157" x="4730750" y="1784350"/>
          <p14:tracePt t="129160" x="4718050" y="1778000"/>
          <p14:tracePt t="129174" x="4699000" y="1765300"/>
          <p14:tracePt t="129175" x="4679950" y="1758950"/>
          <p14:tracePt t="129191" x="4629150" y="1733550"/>
          <p14:tracePt t="129207" x="4610100" y="1720850"/>
          <p14:tracePt t="129209" x="4591050" y="1714500"/>
          <p14:tracePt t="129224" x="4572000" y="1714500"/>
          <p14:tracePt t="129225" x="4552950" y="1701800"/>
          <p14:tracePt t="129240" x="4521200" y="1695450"/>
          <p14:tracePt t="129258" x="4483100" y="1682750"/>
          <p14:tracePt t="129273" x="4445000" y="1676400"/>
          <p14:tracePt t="129290" x="4362450" y="1676400"/>
          <p14:tracePt t="129308" x="4210050" y="1676400"/>
          <p14:tracePt t="129323" x="3994150" y="1644650"/>
          <p14:tracePt t="129340" x="3797300" y="1619250"/>
          <p14:tracePt t="129357" x="3638550" y="1593850"/>
          <p14:tracePt t="129360" x="3594100" y="1581150"/>
          <p14:tracePt t="129374" x="3581400" y="1581150"/>
          <p14:tracePt t="129424" x="3600450" y="1581150"/>
          <p14:tracePt t="129442" x="3689350" y="1612900"/>
          <p14:tracePt t="129458" x="3797300" y="1651000"/>
          <p14:tracePt t="129474" x="3873500" y="1682750"/>
          <p14:tracePt t="129492" x="3962400" y="1720850"/>
          <p14:tracePt t="129507" x="4070350" y="1758950"/>
          <p14:tracePt t="129523" x="4229100" y="1797050"/>
          <p14:tracePt t="129541" x="4406900" y="1822450"/>
          <p14:tracePt t="129558" x="4552950" y="1828800"/>
          <p14:tracePt t="129561" x="4591050" y="1828800"/>
          <p14:tracePt t="129573" x="4610100" y="1828800"/>
          <p14:tracePt t="129591" x="4641850" y="1809750"/>
          <p14:tracePt t="129608" x="4660900" y="1790700"/>
          <p14:tracePt t="129625" x="4667250" y="1778000"/>
          <p14:tracePt t="129628" x="4667250" y="1771650"/>
          <p14:tracePt t="129641" x="4660900" y="1765300"/>
          <p14:tracePt t="129657" x="4648200" y="1758950"/>
          <p14:tracePt t="129843" x="4648200" y="1765300"/>
          <p14:tracePt t="129872" x="4660900" y="1765300"/>
          <p14:tracePt t="129891" x="4699000" y="1758950"/>
          <p14:tracePt t="129908" x="4768850" y="1739900"/>
          <p14:tracePt t="129924" x="4889500" y="1733550"/>
          <p14:tracePt t="129941" x="5073650" y="1733550"/>
          <p14:tracePt t="129945" x="5156200" y="1733550"/>
          <p14:tracePt t="129957" x="5276850" y="1733550"/>
          <p14:tracePt t="129976" x="5543550" y="1733550"/>
          <p14:tracePt t="129992" x="5619750" y="1739900"/>
          <p14:tracePt t="130009" x="5721350" y="1733550"/>
          <p14:tracePt t="130025" x="5727700" y="1727200"/>
          <p14:tracePt t="130027" x="5734050" y="1720850"/>
          <p14:tracePt t="130041" x="5740400" y="1714500"/>
          <p14:tracePt t="130059" x="5759450" y="1701800"/>
          <p14:tracePt t="130075" x="5765800" y="1701800"/>
          <p14:tracePt t="130091" x="5778500" y="1695450"/>
          <p14:tracePt t="130108" x="5816600" y="1689100"/>
          <p14:tracePt t="130114" x="5848350" y="1689100"/>
          <p14:tracePt t="130124" x="5867400" y="1689100"/>
          <p14:tracePt t="130141" x="5981700" y="1701800"/>
          <p14:tracePt t="130160" x="6076950" y="1720850"/>
          <p14:tracePt t="130176" x="6203950" y="1739900"/>
          <p14:tracePt t="130192" x="6343650" y="1752600"/>
          <p14:tracePt t="130196" x="6394450" y="1758950"/>
          <p14:tracePt t="130207" x="6464300" y="1758950"/>
          <p14:tracePt t="130227" x="6604000" y="1758950"/>
          <p14:tracePt t="130243" x="6673850" y="1758950"/>
          <p14:tracePt t="130258" x="6692900" y="1752600"/>
          <p14:tracePt t="130261" x="6711950" y="1746250"/>
          <p14:tracePt t="130275" x="6724650" y="1746250"/>
          <p14:tracePt t="130293" x="6762750" y="1746250"/>
          <p14:tracePt t="130309" x="6800850" y="1746250"/>
          <p14:tracePt t="130324" x="6858000" y="1746250"/>
          <p14:tracePt t="130342" x="6902450" y="1739900"/>
          <p14:tracePt t="130359" x="6953250" y="1733550"/>
          <p14:tracePt t="130376" x="6978650" y="1727200"/>
          <p14:tracePt t="130393" x="6991350" y="1720850"/>
          <p14:tracePt t="130408" x="6997700" y="1714500"/>
          <p14:tracePt t="130424" x="6997700" y="1701800"/>
          <p14:tracePt t="130460" x="6997700" y="1682750"/>
          <p14:tracePt t="130476" x="7010400" y="1663700"/>
          <p14:tracePt t="130492" x="7029450" y="1644650"/>
          <p14:tracePt t="130508" x="7029450" y="1631950"/>
          <p14:tracePt t="130511" x="7029450" y="1625600"/>
          <p14:tracePt t="130525" x="7023100" y="1612900"/>
          <p14:tracePt t="130542" x="6997700" y="1600200"/>
          <p14:tracePt t="130558" x="6965950" y="1587500"/>
          <p14:tracePt t="130576" x="6927850" y="1587500"/>
          <p14:tracePt t="130593" x="6902450" y="1587500"/>
          <p14:tracePt t="130608" x="6864350" y="1581150"/>
          <p14:tracePt t="130625" x="6819900" y="1574800"/>
          <p14:tracePt t="130643" x="6794500" y="1568450"/>
          <p14:tracePt t="130659" x="6788150" y="1568450"/>
          <p14:tracePt t="130693" x="6769100" y="1568450"/>
          <p14:tracePt t="130710" x="6711950" y="1581150"/>
          <p14:tracePt t="130716" x="6667500" y="1587500"/>
          <p14:tracePt t="130725" x="6616700" y="1587500"/>
          <p14:tracePt t="130741" x="6540500" y="1587500"/>
          <p14:tracePt t="130760" x="6483350" y="1587500"/>
          <p14:tracePt t="130776" x="6464300" y="1587500"/>
          <p14:tracePt t="130809" x="6464300" y="1612900"/>
          <p14:tracePt t="130827" x="6515100" y="1689100"/>
          <p14:tracePt t="130842" x="6604000" y="1758950"/>
          <p14:tracePt t="130860" x="6705600" y="1809750"/>
          <p14:tracePt t="130875" x="6781800" y="1835150"/>
          <p14:tracePt t="130893" x="6826250" y="1841500"/>
          <p14:tracePt t="130909" x="6896100" y="1841500"/>
          <p14:tracePt t="130927" x="6991350" y="1841500"/>
          <p14:tracePt t="130941" x="7099300" y="1835150"/>
          <p14:tracePt t="130944" x="7137400" y="1822450"/>
          <p14:tracePt t="130959" x="7169150" y="1816100"/>
          <p14:tracePt t="130978" x="7232650" y="1797050"/>
          <p14:tracePt t="130992" x="7245350" y="1790700"/>
          <p14:tracePt t="131010" x="7258050" y="1784350"/>
          <p14:tracePt t="131066" x="7258050" y="1778000"/>
          <p14:tracePt t="131075" x="7258050" y="1771650"/>
          <p14:tracePt t="131093" x="7258050" y="1758950"/>
          <p14:tracePt t="131110" x="7251700" y="1739900"/>
          <p14:tracePt t="131126" x="7245350" y="1727200"/>
          <p14:tracePt t="131145" x="7245350" y="1695450"/>
          <p14:tracePt t="131149" x="7245350" y="1689100"/>
          <p14:tracePt t="131158" x="7245350" y="1682750"/>
          <p14:tracePt t="131175" x="7239000" y="1670050"/>
          <p14:tracePt t="131193" x="7226300" y="1657350"/>
          <p14:tracePt t="131208" x="7194550" y="1644650"/>
          <p14:tracePt t="131227" x="7143750" y="1631950"/>
          <p14:tracePt t="131243" x="7073900" y="1612900"/>
          <p14:tracePt t="131258" x="7010400" y="1581150"/>
          <p14:tracePt t="131276" x="6972300" y="1555750"/>
          <p14:tracePt t="131280" x="6965950" y="1549400"/>
          <p14:tracePt t="131292" x="6965950" y="1543050"/>
          <p14:tracePt t="131310" x="6965950" y="1536700"/>
          <p14:tracePt t="131344" x="6953250" y="1536700"/>
          <p14:tracePt t="131360" x="6889750" y="1543050"/>
          <p14:tracePt t="131377" x="6743700" y="1543050"/>
          <p14:tracePt t="131392" x="6559550" y="1504950"/>
          <p14:tracePt t="131408" x="6369050" y="1479550"/>
          <p14:tracePt t="131426" x="6286500" y="1460500"/>
          <p14:tracePt t="131428" x="6267450" y="1460500"/>
          <p14:tracePt t="131463" x="6273800" y="1460500"/>
          <p14:tracePt t="131476" x="6286500" y="1460500"/>
          <p14:tracePt t="131494" x="6413500" y="1498600"/>
          <p14:tracePt t="131511" x="6559550" y="1517650"/>
          <p14:tracePt t="131526" x="6686550" y="1562100"/>
          <p14:tracePt t="131544" x="6737350" y="1581150"/>
          <p14:tracePt t="131550" x="6743700" y="1581150"/>
          <p14:tracePt t="131577" x="6756400" y="1587500"/>
          <p14:tracePt t="131593" x="6807200" y="1587500"/>
          <p14:tracePt t="131610" x="6940550" y="1600200"/>
          <p14:tracePt t="131625" x="7061200" y="1619250"/>
          <p14:tracePt t="131642" x="7137400" y="1631950"/>
          <p14:tracePt t="131662" x="7143750" y="1631950"/>
          <p14:tracePt t="131755" x="7143750" y="1638300"/>
          <p14:tracePt t="131831" x="7131050" y="1638300"/>
          <p14:tracePt t="131837" x="7099300" y="1631950"/>
          <p14:tracePt t="131843" x="7067550" y="1606550"/>
          <p14:tracePt t="131860" x="6997700" y="1555750"/>
          <p14:tracePt t="131876" x="6985000" y="1543050"/>
          <p14:tracePt t="134250" x="6978650" y="1536700"/>
          <p14:tracePt t="134254" x="6965950" y="1536700"/>
          <p14:tracePt t="134261" x="6965950" y="1530350"/>
          <p14:tracePt t="134332" x="6959600" y="1536700"/>
          <p14:tracePt t="134336" x="6953250" y="1549400"/>
          <p14:tracePt t="134344" x="6940550" y="1568450"/>
          <p14:tracePt t="134361" x="6908800" y="1619250"/>
          <p14:tracePt t="134380" x="6902450" y="1670050"/>
          <p14:tracePt t="134396" x="6946900" y="1708150"/>
          <p14:tracePt t="134411" x="7080250" y="1746250"/>
          <p14:tracePt t="134413" x="7219950" y="1778000"/>
          <p14:tracePt t="134430" x="7378700" y="1803400"/>
          <p14:tracePt t="134433" x="7639050" y="1835150"/>
          <p14:tracePt t="134445" x="7905750" y="1866900"/>
          <p14:tracePt t="134464" x="8426450" y="1987550"/>
          <p14:tracePt t="134478" x="8464550" y="2025650"/>
          <p14:tracePt t="134495" x="8439150" y="2044700"/>
          <p14:tracePt t="134512" x="8407400" y="2070100"/>
          <p14:tracePt t="134529" x="8407400" y="2076450"/>
          <p14:tracePt t="134563" x="8426450" y="2076450"/>
          <p14:tracePt t="134569" x="8432800" y="2070100"/>
          <p14:tracePt t="134578" x="8451850" y="2063750"/>
          <p14:tracePt t="134596" x="8458200" y="2063750"/>
          <p14:tracePt t="134613" x="8445500" y="2057400"/>
          <p14:tracePt t="134629" x="8382000" y="2044700"/>
          <p14:tracePt t="134635" x="8343900" y="2032000"/>
          <p14:tracePt t="134645" x="8318500" y="2032000"/>
          <p14:tracePt t="134663" x="8312150" y="2025650"/>
          <p14:tracePt t="134679" x="8312150" y="2019300"/>
          <p14:tracePt t="134696" x="8350250" y="1993900"/>
          <p14:tracePt t="134711" x="8432800" y="1949450"/>
          <p14:tracePt t="134729" x="8515350" y="1905000"/>
          <p14:tracePt t="134745" x="8559800" y="1866900"/>
          <p14:tracePt t="134764" x="8553450" y="1847850"/>
          <p14:tracePt t="134778" x="8489950" y="1835150"/>
          <p14:tracePt t="134782" x="8451850" y="1828800"/>
          <p14:tracePt t="134795" x="8426450" y="1828800"/>
          <p14:tracePt t="134796" x="8413750" y="1828800"/>
          <p14:tracePt t="134811" x="8407400" y="1828800"/>
          <p14:tracePt t="145850" x="8401050" y="1828800"/>
          <p14:tracePt t="145855" x="8369300" y="1822450"/>
          <p14:tracePt t="145871" x="8178800" y="1797050"/>
          <p14:tracePt t="145890" x="7905750" y="1778000"/>
          <p14:tracePt t="145907" x="7588250" y="1771650"/>
          <p14:tracePt t="145921" x="7270750" y="1778000"/>
          <p14:tracePt t="145940" x="6972300" y="1797050"/>
          <p14:tracePt t="145956" x="6743700" y="1822450"/>
          <p14:tracePt t="145960" x="6667500" y="1835150"/>
          <p14:tracePt t="145973" x="6604000" y="1847850"/>
          <p14:tracePt t="145980" x="6553200" y="1860550"/>
          <p14:tracePt t="145988" x="6515100" y="1873250"/>
          <p14:tracePt t="145997" x="6496050" y="1879600"/>
          <p14:tracePt t="145999" x="6457950" y="1885950"/>
          <p14:tracePt t="146021" x="6299200" y="1898650"/>
          <p14:tracePt t="146039" x="5797550" y="1955800"/>
          <p14:tracePt t="146054" x="5289550" y="2032000"/>
          <p14:tracePt t="146071" x="4864100" y="2114550"/>
          <p14:tracePt t="146088" x="4451350" y="2222500"/>
          <p14:tracePt t="146106" x="4210050" y="2292350"/>
          <p14:tracePt t="146122" x="4089400" y="2317750"/>
          <p14:tracePt t="146138" x="4064000" y="2317750"/>
          <p14:tracePt t="146156" x="4000500" y="2305050"/>
          <p14:tracePt t="146172" x="3867150" y="2298700"/>
          <p14:tracePt t="146189" x="3663950" y="2311400"/>
          <p14:tracePt t="146192" x="3505200" y="2336800"/>
          <p14:tracePt t="146204" x="3378200" y="2355850"/>
          <p14:tracePt t="146223" x="3016250" y="2438400"/>
          <p14:tracePt t="146239" x="2933700" y="2457450"/>
          <p14:tracePt t="146255" x="2908300" y="2470150"/>
          <p14:tracePt t="146703" x="2914650" y="2470150"/>
          <p14:tracePt t="146708" x="2927350" y="2463800"/>
          <p14:tracePt t="146721" x="2959100" y="2463800"/>
          <p14:tracePt t="146740" x="3105150" y="2438400"/>
          <p14:tracePt t="146758" x="3168650" y="2419350"/>
          <p14:tracePt t="146774" x="3206750" y="2387600"/>
          <p14:tracePt t="146788" x="3263900" y="2324100"/>
          <p14:tracePt t="146807" x="3359150" y="2216150"/>
          <p14:tracePt t="146822" x="3473450" y="2076450"/>
          <p14:tracePt t="146840" x="3594100" y="1949450"/>
          <p14:tracePt t="146855" x="3721100" y="1835150"/>
          <p14:tracePt t="146873" x="3854450" y="1739900"/>
          <p14:tracePt t="146888" x="3956050" y="1676400"/>
          <p14:tracePt t="146905" x="4032250" y="1612900"/>
          <p14:tracePt t="146909" x="4038600" y="1593850"/>
          <p14:tracePt t="146921" x="4038600" y="1581150"/>
          <p14:tracePt t="146924" x="4038600" y="1568450"/>
          <p14:tracePt t="146938" x="4032250" y="1555750"/>
          <p14:tracePt t="146957" x="4019550" y="1530350"/>
          <p14:tracePt t="146961" x="4013200" y="1524000"/>
          <p14:tracePt t="146972" x="4013200" y="1511300"/>
          <p14:tracePt t="146990" x="4019550" y="1441450"/>
          <p14:tracePt t="147005" x="4025900" y="1422400"/>
          <p14:tracePt t="147025" x="4051300" y="1339850"/>
          <p14:tracePt t="147039" x="4051300" y="1314450"/>
          <p14:tracePt t="147057" x="4044950" y="1308100"/>
          <p14:tracePt t="147072" x="4032250" y="1308100"/>
          <p14:tracePt t="147090" x="3987800" y="1333500"/>
          <p14:tracePt t="147107" x="3943350" y="1358900"/>
          <p14:tracePt t="147124" x="3898900" y="1403350"/>
          <p14:tracePt t="147128" x="3879850" y="1422400"/>
          <p14:tracePt t="147138" x="3867150" y="1435100"/>
          <p14:tracePt t="147155" x="3848100" y="1454150"/>
          <p14:tracePt t="147174" x="3797300" y="1492250"/>
          <p14:tracePt t="147188" x="3689350" y="1562100"/>
          <p14:tracePt t="147206" x="3517900" y="1657350"/>
          <p14:tracePt t="147210" x="3416300" y="1708150"/>
          <p14:tracePt t="147222" x="3213100" y="1790700"/>
          <p14:tracePt t="147239" x="3009900" y="1860550"/>
          <p14:tracePt t="147257" x="2857500" y="1911350"/>
          <p14:tracePt t="147272" x="2813050" y="1924050"/>
          <p14:tracePt t="147315" x="2806700" y="1930400"/>
          <p14:tracePt t="147322" x="2794000" y="1936750"/>
          <p14:tracePt t="147339" x="2730500" y="1962150"/>
          <p14:tracePt t="147357" x="2635250" y="2000250"/>
          <p14:tracePt t="147362" x="2578100" y="2025650"/>
          <p14:tracePt t="147372" x="2527300" y="2044700"/>
          <p14:tracePt t="147390" x="2470150" y="2076450"/>
          <p14:tracePt t="147406" x="2451100" y="2108200"/>
          <p14:tracePt t="147424" x="2451100" y="2120900"/>
          <p14:tracePt t="147440" x="2457450" y="2120900"/>
          <p14:tracePt t="147455" x="2463800" y="2120900"/>
          <p14:tracePt t="147458" x="2476500" y="2120900"/>
          <p14:tracePt t="147472" x="2508250" y="2133600"/>
          <p14:tracePt t="147489" x="2565400" y="2178050"/>
          <p14:tracePt t="147507" x="2628900" y="2260600"/>
          <p14:tracePt t="147522" x="2660650" y="2324100"/>
          <p14:tracePt t="147539" x="2686050" y="2393950"/>
          <p14:tracePt t="147555" x="2705100" y="2419350"/>
          <p14:tracePt t="147573" x="2717800" y="2432050"/>
          <p14:tracePt t="147589" x="2724150" y="2432050"/>
          <p14:tracePt t="147606" x="2730500" y="2432050"/>
          <p14:tracePt t="147611" x="2736850" y="2432050"/>
          <p14:tracePt t="147622" x="2749550" y="2432050"/>
          <p14:tracePt t="147641" x="2762250" y="2438400"/>
          <p14:tracePt t="147657" x="2762250" y="2463800"/>
          <p14:tracePt t="147672" x="2762250" y="2482850"/>
          <p14:tracePt t="147676" x="2755900" y="2489200"/>
          <p14:tracePt t="147689" x="2749550" y="2489200"/>
          <p14:tracePt t="147751" x="2755900" y="2482850"/>
          <p14:tracePt t="147759" x="2762250" y="2476500"/>
          <p14:tracePt t="147773" x="2768600" y="2463800"/>
          <p14:tracePt t="147790" x="2774950" y="2457450"/>
          <p14:tracePt t="147871" x="2781300" y="2457450"/>
          <p14:tracePt t="147879" x="2781300" y="2451100"/>
          <p14:tracePt t="147889" x="2787650" y="2451100"/>
          <p14:tracePt t="147906" x="2800350" y="2438400"/>
          <p14:tracePt t="147924" x="2806700" y="2413000"/>
          <p14:tracePt t="147939" x="2806700" y="2393950"/>
          <p14:tracePt t="147942" x="2806700" y="2387600"/>
          <p14:tracePt t="147994" x="2806700" y="2381250"/>
          <p14:tracePt t="148017" x="2813050" y="2381250"/>
          <p14:tracePt t="148023" x="2819400" y="2381250"/>
          <p14:tracePt t="148040" x="2844800" y="2381250"/>
          <p14:tracePt t="148057" x="2908300" y="2381250"/>
          <p14:tracePt t="148073" x="3016250" y="2374900"/>
          <p14:tracePt t="148091" x="3130550" y="2368550"/>
          <p14:tracePt t="148107" x="3251200" y="2362200"/>
          <p14:tracePt t="148123" x="3365500" y="2355850"/>
          <p14:tracePt t="148139" x="3435350" y="2349500"/>
          <p14:tracePt t="148156" x="3473450" y="2349500"/>
          <p14:tracePt t="148158" x="3492500" y="2349500"/>
          <p14:tracePt t="148173" x="3505200" y="2349500"/>
          <p14:tracePt t="148191" x="3562350" y="2343150"/>
          <p14:tracePt t="148208" x="3613150" y="2336800"/>
          <p14:tracePt t="148223" x="3676650" y="2330450"/>
          <p14:tracePt t="148241" x="3727450" y="2311400"/>
          <p14:tracePt t="148258" x="3771900" y="2292350"/>
          <p14:tracePt t="148273" x="3803650" y="2273300"/>
          <p14:tracePt t="148289" x="3848100" y="2241550"/>
          <p14:tracePt t="148307" x="3873500" y="2228850"/>
          <p14:tracePt t="148326" x="3911600" y="2209800"/>
          <p14:tracePt t="148340" x="3917950" y="2209800"/>
          <p14:tracePt t="148356" x="3924300" y="2209800"/>
          <p14:tracePt t="148374" x="3943350" y="2209800"/>
          <p14:tracePt t="148390" x="4000500" y="2209800"/>
          <p14:tracePt t="148408" x="4083050" y="2203450"/>
          <p14:tracePt t="148411" x="4140200" y="2184400"/>
          <p14:tracePt t="148423" x="4184650" y="2171700"/>
          <p14:tracePt t="148426" x="4222750" y="2159000"/>
          <p14:tracePt t="148440" x="4279900" y="2133600"/>
          <p14:tracePt t="148456" x="4330700" y="2108200"/>
          <p14:tracePt t="148473" x="4375150" y="2089150"/>
          <p14:tracePt t="148490" x="4394200" y="2076450"/>
          <p14:tracePt t="148508" x="4406900" y="2076450"/>
          <p14:tracePt t="148514" x="4413250" y="2070100"/>
          <p14:tracePt t="148523" x="4419600" y="2070100"/>
          <p14:tracePt t="148540" x="4445000" y="2063750"/>
          <p14:tracePt t="148558" x="4470400" y="2051050"/>
          <p14:tracePt t="148574" x="4495800" y="2038350"/>
          <p14:tracePt t="148590" x="4514850" y="2025650"/>
          <p14:tracePt t="148592" x="4514850" y="2019300"/>
          <p14:tracePt t="148606" x="4521200" y="2019300"/>
          <p14:tracePt t="148695" x="4514850" y="2019300"/>
          <p14:tracePt t="148700" x="4508500" y="2019300"/>
          <p14:tracePt t="148706" x="4502150" y="2019300"/>
          <p14:tracePt t="148725" x="4483100" y="2032000"/>
          <p14:tracePt t="148740" x="4464050" y="2044700"/>
          <p14:tracePt t="148758" x="4457700" y="2057400"/>
          <p14:tracePt t="148775" x="4451350" y="2063750"/>
          <p14:tracePt t="148898" x="4457700" y="2063750"/>
          <p14:tracePt t="148908" x="4464050" y="2070100"/>
          <p14:tracePt t="148924" x="4533900" y="2076450"/>
          <p14:tracePt t="148942" x="4629150" y="2095500"/>
          <p14:tracePt t="148959" x="4749800" y="2114550"/>
          <p14:tracePt t="148975" x="4864100" y="2127250"/>
          <p14:tracePt t="148990" x="4984750" y="2133600"/>
          <p14:tracePt t="148992" x="5035550" y="2133600"/>
          <p14:tracePt t="149007" x="5073650" y="2133600"/>
          <p14:tracePt t="149012" x="5105400" y="2133600"/>
          <p14:tracePt t="149024" x="5130800" y="2133600"/>
          <p14:tracePt t="149105" x="5130800" y="2139950"/>
          <p14:tracePt t="149110" x="5137150" y="2139950"/>
          <p14:tracePt t="149125" x="5137150" y="2152650"/>
          <p14:tracePt t="149141" x="5143500" y="2152650"/>
          <p14:tracePt t="149157" x="5143500" y="2159000"/>
          <p14:tracePt t="149175" x="5149850" y="2165350"/>
          <p14:tracePt t="149195" x="5149850" y="2171700"/>
          <p14:tracePt t="149207" x="5156200" y="2171700"/>
          <p14:tracePt t="149225" x="5168900" y="2184400"/>
          <p14:tracePt t="149241" x="5194300" y="2190750"/>
          <p14:tracePt t="149258" x="5232400" y="2190750"/>
          <p14:tracePt t="149264" x="5264150" y="2190750"/>
          <p14:tracePt t="149273" x="5276850" y="2190750"/>
          <p14:tracePt t="149291" x="5308600" y="2190750"/>
          <p14:tracePt t="149308" x="5340350" y="2184400"/>
          <p14:tracePt t="149323" x="5378450" y="2178050"/>
          <p14:tracePt t="149341" x="5416550" y="2171700"/>
          <p14:tracePt t="149345" x="5435600" y="2165350"/>
          <p14:tracePt t="149358" x="5473700" y="2159000"/>
          <p14:tracePt t="149377" x="5556250" y="2152650"/>
          <p14:tracePt t="149394" x="5568950" y="2146300"/>
          <p14:tracePt t="149407" x="5588000" y="2133600"/>
          <p14:tracePt t="149426" x="5594350" y="2133600"/>
          <p14:tracePt t="149458" x="5600700" y="2127250"/>
          <p14:tracePt t="149476" x="5619750" y="2127250"/>
          <p14:tracePt t="149490" x="5619750" y="2120900"/>
          <p14:tracePt t="149494" x="5632450" y="2120900"/>
          <p14:tracePt t="149507" x="5638800" y="2114550"/>
          <p14:tracePt t="149526" x="5651500" y="2101850"/>
          <p14:tracePt t="149540" x="5664200" y="2095500"/>
          <p14:tracePt t="149558" x="5670550" y="2076450"/>
          <p14:tracePt t="149574" x="5683250" y="2051050"/>
          <p14:tracePt t="149592" x="5689600" y="2025650"/>
          <p14:tracePt t="149607" x="5689600" y="2006600"/>
          <p14:tracePt t="149625" x="5689600" y="1981200"/>
          <p14:tracePt t="149642" x="5676900" y="1955800"/>
          <p14:tracePt t="149645" x="5670550" y="1943100"/>
          <p14:tracePt t="149657" x="5664200" y="1936750"/>
          <p14:tracePt t="149674" x="5638800" y="1905000"/>
          <p14:tracePt t="149691" x="5626100" y="1885950"/>
          <p14:tracePt t="149709" x="5607050" y="1866900"/>
          <p14:tracePt t="149724" x="5594350" y="1854200"/>
          <p14:tracePt t="149726" x="5588000" y="1854200"/>
          <p14:tracePt t="149741" x="5581650" y="1847850"/>
          <p14:tracePt t="149743" x="5568950" y="1841500"/>
          <p14:tracePt t="149758" x="5543550" y="1835150"/>
          <p14:tracePt t="149760" x="5518150" y="1828800"/>
          <p14:tracePt t="149774" x="5441950" y="1816100"/>
          <p14:tracePt t="149792" x="5384800" y="1803400"/>
          <p14:tracePt t="149798" x="5340350" y="1797050"/>
          <p14:tracePt t="149807" x="5327650" y="1797050"/>
          <p14:tracePt t="149825" x="5270500" y="1784350"/>
          <p14:tracePt t="149842" x="5245100" y="1784350"/>
          <p14:tracePt t="149857" x="5238750" y="1784350"/>
          <p14:tracePt t="149874" x="5232400" y="1784350"/>
          <p14:tracePt t="149892" x="5219700" y="1797050"/>
          <p14:tracePt t="149910" x="5194300" y="1822450"/>
          <p14:tracePt t="149924" x="5175250" y="1854200"/>
          <p14:tracePt t="149943" x="5143500" y="1898650"/>
          <p14:tracePt t="149948" x="5130800" y="1911350"/>
          <p14:tracePt t="149957" x="5099050" y="1936750"/>
          <p14:tracePt t="149975" x="5048250" y="1962150"/>
          <p14:tracePt t="149992" x="5022850" y="1981200"/>
          <p14:tracePt t="150008" x="5010150" y="1987550"/>
          <p14:tracePt t="150071" x="5010150" y="1993900"/>
          <p14:tracePt t="150076" x="5010150" y="2000250"/>
          <p14:tracePt t="150094" x="5010150" y="2019300"/>
          <p14:tracePt t="150109" x="5016500" y="2025650"/>
          <p14:tracePt t="150160" x="5029200" y="2025650"/>
          <p14:tracePt t="150176" x="5156200" y="2025650"/>
          <p14:tracePt t="150191" x="5207000" y="2025650"/>
          <p14:tracePt t="150194" x="5289550" y="2025650"/>
          <p14:tracePt t="150208" x="5346700" y="2025650"/>
          <p14:tracePt t="150210" x="5435600" y="2025650"/>
          <p14:tracePt t="150225" x="5492750" y="2032000"/>
          <p14:tracePt t="150244" x="5645150" y="2044700"/>
          <p14:tracePt t="150259" x="5689600" y="2051050"/>
          <p14:tracePt t="150275" x="5734050" y="2057400"/>
          <p14:tracePt t="150293" x="5803900" y="2070100"/>
          <p14:tracePt t="150308" x="5867400" y="2076450"/>
          <p14:tracePt t="150326" x="5956300" y="2082800"/>
          <p14:tracePt t="150342" x="6064250" y="2089150"/>
          <p14:tracePt t="150358" x="6159500" y="2089150"/>
          <p14:tracePt t="150376" x="6280150" y="2089150"/>
          <p14:tracePt t="150393" x="6356350" y="2076450"/>
          <p14:tracePt t="150410" x="6419850" y="2051050"/>
          <p14:tracePt t="150424" x="6432550" y="2051050"/>
          <p14:tracePt t="150443" x="6438900" y="2044700"/>
          <p14:tracePt t="150460" x="6445250" y="2044700"/>
          <p14:tracePt t="150475" x="6457950" y="2044700"/>
          <p14:tracePt t="150494" x="6489700" y="2032000"/>
          <p14:tracePt t="150509" x="6502400" y="2032000"/>
          <p14:tracePt t="150524" x="6508750" y="2032000"/>
          <p14:tracePt t="150633" x="6515100" y="2038350"/>
          <p14:tracePt t="150638" x="6521450" y="2051050"/>
          <p14:tracePt t="150644" x="6527800" y="2063750"/>
          <p14:tracePt t="150658" x="6534150" y="2082800"/>
          <p14:tracePt t="150676" x="6559550" y="2139950"/>
          <p14:tracePt t="150693" x="6565900" y="2159000"/>
          <p14:tracePt t="150708" x="6565900" y="2178050"/>
          <p14:tracePt t="150725" x="6572250" y="2190750"/>
          <p14:tracePt t="150742" x="6578600" y="2190750"/>
          <p14:tracePt t="150759" x="6584950" y="2197100"/>
          <p14:tracePt t="150793" x="6591300" y="2197100"/>
          <p14:tracePt t="151139" x="6597650" y="2197100"/>
          <p14:tracePt t="151148" x="6604000" y="2197100"/>
          <p14:tracePt t="151159" x="6623050" y="2203450"/>
          <p14:tracePt t="151178" x="6711950" y="2216150"/>
          <p14:tracePt t="151192" x="6769100" y="2222500"/>
          <p14:tracePt t="151210" x="6807200" y="2222500"/>
          <p14:tracePt t="151225" x="6826250" y="2228850"/>
          <p14:tracePt t="151243" x="6832600" y="2235200"/>
          <p14:tracePt t="151259" x="6858000" y="2247900"/>
          <p14:tracePt t="151277" x="6877050" y="2260600"/>
          <p14:tracePt t="151292" x="6908800" y="2279650"/>
          <p14:tracePt t="151310" x="6934200" y="2286000"/>
          <p14:tracePt t="151325" x="6965950" y="2292350"/>
          <p14:tracePt t="151344" x="6978650" y="2298700"/>
          <p14:tracePt t="161635" x="6978650" y="2286000"/>
          <p14:tracePt t="161644" x="6972300" y="2247900"/>
          <p14:tracePt t="161645" x="6965950" y="2209800"/>
          <p14:tracePt t="161669" x="6934200" y="2127250"/>
          <p14:tracePt t="161684" x="6915150" y="2051050"/>
          <p14:tracePt t="161701" x="6908800" y="1993900"/>
          <p14:tracePt t="161706" x="6908800" y="1968500"/>
          <p14:tracePt t="161717" x="6908800" y="1955800"/>
          <p14:tracePt t="161736" x="6902450" y="1911350"/>
          <p14:tracePt t="161751" x="6877050" y="1860550"/>
          <p14:tracePt t="161752" x="6864350" y="1847850"/>
          <p14:tracePt t="161769" x="6794500" y="1771650"/>
          <p14:tracePt t="161784" x="6750050" y="1720850"/>
          <p14:tracePt t="161802" x="6686550" y="1663700"/>
          <p14:tracePt t="161818" x="6642100" y="1619250"/>
          <p14:tracePt t="161836" x="6616700" y="1587500"/>
          <p14:tracePt t="161851" x="6584950" y="1562100"/>
          <p14:tracePt t="161868" x="6477000" y="1511300"/>
          <p14:tracePt t="161884" x="6299200" y="1435100"/>
          <p14:tracePt t="161903" x="6108700" y="1352550"/>
          <p14:tracePt t="161909" x="5988050" y="1289050"/>
          <p14:tracePt t="161917" x="5861050" y="1225550"/>
          <p14:tracePt t="161936" x="5632450" y="1098550"/>
          <p14:tracePt t="161953" x="5537200" y="1035050"/>
          <p14:tracePt t="161969" x="5518150" y="1022350"/>
          <p14:tracePt t="161986" x="5518150" y="1016000"/>
          <p14:tracePt t="162061" x="5524500" y="1016000"/>
          <p14:tracePt t="162067" x="5543550" y="1022350"/>
          <p14:tracePt t="162086" x="5581650" y="1035050"/>
          <p14:tracePt t="162102" x="5619750" y="1054100"/>
          <p14:tracePt t="162118" x="5645150" y="1073150"/>
          <p14:tracePt t="162134" x="5657850" y="1079500"/>
          <p14:tracePt t="162151" x="5664200" y="1092200"/>
          <p14:tracePt t="162170" x="5676900" y="1104900"/>
          <p14:tracePt t="162184" x="5676900" y="1111250"/>
          <p14:tracePt t="162203" x="5683250" y="1117600"/>
          <p14:tracePt t="162374" x="5676900" y="1117600"/>
          <p14:tracePt t="162382" x="5657850" y="1111250"/>
          <p14:tracePt t="162388" x="5632450" y="1085850"/>
          <p14:tracePt t="162401" x="5619750" y="1073150"/>
          <p14:tracePt t="162419" x="5613400" y="1073150"/>
          <p14:tracePt t="163280" x="5613400" y="1079500"/>
          <p14:tracePt t="163290" x="5600700" y="1092200"/>
          <p14:tracePt t="163302" x="5600700" y="1104900"/>
          <p14:tracePt t="163320" x="5594350" y="1117600"/>
          <p14:tracePt t="163335" x="5588000" y="1123950"/>
          <p14:tracePt t="163354" x="5588000" y="1130300"/>
          <p14:tracePt t="163388" x="5581650" y="1130300"/>
          <p14:tracePt t="163517" x="5575300" y="1136650"/>
          <p14:tracePt t="163537" x="5568950" y="1143000"/>
          <p14:tracePt t="163554" x="5562600" y="1143000"/>
          <p14:tracePt t="163571" x="5562600" y="1162050"/>
          <p14:tracePt t="163742" x="5562600" y="1168400"/>
          <p14:tracePt t="163746" x="5575300" y="1174750"/>
          <p14:tracePt t="163772" x="5689600" y="1244600"/>
          <p14:tracePt t="163787" x="5816600" y="1282700"/>
          <p14:tracePt t="163804" x="5994400" y="1320800"/>
          <p14:tracePt t="163819" x="6076950" y="1346200"/>
          <p14:tracePt t="163821" x="6165850" y="1365250"/>
          <p14:tracePt t="163838" x="6318250" y="1409700"/>
          <p14:tracePt t="163844" x="6362700" y="1428750"/>
          <p14:tracePt t="163853" x="6394450" y="1447800"/>
          <p14:tracePt t="163870" x="6496050" y="1485900"/>
          <p14:tracePt t="163887" x="6654800" y="1543050"/>
          <p14:tracePt t="163904" x="6838950" y="1593850"/>
          <p14:tracePt t="163919" x="7080250" y="1663700"/>
          <p14:tracePt t="163938" x="7219950" y="1689100"/>
          <p14:tracePt t="163958" x="7264400" y="1689100"/>
          <p14:tracePt t="164041" x="7264400" y="1682750"/>
          <p14:tracePt t="164048" x="7264400" y="1676400"/>
          <p14:tracePt t="164052" x="7264400" y="1670050"/>
          <p14:tracePt t="164069" x="7264400" y="1644650"/>
          <p14:tracePt t="164086" x="7264400" y="1631950"/>
          <p14:tracePt t="164104" x="7258050" y="1593850"/>
          <p14:tracePt t="164121" x="7258050" y="1549400"/>
          <p14:tracePt t="164136" x="7258050" y="1504950"/>
          <p14:tracePt t="164153" x="7264400" y="1479550"/>
          <p14:tracePt t="164170" x="7277100" y="1441450"/>
          <p14:tracePt t="164186" x="7283450" y="1397000"/>
          <p14:tracePt t="164203" x="7296150" y="1339850"/>
          <p14:tracePt t="164220" x="7296150" y="1257300"/>
          <p14:tracePt t="164238" x="7289800" y="1104900"/>
          <p14:tracePt t="164253" x="7258050" y="971550"/>
          <p14:tracePt t="164271" x="7213600" y="838200"/>
          <p14:tracePt t="164286" x="7169150" y="736600"/>
          <p14:tracePt t="164304" x="7131050" y="654050"/>
          <p14:tracePt t="164320" x="7080250" y="596900"/>
          <p14:tracePt t="164337" x="7023100" y="565150"/>
          <p14:tracePt t="164353" x="6921500" y="552450"/>
          <p14:tracePt t="164371" x="6762750" y="552450"/>
          <p14:tracePt t="164388" x="6572250" y="571500"/>
          <p14:tracePt t="164403" x="6375400" y="596900"/>
          <p14:tracePt t="164422" x="6159500" y="628650"/>
          <p14:tracePt t="164438" x="6000750" y="660400"/>
          <p14:tracePt t="164453" x="5848350" y="698500"/>
          <p14:tracePt t="164457" x="5797550" y="730250"/>
          <p14:tracePt t="164470" x="5753100" y="762000"/>
          <p14:tracePt t="164472" x="5708650" y="806450"/>
          <p14:tracePt t="164487" x="5683250" y="844550"/>
          <p14:tracePt t="164505" x="5556250" y="1047750"/>
          <p14:tracePt t="164520" x="5524500" y="1104900"/>
          <p14:tracePt t="164537" x="5473700" y="1295400"/>
          <p14:tracePt t="164553" x="5505450" y="1416050"/>
          <p14:tracePt t="164571" x="5581650" y="1504950"/>
          <p14:tracePt t="164577" x="5657850" y="1549400"/>
          <p14:tracePt t="164586" x="5734050" y="1593850"/>
          <p14:tracePt t="164603" x="5899150" y="1651000"/>
          <p14:tracePt t="164620" x="6108700" y="1708150"/>
          <p14:tracePt t="164637" x="6324600" y="1746250"/>
          <p14:tracePt t="164642" x="6438900" y="1758950"/>
          <p14:tracePt t="164653" x="6546850" y="1778000"/>
          <p14:tracePt t="164670" x="6756400" y="1803400"/>
          <p14:tracePt t="164687" x="6978650" y="1822450"/>
          <p14:tracePt t="164691" x="7124700" y="1822450"/>
          <p14:tracePt t="164704" x="7213600" y="1816100"/>
          <p14:tracePt t="164722" x="7423150" y="1758950"/>
          <p14:tracePt t="164737" x="7550150" y="1657350"/>
          <p14:tracePt t="164740" x="7594600" y="1587500"/>
          <p14:tracePt t="164753" x="7632700" y="1504950"/>
          <p14:tracePt t="164755" x="7645400" y="1441450"/>
          <p14:tracePt t="164770" x="7670800" y="1244600"/>
          <p14:tracePt t="164787" x="7670800" y="1092200"/>
          <p14:tracePt t="164805" x="7626350" y="920750"/>
          <p14:tracePt t="164820" x="7562850" y="793750"/>
          <p14:tracePt t="164838" x="7473950" y="692150"/>
          <p14:tracePt t="164853" x="7327900" y="622300"/>
          <p14:tracePt t="164870" x="7200900" y="615950"/>
          <p14:tracePt t="164888" x="7061200" y="628650"/>
          <p14:tracePt t="164905" x="6927850" y="660400"/>
          <p14:tracePt t="164921" x="6800850" y="704850"/>
          <p14:tracePt t="164938" x="6692900" y="755650"/>
          <p14:tracePt t="164944" x="6648450" y="787400"/>
          <p14:tracePt t="164953" x="6629400" y="806450"/>
          <p14:tracePt t="164971" x="6616700" y="831850"/>
          <p14:tracePt t="164988" x="6616700" y="857250"/>
          <p14:tracePt t="172357" x="6610350" y="857250"/>
          <p14:tracePt t="172360" x="6604000" y="850900"/>
          <p14:tracePt t="172376" x="6546850" y="806450"/>
          <p14:tracePt t="172394" x="6438900" y="774700"/>
          <p14:tracePt t="172410" x="6356350" y="768350"/>
          <p14:tracePt t="172416" x="6330950" y="762000"/>
          <p14:tracePt t="172426" x="6324600" y="762000"/>
          <p14:tracePt t="172478" x="6286500" y="781050"/>
          <p14:tracePt t="172494" x="6203950" y="844550"/>
          <p14:tracePt t="172512" x="6013450" y="977900"/>
          <p14:tracePt t="172518" x="5880100" y="1073150"/>
          <p14:tracePt t="172526" x="5753100" y="1155700"/>
          <p14:tracePt t="172545" x="5435600" y="1409700"/>
          <p14:tracePt t="172563" x="5168900" y="1644650"/>
          <p14:tracePt t="172580" x="4959350" y="1841500"/>
          <p14:tracePt t="172594" x="4819650" y="1962150"/>
          <p14:tracePt t="172611" x="4781550" y="1993900"/>
          <p14:tracePt t="172685" x="4775200" y="1987550"/>
          <p14:tracePt t="172694" x="4768850" y="1974850"/>
          <p14:tracePt t="172712" x="4756150" y="1955800"/>
          <p14:tracePt t="172853" x="4749800" y="1955800"/>
          <p14:tracePt t="172863" x="4743450" y="1962150"/>
          <p14:tracePt t="172867" x="4718050" y="2000250"/>
          <p14:tracePt t="172877" x="4699000" y="2019300"/>
          <p14:tracePt t="172894" x="4629150" y="2101850"/>
          <p14:tracePt t="172911" x="4597400" y="2152650"/>
          <p14:tracePt t="172928" x="4578350" y="2209800"/>
          <p14:tracePt t="172945" x="4559300" y="2266950"/>
          <p14:tracePt t="172962" x="4533900" y="2336800"/>
          <p14:tracePt t="172965" x="4508500" y="2393950"/>
          <p14:tracePt t="172977" x="4483100" y="2438400"/>
          <p14:tracePt t="172978" x="4464050" y="2463800"/>
          <p14:tracePt t="172993" x="4432300" y="2508250"/>
          <p14:tracePt t="173011" x="4394200" y="2565400"/>
          <p14:tracePt t="173183" x="4394200" y="2571750"/>
          <p14:tracePt t="173200" x="4400550" y="2571750"/>
          <p14:tracePt t="173204" x="4406900" y="2571750"/>
          <p14:tracePt t="173222" x="4406900" y="2578100"/>
          <p14:tracePt t="173228" x="4413250" y="2578100"/>
          <p14:tracePt t="173244" x="4419600" y="2584450"/>
          <p14:tracePt t="173262" x="4438650" y="2590800"/>
          <p14:tracePt t="173277" x="4451350" y="2597150"/>
          <p14:tracePt t="173294" x="4464050" y="2597150"/>
          <p14:tracePt t="173313" x="4464050" y="2603500"/>
          <p14:tracePt t="174176" x="4464050" y="2609850"/>
          <p14:tracePt t="174183" x="4464050" y="2616200"/>
          <p14:tracePt t="174195" x="4457700" y="2622550"/>
          <p14:tracePt t="174213" x="4457700" y="2635250"/>
          <p14:tracePt t="174230" x="4451350" y="2635250"/>
          <p14:tracePt t="174449" x="4464050" y="2635250"/>
          <p14:tracePt t="174458" x="4470400" y="2628900"/>
          <p14:tracePt t="174462" x="4495800" y="2616200"/>
          <p14:tracePt t="174478" x="4527550" y="2597150"/>
          <p14:tracePt t="174495" x="4552950" y="2584450"/>
          <p14:tracePt t="174514" x="4572000" y="2565400"/>
          <p14:tracePt t="174529" x="4591050" y="2552700"/>
          <p14:tracePt t="174546" x="4610100" y="2546350"/>
          <p14:tracePt t="174561" x="4629150" y="2533650"/>
          <p14:tracePt t="174580" x="4648200" y="2520950"/>
          <p14:tracePt t="174597" x="4660900" y="2514600"/>
          <p14:tracePt t="174614" x="4679950" y="2508250"/>
          <p14:tracePt t="174618" x="4686300" y="2501900"/>
          <p14:tracePt t="174628" x="4692650" y="2501900"/>
          <p14:tracePt t="174631" x="4699000" y="2501900"/>
          <p14:tracePt t="174645" x="4699000" y="2495550"/>
          <p14:tracePt t="174663" x="4705350" y="2495550"/>
          <p14:tracePt t="174747" x="4711700" y="2495550"/>
          <p14:tracePt t="174755" x="4737100" y="2495550"/>
          <p14:tracePt t="174762" x="4762500" y="2495550"/>
          <p14:tracePt t="174780" x="4826000" y="2489200"/>
          <p14:tracePt t="174797" x="4889500" y="2489200"/>
          <p14:tracePt t="174812" x="4940300" y="2482850"/>
          <p14:tracePt t="174829" x="4991100" y="2482850"/>
          <p14:tracePt t="174845" x="5041900" y="2482850"/>
          <p14:tracePt t="174863" x="5099050" y="2482850"/>
          <p14:tracePt t="174879" x="5124450" y="2482850"/>
          <p14:tracePt t="174882" x="5130800" y="2482850"/>
          <p14:tracePt t="174895" x="5143500" y="2476500"/>
          <p14:tracePt t="174898" x="5156200" y="2470150"/>
          <p14:tracePt t="174916" x="5207000" y="2463800"/>
          <p14:tracePt t="174928" x="5283200" y="2451100"/>
          <p14:tracePt t="174945" x="5340350" y="2438400"/>
          <p14:tracePt t="174963" x="5391150" y="2438400"/>
          <p14:tracePt t="174979" x="5410200" y="2432050"/>
          <p14:tracePt t="175049" x="5441950" y="2413000"/>
          <p14:tracePt t="175063" x="5454650" y="2406650"/>
          <p14:tracePt t="175080" x="5543550" y="2387600"/>
          <p14:tracePt t="175096" x="5588000" y="2381250"/>
          <p14:tracePt t="175112" x="5626100" y="2374900"/>
          <p14:tracePt t="175130" x="5645150" y="2374900"/>
          <p14:tracePt t="175145" x="5670550" y="2374900"/>
          <p14:tracePt t="175162" x="5695950" y="2368550"/>
          <p14:tracePt t="175180" x="5746750" y="2368550"/>
          <p14:tracePt t="175195" x="5784850" y="2362200"/>
          <p14:tracePt t="175199" x="5835650" y="2362200"/>
          <p14:tracePt t="175212" x="5861050" y="2362200"/>
          <p14:tracePt t="175215" x="5911850" y="2362200"/>
          <p14:tracePt t="175229" x="5937250" y="2362200"/>
          <p14:tracePt t="175247" x="6013450" y="2368550"/>
          <p14:tracePt t="175264" x="6096000" y="2374900"/>
          <p14:tracePt t="175279" x="6140450" y="2381250"/>
          <p14:tracePt t="175281" x="6159500" y="2381250"/>
          <p14:tracePt t="175295" x="6178550" y="2381250"/>
          <p14:tracePt t="175297" x="6223000" y="2381250"/>
          <p14:tracePt t="175312" x="6280150" y="2387600"/>
          <p14:tracePt t="175329" x="6311900" y="2387600"/>
          <p14:tracePt t="175345" x="6356350" y="2387600"/>
          <p14:tracePt t="175363" x="6394450" y="2387600"/>
          <p14:tracePt t="175367" x="6400800" y="2387600"/>
          <p14:tracePt t="175379" x="6413500" y="2387600"/>
          <p14:tracePt t="175397" x="6426200" y="2387600"/>
          <p14:tracePt t="175430" x="6432550" y="2387600"/>
          <p14:tracePt t="175481" x="6438900" y="2387600"/>
          <p14:tracePt t="175509" x="6438900" y="2381250"/>
          <p14:tracePt t="175785" x="6438900" y="2387600"/>
          <p14:tracePt t="175801" x="6438900" y="2393950"/>
          <p14:tracePt t="176006" x="6438900" y="2400300"/>
          <p14:tracePt t="176014" x="6438900" y="2406650"/>
          <p14:tracePt t="176030" x="6438900" y="2419350"/>
          <p14:tracePt t="176048" x="6438900" y="2432050"/>
          <p14:tracePt t="176062" x="6438900" y="2438400"/>
          <p14:tracePt t="176067" x="6445250" y="2444750"/>
          <p14:tracePt t="176079" x="6451600" y="2451100"/>
          <p14:tracePt t="176083" x="6464300" y="2457450"/>
          <p14:tracePt t="176096" x="6483350" y="2470150"/>
          <p14:tracePt t="176115" x="6540500" y="2482850"/>
          <p14:tracePt t="176133" x="6635750" y="2482850"/>
          <p14:tracePt t="176146" x="6673850" y="2482850"/>
          <p14:tracePt t="176150" x="6756400" y="2482850"/>
          <p14:tracePt t="176164" x="6908800" y="2489200"/>
          <p14:tracePt t="176181" x="7086600" y="2508250"/>
          <p14:tracePt t="176196" x="7200900" y="2514600"/>
          <p14:tracePt t="176217" x="7283450" y="2527300"/>
          <p14:tracePt t="176231" x="7302500" y="2533650"/>
          <p14:tracePt t="176264" x="7308850" y="2533650"/>
          <p14:tracePt t="176298" x="7346950" y="2533650"/>
          <p14:tracePt t="176314" x="7391400" y="2533650"/>
          <p14:tracePt t="176330" x="7505700" y="2533650"/>
          <p14:tracePt t="176334" x="7594600" y="2533650"/>
          <p14:tracePt t="176347" x="7689850" y="2533650"/>
          <p14:tracePt t="176365" x="7899400" y="2540000"/>
          <p14:tracePt t="176382" x="8007350" y="2546350"/>
          <p14:tracePt t="176396" x="8115300" y="2546350"/>
          <p14:tracePt t="176413" x="8172450" y="2546350"/>
          <p14:tracePt t="176431" x="8204200" y="2546350"/>
          <p14:tracePt t="176448" x="8223250" y="2546350"/>
          <p14:tracePt t="176453" x="8235950" y="2546350"/>
          <p14:tracePt t="176463" x="8267700" y="2546350"/>
          <p14:tracePt t="176481" x="8312150" y="2559050"/>
          <p14:tracePt t="176498" x="8337550" y="2559050"/>
          <p14:tracePt t="176584" x="8343900" y="2559050"/>
          <p14:tracePt t="176591" x="8350250" y="2559050"/>
          <p14:tracePt t="176598" x="8362950" y="2559050"/>
          <p14:tracePt t="176613" x="8394700" y="2565400"/>
          <p14:tracePt t="176632" x="8464550" y="2565400"/>
          <p14:tracePt t="176648" x="8502650" y="2565400"/>
          <p14:tracePt t="176664" x="8521700" y="2565400"/>
          <p14:tracePt t="176671" x="8553450" y="2565400"/>
          <p14:tracePt t="176680" x="8566150" y="2559050"/>
          <p14:tracePt t="176697" x="8629650" y="2546350"/>
          <p14:tracePt t="176714" x="8686800" y="2540000"/>
          <p14:tracePt t="176731" x="8775700" y="2540000"/>
          <p14:tracePt t="176747" x="8883650" y="2540000"/>
          <p14:tracePt t="176766" x="8959850" y="2546350"/>
          <p14:tracePt t="176767" x="9017000" y="2546350"/>
          <p14:tracePt t="176780" x="9036050" y="2546350"/>
          <p14:tracePt t="176798" x="9061450" y="2552700"/>
          <p14:tracePt t="176872" x="9067800" y="2552700"/>
          <p14:tracePt t="176886" x="9074150" y="2552700"/>
          <p14:tracePt t="176892" x="9086850" y="2559050"/>
          <p14:tracePt t="176900" x="9105900" y="2565400"/>
          <p14:tracePt t="176913" x="9144000" y="2565400"/>
          <p14:tracePt t="176930" x="9175750" y="2565400"/>
          <p14:tracePt t="176949" x="9239250" y="2565400"/>
          <p14:tracePt t="176965" x="9258300" y="2559050"/>
          <p14:tracePt t="176981" x="9264650" y="2559050"/>
          <p14:tracePt t="177270" x="9271000" y="2559050"/>
          <p14:tracePt t="177277" x="9283700" y="2559050"/>
          <p14:tracePt t="177281" x="9309100" y="2559050"/>
          <p14:tracePt t="177297" x="9347200" y="2559050"/>
          <p14:tracePt t="177316" x="9467850" y="2552700"/>
          <p14:tracePt t="177322" x="9499600" y="2546350"/>
          <p14:tracePt t="177330" x="9550400" y="2540000"/>
          <p14:tracePt t="177347" x="9639300" y="2533650"/>
          <p14:tracePt t="177366" x="9709150" y="2520950"/>
          <p14:tracePt t="177380" x="9779000" y="2508250"/>
          <p14:tracePt t="177397" x="9823450" y="2501900"/>
          <p14:tracePt t="177414" x="9861550" y="2489200"/>
          <p14:tracePt t="177432" x="9899650" y="2482850"/>
          <p14:tracePt t="177448" x="9925050" y="2476500"/>
          <p14:tracePt t="177465" x="9937750" y="2476500"/>
          <p14:tracePt t="177481" x="9944100" y="2470150"/>
          <p14:tracePt t="177516" x="9950450" y="2470150"/>
          <p14:tracePt t="177613" x="9956800" y="2463800"/>
          <p14:tracePt t="177631" x="9963150" y="2457450"/>
          <p14:tracePt t="177649" x="9969500" y="2444750"/>
          <p14:tracePt t="177666" x="9969500" y="2438400"/>
          <p14:tracePt t="177827" x="9963150" y="2438400"/>
          <p14:tracePt t="177838" x="9956800" y="2438400"/>
          <p14:tracePt t="177848" x="9950450" y="2438400"/>
          <p14:tracePt t="177866" x="9937750" y="2438400"/>
          <p14:tracePt t="177881" x="9931400" y="2438400"/>
          <p14:tracePt t="177899" x="9925050" y="2438400"/>
          <p14:tracePt t="177979" x="9918700" y="2438400"/>
          <p14:tracePt t="177989" x="9906000" y="2438400"/>
          <p14:tracePt t="177998" x="9886950" y="2438400"/>
          <p14:tracePt t="178016" x="9848850" y="2438400"/>
          <p14:tracePt t="178034" x="9791700" y="2444750"/>
          <p14:tracePt t="178048" x="9759950" y="2451100"/>
          <p14:tracePt t="178050" x="9709150" y="2470150"/>
          <p14:tracePt t="178067" x="9518650" y="2520950"/>
          <p14:tracePt t="178081" x="9309100" y="2559050"/>
          <p14:tracePt t="178100" x="9017000" y="2597150"/>
          <p14:tracePt t="178116" x="8724900" y="2616200"/>
          <p14:tracePt t="178121" x="8521700" y="2616200"/>
          <p14:tracePt t="178131" x="8331200" y="2603500"/>
          <p14:tracePt t="178152" x="8007350" y="2565400"/>
          <p14:tracePt t="178166" x="7753350" y="2533650"/>
          <p14:tracePt t="178183" x="7473950" y="2508250"/>
          <p14:tracePt t="178198" x="7226300" y="2501900"/>
          <p14:tracePt t="178215" x="6946900" y="2508250"/>
          <p14:tracePt t="178232" x="6781800" y="2533650"/>
          <p14:tracePt t="178236" x="6750050" y="2546350"/>
          <p14:tracePt t="178248" x="6743700" y="2559050"/>
          <p14:tracePt t="178250" x="6769100" y="2578100"/>
          <p14:tracePt t="178265" x="6807200" y="2590800"/>
          <p14:tracePt t="178268" x="6870700" y="2597150"/>
          <p14:tracePt t="178281" x="6921500" y="2597150"/>
          <p14:tracePt t="178283" x="7010400" y="2603500"/>
          <p14:tracePt t="178299" x="7181850" y="2609850"/>
          <p14:tracePt t="178314" x="7315200" y="2609850"/>
          <p14:tracePt t="178332" x="7372350" y="2609850"/>
          <p14:tracePt t="178348" x="7385050" y="2616200"/>
          <p14:tracePt t="178460" x="7385050" y="2609850"/>
          <p14:tracePt t="178470" x="7391400" y="2603500"/>
          <p14:tracePt t="178481" x="7397750" y="2584450"/>
          <p14:tracePt t="178500" x="7397750" y="2559050"/>
          <p14:tracePt t="178516" x="7397750" y="2520950"/>
          <p14:tracePt t="178531" x="7397750" y="2482850"/>
          <p14:tracePt t="178548" x="7397750" y="2438400"/>
          <p14:tracePt t="178565" x="7404100" y="2393950"/>
          <p14:tracePt t="178584" x="7416800" y="2355850"/>
          <p14:tracePt t="178599" x="7429500" y="2330450"/>
          <p14:tracePt t="178615" x="7429500" y="2311400"/>
          <p14:tracePt t="178617" x="7429500" y="2305050"/>
          <p14:tracePt t="178631" x="7429500" y="2298700"/>
          <p14:tracePt t="178649" x="7404100" y="2286000"/>
          <p14:tracePt t="178665" x="7302500" y="2260600"/>
          <p14:tracePt t="178682" x="7219950" y="2241550"/>
          <p14:tracePt t="178700" x="7131050" y="2216150"/>
          <p14:tracePt t="178715" x="7099300" y="2203450"/>
          <p14:tracePt t="178733" x="7086600" y="2190750"/>
          <p14:tracePt t="178749" x="7073900" y="2178050"/>
          <p14:tracePt t="178765" x="7067550" y="2171700"/>
          <p14:tracePt t="178799" x="7048500" y="2171700"/>
          <p14:tracePt t="178817" x="6991350" y="2178050"/>
          <p14:tracePt t="178834" x="6896100" y="2197100"/>
          <p14:tracePt t="178848" x="6877050" y="2197100"/>
          <p14:tracePt t="178850" x="6858000" y="2203450"/>
          <p14:tracePt t="178865" x="6845300" y="2209800"/>
          <p14:tracePt t="178884" x="6838950" y="2209800"/>
          <p14:tracePt t="178903" x="6838950" y="2216150"/>
          <p14:tracePt t="178915" x="6838950" y="2235200"/>
          <p14:tracePt t="178934" x="6838950" y="2254250"/>
          <p14:tracePt t="178950" x="6838950" y="2266950"/>
          <p14:tracePt t="178967" x="6838950" y="2292350"/>
          <p14:tracePt t="178982" x="6832600" y="2311400"/>
          <p14:tracePt t="178999" x="6832600" y="2317750"/>
          <p14:tracePt t="179063" x="6832600" y="2324100"/>
          <p14:tracePt t="179069" x="6858000" y="2343150"/>
          <p14:tracePt t="179082" x="6864350" y="2343150"/>
          <p14:tracePt t="179100" x="6908800" y="2381250"/>
          <p14:tracePt t="179118" x="6953250" y="2413000"/>
          <p14:tracePt t="179132" x="6972300" y="2413000"/>
          <p14:tracePt t="179135" x="6985000" y="2413000"/>
          <p14:tracePt t="179149" x="7023100" y="2413000"/>
          <p14:tracePt t="179167" x="7061200" y="2413000"/>
          <p14:tracePt t="179183" x="7086600" y="2400300"/>
          <p14:tracePt t="179199" x="7112000" y="2381250"/>
          <p14:tracePt t="179217" x="7137400" y="2368550"/>
          <p14:tracePt t="179232" x="7156450" y="2368550"/>
          <p14:tracePt t="179249" x="7150100" y="2381250"/>
          <p14:tracePt t="179265" x="7092950" y="2419350"/>
          <p14:tracePt t="179282" x="7048500" y="2451100"/>
          <p14:tracePt t="179299" x="7029450" y="2476500"/>
          <p14:tracePt t="179303" x="7023100" y="2489200"/>
          <p14:tracePt t="179316" x="7010400" y="2495550"/>
          <p14:tracePt t="179318" x="7004050" y="2495550"/>
          <p14:tracePt t="183427" x="7010400" y="2495550"/>
          <p14:tracePt t="183435" x="7016750" y="2495550"/>
          <p14:tracePt t="183453" x="7073900" y="2476500"/>
          <p14:tracePt t="183471" x="7150100" y="2457450"/>
          <p14:tracePt t="183488" x="7219950" y="2413000"/>
          <p14:tracePt t="183503" x="7239000" y="2387600"/>
          <p14:tracePt t="183507" x="7264400" y="2362200"/>
          <p14:tracePt t="183519" x="7289800" y="2330450"/>
          <p14:tracePt t="183520" x="7308850" y="2305050"/>
          <p14:tracePt t="183537" x="7327900" y="2254250"/>
          <p14:tracePt t="183556" x="7327900" y="2197100"/>
          <p14:tracePt t="183559" x="7327900" y="2184400"/>
          <p14:tracePt t="183569" x="7321550" y="2159000"/>
          <p14:tracePt t="183589" x="7296150" y="2127250"/>
          <p14:tracePt t="183602" x="7226300" y="2076450"/>
          <p14:tracePt t="183620" x="7131050" y="2025650"/>
          <p14:tracePt t="183638" x="7023100" y="1993900"/>
          <p14:tracePt t="183653" x="6946900" y="1981200"/>
          <p14:tracePt t="183669" x="6889750" y="1987550"/>
          <p14:tracePt t="183687" x="6858000" y="2025650"/>
          <p14:tracePt t="183703" x="6851650" y="2101850"/>
          <p14:tracePt t="183706" x="6883400" y="2159000"/>
          <p14:tracePt t="183719" x="6921500" y="2203450"/>
          <p14:tracePt t="183736" x="7112000" y="2298700"/>
          <p14:tracePt t="183739" x="7219950" y="2343150"/>
          <p14:tracePt t="183753" x="7385050" y="2400300"/>
          <p14:tracePt t="183754" x="7537450" y="2451100"/>
          <p14:tracePt t="183770" x="7708900" y="2489200"/>
          <p14:tracePt t="183788" x="8185150" y="2559050"/>
          <p14:tracePt t="183794" x="8312150" y="2565400"/>
          <p14:tracePt t="183803" x="8502650" y="2565400"/>
          <p14:tracePt t="183819" x="8832850" y="2565400"/>
          <p14:tracePt t="183837" x="9131300" y="2571750"/>
          <p14:tracePt t="183856" x="9347200" y="2571750"/>
          <p14:tracePt t="183871" x="9391650" y="2565400"/>
          <p14:tracePt t="183905" x="9385300" y="2552700"/>
          <p14:tracePt t="183921" x="9372600" y="2540000"/>
          <p14:tracePt t="183954" x="9372600" y="2533650"/>
          <p14:tracePt t="183969" x="9391650" y="2527300"/>
          <p14:tracePt t="183986" x="9423400" y="2514600"/>
          <p14:tracePt t="188329" x="9423400" y="2508250"/>
          <p14:tracePt t="188336" x="9404350" y="2495550"/>
          <p14:tracePt t="188342" x="9353550" y="2476500"/>
          <p14:tracePt t="188356" x="9207500" y="2457450"/>
          <p14:tracePt t="188374" x="9017000" y="2457450"/>
          <p14:tracePt t="188392" x="8864600" y="2489200"/>
          <p14:tracePt t="188408" x="8731250" y="2546350"/>
          <p14:tracePt t="188413" x="8693150" y="2565400"/>
          <p14:tracePt t="188441" x="8680450" y="2565400"/>
          <p14:tracePt t="188457" x="8566150" y="2565400"/>
          <p14:tracePt t="188474" x="8242300" y="2540000"/>
          <p14:tracePt t="188495" x="7581900" y="2578100"/>
          <p14:tracePt t="188507" x="7315200" y="2622550"/>
          <p14:tracePt t="188523" x="6800850" y="2724150"/>
          <p14:tracePt t="188542" x="6203950" y="2819400"/>
          <p14:tracePt t="188559" x="6038850" y="2832100"/>
          <p14:tracePt t="188573" x="5867400" y="2825750"/>
          <p14:tracePt t="188575" x="5842000" y="2819400"/>
          <p14:tracePt t="188590" x="5810250" y="2813050"/>
          <p14:tracePt t="188607" x="5753100" y="2813050"/>
          <p14:tracePt t="188624" x="5657850" y="2825750"/>
          <p14:tracePt t="188643" x="5511800" y="2844800"/>
          <p14:tracePt t="188657" x="5365750" y="2863850"/>
          <p14:tracePt t="188675" x="5270500" y="2870200"/>
          <p14:tracePt t="188692" x="5219700" y="2876550"/>
          <p14:tracePt t="188698" x="5187950" y="2876550"/>
          <p14:tracePt t="188707" x="5149850" y="2876550"/>
          <p14:tracePt t="188724" x="5035550" y="2876550"/>
          <p14:tracePt t="188741" x="4813300" y="2876550"/>
          <p14:tracePt t="188763" x="4425950" y="2876550"/>
          <p14:tracePt t="188774" x="4305300" y="2876550"/>
          <p14:tracePt t="188791" x="4032250" y="2863850"/>
          <p14:tracePt t="188807" x="3829050" y="2844800"/>
          <p14:tracePt t="188808" x="3778250" y="2832100"/>
          <p14:tracePt t="188823" x="3759200" y="2825750"/>
          <p14:tracePt t="188858" x="3733800" y="2825750"/>
          <p14:tracePt t="188874" x="3651250" y="2857500"/>
          <p14:tracePt t="188891" x="3536950" y="2882900"/>
          <p14:tracePt t="188907" x="3441700" y="2908300"/>
          <p14:tracePt t="188923" x="3384550" y="2914650"/>
          <p14:tracePt t="188958" x="3384550" y="2908300"/>
          <p14:tracePt t="188975" x="3397250" y="2895600"/>
          <p14:tracePt t="189009" x="3384550" y="2895600"/>
          <p14:tracePt t="189025" x="3359150" y="2908300"/>
          <p14:tracePt t="189042" x="3289300" y="2921000"/>
          <p14:tracePt t="189095" x="3295650" y="2914650"/>
          <p14:tracePt t="189107" x="3289300" y="2882900"/>
          <p14:tracePt t="189125" x="3276600" y="2876550"/>
          <p14:tracePt t="190500" x="3276600" y="2870200"/>
          <p14:tracePt t="190508" x="3359150" y="2863850"/>
          <p14:tracePt t="190526" x="3638550" y="2863850"/>
          <p14:tracePt t="190541" x="4038600" y="2870200"/>
          <p14:tracePt t="190558" x="4533900" y="2889250"/>
          <p14:tracePt t="190561" x="4781550" y="2895600"/>
          <p14:tracePt t="190577" x="5257800" y="2933700"/>
          <p14:tracePt t="190593" x="5435600" y="2952750"/>
          <p14:tracePt t="190608" x="5753100" y="2965450"/>
          <p14:tracePt t="190610" x="5899150" y="2965450"/>
          <p14:tracePt t="190626" x="6026150" y="2946400"/>
          <p14:tracePt t="190644" x="6305550" y="2844800"/>
          <p14:tracePt t="190660" x="6400800" y="2781300"/>
          <p14:tracePt t="190676" x="6477000" y="2711450"/>
          <p14:tracePt t="190694" x="6521450" y="2660650"/>
          <p14:tracePt t="190708" x="6553200" y="2622550"/>
          <p14:tracePt t="190727" x="6565900" y="2590800"/>
          <p14:tracePt t="190741" x="6572250" y="2578100"/>
          <p14:tracePt t="190758" x="6572250" y="2565400"/>
          <p14:tracePt t="190793" x="6578600" y="2559050"/>
          <p14:tracePt t="190808" x="6591300" y="2552700"/>
          <p14:tracePt t="190814" x="6604000" y="2540000"/>
          <p14:tracePt t="190825" x="6629400" y="2520950"/>
          <p14:tracePt t="190842" x="6673850" y="2482850"/>
          <p14:tracePt t="190858" x="6711950" y="2451100"/>
          <p14:tracePt t="190876" x="6756400" y="2419350"/>
          <p14:tracePt t="190892" x="6762750" y="2413000"/>
          <p14:tracePt t="190895" x="6775450" y="2406650"/>
          <p14:tracePt t="190912" x="6794500" y="2387600"/>
          <p14:tracePt t="190925" x="6807200" y="2362200"/>
          <p14:tracePt t="190944" x="6819900" y="2324100"/>
          <p14:tracePt t="190961" x="6819900" y="2292350"/>
          <p14:tracePt t="190976" x="6813550" y="2247900"/>
          <p14:tracePt t="190992" x="6800850" y="2222500"/>
          <p14:tracePt t="191009" x="6781800" y="2197100"/>
          <p14:tracePt t="191025" x="6769100" y="2178050"/>
          <p14:tracePt t="191043" x="6756400" y="2165350"/>
          <p14:tracePt t="191060" x="6743700" y="2165350"/>
          <p14:tracePt t="191076" x="6731000" y="2165350"/>
          <p14:tracePt t="191078" x="6705600" y="2159000"/>
          <p14:tracePt t="191094" x="6654800" y="2159000"/>
          <p14:tracePt t="191110" x="6623050" y="2159000"/>
          <p14:tracePt t="191126" x="6604000" y="2159000"/>
          <p14:tracePt t="191143" x="6597650" y="2165350"/>
          <p14:tracePt t="191199" x="6597650" y="2171700"/>
          <p14:tracePt t="191205" x="6597650" y="2178050"/>
          <p14:tracePt t="191210" x="6597650" y="2203450"/>
          <p14:tracePt t="191225" x="6597650" y="2228850"/>
          <p14:tracePt t="191244" x="6597650" y="2292350"/>
          <p14:tracePt t="191260" x="6597650" y="2317750"/>
          <p14:tracePt t="191275" x="6597650" y="2324100"/>
          <p14:tracePt t="191351" x="6604000" y="2324100"/>
          <p14:tracePt t="191360" x="6610350" y="2324100"/>
          <p14:tracePt t="191376" x="6635750" y="2330450"/>
          <p14:tracePt t="191394" x="6648450" y="2336800"/>
          <p14:tracePt t="191474" x="6654800" y="2336800"/>
          <p14:tracePt t="191493" x="6692900" y="2336800"/>
          <p14:tracePt t="191510" x="6762750" y="2349500"/>
          <p14:tracePt t="191527" x="6826250" y="2362200"/>
          <p14:tracePt t="191531" x="6845300" y="2368550"/>
          <p14:tracePt t="191542" x="6858000" y="2374900"/>
          <p14:tracePt t="191544" x="6864350" y="2374900"/>
          <p14:tracePt t="191559" x="6870700" y="2381250"/>
          <p14:tracePt t="191577" x="6883400" y="2406650"/>
          <p14:tracePt t="191594" x="6883400" y="2413000"/>
          <p14:tracePt t="191610" x="6883400" y="2419350"/>
          <p14:tracePt t="192105" x="6883400" y="2425700"/>
          <p14:tracePt t="192111" x="6883400" y="2432050"/>
          <p14:tracePt t="192128" x="6883400" y="2451100"/>
          <p14:tracePt t="192144" x="6883400" y="2457450"/>
          <p14:tracePt t="192178" x="6877050" y="2463800"/>
          <p14:tracePt t="192197" x="6877050" y="2476500"/>
          <p14:tracePt t="192209" x="6870700" y="2482850"/>
          <p14:tracePt t="192227" x="6870700" y="2489200"/>
          <p14:tracePt t="192245" x="6864350" y="2489200"/>
          <p14:tracePt t="192296" x="6858000" y="2495550"/>
          <p14:tracePt t="192312" x="6838950" y="2508250"/>
          <p14:tracePt t="192329" x="6813550" y="2520950"/>
          <p14:tracePt t="192334" x="6794500" y="2527300"/>
          <p14:tracePt t="192343" x="6781800" y="2527300"/>
          <p14:tracePt t="192360" x="6756400" y="2527300"/>
          <p14:tracePt t="192410" x="6750050" y="2514600"/>
          <p14:tracePt t="192427" x="6737350" y="2476500"/>
          <p14:tracePt t="192445" x="6724650" y="2444750"/>
          <p14:tracePt t="192461" x="6692900" y="2413000"/>
          <p14:tracePt t="192477" x="6661150" y="2387600"/>
          <p14:tracePt t="192482" x="6648450" y="2374900"/>
          <p14:tracePt t="192493" x="6642100" y="2374900"/>
          <p14:tracePt t="192511" x="6642100" y="2362200"/>
          <p14:tracePt t="192528" x="6642100" y="2349500"/>
          <p14:tracePt t="192545" x="6661150" y="2317750"/>
          <p14:tracePt t="192560" x="6667500" y="2311400"/>
          <p14:tracePt t="192581" x="6673850" y="2305050"/>
          <p14:tracePt t="192594" x="6724650" y="2349500"/>
          <p14:tracePt t="192610" x="6800850" y="2444750"/>
          <p14:tracePt t="192628" x="6870700" y="2533650"/>
          <p14:tracePt t="192633" x="6908800" y="2584450"/>
          <p14:tracePt t="192643" x="6953250" y="2635250"/>
          <p14:tracePt t="192660" x="7016750" y="2711450"/>
          <p14:tracePt t="192678" x="7086600" y="2781300"/>
          <p14:tracePt t="192695" x="7137400" y="2825750"/>
          <p14:tracePt t="192710" x="7137400" y="2838450"/>
          <p14:tracePt t="192727" x="7137400" y="2851150"/>
          <p14:tracePt t="192729" x="7124700" y="2857500"/>
          <p14:tracePt t="192743" x="7105650" y="2857500"/>
          <p14:tracePt t="192745" x="7086600" y="2857500"/>
          <p14:tracePt t="192760" x="7061200" y="2857500"/>
          <p14:tracePt t="192778" x="7023100" y="2857500"/>
          <p14:tracePt t="192796" x="6965950" y="2851150"/>
          <p14:tracePt t="192810" x="6921500" y="2844800"/>
          <p14:tracePt t="192830" x="6826250" y="2838450"/>
          <p14:tracePt t="192843" x="6680200" y="2825750"/>
          <p14:tracePt t="192862" x="6470650" y="2813050"/>
          <p14:tracePt t="192877" x="6235700" y="2794000"/>
          <p14:tracePt t="192894" x="6019800" y="2774950"/>
          <p14:tracePt t="192911" x="5816600" y="2736850"/>
          <p14:tracePt t="192927" x="5549900" y="2679700"/>
          <p14:tracePt t="192932" x="5473700" y="2667000"/>
          <p14:tracePt t="192944" x="5372100" y="2647950"/>
          <p14:tracePt t="192962" x="5257800" y="2635250"/>
          <p14:tracePt t="192978" x="5016500" y="2628900"/>
          <p14:tracePt t="192996" x="4756150" y="2628900"/>
          <p14:tracePt t="193010" x="4508500" y="2616200"/>
          <p14:tracePt t="193028" x="4362450" y="2603500"/>
          <p14:tracePt t="193045" x="4000500" y="2552700"/>
          <p14:tracePt t="193060" x="3784600" y="2520950"/>
          <p14:tracePt t="193078" x="3657600" y="2514600"/>
          <p14:tracePt t="193095" x="3556000" y="2520950"/>
          <p14:tracePt t="193110" x="3460750" y="2552700"/>
          <p14:tracePt t="193128" x="3390900" y="2578100"/>
          <p14:tracePt t="193144" x="3333750" y="2590800"/>
          <p14:tracePt t="193161" x="3289300" y="2590800"/>
          <p14:tracePt t="193178" x="3244850" y="2590800"/>
          <p14:tracePt t="193194" x="3213100" y="2590800"/>
          <p14:tracePt t="193196" x="3187700" y="2597150"/>
          <p14:tracePt t="193210" x="3175000" y="2609850"/>
          <p14:tracePt t="193213" x="3155950" y="2622550"/>
          <p14:tracePt t="193227" x="3124200" y="2641600"/>
          <p14:tracePt t="193246" x="3048000" y="2705100"/>
          <p14:tracePt t="193260" x="3016250" y="2724150"/>
          <p14:tracePt t="193278" x="2933700" y="2781300"/>
          <p14:tracePt t="193294" x="2901950" y="2794000"/>
          <p14:tracePt t="193298" x="2882900" y="2806700"/>
          <p14:tracePt t="193310" x="2857500" y="2813050"/>
          <p14:tracePt t="193328" x="2851150" y="2813050"/>
          <p14:tracePt t="193362" x="2838450" y="2819400"/>
          <p14:tracePt t="193378" x="2800350" y="2844800"/>
          <p14:tracePt t="193394" x="2774950" y="2870200"/>
          <p14:tracePt t="193412" x="2762250" y="2889250"/>
          <p14:tracePt t="193429" x="2762250" y="2901950"/>
          <p14:tracePt t="193444" x="2762250" y="2908300"/>
          <p14:tracePt t="193532" x="2755900" y="2908300"/>
          <p14:tracePt t="193535" x="2755900" y="2914650"/>
          <p14:tracePt t="193676" x="2755900" y="2921000"/>
          <p14:tracePt t="193783" x="2749550" y="2927350"/>
          <p14:tracePt t="193788" x="2743200" y="2933700"/>
          <p14:tracePt t="193794" x="2711450" y="2940050"/>
          <p14:tracePt t="193812" x="2641600" y="2952750"/>
          <p14:tracePt t="193829" x="2597150" y="2965450"/>
          <p14:tracePt t="193846" x="2584450" y="2971800"/>
          <p14:tracePt t="193933" x="2578100" y="2971800"/>
          <p14:tracePt t="193942" x="2559050" y="2971800"/>
          <p14:tracePt t="193946" x="2546350" y="2971800"/>
          <p14:tracePt t="193961" x="2527300" y="2971800"/>
          <p14:tracePt t="193979" x="2508250" y="2965450"/>
          <p14:tracePt t="194060" x="2514600" y="2965450"/>
          <p14:tracePt t="194066" x="2520950" y="2965450"/>
          <p14:tracePt t="194079" x="2565400" y="2965450"/>
          <p14:tracePt t="194096" x="2590800" y="2965450"/>
          <p14:tracePt t="194112" x="2597150" y="2965450"/>
          <p14:tracePt t="194166" x="2603500" y="2965450"/>
          <p14:tracePt t="194178" x="2622550" y="2965450"/>
          <p14:tracePt t="194196" x="2679700" y="2946400"/>
          <p14:tracePt t="194215" x="2762250" y="2927350"/>
          <p14:tracePt t="194219" x="2800350" y="2914650"/>
          <p14:tracePt t="194228" x="2851150" y="2895600"/>
          <p14:tracePt t="194245" x="2895600" y="2882900"/>
          <p14:tracePt t="194262" x="2901950" y="2870200"/>
          <p14:tracePt t="194278" x="2901950" y="2863850"/>
          <p14:tracePt t="194280" x="2901950" y="2857500"/>
          <p14:tracePt t="194295" x="2895600" y="2844800"/>
          <p14:tracePt t="194315" x="2882900" y="2832100"/>
          <p14:tracePt t="194345" x="2882900" y="2825750"/>
          <p14:tracePt t="194364" x="2882900" y="2819400"/>
          <p14:tracePt t="194378" x="2870200" y="2813050"/>
          <p14:tracePt t="194395" x="2787650" y="2806700"/>
          <p14:tracePt t="194413" x="2647950" y="2800350"/>
          <p14:tracePt t="194428" x="2501900" y="2800350"/>
          <p14:tracePt t="194446" x="2393950" y="2794000"/>
          <p14:tracePt t="194462" x="2349500" y="2787650"/>
          <p14:tracePt t="194497" x="2355850" y="2787650"/>
          <p14:tracePt t="194513" x="2387600" y="2781300"/>
          <p14:tracePt t="194528" x="2457450" y="2781300"/>
          <p14:tracePt t="194545" x="2552700" y="2781300"/>
          <p14:tracePt t="194562" x="2628900" y="2794000"/>
          <p14:tracePt t="194580" x="2667000" y="2800350"/>
          <p14:tracePt t="194595" x="2692400" y="2800350"/>
          <p14:tracePt t="194612" x="2717800" y="2806700"/>
          <p14:tracePt t="194629" x="2755900" y="2806700"/>
          <p14:tracePt t="194635" x="2774950" y="2806700"/>
          <p14:tracePt t="194645" x="2787650" y="2806700"/>
          <p14:tracePt t="194647" x="2813050" y="2806700"/>
          <p14:tracePt t="194662" x="2844800" y="2806700"/>
          <p14:tracePt t="194679" x="2908300" y="2806700"/>
          <p14:tracePt t="194696" x="3009900" y="2800350"/>
          <p14:tracePt t="194714" x="3054350" y="2800350"/>
          <p14:tracePt t="194728" x="3067050" y="2794000"/>
          <p14:tracePt t="194787" x="3073400" y="2794000"/>
          <p14:tracePt t="194795" x="3079750" y="2794000"/>
          <p14:tracePt t="194813" x="3105150" y="2794000"/>
          <p14:tracePt t="194828" x="3143250" y="2794000"/>
          <p14:tracePt t="194846" x="3206750" y="2794000"/>
          <p14:tracePt t="194851" x="3232150" y="2794000"/>
          <p14:tracePt t="194862" x="3282950" y="2794000"/>
          <p14:tracePt t="194880" x="3352800" y="2794000"/>
          <p14:tracePt t="194895" x="3454400" y="2781300"/>
          <p14:tracePt t="194899" x="3498850" y="2774950"/>
          <p14:tracePt t="194912" x="3549650" y="2768600"/>
          <p14:tracePt t="194916" x="3594100" y="2762250"/>
          <p14:tracePt t="194928" x="3638550" y="2749550"/>
          <p14:tracePt t="194931" x="3676650" y="2743200"/>
          <p14:tracePt t="194945" x="3714750" y="2736850"/>
          <p14:tracePt t="194948" x="3746500" y="2730500"/>
          <p14:tracePt t="194962" x="3784600" y="2717800"/>
          <p14:tracePt t="194980" x="3810000" y="2711450"/>
          <p14:tracePt t="195101" x="3816350" y="2711450"/>
          <p14:tracePt t="195113" x="3816350" y="2717800"/>
          <p14:tracePt t="195150" x="3816350" y="2724150"/>
          <p14:tracePt t="195198" x="3797300" y="2736850"/>
          <p14:tracePt t="195213" x="3765550" y="2755900"/>
          <p14:tracePt t="195229" x="3746500" y="2762250"/>
          <p14:tracePt t="195247" x="3740150" y="2762250"/>
          <p14:tracePt t="195302" x="3746500" y="2762250"/>
          <p14:tracePt t="195309" x="3759200" y="2755900"/>
          <p14:tracePt t="195316" x="3771900" y="2749550"/>
          <p14:tracePt t="195329" x="3835400" y="2736850"/>
          <p14:tracePt t="195347" x="3905250" y="2743200"/>
          <p14:tracePt t="195364" x="3943350" y="2749550"/>
          <p14:tracePt t="195379" x="3949700" y="2749550"/>
          <p14:tracePt t="195397" x="3962400" y="2749550"/>
          <p14:tracePt t="195414" x="3994150" y="2749550"/>
          <p14:tracePt t="195429" x="4038600" y="2749550"/>
          <p14:tracePt t="195446" x="4102100" y="2749550"/>
          <p14:tracePt t="195462" x="4165600" y="2755900"/>
          <p14:tracePt t="195481" x="4260850" y="2762250"/>
          <p14:tracePt t="195497" x="4330700" y="2768600"/>
          <p14:tracePt t="195514" x="4400550" y="2774950"/>
          <p14:tracePt t="195518" x="4413250" y="2781300"/>
          <p14:tracePt t="196217" x="4419600" y="2781300"/>
          <p14:tracePt t="196239" x="4425950" y="2781300"/>
          <p14:tracePt t="196244" x="4432300" y="2781300"/>
          <p14:tracePt t="196263" x="4457700" y="2781300"/>
          <p14:tracePt t="196280" x="4470400" y="2781300"/>
          <p14:tracePt t="196298" x="4470400" y="2774950"/>
          <p14:tracePt t="196404" x="4476750" y="2774950"/>
          <p14:tracePt t="196411" x="4483100" y="2768600"/>
          <p14:tracePt t="196430" x="4502150" y="2762250"/>
          <p14:tracePt t="196448" x="4502150" y="2755900"/>
          <p14:tracePt t="196675" x="4508500" y="2755900"/>
          <p14:tracePt t="196683" x="4521200" y="2755900"/>
          <p14:tracePt t="196697" x="4559300" y="2749550"/>
          <p14:tracePt t="196715" x="4610100" y="2736850"/>
          <p14:tracePt t="196730" x="4660900" y="2717800"/>
          <p14:tracePt t="196747" x="4813300" y="2705100"/>
          <p14:tracePt t="196752" x="4889500" y="2705100"/>
          <p14:tracePt t="196763" x="5029200" y="2705100"/>
          <p14:tracePt t="196780" x="5251450" y="2711450"/>
          <p14:tracePt t="196798" x="5467350" y="2730500"/>
          <p14:tracePt t="196814" x="5670550" y="2755900"/>
          <p14:tracePt t="196832" x="5829300" y="2768600"/>
          <p14:tracePt t="196848" x="5988050" y="2768600"/>
          <p14:tracePt t="196863" x="6013450" y="2762250"/>
          <p14:tracePt t="196880" x="6045200" y="2749550"/>
          <p14:tracePt t="196898" x="6057900" y="2743200"/>
          <p14:tracePt t="196915" x="6070600" y="2736850"/>
          <p14:tracePt t="196931" x="6083300" y="2736850"/>
          <p14:tracePt t="196948" x="6102350" y="2730500"/>
          <p14:tracePt t="196965" x="6153150" y="2730500"/>
          <p14:tracePt t="196980" x="6197600" y="2743200"/>
          <p14:tracePt t="196999" x="6261100" y="2762250"/>
          <p14:tracePt t="197015" x="6292850" y="2774950"/>
          <p14:tracePt t="197032" x="6337300" y="2787650"/>
          <p14:tracePt t="197048" x="6356350" y="2787650"/>
          <p14:tracePt t="197064" x="6362700" y="2787650"/>
          <p14:tracePt t="197067" x="6369050" y="2787650"/>
          <p14:tracePt t="197081" x="6375400" y="2787650"/>
          <p14:tracePt t="197098" x="6388100" y="2787650"/>
          <p14:tracePt t="197114" x="6394450" y="2787650"/>
          <p14:tracePt t="197132" x="6445250" y="2800350"/>
          <p14:tracePt t="197147" x="6496050" y="2819400"/>
          <p14:tracePt t="197164" x="6534150" y="2825750"/>
          <p14:tracePt t="197182" x="6553200" y="2832100"/>
          <p14:tracePt t="197187" x="6559550" y="2832100"/>
          <p14:tracePt t="197197" x="6572250" y="2832100"/>
          <p14:tracePt t="197215" x="6591300" y="2832100"/>
          <p14:tracePt t="197231" x="6610350" y="2832100"/>
          <p14:tracePt t="197250" x="6616700" y="2832100"/>
          <p14:tracePt t="197282" x="6623050" y="2825750"/>
          <p14:tracePt t="197299" x="6629400" y="2825750"/>
          <p14:tracePt t="197316" x="6648450" y="2819400"/>
          <p14:tracePt t="197382" x="6680200" y="2819400"/>
          <p14:tracePt t="197397" x="6781800" y="2825750"/>
          <p14:tracePt t="197414" x="6934200" y="2844800"/>
          <p14:tracePt t="197431" x="7080250" y="2870200"/>
          <p14:tracePt t="197437" x="7169150" y="2889250"/>
          <p14:tracePt t="197447" x="7232650" y="2901950"/>
          <p14:tracePt t="197465" x="7378700" y="2927350"/>
          <p14:tracePt t="197481" x="7442200" y="2933700"/>
          <p14:tracePt t="197497" x="7454900" y="2933700"/>
          <p14:tracePt t="197515" x="7461250" y="2933700"/>
          <p14:tracePt t="197567" x="7486650" y="2946400"/>
          <p14:tracePt t="197581" x="7518400" y="2965450"/>
          <p14:tracePt t="197598" x="7537450" y="2971800"/>
          <p14:tracePt t="197615" x="7543800" y="2978150"/>
          <p14:tracePt t="197891" x="7550150" y="2971800"/>
          <p14:tracePt t="197898" x="7550150" y="2965450"/>
          <p14:tracePt t="197933" x="7550150" y="2959100"/>
          <p14:tracePt t="197992" x="7550150" y="2952750"/>
          <p14:tracePt t="198420" x="7556500" y="2952750"/>
          <p14:tracePt t="198432" x="7562850" y="2940050"/>
          <p14:tracePt t="198450" x="7569200" y="2933700"/>
          <p14:tracePt t="198563" x="7569200" y="2927350"/>
          <p14:tracePt t="199088" x="7575550" y="2927350"/>
          <p14:tracePt t="199137" x="7575550" y="2921000"/>
          <p14:tracePt t="199189" x="7575550" y="2914650"/>
          <p14:tracePt t="199204" x="7581900" y="2914650"/>
          <p14:tracePt t="199210" x="7581900" y="2908300"/>
          <p14:tracePt t="199235" x="7581900" y="2901950"/>
          <p14:tracePt t="199296" x="7588250" y="2901950"/>
          <p14:tracePt t="199339" x="7588250" y="2895600"/>
          <p14:tracePt t="199378" x="7594600" y="2895600"/>
          <p14:tracePt t="199442" x="7588250" y="2895600"/>
          <p14:tracePt t="199449" x="7581900" y="2895600"/>
          <p14:tracePt t="214400" x="7575550" y="2895600"/>
          <p14:tracePt t="214404" x="7569200" y="2895600"/>
          <p14:tracePt t="214412" x="7556500" y="2908300"/>
          <p14:tracePt t="214429" x="7499350" y="2946400"/>
          <p14:tracePt t="214447" x="7480300" y="2984500"/>
          <p14:tracePt t="214461" x="7480300" y="3009900"/>
          <p14:tracePt t="214480" x="7473950" y="3041650"/>
          <p14:tracePt t="214496" x="7410450" y="3111500"/>
          <p14:tracePt t="214501" x="7366000" y="3143250"/>
          <p14:tracePt t="214512" x="7308850" y="3175000"/>
          <p14:tracePt t="214531" x="7086600" y="3282950"/>
          <p14:tracePt t="214545" x="6991350" y="3302000"/>
          <p14:tracePt t="214564" x="6826250" y="3333750"/>
          <p14:tracePt t="214579" x="6775450" y="3333750"/>
          <p14:tracePt t="214643" x="6769100" y="3333750"/>
          <p14:tracePt t="214649" x="6756400" y="3333750"/>
          <p14:tracePt t="214662" x="6750050" y="3333750"/>
          <p14:tracePt t="214680" x="6699250" y="3346450"/>
          <p14:tracePt t="214697" x="6667500" y="3352800"/>
          <p14:tracePt t="214731" x="6661150" y="3359150"/>
          <p14:tracePt t="214747" x="6610350" y="3390900"/>
          <p14:tracePt t="214763" x="6483350" y="3454400"/>
          <p14:tracePt t="214779" x="6299200" y="3549650"/>
          <p14:tracePt t="214795" x="6146800" y="3632200"/>
          <p14:tracePt t="214813" x="6051550" y="3676650"/>
          <p14:tracePt t="214830" x="6038850" y="3689350"/>
          <p14:tracePt t="214880" x="6032500" y="3689350"/>
          <p14:tracePt t="214921" x="6032500" y="3683000"/>
          <p14:tracePt t="214928" x="6038850" y="3676650"/>
          <p14:tracePt t="214946" x="6057900" y="3644900"/>
          <p14:tracePt t="214963" x="6076950" y="3606800"/>
          <p14:tracePt t="214979" x="6089650" y="3600450"/>
          <p14:tracePt t="222646" x="6064250" y="3600450"/>
          <p14:tracePt t="222651" x="5975350" y="3587750"/>
          <p14:tracePt t="222668" x="5759450" y="3562350"/>
          <p14:tracePt t="222685" x="5537200" y="3536950"/>
          <p14:tracePt t="222703" x="5308600" y="3505200"/>
          <p14:tracePt t="222709" x="5187950" y="3486150"/>
          <p14:tracePt t="222718" x="5067300" y="3473450"/>
          <p14:tracePt t="222735" x="4819650" y="3448050"/>
          <p14:tracePt t="222754" x="4552950" y="3454400"/>
          <p14:tracePt t="222770" x="4203700" y="3467100"/>
          <p14:tracePt t="222785" x="3803650" y="3460750"/>
          <p14:tracePt t="222804" x="3346450" y="3435350"/>
          <p14:tracePt t="222809" x="3149600" y="3409950"/>
          <p14:tracePt t="222818" x="2901950" y="3384550"/>
          <p14:tracePt t="222837" x="2362200" y="3295650"/>
          <p14:tracePt t="222854" x="2089150" y="3251200"/>
          <p14:tracePt t="222869" x="2012950" y="3238500"/>
          <p14:tracePt t="222873" x="1898650" y="3219450"/>
          <p14:tracePt t="222886" x="1790700" y="3206750"/>
          <p14:tracePt t="222903" x="1727200" y="3194050"/>
          <p14:tracePt t="222918" x="1720850" y="3187700"/>
          <p14:tracePt t="222985" x="1727200" y="3187700"/>
          <p14:tracePt t="222990" x="1733550" y="3187700"/>
          <p14:tracePt t="223002" x="1765300" y="3187700"/>
          <p14:tracePt t="223019" x="1828800" y="3200400"/>
          <p14:tracePt t="223036" x="1885950" y="3219450"/>
          <p14:tracePt t="223054" x="1955800" y="3238500"/>
          <p14:tracePt t="223069" x="2012950" y="3251200"/>
          <p14:tracePt t="223073" x="2032000" y="3257550"/>
          <p14:tracePt t="223086" x="2038350" y="3257550"/>
          <p14:tracePt t="223087" x="2051050" y="3263900"/>
          <p14:tracePt t="223105" x="2070100" y="3270250"/>
          <p14:tracePt t="223119" x="2114550" y="3282950"/>
          <p14:tracePt t="223136" x="2165350" y="3308350"/>
          <p14:tracePt t="223154" x="2235200" y="3327400"/>
          <p14:tracePt t="223170" x="2292350" y="3346450"/>
          <p14:tracePt t="223174" x="2317750" y="3346450"/>
          <p14:tracePt t="223185" x="2343150" y="3352800"/>
          <p14:tracePt t="223203" x="2393950" y="3359150"/>
          <p14:tracePt t="223220" x="2451100" y="3359150"/>
          <p14:tracePt t="223237" x="2527300" y="3359150"/>
          <p14:tracePt t="223252" x="2628900" y="3359150"/>
          <p14:tracePt t="223255" x="2654300" y="3359150"/>
          <p14:tracePt t="223269" x="2711450" y="3346450"/>
          <p14:tracePt t="223286" x="2800350" y="3314700"/>
          <p14:tracePt t="223303" x="2844800" y="3289300"/>
          <p14:tracePt t="223320" x="2882900" y="3244850"/>
          <p14:tracePt t="223336" x="2889250" y="3238500"/>
          <p14:tracePt t="223339" x="2895600" y="3219450"/>
          <p14:tracePt t="223352" x="2901950" y="3200400"/>
          <p14:tracePt t="223370" x="2908300" y="3175000"/>
          <p14:tracePt t="223386" x="2908300" y="3149600"/>
          <p14:tracePt t="223404" x="2882900" y="3105150"/>
          <p14:tracePt t="223419" x="2838450" y="3060700"/>
          <p14:tracePt t="223437" x="2806700" y="3028950"/>
          <p14:tracePt t="223453" x="2743200" y="2978150"/>
          <p14:tracePt t="223455" x="2705100" y="2946400"/>
          <p14:tracePt t="223469" x="2686050" y="2933700"/>
          <p14:tracePt t="223486" x="2647950" y="2908300"/>
          <p14:tracePt t="223503" x="2597150" y="2882900"/>
          <p14:tracePt t="223505" x="2578100" y="2882900"/>
          <p14:tracePt t="223521" x="2508250" y="2876550"/>
          <p14:tracePt t="223537" x="2419350" y="2882900"/>
          <p14:tracePt t="223553" x="2387600" y="2889250"/>
          <p14:tracePt t="223557" x="2355850" y="2895600"/>
          <p14:tracePt t="223570" x="2292350" y="2908300"/>
          <p14:tracePt t="223588" x="2171700" y="2927350"/>
          <p14:tracePt t="223604" x="2095500" y="2946400"/>
          <p14:tracePt t="223619" x="2032000" y="2965450"/>
          <p14:tracePt t="223638" x="1987550" y="2990850"/>
          <p14:tracePt t="223653" x="1968500" y="3009900"/>
          <p14:tracePt t="223670" x="1955800" y="3048000"/>
          <p14:tracePt t="223686" x="1962150" y="3117850"/>
          <p14:tracePt t="223704" x="2012950" y="3181350"/>
          <p14:tracePt t="223719" x="2095500" y="3251200"/>
          <p14:tracePt t="223736" x="2209800" y="3321050"/>
          <p14:tracePt t="223754" x="2355850" y="3365500"/>
          <p14:tracePt t="223770" x="2628900" y="3397250"/>
          <p14:tracePt t="223786" x="2711450" y="3397250"/>
          <p14:tracePt t="223788" x="2800350" y="3397250"/>
          <p14:tracePt t="223803" x="2927350" y="3384550"/>
          <p14:tracePt t="223820" x="3022600" y="3365500"/>
          <p14:tracePt t="223838" x="3054350" y="3365500"/>
          <p14:tracePt t="223869" x="3048000" y="3365500"/>
          <p14:tracePt t="223887" x="3028950" y="3384550"/>
          <p14:tracePt t="223905" x="2990850" y="3409950"/>
          <p14:tracePt t="223920" x="2984500" y="3416300"/>
          <p14:tracePt t="224009" x="2984500" y="3422650"/>
          <p14:tracePt t="224033" x="2984500" y="3429000"/>
          <p14:tracePt t="224046" x="2984500" y="3435350"/>
          <p14:tracePt t="224054" x="2990850" y="3435350"/>
          <p14:tracePt t="224069" x="3035300" y="3448050"/>
          <p14:tracePt t="224089" x="3086100" y="3460750"/>
          <p14:tracePt t="224103" x="3130550" y="3467100"/>
          <p14:tracePt t="224121" x="3175000" y="3473450"/>
          <p14:tracePt t="224136" x="3213100" y="3473450"/>
          <p14:tracePt t="224153" x="3244850" y="3473450"/>
          <p14:tracePt t="224171" x="3257550" y="3473450"/>
          <p14:tracePt t="224222" x="3257550" y="3486150"/>
          <p14:tracePt t="224240" x="3270250" y="3530600"/>
          <p14:tracePt t="224255" x="3276600" y="3536950"/>
          <p14:tracePt t="224271" x="3282950" y="3549650"/>
          <p14:tracePt t="224370" x="3282950" y="3556000"/>
          <p14:tracePt t="224386" x="3282950" y="3562350"/>
          <p14:tracePt t="224457" x="3289300" y="3562350"/>
          <p14:tracePt t="224465" x="3295650" y="3556000"/>
          <p14:tracePt t="224472" x="3308350" y="3549650"/>
          <p14:tracePt t="224487" x="3340100" y="3543300"/>
          <p14:tracePt t="224504" x="3435350" y="3524250"/>
          <p14:tracePt t="224522" x="3492500" y="3517900"/>
          <p14:tracePt t="224538" x="3549650" y="3511550"/>
          <p14:tracePt t="224553" x="3619500" y="3511550"/>
          <p14:tracePt t="224571" x="3670300" y="3505200"/>
          <p14:tracePt t="224588" x="3695700" y="3498850"/>
          <p14:tracePt t="224603" x="3708400" y="3498850"/>
          <p14:tracePt t="224726" x="3708400" y="3492500"/>
          <p14:tracePt t="224791" x="3708400" y="3486150"/>
          <p14:tracePt t="224798" x="3714750" y="3479800"/>
          <p14:tracePt t="224803" x="3714750" y="3473450"/>
          <p14:tracePt t="224820" x="3721100" y="3454400"/>
          <p14:tracePt t="224839" x="3733800" y="3429000"/>
          <p14:tracePt t="224854" x="3740150" y="3403600"/>
          <p14:tracePt t="224872" x="3752850" y="3378200"/>
          <p14:tracePt t="224887" x="3752850" y="3352800"/>
          <p14:tracePt t="224906" x="3752850" y="3340100"/>
          <p14:tracePt t="224921" x="3752850" y="3333750"/>
          <p14:tracePt t="224937" x="3752850" y="3321050"/>
          <p14:tracePt t="224954" x="3752850" y="3308350"/>
          <p14:tracePt t="224972" x="3752850" y="3282950"/>
          <p14:tracePt t="224987" x="3746500" y="3270250"/>
          <p14:tracePt t="224988" x="3740150" y="3263900"/>
          <p14:tracePt t="225004" x="3740150" y="3251200"/>
          <p14:tracePt t="225006" x="3733800" y="3238500"/>
          <p14:tracePt t="225020" x="3727450" y="3219450"/>
          <p14:tracePt t="225037" x="3721100" y="3206750"/>
          <p14:tracePt t="225055" x="3721100" y="3194050"/>
          <p14:tracePt t="225070" x="3721100" y="3181350"/>
          <p14:tracePt t="225089" x="3721100" y="3175000"/>
          <p14:tracePt t="225105" x="3714750" y="3155950"/>
          <p14:tracePt t="225121" x="3708400" y="3136900"/>
          <p14:tracePt t="225137" x="3702050" y="3130550"/>
          <p14:tracePt t="225140" x="3695700" y="3117850"/>
          <p14:tracePt t="225154" x="3683000" y="3105150"/>
          <p14:tracePt t="225172" x="3663950" y="3086100"/>
          <p14:tracePt t="225187" x="3625850" y="3060700"/>
          <p14:tracePt t="225205" x="3581400" y="3028950"/>
          <p14:tracePt t="225210" x="3549650" y="3009900"/>
          <p14:tracePt t="225222" x="3524250" y="3003550"/>
          <p14:tracePt t="225237" x="3460750" y="2978150"/>
          <p14:tracePt t="225256" x="3333750" y="2952750"/>
          <p14:tracePt t="225272" x="3200400" y="2946400"/>
          <p14:tracePt t="225287" x="3117850" y="2946400"/>
          <p14:tracePt t="225305" x="3054350" y="2946400"/>
          <p14:tracePt t="225322" x="3009900" y="2940050"/>
          <p14:tracePt t="225339" x="2984500" y="2940050"/>
          <p14:tracePt t="225354" x="2952750" y="2940050"/>
          <p14:tracePt t="225371" x="2908300" y="2940050"/>
          <p14:tracePt t="225374" x="2863850" y="2952750"/>
          <p14:tracePt t="225387" x="2825750" y="2959100"/>
          <p14:tracePt t="225404" x="2743200" y="2990850"/>
          <p14:tracePt t="225407" x="2705100" y="3003550"/>
          <p14:tracePt t="225421" x="2686050" y="3016250"/>
          <p14:tracePt t="225439" x="2654300" y="3041650"/>
          <p14:tracePt t="225454" x="2647950" y="3067050"/>
          <p14:tracePt t="225457" x="2647950" y="3079750"/>
          <p14:tracePt t="225471" x="2660650" y="3092450"/>
          <p14:tracePt t="225488" x="2698750" y="3136900"/>
          <p14:tracePt t="225505" x="2800350" y="3213100"/>
          <p14:tracePt t="225522" x="2895600" y="3263900"/>
          <p14:tracePt t="225538" x="2978150" y="3321050"/>
          <p14:tracePt t="225556" x="3041650" y="3359150"/>
          <p14:tracePt t="225572" x="3111500" y="3397250"/>
          <p14:tracePt t="225589" x="3168650" y="3422650"/>
          <p14:tracePt t="225604" x="3244850" y="3448050"/>
          <p14:tracePt t="225621" x="3289300" y="3454400"/>
          <p14:tracePt t="225624" x="3314700" y="3460750"/>
          <p14:tracePt t="225640" x="3333750" y="3460750"/>
          <p14:tracePt t="225655" x="3378200" y="3460750"/>
          <p14:tracePt t="225658" x="3403600" y="3454400"/>
          <p14:tracePt t="225671" x="3435350" y="3448050"/>
          <p14:tracePt t="225673" x="3448050" y="3448050"/>
          <p14:tracePt t="225688" x="3479800" y="3435350"/>
          <p14:tracePt t="225708" x="3524250" y="3416300"/>
          <p14:tracePt t="225721" x="3530600" y="3416300"/>
          <p14:tracePt t="225740" x="3556000" y="3403600"/>
          <p14:tracePt t="225754" x="3562350" y="3397250"/>
          <p14:tracePt t="225756" x="3568700" y="3397250"/>
          <p14:tracePt t="225824" x="3568700" y="3390900"/>
          <p14:tracePt t="225828" x="3575050" y="3390900"/>
          <p14:tracePt t="225838" x="3581400" y="3384550"/>
          <p14:tracePt t="225856" x="3600450" y="3365500"/>
          <p14:tracePt t="225871" x="3619500" y="3346450"/>
          <p14:tracePt t="225875" x="3638550" y="3327400"/>
          <p14:tracePt t="225890" x="3651250" y="3314700"/>
          <p14:tracePt t="225906" x="3651250" y="3308350"/>
          <p14:tracePt t="225923" x="3663950" y="3295650"/>
          <p14:tracePt t="225940" x="3670300" y="3282950"/>
          <p14:tracePt t="225956" x="3670300" y="3276600"/>
          <p14:tracePt t="225988" x="3670300" y="3270250"/>
          <p14:tracePt t="226130" x="3670300" y="3276600"/>
          <p14:tracePt t="226137" x="3663950" y="3289300"/>
          <p14:tracePt t="226143" x="3657600" y="3295650"/>
          <p14:tracePt t="226155" x="3651250" y="3302000"/>
          <p14:tracePt t="226175" x="3644900" y="3321050"/>
          <p14:tracePt t="226189" x="3638550" y="3327400"/>
          <p14:tracePt t="226206" x="3632200" y="3346450"/>
          <p14:tracePt t="226223" x="3632200" y="3352800"/>
          <p14:tracePt t="226240" x="3625850" y="3378200"/>
          <p14:tracePt t="226256" x="3625850" y="3384550"/>
          <p14:tracePt t="226273" x="3625850" y="3390900"/>
          <p14:tracePt t="226290" x="3632200" y="3390900"/>
          <p14:tracePt t="226305" x="3644900" y="3397250"/>
          <p14:tracePt t="226322" x="3676650" y="3403600"/>
          <p14:tracePt t="226339" x="3733800" y="3409950"/>
          <p14:tracePt t="226357" x="3778250" y="3416300"/>
          <p14:tracePt t="226362" x="3790950" y="3416300"/>
          <p14:tracePt t="226372" x="3816350" y="3416300"/>
          <p14:tracePt t="226389" x="3841750" y="3409950"/>
          <p14:tracePt t="226405" x="3860800" y="3403600"/>
          <p14:tracePt t="226410" x="3873500" y="3403600"/>
          <p14:tracePt t="226422" x="3879850" y="3397250"/>
          <p14:tracePt t="226423" x="3886200" y="3390900"/>
          <p14:tracePt t="226439" x="3898900" y="3378200"/>
          <p14:tracePt t="226457" x="3905250" y="3365500"/>
          <p14:tracePt t="226472" x="3911600" y="3359150"/>
          <p14:tracePt t="226489" x="3911600" y="3352800"/>
          <p14:tracePt t="226523" x="3911600" y="3346450"/>
          <p14:tracePt t="226555" x="3911600" y="3340100"/>
          <p14:tracePt t="226573" x="3917950" y="3340100"/>
          <p14:tracePt t="226589" x="3917950" y="3333750"/>
          <p14:tracePt t="226714" x="3911600" y="3333750"/>
          <p14:tracePt t="226718" x="3911600" y="3340100"/>
          <p14:tracePt t="226725" x="3905250" y="3340100"/>
          <p14:tracePt t="226738" x="3898900" y="3346450"/>
          <p14:tracePt t="226757" x="3892550" y="3346450"/>
          <p14:tracePt t="226830" x="3892550" y="3352800"/>
          <p14:tracePt t="226846" x="3886200" y="3352800"/>
          <p14:tracePt t="226855" x="3879850" y="3352800"/>
          <p14:tracePt t="226873" x="3867150" y="3352800"/>
          <p14:tracePt t="226890" x="3854450" y="3352800"/>
          <p14:tracePt t="227281" x="3854450" y="3359150"/>
          <p14:tracePt t="227600" x="3860800" y="3359150"/>
          <p14:tracePt t="227609" x="3867150" y="3352800"/>
          <p14:tracePt t="227623" x="3879850" y="3346450"/>
          <p14:tracePt t="227641" x="3892550" y="3340100"/>
          <p14:tracePt t="227657" x="3905250" y="3333750"/>
          <p14:tracePt t="227674" x="3917950" y="3333750"/>
          <p14:tracePt t="227689" x="3924300" y="3327400"/>
          <p14:tracePt t="227708" x="3937000" y="3327400"/>
          <p14:tracePt t="227744" x="3937000" y="3321050"/>
          <p14:tracePt t="227756" x="3930650" y="3314700"/>
          <p14:tracePt t="227774" x="3898900" y="3295650"/>
          <p14:tracePt t="227791" x="3867150" y="3282950"/>
          <p14:tracePt t="227808" x="3822700" y="3263900"/>
          <p14:tracePt t="227814" x="3816350" y="3257550"/>
          <p14:tracePt t="227822" x="3784600" y="3244850"/>
          <p14:tracePt t="227841" x="3759200" y="3232150"/>
          <p14:tracePt t="227858" x="3752850" y="3225800"/>
          <p14:tracePt t="227874" x="3759200" y="3225800"/>
          <p14:tracePt t="227892" x="3848100" y="3251200"/>
          <p14:tracePt t="227898" x="3860800" y="3257550"/>
          <p14:tracePt t="227941" x="3854450" y="3257550"/>
          <p14:tracePt t="227957" x="3848100" y="3263900"/>
          <p14:tracePt t="227973" x="3835400" y="3270250"/>
          <p14:tracePt t="227975" x="3829050" y="3270250"/>
          <p14:tracePt t="228216" x="3835400" y="3276600"/>
          <p14:tracePt t="228228" x="3848100" y="3276600"/>
          <p14:tracePt t="228242" x="3892550" y="3289300"/>
          <p14:tracePt t="228248" x="3924300" y="3295650"/>
          <p14:tracePt t="228256" x="3956050" y="3308350"/>
          <p14:tracePt t="228275" x="4032250" y="3314700"/>
          <p14:tracePt t="228292" x="4114800" y="3321050"/>
          <p14:tracePt t="228306" x="4216400" y="3321050"/>
          <p14:tracePt t="228309" x="4260850" y="3321050"/>
          <p14:tracePt t="228323" x="4298950" y="3321050"/>
          <p14:tracePt t="228325" x="4318000" y="3321050"/>
          <p14:tracePt t="228340" x="4337050" y="3321050"/>
          <p14:tracePt t="228358" x="4343400" y="3314700"/>
          <p14:tracePt t="228392" x="4349750" y="3314700"/>
          <p14:tracePt t="228408" x="4362450" y="3308350"/>
          <p14:tracePt t="228423" x="4375150" y="3302000"/>
          <p14:tracePt t="228441" x="4381500" y="3302000"/>
          <p14:tracePt t="228458" x="4394200" y="3289300"/>
          <p14:tracePt t="228473" x="4413250" y="3282950"/>
          <p14:tracePt t="228491" x="4432300" y="3276600"/>
          <p14:tracePt t="228508" x="4445000" y="3270250"/>
          <p14:tracePt t="228524" x="4457700" y="3270250"/>
          <p14:tracePt t="228540" x="4514850" y="3270250"/>
          <p14:tracePt t="228557" x="4584700" y="3270250"/>
          <p14:tracePt t="228577" x="4673600" y="3270250"/>
          <p14:tracePt t="228591" x="4724400" y="3282950"/>
          <p14:tracePt t="228607" x="4762500" y="3289300"/>
          <p14:tracePt t="228625" x="4781550" y="3295650"/>
          <p14:tracePt t="228711" x="4787900" y="3295650"/>
          <p14:tracePt t="228728" x="4794250" y="3295650"/>
          <p14:tracePt t="228732" x="4800600" y="3289300"/>
          <p14:tracePt t="228741" x="4800600" y="3282950"/>
          <p14:tracePt t="228758" x="4819650" y="3270250"/>
          <p14:tracePt t="228773" x="4857750" y="3251200"/>
          <p14:tracePt t="228792" x="4953000" y="3232150"/>
          <p14:tracePt t="228797" x="5048250" y="3219450"/>
          <p14:tracePt t="228807" x="5149850" y="3219450"/>
          <p14:tracePt t="228824" x="5346700" y="3219450"/>
          <p14:tracePt t="228842" x="5562600" y="3213100"/>
          <p14:tracePt t="228848" x="5651500" y="3206750"/>
          <p14:tracePt t="228857" x="5740400" y="3206750"/>
          <p14:tracePt t="228875" x="5873750" y="3200400"/>
          <p14:tracePt t="228890" x="5937250" y="3194050"/>
          <p14:tracePt t="228909" x="5962650" y="3194050"/>
          <p14:tracePt t="228942" x="5969000" y="3194050"/>
          <p14:tracePt t="228959" x="5988050" y="3187700"/>
          <p14:tracePt t="228977" x="6007100" y="3187700"/>
          <p14:tracePt t="228990" x="6019800" y="3187700"/>
          <p14:tracePt t="229008" x="6051550" y="3194050"/>
          <p14:tracePt t="229025" x="6083300" y="3194050"/>
          <p14:tracePt t="229042" x="6165850" y="3200400"/>
          <p14:tracePt t="229047" x="6229350" y="3200400"/>
          <p14:tracePt t="229057" x="6280150" y="3200400"/>
          <p14:tracePt t="229074" x="6426200" y="3175000"/>
          <p14:tracePt t="229092" x="6527800" y="3149600"/>
          <p14:tracePt t="229109" x="6604000" y="3124200"/>
          <p14:tracePt t="229124" x="6635750" y="3098800"/>
          <p14:tracePt t="229129" x="6635750" y="3092450"/>
          <p14:tracePt t="229176" x="6635750" y="3086100"/>
          <p14:tracePt t="229192" x="6623050" y="3079750"/>
          <p14:tracePt t="229208" x="6597650" y="3067050"/>
          <p14:tracePt t="229224" x="6540500" y="3054350"/>
          <p14:tracePt t="229242" x="6419850" y="3048000"/>
          <p14:tracePt t="229259" x="6134100" y="3048000"/>
          <p14:tracePt t="229274" x="5765800" y="3041650"/>
          <p14:tracePt t="229278" x="5581650" y="3041650"/>
          <p14:tracePt t="229291" x="5340350" y="3041650"/>
          <p14:tracePt t="229293" x="5162550" y="3041650"/>
          <p14:tracePt t="229308" x="4991100" y="3035300"/>
          <p14:tracePt t="229326" x="4400550" y="3009900"/>
          <p14:tracePt t="229341" x="4000500" y="2997200"/>
          <p14:tracePt t="229358" x="3683000" y="2997200"/>
          <p14:tracePt t="229376" x="3359150" y="3009900"/>
          <p14:tracePt t="229390" x="3035300" y="3022600"/>
          <p14:tracePt t="229409" x="2705100" y="3022600"/>
          <p14:tracePt t="229424" x="2381250" y="3022600"/>
          <p14:tracePt t="229442" x="2203450" y="3022600"/>
          <p14:tracePt t="229457" x="2082800" y="3022600"/>
          <p14:tracePt t="229475" x="1949450" y="3035300"/>
          <p14:tracePt t="229491" x="1733550" y="3092450"/>
          <p14:tracePt t="229507" x="1473200" y="3162300"/>
          <p14:tracePt t="229526" x="1193800" y="3238500"/>
          <p14:tracePt t="229541" x="984250" y="3302000"/>
          <p14:tracePt t="229544" x="901700" y="3333750"/>
          <p14:tracePt t="229558" x="838200" y="3352800"/>
          <p14:tracePt t="229561" x="812800" y="3371850"/>
          <p14:tracePt t="229574" x="806450" y="3378200"/>
          <p14:tracePt t="229591" x="812800" y="3378200"/>
          <p14:tracePt t="229609" x="825500" y="3390900"/>
          <p14:tracePt t="229624" x="831850" y="3403600"/>
          <p14:tracePt t="229641" x="831850" y="3435350"/>
          <p14:tracePt t="229659" x="806450" y="3473450"/>
          <p14:tracePt t="229674" x="781050" y="3505200"/>
          <p14:tracePt t="229678" x="768350" y="3517900"/>
          <p14:tracePt t="229691" x="755650" y="3530600"/>
          <p14:tracePt t="229726" x="755650" y="3536950"/>
          <p14:tracePt t="229742" x="787400" y="3536950"/>
          <p14:tracePt t="229758" x="838200" y="3530600"/>
          <p14:tracePt t="229776" x="857250" y="3530600"/>
          <p14:tracePt t="229793" x="857250" y="3549650"/>
          <p14:tracePt t="229808" x="844550" y="3562350"/>
          <p14:tracePt t="229825" x="838200" y="3587750"/>
          <p14:tracePt t="229841" x="838200" y="3600450"/>
          <p14:tracePt t="229877" x="844550" y="3600450"/>
          <p14:tracePt t="229893" x="882650" y="3587750"/>
          <p14:tracePt t="229909" x="939800" y="3575050"/>
          <p14:tracePt t="229925" x="977900" y="3568700"/>
          <p14:tracePt t="229959" x="984250" y="3568700"/>
          <p14:tracePt t="229976" x="990600" y="3575050"/>
          <p14:tracePt t="229993" x="996950" y="3575050"/>
          <p14:tracePt t="230027" x="1003300" y="3575050"/>
          <p14:tracePt t="230042" x="1035050" y="3568700"/>
          <p14:tracePt t="230058" x="1060450" y="3562350"/>
          <p14:tracePt t="230076" x="1060450" y="3581400"/>
          <p14:tracePt t="230092" x="1060450" y="3594100"/>
          <p14:tracePt t="230110" x="1060450" y="3600450"/>
          <p14:tracePt t="230176" x="1085850" y="3594100"/>
          <p14:tracePt t="230182" x="1104900" y="3581400"/>
          <p14:tracePt t="230191" x="1130300" y="3575050"/>
          <p14:tracePt t="230210" x="1193800" y="3562350"/>
          <p14:tracePt t="230227" x="1231900" y="3562350"/>
          <p14:tracePt t="230243" x="1257300" y="3562350"/>
          <p14:tracePt t="230249" x="1263650" y="3562350"/>
          <p14:tracePt t="230258" x="1276350" y="3562350"/>
          <p14:tracePt t="230259" x="1295400" y="3568700"/>
          <p14:tracePt t="230274" x="1308100" y="3568700"/>
          <p14:tracePt t="230277" x="1333500" y="3575050"/>
          <p14:tracePt t="230293" x="1390650" y="3581400"/>
          <p14:tracePt t="230308" x="1409700" y="3587750"/>
          <p14:tracePt t="230310" x="1435100" y="3587750"/>
          <p14:tracePt t="230325" x="1479550" y="3587750"/>
          <p14:tracePt t="230344" x="1492250" y="3587750"/>
          <p14:tracePt t="230348" x="1492250" y="3594100"/>
          <p14:tracePt t="230358" x="1473200" y="3613150"/>
          <p14:tracePt t="230375" x="1416050" y="3644900"/>
          <p14:tracePt t="230393" x="1377950" y="3663950"/>
          <p14:tracePt t="230409" x="1358900" y="3670300"/>
          <p14:tracePt t="230412" x="1346200" y="3676650"/>
          <p14:tracePt t="248287" x="1339850" y="3676650"/>
          <p14:tracePt t="248294" x="1333500" y="3676650"/>
          <p14:tracePt t="248308" x="1282700" y="3651250"/>
          <p14:tracePt t="248323" x="1238250" y="3632200"/>
          <p14:tracePt t="248342" x="1206500" y="3625850"/>
          <p14:tracePt t="248358" x="1181100" y="3619500"/>
          <p14:tracePt t="248373" x="1162050" y="3619500"/>
          <p14:tracePt t="248377" x="1149350" y="3619500"/>
          <p14:tracePt t="248390" x="1130300" y="3625850"/>
          <p14:tracePt t="248409" x="1066800" y="3644900"/>
          <p14:tracePt t="248424" x="939800" y="3670300"/>
          <p14:tracePt t="248440" x="806450" y="3702050"/>
          <p14:tracePt t="248445" x="749300" y="3721100"/>
          <p14:tracePt t="248456" x="622300" y="3803650"/>
          <p14:tracePt t="248475" x="546100" y="3898900"/>
          <p14:tracePt t="248490" x="495300" y="4051300"/>
          <p14:tracePt t="248508" x="476250" y="4184650"/>
          <p14:tracePt t="248524" x="476250" y="4330700"/>
          <p14:tracePt t="248541" x="482600" y="4464050"/>
          <p14:tracePt t="248557" x="501650" y="4565650"/>
          <p14:tracePt t="248575" x="527050" y="4679950"/>
          <p14:tracePt t="248591" x="571500" y="4756150"/>
          <p14:tracePt t="248607" x="615950" y="4768850"/>
          <p14:tracePt t="248611" x="641350" y="4768850"/>
          <p14:tracePt t="248624" x="673100" y="4768850"/>
          <p14:tracePt t="248642" x="762000" y="4730750"/>
          <p14:tracePt t="248658" x="857250" y="4660900"/>
          <p14:tracePt t="248675" x="939800" y="4559300"/>
          <p14:tracePt t="248693" x="965200" y="4533900"/>
          <p14:tracePt t="248698" x="977900" y="4521200"/>
          <p14:tracePt t="248707" x="990600" y="4502150"/>
          <p14:tracePt t="248724" x="1016000" y="4457700"/>
          <p14:tracePt t="248742" x="1060450" y="4375150"/>
          <p14:tracePt t="248758" x="1123950" y="4273550"/>
          <p14:tracePt t="248775" x="1193800" y="4184650"/>
          <p14:tracePt t="248790" x="1231900" y="4127500"/>
          <p14:tracePt t="248807" x="1244600" y="4095750"/>
          <p14:tracePt t="248825" x="1244600" y="4089400"/>
          <p14:tracePt t="248859" x="1244600" y="4083050"/>
          <p14:tracePt t="248874" x="1244600" y="4070350"/>
          <p14:tracePt t="248890" x="1263650" y="4044950"/>
          <p14:tracePt t="248892" x="1270000" y="4032250"/>
          <p14:tracePt t="248909" x="1327150" y="3968750"/>
          <p14:tracePt t="248924" x="1346200" y="3949700"/>
          <p14:tracePt t="248942" x="1473200" y="3822700"/>
          <p14:tracePt t="248957" x="1549400" y="3765550"/>
          <p14:tracePt t="248974" x="1562100" y="3752850"/>
          <p14:tracePt t="248992" x="1568450" y="3746500"/>
          <p14:tracePt t="249042" x="1574800" y="3740150"/>
          <p14:tracePt t="249059" x="1593850" y="3708400"/>
          <p14:tracePt t="249075" x="1631950" y="3657600"/>
          <p14:tracePt t="249090" x="1663700" y="3619500"/>
          <p14:tracePt t="249108" x="1670050" y="3594100"/>
          <p14:tracePt t="249125" x="1670050" y="3581400"/>
          <p14:tracePt t="249141" x="1657350" y="3568700"/>
          <p14:tracePt t="249159" x="1651000" y="3562350"/>
          <p14:tracePt t="249220" x="1651000" y="3556000"/>
          <p14:tracePt t="249225" x="1651000" y="3549650"/>
          <p14:tracePt t="249240" x="1651000" y="3530600"/>
          <p14:tracePt t="249313" x="1657350" y="3530600"/>
          <p14:tracePt t="249330" x="1663700" y="3530600"/>
          <p14:tracePt t="249341" x="1682750" y="3530600"/>
          <p14:tracePt t="249359" x="1695450" y="3530600"/>
          <p14:tracePt t="249376" x="1720850" y="3517900"/>
          <p14:tracePt t="249391" x="1746250" y="3505200"/>
          <p14:tracePt t="249409" x="1765300" y="3498850"/>
          <p14:tracePt t="249425" x="1797050" y="3498850"/>
          <p14:tracePt t="249442" x="1873250" y="3492500"/>
          <p14:tracePt t="249459" x="2006600" y="3492500"/>
          <p14:tracePt t="249474" x="2178050" y="3486150"/>
          <p14:tracePt t="249493" x="2451100" y="3505200"/>
          <p14:tracePt t="249508" x="2705100" y="3549650"/>
          <p14:tracePt t="249525" x="2990850" y="3594100"/>
          <p14:tracePt t="249544" x="3206750" y="3638550"/>
          <p14:tracePt t="249558" x="3365500" y="3676650"/>
          <p14:tracePt t="249577" x="3651250" y="3733800"/>
          <p14:tracePt t="249591" x="3867150" y="3765550"/>
          <p14:tracePt t="249609" x="4121150" y="3778250"/>
          <p14:tracePt t="249624" x="4413250" y="3784600"/>
          <p14:tracePt t="249642" x="4775200" y="3778250"/>
          <p14:tracePt t="249658" x="5022850" y="3771900"/>
          <p14:tracePt t="249675" x="5257800" y="3752850"/>
          <p14:tracePt t="249691" x="5410200" y="3733800"/>
          <p14:tracePt t="249708" x="5492750" y="3708400"/>
          <p14:tracePt t="249726" x="5537200" y="3676650"/>
          <p14:tracePt t="249742" x="5594350" y="3632200"/>
          <p14:tracePt t="249758" x="5676900" y="3587750"/>
          <p14:tracePt t="249759" x="5734050" y="3562350"/>
          <p14:tracePt t="249776" x="5835650" y="3511550"/>
          <p14:tracePt t="249791" x="5905500" y="3473450"/>
          <p14:tracePt t="249808" x="5969000" y="3422650"/>
          <p14:tracePt t="249826" x="6007100" y="3390900"/>
          <p14:tracePt t="249842" x="6045200" y="3359150"/>
          <p14:tracePt t="249858" x="6089650" y="3321050"/>
          <p14:tracePt t="249875" x="6153150" y="3276600"/>
          <p14:tracePt t="249893" x="6210300" y="3238500"/>
          <p14:tracePt t="249908" x="6273800" y="3187700"/>
          <p14:tracePt t="249924" x="6305550" y="3149600"/>
          <p14:tracePt t="249942" x="6343650" y="3117850"/>
          <p14:tracePt t="249959" x="6356350" y="3098800"/>
          <p14:tracePt t="249962" x="6362700" y="3092450"/>
          <p14:tracePt t="249974" x="6369050" y="3086100"/>
          <p14:tracePt t="249977" x="6375400" y="3079750"/>
          <p14:tracePt t="249991" x="6375400" y="3073400"/>
          <p14:tracePt t="250009" x="6381750" y="3067050"/>
          <p14:tracePt t="250042" x="6381750" y="3060700"/>
          <p14:tracePt t="250156" x="6369050" y="3067050"/>
          <p14:tracePt t="250165" x="6362700" y="3073400"/>
          <p14:tracePt t="250175" x="6318250" y="3098800"/>
          <p14:tracePt t="250193" x="6267450" y="3136900"/>
          <p14:tracePt t="250208" x="6203950" y="3175000"/>
          <p14:tracePt t="250227" x="6134100" y="3213100"/>
          <p14:tracePt t="250242" x="6051550" y="3251200"/>
          <p14:tracePt t="250260" x="5988050" y="3270250"/>
          <p14:tracePt t="250276" x="5905500" y="3276600"/>
          <p14:tracePt t="250292" x="5854700" y="3282950"/>
          <p14:tracePt t="250311" x="5829300" y="3282950"/>
          <p14:tracePt t="250325" x="5829300" y="3289300"/>
          <p14:tracePt t="250327" x="5822950" y="3289300"/>
          <p14:tracePt t="250342" x="5816600" y="3295650"/>
          <p14:tracePt t="250361" x="5803900" y="3308350"/>
          <p14:tracePt t="250375" x="5803900" y="3314700"/>
          <p14:tracePt t="250393" x="5797550" y="3314700"/>
          <p14:tracePt t="250450" x="5803900" y="3314700"/>
          <p14:tracePt t="250458" x="5816600" y="3314700"/>
          <p14:tracePt t="250477" x="5892800" y="3282950"/>
          <p14:tracePt t="250492" x="6013450" y="3244850"/>
          <p14:tracePt t="250495" x="6064250" y="3232150"/>
          <p14:tracePt t="250508" x="6140450" y="3206750"/>
          <p14:tracePt t="250510" x="6229350" y="3187700"/>
          <p14:tracePt t="250525" x="6369050" y="3168650"/>
          <p14:tracePt t="250543" x="6515100" y="3149600"/>
          <p14:tracePt t="250558" x="6616700" y="3130550"/>
          <p14:tracePt t="250576" x="6667500" y="3111500"/>
          <p14:tracePt t="250592" x="6692900" y="3086100"/>
          <p14:tracePt t="250609" x="6731000" y="3054350"/>
          <p14:tracePt t="250625" x="6756400" y="3009900"/>
          <p14:tracePt t="250643" x="6788150" y="2965450"/>
          <p14:tracePt t="250658" x="6807200" y="2921000"/>
          <p14:tracePt t="250678" x="6813550" y="2882900"/>
          <p14:tracePt t="250694" x="6826250" y="2838450"/>
          <p14:tracePt t="250709" x="6832600" y="2794000"/>
          <p14:tracePt t="250726" x="6845300" y="2730500"/>
          <p14:tracePt t="250729" x="6858000" y="2698750"/>
          <p14:tracePt t="250742" x="6877050" y="2667000"/>
          <p14:tracePt t="250744" x="6908800" y="2628900"/>
          <p14:tracePt t="250758" x="6946900" y="2584450"/>
          <p14:tracePt t="250777" x="6991350" y="2546350"/>
          <p14:tracePt t="250792" x="7004050" y="2533650"/>
          <p14:tracePt t="250849" x="7023100" y="2533650"/>
          <p14:tracePt t="250859" x="7054850" y="2540000"/>
          <p14:tracePt t="250877" x="7118350" y="2546350"/>
          <p14:tracePt t="250892" x="7200900" y="2552700"/>
          <p14:tracePt t="250910" x="7277100" y="2565400"/>
          <p14:tracePt t="250925" x="7327900" y="2578100"/>
          <p14:tracePt t="250942" x="7346950" y="2597150"/>
          <p14:tracePt t="250959" x="7366000" y="2609850"/>
          <p14:tracePt t="250977" x="7378700" y="2622550"/>
          <p14:tracePt t="250982" x="7391400" y="2635250"/>
          <p14:tracePt t="250992" x="7397750" y="2641600"/>
          <p14:tracePt t="251009" x="7416800" y="2647950"/>
          <p14:tracePt t="251027" x="7461250" y="2660650"/>
          <p14:tracePt t="251043" x="7505700" y="2660650"/>
          <p14:tracePt t="251061" x="7556500" y="2635250"/>
          <p14:tracePt t="251076" x="7562850" y="2622550"/>
          <p14:tracePt t="251078" x="7562850" y="2597150"/>
          <p14:tracePt t="251093" x="7562850" y="2559050"/>
          <p14:tracePt t="251110" x="7562850" y="2527300"/>
          <p14:tracePt t="251125" x="7562850" y="2501900"/>
          <p14:tracePt t="251142" x="7556500" y="2489200"/>
          <p14:tracePt t="251192" x="7537450" y="2489200"/>
          <p14:tracePt t="251210" x="7512050" y="2489200"/>
          <p14:tracePt t="251217" x="7486650" y="2489200"/>
          <p14:tracePt t="251226" x="7461250" y="2489200"/>
          <p14:tracePt t="251244" x="7416800" y="2489200"/>
          <p14:tracePt t="251259" x="7385050" y="2489200"/>
          <p14:tracePt t="251278" x="7327900" y="2508250"/>
          <p14:tracePt t="251292" x="7245350" y="2546350"/>
          <p14:tracePt t="251311" x="6946900" y="2692400"/>
          <p14:tracePt t="251326" x="6743700" y="2755900"/>
          <p14:tracePt t="251346" x="5854700" y="2921000"/>
          <p14:tracePt t="251359" x="5213350" y="3003550"/>
          <p14:tracePt t="251377" x="4565650" y="3086100"/>
          <p14:tracePt t="251392" x="4171950" y="3143250"/>
          <p14:tracePt t="251411" x="3892550" y="3194050"/>
          <p14:tracePt t="251428" x="3721100" y="3257550"/>
          <p14:tracePt t="251442" x="3505200" y="3346450"/>
          <p14:tracePt t="251459" x="3238500" y="3441700"/>
          <p14:tracePt t="251478" x="2908300" y="3517900"/>
          <p14:tracePt t="251492" x="2520950" y="3562350"/>
          <p14:tracePt t="251497" x="2362200" y="3575050"/>
          <p14:tracePt t="251509" x="2178050" y="3575050"/>
          <p14:tracePt t="251528" x="1930400" y="3575050"/>
          <p14:tracePt t="251543" x="1752600" y="3536950"/>
          <p14:tracePt t="251544" x="1701800" y="3505200"/>
          <p14:tracePt t="251561" x="1676400" y="3473450"/>
          <p14:tracePt t="251577" x="1676400" y="3467100"/>
          <p14:tracePt t="251594" x="1651000" y="3479800"/>
          <p14:tracePt t="251609" x="1543050" y="3536950"/>
          <p14:tracePt t="251626" x="1390650" y="3587750"/>
          <p14:tracePt t="251644" x="1263650" y="3625850"/>
          <p14:tracePt t="251659" x="1193800" y="3638550"/>
          <p14:tracePt t="251678" x="1181100" y="3638550"/>
          <p14:tracePt t="251694" x="1181100" y="3632200"/>
          <p14:tracePt t="251709" x="1200150" y="3587750"/>
          <p14:tracePt t="251713" x="1225550" y="3562350"/>
          <p14:tracePt t="251744" x="1200150" y="3562350"/>
          <p14:tracePt t="251759" x="1098550" y="3568700"/>
          <p14:tracePt t="251778" x="933450" y="3568700"/>
          <p14:tracePt t="251795" x="717550" y="3562350"/>
          <p14:tracePt t="251810" x="660400" y="3549650"/>
          <p14:tracePt t="251829" x="654050" y="3530600"/>
          <p14:tracePt t="251834" x="666750" y="3511550"/>
          <p14:tracePt t="251843" x="685800" y="3492500"/>
          <p14:tracePt t="251859" x="781050" y="3454400"/>
          <p14:tracePt t="251879" x="857250" y="3448050"/>
          <p14:tracePt t="251894" x="889000" y="3454400"/>
          <p14:tracePt t="251911" x="876300" y="3467100"/>
          <p14:tracePt t="251926" x="863600" y="3479800"/>
          <p14:tracePt t="251977" x="882650" y="3467100"/>
          <p14:tracePt t="251993" x="939800" y="3441700"/>
          <p14:tracePt t="252010" x="1041400" y="3409950"/>
          <p14:tracePt t="252026" x="1123950" y="3409950"/>
          <p14:tracePt t="252044" x="1143000" y="3422650"/>
          <p14:tracePt t="252060" x="1123950" y="3454400"/>
          <p14:tracePt t="252076" x="1104900" y="3467100"/>
          <p14:tracePt t="252094" x="1098550" y="3473450"/>
          <p14:tracePt t="252130" x="1104900" y="3473450"/>
          <p14:tracePt t="252144" x="1130300" y="3454400"/>
          <p14:tracePt t="252161" x="1187450" y="3435350"/>
          <p14:tracePt t="252177" x="1308100" y="3409950"/>
          <p14:tracePt t="252193" x="1485900" y="3390900"/>
          <p14:tracePt t="252212" x="1727200" y="3371850"/>
          <p14:tracePt t="252227" x="1968500" y="3359150"/>
          <p14:tracePt t="252244" x="2317750" y="3333750"/>
          <p14:tracePt t="252248" x="2533650" y="3321050"/>
          <p14:tracePt t="252260" x="2838450" y="3295650"/>
          <p14:tracePt t="252277" x="3543300" y="3219450"/>
          <p14:tracePt t="252279" x="3930650" y="3168650"/>
          <p14:tracePt t="252295" x="4711700" y="3067050"/>
          <p14:tracePt t="252310" x="5010150" y="3028950"/>
          <p14:tracePt t="252311" x="5346700" y="2978150"/>
          <p14:tracePt t="252326" x="5918200" y="2895600"/>
          <p14:tracePt t="252344" x="6292850" y="2844800"/>
          <p14:tracePt t="252360" x="6540500" y="2800350"/>
          <p14:tracePt t="252378" x="6699250" y="2787650"/>
          <p14:tracePt t="252393" x="6807200" y="2787650"/>
          <p14:tracePt t="252412" x="6864350" y="2806700"/>
          <p14:tracePt t="252427" x="6883400" y="2819400"/>
          <p14:tracePt t="252532" x="6902450" y="2819400"/>
          <p14:tracePt t="252536" x="6921500" y="2819400"/>
          <p14:tracePt t="252545" x="6959600" y="2819400"/>
          <p14:tracePt t="252560" x="7004050" y="2819400"/>
          <p14:tracePt t="252580" x="7162800" y="2825750"/>
          <p14:tracePt t="252593" x="7245350" y="2819400"/>
          <p14:tracePt t="252611" x="7277100" y="2806700"/>
          <p14:tracePt t="252629" x="7289800" y="2800350"/>
          <p14:tracePt t="252645" x="7302500" y="2787650"/>
          <p14:tracePt t="252661" x="7321550" y="2774950"/>
          <p14:tracePt t="252678" x="7378700" y="2749550"/>
          <p14:tracePt t="252683" x="7404100" y="2730500"/>
          <p14:tracePt t="252693" x="7435850" y="2711450"/>
          <p14:tracePt t="252712" x="7473950" y="2679700"/>
          <p14:tracePt t="252729" x="7505700" y="2641600"/>
          <p14:tracePt t="252744" x="7512050" y="2635250"/>
          <p14:tracePt t="252745" x="7518400" y="2622550"/>
          <p14:tracePt t="252761" x="7518400" y="2609850"/>
          <p14:tracePt t="252777" x="7499350" y="2597150"/>
          <p14:tracePt t="252793" x="7473950" y="2584450"/>
          <p14:tracePt t="252812" x="7454900" y="2571750"/>
          <p14:tracePt t="252827" x="7429500" y="2559050"/>
          <p14:tracePt t="252844" x="7416800" y="2546350"/>
          <p14:tracePt t="252921" x="7410450" y="2546350"/>
          <p14:tracePt t="252927" x="7397750" y="2540000"/>
          <p14:tracePt t="252945" x="7366000" y="2533650"/>
          <p14:tracePt t="252961" x="7340600" y="2520950"/>
          <p14:tracePt t="252978" x="7308850" y="2514600"/>
          <p14:tracePt t="252994" x="7296150" y="2514600"/>
          <p14:tracePt t="253012" x="7277100" y="2514600"/>
          <p14:tracePt t="253029" x="7258050" y="2514600"/>
          <p14:tracePt t="253033" x="7245350" y="2520950"/>
          <p14:tracePt t="253044" x="7232650" y="2527300"/>
          <p14:tracePt t="253061" x="7200900" y="2552700"/>
          <p14:tracePt t="253080" x="7181850" y="2571750"/>
          <p14:tracePt t="253095" x="7162800" y="2603500"/>
          <p14:tracePt t="253110" x="7150100" y="2635250"/>
          <p14:tracePt t="253127" x="7143750" y="2673350"/>
          <p14:tracePt t="253132" x="7143750" y="2686050"/>
          <p14:tracePt t="253144" x="7137400" y="2698750"/>
          <p14:tracePt t="253146" x="7137400" y="2705100"/>
          <p14:tracePt t="253160" x="7137400" y="2724150"/>
          <p14:tracePt t="253178" x="7137400" y="2736850"/>
          <p14:tracePt t="253195" x="7137400" y="2755900"/>
          <p14:tracePt t="253211" x="7156450" y="2794000"/>
          <p14:tracePt t="253216" x="7162800" y="2800350"/>
          <p14:tracePt t="253228" x="7175500" y="2819400"/>
          <p14:tracePt t="253245" x="7194550" y="2838450"/>
          <p14:tracePt t="253262" x="7207250" y="2851150"/>
          <p14:tracePt t="253278" x="7213600" y="2851150"/>
          <p14:tracePt t="253529" x="7188200" y="2857500"/>
          <p14:tracePt t="253535" x="7150100" y="2857500"/>
          <p14:tracePt t="253544" x="7112000" y="2863850"/>
          <p14:tracePt t="253546" x="7105650" y="2863850"/>
          <p14:tracePt t="257158" x="7099300" y="2863850"/>
          <p14:tracePt t="257164" x="7092950" y="2857500"/>
          <p14:tracePt t="257181" x="7067550" y="2825750"/>
          <p14:tracePt t="257199" x="7004050" y="2781300"/>
          <p14:tracePt t="257214" x="6915150" y="2743200"/>
          <p14:tracePt t="257231" x="6762750" y="2724150"/>
          <p14:tracePt t="257249" x="6565900" y="2724150"/>
          <p14:tracePt t="257269" x="6267450" y="2768600"/>
          <p14:tracePt t="257281" x="6172200" y="2794000"/>
          <p14:tracePt t="257282" x="6102350" y="2813050"/>
          <p14:tracePt t="257298" x="6038850" y="2832100"/>
          <p14:tracePt t="257316" x="6013450" y="2838450"/>
          <p14:tracePt t="257372" x="6007100" y="2838450"/>
          <p14:tracePt t="257381" x="6000750" y="2844800"/>
          <p14:tracePt t="257399" x="5962650" y="2882900"/>
          <p14:tracePt t="257416" x="5886450" y="2959100"/>
          <p14:tracePt t="257432" x="5791200" y="3073400"/>
          <p14:tracePt t="257448" x="5772150" y="3098800"/>
          <p14:tracePt t="257449" x="5772150" y="3124200"/>
          <p14:tracePt t="257465" x="5772150" y="3136900"/>
          <p14:tracePt t="257481" x="5772150" y="3168650"/>
          <p14:tracePt t="257499" x="5734050" y="3225800"/>
          <p14:tracePt t="257514" x="5626100" y="3289300"/>
          <p14:tracePt t="257532" x="5473700" y="3378200"/>
          <p14:tracePt t="257548" x="5353050" y="3454400"/>
          <p14:tracePt t="257566" x="5289550" y="3498850"/>
          <p14:tracePt t="257582" x="5245100" y="3530600"/>
          <p14:tracePt t="257587" x="5226050" y="3543300"/>
          <p14:tracePt t="257598" x="5213350" y="3556000"/>
          <p14:tracePt t="257616" x="5168900" y="3587750"/>
          <p14:tracePt t="257633" x="5054600" y="3651250"/>
          <p14:tracePt t="257648" x="4883150" y="3733800"/>
          <p14:tracePt t="257664" x="4679950" y="3816350"/>
          <p14:tracePt t="257668" x="4584700" y="3860800"/>
          <p14:tracePt t="257681" x="4476750" y="3898900"/>
          <p14:tracePt t="257700" x="4152900" y="4013200"/>
          <p14:tracePt t="257718" x="4006850" y="4057650"/>
          <p14:tracePt t="257731" x="3917950" y="4083050"/>
          <p14:tracePt t="257748" x="3886200" y="4089400"/>
          <p14:tracePt t="257766" x="3873500" y="4089400"/>
          <p14:tracePt t="257799" x="3867150" y="4089400"/>
          <p14:tracePt t="257816" x="3829050" y="4089400"/>
          <p14:tracePt t="257831" x="3765550" y="4089400"/>
          <p14:tracePt t="257848" x="3714750" y="4089400"/>
          <p14:tracePt t="257865" x="3702050" y="4089400"/>
          <p14:tracePt t="257899" x="3702050" y="4076700"/>
          <p14:tracePt t="257916" x="3695700" y="4051300"/>
          <p14:tracePt t="257932" x="3689350" y="4051300"/>
          <p14:tracePt t="257935" x="3683000" y="4044950"/>
          <p14:tracePt t="257948" x="3676650" y="4044950"/>
          <p14:tracePt t="257950" x="3625850" y="4038600"/>
          <p14:tracePt t="257966" x="3511550" y="4019550"/>
          <p14:tracePt t="257983" x="3403600" y="4006850"/>
          <p14:tracePt t="257998" x="3346450" y="3987800"/>
          <p14:tracePt t="258015" x="3340100" y="3987800"/>
          <p14:tracePt t="258034" x="3333750" y="3975100"/>
          <p14:tracePt t="258048" x="3308350" y="3962400"/>
          <p14:tracePt t="258065" x="3270250" y="3956050"/>
          <p14:tracePt t="258082" x="3168650" y="3956050"/>
          <p14:tracePt t="258098" x="3003550" y="3956050"/>
          <p14:tracePt t="258115" x="2813050" y="3949700"/>
          <p14:tracePt t="258118" x="2736850" y="3937000"/>
          <p14:tracePt t="258131" x="2667000" y="3924300"/>
          <p14:tracePt t="258148" x="2584450" y="3898900"/>
          <p14:tracePt t="258151" x="2571750" y="3892550"/>
          <p14:tracePt t="258165" x="2565400" y="3879850"/>
          <p14:tracePt t="258168" x="2559050" y="3867150"/>
          <p14:tracePt t="258182" x="2552700" y="3854450"/>
          <p14:tracePt t="258184" x="2533650" y="3848100"/>
          <p14:tracePt t="258199" x="2463800" y="3829050"/>
          <p14:tracePt t="258215" x="2330450" y="3822700"/>
          <p14:tracePt t="258233" x="2197100" y="3822700"/>
          <p14:tracePt t="258239" x="2108200" y="3822700"/>
          <p14:tracePt t="258248" x="2051050" y="3822700"/>
          <p14:tracePt t="258266" x="2000250" y="3822700"/>
          <p14:tracePt t="258281" x="1993900" y="3816350"/>
          <p14:tracePt t="258299" x="2000250" y="3816350"/>
          <p14:tracePt t="258317" x="2012950" y="3822700"/>
          <p14:tracePt t="258332" x="2012950" y="3841750"/>
          <p14:tracePt t="258348" x="2019300" y="3886200"/>
          <p14:tracePt t="258350" x="2019300" y="3911600"/>
          <p14:tracePt t="258366" x="2019300" y="3930650"/>
          <p14:tracePt t="258382" x="2025650" y="3968750"/>
          <p14:tracePt t="258387" x="2025650" y="3981450"/>
          <p14:tracePt t="258398" x="2038350" y="3994150"/>
          <p14:tracePt t="258401" x="2044700" y="4000500"/>
          <p14:tracePt t="258415" x="2044700" y="4006850"/>
          <p14:tracePt t="259288" x="2051050" y="4006850"/>
          <p14:tracePt t="259300" x="2076450" y="4006850"/>
          <p14:tracePt t="259316" x="2114550" y="4013200"/>
          <p14:tracePt t="259334" x="2165350" y="4013200"/>
          <p14:tracePt t="259349" x="2216150" y="4013200"/>
          <p14:tracePt t="259368" x="2266950" y="4013200"/>
          <p14:tracePt t="259384" x="2324100" y="4006850"/>
          <p14:tracePt t="259401" x="2381250" y="4006850"/>
          <p14:tracePt t="259416" x="2425700" y="4000500"/>
          <p14:tracePt t="259435" x="2514600" y="3981450"/>
          <p14:tracePt t="259449" x="2533650" y="3975100"/>
          <p14:tracePt t="259468" x="2584450" y="3949700"/>
          <p14:tracePt t="259483" x="2616200" y="3924300"/>
          <p14:tracePt t="259500" x="2628900" y="3917950"/>
          <p14:tracePt t="259516" x="2635250" y="3911600"/>
          <p14:tracePt t="259532" x="2641600" y="3905250"/>
          <p14:tracePt t="259568" x="2647950" y="3905250"/>
          <p14:tracePt t="259584" x="2647950" y="3898900"/>
          <p14:tracePt t="259617" x="2654300" y="3892550"/>
          <p14:tracePt t="259633" x="2660650" y="3886200"/>
          <p14:tracePt t="259651" x="2667000" y="3867150"/>
          <p14:tracePt t="259668" x="2667000" y="3835400"/>
          <p14:tracePt t="259685" x="2660650" y="3797300"/>
          <p14:tracePt t="259699" x="2641600" y="3778250"/>
          <p14:tracePt t="259718" x="2616200" y="3733800"/>
          <p14:tracePt t="259736" x="2590800" y="3708400"/>
          <p14:tracePt t="259749" x="2584450" y="3702050"/>
          <p14:tracePt t="259769" x="2571750" y="3702050"/>
          <p14:tracePt t="259784" x="2520950" y="3702050"/>
          <p14:tracePt t="259801" x="2393950" y="3721100"/>
          <p14:tracePt t="259816" x="2235200" y="3727450"/>
          <p14:tracePt t="259834" x="2076450" y="3733800"/>
          <p14:tracePt t="259841" x="2012950" y="3740150"/>
          <p14:tracePt t="259849" x="1962150" y="3746500"/>
          <p14:tracePt t="259867" x="1905000" y="3752850"/>
          <p14:tracePt t="259883" x="1898650" y="3752850"/>
          <p14:tracePt t="259901" x="1898650" y="3759200"/>
          <p14:tracePt t="259918" x="1924050" y="3784600"/>
          <p14:tracePt t="259933" x="1974850" y="3848100"/>
          <p14:tracePt t="259936" x="1993900" y="3873500"/>
          <p14:tracePt t="259950" x="2006600" y="3898900"/>
          <p14:tracePt t="259953" x="2019300" y="3917950"/>
          <p14:tracePt t="259967" x="2032000" y="3943350"/>
          <p14:tracePt t="259984" x="2057400" y="3981450"/>
          <p14:tracePt t="260000" x="2082800" y="4000500"/>
          <p14:tracePt t="260017" x="2120900" y="4019550"/>
          <p14:tracePt t="260033" x="2184400" y="4032250"/>
          <p14:tracePt t="260050" x="2286000" y="4032250"/>
          <p14:tracePt t="260067" x="2425700" y="4019550"/>
          <p14:tracePt t="260083" x="2565400" y="3987800"/>
          <p14:tracePt t="260102" x="2654300" y="3968750"/>
          <p14:tracePt t="260117" x="2667000" y="3962400"/>
          <p14:tracePt t="260135" x="2667000" y="3956050"/>
          <p14:tracePt t="260319" x="2673350" y="3956050"/>
          <p14:tracePt t="260324" x="2692400" y="3956050"/>
          <p14:tracePt t="260333" x="2711450" y="3956050"/>
          <p14:tracePt t="260351" x="2730500" y="3956050"/>
          <p14:tracePt t="260368" x="2743200" y="3956050"/>
          <p14:tracePt t="260385" x="2749550" y="3949700"/>
          <p14:tracePt t="260401" x="2755900" y="3949700"/>
          <p14:tracePt t="260605" x="2755900" y="3943350"/>
          <p14:tracePt t="260644" x="2774950" y="3937000"/>
          <p14:tracePt t="260650" x="2781300" y="3930650"/>
          <p14:tracePt t="260667" x="2889250" y="3930650"/>
          <p14:tracePt t="260684" x="2984500" y="3930650"/>
          <p14:tracePt t="260702" x="3022600" y="3937000"/>
          <p14:tracePt t="260719" x="3035300" y="3937000"/>
          <p14:tracePt t="260739" x="3035300" y="3943350"/>
          <p14:tracePt t="260744" x="3041650" y="3943350"/>
          <p14:tracePt t="260819" x="3054350" y="3949700"/>
          <p14:tracePt t="260828" x="3092450" y="3956050"/>
          <p14:tracePt t="260850" x="3149600" y="3962400"/>
          <p14:tracePt t="260869" x="3200400" y="3968750"/>
          <p14:tracePt t="260886" x="3232150" y="3975100"/>
          <p14:tracePt t="260902" x="3263900" y="3981450"/>
          <p14:tracePt t="260907" x="3276600" y="3987800"/>
          <p14:tracePt t="260918" x="3295650" y="3994150"/>
          <p14:tracePt t="260937" x="3340100" y="4000500"/>
          <p14:tracePt t="260952" x="3365500" y="4000500"/>
          <p14:tracePt t="260967" x="3390900" y="4000500"/>
          <p14:tracePt t="260985" x="3416300" y="4000500"/>
          <p14:tracePt t="261001" x="3448050" y="4000500"/>
          <p14:tracePt t="261018" x="3479800" y="4000500"/>
          <p14:tracePt t="261035" x="3530600" y="4006850"/>
          <p14:tracePt t="261040" x="3556000" y="4006850"/>
          <p14:tracePt t="261050" x="3581400" y="4006850"/>
          <p14:tracePt t="261067" x="3638550" y="4013200"/>
          <p14:tracePt t="261084" x="3689350" y="4013200"/>
          <p14:tracePt t="261102" x="3721100" y="4013200"/>
          <p14:tracePt t="261119" x="3746500" y="4006850"/>
          <p14:tracePt t="261134" x="3771900" y="4000500"/>
          <p14:tracePt t="261151" x="3784600" y="4000500"/>
          <p14:tracePt t="261296" x="3790950" y="4000500"/>
          <p14:tracePt t="261302" x="3797300" y="4000500"/>
          <p14:tracePt t="261318" x="3873500" y="4006850"/>
          <p14:tracePt t="261336" x="4051300" y="4019550"/>
          <p14:tracePt t="261351" x="4235450" y="4025900"/>
          <p14:tracePt t="261352" x="4368800" y="4032250"/>
          <p14:tracePt t="261367" x="4470400" y="4032250"/>
          <p14:tracePt t="261386" x="4699000" y="4038600"/>
          <p14:tracePt t="261403" x="4965700" y="4013200"/>
          <p14:tracePt t="261418" x="5029200" y="4006850"/>
          <p14:tracePt t="261419" x="5067300" y="3994150"/>
          <p14:tracePt t="261436" x="5111750" y="3981450"/>
          <p14:tracePt t="261452" x="5149850" y="3975100"/>
          <p14:tracePt t="261467" x="5187950" y="3975100"/>
          <p14:tracePt t="261486" x="5207000" y="3975100"/>
          <p14:tracePt t="261501" x="5213350" y="3975100"/>
          <p14:tracePt t="261526" x="5213350" y="3981450"/>
          <p14:tracePt t="261541" x="5219700" y="3981450"/>
          <p14:tracePt t="261555" x="5226050" y="3981450"/>
          <p14:tracePt t="261568" x="5232400" y="3981450"/>
          <p14:tracePt t="261586" x="5264150" y="3981450"/>
          <p14:tracePt t="261603" x="5340350" y="3975100"/>
          <p14:tracePt t="261619" x="5372100" y="3968750"/>
          <p14:tracePt t="261635" x="5384800" y="3968750"/>
          <p14:tracePt t="261638" x="5397500" y="3968750"/>
          <p14:tracePt t="261651" x="5397500" y="3962400"/>
          <p14:tracePt t="261668" x="5403850" y="3962400"/>
          <p14:tracePt t="262224" x="5410200" y="3962400"/>
          <p14:tracePt t="262235" x="5416550" y="3956050"/>
          <p14:tracePt t="262255" x="5486400" y="3905250"/>
          <p14:tracePt t="262268" x="5511800" y="3886200"/>
          <p14:tracePt t="262285" x="5562600" y="3829050"/>
          <p14:tracePt t="262303" x="5581650" y="3797300"/>
          <p14:tracePt t="262318" x="5600700" y="3765550"/>
          <p14:tracePt t="262337" x="5607050" y="3752850"/>
          <p14:tracePt t="262353" x="5607050" y="3740150"/>
          <p14:tracePt t="262369" x="5607050" y="3733800"/>
          <p14:tracePt t="262386" x="5600700" y="3727450"/>
          <p14:tracePt t="262391" x="5594350" y="3721100"/>
          <p14:tracePt t="262402" x="5581650" y="3714750"/>
          <p14:tracePt t="262422" x="5556250" y="3695700"/>
          <p14:tracePt t="262435" x="5530850" y="3683000"/>
          <p14:tracePt t="262452" x="5511800" y="3676650"/>
          <p14:tracePt t="262468" x="5492750" y="3663950"/>
          <p14:tracePt t="262472" x="5486400" y="3663950"/>
          <p14:tracePt t="262485" x="5486400" y="3657600"/>
          <p14:tracePt t="262487" x="5480050" y="3657600"/>
          <p14:tracePt t="262505" x="5473700" y="3657600"/>
          <p14:tracePt t="262519" x="5467350" y="3651250"/>
          <p14:tracePt t="262536" x="5448300" y="3651250"/>
          <p14:tracePt t="262553" x="5410200" y="3651250"/>
          <p14:tracePt t="262570" x="5365750" y="3651250"/>
          <p14:tracePt t="262576" x="5334000" y="3651250"/>
          <p14:tracePt t="262585" x="5321300" y="3651250"/>
          <p14:tracePt t="262602" x="5295900" y="3651250"/>
          <p14:tracePt t="262619" x="5276850" y="3651250"/>
          <p14:tracePt t="262636" x="5264150" y="3651250"/>
          <p14:tracePt t="262685" x="5257800" y="3651250"/>
          <p14:tracePt t="262704" x="5213350" y="3651250"/>
          <p14:tracePt t="262719" x="5149850" y="3663950"/>
          <p14:tracePt t="262736" x="5080000" y="3676650"/>
          <p14:tracePt t="262754" x="4991100" y="3695700"/>
          <p14:tracePt t="262771" x="4953000" y="3708400"/>
          <p14:tracePt t="262776" x="4933950" y="3714750"/>
          <p14:tracePt t="262785" x="4927600" y="3714750"/>
          <p14:tracePt t="262803" x="4921250" y="3740150"/>
          <p14:tracePt t="262819" x="4927600" y="3771900"/>
          <p14:tracePt t="262836" x="4972050" y="3841750"/>
          <p14:tracePt t="262852" x="5016500" y="3898900"/>
          <p14:tracePt t="262869" x="5067300" y="3956050"/>
          <p14:tracePt t="262890" x="5111750" y="4006850"/>
          <p14:tracePt t="262902" x="5118100" y="4013200"/>
          <p14:tracePt t="262920" x="5130800" y="4025900"/>
          <p14:tracePt t="262986" x="5118100" y="4051300"/>
          <p14:tracePt t="262992" x="5105400" y="4057650"/>
          <p14:tracePt t="263002" x="5048250" y="4076700"/>
          <p14:tracePt t="263019" x="4895850" y="4076700"/>
          <p14:tracePt t="263037" x="4819650" y="4064000"/>
          <p14:tracePt t="263053" x="4813300" y="4057650"/>
          <p14:tracePt t="264357" x="4794250" y="4051300"/>
          <p14:tracePt t="264365" x="4730750" y="4006850"/>
          <p14:tracePt t="264370" x="4660900" y="3962400"/>
          <p14:tracePt t="264387" x="4483100" y="3848100"/>
          <p14:tracePt t="264405" x="4368800" y="3790950"/>
          <p14:tracePt t="264420" x="4356100" y="3790950"/>
          <p14:tracePt t="264438" x="4330700" y="3829050"/>
          <p14:tracePt t="264455" x="4286250" y="3879850"/>
          <p14:tracePt t="264472" x="4197350" y="3962400"/>
          <p14:tracePt t="264487" x="4044950" y="4038600"/>
          <p14:tracePt t="264489" x="3930650" y="4083050"/>
          <p14:tracePt t="264504" x="3790950" y="4121150"/>
          <p14:tracePt t="264509" x="3651250" y="4152900"/>
          <p14:tracePt t="264521" x="3314700" y="4203700"/>
          <p14:tracePt t="264539" x="2984500" y="4241800"/>
          <p14:tracePt t="264553" x="2552700" y="4260850"/>
          <p14:tracePt t="264571" x="2076450" y="4260850"/>
          <p14:tracePt t="264589" x="1625600" y="4254500"/>
          <p14:tracePt t="264604" x="1276350" y="4229100"/>
          <p14:tracePt t="264620" x="1054100" y="4197350"/>
          <p14:tracePt t="264639" x="933450" y="4171950"/>
          <p14:tracePt t="264653" x="850900" y="4165600"/>
          <p14:tracePt t="264671" x="762000" y="4159250"/>
          <p14:tracePt t="264687" x="698500" y="4159250"/>
          <p14:tracePt t="264704" x="654050" y="4159250"/>
          <p14:tracePt t="264708" x="647700" y="4159250"/>
          <p14:tracePt t="264744" x="647700" y="4152900"/>
          <p14:tracePt t="264750" x="647700" y="4146550"/>
          <p14:tracePt t="264754" x="654050" y="4146550"/>
          <p14:tracePt t="264775" x="654050" y="4140200"/>
          <p14:tracePt t="264787" x="615950" y="4140200"/>
          <p14:tracePt t="264806" x="527050" y="4140200"/>
          <p14:tracePt t="264828" x="336550" y="4133850"/>
          <p14:tracePt t="264838" x="292100" y="4133850"/>
          <p14:tracePt t="264854" x="266700" y="4127500"/>
          <p14:tracePt t="264888" x="304800" y="4133850"/>
          <p14:tracePt t="264905" x="381000" y="4165600"/>
          <p14:tracePt t="264921" x="539750" y="4229100"/>
          <p14:tracePt t="264939" x="717550" y="4292600"/>
          <p14:tracePt t="264954" x="971550" y="4375150"/>
          <p14:tracePt t="264972" x="1168400" y="4413250"/>
          <p14:tracePt t="264989" x="1460500" y="4413250"/>
          <p14:tracePt t="265004" x="1549400" y="4375150"/>
          <p14:tracePt t="265007" x="1587500" y="4349750"/>
          <p14:tracePt t="265021" x="1631950" y="4292600"/>
          <p14:tracePt t="265039" x="1644650" y="4140200"/>
          <p14:tracePt t="265055" x="1612900" y="4032250"/>
          <p14:tracePt t="265073" x="1543050" y="3937000"/>
          <p14:tracePt t="265088" x="1441450" y="3873500"/>
          <p14:tracePt t="265105" x="1308100" y="3854450"/>
          <p14:tracePt t="265121" x="1130300" y="3867150"/>
          <p14:tracePt t="265139" x="889000" y="3930650"/>
          <p14:tracePt t="265155" x="704850" y="4000500"/>
          <p14:tracePt t="265172" x="565150" y="4070350"/>
          <p14:tracePt t="265187" x="527050" y="4121150"/>
          <p14:tracePt t="265204" x="565150" y="4165600"/>
          <p14:tracePt t="265209" x="654050" y="4191000"/>
          <p14:tracePt t="265222" x="977900" y="4222750"/>
          <p14:tracePt t="265238" x="1212850" y="4235450"/>
          <p14:tracePt t="265256" x="1955800" y="4260850"/>
          <p14:tracePt t="265272" x="2266950" y="4260850"/>
          <p14:tracePt t="265287" x="2374900" y="4241800"/>
          <p14:tracePt t="265305" x="2400300" y="4197350"/>
          <p14:tracePt t="265322" x="2400300" y="4152900"/>
          <p14:tracePt t="265338" x="2381250" y="4121150"/>
          <p14:tracePt t="265354" x="2355850" y="4095750"/>
          <p14:tracePt t="265372" x="2317750" y="4089400"/>
          <p14:tracePt t="265389" x="2298700" y="4089400"/>
          <p14:tracePt t="265404" x="2254250" y="4102100"/>
          <p14:tracePt t="265423" x="2152650" y="4114800"/>
          <p14:tracePt t="265439" x="2139950" y="4121150"/>
          <p14:tracePt t="280817" x="2152650" y="4121150"/>
          <p14:tracePt t="280822" x="2178050" y="4121150"/>
          <p14:tracePt t="280834" x="2228850" y="4121150"/>
          <p14:tracePt t="280853" x="2362200" y="4121150"/>
          <p14:tracePt t="280870" x="2546350" y="4133850"/>
          <p14:tracePt t="280884" x="2571750" y="4140200"/>
          <p14:tracePt t="280886" x="2590800" y="4159250"/>
          <p14:tracePt t="280903" x="2597150" y="4171950"/>
          <p14:tracePt t="280919" x="2597150" y="4203700"/>
          <p14:tracePt t="280934" x="2590800" y="4222750"/>
          <p14:tracePt t="280953" x="2584450" y="4241800"/>
          <p14:tracePt t="280969" x="2578100" y="4248150"/>
          <p14:tracePt t="280985" x="2578100" y="4254500"/>
          <p14:tracePt t="281001" x="2565400" y="4273550"/>
          <p14:tracePt t="281017" x="2540000" y="4305300"/>
          <p14:tracePt t="281035" x="2514600" y="4343400"/>
          <p14:tracePt t="281051" x="2476500" y="4394200"/>
          <p14:tracePt t="281067" x="2438400" y="4432300"/>
          <p14:tracePt t="281071" x="2425700" y="4451350"/>
          <p14:tracePt t="281084" x="2419350" y="4457700"/>
          <p14:tracePt t="281086" x="2400300" y="4470400"/>
          <p14:tracePt t="281101" x="2393950" y="4476750"/>
          <p14:tracePt t="281118" x="2362200" y="4495800"/>
          <p14:tracePt t="281191" x="2355850" y="4502150"/>
          <p14:tracePt t="281197" x="2349500" y="4508500"/>
          <p14:tracePt t="281219" x="2292350" y="4565650"/>
          <p14:tracePt t="281237" x="2247900" y="4610100"/>
          <p14:tracePt t="281251" x="2228850" y="4635500"/>
          <p14:tracePt t="281269" x="2209800" y="4660900"/>
          <p14:tracePt t="281286" x="2209800" y="4673600"/>
          <p14:tracePt t="281319" x="2228850" y="4692650"/>
          <p14:tracePt t="281336" x="2260600" y="4711700"/>
          <p14:tracePt t="281351" x="2279650" y="4724400"/>
          <p14:tracePt t="281353" x="2311400" y="4743450"/>
          <p14:tracePt t="281368" x="2324100" y="4749800"/>
          <p14:tracePt t="281387" x="2349500" y="4775200"/>
          <p14:tracePt t="281402" x="2393950" y="4794250"/>
          <p14:tracePt t="281418" x="2432050" y="4813300"/>
          <p14:tracePt t="281436" x="2470150" y="4838700"/>
          <p14:tracePt t="281452" x="2533650" y="4883150"/>
          <p14:tracePt t="281468" x="2578100" y="4914900"/>
          <p14:tracePt t="281486" x="2641600" y="4946650"/>
          <p14:tracePt t="281502" x="2673350" y="4953000"/>
          <p14:tracePt t="281507" x="2692400" y="4953000"/>
          <p14:tracePt t="281517" x="2711450" y="4953000"/>
          <p14:tracePt t="281534" x="2762250" y="4953000"/>
          <p14:tracePt t="281552" x="2800350" y="4946650"/>
          <p14:tracePt t="281555" x="2813050" y="4940300"/>
          <p14:tracePt t="281568" x="2825750" y="4933950"/>
          <p14:tracePt t="281570" x="2838450" y="4927600"/>
          <p14:tracePt t="281585" x="2863850" y="4921250"/>
          <p14:tracePt t="281603" x="2876550" y="4914900"/>
          <p14:tracePt t="281620" x="2882900" y="4914900"/>
          <p14:tracePt t="281637" x="2901950" y="4908550"/>
          <p14:tracePt t="281642" x="2908300" y="4908550"/>
          <p14:tracePt t="281651" x="2914650" y="4908550"/>
          <p14:tracePt t="281668" x="2933700" y="4908550"/>
          <p14:tracePt t="281686" x="2952750" y="4908550"/>
          <p14:tracePt t="281701" x="2971800" y="4908550"/>
          <p14:tracePt t="281718" x="2990850" y="4902200"/>
          <p14:tracePt t="281735" x="3009900" y="4895850"/>
          <p14:tracePt t="281753" x="3028950" y="4883150"/>
          <p14:tracePt t="281769" x="3048000" y="4876800"/>
          <p14:tracePt t="281786" x="3054350" y="4870450"/>
          <p14:tracePt t="281791" x="3060700" y="4864100"/>
          <p14:tracePt t="281818" x="3067050" y="4857750"/>
          <p14:tracePt t="281837" x="3073400" y="4857750"/>
          <p14:tracePt t="281851" x="3073400" y="4851400"/>
          <p14:tracePt t="281870" x="3079750" y="4851400"/>
          <p14:tracePt t="281903" x="3086100" y="4845050"/>
          <p14:tracePt t="281953" x="3092450" y="4845050"/>
          <p14:tracePt t="281986" x="3105150" y="4845050"/>
          <p14:tracePt t="282003" x="3117850" y="4845050"/>
          <p14:tracePt t="282019" x="3155950" y="4832350"/>
          <p14:tracePt t="282022" x="3175000" y="4819650"/>
          <p14:tracePt t="282037" x="3187700" y="4806950"/>
          <p14:tracePt t="282041" x="3206750" y="4794250"/>
          <p14:tracePt t="282070" x="3244850" y="4730750"/>
          <p14:tracePt t="282086" x="3257550" y="4705350"/>
          <p14:tracePt t="282103" x="3270250" y="4648200"/>
          <p14:tracePt t="282119" x="3270250" y="4635500"/>
          <p14:tracePt t="282135" x="3263900" y="4629150"/>
          <p14:tracePt t="282152" x="3251200" y="4622800"/>
          <p14:tracePt t="282170" x="3206750" y="4616450"/>
          <p14:tracePt t="282185" x="3162300" y="4610100"/>
          <p14:tracePt t="282203" x="3111500" y="4610100"/>
          <p14:tracePt t="282218" x="3073400" y="4610100"/>
          <p14:tracePt t="282235" x="3041650" y="4610100"/>
          <p14:tracePt t="282252" x="3003550" y="4610100"/>
          <p14:tracePt t="282269" x="2971800" y="4610100"/>
          <p14:tracePt t="282285" x="2933700" y="4616450"/>
          <p14:tracePt t="282288" x="2927350" y="4629150"/>
          <p14:tracePt t="282302" x="2921000" y="4635500"/>
          <p14:tracePt t="282305" x="2914650" y="4654550"/>
          <p14:tracePt t="282318" x="2914650" y="4673600"/>
          <p14:tracePt t="282320" x="2914650" y="4686300"/>
          <p14:tracePt t="282335" x="2927350" y="4718050"/>
          <p14:tracePt t="282353" x="2946400" y="4749800"/>
          <p14:tracePt t="282368" x="2971800" y="4781550"/>
          <p14:tracePt t="282387" x="3003550" y="4800600"/>
          <p14:tracePt t="282402" x="3041650" y="4819650"/>
          <p14:tracePt t="282420" x="3175000" y="4870450"/>
          <p14:tracePt t="282436" x="3295650" y="4908550"/>
          <p14:tracePt t="282441" x="3371850" y="4933950"/>
          <p14:tracePt t="282452" x="3422650" y="4940300"/>
          <p14:tracePt t="282468" x="3498850" y="4953000"/>
          <p14:tracePt t="282487" x="3575050" y="4953000"/>
          <p14:tracePt t="282506" x="3625850" y="4946650"/>
          <p14:tracePt t="282519" x="3638550" y="4940300"/>
          <p14:tracePt t="282523" x="3644900" y="4933950"/>
          <p14:tracePt t="282535" x="3651250" y="4927600"/>
          <p14:tracePt t="282553" x="3683000" y="4914900"/>
          <p14:tracePt t="282570" x="3740150" y="4908550"/>
          <p14:tracePt t="282585" x="3816350" y="4902200"/>
          <p14:tracePt t="282602" x="3879850" y="4902200"/>
          <p14:tracePt t="282619" x="3968750" y="4914900"/>
          <p14:tracePt t="282635" x="4025900" y="4927600"/>
          <p14:tracePt t="282653" x="4057650" y="4933950"/>
          <p14:tracePt t="282672" x="4070350" y="4940300"/>
          <p14:tracePt t="282686" x="4076700" y="4940300"/>
          <p14:tracePt t="282704" x="4083050" y="4940300"/>
          <p14:tracePt t="282719" x="4095750" y="4946650"/>
          <p14:tracePt t="282736" x="4121150" y="4946650"/>
          <p14:tracePt t="282754" x="4159250" y="4953000"/>
          <p14:tracePt t="282771" x="4197350" y="4953000"/>
          <p14:tracePt t="282787" x="4254500" y="4953000"/>
          <p14:tracePt t="282805" x="4279900" y="4953000"/>
          <p14:tracePt t="282821" x="4286250" y="4953000"/>
          <p14:tracePt t="282844" x="4292600" y="4953000"/>
          <p14:tracePt t="283210" x="4305300" y="4953000"/>
          <p14:tracePt t="283219" x="4311650" y="4953000"/>
          <p14:tracePt t="283223" x="4343400" y="4953000"/>
          <p14:tracePt t="283236" x="4368800" y="4953000"/>
          <p14:tracePt t="283255" x="4508500" y="4946650"/>
          <p14:tracePt t="283269" x="4559300" y="4946650"/>
          <p14:tracePt t="283272" x="4622800" y="4946650"/>
          <p14:tracePt t="283286" x="4692650" y="4953000"/>
          <p14:tracePt t="283288" x="4743450" y="4959350"/>
          <p14:tracePt t="283305" x="4876800" y="4972050"/>
          <p14:tracePt t="283319" x="4972050" y="4972050"/>
          <p14:tracePt t="283337" x="5048250" y="4965700"/>
          <p14:tracePt t="283353" x="5092700" y="4953000"/>
          <p14:tracePt t="283371" x="5111750" y="4953000"/>
          <p14:tracePt t="283387" x="5124450" y="4953000"/>
          <p14:tracePt t="283404" x="5137150" y="4953000"/>
          <p14:tracePt t="283419" x="5149850" y="4953000"/>
          <p14:tracePt t="283436" x="5175250" y="4965700"/>
          <p14:tracePt t="283441" x="5187950" y="4965700"/>
          <p14:tracePt t="283453" x="5194300" y="4972050"/>
          <p14:tracePt t="283455" x="5207000" y="4972050"/>
          <p14:tracePt t="283470" x="5213350" y="4978400"/>
          <p14:tracePt t="283487" x="5245100" y="4984750"/>
          <p14:tracePt t="283493" x="5270500" y="4984750"/>
          <p14:tracePt t="283502" x="5283200" y="4991100"/>
          <p14:tracePt t="283521" x="5391150" y="5010150"/>
          <p14:tracePt t="283536" x="5416550" y="5010150"/>
          <p14:tracePt t="283539" x="5467350" y="5016500"/>
          <p14:tracePt t="283553" x="5562600" y="5016500"/>
          <p14:tracePt t="283570" x="5626100" y="5016500"/>
          <p14:tracePt t="283586" x="5676900" y="5010150"/>
          <p14:tracePt t="283603" x="5721350" y="5003800"/>
          <p14:tracePt t="283620" x="5727700" y="5003800"/>
          <p14:tracePt t="283637" x="5734050" y="5003800"/>
          <p14:tracePt t="283699" x="5734050" y="4997450"/>
          <p14:tracePt t="283709" x="5740400" y="4997450"/>
          <p14:tracePt t="283719" x="5746750" y="4991100"/>
          <p14:tracePt t="283737" x="5753100" y="4978400"/>
          <p14:tracePt t="283753" x="5778500" y="4965700"/>
          <p14:tracePt t="283771" x="5803900" y="4953000"/>
          <p14:tracePt t="283786" x="5822950" y="4946650"/>
          <p14:tracePt t="283804" x="5873750" y="4921250"/>
          <p14:tracePt t="283820" x="5949950" y="4895850"/>
          <p14:tracePt t="283837" x="6007100" y="4883150"/>
          <p14:tracePt t="283854" x="6064250" y="4870450"/>
          <p14:tracePt t="283871" x="6070600" y="4864100"/>
          <p14:tracePt t="283905" x="6076950" y="4864100"/>
          <p14:tracePt t="283921" x="6083300" y="4864100"/>
          <p14:tracePt t="283937" x="6096000" y="4864100"/>
          <p14:tracePt t="283955" x="6108700" y="4870450"/>
          <p14:tracePt t="283961" x="6115050" y="4870450"/>
          <p14:tracePt t="283969" x="6121400" y="4870450"/>
          <p14:tracePt t="283987" x="6127750" y="4870450"/>
          <p14:tracePt t="284026" x="6115050" y="4864100"/>
          <p14:tracePt t="284039" x="6070600" y="4826000"/>
          <p14:tracePt t="284054" x="6013450" y="4787900"/>
          <p14:tracePt t="284070" x="6007100" y="4781550"/>
          <p14:tracePt t="289596" x="6000750" y="4781550"/>
          <p14:tracePt t="289604" x="5937250" y="4737100"/>
          <p14:tracePt t="289625" x="5753100" y="4603750"/>
          <p14:tracePt t="289643" x="5524500" y="4464050"/>
          <p14:tracePt t="289658" x="5283200" y="4349750"/>
          <p14:tracePt t="289677" x="5105400" y="4286250"/>
          <p14:tracePt t="289692" x="5016500" y="4273550"/>
          <p14:tracePt t="289709" x="4997450" y="4273550"/>
          <p14:tracePt t="289764" x="5003800" y="4279900"/>
          <p14:tracePt t="289775" x="5054600" y="4311650"/>
          <p14:tracePt t="289793" x="5162550" y="4375150"/>
          <p14:tracePt t="289810" x="5302250" y="4438650"/>
          <p14:tracePt t="289814" x="5397500" y="4489450"/>
          <p14:tracePt t="289825" x="5461000" y="4514850"/>
          <p14:tracePt t="289843" x="5651500" y="4578350"/>
          <p14:tracePt t="289859" x="5657850" y="4584700"/>
          <p14:tracePt t="289893" x="5651500" y="4584700"/>
          <p14:tracePt t="289910" x="5613400" y="4603750"/>
          <p14:tracePt t="289926" x="5480050" y="4679950"/>
          <p14:tracePt t="289943" x="5384800" y="4756150"/>
          <p14:tracePt t="289958" x="5314950" y="4838700"/>
          <p14:tracePt t="289975" x="5276850" y="4902200"/>
          <p14:tracePt t="289991" x="5251450" y="4953000"/>
          <p14:tracePt t="290008" x="5187950" y="5003800"/>
          <p14:tracePt t="290025" x="5086350" y="5060950"/>
          <p14:tracePt t="290043" x="4984750" y="5111750"/>
          <p14:tracePt t="290048" x="4908550" y="5149850"/>
          <p14:tracePt t="290058" x="4838700" y="5194300"/>
          <p14:tracePt t="290075" x="4711700" y="5270500"/>
          <p14:tracePt t="290092" x="4629150" y="5321300"/>
          <p14:tracePt t="290111" x="4578350" y="5353050"/>
          <p14:tracePt t="290125" x="4572000" y="5372100"/>
          <p14:tracePt t="290143" x="4572000" y="5384800"/>
          <p14:tracePt t="290176" x="4565650" y="5391150"/>
          <p14:tracePt t="290193" x="4546600" y="5397500"/>
          <p14:tracePt t="290208" x="4514850" y="5410200"/>
          <p14:tracePt t="290225" x="4489450" y="5416550"/>
          <p14:tracePt t="290230" x="4476750" y="5416550"/>
          <p14:tracePt t="290242" x="4470400" y="5416550"/>
          <p14:tracePt t="290258" x="4451350" y="5422900"/>
          <p14:tracePt t="290276" x="4419600" y="5429250"/>
          <p14:tracePt t="290293" x="4343400" y="5461000"/>
          <p14:tracePt t="290309" x="4229100" y="5505450"/>
          <p14:tracePt t="290325" x="4064000" y="5607050"/>
          <p14:tracePt t="290330" x="4000500" y="5657850"/>
          <p14:tracePt t="290342" x="3937000" y="5702300"/>
          <p14:tracePt t="290360" x="3790950" y="5803900"/>
          <p14:tracePt t="290377" x="3727450" y="5816600"/>
          <p14:tracePt t="290393" x="3676650" y="5816600"/>
          <p14:tracePt t="290409" x="3632200" y="5810250"/>
          <p14:tracePt t="290425" x="3600450" y="5810250"/>
          <p14:tracePt t="290442" x="3568700" y="5803900"/>
          <p14:tracePt t="290448" x="3562350" y="5797550"/>
          <p14:tracePt t="290458" x="3549650" y="5797550"/>
          <p14:tracePt t="290477" x="3536950" y="5791200"/>
          <p14:tracePt t="290492" x="3492500" y="5784850"/>
          <p14:tracePt t="290510" x="3403600" y="5765800"/>
          <p14:tracePt t="290525" x="3244850" y="5759450"/>
          <p14:tracePt t="290543" x="3035300" y="5753100"/>
          <p14:tracePt t="290559" x="2832100" y="5753100"/>
          <p14:tracePt t="290576" x="2673350" y="5759450"/>
          <p14:tracePt t="290579" x="2635250" y="5759450"/>
          <p14:tracePt t="290592" x="2603500" y="5759450"/>
          <p14:tracePt t="290594" x="2590800" y="5759450"/>
          <p14:tracePt t="290627" x="2578100" y="5753100"/>
          <p14:tracePt t="290643" x="2482850" y="5721350"/>
          <p14:tracePt t="290662" x="2235200" y="5689600"/>
          <p14:tracePt t="290677" x="1911350" y="5670550"/>
          <p14:tracePt t="290694" x="1619250" y="5645150"/>
          <p14:tracePt t="290710" x="1460500" y="5607050"/>
          <p14:tracePt t="290730" x="1416050" y="5581650"/>
          <p14:tracePt t="290760" x="1428750" y="5575300"/>
          <p14:tracePt t="290777" x="1447800" y="5556250"/>
          <p14:tracePt t="290793" x="1454150" y="5556250"/>
          <p14:tracePt t="290809" x="1460500" y="5549900"/>
          <p14:tracePt t="290812" x="1466850" y="5549900"/>
          <p14:tracePt t="290826" x="1473200" y="5543550"/>
          <p14:tracePt t="290843" x="1504950" y="5543550"/>
          <p14:tracePt t="290859" x="1562100" y="5537200"/>
          <p14:tracePt t="290876" x="1600200" y="5530850"/>
          <p14:tracePt t="290893" x="1644650" y="5518150"/>
          <p14:tracePt t="290910" x="1663700" y="5505450"/>
          <p14:tracePt t="291051" x="1670050" y="5505450"/>
          <p14:tracePt t="291060" x="1676400" y="5499100"/>
          <p14:tracePt t="291077" x="1689100" y="5486400"/>
          <p14:tracePt t="291095" x="1701800" y="5486400"/>
          <p14:tracePt t="291144" x="1708150" y="5486400"/>
          <p14:tracePt t="291161" x="1727200" y="5486400"/>
          <p14:tracePt t="291177" x="1733550" y="5486400"/>
          <p14:tracePt t="291193" x="1739900" y="5486400"/>
          <p14:tracePt t="291195" x="1746250" y="5480050"/>
          <p14:tracePt t="291210" x="1765300" y="5480050"/>
          <p14:tracePt t="291214" x="1771650" y="5473700"/>
          <p14:tracePt t="291226" x="1778000" y="5473700"/>
          <p14:tracePt t="291245" x="1816100" y="5454650"/>
          <p14:tracePt t="291261" x="1835150" y="5441950"/>
          <p14:tracePt t="291277" x="1847850" y="5435600"/>
          <p14:tracePt t="291293" x="1860550" y="5435600"/>
          <p14:tracePt t="291311" x="1873250" y="5429250"/>
          <p14:tracePt t="291327" x="1879600" y="5422900"/>
          <p14:tracePt t="291344" x="1892300" y="5422900"/>
          <p14:tracePt t="291359" x="1911350" y="5416550"/>
          <p14:tracePt t="291378" x="1924050" y="5416550"/>
          <p14:tracePt t="291393" x="1936750" y="5410200"/>
          <p14:tracePt t="291410" x="1949450" y="5403850"/>
          <p14:tracePt t="291426" x="1955800" y="5403850"/>
          <p14:tracePt t="291460" x="1962150" y="5397500"/>
          <p14:tracePt t="291511" x="1974850" y="5397500"/>
          <p14:tracePt t="291529" x="1993900" y="5391150"/>
          <p14:tracePt t="291543" x="2006600" y="5384800"/>
          <p14:tracePt t="291560" x="2032000" y="5384800"/>
          <p14:tracePt t="291576" x="2063750" y="5384800"/>
          <p14:tracePt t="291594" x="2197100" y="5410200"/>
          <p14:tracePt t="291611" x="2355850" y="5429250"/>
          <p14:tracePt t="291626" x="2476500" y="5448300"/>
          <p14:tracePt t="291628" x="2520950" y="5454650"/>
          <p14:tracePt t="291643" x="2533650" y="5454650"/>
          <p14:tracePt t="291648" x="2540000" y="5454650"/>
          <p14:tracePt t="291769" x="2546350" y="5454650"/>
          <p14:tracePt t="291777" x="2552700" y="5448300"/>
          <p14:tracePt t="291795" x="2590800" y="5435600"/>
          <p14:tracePt t="291812" x="2635250" y="5429250"/>
          <p14:tracePt t="291828" x="2705100" y="5429250"/>
          <p14:tracePt t="291843" x="2781300" y="5429250"/>
          <p14:tracePt t="291861" x="2876550" y="5429250"/>
          <p14:tracePt t="291878" x="2971800" y="5441950"/>
          <p14:tracePt t="291895" x="3086100" y="5441950"/>
          <p14:tracePt t="291911" x="3162300" y="5441950"/>
          <p14:tracePt t="291929" x="3225800" y="5435600"/>
          <p14:tracePt t="291943" x="3257550" y="5429250"/>
          <p14:tracePt t="291961" x="3289300" y="5422900"/>
          <p14:tracePt t="291977" x="3308350" y="5416550"/>
          <p14:tracePt t="291994" x="3321050" y="5416550"/>
          <p14:tracePt t="292011" x="3333750" y="5403850"/>
          <p14:tracePt t="292027" x="3340100" y="5403850"/>
          <p14:tracePt t="292045" x="3346450" y="5397500"/>
          <p14:tracePt t="292061" x="3352800" y="5391150"/>
          <p14:tracePt t="292081" x="3371850" y="5372100"/>
          <p14:tracePt t="292093" x="3378200" y="5359400"/>
          <p14:tracePt t="292111" x="3378200" y="5334000"/>
          <p14:tracePt t="292126" x="3378200" y="5308600"/>
          <p14:tracePt t="292143" x="3371850" y="5283200"/>
          <p14:tracePt t="292146" x="3365500" y="5276850"/>
          <p14:tracePt t="292161" x="3352800" y="5251450"/>
          <p14:tracePt t="292179" x="3321050" y="5213350"/>
          <p14:tracePt t="292193" x="3302000" y="5200650"/>
          <p14:tracePt t="292211" x="3276600" y="5175250"/>
          <p14:tracePt t="292227" x="3257550" y="5156200"/>
          <p14:tracePt t="292245" x="3206750" y="5137150"/>
          <p14:tracePt t="292251" x="3194050" y="5124450"/>
          <p14:tracePt t="292260" x="3175000" y="5118100"/>
          <p14:tracePt t="292277" x="3105150" y="5086350"/>
          <p14:tracePt t="292295" x="3048000" y="5060950"/>
          <p14:tracePt t="292310" x="2990850" y="5029200"/>
          <p14:tracePt t="292328" x="2908300" y="4984750"/>
          <p14:tracePt t="292344" x="2870200" y="4965700"/>
          <p14:tracePt t="292362" x="2825750" y="4927600"/>
          <p14:tracePt t="292379" x="2768600" y="4895850"/>
          <p14:tracePt t="292393" x="2724150" y="4889500"/>
          <p14:tracePt t="292398" x="2705100" y="4889500"/>
          <p14:tracePt t="292410" x="2660650" y="4889500"/>
          <p14:tracePt t="292427" x="2597150" y="4889500"/>
          <p14:tracePt t="292445" x="2565400" y="4895850"/>
          <p14:tracePt t="292460" x="2533650" y="4914900"/>
          <p14:tracePt t="292478" x="2527300" y="4927600"/>
          <p14:tracePt t="292482" x="2527300" y="4933950"/>
          <p14:tracePt t="292494" x="2520950" y="4933950"/>
          <p14:tracePt t="292512" x="2520950" y="4946650"/>
          <p14:tracePt t="292518" x="2546350" y="4959350"/>
          <p14:tracePt t="292527" x="2559050" y="4972050"/>
          <p14:tracePt t="292545" x="2603500" y="4997450"/>
          <p14:tracePt t="292562" x="2679700" y="5035550"/>
          <p14:tracePt t="292579" x="2794000" y="5080000"/>
          <p14:tracePt t="292585" x="2851150" y="5099050"/>
          <p14:tracePt t="292594" x="2908300" y="5118100"/>
          <p14:tracePt t="292610" x="3028950" y="5143500"/>
          <p14:tracePt t="292629" x="3105150" y="5149850"/>
          <p14:tracePt t="292645" x="3162300" y="5156200"/>
          <p14:tracePt t="292662" x="3175000" y="5156200"/>
          <p14:tracePt t="292678" x="3187700" y="5156200"/>
          <p14:tracePt t="292694" x="3200400" y="5156200"/>
          <p14:tracePt t="292712" x="3238500" y="5156200"/>
          <p14:tracePt t="292727" x="3270250" y="5156200"/>
          <p14:tracePt t="292744" x="3295650" y="5156200"/>
          <p14:tracePt t="292762" x="3302000" y="5156200"/>
          <p14:tracePt t="292811" x="3308350" y="5156200"/>
          <p14:tracePt t="293352" x="3302000" y="5156200"/>
          <p14:tracePt t="293375" x="3295650" y="5156200"/>
          <p14:tracePt t="293390" x="3289300" y="5156200"/>
          <p14:tracePt t="293794" x="3295650" y="5149850"/>
          <p14:tracePt t="293802" x="3302000" y="5149850"/>
          <p14:tracePt t="293811" x="3308350" y="5143500"/>
          <p14:tracePt t="293830" x="3314700" y="5137150"/>
          <p14:tracePt t="293848" x="3321050" y="5137150"/>
          <p14:tracePt t="294006" x="3314700" y="5137150"/>
          <p14:tracePt t="294034" x="3314700" y="5143500"/>
          <p14:tracePt t="294040" x="3308350" y="5143500"/>
          <p14:tracePt t="294051" x="3302000" y="5149850"/>
          <p14:tracePt t="294095" x="3295650" y="5156200"/>
          <p14:tracePt t="294105" x="3289300" y="5168900"/>
          <p14:tracePt t="294111" x="3289300" y="5175250"/>
          <p14:tracePt t="294130" x="3289300" y="5181600"/>
          <p14:tracePt t="294147" x="3289300" y="5187950"/>
          <p14:tracePt t="294164" x="3308350" y="5194300"/>
          <p14:tracePt t="294180" x="3346450" y="5207000"/>
          <p14:tracePt t="294195" x="3378200" y="5213350"/>
          <p14:tracePt t="294213" x="3429000" y="5213350"/>
          <p14:tracePt t="294230" x="3460750" y="5213350"/>
          <p14:tracePt t="294235" x="3467100" y="5213350"/>
          <p14:tracePt t="294245" x="3486150" y="5213350"/>
          <p14:tracePt t="294263" x="3498850" y="5207000"/>
          <p14:tracePt t="294280" x="3517900" y="5194300"/>
          <p14:tracePt t="294297" x="3530600" y="5181600"/>
          <p14:tracePt t="294300" x="3536950" y="5175250"/>
          <p14:tracePt t="294312" x="3543300" y="5168900"/>
          <p14:tracePt t="294314" x="3543300" y="5162550"/>
          <p14:tracePt t="294329" x="3562350" y="5143500"/>
          <p14:tracePt t="294345" x="3568700" y="5124450"/>
          <p14:tracePt t="294363" x="3581400" y="5092700"/>
          <p14:tracePt t="294380" x="3587750" y="5073650"/>
          <p14:tracePt t="294396" x="3587750" y="5054600"/>
          <p14:tracePt t="294412" x="3587750" y="5041900"/>
          <p14:tracePt t="294429" x="3581400" y="5029200"/>
          <p14:tracePt t="294445" x="3575050" y="5022850"/>
          <p14:tracePt t="294463" x="3556000" y="5003800"/>
          <p14:tracePt t="294482" x="3543300" y="4997450"/>
          <p14:tracePt t="294496" x="3530600" y="4991100"/>
          <p14:tracePt t="294513" x="3517900" y="4984750"/>
          <p14:tracePt t="294530" x="3511550" y="4978400"/>
          <p14:tracePt t="294545" x="3498850" y="4965700"/>
          <p14:tracePt t="294563" x="3486150" y="4959350"/>
          <p14:tracePt t="294568" x="3479800" y="4959350"/>
          <p14:tracePt t="294578" x="3467100" y="4953000"/>
          <p14:tracePt t="294580" x="3454400" y="4953000"/>
          <p14:tracePt t="294596" x="3403600" y="4946650"/>
          <p14:tracePt t="294612" x="3378200" y="4946650"/>
          <p14:tracePt t="294629" x="3365500" y="4946650"/>
          <p14:tracePt t="294682" x="3359150" y="4946650"/>
          <p14:tracePt t="294697" x="3340100" y="4946650"/>
          <p14:tracePt t="294712" x="3314700" y="4946650"/>
          <p14:tracePt t="294729" x="3302000" y="4959350"/>
          <p14:tracePt t="294734" x="3295650" y="4965700"/>
          <p14:tracePt t="294745" x="3282950" y="4978400"/>
          <p14:tracePt t="294764" x="3270250" y="5003800"/>
          <p14:tracePt t="294781" x="3263900" y="5041900"/>
          <p14:tracePt t="294795" x="3257550" y="5092700"/>
          <p14:tracePt t="294799" x="3257550" y="5118100"/>
          <p14:tracePt t="294817" x="3263900" y="5143500"/>
          <p14:tracePt t="294823" x="3263900" y="5162550"/>
          <p14:tracePt t="294829" x="3270250" y="5187950"/>
          <p14:tracePt t="294849" x="3276600" y="5232400"/>
          <p14:tracePt t="294862" x="3276600" y="5302250"/>
          <p14:tracePt t="294880" x="3276600" y="5372100"/>
          <p14:tracePt t="294897" x="3257550" y="5422900"/>
          <p14:tracePt t="294914" x="3251200" y="5448300"/>
          <p14:tracePt t="294929" x="3251200" y="5486400"/>
          <p14:tracePt t="294946" x="3251200" y="5505450"/>
          <p14:tracePt t="295006" x="3232150" y="5505450"/>
          <p14:tracePt t="295014" x="3213100" y="5511800"/>
          <p14:tracePt t="295030" x="3092450" y="5543550"/>
          <p14:tracePt t="295048" x="3041650" y="5549900"/>
          <p14:tracePt t="316123" x="3035300" y="5549900"/>
          <p14:tracePt t="316129" x="3022600" y="5549900"/>
          <p14:tracePt t="316134" x="2990850" y="5543550"/>
          <p14:tracePt t="316146" x="2965450" y="5537200"/>
          <p14:tracePt t="316165" x="2927350" y="5524500"/>
          <p14:tracePt t="316186" x="2806700" y="5486400"/>
          <p14:tracePt t="316197" x="2724150" y="5461000"/>
          <p14:tracePt t="316214" x="2520950" y="5403850"/>
          <p14:tracePt t="316217" x="2406650" y="5391150"/>
          <p14:tracePt t="316231" x="2184400" y="5416550"/>
          <p14:tracePt t="316249" x="2012950" y="5486400"/>
          <p14:tracePt t="316267" x="1854200" y="5600700"/>
          <p14:tracePt t="316280" x="1746250" y="5715000"/>
          <p14:tracePt t="316298" x="1657350" y="5816600"/>
          <p14:tracePt t="316314" x="1555750" y="5943600"/>
          <p14:tracePt t="316331" x="1460500" y="6051550"/>
          <p14:tracePt t="316347" x="1371600" y="6172200"/>
          <p14:tracePt t="316365" x="1365250" y="6248400"/>
          <p14:tracePt t="316371" x="1377950" y="6280150"/>
          <p14:tracePt t="316380" x="1390650" y="6318250"/>
          <p14:tracePt t="316397" x="1447800" y="6356350"/>
          <p14:tracePt t="316415" x="1524000" y="6362700"/>
          <p14:tracePt t="316419" x="1555750" y="6362700"/>
          <p14:tracePt t="316430" x="1574800" y="6362700"/>
          <p14:tracePt t="316447" x="1581150" y="6362700"/>
          <p14:tracePt t="316468" x="1581150" y="6356350"/>
          <p14:tracePt t="316481" x="1581150" y="6350000"/>
          <p14:tracePt t="316499" x="1587500" y="6299200"/>
          <p14:tracePt t="316515" x="1587500" y="6184900"/>
          <p14:tracePt t="316532" x="1587500" y="6089650"/>
          <p14:tracePt t="316538" x="1581150" y="6038850"/>
          <p14:tracePt t="316547" x="1562100" y="5994400"/>
          <p14:tracePt t="316564" x="1511300" y="5918200"/>
          <p14:tracePt t="316582" x="1416050" y="5842000"/>
          <p14:tracePt t="316597" x="1320800" y="5797550"/>
          <p14:tracePt t="316615" x="1181100" y="5734050"/>
          <p14:tracePt t="316634" x="977900" y="5670550"/>
          <p14:tracePt t="316647" x="927100" y="5651500"/>
          <p14:tracePt t="316665" x="863600" y="5632450"/>
          <p14:tracePt t="316669" x="825500" y="5619750"/>
          <p14:tracePt t="316681" x="787400" y="5613400"/>
          <p14:tracePt t="316699" x="647700" y="5607050"/>
          <p14:tracePt t="316715" x="539750" y="5607050"/>
          <p14:tracePt t="316731" x="520700" y="5607050"/>
          <p14:tracePt t="316735" x="482600" y="5613400"/>
          <p14:tracePt t="316747" x="457200" y="5619750"/>
          <p14:tracePt t="316764" x="450850" y="5619750"/>
          <p14:tracePt t="316831" x="450850" y="5626100"/>
          <p14:tracePt t="316836" x="450850" y="5632450"/>
          <p14:tracePt t="316847" x="450850" y="5645150"/>
          <p14:tracePt t="316865" x="450850" y="5683250"/>
          <p14:tracePt t="316881" x="457200" y="5715000"/>
          <p14:tracePt t="316885" x="476250" y="5734050"/>
          <p14:tracePt t="316898" x="488950" y="5746750"/>
          <p14:tracePt t="316902" x="520700" y="5759450"/>
          <p14:tracePt t="316914" x="539750" y="5772150"/>
          <p14:tracePt t="316918" x="577850" y="5784850"/>
          <p14:tracePt t="316931" x="603250" y="5791200"/>
          <p14:tracePt t="316950" x="730250" y="5797550"/>
          <p14:tracePt t="316966" x="806450" y="5784850"/>
          <p14:tracePt t="316981" x="863600" y="5765800"/>
          <p14:tracePt t="317000" x="908050" y="5740400"/>
          <p14:tracePt t="317014" x="927100" y="5721350"/>
          <p14:tracePt t="317032" x="933450" y="5695950"/>
          <p14:tracePt t="317048" x="939800" y="5676900"/>
          <p14:tracePt t="317066" x="939800" y="5664200"/>
          <p14:tracePt t="317081" x="927100" y="5638800"/>
          <p14:tracePt t="317098" x="908050" y="5619750"/>
          <p14:tracePt t="317101" x="901700" y="5613400"/>
          <p14:tracePt t="317114" x="876300" y="5600700"/>
          <p14:tracePt t="317133" x="800100" y="5588000"/>
          <p14:tracePt t="317149" x="755650" y="5581650"/>
          <p14:tracePt t="317167" x="692150" y="5575300"/>
          <p14:tracePt t="317174" x="673100" y="5575300"/>
          <p14:tracePt t="317201" x="615950" y="5575300"/>
          <p14:tracePt t="317215" x="603250" y="5575300"/>
          <p14:tracePt t="317233" x="539750" y="5581650"/>
          <p14:tracePt t="317248" x="488950" y="5594350"/>
          <p14:tracePt t="317265" x="469900" y="5600700"/>
          <p14:tracePt t="317281" x="450850" y="5607050"/>
          <p14:tracePt t="317299" x="438150" y="5632450"/>
          <p14:tracePt t="317315" x="431800" y="5657850"/>
          <p14:tracePt t="317331" x="450850" y="5721350"/>
          <p14:tracePt t="317349" x="463550" y="5772150"/>
          <p14:tracePt t="317365" x="469900" y="5810250"/>
          <p14:tracePt t="317381" x="476250" y="5854700"/>
          <p14:tracePt t="317385" x="476250" y="5861050"/>
          <p14:tracePt t="317449" x="508000" y="5867400"/>
          <p14:tracePt t="317466" x="577850" y="5873750"/>
          <p14:tracePt t="317481" x="654050" y="5873750"/>
          <p14:tracePt t="317498" x="717550" y="5873750"/>
          <p14:tracePt t="317516" x="768350" y="5873750"/>
          <p14:tracePt t="317532" x="819150" y="5854700"/>
          <p14:tracePt t="317548" x="863600" y="5829300"/>
          <p14:tracePt t="317551" x="889000" y="5810250"/>
          <p14:tracePt t="317565" x="901700" y="5797550"/>
          <p14:tracePt t="317569" x="927100" y="5772150"/>
          <p14:tracePt t="317581" x="958850" y="5734050"/>
          <p14:tracePt t="317599" x="977900" y="5695950"/>
          <p14:tracePt t="317615" x="990600" y="5651500"/>
          <p14:tracePt t="317633" x="990600" y="5638800"/>
          <p14:tracePt t="317648" x="965200" y="5626100"/>
          <p14:tracePt t="317666" x="933450" y="5613400"/>
          <p14:tracePt t="317681" x="869950" y="5594350"/>
          <p14:tracePt t="317685" x="844550" y="5581650"/>
          <p14:tracePt t="317698" x="812800" y="5568950"/>
          <p14:tracePt t="317716" x="781050" y="5549900"/>
          <p14:tracePt t="317721" x="755650" y="5537200"/>
          <p14:tracePt t="317731" x="736600" y="5530850"/>
          <p14:tracePt t="317749" x="698500" y="5511800"/>
          <p14:tracePt t="317766" x="641350" y="5511800"/>
          <p14:tracePt t="317771" x="596900" y="5511800"/>
          <p14:tracePt t="317782" x="571500" y="5511800"/>
          <p14:tracePt t="317783" x="520700" y="5511800"/>
          <p14:tracePt t="317798" x="501650" y="5511800"/>
          <p14:tracePt t="317816" x="431800" y="5511800"/>
          <p14:tracePt t="317833" x="412750" y="5511800"/>
          <p14:tracePt t="317848" x="393700" y="5511800"/>
          <p14:tracePt t="317866" x="381000" y="5511800"/>
          <p14:tracePt t="317881" x="349250" y="5524500"/>
          <p14:tracePt t="317898" x="311150" y="5562600"/>
          <p14:tracePt t="317915" x="273050" y="5607050"/>
          <p14:tracePt t="317932" x="260350" y="5638800"/>
          <p14:tracePt t="317949" x="260350" y="5695950"/>
          <p14:tracePt t="317967" x="317500" y="5765800"/>
          <p14:tracePt t="317983" x="374650" y="5829300"/>
          <p14:tracePt t="317993" x="450850" y="5880100"/>
          <p14:tracePt t="318015" x="539750" y="5905500"/>
          <p14:tracePt t="318033" x="666750" y="5905500"/>
          <p14:tracePt t="318051" x="717550" y="5880100"/>
          <p14:tracePt t="318065" x="762000" y="5861050"/>
          <p14:tracePt t="318066" x="781050" y="5842000"/>
          <p14:tracePt t="318082" x="819150" y="5803900"/>
          <p14:tracePt t="318100" x="850900" y="5765800"/>
          <p14:tracePt t="318116" x="876300" y="5721350"/>
          <p14:tracePt t="318121" x="882650" y="5695950"/>
          <p14:tracePt t="318132" x="882650" y="5670550"/>
          <p14:tracePt t="318149" x="876300" y="5626100"/>
          <p14:tracePt t="318167" x="850900" y="5600700"/>
          <p14:tracePt t="318182" x="793750" y="5575300"/>
          <p14:tracePt t="318199" x="736600" y="5556250"/>
          <p14:tracePt t="318216" x="647700" y="5537200"/>
          <p14:tracePt t="318232" x="590550" y="5518150"/>
          <p14:tracePt t="318237" x="558800" y="5511800"/>
          <p14:tracePt t="318249" x="527050" y="5505450"/>
          <p14:tracePt t="318251" x="514350" y="5499100"/>
          <p14:tracePt t="318266" x="495300" y="5492750"/>
          <p14:tracePt t="318270" x="476250" y="5492750"/>
          <p14:tracePt t="318282" x="469900" y="5492750"/>
          <p14:tracePt t="318300" x="393700" y="5492750"/>
          <p14:tracePt t="318316" x="317500" y="5492750"/>
          <p14:tracePt t="318334" x="247650" y="5492750"/>
          <p14:tracePt t="318339" x="228600" y="5492750"/>
          <p14:tracePt t="318349" x="196850" y="5492750"/>
          <p14:tracePt t="318365" x="177800" y="5505450"/>
          <p14:tracePt t="318383" x="177800" y="5524500"/>
          <p14:tracePt t="318399" x="196850" y="5568950"/>
          <p14:tracePt t="318416" x="273050" y="5651500"/>
          <p14:tracePt t="318432" x="374650" y="5740400"/>
          <p14:tracePt t="318436" x="419100" y="5772150"/>
          <p14:tracePt t="318449" x="476250" y="5816600"/>
          <p14:tracePt t="318466" x="552450" y="5867400"/>
          <p14:tracePt t="318483" x="641350" y="5905500"/>
          <p14:tracePt t="318499" x="673100" y="5911850"/>
          <p14:tracePt t="318501" x="704850" y="5911850"/>
          <p14:tracePt t="318515" x="736600" y="5911850"/>
          <p14:tracePt t="318518" x="768350" y="5911850"/>
          <p14:tracePt t="318532" x="800100" y="5899150"/>
          <p14:tracePt t="318533" x="831850" y="5880100"/>
          <p14:tracePt t="318551" x="882650" y="5829300"/>
          <p14:tracePt t="318566" x="927100" y="5765800"/>
          <p14:tracePt t="318582" x="952500" y="5695950"/>
          <p14:tracePt t="318599" x="958850" y="5645150"/>
          <p14:tracePt t="318616" x="933450" y="5588000"/>
          <p14:tracePt t="318632" x="895350" y="5556250"/>
          <p14:tracePt t="318649" x="857250" y="5537200"/>
          <p14:tracePt t="318667" x="793750" y="5518150"/>
          <p14:tracePt t="318683" x="742950" y="5511800"/>
          <p14:tracePt t="318699" x="692150" y="5499100"/>
          <p14:tracePt t="318716" x="622300" y="5492750"/>
          <p14:tracePt t="318732" x="571500" y="5492750"/>
          <p14:tracePt t="318750" x="514350" y="5492750"/>
          <p14:tracePt t="318765" x="488950" y="5499100"/>
          <p14:tracePt t="318783" x="457200" y="5530850"/>
          <p14:tracePt t="318799" x="431800" y="5575300"/>
          <p14:tracePt t="318816" x="431800" y="5626100"/>
          <p14:tracePt t="318833" x="438150" y="5683250"/>
          <p14:tracePt t="318849" x="476250" y="5740400"/>
          <p14:tracePt t="318866" x="527050" y="5803900"/>
          <p14:tracePt t="318882" x="571500" y="5842000"/>
          <p14:tracePt t="318899" x="622300" y="5867400"/>
          <p14:tracePt t="318916" x="666750" y="5873750"/>
          <p14:tracePt t="318936" x="711200" y="5873750"/>
          <p14:tracePt t="318952" x="755650" y="5861050"/>
          <p14:tracePt t="318966" x="774700" y="5848350"/>
          <p14:tracePt t="318983" x="863600" y="5772150"/>
          <p14:tracePt t="318999" x="889000" y="5734050"/>
          <p14:tracePt t="319018" x="901700" y="5664200"/>
          <p14:tracePt t="319033" x="882650" y="5613400"/>
          <p14:tracePt t="319049" x="825500" y="5581650"/>
          <p14:tracePt t="319066" x="742950" y="5562600"/>
          <p14:tracePt t="319083" x="666750" y="5556250"/>
          <p14:tracePt t="319101" x="622300" y="5549900"/>
          <p14:tracePt t="319116" x="558800" y="5543550"/>
          <p14:tracePt t="319133" x="501650" y="5530850"/>
          <p14:tracePt t="319150" x="469900" y="5530850"/>
          <p14:tracePt t="319166" x="438150" y="5549900"/>
          <p14:tracePt t="319183" x="374650" y="5626100"/>
          <p14:tracePt t="319201" x="279400" y="5734050"/>
          <p14:tracePt t="319216" x="266700" y="5759450"/>
          <p14:tracePt t="319217" x="247650" y="5810250"/>
          <p14:tracePt t="319233" x="247650" y="5835650"/>
          <p14:tracePt t="319249" x="279400" y="5981700"/>
          <p14:tracePt t="319266" x="482600" y="6032500"/>
          <p14:tracePt t="319283" x="711200" y="6032500"/>
          <p14:tracePt t="319300" x="838200" y="5981700"/>
          <p14:tracePt t="319316" x="914400" y="5911850"/>
          <p14:tracePt t="319333" x="965200" y="5835650"/>
          <p14:tracePt t="319349" x="977900" y="5746750"/>
          <p14:tracePt t="319368" x="952500" y="5683250"/>
          <p14:tracePt t="319383" x="889000" y="5626100"/>
          <p14:tracePt t="319401" x="806450" y="5588000"/>
          <p14:tracePt t="319417" x="730250" y="5581650"/>
          <p14:tracePt t="319435" x="635000" y="5581650"/>
          <p14:tracePt t="319449" x="609600" y="5581650"/>
          <p14:tracePt t="319466" x="546100" y="5594350"/>
          <p14:tracePt t="319484" x="501650" y="5626100"/>
          <p14:tracePt t="319500" x="495300" y="5657850"/>
          <p14:tracePt t="319517" x="495300" y="5702300"/>
          <p14:tracePt t="319535" x="501650" y="5753100"/>
          <p14:tracePt t="319550" x="508000" y="5784850"/>
          <p14:tracePt t="319566" x="539750" y="5816600"/>
          <p14:tracePt t="319585" x="609600" y="5829300"/>
          <p14:tracePt t="319602" x="762000" y="5810250"/>
          <p14:tracePt t="319617" x="869950" y="5759450"/>
          <p14:tracePt t="319634" x="946150" y="5683250"/>
          <p14:tracePt t="319651" x="965200" y="5619750"/>
          <p14:tracePt t="319667" x="971550" y="5568950"/>
          <p14:tracePt t="319672" x="971550" y="5556250"/>
          <p14:tracePt t="319683" x="958850" y="5549900"/>
          <p14:tracePt t="319700" x="914400" y="5556250"/>
          <p14:tracePt t="319716" x="844550" y="5588000"/>
          <p14:tracePt t="319735" x="762000" y="5632450"/>
          <p14:tracePt t="319752" x="723900" y="5651500"/>
          <p14:tracePt t="319766" x="711200" y="5657850"/>
          <p14:tracePt t="319818" x="717550" y="5664200"/>
          <p14:tracePt t="319834" x="736600" y="5670550"/>
          <p14:tracePt t="319851" x="749300" y="5670550"/>
          <p14:tracePt t="319867" x="755650" y="5670550"/>
          <p14:tracePt t="319883" x="755650" y="5683250"/>
          <p14:tracePt t="319901" x="755650" y="5689600"/>
          <p14:tracePt t="320009" x="749300" y="5689600"/>
          <p14:tracePt t="320035" x="742950" y="5695950"/>
          <p14:tracePt t="320050" x="730250" y="5695950"/>
          <p14:tracePt t="320068" x="704850" y="5702300"/>
          <p14:tracePt t="320084" x="685800" y="5708650"/>
          <p14:tracePt t="320100" x="666750" y="5721350"/>
          <p14:tracePt t="320117" x="654050" y="5734050"/>
          <p14:tracePt t="320135" x="641350" y="5740400"/>
          <p14:tracePt t="320211" x="635000" y="5740400"/>
          <p14:tracePt t="320220" x="635000" y="5746750"/>
          <p14:tracePt t="320233" x="615950" y="5759450"/>
          <p14:tracePt t="320252" x="596900" y="5772150"/>
          <p14:tracePt t="320269" x="590550" y="5778500"/>
          <p14:tracePt t="320403" x="590550" y="5784850"/>
          <p14:tracePt t="320407" x="590550" y="5791200"/>
          <p14:tracePt t="320417" x="590550" y="5803900"/>
          <p14:tracePt t="320434" x="590550" y="5816600"/>
          <p14:tracePt t="320450" x="584200" y="5822950"/>
          <p14:tracePt t="320467" x="584200" y="5829300"/>
          <p14:tracePt t="320527" x="584200" y="5835650"/>
          <p14:tracePt t="320535" x="584200" y="5842000"/>
          <p14:tracePt t="320551" x="584200" y="5848350"/>
          <p14:tracePt t="320567" x="571500" y="5861050"/>
          <p14:tracePt t="320586" x="565150" y="5873750"/>
          <p14:tracePt t="320646" x="577850" y="5873750"/>
          <p14:tracePt t="320668" x="590550" y="5867400"/>
          <p14:tracePt t="320701" x="596900" y="5867400"/>
          <p14:tracePt t="320717" x="603250" y="5867400"/>
          <p14:tracePt t="320768" x="603250" y="5880100"/>
          <p14:tracePt t="320786" x="603250" y="5892800"/>
          <p14:tracePt t="320801" x="603250" y="5899150"/>
          <p14:tracePt t="320834" x="603250" y="5905500"/>
          <p14:tracePt t="320933" x="603250" y="5892800"/>
          <p14:tracePt t="320940" x="596900" y="5880100"/>
          <p14:tracePt t="320951" x="596900" y="5867400"/>
          <p14:tracePt t="320968" x="590550" y="5854700"/>
          <p14:tracePt t="320985" x="590550" y="5829300"/>
          <p14:tracePt t="321001" x="590550" y="5810250"/>
          <p14:tracePt t="321003" x="590550" y="5797550"/>
          <p14:tracePt t="321018" x="603250" y="5784850"/>
          <p14:tracePt t="321019" x="609600" y="5784850"/>
          <p14:tracePt t="321051" x="609600" y="5778500"/>
          <p14:tracePt t="321067" x="622300" y="5784850"/>
          <p14:tracePt t="321085" x="647700" y="5803900"/>
          <p14:tracePt t="321102" x="692150" y="5835650"/>
          <p14:tracePt t="321119" x="774700" y="5886450"/>
          <p14:tracePt t="321135" x="812800" y="5911850"/>
          <p14:tracePt t="321153" x="946150" y="5969000"/>
          <p14:tracePt t="321168" x="1047750" y="6000750"/>
          <p14:tracePt t="321185" x="1092200" y="6013450"/>
          <p14:tracePt t="321188" x="1130300" y="6013450"/>
          <p14:tracePt t="321201" x="1155700" y="6013450"/>
          <p14:tracePt t="321202" x="1187450" y="6013450"/>
          <p14:tracePt t="321220" x="1219200" y="6013450"/>
          <p14:tracePt t="321234" x="1257300" y="6013450"/>
          <p14:tracePt t="321252" x="1276350" y="6000750"/>
          <p14:tracePt t="321269" x="1289050" y="5988050"/>
          <p14:tracePt t="321285" x="1314450" y="5975350"/>
          <p14:tracePt t="321302" x="1339850" y="5962650"/>
          <p14:tracePt t="321318" x="1371600" y="5956300"/>
          <p14:tracePt t="321334" x="1390650" y="5943600"/>
          <p14:tracePt t="321352" x="1416050" y="5937250"/>
          <p14:tracePt t="321369" x="1422400" y="5930900"/>
          <p14:tracePt t="321386" x="1428750" y="5930900"/>
          <p14:tracePt t="321435" x="1435100" y="5918200"/>
          <p14:tracePt t="321452" x="1435100" y="5905500"/>
          <p14:tracePt t="321469" x="1435100" y="5899150"/>
          <p14:tracePt t="321485" x="1435100" y="5892800"/>
          <p14:tracePt t="321501" x="1435100" y="5886450"/>
          <p14:tracePt t="321519" x="1435100" y="5880100"/>
          <p14:tracePt t="321569" x="1428750" y="5873750"/>
          <p14:tracePt t="321586" x="1409700" y="5873750"/>
          <p14:tracePt t="321601" x="1352550" y="5873750"/>
          <p14:tracePt t="321620" x="1295400" y="5873750"/>
          <p14:tracePt t="321636" x="1263650" y="5880100"/>
          <p14:tracePt t="321653" x="1244600" y="5880100"/>
          <p14:tracePt t="321709" x="1244600" y="5873750"/>
          <p14:tracePt t="321718" x="1244600" y="5867400"/>
          <p14:tracePt t="321736" x="1238250" y="5854700"/>
          <p14:tracePt t="321753" x="1225550" y="5848350"/>
          <p14:tracePt t="321768" x="1200150" y="5842000"/>
          <p14:tracePt t="321772" x="1181100" y="5842000"/>
          <p14:tracePt t="321785" x="1162050" y="5842000"/>
          <p14:tracePt t="321987" x="1168400" y="5835650"/>
          <p14:tracePt t="321994" x="1181100" y="5835650"/>
          <p14:tracePt t="322002" x="1200150" y="5835650"/>
          <p14:tracePt t="322019" x="1219200" y="5829300"/>
          <p14:tracePt t="322097" x="1225550" y="5816600"/>
          <p14:tracePt t="322103" x="1225550" y="5810250"/>
          <p14:tracePt t="322119" x="1238250" y="5791200"/>
          <p14:tracePt t="322136" x="1257300" y="5746750"/>
          <p14:tracePt t="322153" x="1276350" y="5715000"/>
          <p14:tracePt t="322170" x="1276350" y="5695950"/>
          <p14:tracePt t="322186" x="1276350" y="5689600"/>
          <p14:tracePt t="322203" x="1276350" y="5683250"/>
          <p14:tracePt t="322219" x="1270000" y="5676900"/>
          <p14:tracePt t="322236" x="1263650" y="5664200"/>
          <p14:tracePt t="322287" x="1282700" y="5670550"/>
          <p14:tracePt t="322303" x="1390650" y="5721350"/>
          <p14:tracePt t="322308" x="1485900" y="5765800"/>
          <p14:tracePt t="322318" x="1638300" y="5822950"/>
          <p14:tracePt t="322335" x="2019300" y="5949950"/>
          <p14:tracePt t="322353" x="2609850" y="6089650"/>
          <p14:tracePt t="322370" x="2997200" y="6159500"/>
          <p14:tracePt t="322386" x="3397250" y="6203950"/>
          <p14:tracePt t="322402" x="3905250" y="6229350"/>
          <p14:tracePt t="322419" x="4495800" y="6242050"/>
          <p14:tracePt t="322435" x="5130800" y="6235700"/>
          <p14:tracePt t="322452" x="5702300" y="6197600"/>
          <p14:tracePt t="322469" x="6140450" y="6153150"/>
          <p14:tracePt t="322487" x="6400800" y="6102350"/>
          <p14:tracePt t="322505" x="6508750" y="6032500"/>
          <p14:tracePt t="322521" x="6508750" y="6026150"/>
          <p14:tracePt t="322524" x="6508750" y="6019800"/>
          <p14:tracePt t="322572" x="6515100" y="6019800"/>
          <p14:tracePt t="322576" x="6521450" y="6013450"/>
          <p14:tracePt t="322585" x="6521450" y="6007100"/>
          <p14:tracePt t="322602" x="6540500" y="5988050"/>
          <p14:tracePt t="322620" x="6559550" y="5962650"/>
          <p14:tracePt t="322637" x="6559550" y="5924550"/>
          <p14:tracePt t="322652" x="6559550" y="5892800"/>
          <p14:tracePt t="322672" x="6553200" y="5867400"/>
          <p14:tracePt t="322705" x="6553200" y="5854700"/>
          <p14:tracePt t="322723" x="6553200" y="5842000"/>
          <p14:tracePt t="322736" x="6553200" y="5810250"/>
          <p14:tracePt t="322754" x="6565900" y="5765800"/>
          <p14:tracePt t="322772" x="6565900" y="5715000"/>
          <p14:tracePt t="322786" x="6565900" y="5664200"/>
          <p14:tracePt t="322802" x="6540500" y="5600700"/>
          <p14:tracePt t="322821" x="6521450" y="5568950"/>
          <p14:tracePt t="322836" x="6496050" y="5543550"/>
          <p14:tracePt t="322853" x="6457950" y="5524500"/>
          <p14:tracePt t="322869" x="6432550" y="5511800"/>
          <p14:tracePt t="322892" x="6381750" y="5511800"/>
          <p14:tracePt t="322904" x="6362700" y="5511800"/>
          <p14:tracePt t="322920" x="6286500" y="5537200"/>
          <p14:tracePt t="322935" x="6191250" y="5581650"/>
          <p14:tracePt t="322938" x="6159500" y="5607050"/>
          <p14:tracePt t="322952" x="6102350" y="5651500"/>
          <p14:tracePt t="322953" x="6076950" y="5670550"/>
          <p14:tracePt t="322970" x="6007100" y="5734050"/>
          <p14:tracePt t="322986" x="5994400" y="5778500"/>
          <p14:tracePt t="323003" x="6019800" y="5810250"/>
          <p14:tracePt t="323019" x="6178550" y="5842000"/>
          <p14:tracePt t="323037" x="6413500" y="5854700"/>
          <p14:tracePt t="323043" x="6502400" y="5854700"/>
          <p14:tracePt t="323053" x="6591300" y="5854700"/>
          <p14:tracePt t="323070" x="6705600" y="5835650"/>
          <p14:tracePt t="323086" x="6750050" y="5810250"/>
          <p14:tracePt t="323104" x="6756400" y="5791200"/>
          <p14:tracePt t="323119" x="6737350" y="5778500"/>
          <p14:tracePt t="323124" x="6711950" y="5778500"/>
          <p14:tracePt t="323136" x="6680200" y="5778500"/>
          <p14:tracePt t="323155" x="6604000" y="5784850"/>
          <p14:tracePt t="323171" x="6515100" y="5803900"/>
          <p14:tracePt t="323186" x="6419850" y="5835650"/>
          <p14:tracePt t="323188" x="6362700" y="5854700"/>
          <p14:tracePt t="323204" x="6273800" y="5892800"/>
          <p14:tracePt t="323219" x="6184900" y="5924550"/>
          <p14:tracePt t="323236" x="6102350" y="5956300"/>
          <p14:tracePt t="323254" x="6026150" y="5988050"/>
          <p14:tracePt t="323270" x="5962650" y="6013450"/>
          <p14:tracePt t="323286" x="5899150" y="6038850"/>
          <p14:tracePt t="323303" x="5867400" y="6057900"/>
          <p14:tracePt t="323319" x="5854700" y="6064250"/>
          <p14:tracePt t="323405" x="5848350" y="6064250"/>
          <p14:tracePt t="323414" x="5842000" y="6064250"/>
          <p14:tracePt t="323425" x="5835650" y="6064250"/>
          <p14:tracePt t="323439" x="5829300" y="6064250"/>
          <p14:tracePt t="323453" x="5822950" y="6064250"/>
          <p14:tracePt t="323624" x="5816600" y="6064250"/>
          <p14:tracePt t="323629" x="5803900" y="6064250"/>
          <p14:tracePt t="323636" x="5784850" y="6064250"/>
          <p14:tracePt t="323655" x="5727700" y="6064250"/>
          <p14:tracePt t="323671" x="5619750" y="6070600"/>
          <p14:tracePt t="323686" x="5499100" y="6070600"/>
          <p14:tracePt t="323705" x="5384800" y="6070600"/>
          <p14:tracePt t="323721" x="5283200" y="6064250"/>
          <p14:tracePt t="323738" x="5124450" y="6057900"/>
          <p14:tracePt t="323753" x="4965700" y="6045200"/>
          <p14:tracePt t="323770" x="4724400" y="6038850"/>
          <p14:tracePt t="323773" x="4654550" y="6038850"/>
          <p14:tracePt t="323786" x="4502150" y="6038850"/>
          <p14:tracePt t="323804" x="4051300" y="6026150"/>
          <p14:tracePt t="323820" x="3797300" y="6013450"/>
          <p14:tracePt t="323838" x="3505200" y="5988050"/>
          <p14:tracePt t="323843" x="3435350" y="5988050"/>
          <p14:tracePt t="323853" x="3321050" y="5975350"/>
          <p14:tracePt t="323871" x="3155950" y="5969000"/>
          <p14:tracePt t="323888" x="3003550" y="5975350"/>
          <p14:tracePt t="323904" x="2813050" y="6000750"/>
          <p14:tracePt t="323920" x="2571750" y="6013450"/>
          <p14:tracePt t="323938" x="2292350" y="6013450"/>
          <p14:tracePt t="323955" x="2025650" y="6013450"/>
          <p14:tracePt t="323959" x="1930400" y="6013450"/>
          <p14:tracePt t="323970" x="1866900" y="6007100"/>
          <p14:tracePt t="323987" x="1828800" y="5994400"/>
          <p14:tracePt t="324003" x="1822450" y="5988050"/>
          <p14:tracePt t="324022" x="1822450" y="5975350"/>
          <p14:tracePt t="324039" x="1835150" y="5962650"/>
          <p14:tracePt t="324178" x="1841500" y="5962650"/>
          <p14:tracePt t="324186" x="1847850" y="5962650"/>
          <p14:tracePt t="324190" x="1847850" y="5956300"/>
          <p14:tracePt t="324203" x="1854200" y="5956300"/>
          <p14:tracePt t="324220" x="1860550" y="5949950"/>
          <p14:tracePt t="324239" x="1866900" y="5949950"/>
          <p14:tracePt t="324255" x="1873250" y="5943600"/>
          <p14:tracePt t="324272" x="1873250" y="5937250"/>
          <p14:tracePt t="324289" x="1879600" y="5930900"/>
          <p14:tracePt t="324304" x="1885950" y="5930900"/>
          <p14:tracePt t="324460" x="1879600" y="5930900"/>
          <p14:tracePt t="324469" x="1866900" y="5943600"/>
          <p14:tracePt t="324472" x="1847850" y="5949950"/>
          <p14:tracePt t="324488" x="1822450" y="5956300"/>
          <p14:tracePt t="324505" x="1739900" y="5975350"/>
          <p14:tracePt t="324521" x="1682750" y="5975350"/>
          <p14:tracePt t="324537" x="1663700" y="5975350"/>
          <p14:tracePt t="324554" x="1651000" y="5975350"/>
          <p14:tracePt t="324572" x="1593850" y="5969000"/>
          <p14:tracePt t="324587" x="1524000" y="5956300"/>
          <p14:tracePt t="324604" x="1435100" y="5943600"/>
          <p14:tracePt t="324621" x="1371600" y="5918200"/>
          <p14:tracePt t="324639" x="1314450" y="5899150"/>
          <p14:tracePt t="324655" x="1276350" y="5867400"/>
          <p14:tracePt t="324672" x="1250950" y="5829300"/>
          <p14:tracePt t="324677" x="1244600" y="5810250"/>
          <p14:tracePt t="324687" x="1244600" y="5803900"/>
          <p14:tracePt t="324705" x="1244600" y="5797550"/>
          <p14:tracePt t="324722" x="1244600" y="5791200"/>
          <p14:tracePt t="324772" x="1244600" y="5778500"/>
          <p14:tracePt t="324787" x="1257300" y="5765800"/>
          <p14:tracePt t="324806" x="1270000" y="5746750"/>
          <p14:tracePt t="324809" x="1276350" y="5740400"/>
          <p14:tracePt t="324822" x="1282700" y="5740400"/>
          <p14:tracePt t="324839" x="1308100" y="5734050"/>
          <p14:tracePt t="324854" x="1339850" y="5734050"/>
          <p14:tracePt t="324857" x="1358900" y="5740400"/>
          <p14:tracePt t="324871" x="1409700" y="5753100"/>
          <p14:tracePt t="324872" x="1441450" y="5759450"/>
          <p14:tracePt t="324888" x="1517650" y="5784850"/>
          <p14:tracePt t="324905" x="1587500" y="5797550"/>
          <p14:tracePt t="324920" x="1619250" y="5803900"/>
          <p14:tracePt t="324939" x="1644650" y="5803900"/>
          <p14:tracePt t="324954" x="1670050" y="5778500"/>
          <p14:tracePt t="324972" x="1689100" y="5759450"/>
          <p14:tracePt t="324988" x="1714500" y="5721350"/>
          <p14:tracePt t="324992" x="1720850" y="5708650"/>
          <p14:tracePt t="325004" x="1727200" y="5695950"/>
          <p14:tracePt t="325022" x="1733550" y="5683250"/>
          <p14:tracePt t="325039" x="1727200" y="5670550"/>
          <p14:tracePt t="325054" x="1695450" y="5664200"/>
          <p14:tracePt t="325071" x="1651000" y="5664200"/>
          <p14:tracePt t="325075" x="1625600" y="5657850"/>
          <p14:tracePt t="325088" x="1574800" y="5657850"/>
          <p14:tracePt t="325108" x="1530350" y="5657850"/>
          <p14:tracePt t="325120" x="1524000" y="5657850"/>
          <p14:tracePt t="325139" x="1530350" y="5670550"/>
          <p14:tracePt t="325156" x="1562100" y="5702300"/>
          <p14:tracePt t="325171" x="1631950" y="5740400"/>
          <p14:tracePt t="325188" x="1714500" y="5778500"/>
          <p14:tracePt t="325205" x="1797050" y="5803900"/>
          <p14:tracePt t="325222" x="1866900" y="5822950"/>
          <p14:tracePt t="325238" x="1930400" y="5829300"/>
          <p14:tracePt t="325254" x="1987550" y="5835650"/>
          <p14:tracePt t="325272" x="2070100" y="5835650"/>
          <p14:tracePt t="325288" x="2152650" y="5835650"/>
          <p14:tracePt t="325305" x="2203450" y="5829300"/>
          <p14:tracePt t="325309" x="2216150" y="5829300"/>
          <p14:tracePt t="325321" x="2222500" y="5822950"/>
          <p14:tracePt t="325324" x="2228850" y="5822950"/>
          <p14:tracePt t="325338" x="2228850" y="5816600"/>
          <p14:tracePt t="325339" x="2235200" y="5816600"/>
          <p14:tracePt t="325372" x="2235200" y="5810250"/>
          <p14:tracePt t="325389" x="2241550" y="5810250"/>
          <p14:tracePt t="325405" x="2260600" y="5810250"/>
          <p14:tracePt t="325409" x="2273300" y="5810250"/>
          <p14:tracePt t="325421" x="2279650" y="5810250"/>
          <p14:tracePt t="325492" x="2286000" y="5810250"/>
          <p14:tracePt t="325512" x="2298700" y="5797550"/>
          <p14:tracePt t="325521" x="2311400" y="5784850"/>
          <p14:tracePt t="325539" x="2324100" y="5778500"/>
          <p14:tracePt t="325556" x="2311400" y="5778500"/>
          <p14:tracePt t="325571" x="2266950" y="5778500"/>
          <p14:tracePt t="325588" x="2260600" y="5778500"/>
          <p14:tracePt t="326098" x="2266950" y="5778500"/>
          <p14:tracePt t="326105" x="2273300" y="5778500"/>
          <p14:tracePt t="326123" x="2311400" y="5778500"/>
          <p14:tracePt t="326140" x="2381250" y="5778500"/>
          <p14:tracePt t="326155" x="2451100" y="5772150"/>
          <p14:tracePt t="326157" x="2495550" y="5772150"/>
          <p14:tracePt t="326172" x="2559050" y="5772150"/>
          <p14:tracePt t="326176" x="2616200" y="5765800"/>
          <p14:tracePt t="326189" x="2679700" y="5759450"/>
          <p14:tracePt t="326191" x="2749550" y="5759450"/>
          <p14:tracePt t="326205" x="2914650" y="5759450"/>
          <p14:tracePt t="326222" x="3054350" y="5759450"/>
          <p14:tracePt t="326240" x="3162300" y="5759450"/>
          <p14:tracePt t="326257" x="3200400" y="5759450"/>
          <p14:tracePt t="326272" x="3225800" y="5759450"/>
          <p14:tracePt t="326386" x="3232150" y="5765800"/>
          <p14:tracePt t="326394" x="3238500" y="5772150"/>
          <p14:tracePt t="326405" x="3270250" y="5784850"/>
          <p14:tracePt t="326423" x="3467100" y="5861050"/>
          <p14:tracePt t="326441" x="3619500" y="5924550"/>
          <p14:tracePt t="326455" x="3689350" y="5943600"/>
          <p14:tracePt t="326472" x="3721100" y="5949950"/>
          <p14:tracePt t="326491" x="3740150" y="5949950"/>
          <p14:tracePt t="326506" x="3759200" y="5949950"/>
          <p14:tracePt t="326524" x="3778250" y="5949950"/>
          <p14:tracePt t="326557" x="3784600" y="5949950"/>
          <p14:tracePt t="326607" x="3784600" y="5956300"/>
          <p14:tracePt t="326641" x="3797300" y="5949950"/>
          <p14:tracePt t="326656" x="3810000" y="5943600"/>
          <p14:tracePt t="326673" x="3829050" y="5930900"/>
          <p14:tracePt t="326692" x="3848100" y="5918200"/>
          <p14:tracePt t="326707" x="3873500" y="5899150"/>
          <p14:tracePt t="326722" x="3879850" y="5886450"/>
          <p14:tracePt t="326739" x="3892550" y="5867400"/>
          <p14:tracePt t="326757" x="3905250" y="5861050"/>
          <p14:tracePt t="326761" x="3911600" y="5842000"/>
          <p14:tracePt t="326772" x="3911600" y="5829300"/>
          <p14:tracePt t="326789" x="3898900" y="5765800"/>
          <p14:tracePt t="326807" x="3873500" y="5727700"/>
          <p14:tracePt t="326824" x="3816350" y="5664200"/>
          <p14:tracePt t="326839" x="3797300" y="5645150"/>
          <p14:tracePt t="326840" x="3778250" y="5632450"/>
          <p14:tracePt t="326857" x="3740150" y="5588000"/>
          <p14:tracePt t="326874" x="3721100" y="5568950"/>
          <p14:tracePt t="326889" x="3702050" y="5537200"/>
          <p14:tracePt t="326907" x="3670300" y="5518150"/>
          <p14:tracePt t="326912" x="3613150" y="5499100"/>
          <p14:tracePt t="326923" x="3549650" y="5480050"/>
          <p14:tracePt t="326939" x="3371850" y="5448300"/>
          <p14:tracePt t="326956" x="3181350" y="5410200"/>
          <p14:tracePt t="326974" x="2978150" y="5359400"/>
          <p14:tracePt t="326990" x="2844800" y="5327650"/>
          <p14:tracePt t="327006" x="2762250" y="5308600"/>
          <p14:tracePt t="327010" x="2743200" y="5308600"/>
          <p14:tracePt t="327023" x="2736850" y="5302250"/>
          <p14:tracePt t="327057" x="2698750" y="5334000"/>
          <p14:tracePt t="327073" x="2609850" y="5397500"/>
          <p14:tracePt t="327091" x="2514600" y="5448300"/>
          <p14:tracePt t="327107" x="2400300" y="5505450"/>
          <p14:tracePt t="327114" x="2368550" y="5530850"/>
          <p14:tracePt t="327122" x="2343150" y="5556250"/>
          <p14:tracePt t="327141" x="2311400" y="5594350"/>
          <p14:tracePt t="327159" x="2305050" y="5632450"/>
          <p14:tracePt t="327173" x="2305050" y="5657850"/>
          <p14:tracePt t="327191" x="2317750" y="5702300"/>
          <p14:tracePt t="327207" x="2381250" y="5765800"/>
          <p14:tracePt t="327223" x="2476500" y="5835650"/>
          <p14:tracePt t="327224" x="2540000" y="5867400"/>
          <p14:tracePt t="327239" x="2571750" y="5880100"/>
          <p14:tracePt t="327242" x="2628900" y="5911850"/>
          <p14:tracePt t="327257" x="2692400" y="5937250"/>
          <p14:tracePt t="327259" x="2755900" y="5962650"/>
          <p14:tracePt t="327273" x="2819400" y="5975350"/>
          <p14:tracePt t="327290" x="3003550" y="6000750"/>
          <p14:tracePt t="327308" x="3086100" y="5994400"/>
          <p14:tracePt t="327323" x="3168650" y="5981700"/>
          <p14:tracePt t="327339" x="3225800" y="5949950"/>
          <p14:tracePt t="327356" x="3257550" y="5930900"/>
          <p14:tracePt t="327374" x="3276600" y="5924550"/>
          <p14:tracePt t="327390" x="3276600" y="5918200"/>
          <p14:tracePt t="327559" x="3282950" y="5924550"/>
          <p14:tracePt t="327568" x="3289300" y="5930900"/>
          <p14:tracePt t="327573" x="3295650" y="5937250"/>
          <p14:tracePt t="327591" x="3308350" y="5937250"/>
          <p14:tracePt t="327608" x="3314700" y="5937250"/>
          <p14:tracePt t="327624" x="3346450" y="5937250"/>
          <p14:tracePt t="327630" x="3352800" y="5937250"/>
          <p14:tracePt t="327640" x="3365500" y="5930900"/>
          <p14:tracePt t="327658" x="3384550" y="5930900"/>
          <p14:tracePt t="327716" x="3390900" y="5930900"/>
          <p14:tracePt t="327731" x="3397250" y="5937250"/>
          <p14:tracePt t="327740" x="3397250" y="5943600"/>
          <p14:tracePt t="327757" x="3403600" y="5949950"/>
          <p14:tracePt t="327774" x="3409950" y="5949950"/>
          <p14:tracePt t="327791" x="3416300" y="5949950"/>
          <p14:tracePt t="327808" x="3429000" y="5949950"/>
          <p14:tracePt t="327825" x="3448050" y="5949950"/>
          <p14:tracePt t="327840" x="3530600" y="5956300"/>
          <p14:tracePt t="327843" x="3587750" y="5956300"/>
          <p14:tracePt t="327857" x="3695700" y="5949950"/>
          <p14:tracePt t="327875" x="3810000" y="5930900"/>
          <p14:tracePt t="327892" x="3879850" y="5918200"/>
          <p14:tracePt t="327909" x="3917950" y="5905500"/>
          <p14:tracePt t="327923" x="3930650" y="5899150"/>
          <p14:tracePt t="328145" x="3930650" y="5892800"/>
          <p14:tracePt t="328149" x="3924300" y="5886450"/>
          <p14:tracePt t="328157" x="3917950" y="5880100"/>
          <p14:tracePt t="328175" x="3905250" y="5835650"/>
          <p14:tracePt t="328192" x="3898900" y="5797550"/>
          <p14:tracePt t="328207" x="3898900" y="5791200"/>
          <p14:tracePt t="340757" x="3892550" y="5803900"/>
          <p14:tracePt t="340763" x="3886200" y="5810250"/>
          <p14:tracePt t="340768" x="3873500" y="5835650"/>
          <p14:tracePt t="340784" x="3841750" y="5892800"/>
          <p14:tracePt t="340802" x="3797300" y="5975350"/>
          <p14:tracePt t="340819" x="3771900" y="6045200"/>
          <p14:tracePt t="340825" x="3765550" y="6083300"/>
          <p14:tracePt t="340834" x="3759200" y="6108700"/>
          <p14:tracePt t="340852" x="3759200" y="6146800"/>
          <p14:tracePt t="340867" x="3759200" y="6172200"/>
          <p14:tracePt t="340886" x="3759200" y="6178550"/>
          <p14:tracePt t="340997" x="3759200" y="6184900"/>
          <p14:tracePt t="341015" x="3759200" y="6191250"/>
          <p14:tracePt t="341128" x="3759200" y="6184900"/>
          <p14:tracePt t="341134" x="3759200" y="6178550"/>
          <p14:tracePt t="341151" x="3765550" y="6146800"/>
          <p14:tracePt t="341170" x="3765550" y="6102350"/>
          <p14:tracePt t="341186" x="3752850" y="6057900"/>
          <p14:tracePt t="341201" x="3733800" y="6026150"/>
          <p14:tracePt t="341205" x="3702050" y="5994400"/>
          <p14:tracePt t="341219" x="3670300" y="5981700"/>
          <p14:tracePt t="341224" x="3606800" y="5943600"/>
          <p14:tracePt t="341234" x="3568700" y="5924550"/>
          <p14:tracePt t="341252" x="3422650" y="5867400"/>
          <p14:tracePt t="341270" x="3346450" y="5835650"/>
          <p14:tracePt t="341284" x="3321050" y="5816600"/>
          <p14:tracePt t="341303" x="3308350" y="5803900"/>
          <p14:tracePt t="341318" x="3276600" y="5803900"/>
          <p14:tracePt t="341334" x="3232150" y="5797550"/>
          <p14:tracePt t="341353" x="3130550" y="5791200"/>
          <p14:tracePt t="341370" x="3003550" y="5778500"/>
          <p14:tracePt t="341384" x="2882900" y="5772150"/>
          <p14:tracePt t="341401" x="2800350" y="5772150"/>
          <p14:tracePt t="341418" x="2774950" y="5765800"/>
          <p14:tracePt t="341436" x="2762250" y="5765800"/>
          <p14:tracePt t="341453" x="2755900" y="5772150"/>
          <p14:tracePt t="341470" x="2749550" y="5810250"/>
          <p14:tracePt t="341474" x="2749550" y="5829300"/>
          <p14:tracePt t="341485" x="2749550" y="5848350"/>
          <p14:tracePt t="341486" x="2749550" y="5873750"/>
          <p14:tracePt t="341501" x="2749550" y="5911850"/>
          <p14:tracePt t="341518" x="2749550" y="5949950"/>
          <p14:tracePt t="341535" x="2762250" y="5975350"/>
          <p14:tracePt t="341552" x="2781300" y="6000750"/>
          <p14:tracePt t="341568" x="2819400" y="6032500"/>
          <p14:tracePt t="341586" x="2876550" y="6064250"/>
          <p14:tracePt t="341601" x="2946400" y="6096000"/>
          <p14:tracePt t="341606" x="2978150" y="6108700"/>
          <p14:tracePt t="341618" x="3009900" y="6121400"/>
          <p14:tracePt t="341636" x="3067050" y="6140450"/>
          <p14:tracePt t="341653" x="3117850" y="6146800"/>
          <p14:tracePt t="341670" x="3155950" y="6146800"/>
          <p14:tracePt t="341675" x="3175000" y="6146800"/>
          <p14:tracePt t="341685" x="3194050" y="6146800"/>
          <p14:tracePt t="341703" x="3251200" y="6127750"/>
          <p14:tracePt t="341720" x="3276600" y="6121400"/>
          <p14:tracePt t="341736" x="3346450" y="6089650"/>
          <p14:tracePt t="341751" x="3416300" y="6057900"/>
          <p14:tracePt t="341769" x="3467100" y="6032500"/>
          <p14:tracePt t="341786" x="3505200" y="6007100"/>
          <p14:tracePt t="341801" x="3517900" y="5988050"/>
          <p14:tracePt t="341818" x="3524250" y="5981700"/>
          <p14:tracePt t="341836" x="3530600" y="5969000"/>
          <p14:tracePt t="341851" x="3530600" y="5956300"/>
          <p14:tracePt t="341870" x="3530600" y="5949950"/>
          <p14:tracePt t="341903" x="3530600" y="5943600"/>
          <p14:tracePt t="341920" x="3524250" y="5943600"/>
          <p14:tracePt t="341935" x="3511550" y="5937250"/>
          <p14:tracePt t="341954" x="3498850" y="5937250"/>
          <p14:tracePt t="341969" x="3486150" y="5937250"/>
          <p14:tracePt t="341987" x="3473450" y="5949950"/>
          <p14:tracePt t="342002" x="3454400" y="5962650"/>
          <p14:tracePt t="342020" x="3416300" y="6000750"/>
          <p14:tracePt t="342025" x="3403600" y="6019800"/>
          <p14:tracePt t="342035" x="3390900" y="6038850"/>
          <p14:tracePt t="342052" x="3365500" y="6076950"/>
          <p14:tracePt t="342069" x="3340100" y="6127750"/>
          <p14:tracePt t="342087" x="3327400" y="6165850"/>
          <p14:tracePt t="342102" x="3327400" y="6191250"/>
          <p14:tracePt t="342119" x="3321050" y="6210300"/>
          <p14:tracePt t="342178" x="3333750" y="6203950"/>
          <p14:tracePt t="342186" x="3352800" y="6191250"/>
          <p14:tracePt t="342202" x="3390900" y="6184900"/>
          <p14:tracePt t="342219" x="3422650" y="6178550"/>
          <p14:tracePt t="342237" x="3448050" y="6172200"/>
          <p14:tracePt t="342270" x="3454400" y="6172200"/>
          <p14:tracePt t="342287" x="3460750" y="6165850"/>
          <p14:tracePt t="342303" x="3467100" y="6159500"/>
          <p14:tracePt t="342319" x="3473450" y="6159500"/>
          <p14:tracePt t="342339" x="3479800" y="6159500"/>
          <p14:tracePt t="342369" x="3486150" y="6159500"/>
          <p14:tracePt t="342387" x="3498850" y="6159500"/>
          <p14:tracePt t="342402" x="3517900" y="6159500"/>
          <p14:tracePt t="342421" x="3549650" y="6165850"/>
          <p14:tracePt t="342435" x="3600450" y="6165850"/>
          <p14:tracePt t="342452" x="3651250" y="6165850"/>
          <p14:tracePt t="342469" x="3695700" y="6165850"/>
          <p14:tracePt t="342474" x="3708400" y="6165850"/>
          <p14:tracePt t="342486" x="3733800" y="6165850"/>
          <p14:tracePt t="342504" x="3752850" y="6165850"/>
          <p14:tracePt t="342523" x="3759200" y="6159500"/>
          <p14:tracePt t="342535" x="3765550" y="6159500"/>
          <p14:tracePt t="342553" x="3771900" y="6159500"/>
          <p14:tracePt t="342570" x="3803650" y="6165850"/>
          <p14:tracePt t="342586" x="3848100" y="6172200"/>
          <p14:tracePt t="342602" x="3879850" y="6178550"/>
          <p14:tracePt t="342618" x="3924300" y="6191250"/>
          <p14:tracePt t="342636" x="3962400" y="6191250"/>
          <p14:tracePt t="342652" x="3981450" y="6191250"/>
          <p14:tracePt t="342669" x="4006850" y="6191250"/>
          <p14:tracePt t="342673" x="4013200" y="6191250"/>
          <p14:tracePt t="342686" x="4025900" y="6191250"/>
          <p14:tracePt t="342702" x="4051300" y="6178550"/>
          <p14:tracePt t="342719" x="4083050" y="6165850"/>
          <p14:tracePt t="342736" x="4140200" y="6140450"/>
          <p14:tracePt t="342742" x="4159250" y="6134100"/>
          <p14:tracePt t="342753" x="4178300" y="6121400"/>
          <p14:tracePt t="342773" x="4229100" y="6096000"/>
          <p14:tracePt t="342786" x="4241800" y="6089650"/>
          <p14:tracePt t="342789" x="4248150" y="6083300"/>
          <p14:tracePt t="342802" x="4254500" y="6083300"/>
          <p14:tracePt t="342821" x="4260850" y="6076950"/>
          <p14:tracePt t="343122" x="4267200" y="6076950"/>
          <p14:tracePt t="343127" x="4273550" y="6076950"/>
          <p14:tracePt t="343136" x="4279900" y="6076950"/>
          <p14:tracePt t="343154" x="4298950" y="6083300"/>
          <p14:tracePt t="343169" x="4318000" y="6089650"/>
          <p14:tracePt t="343188" x="4356100" y="6096000"/>
          <p14:tracePt t="343204" x="4406900" y="6102350"/>
          <p14:tracePt t="343222" x="4483100" y="6108700"/>
          <p14:tracePt t="343236" x="4508500" y="6108700"/>
          <p14:tracePt t="343255" x="4552950" y="6108700"/>
          <p14:tracePt t="343269" x="4559300" y="6108700"/>
          <p14:tracePt t="343290" x="4578350" y="6108700"/>
          <p14:tracePt t="343305" x="4578350" y="6102350"/>
          <p14:tracePt t="343321" x="4584700" y="6096000"/>
          <p14:tracePt t="343338" x="4591050" y="6083300"/>
          <p14:tracePt t="343353" x="4603750" y="6057900"/>
          <p14:tracePt t="343371" x="4603750" y="6032500"/>
          <p14:tracePt t="343386" x="4603750" y="6007100"/>
          <p14:tracePt t="343403" x="4603750" y="5981700"/>
          <p14:tracePt t="343421" x="4591050" y="5962650"/>
          <p14:tracePt t="343438" x="4572000" y="5937250"/>
          <p14:tracePt t="343453" x="4546600" y="5911850"/>
          <p14:tracePt t="343456" x="4527550" y="5899150"/>
          <p14:tracePt t="343470" x="4508500" y="5886450"/>
          <p14:tracePt t="343488" x="4483100" y="5880100"/>
          <p14:tracePt t="343505" x="4451350" y="5880100"/>
          <p14:tracePt t="343512" x="4432300" y="5880100"/>
          <p14:tracePt t="343538" x="4394200" y="5886450"/>
          <p14:tracePt t="343555" x="4381500" y="5892800"/>
          <p14:tracePt t="343560" x="4362450" y="5911850"/>
          <p14:tracePt t="343571" x="4343400" y="5930900"/>
          <p14:tracePt t="343588" x="4311650" y="5988050"/>
          <p14:tracePt t="343603" x="4292600" y="6064250"/>
          <p14:tracePt t="343621" x="4292600" y="6127750"/>
          <p14:tracePt t="343638" x="4298950" y="6216650"/>
          <p14:tracePt t="343653" x="4311650" y="6273800"/>
          <p14:tracePt t="343672" x="4318000" y="6286500"/>
          <p14:tracePt t="343689" x="4318000" y="6292850"/>
          <p14:tracePt t="343704" x="4279900" y="6311900"/>
          <p14:tracePt t="343707" x="4254500" y="6324600"/>
          <p14:tracePt t="343720" x="4222750" y="6330950"/>
          <p14:tracePt t="343722" x="4152900" y="6350000"/>
          <p14:tracePt t="343736" x="4108450" y="6350000"/>
          <p14:tracePt t="343753" x="3911600" y="6356350"/>
          <p14:tracePt t="343771" x="3829050" y="6350000"/>
          <p14:tracePt t="343788" x="3765550" y="6337300"/>
          <p14:tracePt t="343803" x="3714750" y="6318250"/>
          <p14:tracePt t="343820" x="3663950" y="6318250"/>
          <p14:tracePt t="343837" x="3581400" y="6311900"/>
          <p14:tracePt t="343853" x="3448050" y="6311900"/>
          <p14:tracePt t="343871" x="3308350" y="6311900"/>
          <p14:tracePt t="343878" x="3232150" y="6311900"/>
          <p14:tracePt t="343891" x="3162300" y="6311900"/>
          <p14:tracePt t="343903" x="3060700" y="6299200"/>
          <p14:tracePt t="343920" x="2984500" y="6280150"/>
          <p14:tracePt t="343937" x="2952750" y="6267450"/>
          <p14:tracePt t="343955" x="2946400" y="6261100"/>
          <p14:tracePt t="343988" x="2927350" y="6261100"/>
          <p14:tracePt t="344004" x="2857500" y="6261100"/>
          <p14:tracePt t="344021" x="2743200" y="6261100"/>
          <p14:tracePt t="344036" x="2628900" y="6254750"/>
          <p14:tracePt t="344054" x="2501900" y="6235700"/>
          <p14:tracePt t="344070" x="2419350" y="6216650"/>
          <p14:tracePt t="344088" x="2368550" y="6197600"/>
          <p14:tracePt t="344103" x="2362200" y="6191250"/>
          <p14:tracePt t="344120" x="2355850" y="6191250"/>
          <p14:tracePt t="344137" x="2330450" y="6191250"/>
          <p14:tracePt t="344154" x="2260600" y="6203950"/>
          <p14:tracePt t="344175" x="2190750" y="6203950"/>
          <p14:tracePt t="344187" x="2152650" y="6210300"/>
          <p14:tracePt t="344189" x="2146300" y="6210300"/>
          <p14:tracePt t="344271" x="2159000" y="6210300"/>
          <p14:tracePt t="344275" x="2171700" y="6210300"/>
          <p14:tracePt t="344287" x="2203450" y="6210300"/>
          <p14:tracePt t="344304" x="2279650" y="6210300"/>
          <p14:tracePt t="344322" x="2362200" y="6223000"/>
          <p14:tracePt t="344337" x="2457450" y="6235700"/>
          <p14:tracePt t="344340" x="2527300" y="6242050"/>
          <p14:tracePt t="344354" x="2590800" y="6242050"/>
          <p14:tracePt t="344356" x="2622550" y="6248400"/>
          <p14:tracePt t="344370" x="2686050" y="6248400"/>
          <p14:tracePt t="344373" x="2717800" y="6248400"/>
          <p14:tracePt t="344388" x="2819400" y="6254750"/>
          <p14:tracePt t="344404" x="2882900" y="6254750"/>
          <p14:tracePt t="344422" x="2940050" y="6248400"/>
          <p14:tracePt t="344439" x="2990850" y="6242050"/>
          <p14:tracePt t="344455" x="3073400" y="6223000"/>
          <p14:tracePt t="344470" x="3143250" y="6197600"/>
          <p14:tracePt t="344487" x="3206750" y="6165850"/>
          <p14:tracePt t="344505" x="3263900" y="6127750"/>
          <p14:tracePt t="344520" x="3295650" y="6102350"/>
          <p14:tracePt t="344537" x="3308350" y="6083300"/>
          <p14:tracePt t="344554" x="3308350" y="6070600"/>
          <p14:tracePt t="344573" x="3314700" y="6038850"/>
          <p14:tracePt t="344587" x="3314700" y="6032500"/>
          <p14:tracePt t="344604" x="3314700" y="6007100"/>
          <p14:tracePt t="344622" x="3282950" y="5975350"/>
          <p14:tracePt t="344638" x="3232150" y="5962650"/>
          <p14:tracePt t="344654" x="3117850" y="5943600"/>
          <p14:tracePt t="344671" x="2984500" y="5930900"/>
          <p14:tracePt t="344688" x="2870200" y="5924550"/>
          <p14:tracePt t="344705" x="2800350" y="5924550"/>
          <p14:tracePt t="344722" x="2774950" y="5924550"/>
          <p14:tracePt t="344772" x="2762250" y="5924550"/>
          <p14:tracePt t="344787" x="2736850" y="5943600"/>
          <p14:tracePt t="344806" x="2647950" y="5975350"/>
          <p14:tracePt t="344821" x="2540000" y="5994400"/>
          <p14:tracePt t="344825" x="2476500" y="6007100"/>
          <p14:tracePt t="344837" x="2444750" y="6013450"/>
          <p14:tracePt t="344854" x="2393950" y="6026150"/>
          <p14:tracePt t="344871" x="2381250" y="6032500"/>
          <p14:tracePt t="344887" x="2374900" y="6045200"/>
          <p14:tracePt t="344904" x="2387600" y="6096000"/>
          <p14:tracePt t="344922" x="2444750" y="6165850"/>
          <p14:tracePt t="344939" x="2508250" y="6254750"/>
          <p14:tracePt t="344954" x="2552700" y="6330950"/>
          <p14:tracePt t="344955" x="2552700" y="6356350"/>
          <p14:tracePt t="344971" x="2559050" y="6400800"/>
          <p14:tracePt t="344988" x="2559050" y="6426200"/>
          <p14:tracePt t="345004" x="2559050" y="6432550"/>
          <p14:tracePt t="345061" x="2565400" y="6432550"/>
          <p14:tracePt t="345067" x="2571750" y="6432550"/>
          <p14:tracePt t="345072" x="2578100" y="6426200"/>
          <p14:tracePt t="345088" x="2597150" y="6426200"/>
          <p14:tracePt t="345494" x="2603500" y="6426200"/>
          <p14:tracePt t="345503" x="2609850" y="6426200"/>
          <p14:tracePt t="345524" x="2654300" y="6426200"/>
          <p14:tracePt t="345540" x="2705100" y="6426200"/>
          <p14:tracePt t="345557" x="2762250" y="6426200"/>
          <p14:tracePt t="345571" x="2800350" y="6426200"/>
          <p14:tracePt t="345589" x="2838450" y="6432550"/>
          <p14:tracePt t="345606" x="2857500" y="6432550"/>
          <p14:tracePt t="345621" x="2876550" y="6438900"/>
          <p14:tracePt t="345639" x="2889250" y="6438900"/>
          <p14:tracePt t="345655" x="2895600" y="6445250"/>
          <p14:tracePt t="345673" x="2901950" y="6445250"/>
          <p14:tracePt t="345907" x="2901950" y="6451600"/>
          <p14:tracePt t="345914" x="2908300" y="6451600"/>
          <p14:tracePt t="345926" x="2908300" y="6457950"/>
          <p14:tracePt t="345955" x="2908300" y="6464300"/>
          <p14:tracePt t="345973" x="2914650" y="6464300"/>
          <p14:tracePt t="345991" x="2921000" y="6464300"/>
          <p14:tracePt t="346007" x="2933700" y="6464300"/>
          <p14:tracePt t="346023" x="2946400" y="6457950"/>
          <p14:tracePt t="346040" x="2959100" y="6451600"/>
          <p14:tracePt t="346056" x="2984500" y="6438900"/>
          <p14:tracePt t="346072" x="2997200" y="6432550"/>
          <p14:tracePt t="346089" x="3022600" y="6426200"/>
          <p14:tracePt t="346106" x="3035300" y="6426200"/>
          <p14:tracePt t="346111" x="3041650" y="6426200"/>
          <p14:tracePt t="346177" x="3048000" y="6426200"/>
          <p14:tracePt t="346189" x="3054350" y="6426200"/>
          <p14:tracePt t="346207" x="3060700" y="6426200"/>
          <p14:tracePt t="346523" x="3067050" y="6419850"/>
          <p14:tracePt t="346529" x="3073400" y="6413500"/>
          <p14:tracePt t="346538" x="3079750" y="6407150"/>
          <p14:tracePt t="346555" x="3117850" y="6388100"/>
          <p14:tracePt t="346574" x="3162300" y="6362700"/>
          <p14:tracePt t="346591" x="3206750" y="6324600"/>
          <p14:tracePt t="346610" x="3238500" y="6286500"/>
          <p14:tracePt t="346616" x="3270250" y="6242050"/>
          <p14:tracePt t="346623" x="3289300" y="6216650"/>
          <p14:tracePt t="346641" x="3365500" y="6184900"/>
          <p14:tracePt t="346656" x="3543300" y="6165850"/>
          <p14:tracePt t="346674" x="3765550" y="6165850"/>
          <p14:tracePt t="346689" x="4013200" y="6165850"/>
          <p14:tracePt t="346706" x="4305300" y="6191250"/>
          <p14:tracePt t="346724" x="4552950" y="6223000"/>
          <p14:tracePt t="346739" x="4749800" y="6248400"/>
          <p14:tracePt t="346757" x="4864100" y="6261100"/>
          <p14:tracePt t="346761" x="4876800" y="6267450"/>
          <p14:tracePt t="346773" x="4883150" y="6267450"/>
          <p14:tracePt t="346824" x="4889500" y="6280150"/>
          <p14:tracePt t="346840" x="4908550" y="6299200"/>
          <p14:tracePt t="346845" x="4914900" y="6305550"/>
          <p14:tracePt t="346856" x="4921250" y="6305550"/>
          <p14:tracePt t="346857" x="4927600" y="6311900"/>
          <p14:tracePt t="346877" x="4959350" y="6311900"/>
          <p14:tracePt t="346889" x="4978400" y="6311900"/>
          <p14:tracePt t="346907" x="5080000" y="6299200"/>
          <p14:tracePt t="346923" x="5143500" y="6280150"/>
          <p14:tracePt t="346941" x="5219700" y="6273800"/>
          <p14:tracePt t="346946" x="5257800" y="6267450"/>
          <p14:tracePt t="346956" x="5327650" y="6267450"/>
          <p14:tracePt t="346974" x="5461000" y="6261100"/>
          <p14:tracePt t="346989" x="5568950" y="6261100"/>
          <p14:tracePt t="347006" x="5676900" y="6254750"/>
          <p14:tracePt t="347023" x="5797550" y="6242050"/>
          <p14:tracePt t="347043" x="5918200" y="6229350"/>
          <p14:tracePt t="347056" x="6013450" y="6216650"/>
          <p14:tracePt t="347074" x="6134100" y="6210300"/>
          <p14:tracePt t="347091" x="6223000" y="6191250"/>
          <p14:tracePt t="347106" x="6248400" y="6178550"/>
          <p14:tracePt t="347108" x="6254750" y="6172200"/>
          <p14:tracePt t="347122" x="6254750" y="6165850"/>
          <p14:tracePt t="347125" x="6261100" y="6159500"/>
          <p14:tracePt t="347140" x="6280150" y="6134100"/>
          <p14:tracePt t="347157" x="6324600" y="6108700"/>
          <p14:tracePt t="347174" x="6394450" y="6076950"/>
          <p14:tracePt t="347189" x="6457950" y="6051550"/>
          <p14:tracePt t="347206" x="6515100" y="6038850"/>
          <p14:tracePt t="347224" x="6540500" y="6032500"/>
          <p14:tracePt t="347344" x="6540500" y="6026150"/>
          <p14:tracePt t="347351" x="6540500" y="6019800"/>
          <p14:tracePt t="347358" x="6534150" y="6013450"/>
          <p14:tracePt t="347373" x="6534150" y="6007100"/>
          <p14:tracePt t="347390" x="6508750" y="5988050"/>
          <p14:tracePt t="347408" x="6508750" y="5981700"/>
          <p14:tracePt t="347423" x="6502400" y="5981700"/>
          <p14:tracePt t="347441" x="6489700" y="5981700"/>
          <p14:tracePt t="347458" x="6483350" y="5981700"/>
          <p14:tracePt t="347473" x="6457950" y="5988050"/>
          <p14:tracePt t="347490" x="6438900" y="6000750"/>
          <p14:tracePt t="347509" x="6419850" y="6007100"/>
          <p14:tracePt t="347524" x="6400800" y="6019800"/>
          <p14:tracePt t="347540" x="6381750" y="6026150"/>
          <p14:tracePt t="347543" x="6375400" y="6026150"/>
          <p14:tracePt t="347556" x="6369050" y="6032500"/>
          <p14:tracePt t="347574" x="6356350" y="6032500"/>
          <p14:tracePt t="347591" x="6343650" y="6032500"/>
          <p14:tracePt t="347607" x="6337300" y="6032500"/>
          <p14:tracePt t="347626" x="6318250" y="6032500"/>
          <p14:tracePt t="347632" x="6305550" y="6032500"/>
          <p14:tracePt t="347640" x="6299200" y="6026150"/>
          <p14:tracePt t="347692" x="6292850" y="6026150"/>
          <p14:tracePt t="347708" x="6273800" y="6032500"/>
          <p14:tracePt t="347725" x="6254750" y="6045200"/>
          <p14:tracePt t="347741" x="6223000" y="6057900"/>
          <p14:tracePt t="347757" x="6191250" y="6083300"/>
          <p14:tracePt t="347773" x="6159500" y="6102350"/>
          <p14:tracePt t="347790" x="6134100" y="6115050"/>
          <p14:tracePt t="347808" x="6108700" y="6127750"/>
          <p14:tracePt t="347823" x="6096000" y="6140450"/>
          <p14:tracePt t="347840" x="6076950" y="6146800"/>
          <p14:tracePt t="347858" x="6064250" y="6153150"/>
          <p14:tracePt t="347874" x="6051550" y="6172200"/>
          <p14:tracePt t="347890" x="6038850" y="6197600"/>
          <p14:tracePt t="347907" x="6032500" y="6235700"/>
          <p14:tracePt t="347925" x="6026150" y="6292850"/>
          <p14:tracePt t="347942" x="6057900" y="6330950"/>
          <p14:tracePt t="347959" x="6115050" y="6375400"/>
          <p14:tracePt t="347973" x="6235700" y="6413500"/>
          <p14:tracePt t="347991" x="6413500" y="6438900"/>
          <p14:tracePt t="348007" x="6559550" y="6438900"/>
          <p14:tracePt t="348025" x="6661150" y="6426200"/>
          <p14:tracePt t="348040" x="6762750" y="6388100"/>
          <p14:tracePt t="348058" x="6826250" y="6343650"/>
          <p14:tracePt t="348073" x="6864350" y="6305550"/>
          <p14:tracePt t="348090" x="6877050" y="6273800"/>
          <p14:tracePt t="348108" x="6864350" y="6254750"/>
          <p14:tracePt t="348124" x="6807200" y="6248400"/>
          <p14:tracePt t="348140" x="6737350" y="6248400"/>
          <p14:tracePt t="348157" x="6673850" y="6248400"/>
          <p14:tracePt t="348175" x="6540500" y="6235700"/>
          <p14:tracePt t="348190" x="6515100" y="6235700"/>
          <p14:tracePt t="349426" x="6496050" y="6235700"/>
          <p14:tracePt t="349442" x="6324600" y="6235700"/>
          <p14:tracePt t="349458" x="5886450" y="6267450"/>
          <p14:tracePt t="349476" x="5187950" y="6280150"/>
          <p14:tracePt t="349492" x="4400550" y="6318250"/>
          <p14:tracePt t="349510" x="3784600" y="6394450"/>
          <p14:tracePt t="349525" x="3409950" y="6477000"/>
          <p14:tracePt t="349541" x="3346450" y="6508750"/>
          <p14:tracePt t="349560" x="3346450" y="6521450"/>
          <p14:tracePt t="349575" x="3321050" y="6553200"/>
          <p14:tracePt t="349593" x="3213100" y="6604000"/>
          <p14:tracePt t="349610" x="3162300" y="6623050"/>
          <p14:tracePt t="349625" x="3041650" y="6642100"/>
          <p14:tracePt t="349641" x="2921000" y="6648450"/>
          <p14:tracePt t="349660" x="2901950" y="6648450"/>
          <p14:tracePt t="349677" x="2895600" y="6635750"/>
          <p14:tracePt t="349693" x="2882900" y="6610350"/>
          <p14:tracePt t="349709" x="2825750" y="6572250"/>
          <p14:tracePt t="349725" x="2711450" y="6527800"/>
          <p14:tracePt t="349743" x="2540000" y="6483350"/>
          <p14:tracePt t="349748" x="2451100" y="6457950"/>
          <p14:tracePt t="349758" x="2349500" y="6426200"/>
          <p14:tracePt t="349775" x="2178050" y="6362700"/>
          <p14:tracePt t="349792" x="2057400" y="6299200"/>
          <p14:tracePt t="349810" x="1955800" y="6216650"/>
          <p14:tracePt t="349827" x="1828800" y="6134100"/>
          <p14:tracePt t="349843" x="1606550" y="6032500"/>
          <p14:tracePt t="349859" x="1504950" y="6000750"/>
          <p14:tracePt t="349865" x="1397000" y="5962650"/>
          <p14:tracePt t="349875" x="1289050" y="5930900"/>
          <p14:tracePt t="349893" x="1054100" y="5861050"/>
          <p14:tracePt t="349909" x="1009650" y="5848350"/>
          <p14:tracePt t="349964" x="1009650" y="5854700"/>
          <p14:tracePt t="349975" x="1003300" y="5867400"/>
          <p14:tracePt t="349993" x="939800" y="5924550"/>
          <p14:tracePt t="350010" x="908050" y="5956300"/>
          <p14:tracePt t="350027" x="908050" y="5988050"/>
          <p14:tracePt t="350033" x="920750" y="6019800"/>
          <p14:tracePt t="350042" x="952500" y="6057900"/>
          <p14:tracePt t="350058" x="1047750" y="6140450"/>
          <p14:tracePt t="350077" x="1212850" y="6235700"/>
          <p14:tracePt t="350092" x="1447800" y="6350000"/>
          <p14:tracePt t="350110" x="1657350" y="6438900"/>
          <p14:tracePt t="350125" x="1860550" y="6515100"/>
          <p14:tracePt t="350142" x="1962150" y="6534150"/>
          <p14:tracePt t="350159" x="2000250" y="6534150"/>
          <p14:tracePt t="350177" x="2032000" y="6515100"/>
          <p14:tracePt t="350182" x="2057400" y="6489700"/>
          <p14:tracePt t="350192" x="2070100" y="6470650"/>
          <p14:tracePt t="350193" x="2089150" y="6445250"/>
          <p14:tracePt t="350209" x="2101850" y="6426200"/>
          <p14:tracePt t="350212" x="2108200" y="6413500"/>
          <p14:tracePt t="350225" x="2108200" y="6400800"/>
          <p14:tracePt t="350243" x="2108200" y="6394450"/>
          <p14:tracePt t="350261" x="2108200" y="6381750"/>
          <p14:tracePt t="350275" x="2108200" y="6369050"/>
          <p14:tracePt t="350294" x="2101850" y="6350000"/>
          <p14:tracePt t="350310" x="2095500" y="6343650"/>
          <p14:tracePt t="350371" x="2089150" y="6343650"/>
          <p14:tracePt t="350379" x="2082800" y="6350000"/>
          <p14:tracePt t="350393" x="2057400" y="6375400"/>
          <p14:tracePt t="350409" x="2025650" y="6400800"/>
          <p14:tracePt t="350427" x="2006600" y="6413500"/>
          <p14:tracePt t="350432" x="2000250" y="6419850"/>
          <p14:tracePt t="350484" x="1993900" y="6419850"/>
          <p14:tracePt t="350510" x="1993900" y="6407150"/>
          <p14:tracePt t="350527" x="1993900" y="6400800"/>
          <p14:tracePt t="350549" x="1987550" y="6407150"/>
          <p14:tracePt t="350559" x="1981200" y="6407150"/>
          <p14:tracePt t="350577" x="1981200" y="6413500"/>
          <p14:tracePt t="350644" x="1981200" y="6407150"/>
          <p14:tracePt t="350651" x="1981200" y="6400800"/>
          <p14:tracePt t="350659" x="1981200" y="6394450"/>
          <p14:tracePt t="350678" x="1981200" y="6381750"/>
          <p14:tracePt t="350710" x="1968500" y="6381750"/>
          <p14:tracePt t="350716" x="1962150" y="6381750"/>
          <p14:tracePt t="350726" x="1949450" y="6381750"/>
          <p14:tracePt t="350744" x="1943100" y="6381750"/>
          <p14:tracePt t="355336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08AD59B-560E-2D5D-BECA-7A60EFB5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”Bevis-verser” förklarade, 2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AF6E320-49BC-7BD2-FD67-CF24B161F5A9}"/>
              </a:ext>
            </a:extLst>
          </p:cNvPr>
          <p:cNvSpPr txBox="1"/>
          <p:nvPr/>
        </p:nvSpPr>
        <p:spPr>
          <a:xfrm>
            <a:off x="-3" y="549945"/>
            <a:ext cx="11991977" cy="5816977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b="1" i="1" dirty="0">
                <a:ea typeface="Batang" panose="02030600000101010101" pitchFamily="18" charset="-127"/>
              </a:rPr>
              <a:t>Påstående: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Det finns både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himmelska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(</a:t>
            </a:r>
            <a:r>
              <a:rPr lang="sv-SE" i="1" dirty="0">
                <a:solidFill>
                  <a:srgbClr val="C00000"/>
                </a:solidFill>
                <a:ea typeface="Batang" panose="02030600000101010101" pitchFamily="18" charset="-127"/>
              </a:rPr>
              <a:t>epouranios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) kroppar och jordiska kroppar.</a:t>
            </a:r>
            <a:r>
              <a:rPr lang="sv-SE" dirty="0">
                <a:ea typeface="Batang" panose="02030600000101010101" pitchFamily="18" charset="-127"/>
              </a:rPr>
              <a:t> </a:t>
            </a:r>
            <a:r>
              <a:rPr lang="sv-SE" sz="1400" dirty="0">
                <a:ea typeface="Batang" panose="02030600000101010101" pitchFamily="18" charset="-127"/>
              </a:rPr>
              <a:t>(1 Kor 15:40)</a:t>
            </a:r>
            <a:endParaRPr lang="sv-SE" dirty="0">
              <a:ea typeface="Batang" panose="02030600000101010101" pitchFamily="18" charset="-127"/>
            </a:endParaRP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Ja, men i Paulus terminologi betyder </a:t>
            </a:r>
            <a:r>
              <a:rPr lang="sv-SE" i="1" dirty="0">
                <a:ea typeface="Batang" panose="02030600000101010101" pitchFamily="18" charset="-127"/>
              </a:rPr>
              <a:t>epouranios</a:t>
            </a:r>
            <a:r>
              <a:rPr lang="sv-SE" dirty="0">
                <a:ea typeface="Batang" panose="02030600000101010101" pitchFamily="18" charset="-127"/>
              </a:rPr>
              <a:t> ”under himmelskt inflytande”. En ”himmelsk kropp” är </a:t>
            </a:r>
            <a:br>
              <a:rPr lang="sv-SE" dirty="0">
                <a:ea typeface="Batang" panose="02030600000101010101" pitchFamily="18" charset="-127"/>
              </a:rPr>
            </a:br>
            <a:r>
              <a:rPr lang="sv-SE" dirty="0">
                <a:ea typeface="Batang" panose="02030600000101010101" pitchFamily="18" charset="-127"/>
              </a:rPr>
              <a:t>därför en ”jordisk kropp</a:t>
            </a:r>
            <a:r>
              <a:rPr lang="sv-SE" i="1" dirty="0">
                <a:ea typeface="Batang" panose="02030600000101010101" pitchFamily="18" charset="-127"/>
              </a:rPr>
              <a:t>”</a:t>
            </a:r>
            <a:r>
              <a:rPr lang="sv-SE" dirty="0">
                <a:ea typeface="Batang" panose="02030600000101010101" pitchFamily="18" charset="-127"/>
              </a:rPr>
              <a:t> som blivit förvandlad av Guds Ande </a:t>
            </a:r>
            <a:r>
              <a:rPr lang="sv-SE" i="1" u="sng" dirty="0">
                <a:ea typeface="Batang" panose="02030600000101010101" pitchFamily="18" charset="-127"/>
              </a:rPr>
              <a:t>från himlen</a:t>
            </a:r>
            <a:r>
              <a:rPr lang="sv-SE" dirty="0">
                <a:ea typeface="Batang" panose="02030600000101010101" pitchFamily="18" charset="-127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sv-SE" b="1" i="1" dirty="0">
                <a:ea typeface="Batang" panose="02030600000101010101" pitchFamily="18" charset="-127"/>
              </a:rPr>
              <a:t>Påstående: </a:t>
            </a:r>
            <a:r>
              <a:rPr lang="sv-SE" dirty="0">
                <a:ea typeface="Batang" panose="02030600000101010101" pitchFamily="18" charset="-127"/>
              </a:rPr>
              <a:t>Målet för oss är himlen: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Nu längtade de till ett bättre land,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det himmelska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(</a:t>
            </a:r>
            <a:r>
              <a:rPr lang="sv-SE" i="1" dirty="0">
                <a:solidFill>
                  <a:srgbClr val="C00000"/>
                </a:solidFill>
                <a:ea typeface="Batang" panose="02030600000101010101" pitchFamily="18" charset="-127"/>
              </a:rPr>
              <a:t>epouranios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).</a:t>
            </a:r>
            <a:r>
              <a:rPr lang="sv-SE" dirty="0">
                <a:ea typeface="Batang" panose="02030600000101010101" pitchFamily="18" charset="-127"/>
              </a:rPr>
              <a:t> </a:t>
            </a:r>
            <a:r>
              <a:rPr lang="sv-SE" sz="1400" dirty="0">
                <a:ea typeface="Batang" panose="02030600000101010101" pitchFamily="18" charset="-127"/>
              </a:rPr>
              <a:t>(Hebr 11:16)</a:t>
            </a:r>
            <a:endParaRPr lang="sv-SE" dirty="0">
              <a:ea typeface="Batang" panose="02030600000101010101" pitchFamily="18" charset="-127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Nej, landet är ”under himmelskt inflytande”.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Det är ett land </a:t>
            </a:r>
            <a:r>
              <a:rPr lang="sv-SE" i="1" u="sng" dirty="0">
                <a:ea typeface="Batang" panose="02030600000101010101" pitchFamily="18" charset="-127"/>
              </a:rPr>
              <a:t>på jorden</a:t>
            </a:r>
            <a:r>
              <a:rPr lang="sv-SE" dirty="0">
                <a:ea typeface="Batang" panose="02030600000101010101" pitchFamily="18" charset="-127"/>
              </a:rPr>
              <a:t> men </a:t>
            </a:r>
            <a:r>
              <a:rPr lang="sv-SE" i="1" u="sng" dirty="0">
                <a:ea typeface="Batang" panose="02030600000101010101" pitchFamily="18" charset="-127"/>
              </a:rPr>
              <a:t>påverkat från</a:t>
            </a:r>
            <a:r>
              <a:rPr lang="sv-SE" dirty="0">
                <a:ea typeface="Batang" panose="02030600000101010101" pitchFamily="18" charset="-127"/>
              </a:rPr>
              <a:t> himlen. Det är det nuvarande landet renoverat.</a:t>
            </a:r>
            <a:endParaRPr lang="sv-SE" b="1" i="1" dirty="0">
              <a:ea typeface="Batang" panose="02030600000101010101" pitchFamily="18" charset="-127"/>
            </a:endParaRPr>
          </a:p>
          <a:p>
            <a:pPr>
              <a:spcBef>
                <a:spcPts val="1200"/>
              </a:spcBef>
            </a:pPr>
            <a:r>
              <a:rPr lang="sv-SE" b="1" i="1" dirty="0">
                <a:ea typeface="Batang" panose="02030600000101010101" pitchFamily="18" charset="-127"/>
              </a:rPr>
              <a:t>Påstående:</a:t>
            </a:r>
            <a:r>
              <a:rPr lang="sv-SE" dirty="0">
                <a:ea typeface="Batang" panose="02030600000101010101" pitchFamily="18" charset="-127"/>
              </a:rPr>
              <a:t> Att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Paulus säger: Vi… skulle hellre flytta bort från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kroppen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och vara hemma hos Herren</a:t>
            </a:r>
            <a:r>
              <a:rPr lang="sv-SE" dirty="0">
                <a:ea typeface="Batang" panose="02030600000101010101" pitchFamily="18" charset="-127"/>
              </a:rPr>
              <a:t> </a:t>
            </a:r>
            <a:r>
              <a:rPr lang="sv-SE" sz="1400" dirty="0">
                <a:ea typeface="Batang" panose="02030600000101010101" pitchFamily="18" charset="-127"/>
              </a:rPr>
              <a:t>(2 Kor 5:8)</a:t>
            </a:r>
            <a:r>
              <a:rPr lang="sv-SE" dirty="0">
                <a:ea typeface="Batang" panose="02030600000101010101" pitchFamily="18" charset="-127"/>
              </a:rPr>
              <a:t> visar på himlen.</a:t>
            </a:r>
            <a:endParaRPr lang="sv-SE" sz="1400" dirty="0">
              <a:ea typeface="Batang" panose="02030600000101010101" pitchFamily="18" charset="-127"/>
            </a:endParaRP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Nej, sammanhanget är uppståndelsen, inte döden.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”Kroppen” är Jesu kropp, dvs församlingen.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Paulus pekar alltså på att Guds rike kommer </a:t>
            </a:r>
            <a:br>
              <a:rPr lang="sv-SE" dirty="0">
                <a:ea typeface="Batang" panose="02030600000101010101" pitchFamily="18" charset="-127"/>
              </a:rPr>
            </a:br>
            <a:r>
              <a:rPr lang="sv-SE" dirty="0">
                <a:ea typeface="Batang" panose="02030600000101010101" pitchFamily="18" charset="-127"/>
              </a:rPr>
              <a:t>att bli ännu bättre än församlingslivet.</a:t>
            </a:r>
          </a:p>
          <a:p>
            <a:pPr>
              <a:spcBef>
                <a:spcPts val="1200"/>
              </a:spcBef>
            </a:pPr>
            <a:r>
              <a:rPr lang="sv-SE" b="1" i="1" dirty="0">
                <a:ea typeface="Batang" panose="02030600000101010101" pitchFamily="18" charset="-127"/>
              </a:rPr>
              <a:t>Påstående:</a:t>
            </a:r>
            <a:r>
              <a:rPr lang="sv-SE" dirty="0">
                <a:ea typeface="Batang" panose="02030600000101010101" pitchFamily="18" charset="-127"/>
              </a:rPr>
              <a:t> 2 Kor 12:2 talar om himlen: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Jag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vet en man i Kristus som för fjorton år sedan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blev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uppryckt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ända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till tredje himlen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.</a:t>
            </a:r>
            <a:endParaRPr lang="sv-SE" sz="1400" dirty="0">
              <a:ea typeface="Batang" panose="02030600000101010101" pitchFamily="18" charset="-127"/>
            </a:endParaRP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Nej, mannen fick en vision om Guds rike.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I versen före talar Paulus om ”syner </a:t>
            </a:r>
            <a:br>
              <a:rPr lang="sv-SE" dirty="0">
                <a:ea typeface="Batang" panose="02030600000101010101" pitchFamily="18" charset="-127"/>
              </a:rPr>
            </a:br>
            <a:r>
              <a:rPr lang="sv-SE" dirty="0">
                <a:ea typeface="Batang" panose="02030600000101010101" pitchFamily="18" charset="-127"/>
              </a:rPr>
              <a:t>och uppenbarelser från Herren”.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”Tredje himlen” är synonymt med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paradiset</a:t>
            </a:r>
            <a:r>
              <a:rPr lang="sv-SE" dirty="0">
                <a:ea typeface="Batang" panose="02030600000101010101" pitchFamily="18" charset="-127"/>
              </a:rPr>
              <a:t> </a:t>
            </a:r>
            <a:br>
              <a:rPr lang="sv-SE" dirty="0">
                <a:ea typeface="Batang" panose="02030600000101010101" pitchFamily="18" charset="-127"/>
              </a:rPr>
            </a:br>
            <a:r>
              <a:rPr lang="sv-SE" sz="1400" dirty="0">
                <a:ea typeface="Batang" panose="02030600000101010101" pitchFamily="18" charset="-127"/>
              </a:rPr>
              <a:t>(v.4)</a:t>
            </a:r>
            <a:r>
              <a:rPr lang="sv-SE" dirty="0">
                <a:ea typeface="Batang" panose="02030600000101010101" pitchFamily="18" charset="-127"/>
              </a:rPr>
              <a:t> som är Guds rike. </a:t>
            </a:r>
            <a:r>
              <a:rPr lang="sv-SE" sz="1400" dirty="0">
                <a:ea typeface="Batang" panose="02030600000101010101" pitchFamily="18" charset="-127"/>
              </a:rPr>
              <a:t>(Jämför 2 Pet 3:5-13.)</a:t>
            </a:r>
          </a:p>
        </p:txBody>
      </p:sp>
      <p:pic>
        <p:nvPicPr>
          <p:cNvPr id="9" name="Bildobjekt 8" descr="En bild som visar gräs, träd, utomhus, växt&#10;&#10;Automatiskt genererad beskrivning">
            <a:extLst>
              <a:ext uri="{FF2B5EF4-FFF2-40B4-BE49-F238E27FC236}">
                <a16:creationId xmlns:a16="http://schemas.microsoft.com/office/drawing/2014/main" id="{1053AB4D-4842-505B-8B52-3E37AAB91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6551" b="24766"/>
          <a:stretch/>
        </p:blipFill>
        <p:spPr>
          <a:xfrm>
            <a:off x="5014913" y="3216063"/>
            <a:ext cx="7177087" cy="364193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AA1C183-C8D0-DF5B-2AA3-4FFF2F67391F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092801"/>
      </p:ext>
    </p:extLst>
  </p:cSld>
  <p:clrMapOvr>
    <a:masterClrMapping/>
  </p:clrMapOvr>
  <p:transition advTm="1468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18658" x="6959600" y="209550"/>
          <p14:tracePt t="18663" x="6953250" y="203200"/>
          <p14:tracePt t="18681" x="6889750" y="114300"/>
          <p14:tracePt t="18698" x="6775450" y="25400"/>
          <p14:tracePt t="19749" x="7683500" y="44450"/>
          <p14:tracePt t="19765" x="7696200" y="114300"/>
          <p14:tracePt t="19782" x="7727950" y="222250"/>
          <p14:tracePt t="19799" x="7785100" y="292100"/>
          <p14:tracePt t="19815" x="7848600" y="342900"/>
          <p14:tracePt t="19832" x="8147050" y="501650"/>
          <p14:tracePt t="19849" x="8350250" y="603250"/>
          <p14:tracePt t="19865" x="8572500" y="711200"/>
          <p14:tracePt t="19882" x="8731250" y="800100"/>
          <p14:tracePt t="19899" x="8883650" y="889000"/>
          <p14:tracePt t="19915" x="9023350" y="971550"/>
          <p14:tracePt t="19932" x="9131300" y="1047750"/>
          <p14:tracePt t="19948" x="9290050" y="1143000"/>
          <p14:tracePt t="19965" x="9474200" y="1231900"/>
          <p14:tracePt t="19982" x="9632950" y="1289050"/>
          <p14:tracePt t="19998" x="9842500" y="1314450"/>
          <p14:tracePt t="20016" x="10071100" y="1282700"/>
          <p14:tracePt t="20032" x="10179050" y="1238250"/>
          <p14:tracePt t="20049" x="10255250" y="1200150"/>
          <p14:tracePt t="20065" x="10344150" y="1162050"/>
          <p14:tracePt t="20082" x="10509250" y="1130300"/>
          <p14:tracePt t="20098" x="10769600" y="1092200"/>
          <p14:tracePt t="20115" x="11150600" y="1035050"/>
          <p14:tracePt t="20132" x="11499850" y="958850"/>
          <p14:tracePt t="20149" x="11798300" y="869950"/>
          <p14:tracePt t="20166" x="11976100" y="787400"/>
          <p14:tracePt t="20182" x="12039600" y="730250"/>
          <p14:tracePt t="20199" x="12045950" y="685800"/>
          <p14:tracePt t="20215" x="12014200" y="647700"/>
          <p14:tracePt t="20232" x="11944350" y="609600"/>
          <p14:tracePt t="20249" x="11715750" y="577850"/>
          <p14:tracePt t="20266" x="11614150" y="571500"/>
          <p14:tracePt t="20282" x="11182350" y="596900"/>
          <p14:tracePt t="20299" x="10744200" y="635000"/>
          <p14:tracePt t="20315" x="10261600" y="679450"/>
          <p14:tracePt t="20333" x="9759950" y="711200"/>
          <p14:tracePt t="20349" x="9359900" y="749300"/>
          <p14:tracePt t="20365" x="9004300" y="781050"/>
          <p14:tracePt t="20382" x="8661400" y="825500"/>
          <p14:tracePt t="20399" x="8318500" y="895350"/>
          <p14:tracePt t="20416" x="7950200" y="977900"/>
          <p14:tracePt t="20432" x="7575550" y="1060450"/>
          <p14:tracePt t="20449" x="7219950" y="1136650"/>
          <p14:tracePt t="20465" x="6934200" y="1219200"/>
          <p14:tracePt t="20483" x="6724650" y="1289050"/>
          <p14:tracePt t="20485" x="6648450" y="1308100"/>
          <p14:tracePt t="20499" x="6578600" y="1327150"/>
          <p14:tracePt t="20516" x="6337300" y="1346200"/>
          <p14:tracePt t="20534" x="6178550" y="1333500"/>
          <p14:tracePt t="20549" x="6038850" y="1301750"/>
          <p14:tracePt t="20565" x="5943600" y="1270000"/>
          <p14:tracePt t="20583" x="5886450" y="1257300"/>
          <p14:tracePt t="20599" x="5861050" y="1238250"/>
          <p14:tracePt t="20615" x="5848350" y="1238250"/>
          <p14:tracePt t="20632" x="5848350" y="1231900"/>
          <p14:tracePt t="20666" x="5797550" y="1244600"/>
          <p14:tracePt t="20682" x="5626100" y="1263650"/>
          <p14:tracePt t="20699" x="5391150" y="1263650"/>
          <p14:tracePt t="20716" x="5226050" y="1263650"/>
          <p14:tracePt t="20733" x="5086350" y="1238250"/>
          <p14:tracePt t="20749" x="5003800" y="1212850"/>
          <p14:tracePt t="20766" x="4984750" y="1187450"/>
          <p14:tracePt t="20782" x="4984750" y="1143000"/>
          <p14:tracePt t="20799" x="5003800" y="1098550"/>
          <p14:tracePt t="20816" x="5003800" y="1073150"/>
          <p14:tracePt t="20833" x="4953000" y="1041400"/>
          <p14:tracePt t="20849" x="4832350" y="1016000"/>
          <p14:tracePt t="20866" x="4629150" y="996950"/>
          <p14:tracePt t="20883" x="4540250" y="996950"/>
          <p14:tracePt t="20900" x="4495800" y="990600"/>
          <p14:tracePt t="20916" x="4495800" y="984250"/>
          <p14:tracePt t="20932" x="4502150" y="971550"/>
          <p14:tracePt t="20949" x="4527550" y="952500"/>
          <p14:tracePt t="20966" x="4527550" y="939800"/>
          <p14:tracePt t="20983" x="4495800" y="933450"/>
          <p14:tracePt t="20999" x="4438650" y="933450"/>
          <p14:tracePt t="21016" x="4400550" y="933450"/>
          <p14:tracePt t="21033" x="4387850" y="939800"/>
          <p14:tracePt t="21066" x="4406900" y="939800"/>
          <p14:tracePt t="21083" x="4457700" y="920750"/>
          <p14:tracePt t="21099" x="4546600" y="895350"/>
          <p14:tracePt t="21116" x="4610100" y="889000"/>
          <p14:tracePt t="21133" x="4629150" y="901700"/>
          <p14:tracePt t="21149" x="4654550" y="939800"/>
          <p14:tracePt t="21167" x="4686300" y="965200"/>
          <p14:tracePt t="21183" x="4730750" y="977900"/>
          <p14:tracePt t="21199" x="4806950" y="965200"/>
          <p14:tracePt t="21216" x="4889500" y="939800"/>
          <p14:tracePt t="21233" x="5010150" y="869950"/>
          <p14:tracePt t="21250" x="5054600" y="831850"/>
          <p14:tracePt t="21266" x="5054600" y="806450"/>
          <p14:tracePt t="21283" x="5041900" y="781050"/>
          <p14:tracePt t="21300" x="5029200" y="768350"/>
          <p14:tracePt t="21303" x="5022850" y="762000"/>
          <p14:tracePt t="21316" x="5010150" y="749300"/>
          <p14:tracePt t="21333" x="4984750" y="730250"/>
          <p14:tracePt t="21350" x="4940300" y="692150"/>
          <p14:tracePt t="21366" x="4902200" y="673100"/>
          <p14:tracePt t="21383" x="4800600" y="654050"/>
          <p14:tracePt t="21399" x="4679950" y="635000"/>
          <p14:tracePt t="21417" x="4483100" y="615950"/>
          <p14:tracePt t="21433" x="4324350" y="603250"/>
          <p14:tracePt t="21450" x="4235450" y="596900"/>
          <p14:tracePt t="21467" x="4191000" y="590550"/>
          <p14:tracePt t="21483" x="4184650" y="590550"/>
          <p14:tracePt t="21506" x="4184650" y="596900"/>
          <p14:tracePt t="21516" x="4191000" y="609600"/>
          <p14:tracePt t="21533" x="4203700" y="660400"/>
          <p14:tracePt t="21550" x="4216400" y="749300"/>
          <p14:tracePt t="21566" x="4235450" y="819150"/>
          <p14:tracePt t="21584" x="4260850" y="876300"/>
          <p14:tracePt t="21600" x="4286250" y="895350"/>
          <p14:tracePt t="21602" x="4305300" y="895350"/>
          <p14:tracePt t="21616" x="4356100" y="882650"/>
          <p14:tracePt t="21633" x="4432300" y="844550"/>
          <p14:tracePt t="21650" x="4470400" y="825500"/>
          <p14:tracePt t="21666" x="4451350" y="831850"/>
          <p14:tracePt t="21683" x="4394200" y="863600"/>
          <p14:tracePt t="21700" x="4235450" y="920750"/>
          <p14:tracePt t="21717" x="4070350" y="965200"/>
          <p14:tracePt t="21733" x="3867150" y="990600"/>
          <p14:tracePt t="21751" x="3708400" y="996950"/>
          <p14:tracePt t="21752" x="3670300" y="990600"/>
          <p14:tracePt t="21767" x="3625850" y="977900"/>
          <p14:tracePt t="21783" x="3556000" y="946150"/>
          <p14:tracePt t="21800" x="3467100" y="927100"/>
          <p14:tracePt t="21817" x="3346450" y="920750"/>
          <p14:tracePt t="21833" x="3238500" y="920750"/>
          <p14:tracePt t="21850" x="3149600" y="927100"/>
          <p14:tracePt t="21883" x="3149600" y="920750"/>
          <p14:tracePt t="21900" x="3162300" y="908050"/>
          <p14:tracePt t="21917" x="3225800" y="869950"/>
          <p14:tracePt t="21933" x="3276600" y="857250"/>
          <p14:tracePt t="21967" x="3282950" y="857250"/>
          <p14:tracePt t="21983" x="3289300" y="857250"/>
          <p14:tracePt t="22000" x="3295650" y="857250"/>
          <p14:tracePt t="22041" x="3302000" y="850900"/>
          <p14:tracePt t="22050" x="3314700" y="844550"/>
          <p14:tracePt t="22067" x="3346450" y="825500"/>
          <p14:tracePt t="22084" x="3371850" y="819150"/>
          <p14:tracePt t="22100" x="3384550" y="819150"/>
          <p14:tracePt t="22102" x="3390900" y="819150"/>
          <p14:tracePt t="22117" x="3397250" y="819150"/>
          <p14:tracePt t="22133" x="3435350" y="825500"/>
          <p14:tracePt t="22150" x="3486150" y="825500"/>
          <p14:tracePt t="22167" x="3543300" y="825500"/>
          <p14:tracePt t="22184" x="3638550" y="800100"/>
          <p14:tracePt t="22200" x="3689350" y="762000"/>
          <p14:tracePt t="22217" x="3702050" y="742950"/>
          <p14:tracePt t="22234" x="3702050" y="730250"/>
          <p14:tracePt t="22251" x="3695700" y="723900"/>
          <p14:tracePt t="22267" x="3676650" y="717550"/>
          <p14:tracePt t="22284" x="3651250" y="704850"/>
          <p14:tracePt t="22300" x="3638550" y="698500"/>
          <p14:tracePt t="22317" x="3606800" y="673100"/>
          <p14:tracePt t="22334" x="3568700" y="647700"/>
          <p14:tracePt t="22350" x="3530600" y="635000"/>
          <p14:tracePt t="22367" x="3435350" y="628650"/>
          <p14:tracePt t="22384" x="3352800" y="628650"/>
          <p14:tracePt t="22401" x="3244850" y="622300"/>
          <p14:tracePt t="22404" x="3219450" y="622300"/>
          <p14:tracePt t="22417" x="3194050" y="622300"/>
          <p14:tracePt t="22434" x="3162300" y="622300"/>
          <p14:tracePt t="22500" x="3155950" y="622300"/>
          <p14:tracePt t="22517" x="3111500" y="635000"/>
          <p14:tracePt t="22534" x="3035300" y="666750"/>
          <p14:tracePt t="22551" x="2965450" y="698500"/>
          <p14:tracePt t="22567" x="2940050" y="711200"/>
          <p14:tracePt t="22634" x="2940050" y="717550"/>
          <p14:tracePt t="22639" x="2946400" y="723900"/>
          <p14:tracePt t="22651" x="2959100" y="742950"/>
          <p14:tracePt t="22668" x="2971800" y="793750"/>
          <p14:tracePt t="22684" x="2997200" y="838200"/>
          <p14:tracePt t="22701" x="3048000" y="882650"/>
          <p14:tracePt t="22718" x="3124200" y="908050"/>
          <p14:tracePt t="22734" x="3225800" y="920750"/>
          <p14:tracePt t="22751" x="3327400" y="914400"/>
          <p14:tracePt t="22768" x="3473450" y="869950"/>
          <p14:tracePt t="22785" x="3562350" y="831850"/>
          <p14:tracePt t="22801" x="3644900" y="787400"/>
          <p14:tracePt t="22818" x="3663950" y="762000"/>
          <p14:tracePt t="22834" x="3663950" y="742950"/>
          <p14:tracePt t="22851" x="3644900" y="723900"/>
          <p14:tracePt t="22868" x="3613150" y="698500"/>
          <p14:tracePt t="22884" x="3562350" y="666750"/>
          <p14:tracePt t="22901" x="3517900" y="635000"/>
          <p14:tracePt t="22917" x="3486150" y="609600"/>
          <p14:tracePt t="22936" x="3460750" y="584200"/>
          <p14:tracePt t="22941" x="3448050" y="571500"/>
          <p14:tracePt t="22951" x="3429000" y="558800"/>
          <p14:tracePt t="22968" x="3409950" y="558800"/>
          <p14:tracePt t="22971" x="3390900" y="558800"/>
          <p14:tracePt t="22984" x="3346450" y="565150"/>
          <p14:tracePt t="23001" x="3263900" y="590550"/>
          <p14:tracePt t="23018" x="3175000" y="622300"/>
          <p14:tracePt t="23034" x="3155950" y="628650"/>
          <p14:tracePt t="23084" x="3155950" y="635000"/>
          <p14:tracePt t="23101" x="3200400" y="654050"/>
          <p14:tracePt t="23118" x="3302000" y="704850"/>
          <p14:tracePt t="23135" x="3346450" y="749300"/>
          <p14:tracePt t="23151" x="3397250" y="787400"/>
          <p14:tracePt t="23168" x="3441700" y="806450"/>
          <p14:tracePt t="23185" x="3486150" y="806450"/>
          <p14:tracePt t="23201" x="3530600" y="806450"/>
          <p14:tracePt t="23219" x="3568700" y="806450"/>
          <p14:tracePt t="23234" x="3619500" y="806450"/>
          <p14:tracePt t="23251" x="3651250" y="819150"/>
          <p14:tracePt t="23268" x="3663950" y="857250"/>
          <p14:tracePt t="23286" x="3657600" y="895350"/>
          <p14:tracePt t="23301" x="3644900" y="927100"/>
          <p14:tracePt t="23318" x="3644900" y="946150"/>
          <p14:tracePt t="23374" x="3651250" y="946150"/>
          <p14:tracePt t="23385" x="3657600" y="946150"/>
          <p14:tracePt t="23402" x="3663950" y="946150"/>
          <p14:tracePt t="23419" x="3683000" y="952500"/>
          <p14:tracePt t="23436" x="3714750" y="984250"/>
          <p14:tracePt t="23453" x="3733800" y="1022350"/>
          <p14:tracePt t="23469" x="3759200" y="1047750"/>
          <p14:tracePt t="23485" x="3886200" y="1092200"/>
          <p14:tracePt t="23502" x="4051300" y="1111250"/>
          <p14:tracePt t="23518" x="4254500" y="1130300"/>
          <p14:tracePt t="23535" x="4425950" y="1143000"/>
          <p14:tracePt t="23551" x="4578350" y="1168400"/>
          <p14:tracePt t="23569" x="4616450" y="1181100"/>
          <p14:tracePt t="23602" x="4610100" y="1181100"/>
          <p14:tracePt t="23619" x="4603750" y="1168400"/>
          <p14:tracePt t="23636" x="4603750" y="1162050"/>
          <p14:tracePt t="23654" x="4603750" y="1155700"/>
          <p14:tracePt t="23669" x="4603750" y="1149350"/>
          <p14:tracePt t="23673" x="4616450" y="1149350"/>
          <p14:tracePt t="23687" x="4635500" y="1136650"/>
          <p14:tracePt t="23703" x="4648200" y="1136650"/>
          <p14:tracePt t="23770" x="4654550" y="1136650"/>
          <p14:tracePt t="23786" x="4737100" y="1149350"/>
          <p14:tracePt t="23804" x="4781550" y="1162050"/>
          <p14:tracePt t="23820" x="4857750" y="1174750"/>
          <p14:tracePt t="23823" x="4908550" y="1193800"/>
          <p14:tracePt t="23835" x="4933950" y="1200150"/>
          <p14:tracePt t="23838" x="4972050" y="1212850"/>
          <p14:tracePt t="23853" x="5016500" y="1225550"/>
          <p14:tracePt t="23869" x="5029200" y="1231900"/>
          <p14:tracePt t="23886" x="5029200" y="1238250"/>
          <p14:tracePt t="23903" x="5029200" y="1244600"/>
          <p14:tracePt t="23937" x="5029200" y="1250950"/>
          <p14:tracePt t="24064" x="5035550" y="1250950"/>
          <p14:tracePt t="24073" x="5041900" y="1257300"/>
          <p14:tracePt t="24087" x="5054600" y="1263650"/>
          <p14:tracePt t="24103" x="5060950" y="1270000"/>
          <p14:tracePt t="24120" x="5067300" y="1270000"/>
          <p14:tracePt t="24154" x="5080000" y="1270000"/>
          <p14:tracePt t="24170" x="5111750" y="1270000"/>
          <p14:tracePt t="24187" x="5162550" y="1263650"/>
          <p14:tracePt t="24204" x="5232400" y="1257300"/>
          <p14:tracePt t="24207" x="5257800" y="1257300"/>
          <p14:tracePt t="24220" x="5302250" y="1250950"/>
          <p14:tracePt t="24237" x="5372100" y="1244600"/>
          <p14:tracePt t="24254" x="5403850" y="1231900"/>
          <p14:tracePt t="24270" x="5454650" y="1212850"/>
          <p14:tracePt t="24286" x="5467350" y="1212850"/>
          <p14:tracePt t="24303" x="5473700" y="1206500"/>
          <p14:tracePt t="24320" x="5486400" y="1200150"/>
          <p14:tracePt t="24336" x="5492750" y="1200150"/>
          <p14:tracePt t="24352" x="5518150" y="1193800"/>
          <p14:tracePt t="24369" x="5543550" y="1187450"/>
          <p14:tracePt t="24385" x="5588000" y="1187450"/>
          <p14:tracePt t="24403" x="5619750" y="1187450"/>
          <p14:tracePt t="24419" x="5657850" y="1187450"/>
          <p14:tracePt t="24436" x="5689600" y="1187450"/>
          <p14:tracePt t="24453" x="5715000" y="1193800"/>
          <p14:tracePt t="24469" x="5734050" y="1200150"/>
          <p14:tracePt t="24487" x="5784850" y="1212850"/>
          <p14:tracePt t="24505" x="5848350" y="1212850"/>
          <p14:tracePt t="24520" x="5892800" y="1212850"/>
          <p14:tracePt t="24535" x="5924550" y="1212850"/>
          <p14:tracePt t="24553" x="5937250" y="1206500"/>
          <p14:tracePt t="24569" x="5943600" y="1206500"/>
          <p14:tracePt t="24619" x="5949950" y="1206500"/>
          <p14:tracePt t="24654" x="5956300" y="1206500"/>
          <p14:tracePt t="24671" x="5962650" y="1200150"/>
          <p14:tracePt t="24743" x="5975350" y="1200150"/>
          <p14:tracePt t="24754" x="5994400" y="1200150"/>
          <p14:tracePt t="24769" x="6096000" y="1219200"/>
          <p14:tracePt t="24786" x="6235700" y="1231900"/>
          <p14:tracePt t="24804" x="6381750" y="1231900"/>
          <p14:tracePt t="24820" x="6515100" y="1231900"/>
          <p14:tracePt t="24837" x="6680200" y="1231900"/>
          <p14:tracePt t="24840" x="6756400" y="1231900"/>
          <p14:tracePt t="24852" x="6807200" y="1231900"/>
          <p14:tracePt t="24869" x="6838950" y="1231900"/>
          <p14:tracePt t="24903" x="6845300" y="1244600"/>
          <p14:tracePt t="24980" x="6851650" y="1244600"/>
          <p14:tracePt t="24988" x="6858000" y="1244600"/>
          <p14:tracePt t="24996" x="6864350" y="1238250"/>
          <p14:tracePt t="25019" x="6908800" y="1238250"/>
          <p14:tracePt t="25036" x="7016750" y="1231900"/>
          <p14:tracePt t="25053" x="7086600" y="1225550"/>
          <p14:tracePt t="25069" x="7137400" y="1212850"/>
          <p14:tracePt t="25086" x="7194550" y="1200150"/>
          <p14:tracePt t="25103" x="7219950" y="1193800"/>
          <p14:tracePt t="25120" x="7226300" y="1193800"/>
          <p14:tracePt t="25136" x="7232650" y="1193800"/>
          <p14:tracePt t="25153" x="7277100" y="1250950"/>
          <p14:tracePt t="25169" x="7315200" y="1301750"/>
          <p14:tracePt t="25188" x="7340600" y="1352550"/>
          <p14:tracePt t="25190" x="7353300" y="1371600"/>
          <p14:tracePt t="25203" x="7359650" y="1390650"/>
          <p14:tracePt t="25220" x="7372350" y="1403350"/>
          <p14:tracePt t="25286" x="7378700" y="1403350"/>
          <p14:tracePt t="25303" x="7378700" y="1397000"/>
          <p14:tracePt t="25354" x="7397750" y="1416050"/>
          <p14:tracePt t="25372" x="7416800" y="1454150"/>
          <p14:tracePt t="25388" x="7429500" y="1479550"/>
          <p14:tracePt t="25404" x="7429500" y="1485900"/>
          <p14:tracePt t="25436" x="7435850" y="1485900"/>
          <p14:tracePt t="25453" x="7435850" y="1441450"/>
          <p14:tracePt t="25471" x="7435850" y="1397000"/>
          <p14:tracePt t="25486" x="7454900" y="1352550"/>
          <p14:tracePt t="25503" x="7461250" y="1333500"/>
          <p14:tracePt t="25520" x="7480300" y="1308100"/>
          <p14:tracePt t="25538" x="7486650" y="1289050"/>
          <p14:tracePt t="25553" x="7499350" y="1276350"/>
          <p14:tracePt t="25670" x="7499350" y="1282700"/>
          <p14:tracePt t="25687" x="7499350" y="1289050"/>
          <p14:tracePt t="25703" x="7493000" y="1295400"/>
          <p14:tracePt t="25720" x="7493000" y="1301750"/>
          <p14:tracePt t="25774" x="7493000" y="1308100"/>
          <p14:tracePt t="25790" x="7493000" y="1314450"/>
          <p14:tracePt t="25803" x="7493000" y="1320800"/>
          <p14:tracePt t="25820" x="7493000" y="1333500"/>
          <p14:tracePt t="25836" x="7499350" y="1346200"/>
          <p14:tracePt t="25853" x="7512050" y="1358900"/>
          <p14:tracePt t="25855" x="7512050" y="1365250"/>
          <p14:tracePt t="25870" x="7518400" y="1365250"/>
          <p14:tracePt t="25904" x="7524750" y="1365250"/>
          <p14:tracePt t="25920" x="7543800" y="1352550"/>
          <p14:tracePt t="25937" x="7556500" y="1346200"/>
          <p14:tracePt t="25953" x="7575550" y="1333500"/>
          <p14:tracePt t="25970" x="7581900" y="1333500"/>
          <p14:tracePt t="26488" x="7581900" y="1327150"/>
          <p14:tracePt t="26498" x="7581900" y="1320800"/>
          <p14:tracePt t="26504" x="7588250" y="1320800"/>
          <p14:tracePt t="26522" x="7651750" y="1320800"/>
          <p14:tracePt t="26537" x="7740650" y="1327150"/>
          <p14:tracePt t="26555" x="7804150" y="1327150"/>
          <p14:tracePt t="26560" x="7823200" y="1327150"/>
          <p14:tracePt t="26573" x="7842250" y="1327150"/>
          <p14:tracePt t="26588" x="7874000" y="1333500"/>
          <p14:tracePt t="26606" x="7880350" y="1333500"/>
          <p14:tracePt t="26698" x="7886700" y="1333500"/>
          <p14:tracePt t="26714" x="7893050" y="1333500"/>
          <p14:tracePt t="26722" x="7899400" y="1333500"/>
          <p14:tracePt t="26729" x="7905750" y="1333500"/>
          <p14:tracePt t="26739" x="7912100" y="1333500"/>
          <p14:tracePt t="26756" x="7931150" y="1333500"/>
          <p14:tracePt t="26772" x="7969250" y="1333500"/>
          <p14:tracePt t="26789" x="8007350" y="1327150"/>
          <p14:tracePt t="26805" x="8045450" y="1327150"/>
          <p14:tracePt t="26821" x="8096250" y="1327150"/>
          <p14:tracePt t="26838" x="8140700" y="1327150"/>
          <p14:tracePt t="26855" x="8191500" y="1320800"/>
          <p14:tracePt t="26871" x="8229600" y="1320800"/>
          <p14:tracePt t="26873" x="8235950" y="1314450"/>
          <p14:tracePt t="26889" x="8248650" y="1314450"/>
          <p14:tracePt t="26893" x="8255000" y="1314450"/>
          <p14:tracePt t="26904" x="8267700" y="1308100"/>
          <p14:tracePt t="26921" x="8293100" y="1289050"/>
          <p14:tracePt t="26938" x="8318500" y="1276350"/>
          <p14:tracePt t="26955" x="8356600" y="1257300"/>
          <p14:tracePt t="26974" x="8394700" y="1238250"/>
          <p14:tracePt t="26989" x="8413750" y="1225550"/>
          <p14:tracePt t="27005" x="8426450" y="1219200"/>
          <p14:tracePt t="27022" x="8432800" y="1212850"/>
          <p14:tracePt t="27084" x="8439150" y="1212850"/>
          <p14:tracePt t="27092" x="8439150" y="1206500"/>
          <p14:tracePt t="27106" x="8445500" y="1206500"/>
          <p14:tracePt t="27122" x="8445500" y="1200150"/>
          <p14:tracePt t="27182" x="8451850" y="1200150"/>
          <p14:tracePt t="27294" x="8458200" y="1193800"/>
          <p14:tracePt t="27303" x="8464550" y="1174750"/>
          <p14:tracePt t="27322" x="8521700" y="1149350"/>
          <p14:tracePt t="27338" x="8623300" y="1143000"/>
          <p14:tracePt t="27356" x="8743950" y="1117600"/>
          <p14:tracePt t="27358" x="8775700" y="1104900"/>
          <p14:tracePt t="27373" x="8813800" y="1085850"/>
          <p14:tracePt t="27389" x="8813800" y="1073150"/>
          <p14:tracePt t="27406" x="8813800" y="1054100"/>
          <p14:tracePt t="27423" x="8820150" y="1054100"/>
          <p14:tracePt t="27439" x="8832850" y="1054100"/>
          <p14:tracePt t="27456" x="8858250" y="1054100"/>
          <p14:tracePt t="27461" x="8870950" y="1054100"/>
          <p14:tracePt t="27472" x="8890000" y="1054100"/>
          <p14:tracePt t="27490" x="8928100" y="1054100"/>
          <p14:tracePt t="27506" x="8947150" y="1054100"/>
          <p14:tracePt t="27556" x="8947150" y="1060450"/>
          <p14:tracePt t="27573" x="8953500" y="1079500"/>
          <p14:tracePt t="27589" x="8959850" y="1098550"/>
          <p14:tracePt t="27606" x="8959850" y="1117600"/>
          <p14:tracePt t="27623" x="8959850" y="1162050"/>
          <p14:tracePt t="27640" x="8940800" y="1187450"/>
          <p14:tracePt t="27656" x="8890000" y="1219200"/>
          <p14:tracePt t="27673" x="8813800" y="1244600"/>
          <p14:tracePt t="27689" x="8731250" y="1263650"/>
          <p14:tracePt t="27706" x="8648700" y="1276350"/>
          <p14:tracePt t="27722" x="8572500" y="1276350"/>
          <p14:tracePt t="27740" x="8496300" y="1276350"/>
          <p14:tracePt t="27756" x="8394700" y="1263650"/>
          <p14:tracePt t="27773" x="8274050" y="1257300"/>
          <p14:tracePt t="27789" x="8102600" y="1257300"/>
          <p14:tracePt t="27806" x="7943850" y="1257300"/>
          <p14:tracePt t="27824" x="7740650" y="1250950"/>
          <p14:tracePt t="27840" x="7626350" y="1250950"/>
          <p14:tracePt t="27843" x="7493000" y="1250950"/>
          <p14:tracePt t="27856" x="7353300" y="1250950"/>
          <p14:tracePt t="27874" x="6946900" y="1257300"/>
          <p14:tracePt t="27891" x="6604000" y="1270000"/>
          <p14:tracePt t="27906" x="6273800" y="1289050"/>
          <p14:tracePt t="27923" x="5943600" y="1308100"/>
          <p14:tracePt t="27940" x="5727700" y="1327150"/>
          <p14:tracePt t="27956" x="5486400" y="1365250"/>
          <p14:tracePt t="27973" x="5251450" y="1403350"/>
          <p14:tracePt t="27989" x="4972050" y="1454150"/>
          <p14:tracePt t="28006" x="4705350" y="1492250"/>
          <p14:tracePt t="28024" x="4476750" y="1524000"/>
          <p14:tracePt t="28040" x="4273550" y="1549400"/>
          <p14:tracePt t="28058" x="4171950" y="1562100"/>
          <p14:tracePt t="28073" x="4165600" y="1562100"/>
          <p14:tracePt t="28090" x="4165600" y="1568450"/>
          <p14:tracePt t="28106" x="4133850" y="1600200"/>
          <p14:tracePt t="28123" x="4083050" y="1638300"/>
          <p14:tracePt t="28139" x="4019550" y="1663700"/>
          <p14:tracePt t="28156" x="3956050" y="1689100"/>
          <p14:tracePt t="28173" x="3937000" y="1701800"/>
          <p14:tracePt t="28207" x="3943350" y="1695450"/>
          <p14:tracePt t="28223" x="3956050" y="1682750"/>
          <p14:tracePt t="28256" x="3943350" y="1682750"/>
          <p14:tracePt t="28274" x="3905250" y="1689100"/>
          <p14:tracePt t="28290" x="3835400" y="1695450"/>
          <p14:tracePt t="28309" x="3765550" y="1695450"/>
          <p14:tracePt t="28322" x="3759200" y="1695450"/>
          <p14:tracePt t="28340" x="3771900" y="1670050"/>
          <p14:tracePt t="28356" x="3803650" y="1644650"/>
          <p14:tracePt t="28373" x="3835400" y="1625600"/>
          <p14:tracePt t="28390" x="3848100" y="1625600"/>
          <p14:tracePt t="28407" x="3835400" y="1625600"/>
          <p14:tracePt t="28424" x="3803650" y="1638300"/>
          <p14:tracePt t="28440" x="3721100" y="1644650"/>
          <p14:tracePt t="28456" x="3708400" y="1638300"/>
          <p14:tracePt t="40019" x="3708400" y="1644650"/>
          <p14:tracePt t="40025" x="3708400" y="1651000"/>
          <p14:tracePt t="40036" x="3714750" y="1657350"/>
          <p14:tracePt t="40050" x="3714750" y="1663700"/>
          <p14:tracePt t="40100" x="3714750" y="1676400"/>
          <p14:tracePt t="40117" x="3714750" y="1708150"/>
          <p14:tracePt t="40133" x="3708400" y="1758950"/>
          <p14:tracePt t="40151" x="3740150" y="1822450"/>
          <p14:tracePt t="40167" x="3752850" y="1847850"/>
          <p14:tracePt t="40184" x="3803650" y="1917700"/>
          <p14:tracePt t="40201" x="3892550" y="2051050"/>
          <p14:tracePt t="40216" x="3905250" y="2133600"/>
          <p14:tracePt t="40233" x="3905250" y="2216150"/>
          <p14:tracePt t="40249" x="3873500" y="2324100"/>
          <p14:tracePt t="40265" x="3848100" y="2413000"/>
          <p14:tracePt t="40284" x="3822700" y="2520950"/>
          <p14:tracePt t="40300" x="3822700" y="2590800"/>
          <p14:tracePt t="40317" x="3841750" y="2673350"/>
          <p14:tracePt t="40332" x="3848100" y="2679700"/>
          <p14:tracePt t="40334" x="3854450" y="2679700"/>
          <p14:tracePt t="40350" x="3873500" y="2679700"/>
          <p14:tracePt t="40367" x="3905250" y="2647950"/>
          <p14:tracePt t="40383" x="3956050" y="2597150"/>
          <p14:tracePt t="40400" x="4000500" y="2552700"/>
          <p14:tracePt t="40417" x="4064000" y="2501900"/>
          <p14:tracePt t="40433" x="4127500" y="2457450"/>
          <p14:tracePt t="40449" x="4241800" y="2393950"/>
          <p14:tracePt t="40467" x="4318000" y="2362200"/>
          <p14:tracePt t="40484" x="4368800" y="2343150"/>
          <p14:tracePt t="40500" x="4375150" y="2343150"/>
          <p14:tracePt t="40517" x="4375150" y="2336800"/>
          <p14:tracePt t="40533" x="4381500" y="2330450"/>
          <p14:tracePt t="40550" x="4400550" y="2311400"/>
          <p14:tracePt t="40567" x="4419600" y="2279650"/>
          <p14:tracePt t="40583" x="4432300" y="2260600"/>
          <p14:tracePt t="40601" x="4451350" y="2222500"/>
          <p14:tracePt t="40617" x="4464050" y="2165350"/>
          <p14:tracePt t="40621" x="4470400" y="2127250"/>
          <p14:tracePt t="40634" x="4470400" y="2101850"/>
          <p14:tracePt t="40650" x="4476750" y="2044700"/>
          <p14:tracePt t="40667" x="4476750" y="2000250"/>
          <p14:tracePt t="40684" x="4476750" y="1981200"/>
          <p14:tracePt t="40701" x="4483100" y="1962150"/>
          <p14:tracePt t="40718" x="4483100" y="1949450"/>
          <p14:tracePt t="40736" x="4476750" y="1936750"/>
          <p14:tracePt t="40750" x="4451350" y="1905000"/>
          <p14:tracePt t="40767" x="4432300" y="1879600"/>
          <p14:tracePt t="40784" x="4425950" y="1866900"/>
          <p14:tracePt t="40799" x="4419600" y="1854200"/>
          <p14:tracePt t="40833" x="4406900" y="1854200"/>
          <p14:tracePt t="40850" x="4375150" y="1866900"/>
          <p14:tracePt t="40867" x="4292600" y="1898650"/>
          <p14:tracePt t="40884" x="4222750" y="1930400"/>
          <p14:tracePt t="40887" x="4197350" y="1943100"/>
          <p14:tracePt t="40900" x="4146550" y="1962150"/>
          <p14:tracePt t="40905" x="4121150" y="1974850"/>
          <p14:tracePt t="40916" x="4070350" y="1993900"/>
          <p14:tracePt t="40936" x="3981450" y="2025650"/>
          <p14:tracePt t="40950" x="3937000" y="2044700"/>
          <p14:tracePt t="40967" x="3905250" y="2057400"/>
          <p14:tracePt t="40983" x="3867150" y="2070100"/>
          <p14:tracePt t="41001" x="3854450" y="2070100"/>
          <p14:tracePt t="41074" x="3848100" y="2070100"/>
          <p14:tracePt t="41084" x="3848100" y="2063750"/>
          <p14:tracePt t="41101" x="3829050" y="2044700"/>
          <p14:tracePt t="41117" x="3797300" y="2012950"/>
          <p14:tracePt t="41133" x="3740150" y="1968500"/>
          <p14:tracePt t="41134" x="3727450" y="1949450"/>
          <p14:tracePt t="41150" x="3714750" y="1943100"/>
          <p14:tracePt t="41167" x="3695700" y="1917700"/>
          <p14:tracePt t="41184" x="3689350" y="1898650"/>
          <p14:tracePt t="41200" x="3683000" y="1860550"/>
          <p14:tracePt t="41217" x="3689350" y="1835150"/>
          <p14:tracePt t="41235" x="3695700" y="1803400"/>
          <p14:tracePt t="41251" x="3702050" y="1797050"/>
          <p14:tracePt t="41365" x="3740150" y="1803400"/>
          <p14:tracePt t="41372" x="3752850" y="1809750"/>
          <p14:tracePt t="41383" x="3829050" y="1816100"/>
          <p14:tracePt t="41402" x="4286250" y="1841500"/>
          <p14:tracePt t="41418" x="4749800" y="1847850"/>
          <p14:tracePt t="41434" x="5251450" y="1847850"/>
          <p14:tracePt t="41451" x="5645150" y="1828800"/>
          <p14:tracePt t="41468" x="5943600" y="1822450"/>
          <p14:tracePt t="41485" x="6191250" y="1822450"/>
          <p14:tracePt t="41501" x="6426200" y="1816100"/>
          <p14:tracePt t="41517" x="6756400" y="1803400"/>
          <p14:tracePt t="41535" x="7334250" y="1758950"/>
          <p14:tracePt t="41551" x="7988300" y="1689100"/>
          <p14:tracePt t="41567" x="8591550" y="1587500"/>
          <p14:tracePt t="41584" x="9048750" y="1492250"/>
          <p14:tracePt t="41601" x="9366250" y="1397000"/>
          <p14:tracePt t="41603" x="9455150" y="1358900"/>
          <p14:tracePt t="41617" x="9531350" y="1327150"/>
          <p14:tracePt t="41633" x="9582150" y="1295400"/>
          <p14:tracePt t="41650" x="9588500" y="1289050"/>
          <p14:tracePt t="41822" x="9588500" y="1295400"/>
          <p14:tracePt t="41829" x="9594850" y="1308100"/>
          <p14:tracePt t="41836" x="9607550" y="1339850"/>
          <p14:tracePt t="41850" x="9620250" y="1371600"/>
          <p14:tracePt t="41866" x="9626600" y="1422400"/>
          <p14:tracePt t="41883" x="9632950" y="1504950"/>
          <p14:tracePt t="41900" x="9632950" y="1549400"/>
          <p14:tracePt t="41917" x="9632950" y="1574800"/>
          <p14:tracePt t="41934" x="9626600" y="1593850"/>
          <p14:tracePt t="41950" x="9601200" y="1625600"/>
          <p14:tracePt t="41967" x="9569450" y="1657350"/>
          <p14:tracePt t="41984" x="9531350" y="1682750"/>
          <p14:tracePt t="42001" x="9493250" y="1701800"/>
          <p14:tracePt t="42017" x="9429750" y="1739900"/>
          <p14:tracePt t="42033" x="9328150" y="1784350"/>
          <p14:tracePt t="42050" x="9099550" y="1841500"/>
          <p14:tracePt t="42067" x="8775700" y="1879600"/>
          <p14:tracePt t="42083" x="8413750" y="1905000"/>
          <p14:tracePt t="42100" x="8058150" y="1911350"/>
          <p14:tracePt t="42118" x="7753350" y="1911350"/>
          <p14:tracePt t="42134" x="7308850" y="1911350"/>
          <p14:tracePt t="42151" x="7143750" y="1911350"/>
          <p14:tracePt t="42168" x="6718300" y="1917700"/>
          <p14:tracePt t="42184" x="5892800" y="1936750"/>
          <p14:tracePt t="42200" x="5359400" y="1955800"/>
          <p14:tracePt t="42217" x="4933950" y="1962150"/>
          <p14:tracePt t="42234" x="4660900" y="1962150"/>
          <p14:tracePt t="42250" x="4527550" y="1955800"/>
          <p14:tracePt t="42267" x="4495800" y="1943100"/>
          <p14:tracePt t="42300" x="4483100" y="1943100"/>
          <p14:tracePt t="42317" x="4464050" y="1962150"/>
          <p14:tracePt t="42333" x="4432300" y="2000250"/>
          <p14:tracePt t="42351" x="4413250" y="2038350"/>
          <p14:tracePt t="42368" x="4413250" y="2057400"/>
          <p14:tracePt t="42385" x="4413250" y="2063750"/>
          <p14:tracePt t="42401" x="4419600" y="2063750"/>
          <p14:tracePt t="42417" x="4457700" y="2063750"/>
          <p14:tracePt t="42435" x="4508500" y="2044700"/>
          <p14:tracePt t="42451" x="4521200" y="2038350"/>
          <p14:tracePt t="42971" x="4527550" y="2038350"/>
          <p14:tracePt t="42978" x="4540250" y="2032000"/>
          <p14:tracePt t="42987" x="4572000" y="2019300"/>
          <p14:tracePt t="43001" x="4667250" y="1993900"/>
          <p14:tracePt t="43018" x="4730750" y="1981200"/>
          <p14:tracePt t="43035" x="4737100" y="1974850"/>
          <p14:tracePt t="43103" x="4743450" y="1974850"/>
          <p14:tracePt t="43110" x="4756150" y="1968500"/>
          <p14:tracePt t="43118" x="4762500" y="1968500"/>
          <p14:tracePt t="43137" x="4794250" y="1949450"/>
          <p14:tracePt t="43154" x="4819650" y="1936750"/>
          <p14:tracePt t="43169" x="4819650" y="1930400"/>
          <p14:tracePt t="43207" x="4819650" y="1936750"/>
          <p14:tracePt t="43268" x="4826000" y="1936750"/>
          <p14:tracePt t="43286" x="4838700" y="1930400"/>
          <p14:tracePt t="43302" x="4851400" y="1930400"/>
          <p14:tracePt t="43352" x="4851400" y="1924050"/>
          <p14:tracePt t="43368" x="4864100" y="1917700"/>
          <p14:tracePt t="43386" x="4914900" y="1892300"/>
          <p14:tracePt t="43402" x="4997450" y="1866900"/>
          <p14:tracePt t="43419" x="5080000" y="1860550"/>
          <p14:tracePt t="43435" x="5105400" y="1860550"/>
          <p14:tracePt t="43502" x="5111750" y="1854200"/>
          <p14:tracePt t="43512" x="5118100" y="1847850"/>
          <p14:tracePt t="43518" x="5124450" y="1847850"/>
          <p14:tracePt t="43537" x="5187950" y="1822450"/>
          <p14:tracePt t="43552" x="5264150" y="1803400"/>
          <p14:tracePt t="43570" x="5346700" y="1784350"/>
          <p14:tracePt t="43585" x="5384800" y="1778000"/>
          <p14:tracePt t="43619" x="5397500" y="1778000"/>
          <p14:tracePt t="43635" x="5416550" y="1778000"/>
          <p14:tracePt t="43652" x="5467350" y="1778000"/>
          <p14:tracePt t="43669" x="5505450" y="1771650"/>
          <p14:tracePt t="43686" x="5549900" y="1758950"/>
          <p14:tracePt t="43702" x="5626100" y="1746250"/>
          <p14:tracePt t="43718" x="5695950" y="1739900"/>
          <p14:tracePt t="43735" x="5734050" y="1739900"/>
          <p14:tracePt t="43753" x="5753100" y="1752600"/>
          <p14:tracePt t="43768" x="5765800" y="1765300"/>
          <p14:tracePt t="43786" x="5778500" y="1784350"/>
          <p14:tracePt t="43802" x="5791200" y="1797050"/>
          <p14:tracePt t="43819" x="5791200" y="1803400"/>
          <p14:tracePt t="43965" x="5797550" y="1803400"/>
          <p14:tracePt t="43980" x="5797550" y="1809750"/>
          <p14:tracePt t="43988" x="5803900" y="1816100"/>
          <p14:tracePt t="44003" x="5816600" y="1822450"/>
          <p14:tracePt t="44052" x="5829300" y="1822450"/>
          <p14:tracePt t="44070" x="5854700" y="1822450"/>
          <p14:tracePt t="44085" x="5930900" y="1809750"/>
          <p14:tracePt t="44102" x="6045200" y="1790700"/>
          <p14:tracePt t="44119" x="6178550" y="1765300"/>
          <p14:tracePt t="44136" x="6350000" y="1752600"/>
          <p14:tracePt t="44137" x="6407150" y="1752600"/>
          <p14:tracePt t="44152" x="6534150" y="1758950"/>
          <p14:tracePt t="44169" x="6546850" y="1765300"/>
          <p14:tracePt t="44186" x="6546850" y="1771650"/>
          <p14:tracePt t="44202" x="6553200" y="1778000"/>
          <p14:tracePt t="44218" x="6553200" y="1797050"/>
          <p14:tracePt t="44236" x="6559550" y="1809750"/>
          <p14:tracePt t="44269" x="6565900" y="1809750"/>
          <p14:tracePt t="44286" x="6572250" y="1809750"/>
          <p14:tracePt t="44302" x="6584950" y="1803400"/>
          <p14:tracePt t="44306" x="6604000" y="1790700"/>
          <p14:tracePt t="44319" x="6616700" y="1784350"/>
          <p14:tracePt t="44336" x="6629400" y="1784350"/>
          <p14:tracePt t="44369" x="6635750" y="1784350"/>
          <p14:tracePt t="44386" x="6648450" y="1784350"/>
          <p14:tracePt t="44403" x="6667500" y="1790700"/>
          <p14:tracePt t="44496" x="6673850" y="1790700"/>
          <p14:tracePt t="44502" x="6680200" y="1790700"/>
          <p14:tracePt t="44519" x="6718300" y="1790700"/>
          <p14:tracePt t="44535" x="6800850" y="1797050"/>
          <p14:tracePt t="44552" x="6870700" y="1797050"/>
          <p14:tracePt t="44569" x="6921500" y="1797050"/>
          <p14:tracePt t="44585" x="6946900" y="1797050"/>
          <p14:tracePt t="44640" x="6953250" y="1797050"/>
          <p14:tracePt t="44656" x="6953250" y="1803400"/>
          <p14:tracePt t="44670" x="6965950" y="1809750"/>
          <p14:tracePt t="44685" x="6972300" y="1816100"/>
          <p14:tracePt t="44702" x="6978650" y="1816100"/>
          <p14:tracePt t="44719" x="6978650" y="1822450"/>
          <p14:tracePt t="44769" x="6985000" y="1828800"/>
          <p14:tracePt t="44787" x="7004050" y="1835150"/>
          <p14:tracePt t="44789" x="7004050" y="1841500"/>
          <p14:tracePt t="44804" x="7010400" y="1841500"/>
          <p14:tracePt t="44820" x="7016750" y="1847850"/>
          <p14:tracePt t="44869" x="7023100" y="1847850"/>
          <p14:tracePt t="44886" x="7029450" y="1860550"/>
          <p14:tracePt t="44903" x="7035800" y="1860550"/>
          <p14:tracePt t="44936" x="7035800" y="1866900"/>
          <p14:tracePt t="45011" x="7042150" y="1866900"/>
          <p14:tracePt t="45020" x="7054850" y="1866900"/>
          <p14:tracePt t="45036" x="7073900" y="1873250"/>
          <p14:tracePt t="45054" x="7099300" y="1873250"/>
          <p14:tracePt t="45072" x="7118350" y="1873250"/>
          <p14:tracePt t="45087" x="7137400" y="1873250"/>
          <p14:tracePt t="45153" x="7143750" y="1879600"/>
          <p14:tracePt t="45169" x="7188200" y="1892300"/>
          <p14:tracePt t="45187" x="7207250" y="1892300"/>
          <p14:tracePt t="45203" x="7232650" y="1892300"/>
          <p14:tracePt t="45220" x="7289800" y="1892300"/>
          <p14:tracePt t="45237" x="7372350" y="1879600"/>
          <p14:tracePt t="45253" x="7397750" y="1873250"/>
          <p14:tracePt t="45270" x="7416800" y="1866900"/>
          <p14:tracePt t="45287" x="7429500" y="1866900"/>
          <p14:tracePt t="45303" x="7435850" y="1866900"/>
          <p14:tracePt t="45319" x="7448550" y="1866900"/>
          <p14:tracePt t="45336" x="7480300" y="1860550"/>
          <p14:tracePt t="45353" x="7524750" y="1847850"/>
          <p14:tracePt t="45370" x="7543800" y="1835150"/>
          <p14:tracePt t="45387" x="7556500" y="1828800"/>
          <p14:tracePt t="45403" x="7562850" y="1828800"/>
          <p14:tracePt t="45436" x="7581900" y="1828800"/>
          <p14:tracePt t="45453" x="7594600" y="1822450"/>
          <p14:tracePt t="45471" x="7620000" y="1822450"/>
          <p14:tracePt t="45487" x="7645400" y="1816100"/>
          <p14:tracePt t="45503" x="7677150" y="1816100"/>
          <p14:tracePt t="45519" x="7689850" y="1816100"/>
          <p14:tracePt t="45536" x="7702550" y="1816100"/>
          <p14:tracePt t="45553" x="7708900" y="1816100"/>
          <p14:tracePt t="45620" x="7715250" y="1816100"/>
          <p14:tracePt t="45637" x="7727950" y="1816100"/>
          <p14:tracePt t="45655" x="7759700" y="1809750"/>
          <p14:tracePt t="45672" x="7778750" y="1809750"/>
          <p14:tracePt t="45688" x="7785100" y="1809750"/>
          <p14:tracePt t="45704" x="7785100" y="1803400"/>
          <p14:tracePt t="45916" x="7785100" y="1797050"/>
          <p14:tracePt t="45940" x="7772400" y="1797050"/>
          <p14:tracePt t="45953" x="7753350" y="1790700"/>
          <p14:tracePt t="45970" x="7689850" y="1790700"/>
          <p14:tracePt t="45987" x="7600950" y="1778000"/>
          <p14:tracePt t="46004" x="7467600" y="1727200"/>
          <p14:tracePt t="46021" x="7461250" y="1727200"/>
          <p14:tracePt t="49424" x="7442200" y="1720850"/>
          <p14:tracePt t="49445" x="7334250" y="1701800"/>
          <p14:tracePt t="49461" x="7118350" y="1733550"/>
          <p14:tracePt t="49477" x="6896100" y="1841500"/>
          <p14:tracePt t="49494" x="6769100" y="1911350"/>
          <p14:tracePt t="49510" x="6737350" y="1930400"/>
          <p14:tracePt t="49512" x="6724650" y="1943100"/>
          <p14:tracePt t="49527" x="6686550" y="1968500"/>
          <p14:tracePt t="49543" x="6642100" y="1981200"/>
          <p14:tracePt t="49560" x="6400800" y="2025650"/>
          <p14:tracePt t="49576" x="6108700" y="2070100"/>
          <p14:tracePt t="49594" x="5848350" y="2114550"/>
          <p14:tracePt t="49610" x="5664200" y="2139950"/>
          <p14:tracePt t="49627" x="5556250" y="2146300"/>
          <p14:tracePt t="49643" x="5524500" y="2146300"/>
          <p14:tracePt t="49660" x="5505450" y="2133600"/>
          <p14:tracePt t="49676" x="5454650" y="2120900"/>
          <p14:tracePt t="49693" x="5295900" y="2120900"/>
          <p14:tracePt t="49710" x="5054600" y="2127250"/>
          <p14:tracePt t="49727" x="4756150" y="2139950"/>
          <p14:tracePt t="49731" x="4622800" y="2139950"/>
          <p14:tracePt t="49744" x="4464050" y="2146300"/>
          <p14:tracePt t="49761" x="4260850" y="2127250"/>
          <p14:tracePt t="49777" x="4235450" y="2114550"/>
          <p14:tracePt t="49794" x="4229100" y="2089150"/>
          <p14:tracePt t="49826" x="4210050" y="2089150"/>
          <p14:tracePt t="49844" x="4114800" y="2133600"/>
          <p14:tracePt t="49861" x="3949700" y="2178050"/>
          <p14:tracePt t="49877" x="3784600" y="2197100"/>
          <p14:tracePt t="49893" x="3638550" y="2197100"/>
          <p14:tracePt t="49910" x="3613150" y="2190750"/>
          <p14:tracePt t="49927" x="3632200" y="2159000"/>
          <p14:tracePt t="49944" x="3714750" y="2095500"/>
          <p14:tracePt t="49960" x="3816350" y="2057400"/>
          <p14:tracePt t="49978" x="3860800" y="2051050"/>
          <p14:tracePt t="50011" x="3848100" y="2063750"/>
          <p14:tracePt t="50027" x="3835400" y="2070100"/>
          <p14:tracePt t="50084" x="3841750" y="2070100"/>
          <p14:tracePt t="50093" x="3848100" y="2063750"/>
          <p14:tracePt t="50205" x="3848100" y="2057400"/>
          <p14:tracePt t="50227" x="3854450" y="2038350"/>
          <p14:tracePt t="50245" x="3879850" y="1974850"/>
          <p14:tracePt t="50261" x="3892550" y="1962150"/>
          <p14:tracePt t="50278" x="3860800" y="1955800"/>
          <p14:tracePt t="50294" x="3771900" y="1955800"/>
          <p14:tracePt t="50311" x="3651250" y="1955800"/>
          <p14:tracePt t="50327" x="3467100" y="1955800"/>
          <p14:tracePt t="50344" x="3365500" y="1955800"/>
          <p14:tracePt t="50361" x="3321050" y="1943100"/>
          <p14:tracePt t="50378" x="3321050" y="1924050"/>
          <p14:tracePt t="50394" x="3365500" y="1892300"/>
          <p14:tracePt t="50411" x="3378200" y="1892300"/>
          <p14:tracePt t="50444" x="3365500" y="1892300"/>
          <p14:tracePt t="50460" x="3302000" y="1917700"/>
          <p14:tracePt t="50461" x="3263900" y="1930400"/>
          <p14:tracePt t="50478" x="3175000" y="1943100"/>
          <p14:tracePt t="50493" x="3111500" y="1955800"/>
          <p14:tracePt t="50511" x="3022600" y="1955800"/>
          <p14:tracePt t="50527" x="2901950" y="1955800"/>
          <p14:tracePt t="50544" x="2736850" y="1949450"/>
          <p14:tracePt t="50562" x="2559050" y="1930400"/>
          <p14:tracePt t="50577" x="2406650" y="1911350"/>
          <p14:tracePt t="50594" x="2292350" y="1892300"/>
          <p14:tracePt t="50611" x="2222500" y="1879600"/>
          <p14:tracePt t="50627" x="2184400" y="1873250"/>
          <p14:tracePt t="50645" x="2159000" y="1873250"/>
          <p14:tracePt t="50781" x="2165350" y="1873250"/>
          <p14:tracePt t="50795" x="2228850" y="1866900"/>
          <p14:tracePt t="50812" x="2381250" y="1854200"/>
          <p14:tracePt t="50828" x="2565400" y="1841500"/>
          <p14:tracePt t="50845" x="2705100" y="1835150"/>
          <p14:tracePt t="50862" x="2762250" y="1828800"/>
          <p14:tracePt t="50879" x="2794000" y="1822450"/>
          <p14:tracePt t="50895" x="2844800" y="1809750"/>
          <p14:tracePt t="50912" x="2901950" y="1771650"/>
          <p14:tracePt t="50916" x="2927350" y="1746250"/>
          <p14:tracePt t="50929" x="2940050" y="1733550"/>
          <p14:tracePt t="50933" x="2959100" y="1708150"/>
          <p14:tracePt t="50947" x="2965450" y="1682750"/>
          <p14:tracePt t="50962" x="2965450" y="1670050"/>
          <p14:tracePt t="50995" x="2952750" y="1663700"/>
          <p14:tracePt t="51012" x="2908300" y="1663700"/>
          <p14:tracePt t="51029" x="2857500" y="1657350"/>
          <p14:tracePt t="51047" x="2774950" y="1644650"/>
          <p14:tracePt t="51062" x="2711450" y="1625600"/>
          <p14:tracePt t="51080" x="2679700" y="1606550"/>
          <p14:tracePt t="51096" x="2660650" y="1593850"/>
          <p14:tracePt t="51112" x="2597150" y="1574800"/>
          <p14:tracePt t="51128" x="2508250" y="1574800"/>
          <p14:tracePt t="51145" x="2368550" y="1574800"/>
          <p14:tracePt t="51162" x="2254250" y="1574800"/>
          <p14:tracePt t="51179" x="2184400" y="1543050"/>
          <p14:tracePt t="51196" x="2152650" y="1517650"/>
          <p14:tracePt t="51216" x="2146300" y="1517650"/>
          <p14:tracePt t="51246" x="2159000" y="1517650"/>
          <p14:tracePt t="51262" x="2197100" y="1530350"/>
          <p14:tracePt t="51279" x="2235200" y="1568450"/>
          <p14:tracePt t="51283" x="2247900" y="1593850"/>
          <p14:tracePt t="51295" x="2273300" y="1638300"/>
          <p14:tracePt t="51313" x="2292350" y="1670050"/>
          <p14:tracePt t="51329" x="2330450" y="1695450"/>
          <p14:tracePt t="51346" x="2362200" y="1708150"/>
          <p14:tracePt t="51362" x="2400300" y="1708150"/>
          <p14:tracePt t="51379" x="2444750" y="1708150"/>
          <p14:tracePt t="51395" x="2482850" y="1695450"/>
          <p14:tracePt t="51412" x="2501900" y="1682750"/>
          <p14:tracePt t="51446" x="2501900" y="1695450"/>
          <p14:tracePt t="51462" x="2489200" y="1708150"/>
          <p14:tracePt t="51479" x="2476500" y="1727200"/>
          <p14:tracePt t="51533" x="2482850" y="1720850"/>
          <p14:tracePt t="51544" x="2495550" y="1714500"/>
          <p14:tracePt t="51563" x="2533650" y="1682750"/>
          <p14:tracePt t="51580" x="2546350" y="1682750"/>
          <p14:tracePt t="51613" x="2546350" y="1689100"/>
          <p14:tracePt t="51630" x="2552700" y="1727200"/>
          <p14:tracePt t="51647" x="2559050" y="1746250"/>
          <p14:tracePt t="51662" x="2559050" y="1752600"/>
          <p14:tracePt t="51679" x="2559050" y="1758950"/>
          <p14:tracePt t="51793" x="2559050" y="1752600"/>
          <p14:tracePt t="51891" x="2559050" y="1758950"/>
          <p14:tracePt t="51913" x="2559050" y="1771650"/>
          <p14:tracePt t="52059" x="2559050" y="1778000"/>
          <p14:tracePt t="52067" x="2559050" y="1784350"/>
          <p14:tracePt t="52080" x="2559050" y="1790700"/>
          <p14:tracePt t="52096" x="2552700" y="1797050"/>
          <p14:tracePt t="52161" x="2552700" y="1803400"/>
          <p14:tracePt t="52180" x="2546350" y="1816100"/>
          <p14:tracePt t="52197" x="2540000" y="1828800"/>
          <p14:tracePt t="52213" x="2540000" y="1847850"/>
          <p14:tracePt t="52231" x="2533650" y="1866900"/>
          <p14:tracePt t="52263" x="2533650" y="1873250"/>
          <p14:tracePt t="52280" x="2508250" y="1885950"/>
          <p14:tracePt t="52297" x="2482850" y="1898650"/>
          <p14:tracePt t="52313" x="2470150" y="1905000"/>
          <p14:tracePt t="52330" x="2463800" y="1911350"/>
          <p14:tracePt t="52417" x="2457450" y="1911350"/>
          <p14:tracePt t="52424" x="2444750" y="1911350"/>
          <p14:tracePt t="52432" x="2425700" y="1917700"/>
          <p14:tracePt t="52445" x="2393950" y="1917700"/>
          <p14:tracePt t="52464" x="2317750" y="1930400"/>
          <p14:tracePt t="52481" x="2298700" y="1930400"/>
          <p14:tracePt t="52497" x="2292350" y="1930400"/>
          <p14:tracePt t="52515" x="2286000" y="1930400"/>
          <p14:tracePt t="52531" x="2260600" y="1930400"/>
          <p14:tracePt t="52546" x="2184400" y="1924050"/>
          <p14:tracePt t="52563" x="2101850" y="1924050"/>
          <p14:tracePt t="52580" x="1987550" y="1924050"/>
          <p14:tracePt t="52596" x="1917700" y="1924050"/>
          <p14:tracePt t="52614" x="1866900" y="1924050"/>
          <p14:tracePt t="52631" x="1854200" y="1924050"/>
          <p14:tracePt t="52680" x="1828800" y="1930400"/>
          <p14:tracePt t="52697" x="1778000" y="1955800"/>
          <p14:tracePt t="52713" x="1727200" y="1974850"/>
          <p14:tracePt t="52730" x="1689100" y="1993900"/>
          <p14:tracePt t="52938" x="1701800" y="1993900"/>
          <p14:tracePt t="52948" x="1714500" y="1993900"/>
          <p14:tracePt t="52962" x="1727200" y="1993900"/>
          <p14:tracePt t="53016" x="1733550" y="1993900"/>
          <p14:tracePt t="53029" x="1746250" y="1993900"/>
          <p14:tracePt t="53048" x="1778000" y="2000250"/>
          <p14:tracePt t="53064" x="1816100" y="2000250"/>
          <p14:tracePt t="53081" x="1847850" y="2000250"/>
          <p14:tracePt t="53098" x="1866900" y="2000250"/>
          <p14:tracePt t="53131" x="1873250" y="2000250"/>
          <p14:tracePt t="53147" x="1892300" y="2012950"/>
          <p14:tracePt t="53164" x="1911350" y="2025650"/>
          <p14:tracePt t="53181" x="1924050" y="2032000"/>
          <p14:tracePt t="53184" x="1930400" y="2032000"/>
          <p14:tracePt t="53197" x="1936750" y="2032000"/>
          <p14:tracePt t="53214" x="1943100" y="2032000"/>
          <p14:tracePt t="53286" x="1943100" y="2038350"/>
          <p14:tracePt t="53293" x="1943100" y="2044700"/>
          <p14:tracePt t="53298" x="1949450" y="2051050"/>
          <p14:tracePt t="53315" x="1955800" y="2057400"/>
          <p14:tracePt t="53330" x="1955800" y="2063750"/>
          <p14:tracePt t="53347" x="1981200" y="2082800"/>
          <p14:tracePt t="53365" x="1987550" y="2089150"/>
          <p14:tracePt t="53382" x="2000250" y="2095500"/>
          <p14:tracePt t="53397" x="2019300" y="2095500"/>
          <p14:tracePt t="53414" x="2070100" y="2101850"/>
          <p14:tracePt t="53431" x="2089150" y="2108200"/>
          <p14:tracePt t="53447" x="2139950" y="2114550"/>
          <p14:tracePt t="53464" x="2184400" y="2120900"/>
          <p14:tracePt t="53481" x="2235200" y="2127250"/>
          <p14:tracePt t="53496" x="2292350" y="2127250"/>
          <p14:tracePt t="53514" x="2324100" y="2127250"/>
          <p14:tracePt t="53531" x="2393950" y="2114550"/>
          <p14:tracePt t="53547" x="2533650" y="2070100"/>
          <p14:tracePt t="53565" x="2603500" y="2038350"/>
          <p14:tracePt t="53581" x="2635250" y="2006600"/>
          <p14:tracePt t="53597" x="2667000" y="1974850"/>
          <p14:tracePt t="53614" x="2673350" y="1955800"/>
          <p14:tracePt t="53631" x="2679700" y="1936750"/>
          <p14:tracePt t="53664" x="2679700" y="1930400"/>
          <p14:tracePt t="53681" x="2667000" y="1930400"/>
          <p14:tracePt t="53698" x="2628900" y="1917700"/>
          <p14:tracePt t="53715" x="2603500" y="1898650"/>
          <p14:tracePt t="53731" x="2540000" y="1873250"/>
          <p14:tracePt t="53748" x="2470150" y="1860550"/>
          <p14:tracePt t="53764" x="2381250" y="1860550"/>
          <p14:tracePt t="53781" x="2235200" y="1860550"/>
          <p14:tracePt t="53796" x="2165350" y="1860550"/>
          <p14:tracePt t="53864" x="2159000" y="1866900"/>
          <p14:tracePt t="53881" x="2146300" y="1898650"/>
          <p14:tracePt t="53898" x="2139950" y="1930400"/>
          <p14:tracePt t="53914" x="2133600" y="1968500"/>
          <p14:tracePt t="53931" x="2146300" y="1993900"/>
          <p14:tracePt t="53948" x="2197100" y="2025650"/>
          <p14:tracePt t="53965" x="2286000" y="2051050"/>
          <p14:tracePt t="53980" x="2413000" y="2057400"/>
          <p14:tracePt t="53998" x="2520950" y="2044700"/>
          <p14:tracePt t="54015" x="2609850" y="2032000"/>
          <p14:tracePt t="54032" x="2705100" y="2038350"/>
          <p14:tracePt t="54048" x="2806700" y="2076450"/>
          <p14:tracePt t="54065" x="2832100" y="2089150"/>
          <p14:tracePt t="54081" x="2882900" y="2095500"/>
          <p14:tracePt t="54098" x="2984500" y="2095500"/>
          <p14:tracePt t="54114" x="3067050" y="2095500"/>
          <p14:tracePt t="54131" x="3162300" y="2082800"/>
          <p14:tracePt t="54148" x="3244850" y="2057400"/>
          <p14:tracePt t="54166" x="3308350" y="2038350"/>
          <p14:tracePt t="54183" x="3352800" y="2019300"/>
          <p14:tracePt t="54198" x="3384550" y="2006600"/>
          <p14:tracePt t="54203" x="3397250" y="2006600"/>
          <p14:tracePt t="54215" x="3403600" y="2000250"/>
          <p14:tracePt t="54232" x="3435350" y="2000250"/>
          <p14:tracePt t="54248" x="3467100" y="2000250"/>
          <p14:tracePt t="54265" x="3498850" y="2000250"/>
          <p14:tracePt t="54282" x="3581400" y="2000250"/>
          <p14:tracePt t="54299" x="3651250" y="2000250"/>
          <p14:tracePt t="54316" x="3733800" y="1993900"/>
          <p14:tracePt t="54332" x="3784600" y="1987550"/>
          <p14:tracePt t="54348" x="3841750" y="1981200"/>
          <p14:tracePt t="54364" x="3867150" y="1968500"/>
          <p14:tracePt t="54382" x="3873500" y="1968500"/>
          <p14:tracePt t="54431" x="3867150" y="1968500"/>
          <p14:tracePt t="54449" x="3848100" y="1968500"/>
          <p14:tracePt t="54453" x="3822700" y="1968500"/>
          <p14:tracePt t="54465" x="3810000" y="1968500"/>
          <p14:tracePt t="54482" x="3727450" y="1955800"/>
          <p14:tracePt t="54498" x="3708400" y="1955800"/>
          <p14:tracePt t="54502" x="3670300" y="1943100"/>
          <p14:tracePt t="54515" x="3651250" y="1936750"/>
          <p14:tracePt t="54531" x="3575050" y="1905000"/>
          <p14:tracePt t="54549" x="3549650" y="1892300"/>
          <p14:tracePt t="54567" x="3530600" y="1892300"/>
          <p14:tracePt t="54581" x="3498850" y="1892300"/>
          <p14:tracePt t="54598" x="3429000" y="1898650"/>
          <p14:tracePt t="54615" x="3352800" y="1917700"/>
          <p14:tracePt t="54632" x="3302000" y="1930400"/>
          <p14:tracePt t="54636" x="3289300" y="1930400"/>
          <p14:tracePt t="54647" x="3276600" y="1930400"/>
          <p14:tracePt t="54727" x="3270250" y="1930400"/>
          <p14:tracePt t="54735" x="3270250" y="1936750"/>
          <p14:tracePt t="54748" x="3270250" y="1943100"/>
          <p14:tracePt t="54765" x="3270250" y="1949450"/>
          <p14:tracePt t="54847" x="3282950" y="1949450"/>
          <p14:tracePt t="54856" x="3302000" y="1949450"/>
          <p14:tracePt t="54864" x="3321050" y="1949450"/>
          <p14:tracePt t="54882" x="3378200" y="1943100"/>
          <p14:tracePt t="54899" x="3441700" y="1943100"/>
          <p14:tracePt t="54915" x="3517900" y="1943100"/>
          <p14:tracePt t="54932" x="3556000" y="1949450"/>
          <p14:tracePt t="54949" x="3587750" y="1955800"/>
          <p14:tracePt t="54966" x="3606800" y="1962150"/>
          <p14:tracePt t="54968" x="3625850" y="1968500"/>
          <p14:tracePt t="54983" x="3638550" y="1974850"/>
          <p14:tracePt t="54999" x="3644900" y="1981200"/>
          <p14:tracePt t="55032" x="3651250" y="1987550"/>
          <p14:tracePt t="55049" x="3651250" y="1993900"/>
          <p14:tracePt t="55066" x="3644900" y="2000250"/>
          <p14:tracePt t="55084" x="3638550" y="2000250"/>
          <p14:tracePt t="55099" x="3632200" y="2006600"/>
          <p14:tracePt t="55157" x="3625850" y="2006600"/>
          <p14:tracePt t="55173" x="3619500" y="2006600"/>
          <p14:tracePt t="55181" x="3613150" y="2006600"/>
          <p14:tracePt t="55259" x="3638550" y="2000250"/>
          <p14:tracePt t="55267" x="3651250" y="2000250"/>
          <p14:tracePt t="55282" x="3708400" y="1993900"/>
          <p14:tracePt t="55299" x="3848100" y="1993900"/>
          <p14:tracePt t="55316" x="4038600" y="1981200"/>
          <p14:tracePt t="55332" x="4279900" y="1974850"/>
          <p14:tracePt t="55350" x="4508500" y="1955800"/>
          <p14:tracePt t="55366" x="4794250" y="1930400"/>
          <p14:tracePt t="55383" x="5086350" y="1905000"/>
          <p14:tracePt t="55387" x="5270500" y="1892300"/>
          <p14:tracePt t="55397" x="5441950" y="1885950"/>
          <p14:tracePt t="55415" x="5892800" y="1866900"/>
          <p14:tracePt t="55433" x="6299200" y="1860550"/>
          <p14:tracePt t="55449" x="6661150" y="1860550"/>
          <p14:tracePt t="55466" x="7035800" y="1866900"/>
          <p14:tracePt t="55482" x="7137400" y="1866900"/>
          <p14:tracePt t="55499" x="7169150" y="1854200"/>
          <p14:tracePt t="55516" x="7188200" y="1841500"/>
          <p14:tracePt t="55531" x="7239000" y="1828800"/>
          <p14:tracePt t="55549" x="7321550" y="1816100"/>
          <p14:tracePt t="55566" x="7416800" y="1803400"/>
          <p14:tracePt t="55581" x="7562850" y="1784350"/>
          <p14:tracePt t="55599" x="7696200" y="1771650"/>
          <p14:tracePt t="55603" x="7734300" y="1765300"/>
          <p14:tracePt t="55616" x="7785100" y="1752600"/>
          <p14:tracePt t="55633" x="7848600" y="1739900"/>
          <p14:tracePt t="55649" x="7899400" y="1733550"/>
          <p14:tracePt t="55652" x="7918450" y="1733550"/>
          <p14:tracePt t="55666" x="7962900" y="1733550"/>
          <p14:tracePt t="55669" x="7994650" y="1733550"/>
          <p14:tracePt t="55681" x="8039100" y="1733550"/>
          <p14:tracePt t="55683" x="8115300" y="1733550"/>
          <p14:tracePt t="55700" x="8159750" y="1733550"/>
          <p14:tracePt t="55717" x="8305800" y="1682750"/>
          <p14:tracePt t="55732" x="8356600" y="1651000"/>
          <p14:tracePt t="55749" x="8382000" y="1625600"/>
          <p14:tracePt t="55768" x="8401050" y="1606550"/>
          <p14:tracePt t="55782" x="8420100" y="1593850"/>
          <p14:tracePt t="55799" x="8445500" y="1587500"/>
          <p14:tracePt t="55816" x="8483600" y="1581150"/>
          <p14:tracePt t="55833" x="8509000" y="1581150"/>
          <p14:tracePt t="55849" x="8534400" y="1574800"/>
          <p14:tracePt t="55854" x="8540750" y="1562100"/>
          <p14:tracePt t="55865" x="8547100" y="1555750"/>
          <p14:tracePt t="55883" x="8553450" y="1543050"/>
          <p14:tracePt t="55900" x="8553450" y="1524000"/>
          <p14:tracePt t="55917" x="8540750" y="1511300"/>
          <p14:tracePt t="55933" x="8534400" y="1504950"/>
          <p14:tracePt t="55950" x="8521700" y="1504950"/>
          <p14:tracePt t="55967" x="8496300" y="1504950"/>
          <p14:tracePt t="55985" x="8458200" y="1517650"/>
          <p14:tracePt t="55999" x="8394700" y="1536700"/>
          <p14:tracePt t="56016" x="8305800" y="1562100"/>
          <p14:tracePt t="56033" x="8229600" y="1581150"/>
          <p14:tracePt t="56050" x="8121650" y="1612900"/>
          <p14:tracePt t="56066" x="8045450" y="1638300"/>
          <p14:tracePt t="56083" x="8013700" y="1651000"/>
          <p14:tracePt t="56099" x="8007350" y="1670050"/>
          <p14:tracePt t="56117" x="8001000" y="1682750"/>
          <p14:tracePt t="56134" x="8001000" y="1720850"/>
          <p14:tracePt t="56150" x="8013700" y="1778000"/>
          <p14:tracePt t="56167" x="8039100" y="1816100"/>
          <p14:tracePt t="56183" x="8064500" y="1841500"/>
          <p14:tracePt t="56202" x="8121650" y="1854200"/>
          <p14:tracePt t="56208" x="8210550" y="1866900"/>
          <p14:tracePt t="56215" x="8293100" y="1873250"/>
          <p14:tracePt t="56232" x="8439150" y="1879600"/>
          <p14:tracePt t="56250" x="8553450" y="1879600"/>
          <p14:tracePt t="56266" x="8642350" y="1873250"/>
          <p14:tracePt t="56283" x="8737600" y="1866900"/>
          <p14:tracePt t="56299" x="8826500" y="1866900"/>
          <p14:tracePt t="56316" x="8864600" y="1866900"/>
          <p14:tracePt t="56333" x="8877300" y="1860550"/>
          <p14:tracePt t="56367" x="8890000" y="1860550"/>
          <p14:tracePt t="56383" x="8915400" y="1854200"/>
          <p14:tracePt t="56400" x="8978900" y="1828800"/>
          <p14:tracePt t="56416" x="9055100" y="1803400"/>
          <p14:tracePt t="56433" x="9124950" y="1778000"/>
          <p14:tracePt t="56452" x="9175750" y="1733550"/>
          <p14:tracePt t="56466" x="9182100" y="1720850"/>
          <p14:tracePt t="56483" x="9188450" y="1682750"/>
          <p14:tracePt t="56500" x="9182100" y="1670050"/>
          <p14:tracePt t="56504" x="9169400" y="1657350"/>
          <p14:tracePt t="56517" x="9150350" y="1644650"/>
          <p14:tracePt t="56534" x="9093200" y="1625600"/>
          <p14:tracePt t="56549" x="9055100" y="1612900"/>
          <p14:tracePt t="56567" x="9004300" y="1606550"/>
          <p14:tracePt t="56583" x="8953500" y="1600200"/>
          <p14:tracePt t="56600" x="8896350" y="1600200"/>
          <p14:tracePt t="56615" x="8788400" y="1606550"/>
          <p14:tracePt t="56632" x="8604250" y="1644650"/>
          <p14:tracePt t="56650" x="8445500" y="1695450"/>
          <p14:tracePt t="56667" x="8331200" y="1746250"/>
          <p14:tracePt t="56684" x="8293100" y="1784350"/>
          <p14:tracePt t="56699" x="8305800" y="1809750"/>
          <p14:tracePt t="56717" x="8362950" y="1835150"/>
          <p14:tracePt t="56720" x="8420100" y="1847850"/>
          <p14:tracePt t="56734" x="8553450" y="1860550"/>
          <p14:tracePt t="56751" x="8616950" y="1860550"/>
          <p14:tracePt t="56784" x="8604250" y="1847850"/>
          <p14:tracePt t="56800" x="8578850" y="1841500"/>
          <p14:tracePt t="66433" x="8572500" y="1841500"/>
          <p14:tracePt t="66441" x="8553450" y="1841500"/>
          <p14:tracePt t="66459" x="8401050" y="1797050"/>
          <p14:tracePt t="66476" x="8058150" y="1676400"/>
          <p14:tracePt t="66493" x="7867650" y="1670050"/>
          <p14:tracePt t="66509" x="7747000" y="1676400"/>
          <p14:tracePt t="66525" x="7689850" y="1689100"/>
          <p14:tracePt t="66542" x="7677150" y="1689100"/>
          <p14:tracePt t="66593" x="7670800" y="1689100"/>
          <p14:tracePt t="66608" x="7626350" y="1676400"/>
          <p14:tracePt t="66628" x="7251700" y="1676400"/>
          <p14:tracePt t="66642" x="6946900" y="1733550"/>
          <p14:tracePt t="66658" x="6553200" y="1873250"/>
          <p14:tracePt t="66675" x="6267450" y="2006600"/>
          <p14:tracePt t="66692" x="6127750" y="2082800"/>
          <p14:tracePt t="66708" x="6121400" y="2089150"/>
          <p14:tracePt t="66742" x="6115050" y="2089150"/>
          <p14:tracePt t="66758" x="6051550" y="2076450"/>
          <p14:tracePt t="66775" x="5937250" y="2070100"/>
          <p14:tracePt t="66792" x="5715000" y="2101850"/>
          <p14:tracePt t="66808" x="5480050" y="2184400"/>
          <p14:tracePt t="66826" x="5276850" y="2260600"/>
          <p14:tracePt t="66842" x="5245100" y="2273300"/>
          <p14:tracePt t="66846" x="5226050" y="2273300"/>
          <p14:tracePt t="66859" x="5213350" y="2273300"/>
          <p14:tracePt t="66875" x="5156200" y="2286000"/>
          <p14:tracePt t="66892" x="4895850" y="2292350"/>
          <p14:tracePt t="66910" x="4591050" y="2324100"/>
          <p14:tracePt t="66927" x="4216400" y="2381250"/>
          <p14:tracePt t="66941" x="3867150" y="2425700"/>
          <p14:tracePt t="66957" x="3613150" y="2476500"/>
          <p14:tracePt t="66975" x="3460750" y="2501900"/>
          <p14:tracePt t="66992" x="3397250" y="2514600"/>
          <p14:tracePt t="67009" x="3346450" y="2520950"/>
          <p14:tracePt t="67025" x="3257550" y="2546350"/>
          <p14:tracePt t="67042" x="3149600" y="2559050"/>
          <p14:tracePt t="67059" x="3035300" y="2578100"/>
          <p14:tracePt t="67077" x="2984500" y="2590800"/>
          <p14:tracePt t="67110" x="2990850" y="2590800"/>
          <p14:tracePt t="67124" x="2997200" y="2590800"/>
          <p14:tracePt t="67142" x="3048000" y="2584450"/>
          <p14:tracePt t="67192" x="3048000" y="2603500"/>
          <p14:tracePt t="67209" x="3054350" y="2616200"/>
          <p14:tracePt t="67225" x="3067050" y="2635250"/>
          <p14:tracePt t="67241" x="3079750" y="2635250"/>
          <p14:tracePt t="67259" x="3086100" y="2641600"/>
          <p14:tracePt t="67326" x="3092450" y="2660650"/>
          <p14:tracePt t="67343" x="3092450" y="2686050"/>
          <p14:tracePt t="67359" x="3098800" y="2711450"/>
          <p14:tracePt t="67376" x="3105150" y="2730500"/>
          <p14:tracePt t="67392" x="3111500" y="2755900"/>
          <p14:tracePt t="67410" x="3111500" y="2774950"/>
          <p14:tracePt t="67426" x="3086100" y="2819400"/>
          <p14:tracePt t="67441" x="3035300" y="2863850"/>
          <p14:tracePt t="67459" x="3003550" y="2889250"/>
          <p14:tracePt t="67475" x="2965450" y="2940050"/>
          <p14:tracePt t="67493" x="2952750" y="2959100"/>
          <p14:tracePt t="67497" x="2952750" y="2965450"/>
          <p14:tracePt t="67509" x="2952750" y="2978150"/>
          <p14:tracePt t="67526" x="2946400" y="2984500"/>
          <p14:tracePt t="67542" x="2940050" y="2997200"/>
          <p14:tracePt t="67559" x="2933700" y="3003550"/>
          <p14:tracePt t="67760" x="2940050" y="3003550"/>
          <p14:tracePt t="67774" x="2940050" y="2997200"/>
          <p14:tracePt t="67865" x="2946400" y="2997200"/>
          <p14:tracePt t="67881" x="2952750" y="2990850"/>
          <p14:tracePt t="67885" x="2965450" y="2990850"/>
          <p14:tracePt t="67911" x="3003550" y="2971800"/>
          <p14:tracePt t="67927" x="3022600" y="2965450"/>
          <p14:tracePt t="67943" x="3028950" y="2959100"/>
          <p14:tracePt t="67946" x="3035300" y="2959100"/>
          <p14:tracePt t="67962" x="3054350" y="2952750"/>
          <p14:tracePt t="67977" x="3060700" y="2952750"/>
          <p14:tracePt t="67993" x="3079750" y="2946400"/>
          <p14:tracePt t="68010" x="3098800" y="2946400"/>
          <p14:tracePt t="68026" x="3130550" y="2940050"/>
          <p14:tracePt t="68043" x="3143250" y="2933700"/>
          <p14:tracePt t="68059" x="3175000" y="2927350"/>
          <p14:tracePt t="68076" x="3206750" y="2914650"/>
          <p14:tracePt t="68092" x="3225800" y="2914650"/>
          <p14:tracePt t="68110" x="3225800" y="2908300"/>
          <p14:tracePt t="68126" x="3232150" y="2908300"/>
          <p14:tracePt t="68302" x="3232150" y="2901950"/>
          <p14:tracePt t="68316" x="3225800" y="2889250"/>
          <p14:tracePt t="68325" x="3219450" y="2882900"/>
          <p14:tracePt t="68344" x="3213100" y="2876550"/>
          <p14:tracePt t="68360" x="3200400" y="2876550"/>
          <p14:tracePt t="68482" x="3206750" y="2876550"/>
          <p14:tracePt t="68496" x="3219450" y="2870200"/>
          <p14:tracePt t="68510" x="3238500" y="2870200"/>
          <p14:tracePt t="68527" x="3289300" y="2851150"/>
          <p14:tracePt t="68543" x="3359150" y="2844800"/>
          <p14:tracePt t="68560" x="3403600" y="2851150"/>
          <p14:tracePt t="68577" x="3409950" y="2857500"/>
          <p14:tracePt t="68597" x="3416300" y="2863850"/>
          <p14:tracePt t="68612" x="3416300" y="2870200"/>
          <p14:tracePt t="68627" x="3422650" y="2876550"/>
          <p14:tracePt t="68677" x="3435350" y="2876550"/>
          <p14:tracePt t="68693" x="3460750" y="2876550"/>
          <p14:tracePt t="68710" x="3530600" y="2876550"/>
          <p14:tracePt t="68727" x="3581400" y="2870200"/>
          <p14:tracePt t="68743" x="3606800" y="2870200"/>
          <p14:tracePt t="68760" x="3625850" y="2863850"/>
          <p14:tracePt t="68764" x="3632200" y="2863850"/>
          <p14:tracePt t="68775" x="3638550" y="2863850"/>
          <p14:tracePt t="68794" x="3663950" y="2863850"/>
          <p14:tracePt t="68810" x="3676650" y="2863850"/>
          <p14:tracePt t="68827" x="3683000" y="2863850"/>
          <p14:tracePt t="68844" x="3689350" y="2863850"/>
          <p14:tracePt t="68848" x="3695700" y="2863850"/>
          <p14:tracePt t="68860" x="3702050" y="2863850"/>
          <p14:tracePt t="68877" x="3708400" y="2857500"/>
          <p14:tracePt t="68911" x="3714750" y="2857500"/>
          <p14:tracePt t="68926" x="3721100" y="2857500"/>
          <p14:tracePt t="68944" x="3727450" y="2863850"/>
          <p14:tracePt t="68960" x="3727450" y="2870200"/>
          <p14:tracePt t="69089" x="3733800" y="2870200"/>
          <p14:tracePt t="69098" x="3740150" y="2863850"/>
          <p14:tracePt t="69109" x="3778250" y="2851150"/>
          <p14:tracePt t="69128" x="3841750" y="2851150"/>
          <p14:tracePt t="69144" x="3848100" y="2851150"/>
          <p14:tracePt t="69297" x="3848100" y="2857500"/>
          <p14:tracePt t="69333" x="3848100" y="2863850"/>
          <p14:tracePt t="69388" x="3860800" y="2863850"/>
          <p14:tracePt t="69395" x="3879850" y="2863850"/>
          <p14:tracePt t="69411" x="3975100" y="2857500"/>
          <p14:tracePt t="69428" x="4102100" y="2844800"/>
          <p14:tracePt t="69445" x="4159250" y="2832100"/>
          <p14:tracePt t="69461" x="4165600" y="2825750"/>
          <p14:tracePt t="69478" x="4165600" y="2819400"/>
          <p14:tracePt t="69512" x="4171950" y="2819400"/>
          <p14:tracePt t="69544" x="4178300" y="2813050"/>
          <p14:tracePt t="69561" x="4191000" y="2806700"/>
          <p14:tracePt t="69578" x="4197350" y="2794000"/>
          <p14:tracePt t="69638" x="4203700" y="2794000"/>
          <p14:tracePt t="69645" x="4216400" y="2794000"/>
          <p14:tracePt t="69661" x="4260850" y="2794000"/>
          <p14:tracePt t="69677" x="4362450" y="2794000"/>
          <p14:tracePt t="69695" x="4451350" y="2794000"/>
          <p14:tracePt t="69700" x="4464050" y="2794000"/>
          <p14:tracePt t="69710" x="4489450" y="2794000"/>
          <p14:tracePt t="69728" x="4495800" y="2794000"/>
          <p14:tracePt t="69806" x="4502150" y="2794000"/>
          <p14:tracePt t="69816" x="4514850" y="2794000"/>
          <p14:tracePt t="69830" x="4540250" y="2800350"/>
          <p14:tracePt t="69846" x="4667250" y="2800350"/>
          <p14:tracePt t="69861" x="4749800" y="2787650"/>
          <p14:tracePt t="69878" x="4800600" y="2774950"/>
          <p14:tracePt t="69894" x="4838700" y="2774950"/>
          <p14:tracePt t="69911" x="4851400" y="2774950"/>
          <p14:tracePt t="69928" x="4870450" y="2774950"/>
          <p14:tracePt t="69945" x="4895850" y="2774950"/>
          <p14:tracePt t="69962" x="4914900" y="2774950"/>
          <p14:tracePt t="69977" x="4940300" y="2781300"/>
          <p14:tracePt t="69996" x="4959350" y="2787650"/>
          <p14:tracePt t="69999" x="4978400" y="2794000"/>
          <p14:tracePt t="70012" x="4991100" y="2794000"/>
          <p14:tracePt t="70028" x="5022850" y="2800350"/>
          <p14:tracePt t="70044" x="5054600" y="2800350"/>
          <p14:tracePt t="70048" x="5073650" y="2800350"/>
          <p14:tracePt t="70061" x="5086350" y="2800350"/>
          <p14:tracePt t="70078" x="5168900" y="2787650"/>
          <p14:tracePt t="70096" x="5213350" y="2774950"/>
          <p14:tracePt t="70110" x="5264150" y="2768600"/>
          <p14:tracePt t="70128" x="5289550" y="2762250"/>
          <p14:tracePt t="70145" x="5308600" y="2755900"/>
          <p14:tracePt t="70161" x="5327650" y="2749550"/>
          <p14:tracePt t="70178" x="5340350" y="2749550"/>
          <p14:tracePt t="70183" x="5353050" y="2749550"/>
          <p14:tracePt t="70193" x="5359400" y="2749550"/>
          <p14:tracePt t="70212" x="5365750" y="2749550"/>
          <p14:tracePt t="70228" x="5378450" y="2749550"/>
          <p14:tracePt t="70245" x="5384800" y="2749550"/>
          <p14:tracePt t="70261" x="5391150" y="2749550"/>
          <p14:tracePt t="70279" x="5403850" y="2749550"/>
          <p14:tracePt t="70294" x="5416550" y="2755900"/>
          <p14:tracePt t="70312" x="5429250" y="2768600"/>
          <p14:tracePt t="70329" x="5518150" y="2800350"/>
          <p14:tracePt t="70347" x="5626100" y="2819400"/>
          <p14:tracePt t="70361" x="5734050" y="2832100"/>
          <p14:tracePt t="70379" x="5886450" y="2844800"/>
          <p14:tracePt t="70396" x="6064250" y="2857500"/>
          <p14:tracePt t="70411" x="6203950" y="2870200"/>
          <p14:tracePt t="70427" x="6305550" y="2876550"/>
          <p14:tracePt t="70444" x="6318250" y="2876550"/>
          <p14:tracePt t="70462" x="6318250" y="2882900"/>
          <p14:tracePt t="70495" x="6311900" y="2889250"/>
          <p14:tracePt t="70512" x="6305550" y="2889250"/>
          <p14:tracePt t="70607" x="6311900" y="2889250"/>
          <p14:tracePt t="70614" x="6324600" y="2882900"/>
          <p14:tracePt t="70629" x="6337300" y="2882900"/>
          <p14:tracePt t="70646" x="6375400" y="2876550"/>
          <p14:tracePt t="70662" x="6400800" y="2870200"/>
          <p14:tracePt t="70679" x="6451600" y="2870200"/>
          <p14:tracePt t="70694" x="6477000" y="2876550"/>
          <p14:tracePt t="70712" x="6496050" y="2882900"/>
          <p14:tracePt t="70728" x="6502400" y="2882900"/>
          <p14:tracePt t="70878" x="6508750" y="2882900"/>
          <p14:tracePt t="70895" x="6515100" y="2882900"/>
          <p14:tracePt t="70913" x="6546850" y="2863850"/>
          <p14:tracePt t="70929" x="6584950" y="2844800"/>
          <p14:tracePt t="70946" x="6642100" y="2825750"/>
          <p14:tracePt t="70963" x="6711950" y="2813050"/>
          <p14:tracePt t="70980" x="6838950" y="2806700"/>
          <p14:tracePt t="70998" x="7016750" y="2813050"/>
          <p14:tracePt t="71012" x="7080250" y="2819400"/>
          <p14:tracePt t="71030" x="7270750" y="2844800"/>
          <p14:tracePt t="71048" x="7353300" y="2851150"/>
          <p14:tracePt t="71062" x="7423150" y="2851150"/>
          <p14:tracePt t="71078" x="7429500" y="2851150"/>
          <p14:tracePt t="71372" x="7435850" y="2851150"/>
          <p14:tracePt t="71378" x="7442200" y="2851150"/>
          <p14:tracePt t="71396" x="7467600" y="2844800"/>
          <p14:tracePt t="71413" x="7486650" y="2838450"/>
          <p14:tracePt t="71430" x="7505700" y="2832100"/>
          <p14:tracePt t="71446" x="7512050" y="2832100"/>
          <p14:tracePt t="71450" x="7524750" y="2832100"/>
          <p14:tracePt t="71462" x="7543800" y="2832100"/>
          <p14:tracePt t="71467" x="7556500" y="2825750"/>
          <p14:tracePt t="71479" x="7575550" y="2825750"/>
          <p14:tracePt t="71496" x="7626350" y="2813050"/>
          <p14:tracePt t="71512" x="7651750" y="2806700"/>
          <p14:tracePt t="71529" x="7664450" y="2800350"/>
          <p14:tracePt t="71545" x="7670800" y="2794000"/>
          <p14:tracePt t="71562" x="7702550" y="2787650"/>
          <p14:tracePt t="71578" x="7740650" y="2787650"/>
          <p14:tracePt t="71596" x="7785100" y="2787650"/>
          <p14:tracePt t="71612" x="7823200" y="2787650"/>
          <p14:tracePt t="71629" x="7848600" y="2787650"/>
          <p14:tracePt t="71646" x="7867650" y="2781300"/>
          <p14:tracePt t="71696" x="7874000" y="2774950"/>
          <p14:tracePt t="71713" x="7893050" y="2774950"/>
          <p14:tracePt t="71731" x="7962900" y="2768600"/>
          <p14:tracePt t="71746" x="7988300" y="2768600"/>
          <p14:tracePt t="71762" x="8007350" y="2768600"/>
          <p14:tracePt t="71796" x="8013700" y="2768600"/>
          <p14:tracePt t="71891" x="8020050" y="2768600"/>
          <p14:tracePt t="71899" x="8020050" y="2774950"/>
          <p14:tracePt t="71913" x="8039100" y="2787650"/>
          <p14:tracePt t="71930" x="8058150" y="2806700"/>
          <p14:tracePt t="71946" x="8070850" y="2825750"/>
          <p14:tracePt t="71966" x="8070850" y="2832100"/>
          <p14:tracePt t="71978" x="8077200" y="2832100"/>
          <p14:tracePt t="72122" x="8089900" y="2832100"/>
          <p14:tracePt t="72133" x="8102600" y="2832100"/>
          <p14:tracePt t="72145" x="8147050" y="2832100"/>
          <p14:tracePt t="72163" x="8166100" y="2825750"/>
          <p14:tracePt t="72180" x="8172450" y="2825750"/>
          <p14:tracePt t="72197" x="8185150" y="2819400"/>
          <p14:tracePt t="72214" x="8191500" y="2819400"/>
          <p14:tracePt t="72461" x="8197850" y="2819400"/>
          <p14:tracePt t="72468" x="8210550" y="2813050"/>
          <p14:tracePt t="72481" x="8223250" y="2806700"/>
          <p14:tracePt t="72497" x="8242300" y="2800350"/>
          <p14:tracePt t="72514" x="8261350" y="2800350"/>
          <p14:tracePt t="72532" x="8280400" y="2800350"/>
          <p14:tracePt t="72547" x="8293100" y="2800350"/>
          <p14:tracePt t="72564" x="8324850" y="2794000"/>
          <p14:tracePt t="72581" x="8337550" y="2787650"/>
          <p14:tracePt t="72599" x="8350250" y="2781300"/>
          <p14:tracePt t="72614" x="8362950" y="2781300"/>
          <p14:tracePt t="72631" x="8369300" y="2774950"/>
          <p14:tracePt t="72647" x="8382000" y="2774950"/>
          <p14:tracePt t="72664" x="8388350" y="2768600"/>
          <p14:tracePt t="72679" x="8394700" y="2768600"/>
          <p14:tracePt t="72775" x="8394700" y="2762250"/>
          <p14:tracePt t="72911" x="8394700" y="2755900"/>
          <p14:tracePt t="73028" x="8394700" y="2749550"/>
          <p14:tracePt t="73036" x="8401050" y="2749550"/>
          <p14:tracePt t="73047" x="8413750" y="2743200"/>
          <p14:tracePt t="73064" x="8489950" y="2743200"/>
          <p14:tracePt t="73082" x="8623300" y="2749550"/>
          <p14:tracePt t="73098" x="8794750" y="2768600"/>
          <p14:tracePt t="73114" x="8890000" y="2781300"/>
          <p14:tracePt t="73129" x="8921750" y="2787650"/>
          <p14:tracePt t="73134" x="8934450" y="2787650"/>
          <p14:tracePt t="73148" x="8940800" y="2787650"/>
          <p14:tracePt t="73285" x="8947150" y="2787650"/>
          <p14:tracePt t="73303" x="8953500" y="2787650"/>
          <p14:tracePt t="73309" x="8966200" y="2787650"/>
          <p14:tracePt t="73315" x="8991600" y="2787650"/>
          <p14:tracePt t="73330" x="9023350" y="2781300"/>
          <p14:tracePt t="73348" x="9105900" y="2749550"/>
          <p14:tracePt t="73365" x="9150350" y="2717800"/>
          <p14:tracePt t="73380" x="9169400" y="2679700"/>
          <p14:tracePt t="73397" x="9169400" y="2641600"/>
          <p14:tracePt t="73414" x="9150350" y="2603500"/>
          <p14:tracePt t="73431" x="9118600" y="2565400"/>
          <p14:tracePt t="73447" x="9086850" y="2546350"/>
          <p14:tracePt t="73464" x="9061450" y="2527300"/>
          <p14:tracePt t="73481" x="9036050" y="2520950"/>
          <p14:tracePt t="73498" x="9004300" y="2508250"/>
          <p14:tracePt t="73514" x="8947150" y="2495550"/>
          <p14:tracePt t="73530" x="8902700" y="2482850"/>
          <p14:tracePt t="73548" x="8858250" y="2463800"/>
          <p14:tracePt t="73564" x="8845550" y="2457450"/>
          <p14:tracePt t="73581" x="8845550" y="2438400"/>
          <p14:tracePt t="73597" x="8858250" y="2419350"/>
          <p14:tracePt t="77957" x="8851900" y="2419350"/>
          <p14:tracePt t="77964" x="8845550" y="2419350"/>
          <p14:tracePt t="77970" x="8832850" y="2419350"/>
          <p14:tracePt t="77984" x="8813800" y="2419350"/>
          <p14:tracePt t="78002" x="8794750" y="2419350"/>
          <p14:tracePt t="78035" x="8807450" y="2419350"/>
          <p14:tracePt t="78051" x="8813800" y="2419350"/>
          <p14:tracePt t="78068" x="8801100" y="2432050"/>
          <p14:tracePt t="78085" x="8737600" y="2457450"/>
          <p14:tracePt t="78102" x="8534400" y="2527300"/>
          <p14:tracePt t="78119" x="8388350" y="2559050"/>
          <p14:tracePt t="78135" x="8312150" y="2571750"/>
          <p14:tracePt t="78152" x="8286750" y="2571750"/>
          <p14:tracePt t="78168" x="8267700" y="2578100"/>
          <p14:tracePt t="78185" x="8216900" y="2609850"/>
          <p14:tracePt t="78201" x="8108950" y="2654300"/>
          <p14:tracePt t="78218" x="7950200" y="2692400"/>
          <p14:tracePt t="78235" x="7804150" y="2724150"/>
          <p14:tracePt t="78242" x="7721600" y="2743200"/>
          <p14:tracePt t="78250" x="7664450" y="2755900"/>
          <p14:tracePt t="78268" x="7556500" y="2774950"/>
          <p14:tracePt t="78285" x="7505700" y="2794000"/>
          <p14:tracePt t="78301" x="7480300" y="2800350"/>
          <p14:tracePt t="78305" x="7467600" y="2800350"/>
          <p14:tracePt t="78318" x="7429500" y="2813050"/>
          <p14:tracePt t="78335" x="7277100" y="2851150"/>
          <p14:tracePt t="78352" x="6819900" y="2921000"/>
          <p14:tracePt t="78369" x="6375400" y="2946400"/>
          <p14:tracePt t="78385" x="5924550" y="2940050"/>
          <p14:tracePt t="78401" x="5568950" y="2895600"/>
          <p14:tracePt t="78417" x="5378450" y="2832100"/>
          <p14:tracePt t="78435" x="5327650" y="2774950"/>
          <p14:tracePt t="78452" x="5346700" y="2743200"/>
          <p14:tracePt t="78469" x="5353050" y="2736850"/>
          <p14:tracePt t="78490" x="5353050" y="2743200"/>
          <p14:tracePt t="78502" x="5353050" y="2755900"/>
          <p14:tracePt t="78518" x="5353050" y="2806700"/>
          <p14:tracePt t="78535" x="5359400" y="2851150"/>
          <p14:tracePt t="78552" x="5372100" y="2889250"/>
          <p14:tracePt t="78569" x="5384800" y="2895600"/>
          <p14:tracePt t="78585" x="5397500" y="2901950"/>
          <p14:tracePt t="78603" x="5416550" y="2901950"/>
          <p14:tracePt t="78623" x="5429250" y="2895600"/>
          <p14:tracePt t="78627" x="5429250" y="2889250"/>
          <p14:tracePt t="78652" x="5422900" y="2882900"/>
          <p14:tracePt t="78668" x="5416550" y="2882900"/>
          <p14:tracePt t="78685" x="5416550" y="2876550"/>
          <p14:tracePt t="78702" x="5422900" y="2863850"/>
          <p14:tracePt t="78718" x="5435600" y="2851150"/>
          <p14:tracePt t="78735" x="5454650" y="2838450"/>
          <p14:tracePt t="78752" x="5486400" y="2825750"/>
          <p14:tracePt t="78768" x="5505450" y="2819400"/>
          <p14:tracePt t="78785" x="5524500" y="2813050"/>
          <p14:tracePt t="78788" x="5530850" y="2813050"/>
          <p14:tracePt t="78802" x="5543550" y="2813050"/>
          <p14:tracePt t="78819" x="5562600" y="2806700"/>
          <p14:tracePt t="78835" x="5581650" y="2800350"/>
          <p14:tracePt t="78839" x="5588000" y="2794000"/>
          <p14:tracePt t="78852" x="5607050" y="2787650"/>
          <p14:tracePt t="78854" x="5613400" y="2787650"/>
          <p14:tracePt t="78868" x="5626100" y="2781300"/>
          <p14:tracePt t="78902" x="5645150" y="2781300"/>
          <p14:tracePt t="78918" x="5664200" y="2794000"/>
          <p14:tracePt t="78937" x="5695950" y="2806700"/>
          <p14:tracePt t="78951" x="5740400" y="2825750"/>
          <p14:tracePt t="78969" x="5778500" y="2851150"/>
          <p14:tracePt t="78985" x="5797550" y="2863850"/>
          <p14:tracePt t="79003" x="5810250" y="2882900"/>
          <p14:tracePt t="79019" x="5816600" y="2908300"/>
          <p14:tracePt t="79035" x="5822950" y="2921000"/>
          <p14:tracePt t="79052" x="5822950" y="2933700"/>
          <p14:tracePt t="79069" x="5822950" y="2940050"/>
          <p14:tracePt t="79349" x="5835650" y="2940050"/>
          <p14:tracePt t="79358" x="5848350" y="2946400"/>
          <p14:tracePt t="79368" x="5873750" y="2952750"/>
          <p14:tracePt t="79386" x="5918200" y="2959100"/>
          <p14:tracePt t="79404" x="5956300" y="2971800"/>
          <p14:tracePt t="79420" x="5994400" y="2978150"/>
          <p14:tracePt t="79436" x="6032500" y="2978150"/>
          <p14:tracePt t="79453" x="6045200" y="2978150"/>
          <p14:tracePt t="79469" x="6057900" y="2971800"/>
          <p14:tracePt t="79486" x="6083300" y="2952750"/>
          <p14:tracePt t="79503" x="6108700" y="2940050"/>
          <p14:tracePt t="79519" x="6127750" y="2921000"/>
          <p14:tracePt t="79536" x="6140450" y="2921000"/>
          <p14:tracePt t="79608" x="6140450" y="2914650"/>
          <p14:tracePt t="79624" x="6146800" y="2908300"/>
          <p14:tracePt t="79635" x="6146800" y="2901950"/>
          <p14:tracePt t="79654" x="6172200" y="2882900"/>
          <p14:tracePt t="79669" x="6178550" y="2870200"/>
          <p14:tracePt t="79687" x="6191250" y="2870200"/>
          <p14:tracePt t="79703" x="6191250" y="2863850"/>
          <p14:tracePt t="79720" x="6197600" y="2863850"/>
          <p14:tracePt t="79736" x="6203950" y="2863850"/>
          <p14:tracePt t="79831" x="6210300" y="2857500"/>
          <p14:tracePt t="79838" x="6216650" y="2857500"/>
          <p14:tracePt t="79971" x="6223000" y="2851150"/>
          <p14:tracePt t="79980" x="6229350" y="2851150"/>
          <p14:tracePt t="79992" x="6235700" y="2851150"/>
          <p14:tracePt t="80034" x="6229350" y="2857500"/>
          <p14:tracePt t="80042" x="6223000" y="2863850"/>
          <p14:tracePt t="80098" x="6216650" y="2870200"/>
          <p14:tracePt t="80120" x="6210300" y="2901950"/>
          <p14:tracePt t="80137" x="6197600" y="2921000"/>
          <p14:tracePt t="80153" x="6197600" y="2927350"/>
          <p14:tracePt t="80272" x="6191250" y="2927350"/>
          <p14:tracePt t="80352" x="6184900" y="2927350"/>
          <p14:tracePt t="80362" x="6184900" y="2921000"/>
          <p14:tracePt t="80368" x="6178550" y="2914650"/>
          <p14:tracePt t="80387" x="6172200" y="2908300"/>
          <p14:tracePt t="80404" x="6172200" y="2901950"/>
          <p14:tracePt t="80420" x="6172200" y="2895600"/>
          <p14:tracePt t="80437" x="6165850" y="2895600"/>
          <p14:tracePt t="80453" x="6165850" y="2889250"/>
          <p14:tracePt t="80582" x="6159500" y="2889250"/>
          <p14:tracePt t="80589" x="6153150" y="2889250"/>
          <p14:tracePt t="80603" x="6140450" y="2889250"/>
          <p14:tracePt t="80621" x="6121400" y="2889250"/>
          <p14:tracePt t="80654" x="6115050" y="2889250"/>
          <p14:tracePt t="80780" x="6115050" y="2882900"/>
          <p14:tracePt t="80785" x="6115050" y="2876550"/>
          <p14:tracePt t="80803" x="6115050" y="2863850"/>
          <p14:tracePt t="80820" x="6115050" y="2857500"/>
          <p14:tracePt t="80837" x="6115050" y="2851150"/>
          <p14:tracePt t="80842" x="6115050" y="2844800"/>
          <p14:tracePt t="80853" x="6121400" y="2838450"/>
          <p14:tracePt t="80870" x="6127750" y="2825750"/>
          <p14:tracePt t="80888" x="6134100" y="2819400"/>
          <p14:tracePt t="80904" x="6146800" y="2813050"/>
          <p14:tracePt t="80907" x="6153150" y="2806700"/>
          <p14:tracePt t="80920" x="6159500" y="2806700"/>
          <p14:tracePt t="80937" x="6159500" y="2800350"/>
          <p14:tracePt t="81029" x="6159500" y="2794000"/>
          <p14:tracePt t="81036" x="6159500" y="2781300"/>
          <p14:tracePt t="81054" x="6159500" y="2736850"/>
          <p14:tracePt t="81071" x="6159500" y="2679700"/>
          <p14:tracePt t="81088" x="6153150" y="2616200"/>
          <p14:tracePt t="81103" x="6134100" y="2552700"/>
          <p14:tracePt t="81121" x="6115050" y="2508250"/>
          <p14:tracePt t="81126" x="6102350" y="2495550"/>
          <p14:tracePt t="81136" x="6089650" y="2489200"/>
          <p14:tracePt t="81154" x="6089650" y="2482850"/>
          <p14:tracePt t="81173" x="6083300" y="2482850"/>
          <p14:tracePt t="81188" x="6076950" y="2482850"/>
          <p14:tracePt t="81204" x="6057900" y="2482850"/>
          <p14:tracePt t="81221" x="6013450" y="2470150"/>
          <p14:tracePt t="81238" x="5956300" y="2463800"/>
          <p14:tracePt t="81254" x="5892800" y="2463800"/>
          <p14:tracePt t="81271" x="5861050" y="2476500"/>
          <p14:tracePt t="81274" x="5854700" y="2482850"/>
          <p14:tracePt t="81288" x="5829300" y="2501900"/>
          <p14:tracePt t="81305" x="5822950" y="2527300"/>
          <p14:tracePt t="81321" x="5822950" y="2552700"/>
          <p14:tracePt t="81337" x="5842000" y="2571750"/>
          <p14:tracePt t="81354" x="5899150" y="2609850"/>
          <p14:tracePt t="81371" x="5962650" y="2641600"/>
          <p14:tracePt t="81387" x="6019800" y="2673350"/>
          <p14:tracePt t="81404" x="6076950" y="2705100"/>
          <p14:tracePt t="81421" x="6127750" y="2730500"/>
          <p14:tracePt t="81438" x="6223000" y="2762250"/>
          <p14:tracePt t="81453" x="6356350" y="2774950"/>
          <p14:tracePt t="81471" x="6502400" y="2781300"/>
          <p14:tracePt t="81487" x="6629400" y="2762250"/>
          <p14:tracePt t="81492" x="6673850" y="2743200"/>
          <p14:tracePt t="81503" x="6699250" y="2730500"/>
          <p14:tracePt t="81521" x="6724650" y="2705100"/>
          <p14:tracePt t="81538" x="6699250" y="2667000"/>
          <p14:tracePt t="81555" x="6642100" y="2641600"/>
          <p14:tracePt t="81571" x="6610350" y="2628900"/>
          <p14:tracePt t="81589" x="6559550" y="2603500"/>
          <p14:tracePt t="81604" x="6521450" y="2578100"/>
          <p14:tracePt t="81622" x="6502400" y="2565400"/>
          <p14:tracePt t="81638" x="6483350" y="2559050"/>
          <p14:tracePt t="81653" x="6477000" y="2559050"/>
          <p14:tracePt t="81671" x="6464300" y="2559050"/>
          <p14:tracePt t="81688" x="6432550" y="2559050"/>
          <p14:tracePt t="81692" x="6388100" y="2565400"/>
          <p14:tracePt t="81705" x="6369050" y="2571750"/>
          <p14:tracePt t="81720" x="6267450" y="2616200"/>
          <p14:tracePt t="81738" x="6210300" y="2641600"/>
          <p14:tracePt t="81754" x="6184900" y="2673350"/>
          <p14:tracePt t="81771" x="6178550" y="2705100"/>
          <p14:tracePt t="81788" x="6203950" y="2730500"/>
          <p14:tracePt t="81804" x="6229350" y="2749550"/>
          <p14:tracePt t="81821" x="6280150" y="2774950"/>
          <p14:tracePt t="81838" x="6330950" y="2800350"/>
          <p14:tracePt t="81855" x="6369050" y="2825750"/>
          <p14:tracePt t="81871" x="6381750" y="2863850"/>
          <p14:tracePt t="81888" x="6381750" y="2908300"/>
          <p14:tracePt t="81905" x="6381750" y="2933700"/>
          <p14:tracePt t="81921" x="6381750" y="2965450"/>
          <p14:tracePt t="81938" x="6381750" y="2978150"/>
          <p14:tracePt t="81954" x="6388100" y="2978150"/>
          <p14:tracePt t="81971" x="6394450" y="2978150"/>
          <p14:tracePt t="81988" x="6413500" y="2965450"/>
          <p14:tracePt t="82005" x="6451600" y="2940050"/>
          <p14:tracePt t="82021" x="6477000" y="2908300"/>
          <p14:tracePt t="82096" x="6477000" y="2901950"/>
          <p14:tracePt t="82103" x="6477000" y="2895600"/>
          <p14:tracePt t="82109" x="6477000" y="2882900"/>
          <p14:tracePt t="82120" x="6477000" y="2863850"/>
          <p14:tracePt t="82138" x="6477000" y="2832100"/>
          <p14:tracePt t="82155" x="6483350" y="2825750"/>
          <p14:tracePt t="82234" x="6483350" y="2819400"/>
          <p14:tracePt t="82244" x="6483350" y="2813050"/>
          <p14:tracePt t="82254" x="6483350" y="2806700"/>
          <p14:tracePt t="82272" x="6489700" y="2787650"/>
          <p14:tracePt t="82289" x="6489700" y="2768600"/>
          <p14:tracePt t="82303" x="6489700" y="2755900"/>
          <p14:tracePt t="82321" x="6483350" y="2743200"/>
          <p14:tracePt t="82338" x="6483350" y="2736850"/>
          <p14:tracePt t="82355" x="6470650" y="2730500"/>
          <p14:tracePt t="82371" x="6457950" y="2717800"/>
          <p14:tracePt t="82389" x="6445250" y="2711450"/>
          <p14:tracePt t="82405" x="6426200" y="2705100"/>
          <p14:tracePt t="82409" x="6413500" y="2705100"/>
          <p14:tracePt t="82424" x="6394450" y="2698750"/>
          <p14:tracePt t="82442" x="6362700" y="2686050"/>
          <p14:tracePt t="82457" x="6324600" y="2660650"/>
          <p14:tracePt t="82472" x="6299200" y="2647950"/>
          <p14:tracePt t="82489" x="6261100" y="2635250"/>
          <p14:tracePt t="82505" x="6216650" y="2635250"/>
          <p14:tracePt t="82520" x="6203950" y="2635250"/>
          <p14:tracePt t="82538" x="6178550" y="2635250"/>
          <p14:tracePt t="82595" x="6191250" y="2647950"/>
          <p14:tracePt t="82605" x="6203950" y="2654300"/>
          <p14:tracePt t="82622" x="6286500" y="2711450"/>
          <p14:tracePt t="82639" x="6369050" y="2768600"/>
          <p14:tracePt t="82656" x="6400800" y="2800350"/>
          <p14:tracePt t="82672" x="6419850" y="2819400"/>
          <p14:tracePt t="82729" x="6426200" y="2813050"/>
          <p14:tracePt t="82737" x="6426200" y="2806700"/>
          <p14:tracePt t="82755" x="6432550" y="2800350"/>
          <p14:tracePt t="82772" x="6432550" y="2794000"/>
          <p14:tracePt t="82845" x="6438900" y="2794000"/>
          <p14:tracePt t="82855" x="6438900" y="2787650"/>
          <p14:tracePt t="82872" x="6438900" y="2774950"/>
          <p14:tracePt t="82889" x="6438900" y="2755900"/>
          <p14:tracePt t="82904" x="6445250" y="2749550"/>
          <p14:tracePt t="82921" x="6445250" y="2730500"/>
          <p14:tracePt t="82973" x="6426200" y="2743200"/>
          <p14:tracePt t="82988" x="6375400" y="2768600"/>
          <p14:tracePt t="83006" x="6324600" y="2774950"/>
          <p14:tracePt t="83023" x="6267450" y="2774950"/>
          <p14:tracePt t="83040" x="6254750" y="2774950"/>
          <p14:tracePt t="97309" x="6223000" y="2755900"/>
          <p14:tracePt t="97320" x="6172200" y="2717800"/>
          <p14:tracePt t="97333" x="6013450" y="2590800"/>
          <p14:tracePt t="97350" x="5937250" y="2559050"/>
          <p14:tracePt t="97366" x="5911850" y="2552700"/>
          <p14:tracePt t="97383" x="5905500" y="2552700"/>
          <p14:tracePt t="97400" x="5905500" y="2559050"/>
          <p14:tracePt t="97417" x="5867400" y="2597150"/>
          <p14:tracePt t="97433" x="5765800" y="2647950"/>
          <p14:tracePt t="97450" x="5613400" y="2667000"/>
          <p14:tracePt t="97466" x="5448300" y="2686050"/>
          <p14:tracePt t="97483" x="5187950" y="2717800"/>
          <p14:tracePt t="97500" x="5137150" y="2730500"/>
          <p14:tracePt t="97516" x="4965700" y="2781300"/>
          <p14:tracePt t="97533" x="4768850" y="2787650"/>
          <p14:tracePt t="97549" x="4533900" y="2781300"/>
          <p14:tracePt t="97566" x="4305300" y="2813050"/>
          <p14:tracePt t="97584" x="4108450" y="2838450"/>
          <p14:tracePt t="97601" x="4006850" y="2863850"/>
          <p14:tracePt t="97617" x="3956050" y="2876550"/>
          <p14:tracePt t="97634" x="3905250" y="2914650"/>
          <p14:tracePt t="97651" x="3835400" y="2990850"/>
          <p14:tracePt t="97667" x="3759200" y="3098800"/>
          <p14:tracePt t="97684" x="3683000" y="3213100"/>
          <p14:tracePt t="97701" x="3613150" y="3295650"/>
          <p14:tracePt t="97718" x="3549650" y="3429000"/>
          <p14:tracePt t="97735" x="3543300" y="3498850"/>
          <p14:tracePt t="97751" x="3568700" y="3562350"/>
          <p14:tracePt t="97768" x="3600450" y="3606800"/>
          <p14:tracePt t="97784" x="3638550" y="3663950"/>
          <p14:tracePt t="97801" x="3683000" y="3721100"/>
          <p14:tracePt t="97818" x="3714750" y="3759200"/>
          <p14:tracePt t="97835" x="3746500" y="3778250"/>
          <p14:tracePt t="97851" x="3771900" y="3790950"/>
          <p14:tracePt t="97866" x="3784600" y="3790950"/>
          <p14:tracePt t="97902" x="3797300" y="3790950"/>
          <p14:tracePt t="97918" x="3810000" y="3790950"/>
          <p14:tracePt t="97934" x="3822700" y="3784600"/>
          <p14:tracePt t="97952" x="3860800" y="3765550"/>
          <p14:tracePt t="97969" x="3892550" y="3740150"/>
          <p14:tracePt t="97984" x="3898900" y="3733800"/>
          <p14:tracePt t="98001" x="3917950" y="3702050"/>
          <p14:tracePt t="98018" x="3930650" y="3676650"/>
          <p14:tracePt t="98034" x="3937000" y="3651250"/>
          <p14:tracePt t="98052" x="3943350" y="3632200"/>
          <p14:tracePt t="98068" x="3937000" y="3581400"/>
          <p14:tracePt t="98085" x="3905250" y="3549650"/>
          <p14:tracePt t="98102" x="3854450" y="3517900"/>
          <p14:tracePt t="98118" x="3803650" y="3498850"/>
          <p14:tracePt t="98135" x="3740150" y="3479800"/>
          <p14:tracePt t="98151" x="3676650" y="3460750"/>
          <p14:tracePt t="98168" x="3644900" y="3441700"/>
          <p14:tracePt t="98185" x="3632200" y="3435350"/>
          <p14:tracePt t="98202" x="3625850" y="3435350"/>
          <p14:tracePt t="98219" x="3625850" y="3441700"/>
          <p14:tracePt t="98235" x="3619500" y="3448050"/>
          <p14:tracePt t="98251" x="3556000" y="3530600"/>
          <p14:tracePt t="98268" x="3505200" y="3568700"/>
          <p14:tracePt t="98285" x="3473450" y="3587750"/>
          <p14:tracePt t="98301" x="3467100" y="3594100"/>
          <p14:tracePt t="98341" x="3473450" y="3600450"/>
          <p14:tracePt t="98351" x="3486150" y="3600450"/>
          <p14:tracePt t="98368" x="3543300" y="3625850"/>
          <p14:tracePt t="98386" x="3581400" y="3670300"/>
          <p14:tracePt t="98403" x="3581400" y="3683000"/>
          <p14:tracePt t="98418" x="3575050" y="3702050"/>
          <p14:tracePt t="98435" x="3568700" y="3708400"/>
          <p14:tracePt t="98467" x="3568700" y="3714750"/>
          <p14:tracePt t="98488" x="3568700" y="3721100"/>
          <p14:tracePt t="98501" x="3594100" y="3752850"/>
          <p14:tracePt t="98518" x="3632200" y="3790950"/>
          <p14:tracePt t="98534" x="3651250" y="3841750"/>
          <p14:tracePt t="98551" x="3644900" y="3860800"/>
          <p14:tracePt t="98569" x="3638550" y="3867150"/>
          <p14:tracePt t="98631" x="3632200" y="3867150"/>
          <p14:tracePt t="98637" x="3619500" y="3873500"/>
          <p14:tracePt t="98652" x="3613150" y="3879850"/>
          <p14:tracePt t="98669" x="3486150" y="3924300"/>
          <p14:tracePt t="98686" x="3416300" y="3943350"/>
          <p14:tracePt t="98688" x="3365500" y="3956050"/>
          <p14:tracePt t="98702" x="3321050" y="3968750"/>
          <p14:tracePt t="98705" x="3244850" y="3975100"/>
          <p14:tracePt t="98719" x="3162300" y="3968750"/>
          <p14:tracePt t="98735" x="3117850" y="3943350"/>
          <p14:tracePt t="98752" x="3098800" y="3917950"/>
          <p14:tracePt t="98771" x="3098800" y="3886200"/>
          <p14:tracePt t="98785" x="3111500" y="3879850"/>
          <p14:tracePt t="98819" x="3117850" y="3879850"/>
          <p14:tracePt t="98837" x="3130550" y="3879850"/>
          <p14:tracePt t="98852" x="3162300" y="3879850"/>
          <p14:tracePt t="98868" x="3213100" y="3873500"/>
          <p14:tracePt t="98885" x="3282950" y="3873500"/>
          <p14:tracePt t="98902" x="3371850" y="3879850"/>
          <p14:tracePt t="98919" x="3492500" y="3898900"/>
          <p14:tracePt t="98923" x="3568700" y="3917950"/>
          <p14:tracePt t="98935" x="3663950" y="3937000"/>
          <p14:tracePt t="98953" x="3797300" y="3962400"/>
          <p14:tracePt t="98969" x="3879850" y="3987800"/>
          <p14:tracePt t="98985" x="3924300" y="4000500"/>
          <p14:tracePt t="99003" x="3962400" y="4006850"/>
          <p14:tracePt t="99007" x="3981450" y="4006850"/>
          <p14:tracePt t="99019" x="4000500" y="4006850"/>
          <p14:tracePt t="99036" x="4038600" y="3994150"/>
          <p14:tracePt t="99054" x="4089400" y="3956050"/>
          <p14:tracePt t="99069" x="4108450" y="3917950"/>
          <p14:tracePt t="99085" x="4114800" y="3905250"/>
          <p14:tracePt t="99119" x="4102100" y="3905250"/>
          <p14:tracePt t="99137" x="4057650" y="3905250"/>
          <p14:tracePt t="99202" x="4051300" y="3892550"/>
          <p14:tracePt t="99219" x="4051300" y="3860800"/>
          <p14:tracePt t="99235" x="4044950" y="3829050"/>
          <p14:tracePt t="99256" x="4025900" y="3797300"/>
          <p14:tracePt t="99269" x="4006850" y="3771900"/>
          <p14:tracePt t="99286" x="3981450" y="3759200"/>
          <p14:tracePt t="99302" x="3943350" y="3746500"/>
          <p14:tracePt t="99319" x="3917950" y="3740150"/>
          <p14:tracePt t="99369" x="3911600" y="3733800"/>
          <p14:tracePt t="99386" x="3879850" y="3714750"/>
          <p14:tracePt t="99402" x="3778250" y="3683000"/>
          <p14:tracePt t="99419" x="3613150" y="3644900"/>
          <p14:tracePt t="99422" x="3536950" y="3619500"/>
          <p14:tracePt t="99435" x="3454400" y="3594100"/>
          <p14:tracePt t="99451" x="3295650" y="3543300"/>
          <p14:tracePt t="99470" x="3155950" y="3505200"/>
          <p14:tracePt t="99486" x="3149600" y="3498850"/>
          <p14:tracePt t="99536" x="3149600" y="3549650"/>
          <p14:tracePt t="99553" x="3117850" y="3613150"/>
          <p14:tracePt t="99569" x="3073400" y="3651250"/>
          <p14:tracePt t="99586" x="3028950" y="3670300"/>
          <p14:tracePt t="99603" x="2984500" y="3683000"/>
          <p14:tracePt t="99620" x="2959100" y="3683000"/>
          <p14:tracePt t="99636" x="2946400" y="3657600"/>
          <p14:tracePt t="99653" x="2940050" y="3638550"/>
          <p14:tracePt t="99669" x="2914650" y="3632200"/>
          <p14:tracePt t="99686" x="2895600" y="3632200"/>
          <p14:tracePt t="106366" x="2895600" y="3625850"/>
          <p14:tracePt t="106373" x="2889250" y="3619500"/>
          <p14:tracePt t="106391" x="2863850" y="3587750"/>
          <p14:tracePt t="106409" x="2832100" y="3562350"/>
          <p14:tracePt t="106425" x="2794000" y="3543300"/>
          <p14:tracePt t="106442" x="2755900" y="3530600"/>
          <p14:tracePt t="106458" x="2717800" y="3530600"/>
          <p14:tracePt t="106475" x="2711450" y="3543300"/>
          <p14:tracePt t="106478" x="2717800" y="3549650"/>
          <p14:tracePt t="106492" x="2724150" y="3556000"/>
          <p14:tracePt t="106496" x="2730500" y="3568700"/>
          <p14:tracePt t="106508" x="2730500" y="3600450"/>
          <p14:tracePt t="106525" x="2698750" y="3632200"/>
          <p14:tracePt t="106541" x="2647950" y="3683000"/>
          <p14:tracePt t="106559" x="2609850" y="3727450"/>
          <p14:tracePt t="106574" x="2565400" y="3771900"/>
          <p14:tracePt t="106591" x="2527300" y="3816350"/>
          <p14:tracePt t="106595" x="2501900" y="3835400"/>
          <p14:tracePt t="106609" x="2482850" y="3848100"/>
          <p14:tracePt t="106626" x="2438400" y="3886200"/>
          <p14:tracePt t="106642" x="2374900" y="3911600"/>
          <p14:tracePt t="106647" x="2343150" y="3924300"/>
          <p14:tracePt t="106657" x="2311400" y="3937000"/>
          <p14:tracePt t="106675" x="2279650" y="3949700"/>
          <p14:tracePt t="106692" x="2260600" y="3968750"/>
          <p14:tracePt t="106710" x="2241550" y="4019550"/>
          <p14:tracePt t="106725" x="2241550" y="4038600"/>
          <p14:tracePt t="106728" x="2235200" y="4076700"/>
          <p14:tracePt t="106742" x="2235200" y="4095750"/>
          <p14:tracePt t="106759" x="2222500" y="4127500"/>
          <p14:tracePt t="106776" x="2222500" y="4133850"/>
          <p14:tracePt t="106872" x="2222500" y="4152900"/>
          <p14:tracePt t="106882" x="2228850" y="4159250"/>
          <p14:tracePt t="106892" x="2235200" y="4178300"/>
          <p14:tracePt t="106908" x="2241550" y="4216400"/>
          <p14:tracePt t="106925" x="2241550" y="4229100"/>
          <p14:tracePt t="106994" x="2241550" y="4235450"/>
          <p14:tracePt t="107001" x="2241550" y="4241800"/>
          <p14:tracePt t="107007" x="2235200" y="4273550"/>
          <p14:tracePt t="107026" x="2209800" y="4318000"/>
          <p14:tracePt t="107042" x="2165350" y="4343400"/>
          <p14:tracePt t="107059" x="2101850" y="4362450"/>
          <p14:tracePt t="107065" x="2076450" y="4368800"/>
          <p14:tracePt t="107075" x="2057400" y="4368800"/>
          <p14:tracePt t="107093" x="2025650" y="4375150"/>
          <p14:tracePt t="107109" x="2012950" y="4375150"/>
          <p14:tracePt t="107142" x="2006600" y="4375150"/>
          <p14:tracePt t="107159" x="2000250" y="4375150"/>
          <p14:tracePt t="107324" x="2006600" y="4375150"/>
          <p14:tracePt t="107375" x="2000250" y="4381500"/>
          <p14:tracePt t="107384" x="1993900" y="4387850"/>
          <p14:tracePt t="107385" x="1993900" y="4394200"/>
          <p14:tracePt t="107409" x="1987550" y="4400550"/>
          <p14:tracePt t="107501" x="1981200" y="4400550"/>
          <p14:tracePt t="107510" x="1968500" y="4400550"/>
          <p14:tracePt t="107526" x="1943100" y="4387850"/>
          <p14:tracePt t="107543" x="1924050" y="4375150"/>
          <p14:tracePt t="107560" x="1930400" y="4368800"/>
          <p14:tracePt t="107566" x="1936750" y="4362450"/>
          <p14:tracePt t="107575" x="1943100" y="4356100"/>
          <p14:tracePt t="107593" x="1968500" y="4343400"/>
          <p14:tracePt t="107610" x="1981200" y="4337050"/>
          <p14:tracePt t="107702" x="1987550" y="4337050"/>
          <p14:tracePt t="107714" x="1993900" y="4337050"/>
          <p14:tracePt t="107717" x="2019300" y="4343400"/>
          <p14:tracePt t="107726" x="2051050" y="4349750"/>
          <p14:tracePt t="107743" x="2108200" y="4349750"/>
          <p14:tracePt t="107759" x="2139950" y="4349750"/>
          <p14:tracePt t="107776" x="2159000" y="4349750"/>
          <p14:tracePt t="107871" x="2165350" y="4349750"/>
          <p14:tracePt t="107881" x="2178050" y="4343400"/>
          <p14:tracePt t="107892" x="2184400" y="4343400"/>
          <p14:tracePt t="107910" x="2241550" y="4305300"/>
          <p14:tracePt t="107928" x="2298700" y="4279900"/>
          <p14:tracePt t="107945" x="2349500" y="4248150"/>
          <p14:tracePt t="107960" x="2406650" y="4222750"/>
          <p14:tracePt t="107977" x="2470150" y="4197350"/>
          <p14:tracePt t="107993" x="2520950" y="4184650"/>
          <p14:tracePt t="108008" x="2552700" y="4184650"/>
          <p14:tracePt t="108025" x="2571750" y="4184650"/>
          <p14:tracePt t="108042" x="2597150" y="4184650"/>
          <p14:tracePt t="108059" x="2616200" y="4184650"/>
          <p14:tracePt t="108064" x="2635250" y="4184650"/>
          <p14:tracePt t="108076" x="2654300" y="4191000"/>
          <p14:tracePt t="108081" x="2660650" y="4191000"/>
          <p14:tracePt t="108092" x="2673350" y="4191000"/>
          <p14:tracePt t="108109" x="2698750" y="4191000"/>
          <p14:tracePt t="108126" x="2724150" y="4203700"/>
          <p14:tracePt t="108144" x="2749550" y="4210050"/>
          <p14:tracePt t="108160" x="2781300" y="4222750"/>
          <p14:tracePt t="108177" x="2787650" y="4229100"/>
          <p14:tracePt t="108194" x="2806700" y="4235450"/>
          <p14:tracePt t="108210" x="2832100" y="4241800"/>
          <p14:tracePt t="108226" x="2863850" y="4248150"/>
          <p14:tracePt t="108244" x="2895600" y="4254500"/>
          <p14:tracePt t="108260" x="2927350" y="4260850"/>
          <p14:tracePt t="108277" x="2933700" y="4260850"/>
          <p14:tracePt t="108313" x="2933700" y="4254500"/>
          <p14:tracePt t="108326" x="2921000" y="4254500"/>
          <p14:tracePt t="108393" x="2933700" y="4260850"/>
          <p14:tracePt t="108410" x="2990850" y="4279900"/>
          <p14:tracePt t="108414" x="3035300" y="4292600"/>
          <p14:tracePt t="108426" x="3086100" y="4311650"/>
          <p14:tracePt t="108444" x="3175000" y="4330700"/>
          <p14:tracePt t="108460" x="3238500" y="4349750"/>
          <p14:tracePt t="108477" x="3276600" y="4362450"/>
          <p14:tracePt t="108493" x="3308350" y="4368800"/>
          <p14:tracePt t="108583" x="3314700" y="4368800"/>
          <p14:tracePt t="108591" x="3327400" y="4362450"/>
          <p14:tracePt t="108610" x="3365500" y="4349750"/>
          <p14:tracePt t="108627" x="3397250" y="4343400"/>
          <p14:tracePt t="108643" x="3435350" y="4337050"/>
          <p14:tracePt t="108660" x="3460750" y="4337050"/>
          <p14:tracePt t="108677" x="3492500" y="4330700"/>
          <p14:tracePt t="108694" x="3517900" y="4330700"/>
          <p14:tracePt t="108710" x="3556000" y="4324350"/>
          <p14:tracePt t="108727" x="3575050" y="4324350"/>
          <p14:tracePt t="108743" x="3594100" y="4318000"/>
          <p14:tracePt t="108761" x="3606800" y="4318000"/>
          <p14:tracePt t="108779" x="3613150" y="4318000"/>
          <p14:tracePt t="108793" x="3619500" y="4318000"/>
          <p14:tracePt t="108810" x="3625850" y="4318000"/>
          <p14:tracePt t="108827" x="3638550" y="4318000"/>
          <p14:tracePt t="108844" x="3663950" y="4311650"/>
          <p14:tracePt t="108860" x="3683000" y="4311650"/>
          <p14:tracePt t="108865" x="3689350" y="4305300"/>
          <p14:tracePt t="108876" x="3702050" y="4305300"/>
          <p14:tracePt t="109080" x="3708400" y="4318000"/>
          <p14:tracePt t="109090" x="3714750" y="4330700"/>
          <p14:tracePt t="109111" x="3727450" y="4375150"/>
          <p14:tracePt t="109127" x="3759200" y="4413250"/>
          <p14:tracePt t="109143" x="3771900" y="4432300"/>
          <p14:tracePt t="109161" x="3784600" y="4438650"/>
          <p14:tracePt t="109176" x="3810000" y="4445000"/>
          <p14:tracePt t="109194" x="3835400" y="4451350"/>
          <p14:tracePt t="109209" x="3867150" y="4451350"/>
          <p14:tracePt t="109226" x="3892550" y="4451350"/>
          <p14:tracePt t="109244" x="3911600" y="4451350"/>
          <p14:tracePt t="109260" x="3924300" y="4451350"/>
          <p14:tracePt t="109278" x="3937000" y="4445000"/>
          <p14:tracePt t="109295" x="3943350" y="4445000"/>
          <p14:tracePt t="109312" x="3943350" y="4438650"/>
          <p14:tracePt t="109345" x="3917950" y="4432300"/>
          <p14:tracePt t="109361" x="3905250" y="4432300"/>
          <p14:tracePt t="109378" x="3810000" y="4425950"/>
          <p14:tracePt t="109394" x="3727450" y="4432300"/>
          <p14:tracePt t="109411" x="3619500" y="4451350"/>
          <p14:tracePt t="109427" x="3505200" y="4476750"/>
          <p14:tracePt t="109445" x="3403600" y="4502150"/>
          <p14:tracePt t="109461" x="3282950" y="4533900"/>
          <p14:tracePt t="109478" x="3130550" y="4572000"/>
          <p14:tracePt t="109494" x="2952750" y="4610100"/>
          <p14:tracePt t="109511" x="2755900" y="4641850"/>
          <p14:tracePt t="109527" x="2609850" y="4660900"/>
          <p14:tracePt t="109532" x="2520950" y="4673600"/>
          <p14:tracePt t="109544" x="2432050" y="4679950"/>
          <p14:tracePt t="109561" x="2247900" y="4686300"/>
          <p14:tracePt t="109578" x="2089150" y="4679950"/>
          <p14:tracePt t="109581" x="1974850" y="4679950"/>
          <p14:tracePt t="109595" x="1822450" y="4686300"/>
          <p14:tracePt t="109611" x="1695450" y="4692650"/>
          <p14:tracePt t="109628" x="1587500" y="4705350"/>
          <p14:tracePt t="109643" x="1568450" y="4705350"/>
          <p14:tracePt t="109661" x="1562100" y="4705350"/>
          <p14:tracePt t="109678" x="1555750" y="4705350"/>
          <p14:tracePt t="109694" x="1549400" y="4711700"/>
          <p14:tracePt t="109711" x="1549400" y="4718050"/>
          <p14:tracePt t="109874" x="1555750" y="4718050"/>
          <p14:tracePt t="109882" x="1562100" y="4718050"/>
          <p14:tracePt t="109899" x="1587500" y="4711700"/>
          <p14:tracePt t="109912" x="1644650" y="4692650"/>
          <p14:tracePt t="109928" x="1809750" y="4648200"/>
          <p14:tracePt t="109945" x="1911350" y="4629150"/>
          <p14:tracePt t="109961" x="1993900" y="4622800"/>
          <p14:tracePt t="109978" x="2038350" y="4622800"/>
          <p14:tracePt t="109995" x="2076450" y="4622800"/>
          <p14:tracePt t="110012" x="2108200" y="4616450"/>
          <p14:tracePt t="110017" x="2120900" y="4616450"/>
          <p14:tracePt t="110028" x="2139950" y="4616450"/>
          <p14:tracePt t="110046" x="2171700" y="4610100"/>
          <p14:tracePt t="110061" x="2197100" y="4603750"/>
          <p14:tracePt t="110079" x="2235200" y="4597400"/>
          <p14:tracePt t="110095" x="2247900" y="4597400"/>
          <p14:tracePt t="110132" x="2247900" y="4603750"/>
          <p14:tracePt t="110145" x="2241550" y="4603750"/>
          <p14:tracePt t="110162" x="2241550" y="4610100"/>
          <p14:tracePt t="110167" x="2235200" y="4610100"/>
          <p14:tracePt t="110248" x="2241550" y="4610100"/>
          <p14:tracePt t="110256" x="2241550" y="4616450"/>
          <p14:tracePt t="110265" x="2247900" y="4616450"/>
          <p14:tracePt t="110390" x="2247900" y="4622800"/>
          <p14:tracePt t="110514" x="2247900" y="4629150"/>
          <p14:tracePt t="110544" x="2254250" y="4629150"/>
          <p14:tracePt t="110574" x="2260600" y="4629150"/>
          <p14:tracePt t="110616" x="2260600" y="4635500"/>
          <p14:tracePt t="110638" x="2254250" y="4648200"/>
          <p14:tracePt t="110649" x="2254250" y="4654550"/>
          <p14:tracePt t="110661" x="2254250" y="4660900"/>
          <p14:tracePt t="110679" x="2254250" y="4667250"/>
          <p14:tracePt t="110728" x="2247900" y="4667250"/>
          <p14:tracePt t="110748" x="2235200" y="4686300"/>
          <p14:tracePt t="110762" x="2209800" y="4705350"/>
          <p14:tracePt t="110779" x="2190750" y="4730750"/>
          <p14:tracePt t="110795" x="2171700" y="4743450"/>
          <p14:tracePt t="110812" x="2159000" y="4756150"/>
          <p14:tracePt t="110828" x="2152650" y="4756150"/>
          <p14:tracePt t="110929" x="2146300" y="4756150"/>
          <p14:tracePt t="110939" x="2146300" y="4762500"/>
          <p14:tracePt t="110946" x="2139950" y="4762500"/>
          <p14:tracePt t="110962" x="2133600" y="4768850"/>
          <p14:tracePt t="110979" x="2120900" y="4775200"/>
          <p14:tracePt t="110995" x="2108200" y="4781550"/>
          <p14:tracePt t="111012" x="2089150" y="4794250"/>
          <p14:tracePt t="111029" x="2057400" y="4806950"/>
          <p14:tracePt t="111045" x="2025650" y="4826000"/>
          <p14:tracePt t="111062" x="1993900" y="4838700"/>
          <p14:tracePt t="111079" x="1974850" y="4845050"/>
          <p14:tracePt t="111096" x="1968500" y="4845050"/>
          <p14:tracePt t="111112" x="1968500" y="4838700"/>
          <p14:tracePt t="111129" x="1962150" y="4826000"/>
          <p14:tracePt t="111145" x="1962150" y="4819650"/>
          <p14:tracePt t="111162" x="1968500" y="4813300"/>
          <p14:tracePt t="111166" x="1968500" y="4806950"/>
          <p14:tracePt t="111178" x="1974850" y="4806950"/>
          <p14:tracePt t="111196" x="1981200" y="4800600"/>
          <p14:tracePt t="111213" x="2025650" y="4781550"/>
          <p14:tracePt t="111230" x="2044700" y="4775200"/>
          <p14:tracePt t="111248" x="2159000" y="4737100"/>
          <p14:tracePt t="111262" x="2235200" y="4718050"/>
          <p14:tracePt t="111281" x="2330450" y="4692650"/>
          <p14:tracePt t="111296" x="2381250" y="4686300"/>
          <p14:tracePt t="111313" x="2387600" y="4686300"/>
          <p14:tracePt t="111407" x="2393950" y="4679950"/>
          <p14:tracePt t="111416" x="2400300" y="4679950"/>
          <p14:tracePt t="111428" x="2400300" y="4673600"/>
          <p14:tracePt t="111513" x="2406650" y="4673600"/>
          <p14:tracePt t="111523" x="2406650" y="4667250"/>
          <p14:tracePt t="111531" x="2419350" y="4660900"/>
          <p14:tracePt t="111546" x="2463800" y="4648200"/>
          <p14:tracePt t="111563" x="2559050" y="4641850"/>
          <p14:tracePt t="111580" x="2641600" y="4654550"/>
          <p14:tracePt t="111584" x="2667000" y="4660900"/>
          <p14:tracePt t="111595" x="2679700" y="4660900"/>
          <p14:tracePt t="111613" x="2717800" y="4679950"/>
          <p14:tracePt t="111629" x="2768600" y="4705350"/>
          <p14:tracePt t="111646" x="2794000" y="4718050"/>
          <p14:tracePt t="111662" x="2800350" y="4718050"/>
          <p14:tracePt t="111715" x="2819400" y="4718050"/>
          <p14:tracePt t="111731" x="2870200" y="4705350"/>
          <p14:tracePt t="111746" x="2921000" y="4692650"/>
          <p14:tracePt t="111764" x="2927350" y="4692650"/>
          <p14:tracePt t="111807" x="2933700" y="4692650"/>
          <p14:tracePt t="111815" x="2940050" y="4692650"/>
          <p14:tracePt t="111831" x="2946400" y="4692650"/>
          <p14:tracePt t="111847" x="2965450" y="4692650"/>
          <p14:tracePt t="111863" x="3009900" y="4679950"/>
          <p14:tracePt t="111879" x="3054350" y="4667250"/>
          <p14:tracePt t="111896" x="3105150" y="4654550"/>
          <p14:tracePt t="111913" x="3155950" y="4641850"/>
          <p14:tracePt t="111929" x="3168650" y="4641850"/>
          <p14:tracePt t="111963" x="3175000" y="4641850"/>
          <p14:tracePt t="112029" x="3181350" y="4641850"/>
          <p14:tracePt t="112045" x="3194050" y="4641850"/>
          <p14:tracePt t="112063" x="3219450" y="4641850"/>
          <p14:tracePt t="112079" x="3232150" y="4641850"/>
          <p14:tracePt t="112096" x="3238500" y="4641850"/>
          <p14:tracePt t="112113" x="3244850" y="4641850"/>
          <p14:tracePt t="112130" x="3251200" y="4641850"/>
          <p14:tracePt t="112194" x="3257550" y="4641850"/>
          <p14:tracePt t="112202" x="3263900" y="4641850"/>
          <p14:tracePt t="112212" x="3270250" y="4641850"/>
          <p14:tracePt t="112230" x="3302000" y="4641850"/>
          <p14:tracePt t="112246" x="3333750" y="4641850"/>
          <p14:tracePt t="112263" x="3378200" y="4629150"/>
          <p14:tracePt t="112280" x="3429000" y="4616450"/>
          <p14:tracePt t="112296" x="3441700" y="4610100"/>
          <p14:tracePt t="112314" x="3460750" y="4603750"/>
          <p14:tracePt t="112332" x="3473450" y="4597400"/>
          <p14:tracePt t="112346" x="3479800" y="4597400"/>
          <p14:tracePt t="112364" x="3492500" y="4591050"/>
          <p14:tracePt t="112379" x="3498850" y="4591050"/>
          <p14:tracePt t="112397" x="3505200" y="4584700"/>
          <p14:tracePt t="112413" x="3517900" y="4584700"/>
          <p14:tracePt t="112554" x="3505200" y="4584700"/>
          <p14:tracePt t="112562" x="3498850" y="4584700"/>
          <p14:tracePt t="112570" x="3473450" y="4597400"/>
          <p14:tracePt t="112580" x="3460750" y="4610100"/>
          <p14:tracePt t="112597" x="3416300" y="4629150"/>
          <p14:tracePt t="112613" x="3365500" y="4641850"/>
          <p14:tracePt t="112617" x="3333750" y="4654550"/>
          <p14:tracePt t="112629" x="3314700" y="4654550"/>
          <p14:tracePt t="112630" x="3282950" y="4667250"/>
          <p14:tracePt t="112647" x="3257550" y="4673600"/>
          <p14:tracePt t="112664" x="3136900" y="4711700"/>
          <p14:tracePt t="112681" x="3028950" y="4743450"/>
          <p14:tracePt t="112696" x="2901950" y="4768850"/>
          <p14:tracePt t="112714" x="2774950" y="4794250"/>
          <p14:tracePt t="112730" x="2667000" y="4819650"/>
          <p14:tracePt t="112747" x="2590800" y="4838700"/>
          <p14:tracePt t="112763" x="2489200" y="4864100"/>
          <p14:tracePt t="112779" x="2393950" y="4889500"/>
          <p14:tracePt t="112797" x="2228850" y="4946650"/>
          <p14:tracePt t="112814" x="2070100" y="4997450"/>
          <p14:tracePt t="112830" x="1898650" y="5048250"/>
          <p14:tracePt t="112847" x="1720850" y="5111750"/>
          <p14:tracePt t="112851" x="1682750" y="5124450"/>
          <p14:tracePt t="112864" x="1651000" y="5137150"/>
          <p14:tracePt t="112880" x="1644650" y="5137150"/>
          <p14:tracePt t="112973" x="1651000" y="5137150"/>
          <p14:tracePt t="112981" x="1651000" y="5143500"/>
          <p14:tracePt t="112997" x="1663700" y="5143500"/>
          <p14:tracePt t="113014" x="1676400" y="5143500"/>
          <p14:tracePt t="113031" x="1708150" y="5143500"/>
          <p14:tracePt t="113047" x="1778000" y="5130800"/>
          <p14:tracePt t="113051" x="1809750" y="5124450"/>
          <p14:tracePt t="113064" x="1847850" y="5118100"/>
          <p14:tracePt t="113080" x="1879600" y="5111750"/>
          <p14:tracePt t="113098" x="1885950" y="5111750"/>
          <p14:tracePt t="113102" x="1892300" y="5111750"/>
          <p14:tracePt t="113114" x="1898650" y="5111750"/>
          <p14:tracePt t="113117" x="1905000" y="5111750"/>
          <p14:tracePt t="113130" x="1924050" y="5111750"/>
          <p14:tracePt t="113147" x="1930400" y="5111750"/>
          <p14:tracePt t="113164" x="1936750" y="5111750"/>
          <p14:tracePt t="113181" x="1974850" y="5099050"/>
          <p14:tracePt t="113197" x="2063750" y="5080000"/>
          <p14:tracePt t="113214" x="2178050" y="5054600"/>
          <p14:tracePt t="113231" x="2279650" y="5029200"/>
          <p14:tracePt t="113248" x="2406650" y="5003800"/>
          <p14:tracePt t="113264" x="2444750" y="5003800"/>
          <p14:tracePt t="113281" x="2457450" y="5003800"/>
          <p14:tracePt t="113298" x="2476500" y="5003800"/>
          <p14:tracePt t="113313" x="2520950" y="5003800"/>
          <p14:tracePt t="113331" x="2552700" y="5003800"/>
          <p14:tracePt t="113348" x="2584450" y="5003800"/>
          <p14:tracePt t="113365" x="2667000" y="4997450"/>
          <p14:tracePt t="113381" x="2743200" y="4984750"/>
          <p14:tracePt t="113397" x="2819400" y="4959350"/>
          <p14:tracePt t="113414" x="2870200" y="4933950"/>
          <p14:tracePt t="113431" x="2908300" y="4908550"/>
          <p14:tracePt t="113448" x="2933700" y="4889500"/>
          <p14:tracePt t="113464" x="2946400" y="4876800"/>
          <p14:tracePt t="113481" x="2946400" y="4864100"/>
          <p14:tracePt t="113498" x="2946400" y="4851400"/>
          <p14:tracePt t="113502" x="2946400" y="4845050"/>
          <p14:tracePt t="113514" x="2946400" y="4838700"/>
          <p14:tracePt t="113531" x="2946400" y="4832350"/>
          <p14:tracePt t="113564" x="2946400" y="4826000"/>
          <p14:tracePt t="113580" x="2952750" y="4813300"/>
          <p14:tracePt t="113599" x="2952750" y="4800600"/>
          <p14:tracePt t="113614" x="2959100" y="4787900"/>
          <p14:tracePt t="113631" x="2978150" y="4762500"/>
          <p14:tracePt t="113648" x="3105150" y="4737100"/>
          <p14:tracePt t="113652" x="3206750" y="4711700"/>
          <p14:tracePt t="113664" x="3308350" y="4679950"/>
          <p14:tracePt t="113681" x="3511550" y="4635500"/>
          <p14:tracePt t="113698" x="3765550" y="4603750"/>
          <p14:tracePt t="113716" x="3943350" y="4616450"/>
          <p14:tracePt t="113733" x="4083050" y="4641850"/>
          <p14:tracePt t="113748" x="4216400" y="4673600"/>
          <p14:tracePt t="113766" x="4267200" y="4686300"/>
          <p14:tracePt t="113781" x="4273550" y="4686300"/>
          <p14:tracePt t="113830" x="4267200" y="4686300"/>
          <p14:tracePt t="113848" x="4254500" y="4686300"/>
          <p14:tracePt t="113865" x="4235450" y="4699000"/>
          <p14:tracePt t="113883" x="4229100" y="4705350"/>
          <p14:tracePt t="113898" x="4222750" y="4711700"/>
          <p14:tracePt t="114111" x="4210050" y="4711700"/>
          <p14:tracePt t="114119" x="4203700" y="4711700"/>
          <p14:tracePt t="114132" x="4184650" y="4705350"/>
          <p14:tracePt t="114148" x="4152900" y="4699000"/>
          <p14:tracePt t="132367" x="4140200" y="4699000"/>
          <p14:tracePt t="132379" x="4095750" y="4724400"/>
          <p14:tracePt t="132397" x="4089400" y="4743450"/>
          <p14:tracePt t="132431" x="4089400" y="4749800"/>
          <p14:tracePt t="132448" x="4070350" y="4768850"/>
          <p14:tracePt t="132463" x="3962400" y="4775200"/>
          <p14:tracePt t="132480" x="3727450" y="4781550"/>
          <p14:tracePt t="132497" x="3384550" y="4826000"/>
          <p14:tracePt t="132514" x="3060700" y="4857750"/>
          <p14:tracePt t="132517" x="2921000" y="4864100"/>
          <p14:tracePt t="132530" x="2825750" y="4870450"/>
          <p14:tracePt t="132547" x="2679700" y="4876800"/>
          <p14:tracePt t="132564" x="2635250" y="4876800"/>
          <p14:tracePt t="132568" x="2628900" y="4876800"/>
          <p14:tracePt t="132580" x="2622550" y="4876800"/>
          <p14:tracePt t="132597" x="2578100" y="4889500"/>
          <p14:tracePt t="132614" x="2463800" y="4914900"/>
          <p14:tracePt t="132631" x="2336800" y="4927600"/>
          <p14:tracePt t="132647" x="2254250" y="4940300"/>
          <p14:tracePt t="132662" x="2241550" y="4940300"/>
          <p14:tracePt t="132697" x="2254250" y="4933950"/>
          <p14:tracePt t="132713" x="2317750" y="4908550"/>
          <p14:tracePt t="132730" x="2425700" y="4889500"/>
          <p14:tracePt t="132747" x="2559050" y="4876800"/>
          <p14:tracePt t="132764" x="2660650" y="4876800"/>
          <p14:tracePt t="132781" x="2667000" y="4883150"/>
          <p14:tracePt t="132797" x="2679700" y="4889500"/>
          <p14:tracePt t="132814" x="2717800" y="4895850"/>
          <p14:tracePt t="132830" x="2787650" y="4895850"/>
          <p14:tracePt t="132847" x="2876550" y="4895850"/>
          <p14:tracePt t="132864" x="2971800" y="4883150"/>
          <p14:tracePt t="132880" x="3073400" y="4864100"/>
          <p14:tracePt t="132897" x="3187700" y="4838700"/>
          <p14:tracePt t="132914" x="3257550" y="4819650"/>
          <p14:tracePt t="132930" x="3270250" y="4819650"/>
          <p14:tracePt t="132947" x="3270250" y="4806950"/>
          <p14:tracePt t="132964" x="3257550" y="4800600"/>
          <p14:tracePt t="132981" x="3251200" y="4794250"/>
          <p14:tracePt t="132997" x="3244850" y="4787900"/>
          <p14:tracePt t="133000" x="3244850" y="4781550"/>
          <p14:tracePt t="133012" x="3238500" y="4768850"/>
          <p14:tracePt t="133031" x="3219450" y="4737100"/>
          <p14:tracePt t="133048" x="3206750" y="4718050"/>
          <p14:tracePt t="133064" x="3194050" y="4718050"/>
          <p14:tracePt t="133080" x="3162300" y="4711700"/>
          <p14:tracePt t="133098" x="3130550" y="4711700"/>
          <p14:tracePt t="133114" x="3117850" y="4711700"/>
          <p14:tracePt t="133151" x="3117850" y="4718050"/>
          <p14:tracePt t="133181" x="3117850" y="4724400"/>
          <p14:tracePt t="133197" x="3124200" y="4743450"/>
          <p14:tracePt t="133214" x="3130550" y="4762500"/>
          <p14:tracePt t="133231" x="3143250" y="4826000"/>
          <p14:tracePt t="133247" x="3155950" y="4889500"/>
          <p14:tracePt t="133264" x="3162300" y="4933950"/>
          <p14:tracePt t="133281" x="3175000" y="4953000"/>
          <p14:tracePt t="133297" x="3187700" y="4991100"/>
          <p14:tracePt t="133314" x="3206750" y="5035550"/>
          <p14:tracePt t="133331" x="3232150" y="5105400"/>
          <p14:tracePt t="133348" x="3257550" y="5175250"/>
          <p14:tracePt t="133365" x="3302000" y="5270500"/>
          <p14:tracePt t="133381" x="3314700" y="5302250"/>
          <p14:tracePt t="133384" x="3327400" y="5327650"/>
          <p14:tracePt t="133398" x="3340100" y="5353050"/>
          <p14:tracePt t="133414" x="3390900" y="5441950"/>
          <p14:tracePt t="133431" x="3429000" y="5537200"/>
          <p14:tracePt t="133447" x="3448050" y="5645150"/>
          <p14:tracePt t="133464" x="3460750" y="5778500"/>
          <p14:tracePt t="133481" x="3467100" y="5943600"/>
          <p14:tracePt t="133500" x="3454400" y="6096000"/>
          <p14:tracePt t="133514" x="3435350" y="6254750"/>
          <p14:tracePt t="133531" x="3403600" y="6419850"/>
          <p14:tracePt t="133547" x="3352800" y="6584950"/>
          <p14:tracePt t="133565" x="3308350" y="6737350"/>
          <p14:tracePt t="133894" x="3568700" y="6832600"/>
          <p14:tracePt t="133901" x="3562350" y="6794500"/>
          <p14:tracePt t="133915" x="3549650" y="6762750"/>
          <p14:tracePt t="133930" x="3492500" y="6692900"/>
          <p14:tracePt t="133947" x="3441700" y="6642100"/>
          <p14:tracePt t="133948" x="3429000" y="6623050"/>
          <p14:tracePt t="133964" x="3416300" y="6604000"/>
          <p14:tracePt t="133982" x="3378200" y="6559550"/>
          <p14:tracePt t="133998" x="3365500" y="6546850"/>
          <p14:tracePt t="134017" x="3302000" y="6515100"/>
          <p14:tracePt t="134032" x="3200400" y="6502400"/>
          <p14:tracePt t="134049" x="3054350" y="6483350"/>
          <p14:tracePt t="134065" x="2940050" y="6470650"/>
          <p14:tracePt t="134081" x="2838450" y="6470650"/>
          <p14:tracePt t="134098" x="2768600" y="6464300"/>
          <p14:tracePt t="134114" x="2762250" y="6464300"/>
          <p14:tracePt t="134131" x="2762250" y="6457950"/>
          <p14:tracePt t="134148" x="2762250" y="6445250"/>
          <p14:tracePt t="134165" x="2781300" y="6426200"/>
          <p14:tracePt t="134269" x="2781300" y="6413500"/>
          <p14:tracePt t="134277" x="2787650" y="6400800"/>
          <p14:tracePt t="134284" x="2794000" y="6369050"/>
          <p14:tracePt t="134298" x="2800350" y="6350000"/>
          <p14:tracePt t="134315" x="2800350" y="6318250"/>
          <p14:tracePt t="134332" x="2806700" y="6305550"/>
          <p14:tracePt t="134350" x="2813050" y="6305550"/>
          <p14:tracePt t="134365" x="2851150" y="6305550"/>
          <p14:tracePt t="134382" x="2895600" y="6311900"/>
          <p14:tracePt t="134398" x="2940050" y="6324600"/>
          <p14:tracePt t="134415" x="2984500" y="6337300"/>
          <p14:tracePt t="134432" x="3022600" y="6350000"/>
          <p14:tracePt t="134449" x="3060700" y="6356350"/>
          <p14:tracePt t="134465" x="3143250" y="6369050"/>
          <p14:tracePt t="134482" x="3206750" y="6369050"/>
          <p14:tracePt t="134487" x="3244850" y="6375400"/>
          <p14:tracePt t="134498" x="3289300" y="6375400"/>
          <p14:tracePt t="134515" x="3359150" y="6375400"/>
          <p14:tracePt t="134532" x="3422650" y="6375400"/>
          <p14:tracePt t="134536" x="3435350" y="6375400"/>
          <p14:tracePt t="134549" x="3460750" y="6375400"/>
          <p14:tracePt t="134566" x="3505200" y="6375400"/>
          <p14:tracePt t="134582" x="3536950" y="6362700"/>
          <p14:tracePt t="134600" x="3575050" y="6350000"/>
          <p14:tracePt t="134615" x="3619500" y="6318250"/>
          <p14:tracePt t="134632" x="3644900" y="6286500"/>
          <p14:tracePt t="134650" x="3663950" y="6267450"/>
          <p14:tracePt t="134665" x="3689350" y="6229350"/>
          <p14:tracePt t="134682" x="3708400" y="6191250"/>
          <p14:tracePt t="134700" x="3714750" y="6159500"/>
          <p14:tracePt t="134715" x="3708400" y="6127750"/>
          <p14:tracePt t="134732" x="3695700" y="6096000"/>
          <p14:tracePt t="134749" x="3676650" y="6076950"/>
          <p14:tracePt t="134766" x="3619500" y="6038850"/>
          <p14:tracePt t="134782" x="3575050" y="6019800"/>
          <p14:tracePt t="134799" x="3536950" y="6013450"/>
          <p14:tracePt t="134815" x="3524250" y="6007100"/>
          <p14:tracePt t="134832" x="3454400" y="5981700"/>
          <p14:tracePt t="134849" x="3422650" y="5975350"/>
          <p14:tracePt t="134865" x="3352800" y="5969000"/>
          <p14:tracePt t="134882" x="3270250" y="5969000"/>
          <p14:tracePt t="134899" x="3219450" y="5981700"/>
          <p14:tracePt t="134915" x="3149600" y="6000750"/>
          <p14:tracePt t="134932" x="3098800" y="6019800"/>
          <p14:tracePt t="134949" x="3073400" y="6032500"/>
          <p14:tracePt t="134965" x="3067050" y="6038850"/>
          <p14:tracePt t="134982" x="3060700" y="6045200"/>
          <p14:tracePt t="134999" x="3060700" y="6070600"/>
          <p14:tracePt t="135016" x="3092450" y="6146800"/>
          <p14:tracePt t="135033" x="3130550" y="6197600"/>
          <p14:tracePt t="135049" x="3187700" y="6254750"/>
          <p14:tracePt t="135065" x="3263900" y="6299200"/>
          <p14:tracePt t="135082" x="3403600" y="6318250"/>
          <p14:tracePt t="135098" x="3594100" y="6324600"/>
          <p14:tracePt t="135116" x="3752850" y="6311900"/>
          <p14:tracePt t="135131" x="3848100" y="6286500"/>
          <p14:tracePt t="135149" x="3911600" y="6254750"/>
          <p14:tracePt t="135166" x="3956050" y="6210300"/>
          <p14:tracePt t="135182" x="3968750" y="6178550"/>
          <p14:tracePt t="135187" x="3968750" y="6159500"/>
          <p14:tracePt t="135199" x="3962400" y="6146800"/>
          <p14:tracePt t="135216" x="3949700" y="6127750"/>
          <p14:tracePt t="135232" x="3937000" y="6108700"/>
          <p14:tracePt t="135237" x="3930650" y="6102350"/>
          <p14:tracePt t="135248" x="3917950" y="6096000"/>
          <p14:tracePt t="135252" x="3905250" y="6089650"/>
          <p14:tracePt t="135265" x="3892550" y="6083300"/>
          <p14:tracePt t="135283" x="3822700" y="6064250"/>
          <p14:tracePt t="135299" x="3765550" y="6045200"/>
          <p14:tracePt t="135316" x="3708400" y="6032500"/>
          <p14:tracePt t="135332" x="3644900" y="6026150"/>
          <p14:tracePt t="135349" x="3575050" y="6026150"/>
          <p14:tracePt t="135366" x="3517900" y="6032500"/>
          <p14:tracePt t="135382" x="3460750" y="6057900"/>
          <p14:tracePt t="135400" x="3435350" y="6076950"/>
          <p14:tracePt t="135415" x="3416300" y="6096000"/>
          <p14:tracePt t="135433" x="3409950" y="6115050"/>
          <p14:tracePt t="135449" x="3409950" y="6121400"/>
          <p14:tracePt t="135490" x="3409950" y="6127750"/>
          <p14:tracePt t="135498" x="3409950" y="6134100"/>
          <p14:tracePt t="135516" x="3422650" y="6140450"/>
          <p14:tracePt t="135533" x="3435350" y="6165850"/>
          <p14:tracePt t="135550" x="3441700" y="6184900"/>
          <p14:tracePt t="135566" x="3448050" y="6197600"/>
          <p14:tracePt t="135570" x="3448050" y="6203950"/>
          <p14:tracePt t="135582" x="3448050" y="6210300"/>
          <p14:tracePt t="135724" x="3441700" y="6216650"/>
          <p14:tracePt t="135733" x="3435350" y="6223000"/>
          <p14:tracePt t="135741" x="3429000" y="6229350"/>
          <p14:tracePt t="135750" x="3416300" y="6235700"/>
          <p14:tracePt t="135767" x="3409950" y="6248400"/>
          <p14:tracePt t="135783" x="3403600" y="6248400"/>
          <p14:tracePt t="135878" x="3403600" y="6254750"/>
          <p14:tracePt t="135888" x="3397250" y="6254750"/>
          <p14:tracePt t="135898" x="3378200" y="6267450"/>
          <p14:tracePt t="135917" x="3371850" y="6273800"/>
          <p14:tracePt t="136102" x="3378200" y="6273800"/>
          <p14:tracePt t="136470" x="3384550" y="6273800"/>
          <p14:tracePt t="136478" x="3390900" y="6273800"/>
          <p14:tracePt t="136486" x="3397250" y="6273800"/>
          <p14:tracePt t="136501" x="3403600" y="6267450"/>
          <p14:tracePt t="136517" x="3409950" y="6267450"/>
          <p14:tracePt t="136534" x="3409950" y="6261100"/>
          <p14:tracePt t="136550" x="3371850" y="6261100"/>
          <p14:tracePt t="136568" x="3365500" y="6261100"/>
          <p14:tracePt t="137622" x="3346450" y="6248400"/>
          <p14:tracePt t="137630" x="3321050" y="6242050"/>
          <p14:tracePt t="137641" x="3263900" y="6223000"/>
          <p14:tracePt t="137644" x="3206750" y="6223000"/>
          <p14:tracePt t="137668" x="3175000" y="6223000"/>
          <p14:tracePt t="137690" x="3168650" y="6223000"/>
          <p14:tracePt t="137701" x="3143250" y="6216650"/>
          <p14:tracePt t="137718" x="3067050" y="6210300"/>
          <p14:tracePt t="137735" x="2997200" y="6197600"/>
          <p14:tracePt t="137751" x="2965450" y="6191250"/>
          <p14:tracePt t="137768" x="2940050" y="6178550"/>
          <p14:tracePt t="137784" x="2921000" y="6165850"/>
          <p14:tracePt t="137851" x="2921000" y="6159500"/>
          <p14:tracePt t="137868" x="2940050" y="6146800"/>
          <p14:tracePt t="137885" x="2952750" y="6134100"/>
          <p14:tracePt t="137935" x="2965450" y="6127750"/>
          <p14:tracePt t="137951" x="3003550" y="6121400"/>
          <p14:tracePt t="137968" x="3098800" y="6115050"/>
          <p14:tracePt t="137985" x="3238500" y="6102350"/>
          <p14:tracePt t="137988" x="3314700" y="6096000"/>
          <p14:tracePt t="138000" x="3390900" y="6076950"/>
          <p14:tracePt t="138018" x="3549650" y="6038850"/>
          <p14:tracePt t="138035" x="3632200" y="6007100"/>
          <p14:tracePt t="138052" x="3657600" y="5994400"/>
          <p14:tracePt t="138068" x="3676650" y="5981700"/>
          <p14:tracePt t="138084" x="3695700" y="5975350"/>
          <p14:tracePt t="138102" x="3733800" y="5962650"/>
          <p14:tracePt t="138118" x="3759200" y="5949950"/>
          <p14:tracePt t="138135" x="3797300" y="5937250"/>
          <p14:tracePt t="138151" x="3841750" y="5924550"/>
          <p14:tracePt t="138168" x="3867150" y="5924550"/>
          <p14:tracePt t="138185" x="3873500" y="5918200"/>
          <p14:tracePt t="138218" x="3886200" y="5918200"/>
          <p14:tracePt t="138235" x="3892550" y="5918200"/>
          <p14:tracePt t="138252" x="4000500" y="5905500"/>
          <p14:tracePt t="138268" x="4102100" y="5892800"/>
          <p14:tracePt t="138285" x="4210050" y="5848350"/>
          <p14:tracePt t="138302" x="4286250" y="5822950"/>
          <p14:tracePt t="138318" x="4286250" y="5829300"/>
          <p14:tracePt t="138335" x="4248150" y="5854700"/>
          <p14:tracePt t="138352" x="4210050" y="5886450"/>
          <p14:tracePt t="138369" x="4171950" y="5911850"/>
          <p14:tracePt t="138385" x="4165600" y="5924550"/>
          <p14:tracePt t="138406" x="4165600" y="5918200"/>
          <p14:tracePt t="138418" x="4171950" y="5911850"/>
          <p14:tracePt t="138435" x="4184650" y="5867400"/>
          <p14:tracePt t="138453" x="4108450" y="5822950"/>
          <p14:tracePt t="138468" x="4095750" y="5816600"/>
          <p14:tracePt t="142355" x="4076700" y="5810250"/>
          <p14:tracePt t="142372" x="3937000" y="5772150"/>
          <p14:tracePt t="142389" x="3752850" y="5746750"/>
          <p14:tracePt t="142406" x="3581400" y="5721350"/>
          <p14:tracePt t="142422" x="3473450" y="5676900"/>
          <p14:tracePt t="142439" x="3435350" y="5619750"/>
          <p14:tracePt t="142455" x="3409950" y="5537200"/>
          <p14:tracePt t="142472" x="3346450" y="5391150"/>
          <p14:tracePt t="142489" x="3155950" y="5143500"/>
          <p14:tracePt t="142505" x="2914650" y="4921250"/>
          <p14:tracePt t="142522" x="2686050" y="4787900"/>
          <p14:tracePt t="142540" x="2482850" y="4692650"/>
          <p14:tracePt t="142555" x="2374900" y="4641850"/>
          <p14:tracePt t="142572" x="2298700" y="4616450"/>
          <p14:tracePt t="142589" x="2216150" y="4597400"/>
          <p14:tracePt t="142605" x="2120900" y="4591050"/>
          <p14:tracePt t="142622" x="2051050" y="4584700"/>
          <p14:tracePt t="142639" x="2006600" y="4584700"/>
          <p14:tracePt t="142655" x="2000250" y="4584700"/>
          <p14:tracePt t="142722" x="1993900" y="4584700"/>
          <p14:tracePt t="142740" x="1949450" y="4584700"/>
          <p14:tracePt t="142755" x="1911350" y="4578350"/>
          <p14:tracePt t="142772" x="1854200" y="4578350"/>
          <p14:tracePt t="142822" x="1854200" y="4572000"/>
          <p14:tracePt t="142839" x="1873250" y="4572000"/>
          <p14:tracePt t="142855" x="1898650" y="4572000"/>
          <p14:tracePt t="142872" x="1924050" y="4616450"/>
          <p14:tracePt t="142877" x="1936750" y="4648200"/>
          <p14:tracePt t="142889" x="1949450" y="4692650"/>
          <p14:tracePt t="142904" x="1987550" y="4775200"/>
          <p14:tracePt t="142922" x="2032000" y="4845050"/>
          <p14:tracePt t="142939" x="2089150" y="4902200"/>
          <p14:tracePt t="142956" x="2178050" y="4946650"/>
          <p14:tracePt t="142960" x="2209800" y="4953000"/>
          <p14:tracePt t="142972" x="2266950" y="4959350"/>
          <p14:tracePt t="142990" x="2438400" y="4933950"/>
          <p14:tracePt t="143005" x="2559050" y="4889500"/>
          <p14:tracePt t="143022" x="2673350" y="4838700"/>
          <p14:tracePt t="143039" x="2762250" y="4806950"/>
          <p14:tracePt t="143055" x="2800350" y="4800600"/>
          <p14:tracePt t="143072" x="2813050" y="4800600"/>
          <p14:tracePt t="143089" x="2832100" y="4800600"/>
          <p14:tracePt t="143108" x="2844800" y="4806950"/>
          <p14:tracePt t="143136" x="2851150" y="4806950"/>
          <p14:tracePt t="143156" x="2857500" y="4800600"/>
          <p14:tracePt t="143173" x="2870200" y="4787900"/>
          <p14:tracePt t="143287" x="2876550" y="4787900"/>
          <p14:tracePt t="143295" x="2882900" y="4787900"/>
          <p14:tracePt t="143305" x="2901950" y="4787900"/>
          <p14:tracePt t="143323" x="2946400" y="4806950"/>
          <p14:tracePt t="143340" x="2984500" y="4832350"/>
          <p14:tracePt t="143358" x="3003550" y="4864100"/>
          <p14:tracePt t="143373" x="3009900" y="4870450"/>
          <p14:tracePt t="143444" x="3016250" y="4864100"/>
          <p14:tracePt t="143456" x="3016250" y="4857750"/>
          <p14:tracePt t="143473" x="3028950" y="4832350"/>
          <p14:tracePt t="143586" x="3028950" y="4826000"/>
          <p14:tracePt t="143603" x="3022600" y="4819650"/>
          <p14:tracePt t="143611" x="3022600" y="4813300"/>
          <p14:tracePt t="143623" x="3016250" y="4806950"/>
          <p14:tracePt t="143640" x="3009900" y="4800600"/>
          <p14:tracePt t="143656" x="2978150" y="4794250"/>
          <p14:tracePt t="143673" x="2965450" y="4794250"/>
          <p14:tracePt t="143751" x="2959100" y="4794250"/>
          <p14:tracePt t="143759" x="2952750" y="4794250"/>
          <p14:tracePt t="143773" x="2933700" y="4806950"/>
          <p14:tracePt t="143790" x="2901950" y="4851400"/>
          <p14:tracePt t="143806" x="2901950" y="4876800"/>
          <p14:tracePt t="143824" x="2901950" y="4908550"/>
          <p14:tracePt t="143840" x="2908300" y="4933950"/>
          <p14:tracePt t="143856" x="2908300" y="4953000"/>
          <p14:tracePt t="143873" x="2914650" y="4959350"/>
          <p14:tracePt t="143923" x="2921000" y="4959350"/>
          <p14:tracePt t="143940" x="2933700" y="4959350"/>
          <p14:tracePt t="143956" x="2952750" y="4959350"/>
          <p14:tracePt t="143973" x="2984500" y="4959350"/>
          <p14:tracePt t="143990" x="3022600" y="4953000"/>
          <p14:tracePt t="144006" x="3048000" y="4946650"/>
          <p14:tracePt t="144010" x="3060700" y="4940300"/>
          <p14:tracePt t="144023" x="3067050" y="4933950"/>
          <p14:tracePt t="144042" x="3079750" y="4908550"/>
          <p14:tracePt t="144057" x="3079750" y="4895850"/>
          <p14:tracePt t="144193" x="3073400" y="4889500"/>
          <p14:tracePt t="144199" x="3067050" y="4889500"/>
          <p14:tracePt t="144206" x="3054350" y="4889500"/>
          <p14:tracePt t="144223" x="3048000" y="4889500"/>
          <p14:tracePt t="144303" x="3048000" y="4895850"/>
          <p14:tracePt t="144432" x="3054350" y="4902200"/>
          <p14:tracePt t="144446" x="3060700" y="4902200"/>
          <p14:tracePt t="144457" x="3073400" y="4895850"/>
          <p14:tracePt t="144474" x="3079750" y="4889500"/>
          <p14:tracePt t="144491" x="3111500" y="4889500"/>
          <p14:tracePt t="144507" x="3194050" y="4902200"/>
          <p14:tracePt t="144524" x="3263900" y="4914900"/>
          <p14:tracePt t="144540" x="3321050" y="4927600"/>
          <p14:tracePt t="144545" x="3352800" y="4940300"/>
          <p14:tracePt t="144556" x="3384550" y="4946650"/>
          <p14:tracePt t="144574" x="3460750" y="4959350"/>
          <p14:tracePt t="144590" x="3524250" y="4972050"/>
          <p14:tracePt t="144607" x="3543300" y="4972050"/>
          <p14:tracePt t="144626" x="3549650" y="4972050"/>
          <p14:tracePt t="144642" x="3581400" y="4965700"/>
          <p14:tracePt t="144657" x="3619500" y="4953000"/>
          <p14:tracePt t="144673" x="3670300" y="4940300"/>
          <p14:tracePt t="144690" x="3702050" y="4940300"/>
          <p14:tracePt t="144707" x="3721100" y="4940300"/>
          <p14:tracePt t="144757" x="3727450" y="4940300"/>
          <p14:tracePt t="144774" x="3740150" y="4946650"/>
          <p14:tracePt t="144778" x="3746500" y="4946650"/>
          <p14:tracePt t="144790" x="3759200" y="4946650"/>
          <p14:tracePt t="144807" x="3771900" y="4946650"/>
          <p14:tracePt t="144842" x="3784600" y="4914900"/>
          <p14:tracePt t="144857" x="3790950" y="4889500"/>
          <p14:tracePt t="144874" x="3790950" y="48831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547EF8-05E9-4557-BA8B-CBED730C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Alla säger sig stå för klassisk kristendom, men…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5791EEDB-9D84-4539-5022-E84834E14B52}"/>
              </a:ext>
            </a:extLst>
          </p:cNvPr>
          <p:cNvGrpSpPr/>
          <p:nvPr/>
        </p:nvGrpSpPr>
        <p:grpSpPr>
          <a:xfrm>
            <a:off x="518538" y="1628659"/>
            <a:ext cx="4551680" cy="4551680"/>
            <a:chOff x="2301915" y="1052261"/>
            <a:chExt cx="4551680" cy="4551680"/>
          </a:xfrm>
        </p:grpSpPr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D487564F-18F3-4895-AFCC-E718845096F6}"/>
                </a:ext>
              </a:extLst>
            </p:cNvPr>
            <p:cNvSpPr/>
            <p:nvPr/>
          </p:nvSpPr>
          <p:spPr>
            <a:xfrm>
              <a:off x="2301915" y="1052261"/>
              <a:ext cx="4551680" cy="4551680"/>
            </a:xfrm>
            <a:custGeom>
              <a:avLst/>
              <a:gdLst>
                <a:gd name="connsiteX0" fmla="*/ 304905 w 4551680"/>
                <a:gd name="connsiteY0" fmla="*/ 3413760 h 4551680"/>
                <a:gd name="connsiteX1" fmla="*/ 304905 w 4551680"/>
                <a:gd name="connsiteY1" fmla="*/ 1137920 h 4551680"/>
                <a:gd name="connsiteX2" fmla="*/ 2275840 w 4551680"/>
                <a:gd name="connsiteY2" fmla="*/ 0 h 4551680"/>
                <a:gd name="connsiteX3" fmla="*/ 2275840 w 4551680"/>
                <a:gd name="connsiteY3" fmla="*/ 2275840 h 4551680"/>
                <a:gd name="connsiteX4" fmla="*/ 30490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304905" y="3413760"/>
                  </a:moveTo>
                  <a:cubicBezTo>
                    <a:pt x="-101635" y="2709613"/>
                    <a:pt x="-101635" y="1842067"/>
                    <a:pt x="304905" y="1137920"/>
                  </a:cubicBezTo>
                  <a:cubicBezTo>
                    <a:pt x="711445" y="433773"/>
                    <a:pt x="1462761" y="0"/>
                    <a:pt x="2275840" y="0"/>
                  </a:cubicBezTo>
                  <a:lnTo>
                    <a:pt x="2275840" y="2275840"/>
                  </a:lnTo>
                  <a:lnTo>
                    <a:pt x="304905" y="3413760"/>
                  </a:lnTo>
                  <a:close/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360000" tIns="36000" rIns="2569210" bIns="1296000" numCol="1" spcCol="1270" anchor="ctr" anchorCtr="0">
              <a:noAutofit/>
            </a:bodyPr>
            <a:lstStyle/>
            <a:p>
              <a:pPr marL="0" lvl="0" indent="0" algn="ctr" defTabSz="1733550">
                <a:spcBef>
                  <a:spcPct val="0"/>
                </a:spcBef>
                <a:buNone/>
              </a:pPr>
              <a:endParaRPr lang="sv-SE" sz="2000" kern="1200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E7067CBE-B7C2-8241-CB65-9D95005C481E}"/>
                </a:ext>
              </a:extLst>
            </p:cNvPr>
            <p:cNvSpPr txBox="1"/>
            <p:nvPr/>
          </p:nvSpPr>
          <p:spPr>
            <a:xfrm>
              <a:off x="2548059" y="1909665"/>
              <a:ext cx="1778820" cy="1308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3200" b="1" dirty="0"/>
                <a:t>Etik</a:t>
              </a:r>
            </a:p>
            <a:p>
              <a:pPr algn="ctr">
                <a:spcBef>
                  <a:spcPts val="600"/>
                </a:spcBef>
              </a:pPr>
              <a:r>
                <a:rPr lang="sv-SE" sz="2400" dirty="0"/>
                <a:t>Bibeln</a:t>
              </a:r>
            </a:p>
            <a:p>
              <a:pPr algn="ctr"/>
              <a:r>
                <a:rPr lang="sv-SE" dirty="0"/>
                <a:t>(ej liberalteologi)</a:t>
              </a:r>
            </a:p>
          </p:txBody>
        </p: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50C90D8A-8FBD-A5E4-59E2-C910CFADD0BF}"/>
              </a:ext>
            </a:extLst>
          </p:cNvPr>
          <p:cNvGrpSpPr/>
          <p:nvPr/>
        </p:nvGrpSpPr>
        <p:grpSpPr>
          <a:xfrm>
            <a:off x="518538" y="1628659"/>
            <a:ext cx="4551680" cy="4551680"/>
            <a:chOff x="3104349" y="1052261"/>
            <a:chExt cx="4551680" cy="4551680"/>
          </a:xfrm>
        </p:grpSpPr>
        <p:sp>
          <p:nvSpPr>
            <p:cNvPr id="18" name="Frihandsfigur: Form 17">
              <a:extLst>
                <a:ext uri="{FF2B5EF4-FFF2-40B4-BE49-F238E27FC236}">
                  <a16:creationId xmlns:a16="http://schemas.microsoft.com/office/drawing/2014/main" id="{58080962-3990-873D-045C-EA320BEAF014}"/>
                </a:ext>
              </a:extLst>
            </p:cNvPr>
            <p:cNvSpPr/>
            <p:nvPr/>
          </p:nvSpPr>
          <p:spPr>
            <a:xfrm>
              <a:off x="3104349" y="1052261"/>
              <a:ext cx="4551680" cy="4551680"/>
            </a:xfrm>
            <a:custGeom>
              <a:avLst/>
              <a:gdLst>
                <a:gd name="connsiteX0" fmla="*/ 2275840 w 4551680"/>
                <a:gd name="connsiteY0" fmla="*/ 0 h 4551680"/>
                <a:gd name="connsiteX1" fmla="*/ 4246775 w 4551680"/>
                <a:gd name="connsiteY1" fmla="*/ 1137920 h 4551680"/>
                <a:gd name="connsiteX2" fmla="*/ 4246775 w 4551680"/>
                <a:gd name="connsiteY2" fmla="*/ 3413760 h 4551680"/>
                <a:gd name="connsiteX3" fmla="*/ 2275840 w 4551680"/>
                <a:gd name="connsiteY3" fmla="*/ 2275840 h 4551680"/>
                <a:gd name="connsiteX4" fmla="*/ 2275840 w 4551680"/>
                <a:gd name="connsiteY4" fmla="*/ 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2275840" y="0"/>
                  </a:moveTo>
                  <a:cubicBezTo>
                    <a:pt x="3088919" y="0"/>
                    <a:pt x="3840236" y="433773"/>
                    <a:pt x="4246775" y="1137920"/>
                  </a:cubicBezTo>
                  <a:cubicBezTo>
                    <a:pt x="4653315" y="1842067"/>
                    <a:pt x="4653315" y="2709613"/>
                    <a:pt x="4246775" y="3413760"/>
                  </a:cubicBezTo>
                  <a:lnTo>
                    <a:pt x="2275840" y="2275840"/>
                  </a:lnTo>
                  <a:lnTo>
                    <a:pt x="2275840" y="0"/>
                  </a:lnTo>
                  <a:close/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360000" tIns="36000" rIns="540000" bIns="1296000" numCol="1" spcCol="1270" anchor="ctr" anchorCtr="0">
              <a:noAutofit/>
            </a:bodyPr>
            <a:lstStyle/>
            <a:p>
              <a:pPr marL="0" lvl="0" indent="0" algn="ctr" defTabSz="1733550">
                <a:spcBef>
                  <a:spcPct val="0"/>
                </a:spcBef>
                <a:buNone/>
              </a:pPr>
              <a:endParaRPr lang="sv-SE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10F262AF-4EA8-A7E9-D200-FB4C51FF1E0E}"/>
                </a:ext>
              </a:extLst>
            </p:cNvPr>
            <p:cNvSpPr txBox="1"/>
            <p:nvPr/>
          </p:nvSpPr>
          <p:spPr>
            <a:xfrm>
              <a:off x="5627485" y="1909665"/>
              <a:ext cx="1397947" cy="1400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3200" b="1" dirty="0"/>
                <a:t>Teologi</a:t>
              </a:r>
            </a:p>
            <a:p>
              <a:pPr algn="ctr">
                <a:spcBef>
                  <a:spcPts val="600"/>
                </a:spcBef>
              </a:pPr>
              <a:r>
                <a:rPr lang="sv-SE" sz="2400" dirty="0"/>
                <a:t>Grekisk</a:t>
              </a:r>
              <a:br>
                <a:rPr lang="sv-SE" sz="2400"/>
              </a:br>
              <a:r>
                <a:rPr lang="sv-SE" sz="2400"/>
                <a:t>filosofi</a:t>
              </a:r>
              <a:endParaRPr lang="sv-SE" sz="2400" dirty="0"/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BA50BBD4-2097-7824-E09F-C7A867783B3E}"/>
              </a:ext>
            </a:extLst>
          </p:cNvPr>
          <p:cNvGrpSpPr/>
          <p:nvPr/>
        </p:nvGrpSpPr>
        <p:grpSpPr>
          <a:xfrm>
            <a:off x="518538" y="1628659"/>
            <a:ext cx="4551680" cy="4551680"/>
            <a:chOff x="2703132" y="1347365"/>
            <a:chExt cx="4551680" cy="4551680"/>
          </a:xfrm>
        </p:grpSpPr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91202D10-EE6C-2782-7B6D-E7AC01BDA846}"/>
                </a:ext>
              </a:extLst>
            </p:cNvPr>
            <p:cNvSpPr/>
            <p:nvPr/>
          </p:nvSpPr>
          <p:spPr>
            <a:xfrm>
              <a:off x="2703132" y="1347365"/>
              <a:ext cx="4551680" cy="4551680"/>
            </a:xfrm>
            <a:custGeom>
              <a:avLst/>
              <a:gdLst>
                <a:gd name="connsiteX0" fmla="*/ 4246775 w 4551680"/>
                <a:gd name="connsiteY0" fmla="*/ 3413760 h 4551680"/>
                <a:gd name="connsiteX1" fmla="*/ 2275840 w 4551680"/>
                <a:gd name="connsiteY1" fmla="*/ 4551680 h 4551680"/>
                <a:gd name="connsiteX2" fmla="*/ 304905 w 4551680"/>
                <a:gd name="connsiteY2" fmla="*/ 3413760 h 4551680"/>
                <a:gd name="connsiteX3" fmla="*/ 2275840 w 4551680"/>
                <a:gd name="connsiteY3" fmla="*/ 2275840 h 4551680"/>
                <a:gd name="connsiteX4" fmla="*/ 424677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4246775" y="3413760"/>
                  </a:moveTo>
                  <a:cubicBezTo>
                    <a:pt x="3840235" y="4117907"/>
                    <a:pt x="3088919" y="4551680"/>
                    <a:pt x="2275840" y="4551680"/>
                  </a:cubicBezTo>
                  <a:cubicBezTo>
                    <a:pt x="1462761" y="4551680"/>
                    <a:pt x="711444" y="4117907"/>
                    <a:pt x="304905" y="3413760"/>
                  </a:cubicBezTo>
                  <a:lnTo>
                    <a:pt x="2275840" y="2275840"/>
                  </a:lnTo>
                  <a:lnTo>
                    <a:pt x="4246775" y="3413760"/>
                  </a:lnTo>
                  <a:close/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0" tIns="2772000" rIns="0" bIns="0" numCol="1" spcCol="1270" anchor="ctr" anchorCtr="0">
              <a:noAutofit/>
            </a:bodyPr>
            <a:lstStyle/>
            <a:p>
              <a:pPr marL="0" lvl="0" indent="0" algn="ctr" defTabSz="1733550">
                <a:spcBef>
                  <a:spcPct val="0"/>
                </a:spcBef>
                <a:buNone/>
              </a:pPr>
              <a:endParaRPr lang="sv-SE" sz="3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66542045-8966-3EB5-6A4D-6D5638C04B91}"/>
                </a:ext>
              </a:extLst>
            </p:cNvPr>
            <p:cNvSpPr txBox="1"/>
            <p:nvPr/>
          </p:nvSpPr>
          <p:spPr>
            <a:xfrm>
              <a:off x="3593208" y="4428961"/>
              <a:ext cx="2771528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3200" b="1" dirty="0"/>
                <a:t>Uttrycksformer</a:t>
              </a:r>
            </a:p>
            <a:p>
              <a:pPr algn="ctr">
                <a:spcBef>
                  <a:spcPts val="600"/>
                </a:spcBef>
              </a:pPr>
              <a:r>
                <a:rPr lang="sv-SE" sz="2400"/>
                <a:t>Romersk kultur</a:t>
              </a:r>
              <a:endParaRPr lang="sv-SE" sz="2400" dirty="0"/>
            </a:p>
          </p:txBody>
        </p: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C2C5BAAA-24BD-92CE-79F5-750D21DFD6BB}"/>
              </a:ext>
            </a:extLst>
          </p:cNvPr>
          <p:cNvSpPr txBox="1"/>
          <p:nvPr/>
        </p:nvSpPr>
        <p:spPr>
          <a:xfrm>
            <a:off x="1024258" y="884848"/>
            <a:ext cx="9566503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b="1" i="1" dirty="0"/>
              <a:t>Klassisk</a:t>
            </a:r>
            <a:r>
              <a:rPr lang="sv-SE" sz="3200" dirty="0"/>
              <a:t> kristendom  </a:t>
            </a:r>
            <a:r>
              <a:rPr lang="sv-SE" dirty="0"/>
              <a:t>är inte detsamma som    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Apostolisk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kristendom</a:t>
            </a:r>
          </a:p>
          <a:p>
            <a:pPr algn="ctr"/>
            <a:r>
              <a:rPr lang="sv-SE" dirty="0"/>
              <a:t> </a:t>
            </a:r>
            <a:endParaRPr lang="sv-SE" sz="3200" dirty="0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75F603AE-8490-B44B-4864-A58BB3BAFB85}"/>
              </a:ext>
            </a:extLst>
          </p:cNvPr>
          <p:cNvSpPr/>
          <p:nvPr/>
        </p:nvSpPr>
        <p:spPr>
          <a:xfrm>
            <a:off x="6494527" y="1621342"/>
            <a:ext cx="4551680" cy="4551680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5400" b="1" dirty="0"/>
              <a:t>Bibeln</a:t>
            </a:r>
          </a:p>
          <a:p>
            <a:pPr algn="ctr">
              <a:spcBef>
                <a:spcPts val="2400"/>
              </a:spcBef>
            </a:pPr>
            <a:r>
              <a:rPr lang="sv-SE" sz="2400" dirty="0">
                <a:solidFill>
                  <a:srgbClr val="C00000"/>
                </a:solidFill>
              </a:rPr>
              <a:t>… den tro som </a:t>
            </a:r>
            <a:r>
              <a:rPr lang="sv-SE" sz="2400" i="1" u="sng" dirty="0">
                <a:solidFill>
                  <a:srgbClr val="C00000"/>
                </a:solidFill>
              </a:rPr>
              <a:t>en gång för alla</a:t>
            </a:r>
            <a:r>
              <a:rPr lang="sv-SE" sz="2400" dirty="0">
                <a:solidFill>
                  <a:srgbClr val="C00000"/>
                </a:solidFill>
              </a:rPr>
              <a:t> har överlämnats åt de heliga. </a:t>
            </a:r>
            <a:r>
              <a:rPr lang="sv-SE" dirty="0"/>
              <a:t>(Jud 1:3)</a:t>
            </a:r>
            <a:endParaRPr lang="sv-SE" sz="6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4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7211"/>
    </mc:Choice>
    <mc:Fallback xmlns="">
      <p:transition advTm="77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  <p:extLst>
    <p:ext uri="{3A86A75C-4F4B-4683-9AE1-C65F6400EC91}">
      <p14:laserTraceLst xmlns:p14="http://schemas.microsoft.com/office/powerpoint/2010/main">
        <p14:tracePtLst>
          <p14:tracePt t="5374" x="4813300" y="1524000"/>
          <p14:tracePt t="5382" x="4889500" y="1536700"/>
          <p14:tracePt t="5390" x="5048250" y="1562100"/>
          <p14:tracePt t="5405" x="5200650" y="1581150"/>
          <p14:tracePt t="5421" x="5473700" y="1619250"/>
          <p14:tracePt t="5438" x="5740400" y="1651000"/>
          <p14:tracePt t="5455" x="6057900" y="1689100"/>
          <p14:tracePt t="5471" x="6140450" y="1708150"/>
          <p14:tracePt t="5488" x="6146800" y="1708150"/>
          <p14:tracePt t="8203" x="6153150" y="1714500"/>
          <p14:tracePt t="8210" x="6172200" y="1720850"/>
          <p14:tracePt t="8223" x="6184900" y="1720850"/>
          <p14:tracePt t="8240" x="6223000" y="1727200"/>
          <p14:tracePt t="8257" x="6261100" y="1733550"/>
          <p14:tracePt t="8274" x="6311900" y="1739900"/>
          <p14:tracePt t="8290" x="6388100" y="1746250"/>
          <p14:tracePt t="8307" x="6426200" y="1746250"/>
          <p14:tracePt t="8324" x="6445250" y="1746250"/>
          <p14:tracePt t="8374" x="6451600" y="1746250"/>
          <p14:tracePt t="8390" x="6470650" y="1739900"/>
          <p14:tracePt t="8408" x="6502400" y="1733550"/>
          <p14:tracePt t="8424" x="6540500" y="1727200"/>
          <p14:tracePt t="8441" x="6584950" y="1727200"/>
          <p14:tracePt t="8457" x="6623050" y="1720850"/>
          <p14:tracePt t="8474" x="6635750" y="1720850"/>
          <p14:tracePt t="8720" x="6642100" y="1720850"/>
          <p14:tracePt t="8728" x="6648450" y="1714500"/>
          <p14:tracePt t="8741" x="6654800" y="1714500"/>
          <p14:tracePt t="8759" x="6680200" y="1708150"/>
          <p14:tracePt t="8775" x="6686550" y="1701800"/>
          <p14:tracePt t="9263" x="6699250" y="1701800"/>
          <p14:tracePt t="9270" x="6711950" y="1701800"/>
          <p14:tracePt t="9278" x="6762750" y="1708150"/>
          <p14:tracePt t="9291" x="6832600" y="1714500"/>
          <p14:tracePt t="9308" x="6991350" y="1727200"/>
          <p14:tracePt t="9325" x="7156450" y="1727200"/>
          <p14:tracePt t="9326" x="7219950" y="1727200"/>
          <p14:tracePt t="9341" x="7270750" y="1727200"/>
          <p14:tracePt t="9358" x="7378700" y="1708150"/>
          <p14:tracePt t="9375" x="7442200" y="1689100"/>
          <p14:tracePt t="9391" x="7531100" y="1663700"/>
          <p14:tracePt t="9408" x="7613650" y="1631950"/>
          <p14:tracePt t="9425" x="7696200" y="1600200"/>
          <p14:tracePt t="9441" x="7759700" y="1568450"/>
          <p14:tracePt t="9458" x="7816850" y="1543050"/>
          <p14:tracePt t="9474" x="7880350" y="1517650"/>
          <p14:tracePt t="9491" x="7943850" y="1492250"/>
          <p14:tracePt t="9508" x="7994650" y="1473200"/>
          <p14:tracePt t="9525" x="8026400" y="1447800"/>
          <p14:tracePt t="9541" x="8045450" y="1422400"/>
          <p14:tracePt t="9558" x="8058150" y="1390650"/>
          <p14:tracePt t="9575" x="8064500" y="1371600"/>
          <p14:tracePt t="9591" x="8077200" y="1339850"/>
          <p14:tracePt t="9608" x="8083550" y="1276350"/>
          <p14:tracePt t="9625" x="8083550" y="1231900"/>
          <p14:tracePt t="9641" x="8064500" y="1174750"/>
          <p14:tracePt t="9658" x="8026400" y="1104900"/>
          <p14:tracePt t="9675" x="7981950" y="1047750"/>
          <p14:tracePt t="9691" x="7950200" y="1009650"/>
          <p14:tracePt t="9708" x="7924800" y="996950"/>
          <p14:tracePt t="9725" x="7899400" y="996950"/>
          <p14:tracePt t="9742" x="7842250" y="996950"/>
          <p14:tracePt t="9758" x="7747000" y="996950"/>
          <p14:tracePt t="9759" x="7683500" y="1003300"/>
          <p14:tracePt t="9775" x="7651750" y="1009650"/>
          <p14:tracePt t="9791" x="7505700" y="1016000"/>
          <p14:tracePt t="9808" x="7372350" y="1009650"/>
          <p14:tracePt t="9825" x="7200900" y="1009650"/>
          <p14:tracePt t="9842" x="7099300" y="1009650"/>
          <p14:tracePt t="9858" x="6985000" y="1009650"/>
          <p14:tracePt t="9875" x="6934200" y="1022350"/>
          <p14:tracePt t="9891" x="6908800" y="1054100"/>
          <p14:tracePt t="9908" x="6877050" y="1130300"/>
          <p14:tracePt t="9925" x="6858000" y="1219200"/>
          <p14:tracePt t="9942" x="6858000" y="1346200"/>
          <p14:tracePt t="9958" x="6915150" y="1479550"/>
          <p14:tracePt t="9975" x="6997700" y="1600200"/>
          <p14:tracePt t="9992" x="7118350" y="1676400"/>
          <p14:tracePt t="10009" x="7296150" y="1695450"/>
          <p14:tracePt t="10025" x="7588250" y="1689100"/>
          <p14:tracePt t="10042" x="7848600" y="1676400"/>
          <p14:tracePt t="10058" x="8058150" y="1644650"/>
          <p14:tracePt t="10077" x="8108950" y="1631950"/>
          <p14:tracePt t="10093" x="8128000" y="1619250"/>
          <p14:tracePt t="10108" x="8134350" y="1606550"/>
          <p14:tracePt t="10125" x="8140700" y="1562100"/>
          <p14:tracePt t="10142" x="8147050" y="1524000"/>
          <p14:tracePt t="10159" x="8153400" y="1460500"/>
          <p14:tracePt t="10175" x="8153400" y="1422400"/>
          <p14:tracePt t="10192" x="8153400" y="1409700"/>
          <p14:tracePt t="10209" x="8153400" y="1403350"/>
          <p14:tracePt t="10225" x="8147050" y="1416050"/>
          <p14:tracePt t="10242" x="8115300" y="1447800"/>
          <p14:tracePt t="10258" x="8102600" y="1473200"/>
          <p14:tracePt t="10275" x="8096250" y="1485900"/>
          <p14:tracePt t="10292" x="8089900" y="1485900"/>
          <p14:tracePt t="10308" x="8089900" y="1473200"/>
          <p14:tracePt t="10325" x="8083550" y="1454150"/>
          <p14:tracePt t="10342" x="8083550" y="1428750"/>
          <p14:tracePt t="10359" x="8077200" y="1416050"/>
          <p14:tracePt t="10561" x="8070850" y="1416050"/>
          <p14:tracePt t="10575" x="8064500" y="1416050"/>
          <p14:tracePt t="10753" x="8058150" y="1416050"/>
          <p14:tracePt t="10760" x="8058150" y="1422400"/>
          <p14:tracePt t="10822" x="8051800" y="1428750"/>
          <p14:tracePt t="10827" x="8045450" y="1428750"/>
          <p14:tracePt t="10842" x="8045450" y="1441450"/>
          <p14:tracePt t="10859" x="8032750" y="1447800"/>
          <p14:tracePt t="10876" x="8026400" y="1460500"/>
          <p14:tracePt t="10893" x="8020050" y="1466850"/>
          <p14:tracePt t="10909" x="8013700" y="1466850"/>
          <p14:tracePt t="10926" x="8007350" y="1473200"/>
          <p14:tracePt t="10943" x="8001000" y="1479550"/>
          <p14:tracePt t="10959" x="7994650" y="1485900"/>
          <p14:tracePt t="10976" x="7981950" y="1492250"/>
          <p14:tracePt t="10992" x="7975600" y="1498600"/>
          <p14:tracePt t="12260" x="7969250" y="1498600"/>
          <p14:tracePt t="12277" x="7962900" y="1498600"/>
          <p14:tracePt t="12294" x="7956550" y="1504950"/>
          <p14:tracePt t="12310" x="7943850" y="1511300"/>
          <p14:tracePt t="12327" x="7931150" y="1517650"/>
          <p14:tracePt t="12344" x="7912100" y="1524000"/>
          <p14:tracePt t="12360" x="7880350" y="1530350"/>
          <p14:tracePt t="12379" x="7861300" y="1536700"/>
          <p14:tracePt t="12396" x="7835900" y="1536700"/>
          <p14:tracePt t="12412" x="7797800" y="1543050"/>
          <p14:tracePt t="12428" x="7753350" y="1543050"/>
          <p14:tracePt t="12445" x="7708900" y="1549400"/>
          <p14:tracePt t="12461" x="7670800" y="1562100"/>
          <p14:tracePt t="12477" x="7607300" y="1574800"/>
          <p14:tracePt t="12494" x="7543800" y="1587500"/>
          <p14:tracePt t="12510" x="7493000" y="1587500"/>
          <p14:tracePt t="12527" x="7448550" y="1593850"/>
          <p14:tracePt t="12544" x="7404100" y="1593850"/>
          <p14:tracePt t="12561" x="7372350" y="1593850"/>
          <p14:tracePt t="12577" x="7327900" y="1587500"/>
          <p14:tracePt t="12594" x="7277100" y="1587500"/>
          <p14:tracePt t="12611" x="7181850" y="1581150"/>
          <p14:tracePt t="12627" x="7112000" y="1568450"/>
          <p14:tracePt t="12644" x="7061200" y="1555750"/>
          <p14:tracePt t="12661" x="7016750" y="1543050"/>
          <p14:tracePt t="12677" x="6985000" y="1536700"/>
          <p14:tracePt t="12694" x="6908800" y="1524000"/>
          <p14:tracePt t="12710" x="6813550" y="1492250"/>
          <p14:tracePt t="12728" x="6686550" y="1460500"/>
          <p14:tracePt t="12744" x="6584950" y="1454150"/>
          <p14:tracePt t="12761" x="6527800" y="1454150"/>
          <p14:tracePt t="12777" x="6489700" y="1454150"/>
          <p14:tracePt t="12794" x="6470650" y="1454150"/>
          <p14:tracePt t="12811" x="6464300" y="1454150"/>
          <p14:tracePt t="12828" x="6464300" y="1447800"/>
          <p14:tracePt t="12844" x="6457950" y="1454150"/>
          <p14:tracePt t="12861" x="6451600" y="1466850"/>
          <p14:tracePt t="12878" x="6451600" y="1473200"/>
          <p14:tracePt t="12996" x="6451600" y="1479550"/>
          <p14:tracePt t="13011" x="6451600" y="1485900"/>
          <p14:tracePt t="13028" x="6451600" y="1492250"/>
          <p14:tracePt t="13124" x="6432550" y="1492250"/>
          <p14:tracePt t="13130" x="6407150" y="1492250"/>
          <p14:tracePt t="13144" x="6369050" y="1492250"/>
          <p14:tracePt t="13162" x="6280150" y="1492250"/>
          <p14:tracePt t="13179" x="6203950" y="1492250"/>
          <p14:tracePt t="13195" x="6197600" y="1498600"/>
          <p14:tracePt t="13211" x="6165850" y="1517650"/>
          <p14:tracePt t="13228" x="6121400" y="1536700"/>
          <p14:tracePt t="13244" x="6051550" y="1536700"/>
          <p14:tracePt t="13261" x="5956300" y="1524000"/>
          <p14:tracePt t="13278" x="5848350" y="1498600"/>
          <p14:tracePt t="13295" x="5784850" y="1479550"/>
          <p14:tracePt t="13311" x="5740400" y="1466850"/>
          <p14:tracePt t="13331" x="5670550" y="1454150"/>
          <p14:tracePt t="13345" x="5619750" y="1447800"/>
          <p14:tracePt t="13361" x="5607050" y="1454150"/>
          <p14:tracePt t="13395" x="5607050" y="1460500"/>
          <p14:tracePt t="13412" x="5626100" y="1473200"/>
          <p14:tracePt t="13428" x="5651500" y="1492250"/>
          <p14:tracePt t="13445" x="5695950" y="1517650"/>
          <p14:tracePt t="13462" x="5740400" y="1549400"/>
          <p14:tracePt t="13478" x="5778500" y="1581150"/>
          <p14:tracePt t="13495" x="5797550" y="1600200"/>
          <p14:tracePt t="13512" x="5803900" y="1612900"/>
          <p14:tracePt t="13528" x="5778500" y="1638300"/>
          <p14:tracePt t="13545" x="5740400" y="1663700"/>
          <p14:tracePt t="13561" x="5727700" y="1676400"/>
          <p14:tracePt t="13579" x="5721350" y="1689100"/>
          <p14:tracePt t="13596" x="5721350" y="1695450"/>
          <p14:tracePt t="13751" x="5708650" y="1689100"/>
          <p14:tracePt t="13759" x="5695950" y="1682750"/>
          <p14:tracePt t="13766" x="5664200" y="1676400"/>
          <p14:tracePt t="13778" x="5632450" y="1657350"/>
          <p14:tracePt t="13795" x="5556250" y="1619250"/>
          <p14:tracePt t="13812" x="5448300" y="1568450"/>
          <p14:tracePt t="13828" x="5372100" y="1530350"/>
          <p14:tracePt t="13845" x="5308600" y="1498600"/>
          <p14:tracePt t="13862" x="5257800" y="1479550"/>
          <p14:tracePt t="13878" x="5213350" y="1460500"/>
          <p14:tracePt t="13895" x="5200650" y="1447800"/>
          <p14:tracePt t="13912" x="5187950" y="1435100"/>
          <p14:tracePt t="13928" x="5175250" y="1416050"/>
          <p14:tracePt t="13945" x="5156200" y="1397000"/>
          <p14:tracePt t="13962" x="5143500" y="1371600"/>
          <p14:tracePt t="13978" x="5130800" y="1346200"/>
          <p14:tracePt t="13995" x="5124450" y="1320800"/>
          <p14:tracePt t="14012" x="5118100" y="1301750"/>
          <p14:tracePt t="14028" x="5111750" y="1289050"/>
          <p14:tracePt t="14045" x="5092700" y="1282700"/>
          <p14:tracePt t="14062" x="5060950" y="1282700"/>
          <p14:tracePt t="14080" x="5003800" y="1282700"/>
          <p14:tracePt t="14095" x="4946650" y="1276350"/>
          <p14:tracePt t="14113" x="4826000" y="1250950"/>
          <p14:tracePt t="14128" x="4768850" y="1231900"/>
          <p14:tracePt t="14145" x="4718050" y="1219200"/>
          <p14:tracePt t="14162" x="4660900" y="1200150"/>
          <p14:tracePt t="14178" x="4635500" y="1200150"/>
          <p14:tracePt t="14195" x="4622800" y="1193800"/>
          <p14:tracePt t="14212" x="4603750" y="1193800"/>
          <p14:tracePt t="14228" x="4565650" y="1193800"/>
          <p14:tracePt t="14245" x="4521200" y="1168400"/>
          <p14:tracePt t="14262" x="4438650" y="1130300"/>
          <p14:tracePt t="14279" x="4375150" y="1092200"/>
          <p14:tracePt t="14296" x="4298950" y="1028700"/>
          <p14:tracePt t="14312" x="4248150" y="990600"/>
          <p14:tracePt t="14329" x="4197350" y="952500"/>
          <p14:tracePt t="14347" x="4133850" y="914400"/>
          <p14:tracePt t="14362" x="4057650" y="889000"/>
          <p14:tracePt t="14379" x="3962400" y="857250"/>
          <p14:tracePt t="14396" x="3892550" y="838200"/>
          <p14:tracePt t="14412" x="3822700" y="812800"/>
          <p14:tracePt t="14429" x="3746500" y="787400"/>
          <p14:tracePt t="14445" x="3695700" y="768350"/>
          <p14:tracePt t="14462" x="3632200" y="742950"/>
          <p14:tracePt t="14480" x="3549650" y="717550"/>
          <p14:tracePt t="14496" x="3429000" y="692150"/>
          <p14:tracePt t="14498" x="3359150" y="685800"/>
          <p14:tracePt t="14512" x="3282950" y="673100"/>
          <p14:tracePt t="14513" x="3200400" y="666750"/>
          <p14:tracePt t="14529" x="3117850" y="666750"/>
          <p14:tracePt t="14546" x="2997200" y="660400"/>
          <p14:tracePt t="14563" x="2857500" y="666750"/>
          <p14:tracePt t="14566" x="2787650" y="679450"/>
          <p14:tracePt t="14579" x="2755900" y="685800"/>
          <p14:tracePt t="14596" x="2647950" y="711200"/>
          <p14:tracePt t="14612" x="2432050" y="755650"/>
          <p14:tracePt t="14629" x="2311400" y="781050"/>
          <p14:tracePt t="14645" x="2197100" y="806450"/>
          <p14:tracePt t="14663" x="2101850" y="838200"/>
          <p14:tracePt t="14679" x="2070100" y="863600"/>
          <p14:tracePt t="14696" x="2057400" y="882650"/>
          <p14:tracePt t="14712" x="2051050" y="914400"/>
          <p14:tracePt t="14729" x="2044700" y="971550"/>
          <p14:tracePt t="14746" x="2025650" y="1041400"/>
          <p14:tracePt t="14762" x="2000250" y="1123950"/>
          <p14:tracePt t="14779" x="1993900" y="1206500"/>
          <p14:tracePt t="14797" x="1993900" y="1270000"/>
          <p14:tracePt t="14812" x="2019300" y="1320800"/>
          <p14:tracePt t="14830" x="2089150" y="1397000"/>
          <p14:tracePt t="14846" x="2152650" y="1428750"/>
          <p14:tracePt t="14863" x="2305050" y="1485900"/>
          <p14:tracePt t="14879" x="2393950" y="1524000"/>
          <p14:tracePt t="14896" x="2451100" y="1549400"/>
          <p14:tracePt t="14913" x="2489200" y="1574800"/>
          <p14:tracePt t="14929" x="2527300" y="1587500"/>
          <p14:tracePt t="14946" x="2584450" y="1600200"/>
          <p14:tracePt t="14963" x="2635250" y="1606550"/>
          <p14:tracePt t="14981" x="2692400" y="1606550"/>
          <p14:tracePt t="14996" x="2806700" y="1587500"/>
          <p14:tracePt t="15014" x="2908300" y="1568450"/>
          <p14:tracePt t="15016" x="2959100" y="1562100"/>
          <p14:tracePt t="15030" x="2984500" y="1562100"/>
          <p14:tracePt t="15169" x="2997200" y="1562100"/>
          <p14:tracePt t="15176" x="3009900" y="1562100"/>
          <p14:tracePt t="15196" x="3048000" y="1562100"/>
          <p14:tracePt t="15213" x="3054350" y="1562100"/>
          <p14:tracePt t="15649" x="3060700" y="1562100"/>
          <p14:tracePt t="15656" x="3067050" y="1562100"/>
          <p14:tracePt t="15680" x="3092450" y="1555750"/>
          <p14:tracePt t="15696" x="3098800" y="1549400"/>
          <p14:tracePt t="15713" x="3105150" y="1549400"/>
          <p14:tracePt t="15991" x="3105150" y="1555750"/>
          <p14:tracePt t="15998" x="3098800" y="1562100"/>
          <p14:tracePt t="16013" x="3092450" y="1568450"/>
          <p14:tracePt t="16285" x="3098800" y="1562100"/>
          <p14:tracePt t="16292" x="3105150" y="1555750"/>
          <p14:tracePt t="16300" x="3117850" y="1549400"/>
          <p14:tracePt t="16313" x="3124200" y="1543050"/>
          <p14:tracePt t="16331" x="3143250" y="1524000"/>
          <p14:tracePt t="16348" x="3162300" y="1511300"/>
          <p14:tracePt t="16364" x="3162300" y="1498600"/>
          <p14:tracePt t="16768" x="3168650" y="1492250"/>
          <p14:tracePt t="16776" x="3168650" y="1485900"/>
          <p14:tracePt t="16797" x="3168650" y="1473200"/>
          <p14:tracePt t="16814" x="3175000" y="1460500"/>
          <p14:tracePt t="16893" x="3175000" y="1466850"/>
          <p14:tracePt t="16901" x="3168650" y="1466850"/>
          <p14:tracePt t="16914" x="3162300" y="1479550"/>
          <p14:tracePt t="16931" x="3143250" y="1492250"/>
          <p14:tracePt t="16948" x="3105150" y="1530350"/>
          <p14:tracePt t="16964" x="3067050" y="1568450"/>
          <p14:tracePt t="16981" x="3054350" y="1581150"/>
          <p14:tracePt t="17185" x="3060700" y="1574800"/>
          <p14:tracePt t="17198" x="3060700" y="1568450"/>
          <p14:tracePt t="17214" x="3067050" y="1543050"/>
          <p14:tracePt t="17231" x="3073400" y="1530350"/>
          <p14:tracePt t="17248" x="3073400" y="1524000"/>
          <p14:tracePt t="17992" x="3073400" y="1517650"/>
          <p14:tracePt t="18000" x="3079750" y="1504950"/>
          <p14:tracePt t="18017" x="3086100" y="1498600"/>
          <p14:tracePt t="18034" x="3086100" y="1492250"/>
          <p14:tracePt t="18048" x="3086100" y="1485900"/>
          <p14:tracePt t="18065" x="3092450" y="1485900"/>
          <p14:tracePt t="18083" x="3098800" y="1479550"/>
          <p14:tracePt t="18099" x="3105150" y="1473200"/>
          <p14:tracePt t="18115" x="3117850" y="1466850"/>
          <p14:tracePt t="18132" x="3130550" y="1460500"/>
          <p14:tracePt t="18149" x="3149600" y="1435100"/>
          <p14:tracePt t="18151" x="3155950" y="1422400"/>
          <p14:tracePt t="18168" x="3168650" y="1403350"/>
          <p14:tracePt t="18182" x="3175000" y="1384300"/>
          <p14:tracePt t="18198" x="3181350" y="1365250"/>
          <p14:tracePt t="18215" x="3187700" y="1346200"/>
          <p14:tracePt t="18232" x="3187700" y="1333500"/>
          <p14:tracePt t="18345" x="3181350" y="1333500"/>
          <p14:tracePt t="18350" x="3175000" y="1327150"/>
          <p14:tracePt t="18365" x="3168650" y="1327150"/>
          <p14:tracePt t="18383" x="3155950" y="1320800"/>
          <p14:tracePt t="18399" x="3149600" y="1320800"/>
          <p14:tracePt t="18417" x="3130550" y="1301750"/>
          <p14:tracePt t="18432" x="3111500" y="1270000"/>
          <p14:tracePt t="18449" x="3098800" y="1231900"/>
          <p14:tracePt t="18465" x="3086100" y="1206500"/>
          <p14:tracePt t="18482" x="3073400" y="1187450"/>
          <p14:tracePt t="18498" x="3022600" y="1123950"/>
          <p14:tracePt t="18516" x="2971800" y="1073150"/>
          <p14:tracePt t="18532" x="2921000" y="1035050"/>
          <p14:tracePt t="18549" x="2882900" y="1009650"/>
          <p14:tracePt t="18565" x="2863850" y="990600"/>
          <p14:tracePt t="18582" x="2844800" y="977900"/>
          <p14:tracePt t="18599" x="2838450" y="971550"/>
          <p14:tracePt t="18616" x="2819400" y="965200"/>
          <p14:tracePt t="18632" x="2794000" y="965200"/>
          <p14:tracePt t="18649" x="2762250" y="965200"/>
          <p14:tracePt t="18666" x="2749550" y="965200"/>
          <p14:tracePt t="18682" x="2711450" y="965200"/>
          <p14:tracePt t="18699" x="2692400" y="971550"/>
          <p14:tracePt t="18716" x="2679700" y="971550"/>
          <p14:tracePt t="18767" x="2679700" y="977900"/>
          <p14:tracePt t="18784" x="2686050" y="1009650"/>
          <p14:tracePt t="18799" x="2711450" y="1047750"/>
          <p14:tracePt t="18816" x="2724150" y="1085850"/>
          <p14:tracePt t="18833" x="2743200" y="1143000"/>
          <p14:tracePt t="18849" x="2768600" y="1193800"/>
          <p14:tracePt t="18867" x="2806700" y="1244600"/>
          <p14:tracePt t="18882" x="2832100" y="1289050"/>
          <p14:tracePt t="18899" x="2857500" y="1320800"/>
          <p14:tracePt t="18916" x="2870200" y="1333500"/>
          <p14:tracePt t="18932" x="2870200" y="1339850"/>
          <p14:tracePt t="18990" x="2870200" y="1346200"/>
          <p14:tracePt t="18999" x="2876550" y="1352550"/>
          <p14:tracePt t="19016" x="2876550" y="1358900"/>
          <p14:tracePt t="19215" x="2882900" y="1365250"/>
          <p14:tracePt t="19219" x="2889250" y="1365250"/>
          <p14:tracePt t="19232" x="2895600" y="1371600"/>
          <p14:tracePt t="19250" x="2901950" y="1371600"/>
          <p14:tracePt t="19764" x="2908300" y="1371600"/>
          <p14:tracePt t="19769" x="2914650" y="1371600"/>
          <p14:tracePt t="19783" x="2927350" y="1365250"/>
          <p14:tracePt t="19800" x="2940050" y="1365250"/>
          <p14:tracePt t="19817" x="2952750" y="1352550"/>
          <p14:tracePt t="19833" x="2965450" y="1346200"/>
          <p14:tracePt t="19850" x="2971800" y="1346200"/>
          <p14:tracePt t="19867" x="2978150" y="1346200"/>
          <p14:tracePt t="20006" x="2984500" y="1339850"/>
          <p14:tracePt t="20011" x="2990850" y="1339850"/>
          <p14:tracePt t="20018" x="2997200" y="1339850"/>
          <p14:tracePt t="20033" x="3003550" y="1339850"/>
          <p14:tracePt t="20088" x="3009900" y="1339850"/>
          <p14:tracePt t="20104" x="3022600" y="1339850"/>
          <p14:tracePt t="20116" x="3035300" y="1339850"/>
          <p14:tracePt t="20137" x="3181350" y="1346200"/>
          <p14:tracePt t="20151" x="3244850" y="1346200"/>
          <p14:tracePt t="20167" x="3403600" y="1352550"/>
          <p14:tracePt t="20184" x="3644900" y="1377950"/>
          <p14:tracePt t="20201" x="3778250" y="1403350"/>
          <p14:tracePt t="20217" x="3879850" y="1416050"/>
          <p14:tracePt t="20233" x="3943350" y="1416050"/>
          <p14:tracePt t="20250" x="4051300" y="1416050"/>
          <p14:tracePt t="20267" x="4184650" y="1416050"/>
          <p14:tracePt t="20285" x="4400550" y="1435100"/>
          <p14:tracePt t="20300" x="4584700" y="1460500"/>
          <p14:tracePt t="20317" x="4794250" y="1498600"/>
          <p14:tracePt t="20335" x="4883150" y="1517650"/>
          <p14:tracePt t="20350" x="4895850" y="1517650"/>
          <p14:tracePt t="20384" x="4914900" y="1517650"/>
          <p14:tracePt t="20401" x="4959350" y="1511300"/>
          <p14:tracePt t="20417" x="4997450" y="1498600"/>
          <p14:tracePt t="20434" x="5022850" y="1492250"/>
          <p14:tracePt t="20452" x="5048250" y="1479550"/>
          <p14:tracePt t="20467" x="5073650" y="1473200"/>
          <p14:tracePt t="20484" x="5099050" y="1466850"/>
          <p14:tracePt t="20501" x="5137150" y="1460500"/>
          <p14:tracePt t="20517" x="5175250" y="1454150"/>
          <p14:tracePt t="20534" x="5226050" y="1441450"/>
          <p14:tracePt t="20551" x="5264150" y="1428750"/>
          <p14:tracePt t="20568" x="5295900" y="1409700"/>
          <p14:tracePt t="20584" x="5314950" y="1384300"/>
          <p14:tracePt t="20601" x="5327650" y="1365250"/>
          <p14:tracePt t="20617" x="5340350" y="1339850"/>
          <p14:tracePt t="20634" x="5372100" y="1308100"/>
          <p14:tracePt t="20651" x="5384800" y="1282700"/>
          <p14:tracePt t="20668" x="5397500" y="1250950"/>
          <p14:tracePt t="20684" x="5403850" y="1212850"/>
          <p14:tracePt t="20701" x="5403850" y="1193800"/>
          <p14:tracePt t="20717" x="5397500" y="1162050"/>
          <p14:tracePt t="20736" x="5384800" y="1123950"/>
          <p14:tracePt t="20752" x="5359400" y="1079500"/>
          <p14:tracePt t="20768" x="5327650" y="1041400"/>
          <p14:tracePt t="20784" x="5314950" y="1022350"/>
          <p14:tracePt t="20802" x="5295900" y="996950"/>
          <p14:tracePt t="20817" x="5276850" y="984250"/>
          <p14:tracePt t="20834" x="5264150" y="971550"/>
          <p14:tracePt t="20851" x="5238750" y="965200"/>
          <p14:tracePt t="20852" x="5232400" y="958850"/>
          <p14:tracePt t="20868" x="5219700" y="958850"/>
          <p14:tracePt t="20884" x="5168900" y="952500"/>
          <p14:tracePt t="20901" x="5137150" y="952500"/>
          <p14:tracePt t="20902" x="5124450" y="952500"/>
          <p14:tracePt t="20918" x="5111750" y="946150"/>
          <p14:tracePt t="20934" x="5099050" y="946150"/>
          <p14:tracePt t="20984" x="5092700" y="952500"/>
          <p14:tracePt t="21001" x="5086350" y="965200"/>
          <p14:tracePt t="21018" x="5080000" y="977900"/>
          <p14:tracePt t="21034" x="5080000" y="1035050"/>
          <p14:tracePt t="21051" x="5099050" y="1092200"/>
          <p14:tracePt t="21068" x="5137150" y="1155700"/>
          <p14:tracePt t="21086" x="5156200" y="1193800"/>
          <p14:tracePt t="21101" x="5162550" y="1219200"/>
          <p14:tracePt t="21119" x="5168900" y="1238250"/>
          <p14:tracePt t="21134" x="5168900" y="1244600"/>
          <p14:tracePt t="21177" x="5168900" y="1250950"/>
          <p14:tracePt t="21185" x="5168900" y="1257300"/>
          <p14:tracePt t="21201" x="5168900" y="1282700"/>
          <p14:tracePt t="21218" x="5168900" y="1295400"/>
          <p14:tracePt t="21234" x="5175250" y="1308100"/>
          <p14:tracePt t="21251" x="5175250" y="1314450"/>
          <p14:tracePt t="21525" x="5175250" y="1320800"/>
          <p14:tracePt t="21535" x="5175250" y="1327150"/>
          <p14:tracePt t="21551" x="5175250" y="1333500"/>
          <p14:tracePt t="21568" x="5175250" y="1339850"/>
          <p14:tracePt t="21585" x="5175250" y="1346200"/>
          <p14:tracePt t="21601" x="5168900" y="1352550"/>
          <p14:tracePt t="21619" x="5168900" y="1358900"/>
          <p14:tracePt t="21635" x="5168900" y="1365250"/>
          <p14:tracePt t="21651" x="5162550" y="1371600"/>
          <p14:tracePt t="23478" x="5162550" y="1365250"/>
          <p14:tracePt t="23492" x="5168900" y="1358900"/>
          <p14:tracePt t="23517" x="5168900" y="1352550"/>
          <p14:tracePt t="23775" x="5175250" y="1352550"/>
          <p14:tracePt t="24087" x="5175250" y="1346200"/>
          <p14:tracePt t="24092" x="5181600" y="1339850"/>
          <p14:tracePt t="24103" x="5187950" y="1327150"/>
          <p14:tracePt t="24137" x="5194300" y="1320800"/>
          <p14:tracePt t="24153" x="5194300" y="1314450"/>
          <p14:tracePt t="24245" x="5194300" y="1320800"/>
          <p14:tracePt t="24250" x="5194300" y="1327150"/>
          <p14:tracePt t="24271" x="5187950" y="1339850"/>
          <p14:tracePt t="24449" x="5187950" y="1346200"/>
          <p14:tracePt t="24462" x="5181600" y="1352550"/>
          <p14:tracePt t="24489" x="5181600" y="1358900"/>
          <p14:tracePt t="24730" x="5181600" y="1352550"/>
          <p14:tracePt t="24737" x="5187950" y="1352550"/>
          <p14:tracePt t="24754" x="5194300" y="1346200"/>
          <p14:tracePt t="24932" x="5187950" y="1352550"/>
          <p14:tracePt t="25139" x="5194300" y="1352550"/>
          <p14:tracePt t="25143" x="5200650" y="1346200"/>
          <p14:tracePt t="25154" x="5213350" y="1333500"/>
          <p14:tracePt t="25171" x="5245100" y="1320800"/>
          <p14:tracePt t="25188" x="5276850" y="1301750"/>
          <p14:tracePt t="25205" x="5321300" y="1289050"/>
          <p14:tracePt t="25221" x="5416550" y="1282700"/>
          <p14:tracePt t="25238" x="5524500" y="1295400"/>
          <p14:tracePt t="25254" x="5664200" y="1320800"/>
          <p14:tracePt t="25256" x="5721350" y="1327150"/>
          <p14:tracePt t="25271" x="5810250" y="1339850"/>
          <p14:tracePt t="25288" x="5969000" y="1365250"/>
          <p14:tracePt t="25304" x="6197600" y="1390650"/>
          <p14:tracePt t="25321" x="6318250" y="1403350"/>
          <p14:tracePt t="25338" x="6470650" y="1416050"/>
          <p14:tracePt t="25355" x="6584950" y="1422400"/>
          <p14:tracePt t="25373" x="6750050" y="1435100"/>
          <p14:tracePt t="25388" x="6940550" y="1447800"/>
          <p14:tracePt t="25405" x="7131050" y="1466850"/>
          <p14:tracePt t="25421" x="7251700" y="1479550"/>
          <p14:tracePt t="25438" x="7372350" y="1498600"/>
          <p14:tracePt t="25455" x="7429500" y="1504950"/>
          <p14:tracePt t="25471" x="7493000" y="1504950"/>
          <p14:tracePt t="25488" x="7575550" y="1498600"/>
          <p14:tracePt t="25505" x="7677150" y="1498600"/>
          <p14:tracePt t="25522" x="7880350" y="1511300"/>
          <p14:tracePt t="25538" x="7975600" y="1530350"/>
          <p14:tracePt t="25555" x="8051800" y="1536700"/>
          <p14:tracePt t="25571" x="8089900" y="1536700"/>
          <p14:tracePt t="25588" x="8115300" y="1530350"/>
          <p14:tracePt t="25605" x="8153400" y="1524000"/>
          <p14:tracePt t="25621" x="8191500" y="1517650"/>
          <p14:tracePt t="25639" x="8242300" y="1504950"/>
          <p14:tracePt t="25655" x="8350250" y="1466850"/>
          <p14:tracePt t="25672" x="8439150" y="1428750"/>
          <p14:tracePt t="25688" x="8528050" y="1352550"/>
          <p14:tracePt t="25705" x="8566150" y="1282700"/>
          <p14:tracePt t="25721" x="8572500" y="1231900"/>
          <p14:tracePt t="25740" x="8566150" y="1155700"/>
          <p14:tracePt t="25755" x="8547100" y="1104900"/>
          <p14:tracePt t="25772" x="8509000" y="1035050"/>
          <p14:tracePt t="25788" x="8496300" y="1003300"/>
          <p14:tracePt t="25805" x="8464550" y="952500"/>
          <p14:tracePt t="25821" x="8426450" y="895350"/>
          <p14:tracePt t="25838" x="8394700" y="863600"/>
          <p14:tracePt t="25855" x="8362950" y="844550"/>
          <p14:tracePt t="25872" x="8318500" y="819150"/>
          <p14:tracePt t="25890" x="8274050" y="800100"/>
          <p14:tracePt t="25905" x="8216900" y="781050"/>
          <p14:tracePt t="25922" x="8153400" y="762000"/>
          <p14:tracePt t="25939" x="8077200" y="742950"/>
          <p14:tracePt t="25955" x="8020050" y="736600"/>
          <p14:tracePt t="25972" x="7988300" y="730250"/>
          <p14:tracePt t="25988" x="7975600" y="730250"/>
          <p14:tracePt t="26005" x="7969250" y="730250"/>
          <p14:tracePt t="26022" x="7943850" y="736600"/>
          <p14:tracePt t="26038" x="7893050" y="762000"/>
          <p14:tracePt t="26055" x="7848600" y="781050"/>
          <p14:tracePt t="26072" x="7797800" y="787400"/>
          <p14:tracePt t="26090" x="7740650" y="806450"/>
          <p14:tracePt t="26105" x="7670800" y="819150"/>
          <p14:tracePt t="26122" x="7613650" y="838200"/>
          <p14:tracePt t="26139" x="7588250" y="850900"/>
          <p14:tracePt t="26157" x="7575550" y="863600"/>
          <p14:tracePt t="26172" x="7550150" y="876300"/>
          <p14:tracePt t="26188" x="7512050" y="895350"/>
          <p14:tracePt t="26190" x="7486650" y="908050"/>
          <p14:tracePt t="26206" x="7473950" y="914400"/>
          <p14:tracePt t="26222" x="7423150" y="939800"/>
          <p14:tracePt t="26239" x="7397750" y="958850"/>
          <p14:tracePt t="26255" x="7372350" y="971550"/>
          <p14:tracePt t="26273" x="7334250" y="990600"/>
          <p14:tracePt t="26289" x="7315200" y="1003300"/>
          <p14:tracePt t="26305" x="7302500" y="1016000"/>
          <p14:tracePt t="26322" x="7302500" y="1028700"/>
          <p14:tracePt t="26339" x="7302500" y="1041400"/>
          <p14:tracePt t="26355" x="7302500" y="1054100"/>
          <p14:tracePt t="26372" x="7308850" y="1066800"/>
          <p14:tracePt t="26389" x="7321550" y="1092200"/>
          <p14:tracePt t="26405" x="7321550" y="1123950"/>
          <p14:tracePt t="26422" x="7327900" y="1149350"/>
          <p14:tracePt t="26439" x="7327900" y="1181100"/>
          <p14:tracePt t="26455" x="7340600" y="1206500"/>
          <p14:tracePt t="26472" x="7353300" y="1219200"/>
          <p14:tracePt t="26490" x="7435850" y="1270000"/>
          <p14:tracePt t="26505" x="7467600" y="1282700"/>
          <p14:tracePt t="26524" x="7562850" y="1308100"/>
          <p14:tracePt t="26539" x="7658100" y="1320800"/>
          <p14:tracePt t="26556" x="7708900" y="1320800"/>
          <p14:tracePt t="26572" x="7753350" y="1320800"/>
          <p14:tracePt t="26589" x="7804150" y="1320800"/>
          <p14:tracePt t="26606" x="7905750" y="1314450"/>
          <p14:tracePt t="26622" x="8026400" y="1282700"/>
          <p14:tracePt t="26639" x="8147050" y="1257300"/>
          <p14:tracePt t="26656" x="8178800" y="1250950"/>
          <p14:tracePt t="26672" x="8185150" y="1244600"/>
          <p14:tracePt t="26764" x="8185150" y="1238250"/>
          <p14:tracePt t="26772" x="8185150" y="1231900"/>
          <p14:tracePt t="26779" x="8191500" y="1219200"/>
          <p14:tracePt t="26789" x="8191500" y="1212850"/>
          <p14:tracePt t="26806" x="8197850" y="1187450"/>
          <p14:tracePt t="26823" x="8197850" y="1162050"/>
          <p14:tracePt t="26839" x="8197850" y="1130300"/>
          <p14:tracePt t="26856" x="8191500" y="1104900"/>
          <p14:tracePt t="26872" x="8178800" y="1073150"/>
          <p14:tracePt t="26889" x="8159750" y="1035050"/>
          <p14:tracePt t="26906" x="8134350" y="1003300"/>
          <p14:tracePt t="26923" x="8108950" y="977900"/>
          <p14:tracePt t="26940" x="8077200" y="952500"/>
          <p14:tracePt t="26956" x="8051800" y="933450"/>
          <p14:tracePt t="26972" x="7975600" y="914400"/>
          <p14:tracePt t="26989" x="7899400" y="895350"/>
          <p14:tracePt t="27007" x="7893050" y="895350"/>
          <p14:tracePt t="30134" x="7912100" y="901700"/>
          <p14:tracePt t="30142" x="7969250" y="933450"/>
          <p14:tracePt t="30158" x="8051800" y="977900"/>
          <p14:tracePt t="30175" x="8413750" y="1155700"/>
          <p14:tracePt t="30192" x="8661400" y="1282700"/>
          <p14:tracePt t="30209" x="8864600" y="1384300"/>
          <p14:tracePt t="30225" x="8966200" y="1428750"/>
          <p14:tracePt t="30242" x="8985250" y="1441450"/>
          <p14:tracePt t="30277" x="8991600" y="1441450"/>
          <p14:tracePt t="30326" x="8997950" y="1441450"/>
          <p14:tracePt t="30342" x="9074150" y="1498600"/>
          <p14:tracePt t="30358" x="9188450" y="1593850"/>
          <p14:tracePt t="30375" x="9302750" y="1720850"/>
          <p14:tracePt t="30392" x="9378950" y="1841500"/>
          <p14:tracePt t="30409" x="9423400" y="1974850"/>
          <p14:tracePt t="30425" x="9448800" y="2101850"/>
          <p14:tracePt t="30442" x="9467850" y="2209800"/>
          <p14:tracePt t="30459" x="9486900" y="2317750"/>
          <p14:tracePt t="30476" x="9525000" y="2451100"/>
          <p14:tracePt t="30492" x="9588500" y="2559050"/>
          <p14:tracePt t="30509" x="9652000" y="2647950"/>
          <p14:tracePt t="30526" x="9702800" y="2736850"/>
          <p14:tracePt t="30542" x="9734550" y="2832100"/>
          <p14:tracePt t="30559" x="9734550" y="2895600"/>
          <p14:tracePt t="30575" x="9709150" y="2940050"/>
          <p14:tracePt t="30592" x="9683750" y="2965450"/>
          <p14:tracePt t="30609" x="9677400" y="2971800"/>
          <p14:tracePt t="30682" x="9664700" y="2971800"/>
          <p14:tracePt t="30692" x="9652000" y="2971800"/>
          <p14:tracePt t="30709" x="9582150" y="2971800"/>
          <p14:tracePt t="30727" x="9499600" y="2971800"/>
          <p14:tracePt t="30745" x="9404350" y="2971800"/>
          <p14:tracePt t="30760" x="9391650" y="2971800"/>
          <p14:tracePt t="30810" x="9378950" y="2971800"/>
          <p14:tracePt t="30827" x="9296400" y="2971800"/>
          <p14:tracePt t="30846" x="9169400" y="2965450"/>
          <p14:tracePt t="30860" x="9042400" y="2965450"/>
          <p14:tracePt t="30876" x="8953500" y="2965450"/>
          <p14:tracePt t="30894" x="8909050" y="2959100"/>
          <p14:tracePt t="30944" x="8909050" y="2952750"/>
          <p14:tracePt t="30960" x="8909050" y="2946400"/>
          <p14:tracePt t="31011" x="8902700" y="2952750"/>
          <p14:tracePt t="31086" x="8909050" y="2952750"/>
          <p14:tracePt t="31091" x="8921750" y="2952750"/>
          <p14:tracePt t="31109" x="8959850" y="2946400"/>
          <p14:tracePt t="31128" x="8991600" y="2946400"/>
          <p14:tracePt t="31144" x="9010650" y="2946400"/>
          <p14:tracePt t="31301" x="9004300" y="2965450"/>
          <p14:tracePt t="31308" x="8991600" y="2971800"/>
          <p14:tracePt t="31326" x="8928100" y="3079750"/>
          <p14:tracePt t="31344" x="8839200" y="3238500"/>
          <p14:tracePt t="31360" x="8769350" y="3397250"/>
          <p14:tracePt t="31376" x="8718550" y="3530600"/>
          <p14:tracePt t="31393" x="8693150" y="3644900"/>
          <p14:tracePt t="31409" x="8667750" y="3778250"/>
          <p14:tracePt t="31426" x="8616950" y="3898900"/>
          <p14:tracePt t="31443" x="8578850" y="3981450"/>
          <p14:tracePt t="31460" x="8553450" y="4038600"/>
          <p14:tracePt t="31476" x="8528050" y="4083050"/>
          <p14:tracePt t="31493" x="8528050" y="4089400"/>
          <p14:tracePt t="31527" x="8528050" y="4083050"/>
          <p14:tracePt t="31544" x="8534400" y="4064000"/>
          <p14:tracePt t="31562" x="8540750" y="4057650"/>
          <p14:tracePt t="31610" x="8534400" y="4070350"/>
          <p14:tracePt t="31626" x="8509000" y="4089400"/>
          <p14:tracePt t="31643" x="8477250" y="4102100"/>
          <p14:tracePt t="31660" x="8458200" y="4114800"/>
          <p14:tracePt t="31677" x="8432800" y="4114800"/>
          <p14:tracePt t="31694" x="8401050" y="4121150"/>
          <p14:tracePt t="31710" x="8305800" y="4127500"/>
          <p14:tracePt t="31727" x="8115300" y="4140200"/>
          <p14:tracePt t="31743" x="8007350" y="4146550"/>
          <p14:tracePt t="31760" x="7950200" y="4159250"/>
          <p14:tracePt t="31777" x="7943850" y="4159250"/>
          <p14:tracePt t="31896" x="7950200" y="4159250"/>
          <p14:tracePt t="31904" x="7956550" y="4159250"/>
          <p14:tracePt t="31912" x="7988300" y="4165600"/>
          <p14:tracePt t="31927" x="8032750" y="4171950"/>
          <p14:tracePt t="31943" x="8147050" y="4184650"/>
          <p14:tracePt t="31961" x="8369300" y="4203700"/>
          <p14:tracePt t="31977" x="8509000" y="4222750"/>
          <p14:tracePt t="31993" x="8610600" y="4229100"/>
          <p14:tracePt t="32010" x="8699500" y="4241800"/>
          <p14:tracePt t="32027" x="8731250" y="4241800"/>
          <p14:tracePt t="32043" x="8763000" y="4241800"/>
          <p14:tracePt t="32060" x="8801100" y="4241800"/>
          <p14:tracePt t="32077" x="8851900" y="4235450"/>
          <p14:tracePt t="32093" x="8934450" y="4229100"/>
          <p14:tracePt t="32111" x="9023350" y="4229100"/>
          <p14:tracePt t="32127" x="9093200" y="4235450"/>
          <p14:tracePt t="32143" x="9188450" y="4248150"/>
          <p14:tracePt t="32161" x="9258300" y="4254500"/>
          <p14:tracePt t="32177" x="9277350" y="4254500"/>
          <p14:tracePt t="32193" x="9302750" y="4254500"/>
          <p14:tracePt t="32210" x="9347200" y="4248150"/>
          <p14:tracePt t="32227" x="9372600" y="4248150"/>
          <p14:tracePt t="32243" x="9404350" y="4241800"/>
          <p14:tracePt t="32261" x="9436100" y="4241800"/>
          <p14:tracePt t="32277" x="9474200" y="4235450"/>
          <p14:tracePt t="32295" x="9512300" y="4235450"/>
          <p14:tracePt t="32310" x="9563100" y="4229100"/>
          <p14:tracePt t="32327" x="9613900" y="4222750"/>
          <p14:tracePt t="32344" x="9658350" y="4216400"/>
          <p14:tracePt t="32360" x="9677400" y="4210050"/>
          <p14:tracePt t="32377" x="9702800" y="4210050"/>
          <p14:tracePt t="32394" x="9709150" y="4210050"/>
          <p14:tracePt t="32410" x="9715500" y="4210050"/>
          <p14:tracePt t="32463" x="9702800" y="4210050"/>
          <p14:tracePt t="32478" x="9645650" y="4222750"/>
          <p14:tracePt t="32493" x="9512300" y="4248150"/>
          <p14:tracePt t="32510" x="9366250" y="4279900"/>
          <p14:tracePt t="32527" x="9220200" y="4305300"/>
          <p14:tracePt t="32545" x="9099550" y="4324350"/>
          <p14:tracePt t="32560" x="8972550" y="4343400"/>
          <p14:tracePt t="32577" x="8820150" y="4356100"/>
          <p14:tracePt t="32594" x="8616950" y="4368800"/>
          <p14:tracePt t="32610" x="8432800" y="4375150"/>
          <p14:tracePt t="32627" x="8248650" y="4394200"/>
          <p14:tracePt t="32644" x="8153400" y="4419600"/>
          <p14:tracePt t="32661" x="8128000" y="4432300"/>
          <p14:tracePt t="32711" x="8121650" y="4445000"/>
          <p14:tracePt t="32728" x="8096250" y="4476750"/>
          <p14:tracePt t="32744" x="8077200" y="4502150"/>
          <p14:tracePt t="32761" x="8070850" y="4527550"/>
          <p14:tracePt t="32777" x="8070850" y="4565650"/>
          <p14:tracePt t="32796" x="8083550" y="4610100"/>
          <p14:tracePt t="32811" x="8089900" y="4616450"/>
          <p14:tracePt t="32827" x="8102600" y="4622800"/>
          <p14:tracePt t="32844" x="8140700" y="4622800"/>
          <p14:tracePt t="32861" x="8223250" y="4616450"/>
          <p14:tracePt t="32877" x="8274050" y="4610100"/>
          <p14:tracePt t="32894" x="8286750" y="4610100"/>
          <p14:tracePt t="32911" x="8299450" y="4603750"/>
          <p14:tracePt t="32928" x="8318500" y="4603750"/>
          <p14:tracePt t="32961" x="8324850" y="4603750"/>
          <p14:tracePt t="32994" x="8337550" y="4603750"/>
          <p14:tracePt t="33011" x="8362950" y="4591050"/>
          <p14:tracePt t="33028" x="8407400" y="4578350"/>
          <p14:tracePt t="33044" x="8451850" y="4572000"/>
          <p14:tracePt t="33061" x="8477250" y="4572000"/>
          <p14:tracePt t="33079" x="8502650" y="4572000"/>
          <p14:tracePt t="33096" x="8547100" y="4572000"/>
          <p14:tracePt t="33112" x="8604250" y="4584700"/>
          <p14:tracePt t="33115" x="8655050" y="4591050"/>
          <p14:tracePt t="33131" x="8699500" y="4591050"/>
          <p14:tracePt t="33132" x="8769350" y="4603750"/>
          <p14:tracePt t="33144" x="8890000" y="4610100"/>
          <p14:tracePt t="33164" x="9036050" y="4616450"/>
          <p14:tracePt t="33178" x="9093200" y="4616450"/>
          <p14:tracePt t="33194" x="9220200" y="4616450"/>
          <p14:tracePt t="33211" x="9239250" y="4616450"/>
          <p14:tracePt t="33319" x="9245600" y="4616450"/>
          <p14:tracePt t="33326" x="9251950" y="4616450"/>
          <p14:tracePt t="33344" x="9277350" y="4610100"/>
          <p14:tracePt t="33362" x="9302750" y="4603750"/>
          <p14:tracePt t="33380" x="9334500" y="4597400"/>
          <p14:tracePt t="33395" x="9372600" y="4597400"/>
          <p14:tracePt t="33411" x="9423400" y="4603750"/>
          <p14:tracePt t="33428" x="9493250" y="4629150"/>
          <p14:tracePt t="33444" x="9575800" y="4648200"/>
          <p14:tracePt t="33461" x="9658350" y="4660900"/>
          <p14:tracePt t="33478" x="9740900" y="4660900"/>
          <p14:tracePt t="33495" x="9791700" y="4654550"/>
          <p14:tracePt t="33511" x="9848850" y="4635500"/>
          <p14:tracePt t="33528" x="9880600" y="4622800"/>
          <p14:tracePt t="33544" x="9925050" y="4616450"/>
          <p14:tracePt t="33561" x="9931400" y="4610100"/>
          <p14:tracePt t="33627" x="9925050" y="4610100"/>
          <p14:tracePt t="33632" x="9918700" y="4610100"/>
          <p14:tracePt t="33645" x="9899650" y="4616450"/>
          <p14:tracePt t="33662" x="9855200" y="4616450"/>
          <p14:tracePt t="33679" x="9817100" y="4616450"/>
          <p14:tracePt t="33695" x="9747250" y="4622800"/>
          <p14:tracePt t="33711" x="9652000" y="4635500"/>
          <p14:tracePt t="33728" x="9505950" y="4667250"/>
          <p14:tracePt t="33745" x="9372600" y="4699000"/>
          <p14:tracePt t="33762" x="9245600" y="4724400"/>
          <p14:tracePt t="33781" x="9093200" y="4743450"/>
          <p14:tracePt t="33795" x="9017000" y="4749800"/>
          <p14:tracePt t="33812" x="8947150" y="4749800"/>
          <p14:tracePt t="33828" x="8890000" y="4749800"/>
          <p14:tracePt t="33845" x="8782050" y="4749800"/>
          <p14:tracePt t="33862" x="8693150" y="4743450"/>
          <p14:tracePt t="33879" x="8623300" y="4737100"/>
          <p14:tracePt t="33895" x="8578850" y="4737100"/>
          <p14:tracePt t="33946" x="8572500" y="4737100"/>
          <p14:tracePt t="33961" x="8528050" y="4737100"/>
          <p14:tracePt t="33978" x="8413750" y="4756150"/>
          <p14:tracePt t="33996" x="8299450" y="4781550"/>
          <p14:tracePt t="34013" x="8216900" y="4813300"/>
          <p14:tracePt t="34029" x="8191500" y="4826000"/>
          <p14:tracePt t="34045" x="8185150" y="4832350"/>
          <p14:tracePt t="34062" x="8185150" y="4838700"/>
          <p14:tracePt t="34078" x="8185150" y="4864100"/>
          <p14:tracePt t="34095" x="8197850" y="4889500"/>
          <p14:tracePt t="34112" x="8229600" y="4946650"/>
          <p14:tracePt t="34129" x="8267700" y="4984750"/>
          <p14:tracePt t="34145" x="8324850" y="5016500"/>
          <p14:tracePt t="34162" x="8407400" y="5048250"/>
          <p14:tracePt t="34178" x="8566150" y="5073650"/>
          <p14:tracePt t="34195" x="8826500" y="5092700"/>
          <p14:tracePt t="34212" x="9099550" y="5105400"/>
          <p14:tracePt t="34228" x="9353550" y="5111750"/>
          <p14:tracePt t="34245" x="9575800" y="5111750"/>
          <p14:tracePt t="34262" x="9759950" y="5111750"/>
          <p14:tracePt t="34280" x="9848850" y="5111750"/>
          <p14:tracePt t="34296" x="9861550" y="5105400"/>
          <p14:tracePt t="34329" x="9861550" y="5099050"/>
          <p14:tracePt t="34346" x="9867900" y="5080000"/>
          <p14:tracePt t="34363" x="9880600" y="5073650"/>
          <p14:tracePt t="34378" x="9893300" y="5054600"/>
          <p14:tracePt t="34396" x="9912350" y="5041900"/>
          <p14:tracePt t="34412" x="9937750" y="5029200"/>
          <p14:tracePt t="34429" x="9969500" y="5003800"/>
          <p14:tracePt t="34445" x="10007600" y="4972050"/>
          <p14:tracePt t="34462" x="10039350" y="4940300"/>
          <p14:tracePt t="34479" x="10058400" y="4902200"/>
          <p14:tracePt t="34495" x="10071100" y="4838700"/>
          <p14:tracePt t="34512" x="10071100" y="4775200"/>
          <p14:tracePt t="34529" x="10039350" y="4711700"/>
          <p14:tracePt t="34546" x="9969500" y="4622800"/>
          <p14:tracePt t="34562" x="9899650" y="4565650"/>
          <p14:tracePt t="34580" x="9836150" y="4514850"/>
          <p14:tracePt t="34596" x="9791700" y="4489450"/>
          <p14:tracePt t="34615" x="9690100" y="4457700"/>
          <p14:tracePt t="34629" x="9563100" y="4425950"/>
          <p14:tracePt t="34645" x="9423400" y="4419600"/>
          <p14:tracePt t="34662" x="9258300" y="4419600"/>
          <p14:tracePt t="34679" x="9080500" y="4438650"/>
          <p14:tracePt t="34697" x="8991600" y="4457700"/>
          <p14:tracePt t="34714" x="8928100" y="4495800"/>
          <p14:tracePt t="34731" x="8883650" y="4533900"/>
          <p14:tracePt t="34747" x="8839200" y="4584700"/>
          <p14:tracePt t="34764" x="8775700" y="4654550"/>
          <p14:tracePt t="34780" x="8712200" y="4718050"/>
          <p14:tracePt t="34798" x="8629650" y="4806950"/>
          <p14:tracePt t="34812" x="8604250" y="4870450"/>
          <p14:tracePt t="34831" x="8597900" y="4889500"/>
          <p14:tracePt t="34847" x="8604250" y="4927600"/>
          <p14:tracePt t="34881" x="8604250" y="4933950"/>
          <p14:tracePt t="35042" x="8597900" y="4933950"/>
          <p14:tracePt t="35050" x="8591550" y="4933950"/>
          <p14:tracePt t="35063" x="8534400" y="4914900"/>
          <p14:tracePt t="35080" x="8477250" y="4895850"/>
          <p14:tracePt t="35097" x="8451850" y="4883150"/>
          <p14:tracePt t="35114" x="8445500" y="4883150"/>
          <p14:tracePt t="35202" x="8439150" y="4883150"/>
          <p14:tracePt t="35254" x="8439150" y="4889500"/>
          <p14:tracePt t="35272" x="8439150" y="4895850"/>
          <p14:tracePt t="35280" x="8445500" y="4902200"/>
          <p14:tracePt t="35298" x="8458200" y="4921250"/>
          <p14:tracePt t="35314" x="8470900" y="4946650"/>
          <p14:tracePt t="35329" x="8502650" y="4972050"/>
          <p14:tracePt t="35348" x="8547100" y="5003800"/>
          <p14:tracePt t="35364" x="8597900" y="5016500"/>
          <p14:tracePt t="35381" x="8712200" y="5022850"/>
          <p14:tracePt t="35396" x="8737600" y="5016500"/>
          <p14:tracePt t="35398" x="8794750" y="5003800"/>
          <p14:tracePt t="35414" x="8864600" y="4984750"/>
          <p14:tracePt t="35433" x="9048750" y="4927600"/>
          <p14:tracePt t="35447" x="9169400" y="4876800"/>
          <p14:tracePt t="35465" x="9251950" y="4838700"/>
          <p14:tracePt t="35482" x="9296400" y="4806950"/>
          <p14:tracePt t="35502" x="9296400" y="4794250"/>
          <p14:tracePt t="35515" x="9258300" y="4762500"/>
          <p14:tracePt t="35532" x="9182100" y="4730750"/>
          <p14:tracePt t="35549" x="9080500" y="4692650"/>
          <p14:tracePt t="35552" x="9010650" y="4667250"/>
          <p14:tracePt t="35564" x="8940800" y="4641850"/>
          <p14:tracePt t="35567" x="8877300" y="4622800"/>
          <p14:tracePt t="35580" x="8813800" y="4603750"/>
          <p14:tracePt t="35583" x="8763000" y="4591050"/>
          <p14:tracePt t="35596" x="8718550" y="4578350"/>
          <p14:tracePt t="35599" x="8699500" y="4572000"/>
          <p14:tracePt t="35613" x="8642350" y="4565650"/>
          <p14:tracePt t="35616" x="8572500" y="4559300"/>
          <p14:tracePt t="35630" x="8515350" y="4559300"/>
          <p14:tracePt t="35632" x="8464550" y="4559300"/>
          <p14:tracePt t="35646" x="8388350" y="4565650"/>
          <p14:tracePt t="35664" x="8382000" y="4565650"/>
          <p14:tracePt t="40356" x="8375650" y="4572000"/>
          <p14:tracePt t="40361" x="8356600" y="4572000"/>
          <p14:tracePt t="40370" x="8331200" y="4578350"/>
          <p14:tracePt t="40384" x="8305800" y="4584700"/>
          <p14:tracePt t="40403" x="8299450" y="4584700"/>
          <p14:tracePt t="40551" x="8293100" y="4584700"/>
          <p14:tracePt t="40555" x="8286750" y="4584700"/>
          <p14:tracePt t="40567" x="8248650" y="4584700"/>
          <p14:tracePt t="40584" x="8197850" y="4584700"/>
          <p14:tracePt t="40601" x="8178800" y="4584700"/>
          <p14:tracePt t="40954" x="8172450" y="4584700"/>
          <p14:tracePt t="40958" x="8166100" y="4591050"/>
          <p14:tracePt t="40967" x="8147050" y="4591050"/>
          <p14:tracePt t="40985" x="8115300" y="4603750"/>
          <p14:tracePt t="41002" x="8102600" y="4603750"/>
          <p14:tracePt t="41019" x="8083550" y="4610100"/>
          <p14:tracePt t="41036" x="8064500" y="4610100"/>
          <p14:tracePt t="41052" x="8045450" y="4610100"/>
          <p14:tracePt t="41069" x="8020050" y="4610100"/>
          <p14:tracePt t="41073" x="8007350" y="4610100"/>
          <p14:tracePt t="41086" x="7988300" y="4610100"/>
          <p14:tracePt t="41102" x="7924800" y="4591050"/>
          <p14:tracePt t="41105" x="7893050" y="4584700"/>
          <p14:tracePt t="41119" x="7861300" y="4578350"/>
          <p14:tracePt t="41122" x="7810500" y="4559300"/>
          <p14:tracePt t="41136" x="7778750" y="4546600"/>
          <p14:tracePt t="41139" x="7753350" y="4540250"/>
          <p14:tracePt t="41151" x="7708900" y="4514850"/>
          <p14:tracePt t="41170" x="7689850" y="4495800"/>
          <p14:tracePt t="41187" x="7677150" y="4464050"/>
          <p14:tracePt t="41204" x="7645400" y="4419600"/>
          <p14:tracePt t="41218" x="7600950" y="4356100"/>
          <p14:tracePt t="41236" x="7531100" y="4279900"/>
          <p14:tracePt t="41258" x="7404100" y="4152900"/>
          <p14:tracePt t="41270" x="7366000" y="4114800"/>
          <p14:tracePt t="41284" x="7315200" y="4057650"/>
          <p14:tracePt t="41301" x="7258050" y="3981450"/>
          <p14:tracePt t="41319" x="7207250" y="3917950"/>
          <p14:tracePt t="41337" x="7118350" y="3771900"/>
          <p14:tracePt t="41354" x="7054850" y="3651250"/>
          <p14:tracePt t="41370" x="6940550" y="3511550"/>
          <p14:tracePt t="41386" x="6775450" y="3371850"/>
          <p14:tracePt t="41402" x="6623050" y="3263900"/>
          <p14:tracePt t="41419" x="6477000" y="3175000"/>
          <p14:tracePt t="41434" x="6375400" y="3105150"/>
          <p14:tracePt t="41453" x="6318250" y="3060700"/>
          <p14:tracePt t="41469" x="6299200" y="3028950"/>
          <p14:tracePt t="41485" x="6261100" y="3003550"/>
          <p14:tracePt t="41503" x="6140450" y="2984500"/>
          <p14:tracePt t="41518" x="5956300" y="2965450"/>
          <p14:tracePt t="41535" x="5695950" y="2952750"/>
          <p14:tracePt t="41553" x="5429250" y="2940050"/>
          <p14:tracePt t="41570" x="5092700" y="2921000"/>
          <p14:tracePt t="41587" x="5016500" y="2921000"/>
          <p14:tracePt t="41590" x="4953000" y="2921000"/>
          <p14:tracePt t="41603" x="4845050" y="2921000"/>
          <p14:tracePt t="41618" x="4667250" y="2921000"/>
          <p14:tracePt t="41635" x="4521200" y="2921000"/>
          <p14:tracePt t="41653" x="4324350" y="2921000"/>
          <p14:tracePt t="41671" x="4159250" y="2908300"/>
          <p14:tracePt t="41687" x="4070350" y="2901950"/>
          <p14:tracePt t="41703" x="4051300" y="2901950"/>
          <p14:tracePt t="41720" x="4044950" y="2901950"/>
          <p14:tracePt t="41736" x="4038600" y="2914650"/>
          <p14:tracePt t="41753" x="4019550" y="2933700"/>
          <p14:tracePt t="41757" x="4006850" y="2946400"/>
          <p14:tracePt t="41770" x="3987800" y="2952750"/>
          <p14:tracePt t="41787" x="3924300" y="2990850"/>
          <p14:tracePt t="41803" x="3860800" y="3022600"/>
          <p14:tracePt t="41820" x="3829050" y="3041650"/>
          <p14:tracePt t="41822" x="3822700" y="3048000"/>
          <p14:tracePt t="41926" x="3822700" y="3054350"/>
          <p14:tracePt t="41935" x="3822700" y="3060700"/>
          <p14:tracePt t="41953" x="3822700" y="3067050"/>
          <p14:tracePt t="42300" x="3829050" y="3067050"/>
          <p14:tracePt t="42306" x="3835400" y="3060700"/>
          <p14:tracePt t="42318" x="3860800" y="3048000"/>
          <p14:tracePt t="42337" x="3892550" y="3035300"/>
          <p14:tracePt t="42456" x="3905250" y="3028950"/>
          <p14:tracePt t="42461" x="3911600" y="3028950"/>
          <p14:tracePt t="42468" x="3924300" y="3022600"/>
          <p14:tracePt t="42487" x="3943350" y="3009900"/>
          <p14:tracePt t="42504" x="3956050" y="3009900"/>
          <p14:tracePt t="42519" x="3962400" y="3003550"/>
          <p14:tracePt t="42536" x="3975100" y="2997200"/>
          <p14:tracePt t="42554" x="3975100" y="2990850"/>
          <p14:tracePt t="43159" x="3968750" y="2984500"/>
          <p14:tracePt t="43165" x="3956050" y="2978150"/>
          <p14:tracePt t="43171" x="3930650" y="2971800"/>
          <p14:tracePt t="43186" x="3905250" y="2965450"/>
          <p14:tracePt t="43203" x="3848100" y="2952750"/>
          <p14:tracePt t="43221" x="3822700" y="2946400"/>
          <p14:tracePt t="43238" x="3803650" y="2940050"/>
          <p14:tracePt t="43254" x="3790950" y="2933700"/>
          <p14:tracePt t="43270" x="3784600" y="2933700"/>
          <p14:tracePt t="43290" x="3765550" y="2933700"/>
          <p14:tracePt t="43306" x="3727450" y="2933700"/>
          <p14:tracePt t="43321" x="3651250" y="2933700"/>
          <p14:tracePt t="43338" x="3594100" y="2927350"/>
          <p14:tracePt t="43354" x="3498850" y="2927350"/>
          <p14:tracePt t="43372" x="3454400" y="2927350"/>
          <p14:tracePt t="43388" x="3409950" y="2927350"/>
          <p14:tracePt t="43404" x="3384550" y="2927350"/>
          <p14:tracePt t="43407" x="3365500" y="2927350"/>
          <p14:tracePt t="43421" x="3346450" y="2927350"/>
          <p14:tracePt t="43423" x="3340100" y="2927350"/>
          <p14:tracePt t="43454" x="3333750" y="2927350"/>
          <p14:tracePt t="43471" x="3314700" y="2921000"/>
          <p14:tracePt t="43487" x="3282950" y="2914650"/>
          <p14:tracePt t="43504" x="3251200" y="2908300"/>
          <p14:tracePt t="43521" x="3225800" y="2908300"/>
          <p14:tracePt t="43538" x="3206750" y="2908300"/>
          <p14:tracePt t="43554" x="3143250" y="2908300"/>
          <p14:tracePt t="43572" x="3054350" y="2908300"/>
          <p14:tracePt t="43588" x="2965450" y="2895600"/>
          <p14:tracePt t="43604" x="2914650" y="2882900"/>
          <p14:tracePt t="43621" x="2882900" y="2870200"/>
          <p14:tracePt t="43691" x="2876550" y="2870200"/>
          <p14:tracePt t="43704" x="2863850" y="2870200"/>
          <p14:tracePt t="43724" x="2800350" y="2863850"/>
          <p14:tracePt t="43738" x="2768600" y="2863850"/>
          <p14:tracePt t="43754" x="2724150" y="2844800"/>
          <p14:tracePt t="43772" x="2686050" y="2806700"/>
          <p14:tracePt t="43786" x="2667000" y="2774950"/>
          <p14:tracePt t="43807" x="2654300" y="2730500"/>
          <p14:tracePt t="43820" x="2641600" y="2705100"/>
          <p14:tracePt t="43838" x="2616200" y="2679700"/>
          <p14:tracePt t="43853" x="2584450" y="2647950"/>
          <p14:tracePt t="43871" x="2540000" y="2622550"/>
          <p14:tracePt t="43890" x="2438400" y="2565400"/>
          <p14:tracePt t="43905" x="2419350" y="2552700"/>
          <p14:tracePt t="43922" x="2355850" y="2514600"/>
          <p14:tracePt t="43938" x="2298700" y="2482850"/>
          <p14:tracePt t="43941" x="2273300" y="2470150"/>
          <p14:tracePt t="43956" x="2235200" y="2457450"/>
          <p14:tracePt t="43957" x="2197100" y="2444750"/>
          <p14:tracePt t="43970" x="2178050" y="2444750"/>
          <p14:tracePt t="43972" x="2127250" y="2438400"/>
          <p14:tracePt t="43987" x="2076450" y="2432050"/>
          <p14:tracePt t="44005" x="1930400" y="2425700"/>
          <p14:tracePt t="44022" x="1873250" y="2425700"/>
          <p14:tracePt t="44037" x="1835150" y="2425700"/>
          <p14:tracePt t="44053" x="1822450" y="2432050"/>
          <p14:tracePt t="44072" x="1797050" y="2438400"/>
          <p14:tracePt t="44089" x="1739900" y="2470150"/>
          <p14:tracePt t="44105" x="1657350" y="2508250"/>
          <p14:tracePt t="44121" x="1568450" y="2540000"/>
          <p14:tracePt t="44139" x="1492250" y="2578100"/>
          <p14:tracePt t="44155" x="1473200" y="2603500"/>
          <p14:tracePt t="44172" x="1466850" y="2628900"/>
          <p14:tracePt t="44174" x="1466850" y="2647950"/>
          <p14:tracePt t="44187" x="1466850" y="2686050"/>
          <p14:tracePt t="44205" x="1441450" y="2768600"/>
          <p14:tracePt t="44222" x="1409700" y="2838450"/>
          <p14:tracePt t="44240" x="1390650" y="2901950"/>
          <p14:tracePt t="44254" x="1384300" y="2933700"/>
          <p14:tracePt t="44271" x="1384300" y="3016250"/>
          <p14:tracePt t="44288" x="1397000" y="3060700"/>
          <p14:tracePt t="44305" x="1409700" y="3073400"/>
          <p14:tracePt t="44320" x="1416050" y="3086100"/>
          <p14:tracePt t="44338" x="1422400" y="3098800"/>
          <p14:tracePt t="44355" x="1422400" y="3136900"/>
          <p14:tracePt t="44372" x="1422400" y="3149600"/>
          <p14:tracePt t="44389" x="1422400" y="3155950"/>
          <p14:tracePt t="44434" x="1428750" y="3162300"/>
          <p14:tracePt t="44438" x="1435100" y="3168650"/>
          <p14:tracePt t="44454" x="1447800" y="3175000"/>
          <p14:tracePt t="44471" x="1517650" y="3251200"/>
          <p14:tracePt t="44488" x="1543050" y="3289300"/>
          <p14:tracePt t="44505" x="1568450" y="3327400"/>
          <p14:tracePt t="44522" x="1574800" y="3340100"/>
          <p14:tracePt t="44539" x="1581150" y="3346450"/>
          <p14:tracePt t="44555" x="1593850" y="3359150"/>
          <p14:tracePt t="44572" x="1619250" y="3384550"/>
          <p14:tracePt t="44588" x="1657350" y="3429000"/>
          <p14:tracePt t="44606" x="1682750" y="3467100"/>
          <p14:tracePt t="44622" x="1695450" y="3498850"/>
          <p14:tracePt t="44639" x="1708150" y="3524250"/>
          <p14:tracePt t="44643" x="1708150" y="3530600"/>
          <p14:tracePt t="44654" x="1708150" y="3536950"/>
          <p14:tracePt t="44674" x="1714500" y="3536950"/>
          <p14:tracePt t="44689" x="1720850" y="3536950"/>
          <p14:tracePt t="44706" x="1809750" y="3498850"/>
          <p14:tracePt t="44722" x="1949450" y="3448050"/>
          <p14:tracePt t="44737" x="2076450" y="3397250"/>
          <p14:tracePt t="44756" x="2165350" y="3352800"/>
          <p14:tracePt t="44772" x="2190750" y="3333750"/>
          <p14:tracePt t="44788" x="2197100" y="3327400"/>
          <p14:tracePt t="44805" x="2197100" y="3314700"/>
          <p14:tracePt t="44821" x="2197100" y="3282950"/>
          <p14:tracePt t="44838" x="2178050" y="3251200"/>
          <p14:tracePt t="44857" x="2152650" y="3206750"/>
          <p14:tracePt t="44873" x="2133600" y="3194050"/>
          <p14:tracePt t="44889" x="2120900" y="3181350"/>
          <p14:tracePt t="44905" x="2120900" y="3175000"/>
          <p14:tracePt t="44975" x="2120900" y="3168650"/>
          <p14:tracePt t="44982" x="2120900" y="3162300"/>
          <p14:tracePt t="44989" x="2120900" y="3155950"/>
          <p14:tracePt t="45006" x="2120900" y="3130550"/>
          <p14:tracePt t="45022" x="2120900" y="3117850"/>
          <p14:tracePt t="45039" x="2120900" y="3098800"/>
          <p14:tracePt t="45056" x="2120900" y="3092450"/>
          <p14:tracePt t="45072" x="2120900" y="3086100"/>
          <p14:tracePt t="45089" x="2120900" y="3079750"/>
          <p14:tracePt t="45122" x="2120900" y="3073400"/>
          <p14:tracePt t="45192" x="2120900" y="3067050"/>
          <p14:tracePt t="45241" x="2120900" y="3060700"/>
          <p14:tracePt t="45356" x="2120900" y="3048000"/>
          <p14:tracePt t="45362" x="2120900" y="3041650"/>
          <p14:tracePt t="45372" x="2120900" y="3028950"/>
          <p14:tracePt t="45388" x="2127250" y="2997200"/>
          <p14:tracePt t="45406" x="2127250" y="2965450"/>
          <p14:tracePt t="45423" x="2127250" y="2933700"/>
          <p14:tracePt t="45438" x="2127250" y="2901950"/>
          <p14:tracePt t="45459" x="2101850" y="2863850"/>
          <p14:tracePt t="45472" x="2089150" y="2851150"/>
          <p14:tracePt t="45489" x="2063750" y="2844800"/>
          <p14:tracePt t="45506" x="2012950" y="2825750"/>
          <p14:tracePt t="45524" x="1981200" y="2813050"/>
          <p14:tracePt t="45540" x="1930400" y="2800350"/>
          <p14:tracePt t="45555" x="1854200" y="2781300"/>
          <p14:tracePt t="45573" x="1746250" y="2762250"/>
          <p14:tracePt t="45590" x="1663700" y="2755900"/>
          <p14:tracePt t="45609" x="1581150" y="2743200"/>
          <p14:tracePt t="45625" x="1511300" y="2743200"/>
          <p14:tracePt t="45639" x="1466850" y="2749550"/>
          <p14:tracePt t="45656" x="1403350" y="2768600"/>
          <p14:tracePt t="45674" x="1358900" y="2794000"/>
          <p14:tracePt t="45692" x="1339850" y="2813050"/>
          <p14:tracePt t="45707" x="1320800" y="2844800"/>
          <p14:tracePt t="45723" x="1308100" y="2908300"/>
          <p14:tracePt t="45742" x="1308100" y="3028950"/>
          <p14:tracePt t="45756" x="1320800" y="3073400"/>
          <p14:tracePt t="45774" x="1403350" y="3213100"/>
          <p14:tracePt t="45791" x="1454150" y="3263900"/>
          <p14:tracePt t="45806" x="1530350" y="3321050"/>
          <p14:tracePt t="45822" x="1612900" y="3365500"/>
          <p14:tracePt t="45840" x="1695450" y="3397250"/>
          <p14:tracePt t="45855" x="1765300" y="3422650"/>
          <p14:tracePt t="45873" x="1841500" y="3435350"/>
          <p14:tracePt t="45876" x="1879600" y="3448050"/>
          <p14:tracePt t="45890" x="1911350" y="3454400"/>
          <p14:tracePt t="45907" x="1955800" y="3460750"/>
          <p14:tracePt t="45922" x="2000250" y="3460750"/>
          <p14:tracePt t="45938" x="2051050" y="3460750"/>
          <p14:tracePt t="45956" x="2089150" y="3454400"/>
          <p14:tracePt t="45959" x="2095500" y="3448050"/>
          <p14:tracePt t="45972" x="2095500" y="3441700"/>
          <p14:tracePt t="46007" x="2089150" y="3416300"/>
          <p14:tracePt t="46023" x="2082800" y="3397250"/>
          <p14:tracePt t="46040" x="2076450" y="3365500"/>
          <p14:tracePt t="46057" x="2076450" y="3321050"/>
          <p14:tracePt t="46073" x="2076450" y="3276600"/>
          <p14:tracePt t="46090" x="2089150" y="3238500"/>
          <p14:tracePt t="46107" x="2089150" y="3232150"/>
          <p14:tracePt t="46417" x="2089150" y="3225800"/>
          <p14:tracePt t="46423" x="2089150" y="3219450"/>
          <p14:tracePt t="46441" x="2089150" y="3200400"/>
          <p14:tracePt t="46457" x="2095500" y="3181350"/>
          <p14:tracePt t="46475" x="2108200" y="3162300"/>
          <p14:tracePt t="46491" x="2127250" y="3130550"/>
          <p14:tracePt t="46507" x="2139950" y="3105150"/>
          <p14:tracePt t="46525" x="2152650" y="3079750"/>
          <p14:tracePt t="46540" x="2165350" y="3048000"/>
          <p14:tracePt t="46557" x="2171700" y="3022600"/>
          <p14:tracePt t="46559" x="2171700" y="3016250"/>
          <p14:tracePt t="46573" x="2171700" y="3009900"/>
          <p14:tracePt t="46576" x="2171700" y="3003550"/>
          <p14:tracePt t="46589" x="2171700" y="2997200"/>
          <p14:tracePt t="46608" x="2146300" y="2984500"/>
          <p14:tracePt t="46624" x="2114550" y="2971800"/>
          <p14:tracePt t="46643" x="2095500" y="2959100"/>
          <p14:tracePt t="46656" x="2076450" y="2940050"/>
          <p14:tracePt t="46674" x="2051050" y="2921000"/>
          <p14:tracePt t="46690" x="2012950" y="2901950"/>
          <p14:tracePt t="46707" x="1917700" y="2882900"/>
          <p14:tracePt t="46722" x="1822450" y="2870200"/>
          <p14:tracePt t="46739" x="1739900" y="2857500"/>
          <p14:tracePt t="46758" x="1701800" y="2844800"/>
          <p14:tracePt t="46807" x="1689100" y="2851150"/>
          <p14:tracePt t="46825" x="1606550" y="2895600"/>
          <p14:tracePt t="46840" x="1562100" y="2914650"/>
          <p14:tracePt t="46842" x="1517650" y="2933700"/>
          <p14:tracePt t="46858" x="1447800" y="2959100"/>
          <p14:tracePt t="46877" x="1409700" y="2990850"/>
          <p14:tracePt t="46889" x="1397000" y="3035300"/>
          <p14:tracePt t="46907" x="1397000" y="3067050"/>
          <p14:tracePt t="46922" x="1416050" y="3092450"/>
          <p14:tracePt t="46943" x="1441450" y="3117850"/>
          <p14:tracePt t="46957" x="1466850" y="3162300"/>
          <p14:tracePt t="46972" x="1511300" y="3225800"/>
          <p14:tracePt t="46991" x="1549400" y="3302000"/>
          <p14:tracePt t="47008" x="1568450" y="3359150"/>
          <p14:tracePt t="47023" x="1587500" y="3416300"/>
          <p14:tracePt t="47041" x="1606550" y="3448050"/>
          <p14:tracePt t="47057" x="1619250" y="3460750"/>
          <p14:tracePt t="47074" x="1644650" y="3467100"/>
          <p14:tracePt t="47091" x="1663700" y="3467100"/>
          <p14:tracePt t="47109" x="1689100" y="3473450"/>
          <p14:tracePt t="47114" x="1695450" y="3473450"/>
          <p14:tracePt t="47123" x="1701800" y="3473450"/>
          <p14:tracePt t="47141" x="1714500" y="3473450"/>
          <p14:tracePt t="47158" x="1727200" y="3479800"/>
          <p14:tracePt t="47174" x="1752600" y="3479800"/>
          <p14:tracePt t="47189" x="1778000" y="3486150"/>
          <p14:tracePt t="47208" x="1809750" y="3486150"/>
          <p14:tracePt t="47224" x="1860550" y="3486150"/>
          <p14:tracePt t="47241" x="1930400" y="3486150"/>
          <p14:tracePt t="47257" x="1974850" y="3473450"/>
          <p14:tracePt t="47258" x="2025650" y="3460750"/>
          <p14:tracePt t="47273" x="2044700" y="3454400"/>
          <p14:tracePt t="47293" x="2082800" y="3422650"/>
          <p14:tracePt t="47319" x="2082800" y="3416300"/>
          <p14:tracePt t="47325" x="2082800" y="3409950"/>
          <p14:tracePt t="47340" x="2076450" y="3403600"/>
          <p14:tracePt t="47359" x="2070100" y="3397250"/>
          <p14:tracePt t="47374" x="2063750" y="3397250"/>
          <p14:tracePt t="47411" x="2063750" y="3384550"/>
          <p14:tracePt t="47425" x="2063750" y="3371850"/>
          <p14:tracePt t="47484" x="2070100" y="3365500"/>
          <p14:tracePt t="47491" x="2076450" y="3365500"/>
          <p14:tracePt t="47510" x="2082800" y="3365500"/>
          <p14:tracePt t="47779" x="2070100" y="3371850"/>
          <p14:tracePt t="47785" x="2063750" y="3378200"/>
          <p14:tracePt t="47808" x="2006600" y="3416300"/>
          <p14:tracePt t="47824" x="1968500" y="3441700"/>
          <p14:tracePt t="47843" x="1917700" y="3479800"/>
          <p14:tracePt t="47857" x="1841500" y="3505200"/>
          <p14:tracePt t="47875" x="1758950" y="3530600"/>
          <p14:tracePt t="47891" x="1670050" y="3549650"/>
          <p14:tracePt t="47907" x="1600200" y="3556000"/>
          <p14:tracePt t="47924" x="1555750" y="3562350"/>
          <p14:tracePt t="47942" x="1549400" y="3562350"/>
          <p14:tracePt t="48011" x="1543050" y="3562350"/>
          <p14:tracePt t="48015" x="1536700" y="3562350"/>
          <p14:tracePt t="48023" x="1511300" y="3562350"/>
          <p14:tracePt t="48041" x="1473200" y="3568700"/>
          <p14:tracePt t="48059" x="1454150" y="3568700"/>
          <p14:tracePt t="48092" x="1454150" y="3562350"/>
          <p14:tracePt t="48108" x="1460500" y="3543300"/>
          <p14:tracePt t="48125" x="1460500" y="3536950"/>
          <p14:tracePt t="48160" x="1416050" y="3524250"/>
          <p14:tracePt t="48176" x="1327150" y="3524250"/>
          <p14:tracePt t="48192" x="1238250" y="3524250"/>
          <p14:tracePt t="48208" x="1206500" y="3524250"/>
          <p14:tracePt t="48241" x="1206500" y="3530600"/>
          <p14:tracePt t="48259" x="1206500" y="3562350"/>
          <p14:tracePt t="48275" x="1174750" y="3606800"/>
          <p14:tracePt t="48294" x="1073150" y="3670300"/>
          <p14:tracePt t="48307" x="1047750" y="3689350"/>
          <p14:tracePt t="48310" x="1028700" y="3702050"/>
          <p14:tracePt t="48324" x="1016000" y="3721100"/>
          <p14:tracePt t="48342" x="1009650" y="3727450"/>
          <p14:tracePt t="48376" x="1066800" y="3759200"/>
          <p14:tracePt t="48392" x="1206500" y="3778250"/>
          <p14:tracePt t="48409" x="1358900" y="3797300"/>
          <p14:tracePt t="48426" x="1479550" y="3816350"/>
          <p14:tracePt t="48444" x="1555750" y="3829050"/>
          <p14:tracePt t="48457" x="1612900" y="3829050"/>
          <p14:tracePt t="48476" x="1670050" y="3829050"/>
          <p14:tracePt t="48494" x="1739900" y="3822700"/>
          <p14:tracePt t="48508" x="1797050" y="3784600"/>
          <p14:tracePt t="48525" x="1885950" y="3721100"/>
          <p14:tracePt t="48542" x="1949450" y="3657600"/>
          <p14:tracePt t="48558" x="1987550" y="3594100"/>
          <p14:tracePt t="48575" x="2000250" y="3568700"/>
          <p14:tracePt t="48626" x="1993900" y="3562350"/>
          <p14:tracePt t="48659" x="1987550" y="3556000"/>
          <p14:tracePt t="48675" x="1974850" y="3549650"/>
          <p14:tracePt t="48692" x="1930400" y="3530600"/>
          <p14:tracePt t="48709" x="1885950" y="3517900"/>
          <p14:tracePt t="48724" x="1866900" y="3517900"/>
          <p14:tracePt t="48741" x="1860550" y="3517900"/>
          <p14:tracePt t="49113" x="1860550" y="3511550"/>
          <p14:tracePt t="49118" x="1866900" y="3511550"/>
          <p14:tracePt t="49124" x="1873250" y="3505200"/>
          <p14:tracePt t="49141" x="1879600" y="3492500"/>
          <p14:tracePt t="49273" x="1885950" y="3492500"/>
          <p14:tracePt t="49288" x="1885950" y="3486150"/>
          <p14:tracePt t="49435" x="1885950" y="3479800"/>
          <p14:tracePt t="49442" x="1892300" y="3479800"/>
          <p14:tracePt t="49547" x="1892300" y="3473450"/>
          <p14:tracePt t="49555" x="1898650" y="3467100"/>
          <p14:tracePt t="49560" x="1911350" y="3454400"/>
          <p14:tracePt t="49575" x="1911350" y="3448050"/>
          <p14:tracePt t="49594" x="1930400" y="3429000"/>
          <p14:tracePt t="49610" x="1930400" y="3422650"/>
          <p14:tracePt t="49737" x="1936750" y="3416300"/>
          <p14:tracePt t="49746" x="1943100" y="3416300"/>
          <p14:tracePt t="49758" x="1962150" y="3397250"/>
          <p14:tracePt t="49777" x="1981200" y="3378200"/>
          <p14:tracePt t="49793" x="2000250" y="3352800"/>
          <p14:tracePt t="49810" x="2025650" y="3321050"/>
          <p14:tracePt t="49827" x="2044700" y="3302000"/>
          <p14:tracePt t="49843" x="2057400" y="3289300"/>
          <p14:tracePt t="49860" x="2063750" y="3276600"/>
          <p14:tracePt t="49876" x="2063750" y="3270250"/>
          <p14:tracePt t="49911" x="2063750" y="3263900"/>
          <p14:tracePt t="49925" x="2070100" y="3263900"/>
          <p14:tracePt t="49943" x="2070100" y="3257550"/>
          <p14:tracePt t="49961" x="2070100" y="3251200"/>
          <p14:tracePt t="49976" x="2057400" y="3244850"/>
          <p14:tracePt t="49993" x="2044700" y="3225800"/>
          <p14:tracePt t="50010" x="2032000" y="3213100"/>
          <p14:tracePt t="50027" x="2025650" y="3194050"/>
          <p14:tracePt t="50044" x="2025650" y="3181350"/>
          <p14:tracePt t="50060" x="2019300" y="3162300"/>
          <p14:tracePt t="50077" x="2006600" y="3143250"/>
          <p14:tracePt t="50093" x="1987550" y="3117850"/>
          <p14:tracePt t="50111" x="1968500" y="3086100"/>
          <p14:tracePt t="50128" x="1949450" y="3054350"/>
          <p14:tracePt t="50143" x="1936750" y="3028950"/>
          <p14:tracePt t="50162" x="1917700" y="2990850"/>
          <p14:tracePt t="50175" x="1917700" y="2984500"/>
          <p14:tracePt t="50210" x="1911350" y="2984500"/>
          <p14:tracePt t="50226" x="1898650" y="2978150"/>
          <p14:tracePt t="50243" x="1866900" y="2978150"/>
          <p14:tracePt t="50259" x="1854200" y="2978150"/>
          <p14:tracePt t="50261" x="1847850" y="2978150"/>
          <p14:tracePt t="50294" x="1835150" y="2978150"/>
          <p14:tracePt t="50343" x="1816100" y="2978150"/>
          <p14:tracePt t="50360" x="1784350" y="2990850"/>
          <p14:tracePt t="50376" x="1765300" y="3003550"/>
          <p14:tracePt t="50393" x="1752600" y="3016250"/>
          <p14:tracePt t="50394" x="1752600" y="3022600"/>
          <p14:tracePt t="50411" x="1752600" y="3028950"/>
          <p14:tracePt t="50427" x="1746250" y="3035300"/>
          <p14:tracePt t="50444" x="1746250" y="3048000"/>
          <p14:tracePt t="50459" x="1733550" y="3073400"/>
          <p14:tracePt t="50476" x="1720850" y="3111500"/>
          <p14:tracePt t="50494" x="1708150" y="3155950"/>
          <p14:tracePt t="50512" x="1708150" y="3194050"/>
          <p14:tracePt t="50527" x="1714500" y="3219450"/>
          <p14:tracePt t="50543" x="1727200" y="3238500"/>
          <p14:tracePt t="50561" x="1733550" y="3244850"/>
          <p14:tracePt t="50612" x="1746250" y="3244850"/>
          <p14:tracePt t="50627" x="1778000" y="3244850"/>
          <p14:tracePt t="50642" x="1828800" y="3251200"/>
          <p14:tracePt t="50659" x="1892300" y="3251200"/>
          <p14:tracePt t="50677" x="1993900" y="3232150"/>
          <p14:tracePt t="50693" x="2082800" y="3194050"/>
          <p14:tracePt t="50711" x="2133600" y="3143250"/>
          <p14:tracePt t="50726" x="2165350" y="3092450"/>
          <p14:tracePt t="50744" x="2178050" y="3016250"/>
          <p14:tracePt t="50761" x="2165350" y="2946400"/>
          <p14:tracePt t="50779" x="2152650" y="2882900"/>
          <p14:tracePt t="50794" x="2133600" y="2794000"/>
          <p14:tracePt t="50813" x="2120900" y="2724150"/>
          <p14:tracePt t="50826" x="2095500" y="2660650"/>
          <p14:tracePt t="50844" x="2057400" y="2603500"/>
          <p14:tracePt t="50860" x="2012950" y="2578100"/>
          <p14:tracePt t="50878" x="1981200" y="2565400"/>
          <p14:tracePt t="50894" x="1930400" y="2565400"/>
          <p14:tracePt t="50911" x="1885950" y="2578100"/>
          <p14:tracePt t="50928" x="1841500" y="2597150"/>
          <p14:tracePt t="50944" x="1816100" y="2609850"/>
          <p14:tracePt t="50949" x="1803400" y="2609850"/>
          <p14:tracePt t="50959" x="1784350" y="2616200"/>
          <p14:tracePt t="50976" x="1733550" y="2635250"/>
          <p14:tracePt t="50993" x="1676400" y="2673350"/>
          <p14:tracePt t="51011" x="1625600" y="2711450"/>
          <p14:tracePt t="51029" x="1581150" y="2787650"/>
          <p14:tracePt t="51044" x="1574800" y="2838450"/>
          <p14:tracePt t="51059" x="1587500" y="2895600"/>
          <p14:tracePt t="51078" x="1619250" y="2959100"/>
          <p14:tracePt t="51094" x="1651000" y="3041650"/>
          <p14:tracePt t="51111" x="1682750" y="3124200"/>
          <p14:tracePt t="51127" x="1714500" y="3206750"/>
          <p14:tracePt t="51144" x="1746250" y="3289300"/>
          <p14:tracePt t="51161" x="1778000" y="3359150"/>
          <p14:tracePt t="51164" x="1790700" y="3378200"/>
          <p14:tracePt t="51178" x="1809750" y="3416300"/>
          <p14:tracePt t="51195" x="1816100" y="3429000"/>
          <p14:tracePt t="51211" x="1835150" y="3435350"/>
          <p14:tracePt t="51228" x="1879600" y="3435350"/>
          <p14:tracePt t="51243" x="1911350" y="3429000"/>
          <p14:tracePt t="51264" x="2006600" y="3378200"/>
          <p14:tracePt t="51279" x="2044700" y="3333750"/>
          <p14:tracePt t="51295" x="2070100" y="3276600"/>
          <p14:tracePt t="51311" x="2076450" y="3238500"/>
          <p14:tracePt t="51328" x="2070100" y="3200400"/>
          <p14:tracePt t="51344" x="2057400" y="3175000"/>
          <p14:tracePt t="51360" x="2044700" y="3136900"/>
          <p14:tracePt t="51378" x="2019300" y="3098800"/>
          <p14:tracePt t="51393" x="1993900" y="3048000"/>
          <p14:tracePt t="51410" x="1962150" y="2990850"/>
          <p14:tracePt t="51428" x="1885950" y="2921000"/>
          <p14:tracePt t="51444" x="1835150" y="2889250"/>
          <p14:tracePt t="51447" x="1809750" y="2882900"/>
          <p14:tracePt t="51460" x="1771650" y="2870200"/>
          <p14:tracePt t="51461" x="1752600" y="2870200"/>
          <p14:tracePt t="51478" x="1746250" y="2870200"/>
          <p14:tracePt t="51494" x="1739900" y="2870200"/>
          <p14:tracePt t="51547" x="1739900" y="2863850"/>
          <p14:tracePt t="51617" x="1733550" y="2863850"/>
          <p14:tracePt t="55451" x="1752600" y="2863850"/>
          <p14:tracePt t="55455" x="1771650" y="2863850"/>
          <p14:tracePt t="55463" x="1828800" y="2863850"/>
          <p14:tracePt t="55481" x="1962150" y="2863850"/>
          <p14:tracePt t="55498" x="2101850" y="2863850"/>
          <p14:tracePt t="55514" x="2216150" y="2863850"/>
          <p14:tracePt t="55530" x="2311400" y="2870200"/>
          <p14:tracePt t="55548" x="2349500" y="2870200"/>
          <p14:tracePt t="55564" x="2393950" y="2870200"/>
          <p14:tracePt t="55584" x="2444750" y="2876550"/>
          <p14:tracePt t="55587" x="2457450" y="2876550"/>
          <p14:tracePt t="55598" x="2508250" y="2876550"/>
          <p14:tracePt t="55613" x="2559050" y="2876550"/>
          <p14:tracePt t="55632" x="2768600" y="2876550"/>
          <p14:tracePt t="55648" x="2870200" y="2870200"/>
          <p14:tracePt t="55665" x="3079750" y="2863850"/>
          <p14:tracePt t="55669" x="3213100" y="2863850"/>
          <p14:tracePt t="55682" x="3409950" y="2876550"/>
          <p14:tracePt t="55696" x="3524250" y="2901950"/>
          <p14:tracePt t="55714" x="3562350" y="2908300"/>
          <p14:tracePt t="55732" x="3575050" y="2908300"/>
          <p14:tracePt t="55765" x="3575050" y="2914650"/>
          <p14:tracePt t="55820" x="3581400" y="2914650"/>
          <p14:tracePt t="55830" x="3587750" y="2914650"/>
          <p14:tracePt t="55848" x="3638550" y="2921000"/>
          <p14:tracePt t="55864" x="3727450" y="2933700"/>
          <p14:tracePt t="55882" x="3898900" y="2946400"/>
          <p14:tracePt t="55897" x="3962400" y="2952750"/>
          <p14:tracePt t="55916" x="4159250" y="2959100"/>
          <p14:tracePt t="55932" x="4248150" y="2946400"/>
          <p14:tracePt t="55948" x="4330700" y="2914650"/>
          <p14:tracePt t="55965" x="4368800" y="2882900"/>
          <p14:tracePt t="55982" x="4394200" y="2838450"/>
          <p14:tracePt t="55998" x="4394200" y="2800350"/>
          <p14:tracePt t="56013" x="4394200" y="2743200"/>
          <p14:tracePt t="56031" x="4387850" y="2705100"/>
          <p14:tracePt t="56048" x="4375150" y="2667000"/>
          <p14:tracePt t="56065" x="4330700" y="2622550"/>
          <p14:tracePt t="56082" x="4267200" y="2597150"/>
          <p14:tracePt t="56084" x="4235450" y="2590800"/>
          <p14:tracePt t="56101" x="4191000" y="2578100"/>
          <p14:tracePt t="56117" x="4165600" y="2571750"/>
          <p14:tracePt t="56130" x="4133850" y="2571750"/>
          <p14:tracePt t="56147" x="4121150" y="2571750"/>
          <p14:tracePt t="56166" x="4114800" y="2565400"/>
          <p14:tracePt t="56182" x="4108450" y="2565400"/>
          <p14:tracePt t="56197" x="4044950" y="2565400"/>
          <p14:tracePt t="56215" x="3956050" y="2578100"/>
          <p14:tracePt t="56232" x="3879850" y="2590800"/>
          <p14:tracePt t="56249" x="3816350" y="2603500"/>
          <p14:tracePt t="56266" x="3778250" y="2616200"/>
          <p14:tracePt t="56269" x="3759200" y="2616200"/>
          <p14:tracePt t="56284" x="3746500" y="2622550"/>
          <p14:tracePt t="56286" x="3740150" y="2622550"/>
          <p14:tracePt t="56332" x="3727450" y="2635250"/>
          <p14:tracePt t="56349" x="3695700" y="2667000"/>
          <p14:tracePt t="56366" x="3651250" y="2698750"/>
          <p14:tracePt t="56381" x="3600450" y="2749550"/>
          <p14:tracePt t="56399" x="3575050" y="2800350"/>
          <p14:tracePt t="56416" x="3568700" y="2838450"/>
          <p14:tracePt t="56431" x="3568700" y="2863850"/>
          <p14:tracePt t="56449" x="3587750" y="2901950"/>
          <p14:tracePt t="56465" x="3651250" y="2965450"/>
          <p14:tracePt t="56484" x="3727450" y="3035300"/>
          <p14:tracePt t="56498" x="3797300" y="3136900"/>
          <p14:tracePt t="56515" x="3803650" y="3213100"/>
          <p14:tracePt t="56534" x="3797300" y="3302000"/>
          <p14:tracePt t="56547" x="3797300" y="3327400"/>
          <p14:tracePt t="56568" x="3803650" y="3378200"/>
          <p14:tracePt t="56582" x="3822700" y="3409950"/>
          <p14:tracePt t="56599" x="3835400" y="3429000"/>
          <p14:tracePt t="56616" x="3860800" y="3454400"/>
          <p14:tracePt t="56632" x="3873500" y="3460750"/>
          <p14:tracePt t="56649" x="3879850" y="3467100"/>
          <p14:tracePt t="56664" x="3898900" y="3467100"/>
          <p14:tracePt t="56685" x="3917950" y="3467100"/>
          <p14:tracePt t="56699" x="3937000" y="3467100"/>
          <p14:tracePt t="56715" x="3949700" y="3467100"/>
          <p14:tracePt t="56733" x="3968750" y="3473450"/>
          <p14:tracePt t="56749" x="3975100" y="3473450"/>
          <p14:tracePt t="56766" x="3994150" y="3473450"/>
          <p14:tracePt t="56783" x="4019550" y="3454400"/>
          <p14:tracePt t="56799" x="4051300" y="3429000"/>
          <p14:tracePt t="56814" x="4070350" y="3384550"/>
          <p14:tracePt t="56816" x="4070350" y="3352800"/>
          <p14:tracePt t="56831" x="4064000" y="3333750"/>
          <p14:tracePt t="56832" x="4051300" y="3314700"/>
          <p14:tracePt t="56847" x="4038600" y="3295650"/>
          <p14:tracePt t="56849" x="4032250" y="3276600"/>
          <p14:tracePt t="56864" x="4013200" y="3244850"/>
          <p14:tracePt t="56882" x="4013200" y="3232150"/>
          <p14:tracePt t="56899" x="4013200" y="3219450"/>
          <p14:tracePt t="56916" x="4013200" y="3206750"/>
          <p14:tracePt t="56933" x="4000500" y="3194050"/>
          <p14:tracePt t="56952" x="3975100" y="3175000"/>
          <p14:tracePt t="56968" x="3917950" y="3149600"/>
          <p14:tracePt t="56982" x="3867150" y="3124200"/>
          <p14:tracePt t="57000" x="3822700" y="3098800"/>
          <p14:tracePt t="57016" x="3803650" y="3086100"/>
          <p14:tracePt t="57033" x="3797300" y="3079750"/>
          <p14:tracePt t="57066" x="3771900" y="3073400"/>
          <p14:tracePt t="57082" x="3695700" y="3067050"/>
          <p14:tracePt t="57099" x="3594100" y="3054350"/>
          <p14:tracePt t="57115" x="3473450" y="3041650"/>
          <p14:tracePt t="57133" x="3416300" y="3041650"/>
          <p14:tracePt t="57153" x="3409950" y="3041650"/>
          <p14:tracePt t="57217" x="3397250" y="3060700"/>
          <p14:tracePt t="57233" x="3365500" y="3105150"/>
          <p14:tracePt t="57249" x="3327400" y="3155950"/>
          <p14:tracePt t="57264" x="3308350" y="3200400"/>
          <p14:tracePt t="57282" x="3308350" y="3232150"/>
          <p14:tracePt t="57287" x="3321050" y="3257550"/>
          <p14:tracePt t="57298" x="3340100" y="3282950"/>
          <p14:tracePt t="57318" x="3403600" y="3333750"/>
          <p14:tracePt t="57331" x="3479800" y="3397250"/>
          <p14:tracePt t="57349" x="3536950" y="3454400"/>
          <p14:tracePt t="57366" x="3575050" y="3524250"/>
          <p14:tracePt t="57383" x="3594100" y="3575050"/>
          <p14:tracePt t="57401" x="3625850" y="3657600"/>
          <p14:tracePt t="57416" x="3651250" y="3702050"/>
          <p14:tracePt t="57433" x="3670300" y="3727450"/>
          <p14:tracePt t="57450" x="3746500" y="3790950"/>
          <p14:tracePt t="57467" x="3829050" y="3822700"/>
          <p14:tracePt t="57483" x="3898900" y="3835400"/>
          <p14:tracePt t="57499" x="3949700" y="3835400"/>
          <p14:tracePt t="57515" x="4019550" y="3835400"/>
          <p14:tracePt t="57533" x="4076700" y="3816350"/>
          <p14:tracePt t="57550" x="4140200" y="3778250"/>
          <p14:tracePt t="57568" x="4197350" y="3727450"/>
          <p14:tracePt t="57584" x="4203700" y="3721100"/>
          <p14:tracePt t="57600" x="4229100" y="3695700"/>
          <p14:tracePt t="57615" x="4241800" y="3683000"/>
          <p14:tracePt t="57632" x="4254500" y="3657600"/>
          <p14:tracePt t="57635" x="4254500" y="3651250"/>
          <p14:tracePt t="57650" x="4267200" y="3619500"/>
          <p14:tracePt t="57665" x="4267200" y="3594100"/>
          <p14:tracePt t="57684" x="4267200" y="3543300"/>
          <p14:tracePt t="57700" x="4267200" y="3517900"/>
          <p14:tracePt t="57716" x="4267200" y="3505200"/>
          <p14:tracePt t="57732" x="4260850" y="3498850"/>
          <p14:tracePt t="57750" x="4260850" y="3486150"/>
          <p14:tracePt t="57766" x="4254500" y="3460750"/>
          <p14:tracePt t="57783" x="4241800" y="3416300"/>
          <p14:tracePt t="57799" x="4241800" y="3371850"/>
          <p14:tracePt t="57815" x="4222750" y="3282950"/>
          <p14:tracePt t="57832" x="4203700" y="3213100"/>
          <p14:tracePt t="57850" x="4171950" y="3136900"/>
          <p14:tracePt t="57854" x="4171950" y="3117850"/>
          <p14:tracePt t="57865" x="4165600" y="3105150"/>
          <p14:tracePt t="57867" x="4165600" y="3098800"/>
          <p14:tracePt t="57933" x="4152900" y="3098800"/>
          <p14:tracePt t="57948" x="4114800" y="3098800"/>
          <p14:tracePt t="57967" x="4064000" y="3098800"/>
          <p14:tracePt t="57983" x="4032250" y="3098800"/>
          <p14:tracePt t="58000" x="4013200" y="3098800"/>
          <p14:tracePt t="58003" x="4006850" y="3098800"/>
          <p14:tracePt t="58018" x="4000500" y="3098800"/>
          <p14:tracePt t="58033" x="3975100" y="3098800"/>
          <p14:tracePt t="58050" x="3905250" y="3117850"/>
          <p14:tracePt t="58065" x="3816350" y="3143250"/>
          <p14:tracePt t="58082" x="3714750" y="3168650"/>
          <p14:tracePt t="58102" x="3613150" y="3187700"/>
          <p14:tracePt t="58117" x="3549650" y="3206750"/>
          <p14:tracePt t="58132" x="3530600" y="3213100"/>
          <p14:tracePt t="58150" x="3524250" y="3225800"/>
          <p14:tracePt t="58171" x="3556000" y="3276600"/>
          <p14:tracePt t="58182" x="3600450" y="3314700"/>
          <p14:tracePt t="58200" x="3676650" y="3416300"/>
          <p14:tracePt t="58217" x="3721100" y="3530600"/>
          <p14:tracePt t="58233" x="3752850" y="3619500"/>
          <p14:tracePt t="58250" x="3778250" y="3689350"/>
          <p14:tracePt t="58265" x="3784600" y="3695700"/>
          <p14:tracePt t="58321" x="3784600" y="3702050"/>
          <p14:tracePt t="58332" x="3790950" y="3702050"/>
          <p14:tracePt t="58350" x="3816350" y="3708400"/>
          <p14:tracePt t="58368" x="3841750" y="3721100"/>
          <p14:tracePt t="58384" x="3848100" y="3721100"/>
          <p14:tracePt t="58605" x="3854450" y="3721100"/>
          <p14:tracePt t="58610" x="3860800" y="3721100"/>
          <p14:tracePt t="58618" x="3867150" y="3721100"/>
          <p14:tracePt t="58632" x="3873500" y="3721100"/>
          <p14:tracePt t="58757" x="3879850" y="3708400"/>
          <p14:tracePt t="58765" x="3886200" y="3708400"/>
          <p14:tracePt t="58783" x="3892550" y="3702050"/>
          <p14:tracePt t="58923" x="3898900" y="3695700"/>
          <p14:tracePt t="58938" x="3905250" y="3695700"/>
          <p14:tracePt t="58949" x="3905250" y="3689350"/>
          <p14:tracePt t="59434" x="3911600" y="3689350"/>
          <p14:tracePt t="59440" x="3917950" y="3683000"/>
          <p14:tracePt t="59449" x="3930650" y="3676650"/>
          <p14:tracePt t="59468" x="3949700" y="3670300"/>
          <p14:tracePt t="59484" x="3962400" y="3657600"/>
          <p14:tracePt t="59500" x="3975100" y="3657600"/>
          <p14:tracePt t="59504" x="3981450" y="3651250"/>
          <p14:tracePt t="59533" x="3987800" y="3651250"/>
          <p14:tracePt t="59607" x="3994150" y="3651250"/>
          <p14:tracePt t="59616" x="4000500" y="3651250"/>
          <p14:tracePt t="59635" x="4006850" y="3644900"/>
          <p14:tracePt t="59908" x="4006850" y="3651250"/>
          <p14:tracePt t="59920" x="4006850" y="3657600"/>
          <p14:tracePt t="59927" x="4006850" y="3670300"/>
          <p14:tracePt t="59933" x="4006850" y="3683000"/>
          <p14:tracePt t="59952" x="4000500" y="3708400"/>
          <p14:tracePt t="59968" x="3994150" y="3727450"/>
          <p14:tracePt t="59983" x="3994150" y="3740150"/>
          <p14:tracePt t="60063" x="3987800" y="3740150"/>
          <p14:tracePt t="60072" x="3987800" y="3746500"/>
          <p14:tracePt t="60083" x="3975100" y="3771900"/>
          <p14:tracePt t="60101" x="3962400" y="3790950"/>
          <p14:tracePt t="60118" x="3956050" y="3810000"/>
          <p14:tracePt t="60134" x="3943350" y="3822700"/>
          <p14:tracePt t="60152" x="3924300" y="3848100"/>
          <p14:tracePt t="60168" x="3886200" y="3879850"/>
          <p14:tracePt t="60184" x="3841750" y="3917950"/>
          <p14:tracePt t="60202" x="3797300" y="3956050"/>
          <p14:tracePt t="60218" x="3689350" y="4051300"/>
          <p14:tracePt t="60235" x="3562350" y="4159250"/>
          <p14:tracePt t="60240" x="3460750" y="4235450"/>
          <p14:tracePt t="60252" x="3302000" y="4387850"/>
          <p14:tracePt t="60269" x="3143250" y="4629150"/>
          <p14:tracePt t="60286" x="3067050" y="4806950"/>
          <p14:tracePt t="60302" x="3079750" y="4864100"/>
          <p14:tracePt t="60318" x="3136900" y="4870450"/>
          <p14:tracePt t="60334" x="3206750" y="4883150"/>
          <p14:tracePt t="60354" x="3257550" y="4902200"/>
          <p14:tracePt t="60369" x="3276600" y="4927600"/>
          <p14:tracePt t="60384" x="3289300" y="4953000"/>
          <p14:tracePt t="60402" x="3308350" y="4978400"/>
          <p14:tracePt t="60419" x="3314700" y="4991100"/>
          <p14:tracePt t="60436" x="3327400" y="4997450"/>
          <p14:tracePt t="60509" x="3327400" y="5003800"/>
          <p14:tracePt t="60516" x="3327400" y="5010150"/>
          <p14:tracePt t="60552" x="3327400" y="5016500"/>
          <p14:tracePt t="60569" x="3327400" y="5022850"/>
          <p14:tracePt t="60591" x="3327400" y="5029200"/>
          <p14:tracePt t="60602" x="3321050" y="5029200"/>
          <p14:tracePt t="60618" x="3314700" y="5029200"/>
          <p14:tracePt t="60636" x="3263900" y="5003800"/>
          <p14:tracePt t="60652" x="3225800" y="4972050"/>
          <p14:tracePt t="60669" x="3206750" y="4953000"/>
          <p14:tracePt t="60686" x="3048000" y="4832350"/>
          <p14:tracePt t="60701" x="2965450" y="4775200"/>
          <p14:tracePt t="60719" x="2863850" y="4718050"/>
          <p14:tracePt t="60735" x="2794000" y="4692650"/>
          <p14:tracePt t="60753" x="2711450" y="4673600"/>
          <p14:tracePt t="60767" x="2647950" y="4673600"/>
          <p14:tracePt t="60784" x="2597150" y="4679950"/>
          <p14:tracePt t="60801" x="2565400" y="4686300"/>
          <p14:tracePt t="60818" x="2533650" y="4692650"/>
          <p14:tracePt t="60835" x="2495550" y="4692650"/>
          <p14:tracePt t="60854" x="2451100" y="4699000"/>
          <p14:tracePt t="60868" x="2374900" y="4737100"/>
          <p14:tracePt t="60869" x="2317750" y="4762500"/>
          <p14:tracePt t="60884" x="2222500" y="4819650"/>
          <p14:tracePt t="60901" x="2114550" y="4902200"/>
          <p14:tracePt t="60917" x="1962150" y="5022850"/>
          <p14:tracePt t="60934" x="1885950" y="5086350"/>
          <p14:tracePt t="60952" x="1873250" y="5105400"/>
          <p14:tracePt t="60969" x="1885950" y="5118100"/>
          <p14:tracePt t="60987" x="1924050" y="5149850"/>
          <p14:tracePt t="61002" x="1943100" y="5175250"/>
          <p14:tracePt t="61019" x="1955800" y="5194300"/>
          <p14:tracePt t="61034" x="1974850" y="5219700"/>
          <p14:tracePt t="61052" x="2012950" y="5257800"/>
          <p14:tracePt t="61069" x="2051050" y="5289550"/>
          <p14:tracePt t="61086" x="2114550" y="5321300"/>
          <p14:tracePt t="61102" x="2133600" y="5340350"/>
          <p14:tracePt t="61104" x="2146300" y="5346700"/>
          <p14:tracePt t="61120" x="2152650" y="5353050"/>
          <p14:tracePt t="61137" x="2165350" y="5359400"/>
          <p14:tracePt t="61152" x="2171700" y="5378450"/>
          <p14:tracePt t="61169" x="2184400" y="5391150"/>
          <p14:tracePt t="61186" x="2197100" y="5416550"/>
          <p14:tracePt t="61202" x="2203450" y="5435600"/>
          <p14:tracePt t="61219" x="2209800" y="5454650"/>
          <p14:tracePt t="61236" x="2216150" y="5486400"/>
          <p14:tracePt t="61253" x="2216150" y="5505450"/>
          <p14:tracePt t="61271" x="2216150" y="5524500"/>
          <p14:tracePt t="61286" x="2216150" y="5543550"/>
          <p14:tracePt t="61301" x="2209800" y="5562600"/>
          <p14:tracePt t="61319" x="2197100" y="5581650"/>
          <p14:tracePt t="61336" x="2197100" y="5600700"/>
          <p14:tracePt t="61354" x="2197100" y="5613400"/>
          <p14:tracePt t="61369" x="2203450" y="5632450"/>
          <p14:tracePt t="61388" x="2228850" y="5664200"/>
          <p14:tracePt t="61403" x="2241550" y="5676900"/>
          <p14:tracePt t="61420" x="2247900" y="5676900"/>
          <p14:tracePt t="61453" x="2254250" y="5676900"/>
          <p14:tracePt t="61469" x="2273300" y="5683250"/>
          <p14:tracePt t="61485" x="2311400" y="5695950"/>
          <p14:tracePt t="61503" x="2413000" y="5715000"/>
          <p14:tracePt t="61522" x="2501900" y="5721350"/>
          <p14:tracePt t="61536" x="2673350" y="5721350"/>
          <p14:tracePt t="61551" x="2787650" y="5721350"/>
          <p14:tracePt t="61554" x="2832100" y="5715000"/>
          <p14:tracePt t="61568" x="2863850" y="5708650"/>
          <p14:tracePt t="61571" x="2889250" y="5695950"/>
          <p14:tracePt t="61585" x="2908300" y="5676900"/>
          <p14:tracePt t="61604" x="2971800" y="5613400"/>
          <p14:tracePt t="61620" x="2984500" y="5575300"/>
          <p14:tracePt t="61635" x="2990850" y="5543550"/>
          <p14:tracePt t="61653" x="2984500" y="5511800"/>
          <p14:tracePt t="61669" x="2959100" y="5473700"/>
          <p14:tracePt t="61688" x="2927350" y="5441950"/>
          <p14:tracePt t="61703" x="2870200" y="5384800"/>
          <p14:tracePt t="61720" x="2825750" y="5365750"/>
          <p14:tracePt t="61737" x="2787650" y="5359400"/>
          <p14:tracePt t="61739" x="2755900" y="5353050"/>
          <p14:tracePt t="61751" x="2743200" y="5353050"/>
          <p14:tracePt t="61769" x="2667000" y="5340350"/>
          <p14:tracePt t="61787" x="2609850" y="5334000"/>
          <p14:tracePt t="61804" x="2590800" y="5334000"/>
          <p14:tracePt t="61818" x="2571750" y="5340350"/>
          <p14:tracePt t="61821" x="2546350" y="5359400"/>
          <p14:tracePt t="61835" x="2520950" y="5384800"/>
          <p14:tracePt t="61837" x="2482850" y="5410200"/>
          <p14:tracePt t="61852" x="2438400" y="5448300"/>
          <p14:tracePt t="61870" x="2413000" y="5480050"/>
          <p14:tracePt t="61886" x="2400300" y="5505450"/>
          <p14:tracePt t="61903" x="2406650" y="5537200"/>
          <p14:tracePt t="61920" x="2432050" y="5575300"/>
          <p14:tracePt t="61938" x="2463800" y="5607050"/>
          <p14:tracePt t="61952" x="2476500" y="5632450"/>
          <p14:tracePt t="61970" x="2489200" y="5657850"/>
          <p14:tracePt t="61986" x="2501900" y="5683250"/>
          <p14:tracePt t="62002" x="2520950" y="5715000"/>
          <p14:tracePt t="62022" x="2559050" y="5746750"/>
          <p14:tracePt t="62038" x="2590800" y="5765800"/>
          <p14:tracePt t="62052" x="2647950" y="5784850"/>
          <p14:tracePt t="62070" x="2755900" y="5810250"/>
          <p14:tracePt t="62089" x="3016250" y="5816600"/>
          <p14:tracePt t="62102" x="3162300" y="5791200"/>
          <p14:tracePt t="62120" x="3263900" y="5753100"/>
          <p14:tracePt t="62137" x="3359150" y="5695950"/>
          <p14:tracePt t="62153" x="3454400" y="5594350"/>
          <p14:tracePt t="62170" x="3505200" y="5486400"/>
          <p14:tracePt t="62187" x="3536950" y="5359400"/>
          <p14:tracePt t="62203" x="3536950" y="5257800"/>
          <p14:tracePt t="62222" x="3517900" y="5181600"/>
          <p14:tracePt t="62240" x="3473450" y="5099050"/>
          <p14:tracePt t="62253" x="3460750" y="5080000"/>
          <p14:tracePt t="62270" x="3409950" y="5029200"/>
          <p14:tracePt t="62288" x="3359150" y="4997450"/>
          <p14:tracePt t="62302" x="3333750" y="4984750"/>
          <p14:tracePt t="62303" x="3308350" y="4972050"/>
          <p14:tracePt t="62319" x="3238500" y="4953000"/>
          <p14:tracePt t="62337" x="3200400" y="4946650"/>
          <p14:tracePt t="62355" x="3067050" y="4921250"/>
          <p14:tracePt t="62370" x="2990850" y="4895850"/>
          <p14:tracePt t="62387" x="2933700" y="4876800"/>
          <p14:tracePt t="62404" x="2908300" y="4870450"/>
          <p14:tracePt t="62422" x="2895600" y="4870450"/>
          <p14:tracePt t="62436" x="2870200" y="4870450"/>
          <p14:tracePt t="62453" x="2832100" y="4870450"/>
          <p14:tracePt t="62471" x="2787650" y="4876800"/>
          <p14:tracePt t="62490" x="2743200" y="4902200"/>
          <p14:tracePt t="62504" x="2736850" y="4902200"/>
          <p14:tracePt t="62523" x="2730500" y="4908550"/>
          <p14:tracePt t="62536" x="2730500" y="4914900"/>
          <p14:tracePt t="62556" x="2717800" y="4921250"/>
          <p14:tracePt t="62622" x="2711450" y="4933950"/>
          <p14:tracePt t="62637" x="2705100" y="4940300"/>
          <p14:tracePt t="62656" x="2698750" y="4946650"/>
          <p14:tracePt t="62670" x="2692400" y="4946650"/>
          <p14:tracePt t="64323" x="2698750" y="4953000"/>
          <p14:tracePt t="64327" x="2705100" y="4953000"/>
          <p14:tracePt t="64339" x="2724150" y="4965700"/>
          <p14:tracePt t="64356" x="2755900" y="4984750"/>
          <p14:tracePt t="64372" x="2774950" y="5010150"/>
          <p14:tracePt t="64376" x="2787650" y="5022850"/>
          <p14:tracePt t="64387" x="2813050" y="5041900"/>
          <p14:tracePt t="64406" x="2882900" y="5111750"/>
          <p14:tracePt t="64423" x="2933700" y="5137150"/>
          <p14:tracePt t="64439" x="2952750" y="5143500"/>
          <p14:tracePt t="64456" x="2984500" y="5149850"/>
          <p14:tracePt t="64473" x="3003550" y="5149850"/>
          <p14:tracePt t="64630" x="3009900" y="5149850"/>
          <p14:tracePt t="64639" x="3009900" y="5143500"/>
          <p14:tracePt t="64654" x="3016250" y="5137150"/>
          <p14:tracePt t="64672" x="3022600" y="5130800"/>
          <p14:tracePt t="64689" x="3028950" y="5124450"/>
          <p14:tracePt t="64706" x="3035300" y="5105400"/>
          <p14:tracePt t="64721" x="3048000" y="5086350"/>
          <p14:tracePt t="64739" x="3054350" y="5060950"/>
          <p14:tracePt t="64757" x="3067050" y="5010150"/>
          <p14:tracePt t="64771" x="3067050" y="4997450"/>
          <p14:tracePt t="64772" x="3079750" y="4972050"/>
          <p14:tracePt t="64788" x="3079750" y="4953000"/>
          <p14:tracePt t="64806" x="3092450" y="4914900"/>
          <p14:tracePt t="64905" x="3092450" y="4908550"/>
          <p14:tracePt t="64921" x="3092450" y="4902200"/>
          <p14:tracePt t="64977" x="3086100" y="4902200"/>
          <p14:tracePt t="65306" x="3092450" y="4902200"/>
          <p14:tracePt t="65319" x="3105150" y="4902200"/>
          <p14:tracePt t="65377" x="3111500" y="4895850"/>
          <p14:tracePt t="65384" x="3117850" y="4895850"/>
          <p14:tracePt t="65389" x="3124200" y="4889500"/>
          <p14:tracePt t="65405" x="3143250" y="4889500"/>
          <p14:tracePt t="65423" x="3155950" y="4883150"/>
          <p14:tracePt t="65443" x="3168650" y="4876800"/>
          <p14:tracePt t="65457" x="3181350" y="4870450"/>
          <p14:tracePt t="65472" x="3194050" y="4870450"/>
          <p14:tracePt t="65490" x="3194050" y="4864100"/>
          <p14:tracePt t="65630" x="3187700" y="4870450"/>
          <p14:tracePt t="65638" x="3181350" y="4870450"/>
          <p14:tracePt t="65656" x="3181350" y="4876800"/>
          <p14:tracePt t="65797" x="3187700" y="4876800"/>
          <p14:tracePt t="65805" x="3194050" y="4876800"/>
          <p14:tracePt t="65822" x="3206750" y="4876800"/>
          <p14:tracePt t="65838" x="3232150" y="4876800"/>
          <p14:tracePt t="65857" x="3257550" y="4876800"/>
          <p14:tracePt t="65873" x="3263900" y="4876800"/>
          <p14:tracePt t="65964" x="3270250" y="4876800"/>
          <p14:tracePt t="65973" x="3276600" y="4870450"/>
          <p14:tracePt t="65990" x="3282950" y="4864100"/>
          <p14:tracePt t="66108" x="3270250" y="4864100"/>
          <p14:tracePt t="66116" x="3257550" y="4864100"/>
          <p14:tracePt t="66123" x="3219450" y="4857750"/>
          <p14:tracePt t="66139" x="3162300" y="4857750"/>
          <p14:tracePt t="66157" x="3155950" y="48577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 21">
            <a:extLst>
              <a:ext uri="{FF2B5EF4-FFF2-40B4-BE49-F238E27FC236}">
                <a16:creationId xmlns:a16="http://schemas.microsoft.com/office/drawing/2014/main" id="{0CC10225-66BA-4CCC-8E1D-913461BA5ADE}"/>
              </a:ext>
            </a:extLst>
          </p:cNvPr>
          <p:cNvSpPr/>
          <p:nvPr/>
        </p:nvSpPr>
        <p:spPr>
          <a:xfrm>
            <a:off x="4410267" y="511285"/>
            <a:ext cx="7109731" cy="6568447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8000">
                <a:srgbClr val="FFFFFF">
                  <a:alpha val="36863"/>
                </a:srgb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3955A755-1306-4E45-AB9F-258B6A81BDC9}"/>
              </a:ext>
            </a:extLst>
          </p:cNvPr>
          <p:cNvSpPr/>
          <p:nvPr/>
        </p:nvSpPr>
        <p:spPr>
          <a:xfrm>
            <a:off x="4914657" y="2575222"/>
            <a:ext cx="3960000" cy="3960000"/>
          </a:xfrm>
          <a:prstGeom prst="ellipse">
            <a:avLst/>
          </a:prstGeom>
          <a:gradFill flip="none" rotWithShape="1">
            <a:gsLst>
              <a:gs pos="61000">
                <a:schemeClr val="accent5">
                  <a:lumMod val="20000"/>
                  <a:lumOff val="80000"/>
                  <a:alpha val="50000"/>
                </a:schemeClr>
              </a:gs>
              <a:gs pos="0">
                <a:schemeClr val="accent5">
                  <a:alpha val="50000"/>
                  <a:lumMod val="21000"/>
                  <a:lumOff val="79000"/>
                </a:schemeClr>
              </a:gs>
              <a:gs pos="100000">
                <a:schemeClr val="accent5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    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8D30F41B-37D7-4CD4-8647-B796F39A0B6F}"/>
              </a:ext>
            </a:extLst>
          </p:cNvPr>
          <p:cNvSpPr/>
          <p:nvPr/>
        </p:nvSpPr>
        <p:spPr>
          <a:xfrm>
            <a:off x="5961087" y="659137"/>
            <a:ext cx="3960000" cy="3960000"/>
          </a:xfrm>
          <a:prstGeom prst="ellipse">
            <a:avLst/>
          </a:prstGeom>
          <a:gradFill flip="none" rotWithShape="1">
            <a:gsLst>
              <a:gs pos="61000">
                <a:schemeClr val="accent2">
                  <a:lumMod val="20000"/>
                  <a:lumOff val="80000"/>
                  <a:alpha val="50000"/>
                </a:schemeClr>
              </a:gs>
              <a:gs pos="0">
                <a:schemeClr val="accent2">
                  <a:lumMod val="20000"/>
                  <a:lumOff val="80000"/>
                  <a:alpha val="50000"/>
                </a:schemeClr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    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DBFE934C-05E2-4C3B-9E40-37CE4780D9E4}"/>
              </a:ext>
            </a:extLst>
          </p:cNvPr>
          <p:cNvSpPr/>
          <p:nvPr/>
        </p:nvSpPr>
        <p:spPr>
          <a:xfrm>
            <a:off x="7006400" y="2575222"/>
            <a:ext cx="3960000" cy="3960000"/>
          </a:xfrm>
          <a:prstGeom prst="ellipse">
            <a:avLst/>
          </a:prstGeom>
          <a:gradFill flip="none" rotWithShape="1">
            <a:gsLst>
              <a:gs pos="61000">
                <a:schemeClr val="accent3">
                  <a:lumMod val="20000"/>
                  <a:lumOff val="80000"/>
                  <a:alpha val="50000"/>
                </a:schemeClr>
              </a:gs>
              <a:gs pos="0">
                <a:schemeClr val="accent3">
                  <a:lumMod val="20000"/>
                  <a:lumOff val="80000"/>
                  <a:alpha val="50000"/>
                </a:schemeClr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   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DD629BC-22AA-4DDA-9170-56C84CCF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Tre synsätt på slutet för de ogudaktiga</a:t>
            </a: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EFEF656-DE5A-444A-92AA-4FE1E60237D6}"/>
              </a:ext>
            </a:extLst>
          </p:cNvPr>
          <p:cNvSpPr txBox="1"/>
          <p:nvPr/>
        </p:nvSpPr>
        <p:spPr>
          <a:xfrm>
            <a:off x="9464415" y="3388172"/>
            <a:ext cx="13882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Uni-</a:t>
            </a:r>
            <a:b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versalism</a:t>
            </a:r>
          </a:p>
          <a:p>
            <a:pPr algn="ctr">
              <a:lnSpc>
                <a:spcPts val="2200"/>
              </a:lnSpc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Alla blir</a:t>
            </a:r>
            <a:br>
              <a:rPr lang="sv-SE" sz="2000" dirty="0">
                <a:solidFill>
                  <a:prstClr val="black"/>
                </a:solidFill>
                <a:latin typeface="Calibri"/>
              </a:rPr>
            </a:br>
            <a:r>
              <a:rPr lang="sv-SE" sz="2000" dirty="0">
                <a:solidFill>
                  <a:prstClr val="black"/>
                </a:solidFill>
                <a:latin typeface="Calibri"/>
              </a:rPr>
              <a:t>frälsta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B49097F-7116-4600-88FC-17E92E0A5589}"/>
              </a:ext>
            </a:extLst>
          </p:cNvPr>
          <p:cNvSpPr txBox="1"/>
          <p:nvPr/>
        </p:nvSpPr>
        <p:spPr>
          <a:xfrm>
            <a:off x="5051150" y="3388172"/>
            <a:ext cx="137409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Tradi-</a:t>
            </a:r>
            <a:b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tionalism</a:t>
            </a:r>
          </a:p>
          <a:p>
            <a:pPr algn="ctr">
              <a:lnSpc>
                <a:spcPts val="2200"/>
              </a:lnSpc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Evig</a:t>
            </a:r>
          </a:p>
          <a:p>
            <a:pPr algn="ctr">
              <a:lnSpc>
                <a:spcPts val="2200"/>
              </a:lnSpc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plåga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4A2B4D4-B024-4282-86FC-4CC327ECD359}"/>
              </a:ext>
            </a:extLst>
          </p:cNvPr>
          <p:cNvSpPr txBox="1"/>
          <p:nvPr/>
        </p:nvSpPr>
        <p:spPr>
          <a:xfrm>
            <a:off x="6887025" y="976857"/>
            <a:ext cx="2108141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Konditionalism</a:t>
            </a:r>
          </a:p>
          <a:p>
            <a:pPr algn="ctr">
              <a:lnSpc>
                <a:spcPts val="2200"/>
              </a:lnSpc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Total utplåning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BDD4CDA-2372-451F-9129-563ECDC39C35}"/>
              </a:ext>
            </a:extLst>
          </p:cNvPr>
          <p:cNvSpPr txBox="1"/>
          <p:nvPr/>
        </p:nvSpPr>
        <p:spPr>
          <a:xfrm>
            <a:off x="8421591" y="2864465"/>
            <a:ext cx="1392070" cy="63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Lidandet</a:t>
            </a:r>
          </a:p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upphör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1CD21EA-D8A1-4E8C-B661-BE8A51251C53}"/>
              </a:ext>
            </a:extLst>
          </p:cNvPr>
          <p:cNvSpPr txBox="1"/>
          <p:nvPr/>
        </p:nvSpPr>
        <p:spPr>
          <a:xfrm>
            <a:off x="6176656" y="2864465"/>
            <a:ext cx="1119116" cy="64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Dubbel</a:t>
            </a:r>
          </a:p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utgång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7562F09-4A84-447B-9635-99FAB651AA67}"/>
              </a:ext>
            </a:extLst>
          </p:cNvPr>
          <p:cNvSpPr txBox="1"/>
          <p:nvPr/>
        </p:nvSpPr>
        <p:spPr>
          <a:xfrm>
            <a:off x="7182255" y="4816000"/>
            <a:ext cx="1517667" cy="64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Odödlig</a:t>
            </a:r>
          </a:p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människa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E2CD2F7F-C7C5-49C3-B3B5-E8133FB92096}"/>
              </a:ext>
            </a:extLst>
          </p:cNvPr>
          <p:cNvGrpSpPr/>
          <p:nvPr/>
        </p:nvGrpSpPr>
        <p:grpSpPr>
          <a:xfrm>
            <a:off x="8403278" y="1594528"/>
            <a:ext cx="1428276" cy="924147"/>
            <a:chOff x="3773238" y="1907382"/>
            <a:chExt cx="1428276" cy="924147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A63C43C3-2AA1-4293-B4A1-8FE76194B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676" y="1907382"/>
              <a:ext cx="1293400" cy="567319"/>
            </a:xfrm>
            <a:prstGeom prst="rect">
              <a:avLst/>
            </a:prstGeom>
          </p:spPr>
        </p:pic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5641876B-7CBA-48E8-912B-027462AFB542}"/>
                </a:ext>
              </a:extLst>
            </p:cNvPr>
            <p:cNvSpPr txBox="1"/>
            <p:nvPr/>
          </p:nvSpPr>
          <p:spPr>
            <a:xfrm>
              <a:off x="3773238" y="2400642"/>
              <a:ext cx="14282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sv-SE" sz="2200" dirty="0">
                  <a:solidFill>
                    <a:prstClr val="black"/>
                  </a:solidFill>
                  <a:latin typeface="Calibri"/>
                </a:rPr>
                <a:t>Förintande</a:t>
              </a:r>
            </a:p>
          </p:txBody>
        </p:sp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0DB4D703-DBF2-499B-B58C-085D2CA4D1E1}"/>
              </a:ext>
            </a:extLst>
          </p:cNvPr>
          <p:cNvGrpSpPr/>
          <p:nvPr/>
        </p:nvGrpSpPr>
        <p:grpSpPr>
          <a:xfrm>
            <a:off x="8418530" y="5552544"/>
            <a:ext cx="1293400" cy="924147"/>
            <a:chOff x="3840676" y="1907382"/>
            <a:chExt cx="1293400" cy="924147"/>
          </a:xfrm>
        </p:grpSpPr>
        <p:pic>
          <p:nvPicPr>
            <p:cNvPr id="29" name="Bildobjekt 28">
              <a:extLst>
                <a:ext uri="{FF2B5EF4-FFF2-40B4-BE49-F238E27FC236}">
                  <a16:creationId xmlns:a16="http://schemas.microsoft.com/office/drawing/2014/main" id="{DBB4DB1E-F4A7-4B85-8C82-E545CC7A4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676" y="1907382"/>
              <a:ext cx="1293400" cy="567319"/>
            </a:xfrm>
            <a:prstGeom prst="rect">
              <a:avLst/>
            </a:prstGeom>
          </p:spPr>
        </p:pic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id="{3895E107-8B61-49AC-B959-696F7B7AC5EB}"/>
                </a:ext>
              </a:extLst>
            </p:cNvPr>
            <p:cNvSpPr txBox="1"/>
            <p:nvPr/>
          </p:nvSpPr>
          <p:spPr>
            <a:xfrm>
              <a:off x="3890961" y="2400642"/>
              <a:ext cx="11928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sv-SE" sz="2200" dirty="0">
                  <a:solidFill>
                    <a:prstClr val="black"/>
                  </a:solidFill>
                  <a:latin typeface="Calibri"/>
                </a:rPr>
                <a:t>Renande</a:t>
              </a:r>
            </a:p>
          </p:txBody>
        </p:sp>
      </p:grpSp>
      <p:grpSp>
        <p:nvGrpSpPr>
          <p:cNvPr id="31" name="Grupp 30">
            <a:extLst>
              <a:ext uri="{FF2B5EF4-FFF2-40B4-BE49-F238E27FC236}">
                <a16:creationId xmlns:a16="http://schemas.microsoft.com/office/drawing/2014/main" id="{245D12CF-512E-4DF2-A6D6-49372D4F258E}"/>
              </a:ext>
            </a:extLst>
          </p:cNvPr>
          <p:cNvGrpSpPr/>
          <p:nvPr/>
        </p:nvGrpSpPr>
        <p:grpSpPr>
          <a:xfrm>
            <a:off x="6169129" y="5552544"/>
            <a:ext cx="1293400" cy="924147"/>
            <a:chOff x="3840676" y="1907382"/>
            <a:chExt cx="1293400" cy="924147"/>
          </a:xfrm>
        </p:grpSpPr>
        <p:pic>
          <p:nvPicPr>
            <p:cNvPr id="32" name="Bildobjekt 31">
              <a:extLst>
                <a:ext uri="{FF2B5EF4-FFF2-40B4-BE49-F238E27FC236}">
                  <a16:creationId xmlns:a16="http://schemas.microsoft.com/office/drawing/2014/main" id="{A24FF153-3738-43FD-B231-3FF0B863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676" y="1907382"/>
              <a:ext cx="1293400" cy="567319"/>
            </a:xfrm>
            <a:prstGeom prst="rect">
              <a:avLst/>
            </a:prstGeom>
          </p:spPr>
        </p:pic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C477742D-A890-409A-AF86-47206A3A41ED}"/>
                </a:ext>
              </a:extLst>
            </p:cNvPr>
            <p:cNvSpPr txBox="1"/>
            <p:nvPr/>
          </p:nvSpPr>
          <p:spPr>
            <a:xfrm>
              <a:off x="3873488" y="2400642"/>
              <a:ext cx="12277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sv-SE" sz="2200" dirty="0">
                  <a:solidFill>
                    <a:prstClr val="black"/>
                  </a:solidFill>
                  <a:latin typeface="Calibri"/>
                </a:rPr>
                <a:t>Plågande</a:t>
              </a:r>
            </a:p>
          </p:txBody>
        </p:sp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3AADF390-94E0-4B51-B21B-32E6EC01B607}"/>
              </a:ext>
            </a:extLst>
          </p:cNvPr>
          <p:cNvGrpSpPr/>
          <p:nvPr/>
        </p:nvGrpSpPr>
        <p:grpSpPr>
          <a:xfrm>
            <a:off x="6225078" y="1794886"/>
            <a:ext cx="1981648" cy="659811"/>
            <a:chOff x="831892" y="1934698"/>
            <a:chExt cx="1981648" cy="659811"/>
          </a:xfrm>
        </p:grpSpPr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4907B4D9-8BF5-4935-B67C-9B89E9DAC254}"/>
                </a:ext>
              </a:extLst>
            </p:cNvPr>
            <p:cNvSpPr txBox="1"/>
            <p:nvPr/>
          </p:nvSpPr>
          <p:spPr>
            <a:xfrm>
              <a:off x="831892" y="1934698"/>
              <a:ext cx="1981648" cy="65981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none" lIns="36000" tIns="72000" rIns="36000" bIns="36000" rtlCol="0" anchor="ctr">
              <a:spAutoFit/>
            </a:bodyPr>
            <a:lstStyle/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helig</a:t>
              </a:r>
            </a:p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barmhärtig</a:t>
              </a:r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DF856E56-FD90-4CCB-8D5B-84E547AAB47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470" y="1973859"/>
              <a:ext cx="288000" cy="288000"/>
            </a:xfrm>
            <a:prstGeom prst="rect">
              <a:avLst/>
            </a:prstGeom>
          </p:spPr>
        </p:pic>
        <p:pic>
          <p:nvPicPr>
            <p:cNvPr id="36" name="Bildobjekt 35">
              <a:extLst>
                <a:ext uri="{FF2B5EF4-FFF2-40B4-BE49-F238E27FC236}">
                  <a16:creationId xmlns:a16="http://schemas.microsoft.com/office/drawing/2014/main" id="{DC911F5D-6561-494E-9525-4603614D3257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470" y="2269516"/>
              <a:ext cx="288000" cy="288000"/>
            </a:xfrm>
            <a:prstGeom prst="rect">
              <a:avLst/>
            </a:prstGeom>
          </p:spPr>
        </p:pic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AB19B5DF-3C18-4FEF-9A1E-A228C3DC296C}"/>
              </a:ext>
            </a:extLst>
          </p:cNvPr>
          <p:cNvGrpSpPr/>
          <p:nvPr/>
        </p:nvGrpSpPr>
        <p:grpSpPr>
          <a:xfrm>
            <a:off x="9056456" y="4850928"/>
            <a:ext cx="1981648" cy="659811"/>
            <a:chOff x="831892" y="2819969"/>
            <a:chExt cx="1981648" cy="659811"/>
          </a:xfrm>
        </p:grpSpPr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15742D70-908E-4850-AE27-E4DB4E552884}"/>
                </a:ext>
              </a:extLst>
            </p:cNvPr>
            <p:cNvSpPr txBox="1"/>
            <p:nvPr/>
          </p:nvSpPr>
          <p:spPr>
            <a:xfrm>
              <a:off x="831892" y="2819969"/>
              <a:ext cx="1981648" cy="65981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none" lIns="36000" tIns="72000" rIns="36000" bIns="36000" rtlCol="0" anchor="ctr">
              <a:spAutoFit/>
            </a:bodyPr>
            <a:lstStyle/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helig</a:t>
              </a:r>
            </a:p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barmhärtig</a:t>
              </a:r>
            </a:p>
          </p:txBody>
        </p:sp>
        <p:pic>
          <p:nvPicPr>
            <p:cNvPr id="35" name="Bildobjekt 34">
              <a:extLst>
                <a:ext uri="{FF2B5EF4-FFF2-40B4-BE49-F238E27FC236}">
                  <a16:creationId xmlns:a16="http://schemas.microsoft.com/office/drawing/2014/main" id="{49289CC3-FA3E-4CE0-9CA5-8AA287F94EFE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470" y="2859130"/>
              <a:ext cx="288000" cy="288000"/>
            </a:xfrm>
            <a:prstGeom prst="rect">
              <a:avLst/>
            </a:prstGeom>
          </p:spPr>
        </p:pic>
        <p:pic>
          <p:nvPicPr>
            <p:cNvPr id="37" name="Bildobjekt 36">
              <a:extLst>
                <a:ext uri="{FF2B5EF4-FFF2-40B4-BE49-F238E27FC236}">
                  <a16:creationId xmlns:a16="http://schemas.microsoft.com/office/drawing/2014/main" id="{6449B479-165A-440D-A53D-4BFF8318598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470" y="3154787"/>
              <a:ext cx="288000" cy="288000"/>
            </a:xfrm>
            <a:prstGeom prst="rect">
              <a:avLst/>
            </a:prstGeom>
          </p:spPr>
        </p:pic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C68CA8C5-8C14-416F-9712-E87194CC6663}"/>
              </a:ext>
            </a:extLst>
          </p:cNvPr>
          <p:cNvGrpSpPr/>
          <p:nvPr/>
        </p:nvGrpSpPr>
        <p:grpSpPr>
          <a:xfrm>
            <a:off x="4856665" y="4850928"/>
            <a:ext cx="1981648" cy="659811"/>
            <a:chOff x="831892" y="2645311"/>
            <a:chExt cx="1981648" cy="659811"/>
          </a:xfrm>
        </p:grpSpPr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898A20C-3B89-46C4-802A-E4EE5781FFCA}"/>
                </a:ext>
              </a:extLst>
            </p:cNvPr>
            <p:cNvSpPr txBox="1"/>
            <p:nvPr/>
          </p:nvSpPr>
          <p:spPr>
            <a:xfrm>
              <a:off x="831892" y="2645311"/>
              <a:ext cx="1981648" cy="65981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none" lIns="36000" tIns="72000" rIns="36000" bIns="36000" rtlCol="0" anchor="ctr">
              <a:spAutoFit/>
            </a:bodyPr>
            <a:lstStyle/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helig</a:t>
              </a:r>
            </a:p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barmhärtig</a:t>
              </a:r>
            </a:p>
          </p:txBody>
        </p:sp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10A0A0E5-7B93-4975-AFD2-049CB8BF5287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470" y="2980129"/>
              <a:ext cx="288000" cy="288000"/>
            </a:xfrm>
            <a:prstGeom prst="rect">
              <a:avLst/>
            </a:prstGeom>
          </p:spPr>
        </p:pic>
        <p:pic>
          <p:nvPicPr>
            <p:cNvPr id="38" name="Bildobjekt 37">
              <a:extLst>
                <a:ext uri="{FF2B5EF4-FFF2-40B4-BE49-F238E27FC236}">
                  <a16:creationId xmlns:a16="http://schemas.microsoft.com/office/drawing/2014/main" id="{99F3EF22-F8D7-4843-BF86-03E5777A495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470" y="2684472"/>
              <a:ext cx="288000" cy="288000"/>
            </a:xfrm>
            <a:prstGeom prst="rect">
              <a:avLst/>
            </a:prstGeom>
          </p:spPr>
        </p:pic>
      </p:grpSp>
      <p:sp>
        <p:nvSpPr>
          <p:cNvPr id="17" name="Pil: höger 16">
            <a:extLst>
              <a:ext uri="{FF2B5EF4-FFF2-40B4-BE49-F238E27FC236}">
                <a16:creationId xmlns:a16="http://schemas.microsoft.com/office/drawing/2014/main" id="{AAA36B57-7552-4BA4-95EB-BB94DEC1E5E8}"/>
              </a:ext>
            </a:extLst>
          </p:cNvPr>
          <p:cNvSpPr/>
          <p:nvPr/>
        </p:nvSpPr>
        <p:spPr>
          <a:xfrm>
            <a:off x="536289" y="2950767"/>
            <a:ext cx="3761275" cy="1736372"/>
          </a:xfrm>
          <a:prstGeom prst="rightArrow">
            <a:avLst>
              <a:gd name="adj1" fmla="val 100000"/>
              <a:gd name="adj2" fmla="val 2467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2000" dirty="0"/>
              <a:t>Det brukar vara lättare att devalvera Guds helighet än hans kärlek. </a:t>
            </a:r>
            <a:r>
              <a:rPr lang="sv-SE" sz="2000" i="1" u="sng" dirty="0"/>
              <a:t>I brist på kända alternativ</a:t>
            </a:r>
            <a:r>
              <a:rPr lang="sv-SE" sz="2000" dirty="0"/>
              <a:t> väljer därför många universalismen.</a:t>
            </a:r>
            <a:endParaRPr lang="LID4096" sz="2000"/>
          </a:p>
        </p:txBody>
      </p:sp>
      <p:sp>
        <p:nvSpPr>
          <p:cNvPr id="26" name="Pil: höger 25">
            <a:extLst>
              <a:ext uri="{FF2B5EF4-FFF2-40B4-BE49-F238E27FC236}">
                <a16:creationId xmlns:a16="http://schemas.microsoft.com/office/drawing/2014/main" id="{98C9F025-C2DC-436E-8761-5638D904F92C}"/>
              </a:ext>
            </a:extLst>
          </p:cNvPr>
          <p:cNvSpPr/>
          <p:nvPr/>
        </p:nvSpPr>
        <p:spPr>
          <a:xfrm>
            <a:off x="536289" y="1769965"/>
            <a:ext cx="3761275" cy="683999"/>
          </a:xfrm>
          <a:prstGeom prst="rightArrow">
            <a:avLst>
              <a:gd name="adj1" fmla="val 100000"/>
              <a:gd name="adj2" fmla="val 538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2000" i="1" dirty="0"/>
              <a:t>Men det finns ett alternativ!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2D72BB7D-E43B-4A6B-8B0E-A2AFEF5A7EBA}"/>
              </a:ext>
            </a:extLst>
          </p:cNvPr>
          <p:cNvSpPr txBox="1"/>
          <p:nvPr/>
        </p:nvSpPr>
        <p:spPr>
          <a:xfrm>
            <a:off x="7106604" y="3472680"/>
            <a:ext cx="1668966" cy="907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defRPr/>
            </a:pPr>
            <a:r>
              <a:rPr lang="sv-SE" sz="2200" b="1">
                <a:solidFill>
                  <a:prstClr val="black"/>
                </a:solidFill>
                <a:latin typeface="Calibri"/>
              </a:rPr>
              <a:t>Slutet</a:t>
            </a:r>
          </a:p>
          <a:p>
            <a:pPr algn="ctr">
              <a:lnSpc>
                <a:spcPts val="2100"/>
              </a:lnSpc>
              <a:defRPr/>
            </a:pPr>
            <a:r>
              <a:rPr lang="sv-SE" sz="2200" b="1">
                <a:solidFill>
                  <a:prstClr val="black"/>
                </a:solidFill>
                <a:latin typeface="Calibri"/>
              </a:rPr>
              <a:t>för de</a:t>
            </a:r>
            <a:endParaRPr lang="sv-SE" sz="2200" b="1" dirty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ts val="2100"/>
              </a:lnSpc>
              <a:defRPr/>
            </a:pPr>
            <a:r>
              <a:rPr lang="sv-SE" sz="2200" b="1">
                <a:solidFill>
                  <a:prstClr val="black"/>
                </a:solidFill>
                <a:latin typeface="Calibri"/>
              </a:rPr>
              <a:t>ogudaktiga</a:t>
            </a:r>
            <a:endParaRPr lang="sv-SE" sz="2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Plakett 39">
            <a:extLst>
              <a:ext uri="{FF2B5EF4-FFF2-40B4-BE49-F238E27FC236}">
                <a16:creationId xmlns:a16="http://schemas.microsoft.com/office/drawing/2014/main" id="{71752069-E26F-02D8-274E-89E52040B47F}"/>
              </a:ext>
            </a:extLst>
          </p:cNvPr>
          <p:cNvSpPr/>
          <p:nvPr/>
        </p:nvSpPr>
        <p:spPr>
          <a:xfrm>
            <a:off x="536289" y="5217698"/>
            <a:ext cx="3770019" cy="1317524"/>
          </a:xfrm>
          <a:prstGeom prst="plaqu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Frågan är alltså inte </a:t>
            </a:r>
            <a:r>
              <a:rPr lang="sv-SE" sz="2000" i="1" u="sng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var</a:t>
            </a:r>
            <a:r>
              <a:rPr lang="sv-SE" sz="20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vi ska leva för evigt utan </a:t>
            </a:r>
            <a:r>
              <a:rPr lang="sv-SE" sz="2000" i="1" u="sng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om</a:t>
            </a:r>
            <a:r>
              <a:rPr lang="sv-SE" sz="20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vi ska leva för evigt.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EA56BD9-D545-A908-57CE-A08183D5CDF2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581475"/>
      </p:ext>
    </p:extLst>
  </p:cSld>
  <p:clrMapOvr>
    <a:masterClrMapping/>
  </p:clrMapOvr>
  <p:transition advTm="2331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4" grpId="0"/>
      <p:bldP spid="5" grpId="0"/>
      <p:bldP spid="6" grpId="0"/>
      <p:bldP spid="7" grpId="0"/>
      <p:bldP spid="9" grpId="0"/>
      <p:bldP spid="10" grpId="0"/>
      <p:bldP spid="17" grpId="0" animBg="1"/>
      <p:bldP spid="26" grpId="0" animBg="1"/>
      <p:bldP spid="40" grpId="0" animBg="1"/>
    </p:bldLst>
  </p:timing>
  <p:extLst>
    <p:ext uri="{3A86A75C-4F4B-4683-9AE1-C65F6400EC91}">
      <p14:laserTraceLst xmlns:p14="http://schemas.microsoft.com/office/powerpoint/2010/main">
        <p14:tracePtLst>
          <p14:tracePt t="5816" x="5168900" y="1225550"/>
          <p14:tracePt t="5827" x="5168900" y="1231900"/>
          <p14:tracePt t="5830" x="5168900" y="1238250"/>
          <p14:tracePt t="5838" x="5168900" y="1250950"/>
          <p14:tracePt t="8421" x="5156200" y="1250950"/>
          <p14:tracePt t="8429" x="5130800" y="1250950"/>
          <p14:tracePt t="8438" x="5054600" y="1257300"/>
          <p14:tracePt t="8440" x="4946650" y="1257300"/>
          <p14:tracePt t="8458" x="4667250" y="1263650"/>
          <p14:tracePt t="8474" x="4406900" y="1263650"/>
          <p14:tracePt t="8490" x="4222750" y="1270000"/>
          <p14:tracePt t="8507" x="4133850" y="1289050"/>
          <p14:tracePt t="8524" x="4121150" y="1295400"/>
          <p14:tracePt t="8562" x="4133850" y="1295400"/>
          <p14:tracePt t="8574" x="4165600" y="1295400"/>
          <p14:tracePt t="8591" x="4203700" y="1295400"/>
          <p14:tracePt t="8608" x="4229100" y="1295400"/>
          <p14:tracePt t="8624" x="4241800" y="1295400"/>
          <p14:tracePt t="8686" x="4241800" y="1289050"/>
          <p14:tracePt t="8694" x="4241800" y="1282700"/>
          <p14:tracePt t="8708" x="4241800" y="1263650"/>
          <p14:tracePt t="8724" x="4248150" y="1244600"/>
          <p14:tracePt t="8740" x="4248150" y="1231900"/>
          <p14:tracePt t="8757" x="4248150" y="1225550"/>
          <p14:tracePt t="9455" x="4241800" y="1225550"/>
          <p14:tracePt t="9463" x="4235450" y="1225550"/>
          <p14:tracePt t="9474" x="4203700" y="1225550"/>
          <p14:tracePt t="9492" x="4121150" y="1225550"/>
          <p14:tracePt t="9508" x="4013200" y="1231900"/>
          <p14:tracePt t="9512" x="3968750" y="1238250"/>
          <p14:tracePt t="9525" x="3898900" y="1244600"/>
          <p14:tracePt t="9542" x="3822700" y="1250950"/>
          <p14:tracePt t="9558" x="3727450" y="1250950"/>
          <p14:tracePt t="9574" x="3644900" y="1250950"/>
          <p14:tracePt t="9591" x="3556000" y="1250950"/>
          <p14:tracePt t="9608" x="3492500" y="1250950"/>
          <p14:tracePt t="9623" x="3429000" y="1250950"/>
          <p14:tracePt t="9641" x="3327400" y="1250950"/>
          <p14:tracePt t="9659" x="3168650" y="1250950"/>
          <p14:tracePt t="9674" x="2984500" y="1250950"/>
          <p14:tracePt t="9692" x="2794000" y="1244600"/>
          <p14:tracePt t="9707" x="2622550" y="1238250"/>
          <p14:tracePt t="9725" x="2476500" y="1219200"/>
          <p14:tracePt t="9741" x="2336800" y="1193800"/>
          <p14:tracePt t="9758" x="2209800" y="1168400"/>
          <p14:tracePt t="9760" x="2139950" y="1155700"/>
          <p14:tracePt t="9773" x="2095500" y="1149350"/>
          <p14:tracePt t="9775" x="2025650" y="1136650"/>
          <p14:tracePt t="9791" x="1905000" y="1117600"/>
          <p14:tracePt t="9808" x="1752600" y="1092200"/>
          <p14:tracePt t="9823" x="1562100" y="1060450"/>
          <p14:tracePt t="9841" x="1371600" y="1003300"/>
          <p14:tracePt t="9858" x="1200150" y="920750"/>
          <p14:tracePt t="9875" x="1073150" y="838200"/>
          <p14:tracePt t="9891" x="977900" y="755650"/>
          <p14:tracePt t="9908" x="895350" y="666750"/>
          <p14:tracePt t="9925" x="819150" y="590550"/>
          <p14:tracePt t="9940" x="755650" y="533400"/>
          <p14:tracePt t="9957" x="704850" y="488950"/>
          <p14:tracePt t="9973" x="666750" y="463550"/>
          <p14:tracePt t="9990" x="635000" y="431800"/>
          <p14:tracePt t="10007" x="596900" y="400050"/>
          <p14:tracePt t="10024" x="565150" y="368300"/>
          <p14:tracePt t="10040" x="552450" y="349250"/>
          <p14:tracePt t="10057" x="546100" y="336550"/>
          <p14:tracePt t="10073" x="546100" y="330200"/>
          <p14:tracePt t="10107" x="552450" y="330200"/>
          <p14:tracePt t="10124" x="603250" y="336550"/>
          <p14:tracePt t="10141" x="647700" y="355600"/>
          <p14:tracePt t="10157" x="723900" y="387350"/>
          <p14:tracePt t="10174" x="812800" y="412750"/>
          <p14:tracePt t="10190" x="908050" y="431800"/>
          <p14:tracePt t="10207" x="996950" y="438150"/>
          <p14:tracePt t="10223" x="1073150" y="444500"/>
          <p14:tracePt t="10242" x="1149350" y="438150"/>
          <p14:tracePt t="10257" x="1219200" y="400050"/>
          <p14:tracePt t="10275" x="1257300" y="349250"/>
          <p14:tracePt t="10291" x="1263650" y="292100"/>
          <p14:tracePt t="10307" x="1270000" y="241300"/>
          <p14:tracePt t="10323" x="1270000" y="196850"/>
          <p14:tracePt t="10340" x="1257300" y="158750"/>
          <p14:tracePt t="10357" x="1225550" y="127000"/>
          <p14:tracePt t="10374" x="1162050" y="76200"/>
          <p14:tracePt t="10392" x="1098550" y="31750"/>
          <p14:tracePt t="10641" x="495300" y="19050"/>
          <p14:tracePt t="10657" x="438150" y="50800"/>
          <p14:tracePt t="10674" x="368300" y="88900"/>
          <p14:tracePt t="10691" x="266700" y="133350"/>
          <p14:tracePt t="10707" x="222250" y="158750"/>
          <p14:tracePt t="10724" x="203200" y="171450"/>
          <p14:tracePt t="10779" x="203200" y="177800"/>
          <p14:tracePt t="10791" x="196850" y="184150"/>
          <p14:tracePt t="10807" x="196850" y="222250"/>
          <p14:tracePt t="10825" x="184150" y="266700"/>
          <p14:tracePt t="10841" x="177800" y="292100"/>
          <p14:tracePt t="10858" x="171450" y="311150"/>
          <p14:tracePt t="10874" x="171450" y="317500"/>
          <p14:tracePt t="10891" x="203200" y="349250"/>
          <p14:tracePt t="10907" x="266700" y="400050"/>
          <p14:tracePt t="10924" x="361950" y="476250"/>
          <p14:tracePt t="10941" x="444500" y="533400"/>
          <p14:tracePt t="10959" x="533400" y="584200"/>
          <p14:tracePt t="10974" x="571500" y="596900"/>
          <p14:tracePt t="10991" x="590550" y="603250"/>
          <p14:tracePt t="11007" x="609600" y="603250"/>
          <p14:tracePt t="11026" x="654050" y="590550"/>
          <p14:tracePt t="11028" x="698500" y="584200"/>
          <p14:tracePt t="11041" x="736600" y="584200"/>
          <p14:tracePt t="11058" x="787400" y="577850"/>
          <p14:tracePt t="11076" x="857250" y="571500"/>
          <p14:tracePt t="11091" x="876300" y="565150"/>
          <p14:tracePt t="11108" x="927100" y="539750"/>
          <p14:tracePt t="11127" x="996950" y="482600"/>
          <p14:tracePt t="11141" x="1028700" y="431800"/>
          <p14:tracePt t="11158" x="1041400" y="374650"/>
          <p14:tracePt t="11175" x="1047750" y="323850"/>
          <p14:tracePt t="11191" x="1047750" y="273050"/>
          <p14:tracePt t="11208" x="1035050" y="234950"/>
          <p14:tracePt t="11225" x="1009650" y="209550"/>
          <p14:tracePt t="11242" x="965200" y="190500"/>
          <p14:tracePt t="11258" x="889000" y="165100"/>
          <p14:tracePt t="11274" x="819150" y="152400"/>
          <p14:tracePt t="11292" x="755650" y="133350"/>
          <p14:tracePt t="11310" x="749300" y="133350"/>
          <p14:tracePt t="11325" x="711200" y="127000"/>
          <p14:tracePt t="11341" x="685800" y="152400"/>
          <p14:tracePt t="11358" x="622300" y="222250"/>
          <p14:tracePt t="11374" x="603250" y="273050"/>
          <p14:tracePt t="11392" x="615950" y="330200"/>
          <p14:tracePt t="11409" x="654050" y="393700"/>
          <p14:tracePt t="11426" x="698500" y="450850"/>
          <p14:tracePt t="11442" x="768350" y="508000"/>
          <p14:tracePt t="11459" x="812800" y="539750"/>
          <p14:tracePt t="11476" x="844550" y="558800"/>
          <p14:tracePt t="11493" x="869950" y="571500"/>
          <p14:tracePt t="11495" x="876300" y="577850"/>
          <p14:tracePt t="11508" x="882650" y="577850"/>
          <p14:tracePt t="11525" x="889000" y="577850"/>
          <p14:tracePt t="11559" x="895350" y="584200"/>
          <p14:tracePt t="11773" x="895350" y="590550"/>
          <p14:tracePt t="11813" x="895350" y="596900"/>
          <p14:tracePt t="11839" x="889000" y="603250"/>
          <p14:tracePt t="11865" x="882650" y="603250"/>
          <p14:tracePt t="11875" x="882650" y="609600"/>
          <p14:tracePt t="11894" x="876300" y="609600"/>
          <p14:tracePt t="11945" x="876300" y="615950"/>
          <p14:tracePt t="11960" x="876300" y="628650"/>
          <p14:tracePt t="11976" x="895350" y="641350"/>
          <p14:tracePt t="11993" x="939800" y="660400"/>
          <p14:tracePt t="12009" x="990600" y="673100"/>
          <p14:tracePt t="12026" x="1028700" y="685800"/>
          <p14:tracePt t="12043" x="1066800" y="692150"/>
          <p14:tracePt t="12059" x="1092200" y="692150"/>
          <p14:tracePt t="12076" x="1104900" y="692150"/>
          <p14:tracePt t="12093" x="1136650" y="673100"/>
          <p14:tracePt t="12109" x="1174750" y="647700"/>
          <p14:tracePt t="12112" x="1193800" y="641350"/>
          <p14:tracePt t="12125" x="1206500" y="628650"/>
          <p14:tracePt t="12143" x="1225550" y="622300"/>
          <p14:tracePt t="12147" x="1231900" y="615950"/>
          <p14:tracePt t="12256" x="1238250" y="615950"/>
          <p14:tracePt t="12281" x="1244600" y="615950"/>
          <p14:tracePt t="12293" x="1250950" y="615950"/>
          <p14:tracePt t="12309" x="1276350" y="609600"/>
          <p14:tracePt t="12326" x="1282700" y="609600"/>
          <p14:tracePt t="12376" x="1282700" y="603250"/>
          <p14:tracePt t="12393" x="1289050" y="590550"/>
          <p14:tracePt t="12409" x="1289050" y="577850"/>
          <p14:tracePt t="13024" x="1295400" y="577850"/>
          <p14:tracePt t="13044" x="1314450" y="584200"/>
          <p14:tracePt t="13062" x="1346200" y="590550"/>
          <p14:tracePt t="13078" x="1358900" y="596900"/>
          <p14:tracePt t="13095" x="1409700" y="596900"/>
          <p14:tracePt t="13112" x="1485900" y="596900"/>
          <p14:tracePt t="13127" x="1581150" y="590550"/>
          <p14:tracePt t="13144" x="1689100" y="590550"/>
          <p14:tracePt t="13161" x="1765300" y="590550"/>
          <p14:tracePt t="13177" x="1809750" y="584200"/>
          <p14:tracePt t="13194" x="1841500" y="577850"/>
          <p14:tracePt t="13198" x="1847850" y="571500"/>
          <p14:tracePt t="13209" x="1854200" y="571500"/>
          <p14:tracePt t="13227" x="1860550" y="565150"/>
          <p14:tracePt t="13696" x="1873250" y="565150"/>
          <p14:tracePt t="13704" x="1885950" y="565150"/>
          <p14:tracePt t="13711" x="1911350" y="565150"/>
          <p14:tracePt t="13728" x="1962150" y="558800"/>
          <p14:tracePt t="13745" x="2012950" y="558800"/>
          <p14:tracePt t="13762" x="2044700" y="558800"/>
          <p14:tracePt t="13778" x="2070100" y="558800"/>
          <p14:tracePt t="13795" x="2108200" y="558800"/>
          <p14:tracePt t="13811" x="2159000" y="558800"/>
          <p14:tracePt t="13828" x="2228850" y="552450"/>
          <p14:tracePt t="13845" x="2286000" y="552450"/>
          <p14:tracePt t="13860" x="2317750" y="552450"/>
          <p14:tracePt t="13865" x="2324100" y="552450"/>
          <p14:tracePt t="13881" x="2330450" y="552450"/>
          <p14:tracePt t="13912" x="2343150" y="552450"/>
          <p14:tracePt t="14184" x="2349500" y="552450"/>
          <p14:tracePt t="14193" x="2362200" y="552450"/>
          <p14:tracePt t="14200" x="2400300" y="546100"/>
          <p14:tracePt t="14211" x="2457450" y="539750"/>
          <p14:tracePt t="14229" x="2622550" y="514350"/>
          <p14:tracePt t="14244" x="2774950" y="501650"/>
          <p14:tracePt t="14265" x="2908300" y="501650"/>
          <p14:tracePt t="14277" x="2914650" y="501650"/>
          <p14:tracePt t="14312" x="2933700" y="501650"/>
          <p14:tracePt t="14331" x="3086100" y="476250"/>
          <p14:tracePt t="14343" x="3162300" y="469900"/>
          <p14:tracePt t="14362" x="3346450" y="463550"/>
          <p14:tracePt t="14378" x="3409950" y="463550"/>
          <p14:tracePt t="14395" x="3467100" y="463550"/>
          <p14:tracePt t="14398" x="3486150" y="463550"/>
          <p14:tracePt t="14412" x="3498850" y="469900"/>
          <p14:tracePt t="14429" x="3511550" y="469900"/>
          <p14:tracePt t="15092" x="3517900" y="476250"/>
          <p14:tracePt t="15103" x="3536950" y="488950"/>
          <p14:tracePt t="15104" x="3556000" y="501650"/>
          <p14:tracePt t="15131" x="3587750" y="533400"/>
          <p14:tracePt t="15215" x="3594100" y="533400"/>
          <p14:tracePt t="15219" x="3600450" y="539750"/>
          <p14:tracePt t="15227" x="3651250" y="546100"/>
          <p14:tracePt t="15246" x="3752850" y="577850"/>
          <p14:tracePt t="15263" x="3854450" y="609600"/>
          <p14:tracePt t="15279" x="3905250" y="615950"/>
          <p14:tracePt t="15296" x="3930650" y="615950"/>
          <p14:tracePt t="15312" x="3949700" y="615950"/>
          <p14:tracePt t="15316" x="3949700" y="609600"/>
          <p14:tracePt t="15329" x="3956050" y="609600"/>
          <p14:tracePt t="15428" x="3962400" y="609600"/>
          <p14:tracePt t="15436" x="3975100" y="609600"/>
          <p14:tracePt t="15446" x="4006850" y="609600"/>
          <p14:tracePt t="15462" x="4070350" y="609600"/>
          <p14:tracePt t="15479" x="4171950" y="609600"/>
          <p14:tracePt t="15497" x="4229100" y="596900"/>
          <p14:tracePt t="15500" x="4267200" y="596900"/>
          <p14:tracePt t="15513" x="4305300" y="596900"/>
          <p14:tracePt t="15529" x="4362450" y="596900"/>
          <p14:tracePt t="15546" x="4400550" y="603250"/>
          <p14:tracePt t="15638" x="4406900" y="603250"/>
          <p14:tracePt t="15648" x="4413250" y="596900"/>
          <p14:tracePt t="15652" x="4419600" y="590550"/>
          <p14:tracePt t="15663" x="4425950" y="577850"/>
          <p14:tracePt t="15679" x="4438650" y="558800"/>
          <p14:tracePt t="15696" x="4445000" y="546100"/>
          <p14:tracePt t="15701" x="4451350" y="546100"/>
          <p14:tracePt t="15712" x="4451350" y="539750"/>
          <p14:tracePt t="15785" x="4457700" y="539750"/>
          <p14:tracePt t="15796" x="4464050" y="539750"/>
          <p14:tracePt t="15813" x="4521200" y="527050"/>
          <p14:tracePt t="15830" x="4572000" y="514350"/>
          <p14:tracePt t="15879" x="4578350" y="514350"/>
          <p14:tracePt t="15897" x="4578350" y="508000"/>
          <p14:tracePt t="15913" x="4584700" y="488950"/>
          <p14:tracePt t="15929" x="4597400" y="469900"/>
          <p14:tracePt t="15946" x="4610100" y="425450"/>
          <p14:tracePt t="15964" x="4610100" y="406400"/>
          <p14:tracePt t="15982" x="4603750" y="368300"/>
          <p14:tracePt t="15996" x="4584700" y="342900"/>
          <p14:tracePt t="16013" x="4565650" y="317500"/>
          <p14:tracePt t="16029" x="4540250" y="298450"/>
          <p14:tracePt t="16046" x="4514850" y="279400"/>
          <p14:tracePt t="16063" x="4470400" y="260350"/>
          <p14:tracePt t="16080" x="4419600" y="234950"/>
          <p14:tracePt t="16097" x="4394200" y="222250"/>
          <p14:tracePt t="16113" x="4375150" y="209550"/>
          <p14:tracePt t="16130" x="4362450" y="196850"/>
          <p14:tracePt t="16147" x="4349750" y="190500"/>
          <p14:tracePt t="16164" x="4311650" y="184150"/>
          <p14:tracePt t="16180" x="4235450" y="171450"/>
          <p14:tracePt t="16195" x="4222750" y="165100"/>
          <p14:tracePt t="16197" x="4184650" y="158750"/>
          <p14:tracePt t="16213" x="4127500" y="152400"/>
          <p14:tracePt t="16228" x="4102100" y="152400"/>
          <p14:tracePt t="16246" x="4083050" y="158750"/>
          <p14:tracePt t="16263" x="4057650" y="190500"/>
          <p14:tracePt t="16280" x="4032250" y="241300"/>
          <p14:tracePt t="16297" x="4019550" y="298450"/>
          <p14:tracePt t="16313" x="4013200" y="374650"/>
          <p14:tracePt t="16330" x="4025900" y="444500"/>
          <p14:tracePt t="16346" x="4051300" y="488950"/>
          <p14:tracePt t="16363" x="4076700" y="514350"/>
          <p14:tracePt t="16380" x="4171950" y="546100"/>
          <p14:tracePt t="16396" x="4406900" y="571500"/>
          <p14:tracePt t="16413" x="4806950" y="596900"/>
          <p14:tracePt t="16430" x="5327650" y="635000"/>
          <p14:tracePt t="16447" x="5588000" y="641350"/>
          <p14:tracePt t="16462" x="5797550" y="641350"/>
          <p14:tracePt t="16480" x="5918200" y="622300"/>
          <p14:tracePt t="16497" x="6000750" y="603250"/>
          <p14:tracePt t="16514" x="6153150" y="596900"/>
          <p14:tracePt t="16530" x="6419850" y="590550"/>
          <p14:tracePt t="16546" x="6648450" y="590550"/>
          <p14:tracePt t="16564" x="6851650" y="590550"/>
          <p14:tracePt t="16580" x="6896100" y="584200"/>
          <p14:tracePt t="16596" x="6896100" y="565150"/>
          <p14:tracePt t="16601" x="6883400" y="546100"/>
          <p14:tracePt t="16612" x="6877050" y="533400"/>
          <p14:tracePt t="16629" x="6851650" y="520700"/>
          <p14:tracePt t="16647" x="6851650" y="514350"/>
          <p14:tracePt t="16680" x="6883400" y="501650"/>
          <p14:tracePt t="16697" x="6915150" y="469900"/>
          <p14:tracePt t="16714" x="6921500" y="438150"/>
          <p14:tracePt t="16730" x="6908800" y="387350"/>
          <p14:tracePt t="16747" x="6864350" y="317500"/>
          <p14:tracePt t="16764" x="6800850" y="260350"/>
          <p14:tracePt t="16783" x="6743700" y="222250"/>
          <p14:tracePt t="16797" x="6724650" y="203200"/>
          <p14:tracePt t="16847" x="6718300" y="203200"/>
          <p14:tracePt t="16863" x="6680200" y="203200"/>
          <p14:tracePt t="16866" x="6635750" y="203200"/>
          <p14:tracePt t="16880" x="6584950" y="203200"/>
          <p14:tracePt t="16896" x="6483350" y="203200"/>
          <p14:tracePt t="16914" x="6356350" y="209550"/>
          <p14:tracePt t="16930" x="6267450" y="222250"/>
          <p14:tracePt t="16946" x="6248400" y="241300"/>
          <p14:tracePt t="16964" x="6248400" y="254000"/>
          <p14:tracePt t="16980" x="6248400" y="266700"/>
          <p14:tracePt t="16997" x="6248400" y="279400"/>
          <p14:tracePt t="17013" x="6248400" y="285750"/>
          <p14:tracePt t="22657" x="6248400" y="292100"/>
          <p14:tracePt t="22665" x="6254750" y="298450"/>
          <p14:tracePt t="22673" x="6273800" y="317500"/>
          <p14:tracePt t="22687" x="6324600" y="361950"/>
          <p14:tracePt t="22702" x="6381750" y="406400"/>
          <p14:tracePt t="22718" x="6419850" y="444500"/>
          <p14:tracePt t="22735" x="6451600" y="476250"/>
          <p14:tracePt t="22752" x="6489700" y="514350"/>
          <p14:tracePt t="22767" x="6527800" y="552450"/>
          <p14:tracePt t="22785" x="6559550" y="584200"/>
          <p14:tracePt t="22802" x="6591300" y="609600"/>
          <p14:tracePt t="22819" x="6604000" y="622300"/>
          <p14:tracePt t="22835" x="6610350" y="635000"/>
          <p14:tracePt t="22852" x="6616700" y="641350"/>
          <p14:tracePt t="22869" x="6629400" y="654050"/>
          <p14:tracePt t="22886" x="6673850" y="711200"/>
          <p14:tracePt t="22901" x="6699250" y="736600"/>
          <p14:tracePt t="22920" x="6813550" y="857250"/>
          <p14:tracePt t="22938" x="6883400" y="920750"/>
          <p14:tracePt t="22951" x="6915150" y="952500"/>
          <p14:tracePt t="22967" x="6953250" y="984250"/>
          <p14:tracePt t="22986" x="6972300" y="996950"/>
          <p14:tracePt t="23002" x="6985000" y="1003300"/>
          <p14:tracePt t="23019" x="7004050" y="1009650"/>
          <p14:tracePt t="23036" x="7054850" y="1028700"/>
          <p14:tracePt t="23052" x="7143750" y="1073150"/>
          <p14:tracePt t="23056" x="7162800" y="1085850"/>
          <p14:tracePt t="23069" x="7194550" y="1104900"/>
          <p14:tracePt t="23085" x="7219950" y="1130300"/>
          <p14:tracePt t="23102" x="7226300" y="1130300"/>
          <p14:tracePt t="23211" x="7226300" y="1136650"/>
          <p14:tracePt t="23220" x="7226300" y="1143000"/>
          <p14:tracePt t="23229" x="7213600" y="1155700"/>
          <p14:tracePt t="23236" x="7188200" y="1193800"/>
          <p14:tracePt t="23252" x="7105650" y="1276350"/>
          <p14:tracePt t="23269" x="6985000" y="1371600"/>
          <p14:tracePt t="23286" x="6877050" y="1460500"/>
          <p14:tracePt t="23302" x="6800850" y="1511300"/>
          <p14:tracePt t="23319" x="6743700" y="1549400"/>
          <p14:tracePt t="23336" x="6718300" y="1568450"/>
          <p14:tracePt t="23352" x="6718300" y="1593850"/>
          <p14:tracePt t="23370" x="6743700" y="1689100"/>
          <p14:tracePt t="23386" x="6762750" y="1885950"/>
          <p14:tracePt t="23388" x="6762750" y="1974850"/>
          <p14:tracePt t="23401" x="6756400" y="2063750"/>
          <p14:tracePt t="23404" x="6718300" y="2184400"/>
          <p14:tracePt t="23418" x="6686550" y="2266950"/>
          <p14:tracePt t="23436" x="6502400" y="2590800"/>
          <p14:tracePt t="23452" x="6394450" y="2774950"/>
          <p14:tracePt t="23469" x="6330950" y="2921000"/>
          <p14:tracePt t="23486" x="6299200" y="3022600"/>
          <p14:tracePt t="23502" x="6280150" y="3143250"/>
          <p14:tracePt t="23519" x="6197600" y="3270250"/>
          <p14:tracePt t="23536" x="6064250" y="3403600"/>
          <p14:tracePt t="23553" x="5918200" y="3517900"/>
          <p14:tracePt t="23569" x="5797550" y="3606800"/>
          <p14:tracePt t="23573" x="5765800" y="3638550"/>
          <p14:tracePt t="23585" x="5727700" y="3676650"/>
          <p14:tracePt t="23601" x="5695950" y="3708400"/>
          <p14:tracePt t="23620" x="5683250" y="3727450"/>
          <p14:tracePt t="23636" x="5676900" y="3740150"/>
          <p14:tracePt t="23834" x="5683250" y="3740150"/>
          <p14:tracePt t="23843" x="5689600" y="3733800"/>
          <p14:tracePt t="23853" x="5695950" y="3727450"/>
          <p14:tracePt t="23870" x="5740400" y="3702050"/>
          <p14:tracePt t="23888" x="5778500" y="3683000"/>
          <p14:tracePt t="23903" x="5803900" y="3670300"/>
          <p14:tracePt t="23920" x="5803900" y="3663950"/>
          <p14:tracePt t="23953" x="5810250" y="3663950"/>
          <p14:tracePt t="23986" x="5810250" y="3657600"/>
          <p14:tracePt t="24003" x="5816600" y="3638550"/>
          <p14:tracePt t="24020" x="5822950" y="3619500"/>
          <p14:tracePt t="24036" x="5822950" y="3613150"/>
          <p14:tracePt t="24053" x="5829300" y="3613150"/>
          <p14:tracePt t="24070" x="5829300" y="3606800"/>
          <p14:tracePt t="24103" x="5848350" y="3600450"/>
          <p14:tracePt t="24120" x="5892800" y="3594100"/>
          <p14:tracePt t="24137" x="5943600" y="3581400"/>
          <p14:tracePt t="24153" x="5994400" y="3575050"/>
          <p14:tracePt t="24169" x="6032500" y="3575050"/>
          <p14:tracePt t="24187" x="6083300" y="3581400"/>
          <p14:tracePt t="24203" x="6127750" y="3594100"/>
          <p14:tracePt t="24220" x="6178550" y="3613150"/>
          <p14:tracePt t="24224" x="6210300" y="3619500"/>
          <p14:tracePt t="24235" x="6229350" y="3625850"/>
          <p14:tracePt t="24238" x="6273800" y="3638550"/>
          <p14:tracePt t="24253" x="6305550" y="3644900"/>
          <p14:tracePt t="24270" x="6337300" y="3651250"/>
          <p14:tracePt t="24286" x="6350000" y="3651250"/>
          <p14:tracePt t="24372" x="6356350" y="3651250"/>
          <p14:tracePt t="24380" x="6369050" y="3657600"/>
          <p14:tracePt t="24388" x="6381750" y="3657600"/>
          <p14:tracePt t="24405" x="6438900" y="3663950"/>
          <p14:tracePt t="24421" x="6527800" y="3676650"/>
          <p14:tracePt t="24437" x="6642100" y="3683000"/>
          <p14:tracePt t="24454" x="6794500" y="3695700"/>
          <p14:tracePt t="24471" x="6972300" y="3714750"/>
          <p14:tracePt t="24487" x="7175500" y="3733800"/>
          <p14:tracePt t="24503" x="7442200" y="3759200"/>
          <p14:tracePt t="24520" x="7816850" y="3790950"/>
          <p14:tracePt t="24537" x="8191500" y="3803650"/>
          <p14:tracePt t="24554" x="8750300" y="3790950"/>
          <p14:tracePt t="24569" x="8902700" y="3784600"/>
          <p14:tracePt t="24588" x="9182100" y="3784600"/>
          <p14:tracePt t="24603" x="9258300" y="3790950"/>
          <p14:tracePt t="24620" x="9296400" y="3790950"/>
          <p14:tracePt t="24637" x="9315450" y="3790950"/>
          <p14:tracePt t="24653" x="9353550" y="3790950"/>
          <p14:tracePt t="24670" x="9398000" y="3790950"/>
          <p14:tracePt t="24687" x="9436100" y="3790950"/>
          <p14:tracePt t="24693" x="9448800" y="3790950"/>
          <p14:tracePt t="24704" x="9455150" y="3790950"/>
          <p14:tracePt t="24720" x="9480550" y="3790950"/>
          <p14:tracePt t="24739" x="9525000" y="3790950"/>
          <p14:tracePt t="24754" x="9601200" y="3778250"/>
          <p14:tracePt t="24770" x="9721850" y="3771900"/>
          <p14:tracePt t="24787" x="9912350" y="3746500"/>
          <p14:tracePt t="24803" x="10109200" y="3740150"/>
          <p14:tracePt t="24808" x="10217150" y="3740150"/>
          <p14:tracePt t="24820" x="10306050" y="3740150"/>
          <p14:tracePt t="24836" x="10356850" y="3740150"/>
          <p14:tracePt t="24853" x="10375900" y="3733800"/>
          <p14:tracePt t="24870" x="10388600" y="3733800"/>
          <p14:tracePt t="24905" x="10401300" y="3733800"/>
          <p14:tracePt t="24920" x="10407650" y="3727450"/>
          <p14:tracePt t="24938" x="10439400" y="3702050"/>
          <p14:tracePt t="24953" x="10439400" y="3689350"/>
          <p14:tracePt t="24956" x="10445750" y="3689350"/>
          <p14:tracePt t="24960" x="10445750" y="3683000"/>
          <p14:tracePt t="24987" x="10433050" y="3651250"/>
          <p14:tracePt t="25004" x="10414000" y="3625850"/>
          <p14:tracePt t="25020" x="10382250" y="3594100"/>
          <p14:tracePt t="25037" x="10331450" y="3543300"/>
          <p14:tracePt t="25054" x="10267950" y="3492500"/>
          <p14:tracePt t="25070" x="10223500" y="3467100"/>
          <p14:tracePt t="25087" x="10191750" y="3448050"/>
          <p14:tracePt t="25104" x="10185400" y="3441700"/>
          <p14:tracePt t="25109" x="10179050" y="3435350"/>
          <p14:tracePt t="25120" x="10172700" y="3435350"/>
          <p14:tracePt t="25136" x="10153650" y="3429000"/>
          <p14:tracePt t="25139" x="10147300" y="3422650"/>
          <p14:tracePt t="25154" x="10134600" y="3422650"/>
          <p14:tracePt t="25172" x="10090150" y="3422650"/>
          <p14:tracePt t="25187" x="10064750" y="3422650"/>
          <p14:tracePt t="25204" x="10026650" y="3429000"/>
          <p14:tracePt t="25223" x="10007600" y="3441700"/>
          <p14:tracePt t="25238" x="9982200" y="3460750"/>
          <p14:tracePt t="25242" x="9975850" y="3467100"/>
          <p14:tracePt t="25253" x="9969500" y="3473450"/>
          <p14:tracePt t="25271" x="9937750" y="3498850"/>
          <p14:tracePt t="25287" x="9918700" y="3517900"/>
          <p14:tracePt t="25304" x="9880600" y="3543300"/>
          <p14:tracePt t="25321" x="9861550" y="3568700"/>
          <p14:tracePt t="25337" x="9842500" y="3644900"/>
          <p14:tracePt t="25354" x="9829800" y="3702050"/>
          <p14:tracePt t="25371" x="9817100" y="3765550"/>
          <p14:tracePt t="25388" x="9804400" y="3822700"/>
          <p14:tracePt t="25405" x="9804400" y="3848100"/>
          <p14:tracePt t="25422" x="9804400" y="3879850"/>
          <p14:tracePt t="25437" x="9804400" y="3898900"/>
          <p14:tracePt t="25454" x="9836150" y="3949700"/>
          <p14:tracePt t="25471" x="9880600" y="4006850"/>
          <p14:tracePt t="25487" x="9918700" y="4051300"/>
          <p14:tracePt t="25504" x="9944100" y="4083050"/>
          <p14:tracePt t="25521" x="9969500" y="4102100"/>
          <p14:tracePt t="25526" x="9975850" y="4108450"/>
          <p14:tracePt t="25536" x="9982200" y="4108450"/>
          <p14:tracePt t="25554" x="10020300" y="4114800"/>
          <p14:tracePt t="25571" x="10071100" y="4114800"/>
          <p14:tracePt t="25588" x="10109200" y="4114800"/>
          <p14:tracePt t="25604" x="10153650" y="4114800"/>
          <p14:tracePt t="25621" x="10179050" y="4114800"/>
          <p14:tracePt t="25638" x="10198100" y="4114800"/>
          <p14:tracePt t="25655" x="10204450" y="4108450"/>
          <p14:tracePt t="25838" x="10210800" y="4108450"/>
          <p14:tracePt t="25846" x="10217150" y="4114800"/>
          <p14:tracePt t="25848" x="10229850" y="4127500"/>
          <p14:tracePt t="25872" x="10255250" y="4146550"/>
          <p14:tracePt t="25889" x="10274300" y="4152900"/>
          <p14:tracePt t="25906" x="10287000" y="4152900"/>
          <p14:tracePt t="25920" x="10299700" y="4152900"/>
          <p14:tracePt t="25921" x="10306050" y="4152900"/>
          <p14:tracePt t="25938" x="10325100" y="4152900"/>
          <p14:tracePt t="25956" x="10331450" y="4152900"/>
          <p14:tracePt t="25971" x="10337800" y="4152900"/>
          <p14:tracePt t="26052" x="10344150" y="4152900"/>
          <p14:tracePt t="26060" x="10350500" y="4146550"/>
          <p14:tracePt t="26072" x="10356850" y="4140200"/>
          <p14:tracePt t="26105" x="10363200" y="4140200"/>
          <p14:tracePt t="26122" x="10369550" y="4133850"/>
          <p14:tracePt t="26138" x="10375900" y="4133850"/>
          <p14:tracePt t="26155" x="10388600" y="4127500"/>
          <p14:tracePt t="26172" x="10394950" y="4121150"/>
          <p14:tracePt t="26189" x="10401300" y="4114800"/>
          <p14:tracePt t="26577" x="10401300" y="4121150"/>
          <p14:tracePt t="26584" x="10407650" y="4127500"/>
          <p14:tracePt t="26591" x="10407650" y="4146550"/>
          <p14:tracePt t="26605" x="10407650" y="4171950"/>
          <p14:tracePt t="26622" x="10407650" y="4184650"/>
          <p14:tracePt t="26638" x="10414000" y="4191000"/>
          <p14:tracePt t="26641" x="10414000" y="4197350"/>
          <p14:tracePt t="26656" x="10414000" y="4210050"/>
          <p14:tracePt t="26690" x="10414000" y="4222750"/>
          <p14:tracePt t="26704" x="10414000" y="4229100"/>
          <p14:tracePt t="26722" x="10414000" y="4241800"/>
          <p14:tracePt t="26739" x="10414000" y="4248150"/>
          <p14:tracePt t="26890" x="10414000" y="4254500"/>
          <p14:tracePt t="27165" x="10401300" y="4254500"/>
          <p14:tracePt t="27172" x="10394950" y="4254500"/>
          <p14:tracePt t="27189" x="10344150" y="4254500"/>
          <p14:tracePt t="27207" x="10306050" y="4254500"/>
          <p14:tracePt t="27224" x="10267950" y="4248150"/>
          <p14:tracePt t="27240" x="10229850" y="4241800"/>
          <p14:tracePt t="27256" x="10179050" y="4235450"/>
          <p14:tracePt t="27259" x="10140950" y="4229100"/>
          <p14:tracePt t="27271" x="10083800" y="4222750"/>
          <p14:tracePt t="27290" x="9963150" y="4216400"/>
          <p14:tracePt t="27306" x="9861550" y="4216400"/>
          <p14:tracePt t="27322" x="9632950" y="4254500"/>
          <p14:tracePt t="27339" x="9448800" y="4267200"/>
          <p14:tracePt t="27354" x="9290050" y="4273550"/>
          <p14:tracePt t="27373" x="9099550" y="4273550"/>
          <p14:tracePt t="27388" x="8915400" y="4273550"/>
          <p14:tracePt t="27406" x="8782050" y="4260850"/>
          <p14:tracePt t="27422" x="8648700" y="4248150"/>
          <p14:tracePt t="27439" x="8540750" y="4235450"/>
          <p14:tracePt t="27456" x="8382000" y="4197350"/>
          <p14:tracePt t="27473" x="8166100" y="4140200"/>
          <p14:tracePt t="27490" x="7956550" y="4089400"/>
          <p14:tracePt t="27506" x="7696200" y="4032250"/>
          <p14:tracePt t="27522" x="7486650" y="3987800"/>
          <p14:tracePt t="27539" x="7207250" y="3886200"/>
          <p14:tracePt t="27542" x="7099300" y="3848100"/>
          <p14:tracePt t="27555" x="7004050" y="3810000"/>
          <p14:tracePt t="27557" x="6921500" y="3784600"/>
          <p14:tracePt t="27572" x="6762750" y="3733800"/>
          <p14:tracePt t="27591" x="6629400" y="3714750"/>
          <p14:tracePt t="27606" x="6451600" y="3683000"/>
          <p14:tracePt t="27623" x="6292850" y="3663950"/>
          <p14:tracePt t="27639" x="6159500" y="3663950"/>
          <p14:tracePt t="27656" x="6096000" y="3663950"/>
          <p14:tracePt t="27673" x="6089650" y="3663950"/>
          <p14:tracePt t="27748" x="6083300" y="3663950"/>
          <p14:tracePt t="27764" x="6076950" y="3663950"/>
          <p14:tracePt t="27774" x="6064250" y="3663950"/>
          <p14:tracePt t="27778" x="6038850" y="3657600"/>
          <p14:tracePt t="27790" x="6013450" y="3657600"/>
          <p14:tracePt t="27807" x="5994400" y="3657600"/>
          <p14:tracePt t="27823" x="5981700" y="3657600"/>
          <p14:tracePt t="27840" x="5975350" y="3663950"/>
          <p14:tracePt t="27856" x="5943600" y="3670300"/>
          <p14:tracePt t="27873" x="5892800" y="3689350"/>
          <p14:tracePt t="27890" x="5835650" y="3702050"/>
          <p14:tracePt t="27893" x="5797550" y="3708400"/>
          <p14:tracePt t="27906" x="5759450" y="3714750"/>
          <p14:tracePt t="27922" x="5753100" y="3714750"/>
          <p14:tracePt t="27973" x="5772150" y="3714750"/>
          <p14:tracePt t="27989" x="5791200" y="3708400"/>
          <p14:tracePt t="28023" x="5784850" y="3721100"/>
          <p14:tracePt t="28040" x="5759450" y="3740150"/>
          <p14:tracePt t="28056" x="5753100" y="3752850"/>
          <p14:tracePt t="28073" x="5765800" y="3759200"/>
          <p14:tracePt t="28090" x="5791200" y="3752850"/>
          <p14:tracePt t="28106" x="5803900" y="3752850"/>
          <p14:tracePt t="28455" x="5810250" y="3752850"/>
          <p14:tracePt t="28463" x="5816600" y="3765550"/>
          <p14:tracePt t="28474" x="5829300" y="3797300"/>
          <p14:tracePt t="28493" x="5880100" y="3968750"/>
          <p14:tracePt t="28507" x="5892800" y="4057650"/>
          <p14:tracePt t="28525" x="5905500" y="4114800"/>
          <p14:tracePt t="28540" x="5924550" y="4140200"/>
          <p14:tracePt t="28557" x="5930900" y="4146550"/>
          <p14:tracePt t="28628" x="5930900" y="4152900"/>
          <p14:tracePt t="28644" x="5937250" y="4159250"/>
          <p14:tracePt t="28656" x="5943600" y="4165600"/>
          <p14:tracePt t="28761" x="5943600" y="4171950"/>
          <p14:tracePt t="28773" x="5949950" y="4197350"/>
          <p14:tracePt t="28790" x="5949950" y="4229100"/>
          <p14:tracePt t="28808" x="5949950" y="4254500"/>
          <p14:tracePt t="28824" x="5949950" y="4267200"/>
          <p14:tracePt t="28892" x="5943600" y="4267200"/>
          <p14:tracePt t="28912" x="5937250" y="4267200"/>
          <p14:tracePt t="28913" x="5930900" y="4267200"/>
          <p14:tracePt t="28923" x="5911850" y="4273550"/>
          <p14:tracePt t="28941" x="5892800" y="4273550"/>
          <p14:tracePt t="28959" x="5873750" y="4273550"/>
          <p14:tracePt t="28973" x="5842000" y="4279900"/>
          <p14:tracePt t="28990" x="5803900" y="4286250"/>
          <p14:tracePt t="29007" x="5740400" y="4298950"/>
          <p14:tracePt t="29024" x="5702300" y="4311650"/>
          <p14:tracePt t="29040" x="5676900" y="4324350"/>
          <p14:tracePt t="29058" x="5638800" y="4349750"/>
          <p14:tracePt t="29074" x="5626100" y="4356100"/>
          <p14:tracePt t="29076" x="5613400" y="4362450"/>
          <p14:tracePt t="29091" x="5581650" y="4387850"/>
          <p14:tracePt t="29107" x="5530850" y="4413250"/>
          <p14:tracePt t="29124" x="5511800" y="4438650"/>
          <p14:tracePt t="29140" x="5499100" y="4451350"/>
          <p14:tracePt t="29158" x="5492750" y="4457700"/>
          <p14:tracePt t="29173" x="5486400" y="4470400"/>
          <p14:tracePt t="29190" x="5486400" y="4483100"/>
          <p14:tracePt t="29207" x="5480050" y="4495800"/>
          <p14:tracePt t="29224" x="5480050" y="4514850"/>
          <p14:tracePt t="29240" x="5473700" y="4533900"/>
          <p14:tracePt t="29257" x="5473700" y="4559300"/>
          <p14:tracePt t="29273" x="5486400" y="4584700"/>
          <p14:tracePt t="29289" x="5499100" y="4603750"/>
          <p14:tracePt t="29308" x="5511800" y="4616450"/>
          <p14:tracePt t="29324" x="5518150" y="4622800"/>
          <p14:tracePt t="29342" x="5524500" y="4622800"/>
          <p14:tracePt t="29356" x="5524500" y="4629150"/>
          <p14:tracePt t="29374" x="5530850" y="4641850"/>
          <p14:tracePt t="29391" x="5537200" y="4654550"/>
          <p14:tracePt t="29408" x="5543550" y="4673600"/>
          <p14:tracePt t="29425" x="5549900" y="4679950"/>
          <p14:tracePt t="29441" x="5562600" y="4692650"/>
          <p14:tracePt t="29474" x="5568950" y="4699000"/>
          <p14:tracePt t="29508" x="5588000" y="4705350"/>
          <p14:tracePt t="29524" x="5619750" y="4711700"/>
          <p14:tracePt t="29528" x="5638800" y="4718050"/>
          <p14:tracePt t="29540" x="5670550" y="4724400"/>
          <p14:tracePt t="29543" x="5695950" y="4724400"/>
          <p14:tracePt t="29556" x="5740400" y="4724400"/>
          <p14:tracePt t="29574" x="5829300" y="4730750"/>
          <p14:tracePt t="29593" x="5886450" y="4730750"/>
          <p14:tracePt t="29607" x="5930900" y="4724400"/>
          <p14:tracePt t="29625" x="5962650" y="4724400"/>
          <p14:tracePt t="29641" x="5975350" y="4718050"/>
          <p14:tracePt t="29657" x="5981700" y="4718050"/>
          <p14:tracePt t="29691" x="5988050" y="4711700"/>
          <p14:tracePt t="29708" x="6000750" y="4711700"/>
          <p14:tracePt t="29724" x="6019800" y="4692650"/>
          <p14:tracePt t="29741" x="6045200" y="4667250"/>
          <p14:tracePt t="29757" x="6070600" y="4635500"/>
          <p14:tracePt t="29774" x="6089650" y="4610100"/>
          <p14:tracePt t="29791" x="6115050" y="4565650"/>
          <p14:tracePt t="29808" x="6127750" y="4546600"/>
          <p14:tracePt t="29824" x="6140450" y="4527550"/>
          <p14:tracePt t="29841" x="6146800" y="4514850"/>
          <p14:tracePt t="29858" x="6146800" y="4495800"/>
          <p14:tracePt t="29875" x="6153150" y="4476750"/>
          <p14:tracePt t="29892" x="6153150" y="4464050"/>
          <p14:tracePt t="29908" x="6153150" y="4445000"/>
          <p14:tracePt t="29910" x="6153150" y="4438650"/>
          <p14:tracePt t="29925" x="6153150" y="4419600"/>
          <p14:tracePt t="29941" x="6140450" y="4406900"/>
          <p14:tracePt t="29958" x="6127750" y="4381500"/>
          <p14:tracePt t="29976" x="6121400" y="4368800"/>
          <p14:tracePt t="29992" x="6115050" y="4362450"/>
          <p14:tracePt t="30008" x="6108700" y="4356100"/>
          <p14:tracePt t="30025" x="6102350" y="4349750"/>
          <p14:tracePt t="30041" x="6096000" y="4343400"/>
          <p14:tracePt t="30058" x="6089650" y="4337050"/>
          <p14:tracePt t="30074" x="6070600" y="4324350"/>
          <p14:tracePt t="30091" x="6057900" y="4311650"/>
          <p14:tracePt t="30370" x="6051550" y="4311650"/>
          <p14:tracePt t="30381" x="6045200" y="4311650"/>
          <p14:tracePt t="30390" x="6032500" y="4305300"/>
          <p14:tracePt t="30408" x="6000750" y="4286250"/>
          <p14:tracePt t="30427" x="5969000" y="4273550"/>
          <p14:tracePt t="30442" x="5969000" y="4267200"/>
          <p14:tracePt t="30448" x="5962650" y="4267200"/>
          <p14:tracePt t="30457" x="5949950" y="4260850"/>
          <p14:tracePt t="30475" x="5892800" y="4241800"/>
          <p14:tracePt t="30493" x="5810250" y="4229100"/>
          <p14:tracePt t="30508" x="5702300" y="4210050"/>
          <p14:tracePt t="30525" x="5619750" y="4203700"/>
          <p14:tracePt t="30542" x="5562600" y="4191000"/>
          <p14:tracePt t="30558" x="5543550" y="4191000"/>
          <p14:tracePt t="30616" x="5537200" y="4191000"/>
          <p14:tracePt t="30624" x="5530850" y="4197350"/>
          <p14:tracePt t="30642" x="5480050" y="4216400"/>
          <p14:tracePt t="30658" x="5441950" y="4229100"/>
          <p14:tracePt t="30675" x="5429250" y="4235450"/>
          <p14:tracePt t="30725" x="5441950" y="4248150"/>
          <p14:tracePt t="30742" x="5524500" y="4298950"/>
          <p14:tracePt t="30759" x="5568950" y="4356100"/>
          <p14:tracePt t="30775" x="5568950" y="4419600"/>
          <p14:tracePt t="30792" x="5556250" y="4451350"/>
          <p14:tracePt t="30809" x="5556250" y="4457700"/>
          <p14:tracePt t="30826" x="5556250" y="4464050"/>
          <p14:tracePt t="30910" x="5556250" y="4470400"/>
          <p14:tracePt t="30926" x="5556250" y="4476750"/>
          <p14:tracePt t="30934" x="5562600" y="4483100"/>
          <p14:tracePt t="30942" x="5562600" y="4489450"/>
          <p14:tracePt t="30959" x="5568950" y="4489450"/>
          <p14:tracePt t="30975" x="5575300" y="4489450"/>
          <p14:tracePt t="30992" x="5594350" y="4495800"/>
          <p14:tracePt t="31009" x="5619750" y="4495800"/>
          <p14:tracePt t="31026" x="5651500" y="4495800"/>
          <p14:tracePt t="31042" x="5689600" y="4489450"/>
          <p14:tracePt t="31059" x="5740400" y="4476750"/>
          <p14:tracePt t="31061" x="5772150" y="4470400"/>
          <p14:tracePt t="31075" x="5791200" y="4464050"/>
          <p14:tracePt t="31078" x="5816600" y="4451350"/>
          <p14:tracePt t="31091" x="5829300" y="4445000"/>
          <p14:tracePt t="31109" x="5854700" y="4425950"/>
          <p14:tracePt t="31126" x="5873750" y="4387850"/>
          <p14:tracePt t="31142" x="5880100" y="4368800"/>
          <p14:tracePt t="31158" x="5880100" y="4349750"/>
          <p14:tracePt t="31209" x="5848350" y="4337050"/>
          <p14:tracePt t="31226" x="5734050" y="4292600"/>
          <p14:tracePt t="31242" x="5549900" y="4260850"/>
          <p14:tracePt t="31259" x="5441950" y="4260850"/>
          <p14:tracePt t="31276" x="5422900" y="4273550"/>
          <p14:tracePt t="31292" x="5422900" y="4298950"/>
          <p14:tracePt t="31309" x="5448300" y="4330700"/>
          <p14:tracePt t="31326" x="5505450" y="4387850"/>
          <p14:tracePt t="31341" x="5524500" y="4413250"/>
          <p14:tracePt t="31361" x="5568950" y="4476750"/>
          <p14:tracePt t="31376" x="5600700" y="4514850"/>
          <p14:tracePt t="31393" x="5626100" y="4540250"/>
          <p14:tracePt t="31411" x="5746750" y="4648200"/>
          <p14:tracePt t="31426" x="5822950" y="4692650"/>
          <p14:tracePt t="31445" x="5892800" y="4718050"/>
          <p14:tracePt t="31459" x="5956300" y="4724400"/>
          <p14:tracePt t="31476" x="6019800" y="4724400"/>
          <p14:tracePt t="31495" x="6076950" y="4711700"/>
          <p14:tracePt t="31509" x="6108700" y="4692650"/>
          <p14:tracePt t="31526" x="6127750" y="4673600"/>
          <p14:tracePt t="31628" x="6127750" y="4667250"/>
          <p14:tracePt t="31636" x="6127750" y="4654550"/>
          <p14:tracePt t="31645" x="6127750" y="4648200"/>
          <p14:tracePt t="31658" x="6127750" y="4629150"/>
          <p14:tracePt t="31676" x="6127750" y="4610100"/>
          <p14:tracePt t="31693" x="6127750" y="4603750"/>
          <p14:tracePt t="31748" x="6127750" y="4597400"/>
          <p14:tracePt t="31759" x="6134100" y="4597400"/>
          <p14:tracePt t="31776" x="6140450" y="4584700"/>
          <p14:tracePt t="31793" x="6140450" y="4578350"/>
          <p14:tracePt t="31810" x="6146800" y="4572000"/>
          <p14:tracePt t="31814" x="6153150" y="4565650"/>
          <p14:tracePt t="31825" x="6159500" y="4559300"/>
          <p14:tracePt t="31845" x="6172200" y="4533900"/>
          <p14:tracePt t="31859" x="6184900" y="4521200"/>
          <p14:tracePt t="31876" x="6223000" y="4483100"/>
          <p14:tracePt t="31893" x="6254750" y="4457700"/>
          <p14:tracePt t="31910" x="6292850" y="4425950"/>
          <p14:tracePt t="31926" x="6350000" y="4394200"/>
          <p14:tracePt t="31943" x="6470650" y="4318000"/>
          <p14:tracePt t="31960" x="6635750" y="4267200"/>
          <p14:tracePt t="31976" x="6915150" y="4235450"/>
          <p14:tracePt t="31993" x="7219950" y="4229100"/>
          <p14:tracePt t="32009" x="7512050" y="4235450"/>
          <p14:tracePt t="32025" x="7772400" y="4254500"/>
          <p14:tracePt t="32043" x="8039100" y="4286250"/>
          <p14:tracePt t="32060" x="8286750" y="4318000"/>
          <p14:tracePt t="32077" x="8547100" y="4356100"/>
          <p14:tracePt t="32080" x="8680450" y="4368800"/>
          <p14:tracePt t="32093" x="8896350" y="4381500"/>
          <p14:tracePt t="32108" x="9036050" y="4387850"/>
          <p14:tracePt t="32126" x="9099550" y="4387850"/>
          <p14:tracePt t="32240" x="9105900" y="4387850"/>
          <p14:tracePt t="32250" x="9112250" y="4387850"/>
          <p14:tracePt t="32259" x="9118600" y="4387850"/>
          <p14:tracePt t="32277" x="9182100" y="4394200"/>
          <p14:tracePt t="32294" x="9315450" y="4394200"/>
          <p14:tracePt t="32310" x="9575800" y="4387850"/>
          <p14:tracePt t="32326" x="9753600" y="4381500"/>
          <p14:tracePt t="32344" x="9848850" y="4375150"/>
          <p14:tracePt t="32360" x="9912350" y="4368800"/>
          <p14:tracePt t="32376" x="9937750" y="4368800"/>
          <p14:tracePt t="32393" x="9956800" y="4368800"/>
          <p14:tracePt t="32410" x="9975850" y="4368800"/>
          <p14:tracePt t="32427" x="9994900" y="4368800"/>
          <p14:tracePt t="32443" x="10007600" y="4362450"/>
          <p14:tracePt t="32460" x="10020300" y="4356100"/>
          <p14:tracePt t="32477" x="10039350" y="4349750"/>
          <p14:tracePt t="32493" x="10052050" y="4337050"/>
          <p14:tracePt t="32510" x="10077450" y="4318000"/>
          <p14:tracePt t="32513" x="10083800" y="4311650"/>
          <p14:tracePt t="32526" x="10102850" y="4298950"/>
          <p14:tracePt t="32529" x="10134600" y="4279900"/>
          <p14:tracePt t="32543" x="10153650" y="4273550"/>
          <p14:tracePt t="32560" x="10236200" y="4235450"/>
          <p14:tracePt t="32577" x="10274300" y="4216400"/>
          <p14:tracePt t="32593" x="10299700" y="4197350"/>
          <p14:tracePt t="32609" x="10318750" y="4184650"/>
          <p14:tracePt t="32627" x="10325100" y="4171950"/>
          <p14:tracePt t="32643" x="10331450" y="4159250"/>
          <p14:tracePt t="32660" x="10350500" y="4127500"/>
          <p14:tracePt t="32679" x="10388600" y="4083050"/>
          <p14:tracePt t="32694" x="10407650" y="4057650"/>
          <p14:tracePt t="32701" x="10420350" y="4025900"/>
          <p14:tracePt t="32710" x="10426700" y="4013200"/>
          <p14:tracePt t="32730" x="10439400" y="3962400"/>
          <p14:tracePt t="32743" x="10439400" y="3949700"/>
          <p14:tracePt t="32747" x="10439400" y="3924300"/>
          <p14:tracePt t="32761" x="10439400" y="3917950"/>
          <p14:tracePt t="32777" x="10426700" y="3898900"/>
          <p14:tracePt t="32794" x="10394950" y="3879850"/>
          <p14:tracePt t="32810" x="10369550" y="3860800"/>
          <p14:tracePt t="32827" x="10312400" y="3841750"/>
          <p14:tracePt t="32846" x="10299700" y="3835400"/>
          <p14:tracePt t="32859" x="10280650" y="3829050"/>
          <p14:tracePt t="32879" x="10248900" y="3829050"/>
          <p14:tracePt t="32893" x="10229850" y="3829050"/>
          <p14:tracePt t="32910" x="10204450" y="3829050"/>
          <p14:tracePt t="32926" x="10179050" y="3829050"/>
          <p14:tracePt t="32944" x="10121900" y="3822700"/>
          <p14:tracePt t="32960" x="10083800" y="3803650"/>
          <p14:tracePt t="32980" x="10045700" y="3790950"/>
          <p14:tracePt t="32994" x="10039350" y="3790950"/>
          <p14:tracePt t="32997" x="10033000" y="3784600"/>
          <p14:tracePt t="33010" x="10026650" y="3784600"/>
          <p14:tracePt t="33027" x="10013950" y="3784600"/>
          <p14:tracePt t="33044" x="10001250" y="3784600"/>
          <p14:tracePt t="33060" x="9982200" y="3803650"/>
          <p14:tracePt t="33077" x="9956800" y="3822700"/>
          <p14:tracePt t="33095" x="9937750" y="3860800"/>
          <p14:tracePt t="33110" x="9925050" y="3924300"/>
          <p14:tracePt t="33127" x="9918700" y="3987800"/>
          <p14:tracePt t="33144" x="9918700" y="4032250"/>
          <p14:tracePt t="33161" x="9918700" y="4051300"/>
          <p14:tracePt t="33177" x="9925050" y="4089400"/>
          <p14:tracePt t="33194" x="9931400" y="4133850"/>
          <p14:tracePt t="33210" x="9937750" y="4184650"/>
          <p14:tracePt t="33227" x="9950450" y="4229100"/>
          <p14:tracePt t="33244" x="9963150" y="4273550"/>
          <p14:tracePt t="33248" x="9969500" y="4292600"/>
          <p14:tracePt t="33260" x="9988550" y="4330700"/>
          <p14:tracePt t="33276" x="10001250" y="4343400"/>
          <p14:tracePt t="33310" x="10001250" y="4349750"/>
          <p14:tracePt t="33364" x="10001250" y="4356100"/>
          <p14:tracePt t="33381" x="10001250" y="4362450"/>
          <p14:tracePt t="33460" x="10007600" y="4375150"/>
          <p14:tracePt t="33468" x="10013950" y="4394200"/>
          <p14:tracePt t="33476" x="10026650" y="4419600"/>
          <p14:tracePt t="33494" x="10039350" y="4470400"/>
          <p14:tracePt t="33511" x="10052050" y="4527550"/>
          <p14:tracePt t="33527" x="10058400" y="4565650"/>
          <p14:tracePt t="33544" x="10058400" y="4597400"/>
          <p14:tracePt t="33550" x="10064750" y="4610100"/>
          <p14:tracePt t="33562" x="10064750" y="4616450"/>
          <p14:tracePt t="33578" x="10064750" y="4622800"/>
          <p14:tracePt t="33618" x="10064750" y="4629150"/>
          <p14:tracePt t="33628" x="10064750" y="4635500"/>
          <p14:tracePt t="33644" x="10064750" y="4641850"/>
          <p14:tracePt t="33714" x="10071100" y="4641850"/>
          <p14:tracePt t="33727" x="10090150" y="4648200"/>
          <p14:tracePt t="33746" x="10128250" y="4648200"/>
          <p14:tracePt t="33763" x="10153650" y="4648200"/>
          <p14:tracePt t="33780" x="10185400" y="4648200"/>
          <p14:tracePt t="33794" x="10261600" y="4648200"/>
          <p14:tracePt t="33811" x="10356850" y="4635500"/>
          <p14:tracePt t="33828" x="10439400" y="4603750"/>
          <p14:tracePt t="33845" x="10490200" y="4572000"/>
          <p14:tracePt t="33861" x="10521950" y="4546600"/>
          <p14:tracePt t="33878" x="10541000" y="4521200"/>
          <p14:tracePt t="33896" x="10547350" y="4508500"/>
          <p14:tracePt t="33911" x="10547350" y="4495800"/>
          <p14:tracePt t="33915" x="10547350" y="4489450"/>
          <p14:tracePt t="33928" x="10547350" y="4483100"/>
          <p14:tracePt t="33931" x="10547350" y="4476750"/>
          <p14:tracePt t="33943" x="10547350" y="4470400"/>
          <p14:tracePt t="33961" x="10541000" y="4457700"/>
          <p14:tracePt t="33980" x="10509250" y="4419600"/>
          <p14:tracePt t="33995" x="10483850" y="4381500"/>
          <p14:tracePt t="34011" x="10458450" y="4356100"/>
          <p14:tracePt t="34028" x="10445750" y="4343400"/>
          <p14:tracePt t="34044" x="10439400" y="4337050"/>
          <p14:tracePt t="34061" x="10433050" y="4337050"/>
          <p14:tracePt t="34077" x="10420350" y="4330700"/>
          <p14:tracePt t="34094" x="10407650" y="4324350"/>
          <p14:tracePt t="34111" x="10388600" y="4318000"/>
          <p14:tracePt t="34128" x="10350500" y="4311650"/>
          <p14:tracePt t="34145" x="10312400" y="4305300"/>
          <p14:tracePt t="34162" x="10255250" y="4286250"/>
          <p14:tracePt t="34166" x="10236200" y="4286250"/>
          <p14:tracePt t="34178" x="10217150" y="4279900"/>
          <p14:tracePt t="34181" x="10179050" y="4267200"/>
          <p14:tracePt t="34194" x="10160000" y="4260850"/>
          <p14:tracePt t="34211" x="10109200" y="4254500"/>
          <p14:tracePt t="34229" x="10083800" y="4248150"/>
          <p14:tracePt t="34261" x="10083800" y="4241800"/>
          <p14:tracePt t="34364" x="10077450" y="4241800"/>
          <p14:tracePt t="34378" x="10071100" y="4260850"/>
          <p14:tracePt t="34395" x="10058400" y="4273550"/>
          <p14:tracePt t="34412" x="10052050" y="4286250"/>
          <p14:tracePt t="34718" x="10052050" y="4292600"/>
          <p14:tracePt t="34745" x="10052050" y="4298950"/>
          <p14:tracePt t="34764" x="10052050" y="4311650"/>
          <p14:tracePt t="34777" x="10052050" y="4337050"/>
          <p14:tracePt t="34796" x="10071100" y="4400550"/>
          <p14:tracePt t="34813" x="10109200" y="4502150"/>
          <p14:tracePt t="34830" x="10128250" y="4540250"/>
          <p14:tracePt t="34846" x="10134600" y="4552950"/>
          <p14:tracePt t="34862" x="10140950" y="4552950"/>
          <p14:tracePt t="34869" x="10147300" y="4546600"/>
          <p14:tracePt t="34879" x="10172700" y="4508500"/>
          <p14:tracePt t="34896" x="10217150" y="4438650"/>
          <p14:tracePt t="34912" x="10280650" y="4356100"/>
          <p14:tracePt t="34929" x="10318750" y="4330700"/>
          <p14:tracePt t="34945" x="10331450" y="4324350"/>
          <p14:tracePt t="34962" x="10337800" y="4324350"/>
          <p14:tracePt t="34996" x="10344150" y="4324350"/>
          <p14:tracePt t="35676" x="10337800" y="4324350"/>
          <p14:tracePt t="35687" x="10331450" y="4324350"/>
          <p14:tracePt t="35696" x="10318750" y="4324350"/>
          <p14:tracePt t="35714" x="10287000" y="4324350"/>
          <p14:tracePt t="35731" x="10191750" y="4324350"/>
          <p14:tracePt t="35747" x="10134600" y="4305300"/>
          <p14:tracePt t="35751" x="10077450" y="4279900"/>
          <p14:tracePt t="35765" x="9944100" y="4229100"/>
          <p14:tracePt t="35779" x="9804400" y="4178300"/>
          <p14:tracePt t="35796" x="9734550" y="4171950"/>
          <p14:tracePt t="35813" x="9728200" y="4171950"/>
          <p14:tracePt t="36550" x="9740900" y="4178300"/>
          <p14:tracePt t="36554" x="9753600" y="4178300"/>
          <p14:tracePt t="36563" x="9791700" y="4197350"/>
          <p14:tracePt t="36580" x="9906000" y="4222750"/>
          <p14:tracePt t="36597" x="10013950" y="4241800"/>
          <p14:tracePt t="36602" x="10058400" y="4248150"/>
          <p14:tracePt t="36613" x="10096500" y="4248150"/>
          <p14:tracePt t="36631" x="10166350" y="4241800"/>
          <p14:tracePt t="36647" x="10261600" y="4210050"/>
          <p14:tracePt t="36664" x="10382250" y="4140200"/>
          <p14:tracePt t="36666" x="10426700" y="4102100"/>
          <p14:tracePt t="36679" x="10458450" y="4064000"/>
          <p14:tracePt t="36697" x="10483850" y="4013200"/>
          <p14:tracePt t="36699" x="10490200" y="3981450"/>
          <p14:tracePt t="36713" x="10490200" y="3962400"/>
          <p14:tracePt t="36730" x="10490200" y="3886200"/>
          <p14:tracePt t="36747" x="10477500" y="3829050"/>
          <p14:tracePt t="36764" x="10458450" y="3759200"/>
          <p14:tracePt t="36780" x="10420350" y="3676650"/>
          <p14:tracePt t="36797" x="10375900" y="3600450"/>
          <p14:tracePt t="36813" x="10331450" y="3536950"/>
          <p14:tracePt t="36831" x="10306050" y="3492500"/>
          <p14:tracePt t="36847" x="10299700" y="3486150"/>
          <p14:tracePt t="36898" x="10287000" y="3486150"/>
          <p14:tracePt t="36912" x="10229850" y="3492500"/>
          <p14:tracePt t="36930" x="10090150" y="3517900"/>
          <p14:tracePt t="36947" x="9963150" y="3556000"/>
          <p14:tracePt t="36964" x="9867900" y="3625850"/>
          <p14:tracePt t="36981" x="9810750" y="3702050"/>
          <p14:tracePt t="36999" x="9779000" y="3822700"/>
          <p14:tracePt t="37014" x="9791700" y="3930650"/>
          <p14:tracePt t="37031" x="9836150" y="4038600"/>
          <p14:tracePt t="37047" x="9886950" y="4127500"/>
          <p14:tracePt t="37051" x="9912350" y="4178300"/>
          <p14:tracePt t="37064" x="9944100" y="4235450"/>
          <p14:tracePt t="37083" x="9969500" y="4292600"/>
          <p14:tracePt t="37096" x="9982200" y="4330700"/>
          <p14:tracePt t="37098" x="9994900" y="4368800"/>
          <p14:tracePt t="37114" x="10020300" y="4419600"/>
          <p14:tracePt t="37130" x="10033000" y="4451350"/>
          <p14:tracePt t="37147" x="10039350" y="4464050"/>
          <p14:tracePt t="37165" x="10039350" y="4470400"/>
          <p14:tracePt t="37360" x="10033000" y="4470400"/>
          <p14:tracePt t="37381" x="10026650" y="4470400"/>
          <p14:tracePt t="38587" x="10033000" y="4470400"/>
          <p14:tracePt t="38596" x="10052050" y="4457700"/>
          <p14:tracePt t="38600" x="10102850" y="4425950"/>
          <p14:tracePt t="38614" x="10166350" y="4381500"/>
          <p14:tracePt t="38632" x="10375900" y="4267200"/>
          <p14:tracePt t="38649" x="10464800" y="4184650"/>
          <p14:tracePt t="38666" x="10515600" y="4089400"/>
          <p14:tracePt t="38682" x="10534650" y="3975100"/>
          <p14:tracePt t="38699" x="10515600" y="3924300"/>
          <p14:tracePt t="38715" x="10464800" y="3892550"/>
          <p14:tracePt t="38732" x="10420350" y="3879850"/>
          <p14:tracePt t="38749" x="10394950" y="3873500"/>
          <p14:tracePt t="38765" x="10375900" y="3873500"/>
          <p14:tracePt t="38782" x="10363200" y="3873500"/>
          <p14:tracePt t="38785" x="10356850" y="3873500"/>
          <p14:tracePt t="38799" x="10356850" y="3879850"/>
          <p14:tracePt t="38815" x="10344150" y="3879850"/>
          <p14:tracePt t="38817" x="10331450" y="3886200"/>
          <p14:tracePt t="38832" x="10299700" y="3898900"/>
          <p14:tracePt t="38849" x="10261600" y="3911600"/>
          <p14:tracePt t="38864" x="10217150" y="3917950"/>
          <p14:tracePt t="38882" x="10198100" y="3917950"/>
          <p14:tracePt t="38898" x="10172700" y="3917950"/>
          <p14:tracePt t="38915" x="10166350" y="3917950"/>
          <p14:tracePt t="38932" x="10160000" y="3917950"/>
          <p14:tracePt t="38949" x="10160000" y="3924300"/>
          <p14:tracePt t="38965" x="10160000" y="3943350"/>
          <p14:tracePt t="38981" x="10198100" y="4000500"/>
          <p14:tracePt t="38999" x="10274300" y="4076700"/>
          <p14:tracePt t="39018" x="10293350" y="4133850"/>
          <p14:tracePt t="39033" x="10293350" y="4152900"/>
          <p14:tracePt t="39049" x="10280650" y="4171950"/>
          <p14:tracePt t="39065" x="10274300" y="4178300"/>
          <p14:tracePt t="39082" x="10274300" y="4184650"/>
          <p14:tracePt t="39115" x="10274300" y="4203700"/>
          <p14:tracePt t="39132" x="10299700" y="4260850"/>
          <p14:tracePt t="39149" x="10337800" y="4311650"/>
          <p14:tracePt t="39166" x="10363200" y="4356100"/>
          <p14:tracePt t="39169" x="10369550" y="4368800"/>
          <p14:tracePt t="39182" x="10375900" y="4381500"/>
          <p14:tracePt t="39545" x="10375900" y="4387850"/>
          <p14:tracePt t="39566" x="10369550" y="4387850"/>
          <p14:tracePt t="39630" x="10363200" y="4387850"/>
          <p14:tracePt t="40893" x="10363200" y="4381500"/>
          <p14:tracePt t="40971" x="10363200" y="4375150"/>
          <p14:tracePt t="41527" x="10363200" y="4368800"/>
          <p14:tracePt t="41542" x="10363200" y="4362450"/>
          <p14:tracePt t="42007" x="10363200" y="4356100"/>
          <p14:tracePt t="43368" x="10369550" y="4356100"/>
          <p14:tracePt t="43375" x="10369550" y="4362450"/>
          <p14:tracePt t="43385" x="10382250" y="4368800"/>
          <p14:tracePt t="43403" x="10388600" y="4368800"/>
          <p14:tracePt t="43419" x="10394950" y="4368800"/>
          <p14:tracePt t="43435" x="10394950" y="4375150"/>
          <p14:tracePt t="43452" x="10401300" y="4375150"/>
          <p14:tracePt t="43502" x="10407650" y="4375150"/>
          <p14:tracePt t="43518" x="10407650" y="4381500"/>
          <p14:tracePt t="44624" x="10407650" y="4387850"/>
          <p14:tracePt t="44810" x="10420350" y="4387850"/>
          <p14:tracePt t="44819" x="10439400" y="4387850"/>
          <p14:tracePt t="44827" x="10477500" y="4381500"/>
          <p14:tracePt t="44837" x="10528300" y="4368800"/>
          <p14:tracePt t="44855" x="10604500" y="4343400"/>
          <p14:tracePt t="44871" x="10661650" y="4318000"/>
          <p14:tracePt t="44887" x="10693400" y="4298950"/>
          <p14:tracePt t="44903" x="10706100" y="4292600"/>
          <p14:tracePt t="44965" x="10693400" y="4292600"/>
          <p14:tracePt t="44970" x="10687050" y="4292600"/>
          <p14:tracePt t="44986" x="10668000" y="4292600"/>
          <p14:tracePt t="45004" x="10648950" y="4292600"/>
          <p14:tracePt t="45020" x="10629900" y="4292600"/>
          <p14:tracePt t="45038" x="10617200" y="4292600"/>
          <p14:tracePt t="45054" x="10610850" y="4292600"/>
          <p14:tracePt t="45070" x="10604500" y="4292600"/>
          <p14:tracePt t="45087" x="10598150" y="4292600"/>
          <p14:tracePt t="45104" x="10579100" y="4292600"/>
          <p14:tracePt t="45121" x="10553700" y="4292600"/>
          <p14:tracePt t="45124" x="10547350" y="4292600"/>
          <p14:tracePt t="45138" x="10534650" y="4292600"/>
          <p14:tracePt t="45141" x="10528300" y="4292600"/>
          <p14:tracePt t="45153" x="10521950" y="4292600"/>
          <p14:tracePt t="45171" x="10509250" y="4292600"/>
          <p14:tracePt t="45204" x="10502900" y="4292600"/>
          <p14:tracePt t="45221" x="10502900" y="4298950"/>
          <p14:tracePt t="45237" x="10496550" y="4298950"/>
          <p14:tracePt t="45271" x="10490200" y="4298950"/>
          <p14:tracePt t="45288" x="10483850" y="4298950"/>
          <p14:tracePt t="45303" x="10477500" y="4305300"/>
          <p14:tracePt t="45321" x="10464800" y="4318000"/>
          <p14:tracePt t="45337" x="10452100" y="4330700"/>
          <p14:tracePt t="45354" x="10439400" y="4349750"/>
          <p14:tracePt t="45371" x="10433050" y="4356100"/>
          <p14:tracePt t="45386" x="10426700" y="4362450"/>
          <p14:tracePt t="45404" x="10426700" y="4368800"/>
          <p14:tracePt t="45421" x="10420350" y="4368800"/>
          <p14:tracePt t="45580" x="10414000" y="4368800"/>
          <p14:tracePt t="45588" x="10407650" y="4356100"/>
          <p14:tracePt t="45604" x="10344150" y="4305300"/>
          <p14:tracePt t="45621" x="10293350" y="4241800"/>
          <p14:tracePt t="45638" x="10248900" y="4184650"/>
          <p14:tracePt t="45654" x="10185400" y="4121150"/>
          <p14:tracePt t="45671" x="10153650" y="4095750"/>
          <p14:tracePt t="51865" x="10153650" y="4089400"/>
          <p14:tracePt t="51873" x="10147300" y="4083050"/>
          <p14:tracePt t="51884" x="10109200" y="4044950"/>
          <p14:tracePt t="51910" x="10039350" y="4000500"/>
          <p14:tracePt t="52157" x="10033000" y="3994150"/>
          <p14:tracePt t="52165" x="10026650" y="3994150"/>
          <p14:tracePt t="52177" x="10020300" y="3994150"/>
          <p14:tracePt t="52227" x="10026650" y="3994150"/>
          <p14:tracePt t="52236" x="10033000" y="3994150"/>
          <p14:tracePt t="52245" x="10039350" y="3994150"/>
          <p14:tracePt t="52260" x="10052050" y="3994150"/>
          <p14:tracePt t="52322" x="10058400" y="4000500"/>
          <p14:tracePt t="52330" x="10058400" y="4006850"/>
          <p14:tracePt t="52343" x="10071100" y="4013200"/>
          <p14:tracePt t="52360" x="10090150" y="4038600"/>
          <p14:tracePt t="52377" x="10128250" y="4076700"/>
          <p14:tracePt t="52394" x="10153650" y="4095750"/>
          <p14:tracePt t="52410" x="10166350" y="4114800"/>
          <p14:tracePt t="52460" x="10166350" y="4121150"/>
          <p14:tracePt t="62244" x="10166350" y="4114800"/>
          <p14:tracePt t="62254" x="10166350" y="4108450"/>
          <p14:tracePt t="62267" x="10166350" y="4076700"/>
          <p14:tracePt t="62332" x="10166350" y="4083050"/>
          <p14:tracePt t="62343" x="10160000" y="4095750"/>
          <p14:tracePt t="62351" x="10140950" y="4102100"/>
          <p14:tracePt t="62369" x="10102850" y="4114800"/>
          <p14:tracePt t="62385" x="10058400" y="4133850"/>
          <p14:tracePt t="62402" x="9994900" y="4178300"/>
          <p14:tracePt t="62419" x="9988550" y="4203700"/>
          <p14:tracePt t="62423" x="9969500" y="4254500"/>
          <p14:tracePt t="62435" x="9944100" y="4362450"/>
          <p14:tracePt t="62451" x="9906000" y="4470400"/>
          <p14:tracePt t="62470" x="9874250" y="4578350"/>
          <p14:tracePt t="62485" x="9842500" y="4686300"/>
          <p14:tracePt t="62501" x="9804400" y="4794250"/>
          <p14:tracePt t="62518" x="9721850" y="4895850"/>
          <p14:tracePt t="62535" x="9632950" y="4959350"/>
          <p14:tracePt t="62551" x="9486900" y="5010150"/>
          <p14:tracePt t="62569" x="9423400" y="5029200"/>
          <p14:tracePt t="62585" x="9385300" y="5035550"/>
          <p14:tracePt t="62602" x="9366250" y="5041900"/>
          <p14:tracePt t="62618" x="9309100" y="5048250"/>
          <p14:tracePt t="62636" x="9188450" y="5035550"/>
          <p14:tracePt t="62652" x="8953500" y="4978400"/>
          <p14:tracePt t="62668" x="8756650" y="4927600"/>
          <p14:tracePt t="62686" x="8597900" y="4876800"/>
          <p14:tracePt t="62702" x="8521700" y="4826000"/>
          <p14:tracePt t="62718" x="8521700" y="4806950"/>
          <p14:tracePt t="62735" x="8515350" y="4800600"/>
          <p14:tracePt t="62769" x="8502650" y="4800600"/>
          <p14:tracePt t="62785" x="8407400" y="4838700"/>
          <p14:tracePt t="62802" x="8248650" y="4870450"/>
          <p14:tracePt t="62819" x="8102600" y="4895850"/>
          <p14:tracePt t="62835" x="7956550" y="4921250"/>
          <p14:tracePt t="62852" x="7874000" y="4921250"/>
          <p14:tracePt t="62869" x="7829550" y="4908550"/>
          <p14:tracePt t="62873" x="7816850" y="4902200"/>
          <p14:tracePt t="62884" x="7810500" y="4902200"/>
          <p14:tracePt t="62887" x="7810500" y="4895850"/>
          <p14:tracePt t="62902" x="7797800" y="4883150"/>
          <p14:tracePt t="62919" x="7785100" y="4870450"/>
          <p14:tracePt t="62935" x="7708900" y="4826000"/>
          <p14:tracePt t="62952" x="7645400" y="4800600"/>
          <p14:tracePt t="62969" x="7600950" y="4781550"/>
          <p14:tracePt t="63078" x="7600950" y="4787900"/>
          <p14:tracePt t="63089" x="7600950" y="4800600"/>
          <p14:tracePt t="63093" x="7600950" y="4819650"/>
          <p14:tracePt t="63101" x="7607300" y="4851400"/>
          <p14:tracePt t="63119" x="7626350" y="4902200"/>
          <p14:tracePt t="63136" x="7651750" y="4946650"/>
          <p14:tracePt t="63153" x="7664450" y="4991100"/>
          <p14:tracePt t="63169" x="7664450" y="5073650"/>
          <p14:tracePt t="63186" x="7651750" y="5149850"/>
          <p14:tracePt t="63203" x="7651750" y="5232400"/>
          <p14:tracePt t="63220" x="7683500" y="5340350"/>
          <p14:tracePt t="63236" x="7708900" y="5372100"/>
          <p14:tracePt t="63252" x="7734300" y="5384800"/>
          <p14:tracePt t="63269" x="7772400" y="5391150"/>
          <p14:tracePt t="63285" x="7829550" y="5384800"/>
          <p14:tracePt t="63302" x="7874000" y="5378450"/>
          <p14:tracePt t="63319" x="7886700" y="5372100"/>
          <p14:tracePt t="63440" x="7893050" y="5372100"/>
          <p14:tracePt t="63456" x="7899400" y="5365750"/>
          <p14:tracePt t="63690" x="7893050" y="5365750"/>
          <p14:tracePt t="63758" x="7899400" y="5365750"/>
          <p14:tracePt t="63770" x="7912100" y="5359400"/>
          <p14:tracePt t="63786" x="7924800" y="5346700"/>
          <p14:tracePt t="63803" x="7931150" y="5340350"/>
          <p14:tracePt t="63820" x="7937500" y="5340350"/>
          <p14:tracePt t="63836" x="7937500" y="5334000"/>
          <p14:tracePt t="64042" x="7943850" y="5334000"/>
          <p14:tracePt t="64057" x="7943850" y="5327650"/>
          <p14:tracePt t="64073" x="7950200" y="5327650"/>
          <p14:tracePt t="64078" x="7950200" y="5321300"/>
          <p14:tracePt t="64104" x="7956550" y="5321300"/>
          <p14:tracePt t="64468" x="7956550" y="5314950"/>
          <p14:tracePt t="64477" x="7962900" y="5314950"/>
          <p14:tracePt t="64486" x="7969250" y="5308600"/>
          <p14:tracePt t="64504" x="7975600" y="5302250"/>
          <p14:tracePt t="64806" x="7969250" y="5289550"/>
          <p14:tracePt t="64813" x="7962900" y="5283200"/>
          <p14:tracePt t="64824" x="7956550" y="5276850"/>
          <p14:tracePt t="64854" x="7956550" y="5270500"/>
          <p14:tracePt t="64870" x="7956550" y="5264150"/>
          <p14:tracePt t="67511" x="7950200" y="5264150"/>
          <p14:tracePt t="67519" x="7943850" y="5264150"/>
          <p14:tracePt t="67524" x="7918450" y="5257800"/>
          <p14:tracePt t="67538" x="7893050" y="5238750"/>
          <p14:tracePt t="67557" x="7816850" y="5194300"/>
          <p14:tracePt t="67573" x="7721600" y="5124450"/>
          <p14:tracePt t="67591" x="7645400" y="5067300"/>
          <p14:tracePt t="67606" x="7626350" y="5048250"/>
          <p14:tracePt t="67623" x="7620000" y="5041900"/>
          <p14:tracePt t="67640" x="7613650" y="5029200"/>
          <p14:tracePt t="67656" x="7575550" y="5003800"/>
          <p14:tracePt t="67673" x="7537450" y="4978400"/>
          <p14:tracePt t="67689" x="7524750" y="4959350"/>
          <p14:tracePt t="67706" x="7499350" y="4921250"/>
          <p14:tracePt t="67723" x="7442200" y="4851400"/>
          <p14:tracePt t="67739" x="7366000" y="4749800"/>
          <p14:tracePt t="67756" x="7270750" y="4667250"/>
          <p14:tracePt t="67760" x="7213600" y="4622800"/>
          <p14:tracePt t="67773" x="7143750" y="4584700"/>
          <p14:tracePt t="67789" x="6959600" y="4508500"/>
          <p14:tracePt t="67806" x="6724650" y="4387850"/>
          <p14:tracePt t="67825" x="6635750" y="4324350"/>
          <p14:tracePt t="67841" x="6604000" y="4273550"/>
          <p14:tracePt t="67855" x="6597650" y="4248150"/>
          <p14:tracePt t="67873" x="6597650" y="4216400"/>
          <p14:tracePt t="67890" x="6597650" y="4210050"/>
          <p14:tracePt t="67936" x="6604000" y="4210050"/>
          <p14:tracePt t="67944" x="6623050" y="4210050"/>
          <p14:tracePt t="67957" x="6654800" y="4210050"/>
          <p14:tracePt t="67973" x="6781800" y="4210050"/>
          <p14:tracePt t="67990" x="7048500" y="4178300"/>
          <p14:tracePt t="67993" x="7194550" y="4152900"/>
          <p14:tracePt t="68005" x="7353300" y="4121150"/>
          <p14:tracePt t="68023" x="7689850" y="4051300"/>
          <p14:tracePt t="68040" x="8248650" y="3956050"/>
          <p14:tracePt t="68057" x="8559800" y="3911600"/>
          <p14:tracePt t="68073" x="8680450" y="3898900"/>
          <p14:tracePt t="68090" x="8705850" y="3892550"/>
          <p14:tracePt t="68106" x="8712200" y="3892550"/>
          <p14:tracePt t="68123" x="8724900" y="3879850"/>
          <p14:tracePt t="68140" x="8750300" y="3848100"/>
          <p14:tracePt t="68157" x="8775700" y="3822700"/>
          <p14:tracePt t="68173" x="8801100" y="3790950"/>
          <p14:tracePt t="68190" x="8832850" y="3771900"/>
          <p14:tracePt t="68207" x="8851900" y="3759200"/>
          <p14:tracePt t="68223" x="8877300" y="3759200"/>
          <p14:tracePt t="68240" x="8890000" y="3759200"/>
          <p14:tracePt t="68244" x="8909050" y="3759200"/>
          <p14:tracePt t="68256" x="8934450" y="3771900"/>
          <p14:tracePt t="68273" x="8978900" y="3790950"/>
          <p14:tracePt t="68290" x="9010650" y="3803650"/>
          <p14:tracePt t="68294" x="9017000" y="3810000"/>
          <p14:tracePt t="68323" x="9017000" y="3816350"/>
          <p14:tracePt t="68340" x="9023350" y="3822700"/>
          <p14:tracePt t="68357" x="9036050" y="3835400"/>
          <p14:tracePt t="68359" x="9042400" y="3848100"/>
          <p14:tracePt t="68373" x="9055100" y="3873500"/>
          <p14:tracePt t="68390" x="9067800" y="3930650"/>
          <p14:tracePt t="68407" x="8985250" y="4006850"/>
          <p14:tracePt t="68422" x="8972550" y="4013200"/>
          <p14:tracePt t="73783" x="8966200" y="4019550"/>
          <p14:tracePt t="73790" x="8953500" y="4032250"/>
          <p14:tracePt t="73798" x="8909050" y="4064000"/>
          <p14:tracePt t="73810" x="8864600" y="4095750"/>
          <p14:tracePt t="73828" x="8737600" y="4210050"/>
          <p14:tracePt t="73844" x="8693150" y="4267200"/>
          <p14:tracePt t="73861" x="8680450" y="4324350"/>
          <p14:tracePt t="73878" x="8686800" y="4419600"/>
          <p14:tracePt t="73883" x="8674100" y="4476750"/>
          <p14:tracePt t="73893" x="8648700" y="4546600"/>
          <p14:tracePt t="73912" x="8566150" y="4718050"/>
          <p14:tracePt t="73928" x="8496300" y="4889500"/>
          <p14:tracePt t="73945" x="8439150" y="5054600"/>
          <p14:tracePt t="73962" x="8388350" y="5200650"/>
          <p14:tracePt t="73966" x="8362950" y="5257800"/>
          <p14:tracePt t="73978" x="8337550" y="5314950"/>
          <p14:tracePt t="73995" x="8255000" y="5435600"/>
          <p14:tracePt t="74011" x="8178800" y="5518150"/>
          <p14:tracePt t="74028" x="8026400" y="5651500"/>
          <p14:tracePt t="74045" x="7905750" y="5734050"/>
          <p14:tracePt t="74061" x="7708900" y="5867400"/>
          <p14:tracePt t="74078" x="7575550" y="5969000"/>
          <p14:tracePt t="74095" x="7416800" y="6051550"/>
          <p14:tracePt t="74111" x="7372350" y="6045200"/>
          <p14:tracePt t="74128" x="7346950" y="6026150"/>
          <p14:tracePt t="74145" x="7308850" y="6007100"/>
          <p14:tracePt t="74161" x="7188200" y="5975350"/>
          <p14:tracePt t="74178" x="6959600" y="5937250"/>
          <p14:tracePt t="74182" x="6800850" y="5905500"/>
          <p14:tracePt t="74193" x="6623050" y="5861050"/>
          <p14:tracePt t="74211" x="6318250" y="5778500"/>
          <p14:tracePt t="74229" x="5905500" y="5613400"/>
          <p14:tracePt t="74246" x="5810250" y="5562600"/>
          <p14:tracePt t="74261" x="5670550" y="5492750"/>
          <p14:tracePt t="74265" x="5613400" y="5473700"/>
          <p14:tracePt t="74278" x="5480050" y="5441950"/>
          <p14:tracePt t="74295" x="5308600" y="5416550"/>
          <p14:tracePt t="74312" x="5099050" y="5372100"/>
          <p14:tracePt t="74328" x="5003800" y="5353050"/>
          <p14:tracePt t="74347" x="5003800" y="5346700"/>
          <p14:tracePt t="74361" x="5035550" y="5321300"/>
          <p14:tracePt t="74378" x="5111750" y="5251450"/>
          <p14:tracePt t="74395" x="5187950" y="5175250"/>
          <p14:tracePt t="74411" x="5226050" y="5118100"/>
          <p14:tracePt t="74429" x="5232400" y="5099050"/>
          <p14:tracePt t="74501" x="5238750" y="5099050"/>
          <p14:tracePt t="74510" x="5251450" y="5092700"/>
          <p14:tracePt t="74528" x="5270500" y="5086350"/>
          <p14:tracePt t="74647" x="5276850" y="5086350"/>
          <p14:tracePt t="74654" x="5283200" y="5080000"/>
          <p14:tracePt t="74670" x="5289550" y="5080000"/>
          <p14:tracePt t="74715" x="5295900" y="5080000"/>
          <p14:tracePt t="74724" x="5302250" y="5080000"/>
          <p14:tracePt t="74729" x="5314950" y="5080000"/>
          <p14:tracePt t="74745" x="5321300" y="5080000"/>
          <p14:tracePt t="74762" x="5391150" y="5086350"/>
          <p14:tracePt t="74779" x="5454650" y="5080000"/>
          <p14:tracePt t="74796" x="5486400" y="5080000"/>
          <p14:tracePt t="74812" x="5518150" y="5080000"/>
          <p14:tracePt t="74816" x="5524500" y="5080000"/>
          <p14:tracePt t="74827" x="5543550" y="5080000"/>
          <p14:tracePt t="74845" x="5556250" y="5080000"/>
          <p14:tracePt t="74862" x="5581650" y="5080000"/>
          <p14:tracePt t="74879" x="5600700" y="5080000"/>
          <p14:tracePt t="74895" x="5619750" y="5080000"/>
          <p14:tracePt t="74912" x="5632450" y="5080000"/>
          <p14:tracePt t="74929" x="5657850" y="5067300"/>
          <p14:tracePt t="74945" x="5664200" y="5060950"/>
          <p14:tracePt t="75086" x="5645150" y="5060950"/>
          <p14:tracePt t="75095" x="5632450" y="5060950"/>
          <p14:tracePt t="75102" x="5594350" y="5067300"/>
          <p14:tracePt t="75112" x="5537200" y="5073650"/>
          <p14:tracePt t="75129" x="5422900" y="5080000"/>
          <p14:tracePt t="75146" x="5372100" y="5080000"/>
          <p14:tracePt t="75163" x="5365750" y="5080000"/>
          <p14:tracePt t="75196" x="5359400" y="5080000"/>
          <p14:tracePt t="75235" x="5353050" y="5080000"/>
          <p14:tracePt t="75244" x="5346700" y="5080000"/>
          <p14:tracePt t="75262" x="5295900" y="5092700"/>
          <p14:tracePt t="75279" x="5257800" y="5099050"/>
          <p14:tracePt t="75296" x="5251450" y="5105400"/>
          <p14:tracePt t="75329" x="5251450" y="5118100"/>
          <p14:tracePt t="75346" x="5283200" y="5149850"/>
          <p14:tracePt t="75363" x="5321300" y="5187950"/>
          <p14:tracePt t="75380" x="5372100" y="5245100"/>
          <p14:tracePt t="75384" x="5391150" y="5257800"/>
          <p14:tracePt t="75395" x="5410200" y="5276850"/>
          <p14:tracePt t="75413" x="5454650" y="5302250"/>
          <p14:tracePt t="75429" x="5499100" y="5308600"/>
          <p14:tracePt t="75446" x="5549900" y="5308600"/>
          <p14:tracePt t="75462" x="5657850" y="5295900"/>
          <p14:tracePt t="75480" x="5734050" y="5283200"/>
          <p14:tracePt t="75495" x="5791200" y="5270500"/>
          <p14:tracePt t="75513" x="5810250" y="5264150"/>
          <p14:tracePt t="75602" x="5816600" y="5264150"/>
          <p14:tracePt t="75611" x="5816600" y="5257800"/>
          <p14:tracePt t="75618" x="5829300" y="5251450"/>
          <p14:tracePt t="75629" x="5835650" y="5245100"/>
          <p14:tracePt t="75646" x="5842000" y="5238750"/>
          <p14:tracePt t="75665" x="5835650" y="5238750"/>
          <p14:tracePt t="75680" x="5829300" y="5238750"/>
          <p14:tracePt t="75683" x="5810250" y="5238750"/>
          <p14:tracePt t="75696" x="5784850" y="5245100"/>
          <p14:tracePt t="75713" x="5753100" y="5257800"/>
          <p14:tracePt t="75810" x="5746750" y="5251450"/>
          <p14:tracePt t="75820" x="5740400" y="5251450"/>
          <p14:tracePt t="75830" x="5727700" y="5238750"/>
          <p14:tracePt t="75846" x="5715000" y="5232400"/>
          <p14:tracePt t="82698" x="5708650" y="5232400"/>
          <p14:tracePt t="82706" x="5702300" y="5226050"/>
          <p14:tracePt t="82719" x="5651500" y="5194300"/>
          <p14:tracePt t="82723" x="5632450" y="5187950"/>
          <p14:tracePt t="82736" x="5600700" y="5181600"/>
          <p14:tracePt t="82753" x="5568950" y="5175250"/>
          <p14:tracePt t="82757" x="5562600" y="5175250"/>
          <p14:tracePt t="82791" x="5562600" y="5168900"/>
          <p14:tracePt t="82798" x="5556250" y="5168900"/>
          <p14:tracePt t="82807" x="5543550" y="5162550"/>
          <p14:tracePt t="82817" x="5524500" y="5162550"/>
          <p14:tracePt t="82836" x="5403850" y="5143500"/>
          <p14:tracePt t="82852" x="5314950" y="5143500"/>
          <p14:tracePt t="82868" x="5257800" y="5156200"/>
          <p14:tracePt t="82886" x="5226050" y="5168900"/>
          <p14:tracePt t="82919" x="5219700" y="5175250"/>
          <p14:tracePt t="82936" x="5213350" y="5187950"/>
          <p14:tracePt t="82951" x="5194300" y="5200650"/>
          <p14:tracePt t="82969" x="5149850" y="5232400"/>
          <p14:tracePt t="82986" x="5105400" y="5276850"/>
          <p14:tracePt t="83003" x="5086350" y="5314950"/>
          <p14:tracePt t="83036" x="5080000" y="5314950"/>
          <p14:tracePt t="83089" x="5080000" y="5321300"/>
          <p14:tracePt t="83102" x="5080000" y="5353050"/>
          <p14:tracePt t="83119" x="5092700" y="5403850"/>
          <p14:tracePt t="83136" x="5111750" y="5448300"/>
          <p14:tracePt t="83152" x="5124450" y="5473700"/>
          <p14:tracePt t="83169" x="5130800" y="5480050"/>
          <p14:tracePt t="83186" x="5143500" y="5480050"/>
          <p14:tracePt t="83202" x="5162550" y="5480050"/>
          <p14:tracePt t="83220" x="5207000" y="5473700"/>
          <p14:tracePt t="83235" x="5213350" y="5473700"/>
          <p14:tracePt t="83240" x="5219700" y="5473700"/>
          <p14:tracePt t="83269" x="5251450" y="5473700"/>
          <p14:tracePt t="83286" x="5340350" y="5473700"/>
          <p14:tracePt t="83303" x="5384800" y="5467350"/>
          <p14:tracePt t="83319" x="5397500" y="5467350"/>
          <p14:tracePt t="83337" x="5403850" y="5454650"/>
          <p14:tracePt t="83353" x="5403850" y="5429250"/>
          <p14:tracePt t="83369" x="5410200" y="5422900"/>
          <p14:tracePt t="83386" x="5435600" y="5422900"/>
          <p14:tracePt t="83390" x="5461000" y="5429250"/>
          <p14:tracePt t="83401" x="5492750" y="5441950"/>
          <p14:tracePt t="83419" x="5575300" y="5467350"/>
          <p14:tracePt t="83437" x="5664200" y="5486400"/>
          <p14:tracePt t="83453" x="5746750" y="5492750"/>
          <p14:tracePt t="83469" x="5880100" y="5492750"/>
          <p14:tracePt t="83485" x="6000750" y="5473700"/>
          <p14:tracePt t="83503" x="6140450" y="5441950"/>
          <p14:tracePt t="83506" x="6184900" y="5422900"/>
          <p14:tracePt t="83520" x="6197600" y="5416550"/>
          <p14:tracePt t="83524" x="6197600" y="5410200"/>
          <p14:tracePt t="83537" x="6203950" y="5403850"/>
          <p14:tracePt t="83594" x="6203950" y="5397500"/>
          <p14:tracePt t="83604" x="6210300" y="5397500"/>
          <p14:tracePt t="83620" x="6210300" y="5378450"/>
          <p14:tracePt t="83636" x="6210300" y="5365750"/>
          <p14:tracePt t="83653" x="6153150" y="5327650"/>
          <p14:tracePt t="83669" x="6045200" y="5295900"/>
          <p14:tracePt t="83686" x="5918200" y="5270500"/>
          <p14:tracePt t="83703" x="5822950" y="5257800"/>
          <p14:tracePt t="83707" x="5772150" y="5245100"/>
          <p14:tracePt t="83719" x="5734050" y="5232400"/>
          <p14:tracePt t="83722" x="5708650" y="5226050"/>
          <p14:tracePt t="83735" x="5676900" y="5207000"/>
          <p14:tracePt t="83754" x="5638800" y="5181600"/>
          <p14:tracePt t="83770" x="5632450" y="5181600"/>
          <p14:tracePt t="83786" x="5607050" y="5175250"/>
          <p14:tracePt t="83804" x="5486400" y="5175250"/>
          <p14:tracePt t="83820" x="5346700" y="5162550"/>
          <p14:tracePt t="83836" x="5219700" y="5162550"/>
          <p14:tracePt t="83853" x="5149850" y="5156200"/>
          <p14:tracePt t="83886" x="5156200" y="5156200"/>
          <p14:tracePt t="83904" x="5181600" y="5156200"/>
          <p14:tracePt t="83919" x="5251450" y="5175250"/>
          <p14:tracePt t="83936" x="5327650" y="5207000"/>
          <p14:tracePt t="83953" x="5391150" y="5276850"/>
          <p14:tracePt t="83970" x="5359400" y="5353050"/>
          <p14:tracePt t="83986" x="5340350" y="5372100"/>
          <p14:tracePt t="84004" x="5327650" y="5416550"/>
          <p14:tracePt t="84020" x="5327650" y="5429250"/>
          <p14:tracePt t="84024" x="5340350" y="5435600"/>
          <p14:tracePt t="84038" x="5372100" y="5441950"/>
          <p14:tracePt t="84054" x="5410200" y="5435600"/>
          <p14:tracePt t="84070" x="5461000" y="5416550"/>
          <p14:tracePt t="84085" x="5518150" y="5397500"/>
          <p14:tracePt t="84103" x="5568950" y="5391150"/>
          <p14:tracePt t="84119" x="5588000" y="5391150"/>
          <p14:tracePt t="84136" x="5600700" y="5391150"/>
          <p14:tracePt t="84152" x="5619750" y="5410200"/>
          <p14:tracePt t="84170" x="5670550" y="5435600"/>
          <p14:tracePt t="84187" x="5740400" y="5454650"/>
          <p14:tracePt t="84206" x="5816600" y="5454650"/>
          <p14:tracePt t="84220" x="5842000" y="5454650"/>
          <p14:tracePt t="84224" x="5854700" y="5454650"/>
          <p14:tracePt t="84235" x="5861050" y="5454650"/>
          <p14:tracePt t="85917" x="5873750" y="5454650"/>
          <p14:tracePt t="85926" x="5880100" y="5454650"/>
          <p14:tracePt t="85938" x="5911850" y="5454650"/>
          <p14:tracePt t="85955" x="5949950" y="5461000"/>
          <p14:tracePt t="85971" x="6000750" y="5480050"/>
          <p14:tracePt t="85988" x="6070600" y="5492750"/>
          <p14:tracePt t="86005" x="6127750" y="5505450"/>
          <p14:tracePt t="86022" x="6159500" y="5511800"/>
          <p14:tracePt t="86038" x="6178550" y="5518150"/>
          <p14:tracePt t="86055" x="6191250" y="5518150"/>
          <p14:tracePt t="86072" x="6197600" y="5524500"/>
          <p14:tracePt t="86356" x="6191250" y="5524500"/>
          <p14:tracePt t="86372" x="6191250" y="5518150"/>
          <p14:tracePt t="86378" x="6178550" y="5518150"/>
          <p14:tracePt t="86387" x="6172200" y="5511800"/>
          <p14:tracePt t="86405" x="6153150" y="5505450"/>
          <p14:tracePt t="86422" x="6134100" y="5499100"/>
          <p14:tracePt t="86439" x="6115050" y="5499100"/>
          <p14:tracePt t="86456" x="6102350" y="5499100"/>
          <p14:tracePt t="86472" x="6089650" y="5499100"/>
          <p14:tracePt t="86489" x="6076950" y="5499100"/>
          <p14:tracePt t="86506" x="6064250" y="5499100"/>
          <p14:tracePt t="86644" x="6064250" y="5492750"/>
          <p14:tracePt t="86652" x="6064250" y="5486400"/>
          <p14:tracePt t="86660" x="6064250" y="5480050"/>
          <p14:tracePt t="86672" x="6064250" y="5473700"/>
          <p14:tracePt t="86689" x="6070600" y="5467350"/>
          <p14:tracePt t="86794" x="6070600" y="5461000"/>
          <p14:tracePt t="86801" x="6070600" y="5454650"/>
          <p14:tracePt t="86806" x="6076950" y="5448300"/>
          <p14:tracePt t="86839" x="6076950" y="5441950"/>
          <p14:tracePt t="86946" x="6076950" y="5435600"/>
          <p14:tracePt t="86957" x="6083300" y="5429250"/>
          <p14:tracePt t="86973" x="6083300" y="5422900"/>
          <p14:tracePt t="87403" x="6076950" y="5429250"/>
          <p14:tracePt t="87764" x="6076950" y="5422900"/>
          <p14:tracePt t="89261" x="6076950" y="5435600"/>
          <p14:tracePt t="89269" x="6076950" y="5441950"/>
          <p14:tracePt t="89272" x="6089650" y="5461000"/>
          <p14:tracePt t="89290" x="6102350" y="5492750"/>
          <p14:tracePt t="89307" x="6121400" y="5524500"/>
          <p14:tracePt t="89324" x="6121400" y="5543550"/>
          <p14:tracePt t="89340" x="6121400" y="5556250"/>
          <p14:tracePt t="89438" x="6127750" y="5556250"/>
          <p14:tracePt t="89483" x="6134100" y="5556250"/>
          <p14:tracePt t="89491" x="6146800" y="5549900"/>
          <p14:tracePt t="89508" x="6191250" y="5524500"/>
          <p14:tracePt t="89524" x="6210300" y="5499100"/>
          <p14:tracePt t="89529" x="6223000" y="5480050"/>
          <p14:tracePt t="89540" x="6235700" y="5454650"/>
          <p14:tracePt t="89558" x="6248400" y="5422900"/>
          <p14:tracePt t="89563" x="6254750" y="5410200"/>
          <p14:tracePt t="89575" x="6254750" y="5403850"/>
          <p14:tracePt t="89591" x="6248400" y="5397500"/>
          <p14:tracePt t="89608" x="6191250" y="5397500"/>
          <p14:tracePt t="89625" x="6121400" y="5410200"/>
          <p14:tracePt t="89628" x="6096000" y="5422900"/>
          <p14:tracePt t="89642" x="6057900" y="5429250"/>
          <p14:tracePt t="89657" x="6045200" y="5435600"/>
          <p14:tracePt t="89674" x="6032500" y="5448300"/>
          <p14:tracePt t="89691" x="6032500" y="5467350"/>
          <p14:tracePt t="89708" x="6032500" y="5505450"/>
          <p14:tracePt t="89724" x="6051550" y="5549900"/>
          <p14:tracePt t="89741" x="6083300" y="5588000"/>
          <p14:tracePt t="89758" x="6115050" y="5613400"/>
          <p14:tracePt t="89774" x="6127750" y="5626100"/>
          <p14:tracePt t="89778" x="6134100" y="5626100"/>
          <p14:tracePt t="89790" x="6134100" y="5632450"/>
          <p14:tracePt t="89792" x="6140450" y="5632450"/>
          <p14:tracePt t="90421" x="6134100" y="5632450"/>
          <p14:tracePt t="90427" x="6127750" y="5626100"/>
          <p14:tracePt t="90509" x="6127750" y="5632450"/>
          <p14:tracePt t="90517" x="6146800" y="5638800"/>
          <p14:tracePt t="90523" x="6184900" y="5651500"/>
          <p14:tracePt t="90542" x="6273800" y="5670550"/>
          <p14:tracePt t="90559" x="6407150" y="5702300"/>
          <p14:tracePt t="90576" x="6521450" y="5740400"/>
          <p14:tracePt t="90593" x="6597650" y="5772150"/>
          <p14:tracePt t="90609" x="6629400" y="5784850"/>
          <p14:tracePt t="90669" x="6648450" y="5784850"/>
          <p14:tracePt t="90681" x="6667500" y="5784850"/>
          <p14:tracePt t="90692" x="6762750" y="5784850"/>
          <p14:tracePt t="90709" x="6908800" y="5803900"/>
          <p14:tracePt t="90725" x="7086600" y="5835650"/>
          <p14:tracePt t="90741" x="7258050" y="5861050"/>
          <p14:tracePt t="90759" x="7423150" y="5892800"/>
          <p14:tracePt t="90776" x="7537450" y="5918200"/>
          <p14:tracePt t="90792" x="7613650" y="5937250"/>
          <p14:tracePt t="90809" x="7683500" y="5956300"/>
          <p14:tracePt t="90825" x="7785100" y="5962650"/>
          <p14:tracePt t="90830" x="7835900" y="5969000"/>
          <p14:tracePt t="90841" x="7893050" y="5969000"/>
          <p14:tracePt t="90859" x="8026400" y="5975350"/>
          <p14:tracePt t="90876" x="8223250" y="5975350"/>
          <p14:tracePt t="90893" x="8261350" y="5975350"/>
          <p14:tracePt t="90909" x="8261350" y="5969000"/>
          <p14:tracePt t="90926" x="8274050" y="5969000"/>
          <p14:tracePt t="90942" x="8280400" y="5969000"/>
          <p14:tracePt t="90946" x="8293100" y="5969000"/>
          <p14:tracePt t="90957" x="8331200" y="5969000"/>
          <p14:tracePt t="90975" x="8401050" y="5969000"/>
          <p14:tracePt t="90992" x="8470900" y="5956300"/>
          <p14:tracePt t="91009" x="8553450" y="5924550"/>
          <p14:tracePt t="91026" x="8629650" y="5886450"/>
          <p14:tracePt t="91042" x="8680450" y="5842000"/>
          <p14:tracePt t="91058" x="8737600" y="5803900"/>
          <p14:tracePt t="91075" x="8807450" y="5772150"/>
          <p14:tracePt t="91092" x="8928100" y="5734050"/>
          <p14:tracePt t="91109" x="9093200" y="5702300"/>
          <p14:tracePt t="91126" x="9283700" y="5664200"/>
          <p14:tracePt t="91130" x="9359900" y="5645150"/>
          <p14:tracePt t="91142" x="9436100" y="5626100"/>
          <p14:tracePt t="91144" x="9486900" y="5607050"/>
          <p14:tracePt t="91158" x="9550400" y="5562600"/>
          <p14:tracePt t="91176" x="9582150" y="5530850"/>
          <p14:tracePt t="91192" x="9601200" y="5511800"/>
          <p14:tracePt t="91209" x="9632950" y="5499100"/>
          <p14:tracePt t="91224" x="9690100" y="5499100"/>
          <p14:tracePt t="91243" x="9779000" y="5480050"/>
          <p14:tracePt t="91259" x="9861550" y="5429250"/>
          <p14:tracePt t="91276" x="9912350" y="5346700"/>
          <p14:tracePt t="91293" x="9937750" y="5245100"/>
          <p14:tracePt t="91309" x="9937750" y="5162550"/>
          <p14:tracePt t="91327" x="9937750" y="5067300"/>
          <p14:tracePt t="91343" x="9937750" y="5010150"/>
          <p14:tracePt t="91360" x="9931400" y="4940300"/>
          <p14:tracePt t="91374" x="9925050" y="4921250"/>
          <p14:tracePt t="91393" x="9893300" y="4889500"/>
          <p14:tracePt t="91410" x="9848850" y="4851400"/>
          <p14:tracePt t="91426" x="9785350" y="4794250"/>
          <p14:tracePt t="91442" x="9677400" y="4705350"/>
          <p14:tracePt t="91459" x="9588500" y="4597400"/>
          <p14:tracePt t="91476" x="9518650" y="4533900"/>
          <p14:tracePt t="91492" x="9467850" y="4514850"/>
          <p14:tracePt t="91509" x="9429750" y="4514850"/>
          <p14:tracePt t="91526" x="9398000" y="4540250"/>
          <p14:tracePt t="91543" x="9366250" y="4629150"/>
          <p14:tracePt t="91560" x="9347200" y="4749800"/>
          <p14:tracePt t="91564" x="9347200" y="4800600"/>
          <p14:tracePt t="91576" x="9347200" y="4864100"/>
          <p14:tracePt t="91592" x="9410700" y="4991100"/>
          <p14:tracePt t="91609" x="9499600" y="5099050"/>
          <p14:tracePt t="91626" x="9639300" y="5187950"/>
          <p14:tracePt t="91629" x="9709150" y="5213350"/>
          <p14:tracePt t="91643" x="9829800" y="5219700"/>
          <p14:tracePt t="91659" x="9899650" y="5219700"/>
          <p14:tracePt t="91676" x="9937750" y="5219700"/>
          <p14:tracePt t="91693" x="9969500" y="5213350"/>
          <p14:tracePt t="91709" x="9988550" y="5200650"/>
          <p14:tracePt t="91715" x="9994900" y="5194300"/>
          <p14:tracePt t="91725" x="10007600" y="5187950"/>
          <p14:tracePt t="91743" x="10020300" y="5168900"/>
          <p14:tracePt t="91760" x="10026650" y="5149850"/>
          <p14:tracePt t="91776" x="10026650" y="5143500"/>
          <p14:tracePt t="91793" x="10020300" y="5130800"/>
          <p14:tracePt t="91809" x="9994900" y="5130800"/>
          <p14:tracePt t="91826" x="9975850" y="5130800"/>
          <p14:tracePt t="91843" x="9950450" y="5130800"/>
          <p14:tracePt t="91861" x="9950450" y="5137150"/>
          <p14:tracePt t="91876" x="9944100" y="5137150"/>
          <p14:tracePt t="91894" x="9944100" y="5143500"/>
          <p14:tracePt t="93893" x="9950450" y="5143500"/>
          <p14:tracePt t="93904" x="9982200" y="5149850"/>
          <p14:tracePt t="93910" x="10020300" y="5149850"/>
          <p14:tracePt t="93928" x="10115550" y="5168900"/>
          <p14:tracePt t="93945" x="10198100" y="5187950"/>
          <p14:tracePt t="93962" x="10248900" y="5232400"/>
          <p14:tracePt t="93965" x="10248900" y="5251450"/>
          <p14:tracePt t="93979" x="10210800" y="5276850"/>
          <p14:tracePt t="93995" x="10185400" y="5308600"/>
          <p14:tracePt t="94012" x="10185400" y="5321300"/>
          <p14:tracePt t="94015" x="10185400" y="5327650"/>
          <p14:tracePt t="94031" x="10198100" y="5340350"/>
          <p14:tracePt t="94043" x="10204450" y="5346700"/>
          <p14:tracePt t="94044" x="10223500" y="5359400"/>
          <p14:tracePt t="94063" x="10236200" y="5372100"/>
          <p14:tracePt t="94078" x="10236200" y="5384800"/>
          <p14:tracePt t="94095" x="10236200" y="5410200"/>
          <p14:tracePt t="94111" x="10198100" y="5448300"/>
          <p14:tracePt t="94128" x="10153650" y="5473700"/>
          <p14:tracePt t="94143" x="10134600" y="5486400"/>
          <p14:tracePt t="94161" x="10128250" y="5492750"/>
          <p14:tracePt t="94178" x="10109200" y="5505450"/>
          <p14:tracePt t="94195" x="10071100" y="5518150"/>
          <p14:tracePt t="94212" x="10026650" y="5518150"/>
          <p14:tracePt t="94215" x="10007600" y="5524500"/>
          <p14:tracePt t="94228" x="10001250" y="5524500"/>
          <p14:tracePt t="94298" x="9994900" y="5524500"/>
          <p14:tracePt t="94310" x="9988550" y="5530850"/>
          <p14:tracePt t="94328" x="9963150" y="5543550"/>
          <p14:tracePt t="94345" x="9956800" y="5549900"/>
          <p14:tracePt t="94364" x="9956800" y="5556250"/>
          <p14:tracePt t="94379" x="9994900" y="5562600"/>
          <p14:tracePt t="94395" x="10083800" y="5562600"/>
          <p14:tracePt t="94411" x="10185400" y="5568950"/>
          <p14:tracePt t="94429" x="10299700" y="5568950"/>
          <p14:tracePt t="94445" x="10426700" y="5588000"/>
          <p14:tracePt t="94460" x="10617200" y="5607050"/>
          <p14:tracePt t="94478" x="10756900" y="5607050"/>
          <p14:tracePt t="94495" x="10890250" y="5575300"/>
          <p14:tracePt t="94512" x="10960100" y="5549900"/>
          <p14:tracePt t="94528" x="10985500" y="5530850"/>
          <p14:tracePt t="94534" x="10985500" y="5524500"/>
          <p14:tracePt t="94544" x="10985500" y="5518150"/>
          <p14:tracePt t="94547" x="10985500" y="5511800"/>
          <p14:tracePt t="94562" x="10985500" y="5505450"/>
          <p14:tracePt t="94565" x="10972800" y="5499100"/>
          <p14:tracePt t="94577" x="10966450" y="5486400"/>
          <p14:tracePt t="94581" x="10941050" y="5473700"/>
          <p14:tracePt t="94595" x="10909300" y="5454650"/>
          <p14:tracePt t="94612" x="10852150" y="5410200"/>
          <p14:tracePt t="94629" x="10795000" y="5327650"/>
          <p14:tracePt t="94645" x="10769600" y="5251450"/>
          <p14:tracePt t="94661" x="10756900" y="5219700"/>
          <p14:tracePt t="94677" x="10744200" y="5200650"/>
          <p14:tracePt t="94694" x="10706100" y="5187950"/>
          <p14:tracePt t="94712" x="10648950" y="5181600"/>
          <p14:tracePt t="94728" x="10547350" y="5181600"/>
          <p14:tracePt t="94746" x="10471150" y="5181600"/>
          <p14:tracePt t="94761" x="10426700" y="5168900"/>
          <p14:tracePt t="94779" x="10414000" y="5156200"/>
          <p14:tracePt t="94796" x="10407650" y="5149850"/>
          <p14:tracePt t="94811" x="10369550" y="5143500"/>
          <p14:tracePt t="94828" x="10293350" y="5137150"/>
          <p14:tracePt t="94831" x="10236200" y="5130800"/>
          <p14:tracePt t="94846" x="10191750" y="5130800"/>
          <p14:tracePt t="94862" x="10096500" y="5130800"/>
          <p14:tracePt t="94879" x="10020300" y="5130800"/>
          <p14:tracePt t="94897" x="10007600" y="5130800"/>
          <p14:tracePt t="94945" x="9994900" y="5137150"/>
          <p14:tracePt t="94962" x="9931400" y="5187950"/>
          <p14:tracePt t="94979" x="9855200" y="5251450"/>
          <p14:tracePt t="94995" x="9785350" y="5314950"/>
          <p14:tracePt t="95012" x="9753600" y="5353050"/>
          <p14:tracePt t="95031" x="9734550" y="5397500"/>
          <p14:tracePt t="95047" x="9734550" y="5403850"/>
          <p14:tracePt t="95161" x="9734550" y="5410200"/>
          <p14:tracePt t="95179" x="9734550" y="5416550"/>
          <p14:tracePt t="95229" x="9747250" y="5403850"/>
          <p14:tracePt t="95246" x="9766300" y="5378450"/>
          <p14:tracePt t="95262" x="9779000" y="5359400"/>
          <p14:tracePt t="97313" x="9772650" y="5353050"/>
          <p14:tracePt t="97323" x="9652000" y="5327650"/>
          <p14:tracePt t="97332" x="9505950" y="5314950"/>
          <p14:tracePt t="97348" x="9163050" y="5314950"/>
          <p14:tracePt t="97365" x="8953500" y="5302250"/>
          <p14:tracePt t="97381" x="8985250" y="5251450"/>
          <p14:tracePt t="97397" x="9156700" y="5187950"/>
          <p14:tracePt t="97414" x="9277350" y="5156200"/>
          <p14:tracePt t="97431" x="9283700" y="5149850"/>
          <p14:tracePt t="97447" x="9283700" y="5143500"/>
          <p14:tracePt t="97464" x="9271000" y="5143500"/>
          <p14:tracePt t="97519" x="9277350" y="5143500"/>
          <p14:tracePt t="97532" x="9334500" y="5143500"/>
          <p14:tracePt t="97546" x="9398000" y="5137150"/>
          <p14:tracePt t="97564" x="9455150" y="5118100"/>
          <p14:tracePt t="97581" x="9480550" y="5111750"/>
          <p14:tracePt t="97648" x="9518650" y="5118100"/>
          <p14:tracePt t="97654" x="9556750" y="5118100"/>
          <p14:tracePt t="97663" x="9588500" y="5124450"/>
          <p14:tracePt t="97681" x="9652000" y="5124450"/>
          <p14:tracePt t="97698" x="9702800" y="5124450"/>
          <p14:tracePt t="97702" x="9721850" y="5124450"/>
          <p14:tracePt t="97714" x="9740900" y="5124450"/>
          <p14:tracePt t="97731" x="9753600" y="5124450"/>
          <p14:tracePt t="97765" x="9759950" y="5124450"/>
          <p14:tracePt t="97781" x="9766300" y="5124450"/>
          <p14:tracePt t="97798" x="9785350" y="5124450"/>
          <p14:tracePt t="97814" x="9791700" y="5124450"/>
          <p14:tracePt t="97887" x="9798050" y="5124450"/>
          <p14:tracePt t="97902" x="9810750" y="5124450"/>
          <p14:tracePt t="97915" x="9836150" y="5124450"/>
          <p14:tracePt t="97932" x="9906000" y="5092700"/>
          <p14:tracePt t="97948" x="9994900" y="5029200"/>
          <p14:tracePt t="97952" x="10039350" y="5003800"/>
          <p14:tracePt t="97965" x="10115550" y="4978400"/>
          <p14:tracePt t="97981" x="10210800" y="4959350"/>
          <p14:tracePt t="97998" x="10318750" y="4946650"/>
          <p14:tracePt t="98014" x="10439400" y="4940300"/>
          <p14:tracePt t="98031" x="10483850" y="4933950"/>
          <p14:tracePt t="98112" x="10477500" y="4933950"/>
          <p14:tracePt t="98120" x="10471150" y="4933950"/>
          <p14:tracePt t="98130" x="10458450" y="4933950"/>
          <p14:tracePt t="98149" x="10394950" y="4914900"/>
          <p14:tracePt t="98165" x="10369550" y="4908550"/>
          <p14:tracePt t="98168" x="10337800" y="4902200"/>
          <p14:tracePt t="98180" x="10318750" y="4895850"/>
          <p14:tracePt t="98198" x="10280650" y="4870450"/>
          <p14:tracePt t="98216" x="10261600" y="4851400"/>
          <p14:tracePt t="98233" x="10236200" y="4826000"/>
          <p14:tracePt t="98248" x="10179050" y="4806950"/>
          <p14:tracePt t="98264" x="10115550" y="4794250"/>
          <p14:tracePt t="98281" x="10039350" y="4787900"/>
          <p14:tracePt t="98297" x="9982200" y="4775200"/>
          <p14:tracePt t="98315" x="9950450" y="4756150"/>
          <p14:tracePt t="98320" x="9937750" y="4749800"/>
          <p14:tracePt t="98365" x="9912350" y="4756150"/>
          <p14:tracePt t="98382" x="9804400" y="4794250"/>
          <p14:tracePt t="98399" x="9550400" y="4838700"/>
          <p14:tracePt t="98415" x="9378950" y="4864100"/>
          <p14:tracePt t="98432" x="9283700" y="4876800"/>
          <p14:tracePt t="98448" x="9277350" y="4876800"/>
          <p14:tracePt t="98499" x="9290050" y="4876800"/>
          <p14:tracePt t="98515" x="9340850" y="4889500"/>
          <p14:tracePt t="98532" x="9385300" y="4927600"/>
          <p14:tracePt t="98547" x="9398000" y="4991100"/>
          <p14:tracePt t="98565" x="9410700" y="5048250"/>
          <p14:tracePt t="98582" x="9455150" y="5099050"/>
          <p14:tracePt t="98598" x="9588500" y="5187950"/>
          <p14:tracePt t="98615" x="9740900" y="5257800"/>
          <p14:tracePt t="98632" x="9893300" y="5308600"/>
          <p14:tracePt t="98633" x="9944100" y="5321300"/>
          <p14:tracePt t="98649" x="10033000" y="5334000"/>
          <p14:tracePt t="98666" x="10083800" y="5334000"/>
          <p14:tracePt t="98682" x="10115550" y="5327650"/>
          <p14:tracePt t="98700" x="10128250" y="5314950"/>
          <p14:tracePt t="98716" x="10128250" y="5308600"/>
          <p14:tracePt t="98840" x="10109200" y="5295900"/>
          <p14:tracePt t="98848" x="10096500" y="5289550"/>
          <p14:tracePt t="98853" x="10071100" y="5283200"/>
          <p14:tracePt t="98864" x="10052050" y="5283200"/>
          <p14:tracePt t="98883" x="10045700" y="5283200"/>
          <p14:tracePt t="106941" x="10039350" y="5283200"/>
          <p14:tracePt t="106954" x="10026650" y="5283200"/>
          <p14:tracePt t="106972" x="9842500" y="5283200"/>
          <p14:tracePt t="106989" x="9728200" y="5295900"/>
          <p14:tracePt t="107006" x="9658350" y="5308600"/>
          <p14:tracePt t="107021" x="9632950" y="5314950"/>
          <p14:tracePt t="107040" x="9626600" y="5314950"/>
          <p14:tracePt t="107055" x="9588500" y="5359400"/>
          <p14:tracePt t="107059" x="9537700" y="5397500"/>
          <p14:tracePt t="107073" x="9448800" y="5441950"/>
          <p14:tracePt t="107089" x="9239250" y="5505450"/>
          <p14:tracePt t="107107" x="8896350" y="5594350"/>
          <p14:tracePt t="107123" x="8712200" y="5645150"/>
          <p14:tracePt t="107139" x="8591550" y="5670550"/>
          <p14:tracePt t="107156" x="8521700" y="5670550"/>
          <p14:tracePt t="107172" x="8318500" y="5645150"/>
          <p14:tracePt t="107189" x="8070850" y="5607050"/>
          <p14:tracePt t="107206" x="7740650" y="5543550"/>
          <p14:tracePt t="107221" x="7346950" y="5467350"/>
          <p14:tracePt t="107239" x="6927850" y="5403850"/>
          <p14:tracePt t="107256" x="6483350" y="5353050"/>
          <p14:tracePt t="107272" x="6076950" y="5314950"/>
          <p14:tracePt t="107288" x="5765800" y="5270500"/>
          <p14:tracePt t="107306" x="5537200" y="5187950"/>
          <p14:tracePt t="107322" x="5213350" y="5080000"/>
          <p14:tracePt t="107339" x="4933950" y="4997450"/>
          <p14:tracePt t="107356" x="4718050" y="4940300"/>
          <p14:tracePt t="107372" x="4464050" y="4883150"/>
          <p14:tracePt t="107389" x="4413250" y="4876800"/>
          <p14:tracePt t="107425" x="4406900" y="4876800"/>
          <p14:tracePt t="107439" x="4394200" y="4876800"/>
          <p14:tracePt t="107456" x="4387850" y="4876800"/>
          <p14:tracePt t="107522" x="4375150" y="4883150"/>
          <p14:tracePt t="107539" x="4311650" y="4908550"/>
          <p14:tracePt t="107556" x="4216400" y="4933950"/>
          <p14:tracePt t="107573" x="4064000" y="4959350"/>
          <p14:tracePt t="107589" x="3975100" y="4984750"/>
          <p14:tracePt t="107592" x="3949700" y="4984750"/>
          <p14:tracePt t="107605" x="3937000" y="4984750"/>
          <p14:tracePt t="107623" x="3924300" y="4978400"/>
          <p14:tracePt t="107640" x="3822700" y="4838700"/>
          <p14:tracePt t="107655" x="3721100" y="4749800"/>
          <p14:tracePt t="107673" x="3663950" y="4699000"/>
          <p14:tracePt t="107689" x="3625850" y="4667250"/>
          <p14:tracePt t="107706" x="3594100" y="4648200"/>
          <p14:tracePt t="107723" x="3530600" y="4616450"/>
          <p14:tracePt t="107739" x="3429000" y="4559300"/>
          <p14:tracePt t="107757" x="3340100" y="4470400"/>
          <p14:tracePt t="107773" x="3276600" y="4349750"/>
          <p14:tracePt t="107790" x="3200400" y="4191000"/>
          <p14:tracePt t="107806" x="3130550" y="4025900"/>
          <p14:tracePt t="107823" x="3105150" y="3892550"/>
          <p14:tracePt t="107827" x="3105150" y="3848100"/>
          <p14:tracePt t="107842" x="3136900" y="3752850"/>
          <p14:tracePt t="107855" x="3155950" y="3721100"/>
          <p14:tracePt t="107873" x="3194050" y="3689350"/>
          <p14:tracePt t="108660" x="3187700" y="3689350"/>
          <p14:tracePt t="108671" x="3181350" y="3702050"/>
          <p14:tracePt t="108678" x="3175000" y="3714750"/>
          <p14:tracePt t="108689" x="3168650" y="3721100"/>
          <p14:tracePt t="108709" x="3155950" y="3740150"/>
          <p14:tracePt t="108724" x="3149600" y="3740150"/>
          <p14:tracePt t="108779" x="3143250" y="3740150"/>
          <p14:tracePt t="108794" x="3136900" y="3746500"/>
          <p14:tracePt t="108806" x="3130550" y="3746500"/>
          <p14:tracePt t="108934" x="3124200" y="3746500"/>
          <p14:tracePt t="108943" x="3124200" y="3752850"/>
          <p14:tracePt t="108958" x="3092450" y="3771900"/>
          <p14:tracePt t="108974" x="3048000" y="3784600"/>
          <p14:tracePt t="108992" x="2990850" y="3803650"/>
          <p14:tracePt t="109007" x="2959100" y="3816350"/>
          <p14:tracePt t="109024" x="2933700" y="3822700"/>
          <p14:tracePt t="109041" x="2927350" y="3822700"/>
          <p14:tracePt t="109077" x="2921000" y="3822700"/>
          <p14:tracePt t="109083" x="2914650" y="3829050"/>
          <p14:tracePt t="109089" x="2908300" y="3829050"/>
          <p14:tracePt t="109109" x="2857500" y="3835400"/>
          <p14:tracePt t="109127" x="2806700" y="3835400"/>
          <p14:tracePt t="109139" x="2768600" y="3835400"/>
          <p14:tracePt t="109159" x="2755900" y="3822700"/>
          <p14:tracePt t="109173" x="2749550" y="3816350"/>
          <p14:tracePt t="109190" x="2749550" y="3810000"/>
          <p14:tracePt t="109475" x="2755900" y="3810000"/>
          <p14:tracePt t="109484" x="2762250" y="3803650"/>
          <p14:tracePt t="109490" x="2768600" y="3803650"/>
          <p14:tracePt t="109508" x="2774950" y="3803650"/>
          <p14:tracePt t="109525" x="2781300" y="3803650"/>
          <p14:tracePt t="109552" x="2787650" y="3803650"/>
          <p14:tracePt t="109575" x="2800350" y="3803650"/>
          <p14:tracePt t="109591" x="2806700" y="3797300"/>
          <p14:tracePt t="109608" x="2819400" y="3790950"/>
          <p14:tracePt t="109623" x="2838450" y="3784600"/>
          <p14:tracePt t="109641" x="2851150" y="3784600"/>
          <p14:tracePt t="109658" x="2870200" y="3778250"/>
          <p14:tracePt t="109674" x="2895600" y="3765550"/>
          <p14:tracePt t="109692" x="2921000" y="3752850"/>
          <p14:tracePt t="109708" x="2927350" y="3752850"/>
          <p14:tracePt t="109846" x="2927350" y="3746500"/>
          <p14:tracePt t="109887" x="2921000" y="3752850"/>
          <p14:tracePt t="109908" x="2895600" y="3771900"/>
          <p14:tracePt t="109925" x="2882900" y="3778250"/>
          <p14:tracePt t="109942" x="2863850" y="3784600"/>
          <p14:tracePt t="109959" x="2851150" y="3790950"/>
          <p14:tracePt t="109975" x="2838450" y="3803650"/>
          <p14:tracePt t="109991" x="2825750" y="3810000"/>
          <p14:tracePt t="110008" x="2800350" y="3829050"/>
          <p14:tracePt t="110024" x="2755900" y="3854450"/>
          <p14:tracePt t="110042" x="2724150" y="3867150"/>
          <p14:tracePt t="110058" x="2692400" y="3873500"/>
          <p14:tracePt t="110075" x="2679700" y="3879850"/>
          <p14:tracePt t="110159" x="2673350" y="3879850"/>
          <p14:tracePt t="110177" x="2667000" y="3879850"/>
          <p14:tracePt t="110183" x="2660650" y="3879850"/>
          <p14:tracePt t="110201" x="2654300" y="3879850"/>
          <p14:tracePt t="110216" x="2647950" y="3879850"/>
          <p14:tracePt t="110226" x="2647950" y="3886200"/>
          <p14:tracePt t="110258" x="2641600" y="3898900"/>
          <p14:tracePt t="110275" x="2635250" y="3917950"/>
          <p14:tracePt t="110279" x="2635250" y="3930650"/>
          <p14:tracePt t="110292" x="2635250" y="3937000"/>
          <p14:tracePt t="110309" x="2635250" y="3956050"/>
          <p14:tracePt t="110325" x="2628900" y="3968750"/>
          <p14:tracePt t="110329" x="2622550" y="3975100"/>
          <p14:tracePt t="110359" x="2616200" y="3975100"/>
          <p14:tracePt t="110845" x="2616200" y="3981450"/>
          <p14:tracePt t="110854" x="2609850" y="3987800"/>
          <p14:tracePt t="110859" x="2597150" y="4000500"/>
          <p14:tracePt t="110875" x="2578100" y="4025900"/>
          <p14:tracePt t="110893" x="2565400" y="4044950"/>
          <p14:tracePt t="110909" x="2559050" y="4044950"/>
          <p14:tracePt t="112329" x="2559050" y="4051300"/>
          <p14:tracePt t="112336" x="2552700" y="4057650"/>
          <p14:tracePt t="112342" x="2546350" y="4064000"/>
          <p14:tracePt t="112361" x="2540000" y="4070350"/>
          <p14:tracePt t="112377" x="2527300" y="4083050"/>
          <p14:tracePt t="112394" x="2520950" y="4089400"/>
          <p14:tracePt t="112464" x="2514600" y="4089400"/>
          <p14:tracePt t="112471" x="2508250" y="4083050"/>
          <p14:tracePt t="112480" x="2489200" y="4076700"/>
          <p14:tracePt t="112493" x="2470150" y="4070350"/>
          <p14:tracePt t="112510" x="2393950" y="4032250"/>
          <p14:tracePt t="112527" x="2165350" y="3956050"/>
          <p14:tracePt t="112545" x="1968500" y="3873500"/>
          <p14:tracePt t="112561" x="1828800" y="3816350"/>
          <p14:tracePt t="112576" x="1752600" y="3771900"/>
          <p14:tracePt t="112594" x="1739900" y="3765550"/>
          <p14:tracePt t="112645" x="1746250" y="3759200"/>
          <p14:tracePt t="112660" x="1765300" y="3759200"/>
          <p14:tracePt t="112679" x="1797050" y="3759200"/>
          <p14:tracePt t="112694" x="1847850" y="3759200"/>
          <p14:tracePt t="112710" x="1905000" y="3765550"/>
          <p14:tracePt t="112729" x="1993900" y="3778250"/>
          <p14:tracePt t="112746" x="2114550" y="3803650"/>
          <p14:tracePt t="112749" x="2171700" y="3816350"/>
          <p14:tracePt t="112759" x="2247900" y="3835400"/>
          <p14:tracePt t="112777" x="2336800" y="3860800"/>
          <p14:tracePt t="112794" x="2381250" y="3867150"/>
          <p14:tracePt t="112810" x="2387600" y="3867150"/>
          <p14:tracePt t="112895" x="2393950" y="3867150"/>
          <p14:tracePt t="112905" x="2406650" y="3873500"/>
          <p14:tracePt t="112912" x="2413000" y="3879850"/>
          <p14:tracePt t="112927" x="2438400" y="3892550"/>
          <p14:tracePt t="113098" x="2432050" y="3898900"/>
          <p14:tracePt t="113109" x="2413000" y="3905250"/>
          <p14:tracePt t="113128" x="2343150" y="3924300"/>
          <p14:tracePt t="113144" x="2286000" y="3937000"/>
          <p14:tracePt t="113161" x="2235200" y="3962400"/>
          <p14:tracePt t="113178" x="2184400" y="3981450"/>
          <p14:tracePt t="113194" x="2095500" y="4019550"/>
          <p14:tracePt t="113211" x="1993900" y="4051300"/>
          <p14:tracePt t="113228" x="1930400" y="4076700"/>
          <p14:tracePt t="113245" x="1866900" y="4114800"/>
          <p14:tracePt t="113250" x="1854200" y="4121150"/>
          <p14:tracePt t="113260" x="1841500" y="4140200"/>
          <p14:tracePt t="113277" x="1841500" y="4146550"/>
          <p14:tracePt t="113311" x="1835150" y="4152900"/>
          <p14:tracePt t="113327" x="1828800" y="4171950"/>
          <p14:tracePt t="113344" x="1816100" y="4191000"/>
          <p14:tracePt t="113361" x="1784350" y="4210050"/>
          <p14:tracePt t="113379" x="1765300" y="4216400"/>
          <p14:tracePt t="113470" x="1765300" y="4210050"/>
          <p14:tracePt t="113479" x="1771650" y="4203700"/>
          <p14:tracePt t="113484" x="1778000" y="4203700"/>
          <p14:tracePt t="113511" x="1778000" y="4197350"/>
          <p14:tracePt t="113561" x="1784350" y="4197350"/>
          <p14:tracePt t="113577" x="1784350" y="4191000"/>
          <p14:tracePt t="113594" x="1797050" y="4191000"/>
          <p14:tracePt t="113676" x="1797050" y="4184650"/>
          <p14:tracePt t="113871" x="1803400" y="4184650"/>
          <p14:tracePt t="113887" x="1803400" y="4191000"/>
          <p14:tracePt t="114105" x="1809750" y="4191000"/>
          <p14:tracePt t="114120" x="1809750" y="4197350"/>
          <p14:tracePt t="114130" x="1816100" y="4197350"/>
          <p14:tracePt t="114240" x="1822450" y="4197350"/>
          <p14:tracePt t="114256" x="1835150" y="4191000"/>
          <p14:tracePt t="114266" x="1847850" y="4184650"/>
          <p14:tracePt t="114278" x="1860550" y="4184650"/>
          <p14:tracePt t="114295" x="1860550" y="4178300"/>
          <p14:tracePt t="114364" x="1866900" y="4178300"/>
          <p14:tracePt t="114378" x="1879600" y="4171950"/>
          <p14:tracePt t="114395" x="1905000" y="4159250"/>
          <p14:tracePt t="114677" x="1911350" y="4152900"/>
          <p14:tracePt t="114695" x="1911350" y="4146550"/>
          <p14:tracePt t="114698" x="1917700" y="4146550"/>
          <p14:tracePt t="114717" x="1917700" y="4140200"/>
          <p14:tracePt t="114781" x="1917700" y="4146550"/>
          <p14:tracePt t="114938" x="1924050" y="4152900"/>
          <p14:tracePt t="115124" x="1930400" y="4152900"/>
          <p14:tracePt t="115146" x="1981200" y="4140200"/>
          <p14:tracePt t="115163" x="2051050" y="4140200"/>
          <p14:tracePt t="115181" x="2146300" y="4165600"/>
          <p14:tracePt t="115197" x="2222500" y="4191000"/>
          <p14:tracePt t="115213" x="2317750" y="4229100"/>
          <p14:tracePt t="115230" x="2387600" y="4254500"/>
          <p14:tracePt t="115246" x="2451100" y="4279900"/>
          <p14:tracePt t="115262" x="2514600" y="4324350"/>
          <p14:tracePt t="115279" x="2546350" y="4343400"/>
          <p14:tracePt t="115296" x="2571750" y="4368800"/>
          <p14:tracePt t="115312" x="2597150" y="4387850"/>
          <p14:tracePt t="115329" x="2616200" y="4394200"/>
          <p14:tracePt t="115333" x="2628900" y="4400550"/>
          <p14:tracePt t="115346" x="2647950" y="4400550"/>
          <p14:tracePt t="115348" x="2660650" y="4400550"/>
          <p14:tracePt t="115362" x="2673350" y="4400550"/>
          <p14:tracePt t="115379" x="2711450" y="4381500"/>
          <p14:tracePt t="115396" x="2730500" y="4375150"/>
          <p14:tracePt t="115412" x="2762250" y="4362450"/>
          <p14:tracePt t="115428" x="2800350" y="4349750"/>
          <p14:tracePt t="115445" x="2889250" y="4330700"/>
          <p14:tracePt t="115462" x="2984500" y="4311650"/>
          <p14:tracePt t="115479" x="3060700" y="4292600"/>
          <p14:tracePt t="115495" x="3105150" y="4273550"/>
          <p14:tracePt t="115513" x="3124200" y="4254500"/>
          <p14:tracePt t="115529" x="3124200" y="4222750"/>
          <p14:tracePt t="115546" x="3117850" y="4184650"/>
          <p14:tracePt t="115563" x="3098800" y="4152900"/>
          <p14:tracePt t="115567" x="3079750" y="4133850"/>
          <p14:tracePt t="115578" x="3073400" y="4127500"/>
          <p14:tracePt t="115596" x="3054350" y="4089400"/>
          <p14:tracePt t="115613" x="3048000" y="4076700"/>
          <p14:tracePt t="115631" x="3041650" y="4064000"/>
          <p14:tracePt t="115648" x="3028950" y="4044950"/>
          <p14:tracePt t="115661" x="2997200" y="4025900"/>
          <p14:tracePt t="115680" x="2908300" y="4013200"/>
          <p14:tracePt t="115696" x="2787650" y="4006850"/>
          <p14:tracePt t="115713" x="2641600" y="4000500"/>
          <p14:tracePt t="115729" x="2540000" y="3994150"/>
          <p14:tracePt t="115747" x="2489200" y="4006850"/>
          <p14:tracePt t="115763" x="2476500" y="4032250"/>
          <p14:tracePt t="115779" x="2476500" y="4076700"/>
          <p14:tracePt t="115796" x="2520950" y="4159250"/>
          <p14:tracePt t="115813" x="2603500" y="4229100"/>
          <p14:tracePt t="115830" x="2724150" y="4318000"/>
          <p14:tracePt t="115850" x="2800350" y="4375150"/>
          <p14:tracePt t="115855" x="2806700" y="4387850"/>
          <p14:tracePt t="115862" x="2819400" y="4394200"/>
          <p14:tracePt t="115879" x="2844800" y="4419600"/>
          <p14:tracePt t="115897" x="2882900" y="4445000"/>
          <p14:tracePt t="115911" x="2927350" y="4470400"/>
          <p14:tracePt t="115929" x="2952750" y="4483100"/>
          <p14:tracePt t="115946" x="2959100" y="4483100"/>
          <p14:tracePt t="115964" x="2971800" y="4483100"/>
          <p14:tracePt t="115980" x="3028950" y="4483100"/>
          <p14:tracePt t="115996" x="3111500" y="4489450"/>
          <p14:tracePt t="116013" x="3302000" y="4495800"/>
          <p14:tracePt t="116030" x="3556000" y="4502150"/>
          <p14:tracePt t="116046" x="3848100" y="4502150"/>
          <p14:tracePt t="116052" x="3975100" y="4502150"/>
          <p14:tracePt t="116061" x="4165600" y="4502150"/>
          <p14:tracePt t="116065" x="4349750" y="4495800"/>
          <p14:tracePt t="116080" x="4483100" y="4489450"/>
          <p14:tracePt t="116083" x="4749800" y="4483100"/>
          <p14:tracePt t="116096" x="4940300" y="4483100"/>
          <p14:tracePt t="116098" x="5149850" y="4483100"/>
          <p14:tracePt t="116114" x="5613400" y="4521200"/>
          <p14:tracePt t="116130" x="6159500" y="4578350"/>
          <p14:tracePt t="116147" x="6699250" y="4648200"/>
          <p14:tracePt t="116163" x="7226300" y="4749800"/>
          <p14:tracePt t="116179" x="7772400" y="4870450"/>
          <p14:tracePt t="116196" x="8331200" y="4997450"/>
          <p14:tracePt t="116213" x="8858250" y="5105400"/>
          <p14:tracePt t="116217" x="9067800" y="5137150"/>
          <p14:tracePt t="116229" x="9264650" y="5149850"/>
          <p14:tracePt t="116247" x="9531350" y="5156200"/>
          <p14:tracePt t="116263" x="9696450" y="5143500"/>
          <p14:tracePt t="116280" x="9823450" y="5118100"/>
          <p14:tracePt t="116285" x="9880600" y="5092700"/>
          <p14:tracePt t="116287" x="9918700" y="5067300"/>
          <p14:tracePt t="116313" x="10001250" y="5003800"/>
          <p14:tracePt t="116331" x="10083800" y="4953000"/>
          <p14:tracePt t="116347" x="10179050" y="4914900"/>
          <p14:tracePt t="116364" x="10356850" y="4819650"/>
          <p14:tracePt t="116382" x="10490200" y="4762500"/>
          <p14:tracePt t="116397" x="10623550" y="4699000"/>
          <p14:tracePt t="116413" x="10801350" y="4584700"/>
          <p14:tracePt t="116430" x="10972800" y="4425950"/>
          <p14:tracePt t="116447" x="11093450" y="4267200"/>
          <p14:tracePt t="116463" x="11182350" y="4051300"/>
          <p14:tracePt t="116480" x="11233150" y="3867150"/>
          <p14:tracePt t="116497" x="11322050" y="3676650"/>
          <p14:tracePt t="116500" x="11379200" y="3600450"/>
          <p14:tracePt t="116512" x="11442700" y="3524250"/>
          <p14:tracePt t="116516" x="11506200" y="3448050"/>
          <p14:tracePt t="116529" x="11544300" y="3403600"/>
          <p14:tracePt t="116532" x="11588750" y="3333750"/>
          <p14:tracePt t="116546" x="11614150" y="3270250"/>
          <p14:tracePt t="116564" x="11620500" y="3136900"/>
          <p14:tracePt t="116580" x="11525250" y="2997200"/>
          <p14:tracePt t="116598" x="11404600" y="2940050"/>
          <p14:tracePt t="116613" x="11328400" y="2927350"/>
          <p14:tracePt t="116617" x="11252200" y="2921000"/>
          <p14:tracePt t="116631" x="11093450" y="2921000"/>
          <p14:tracePt t="116647" x="10902950" y="2959100"/>
          <p14:tracePt t="116664" x="10763250" y="2990850"/>
          <p14:tracePt t="116680" x="10604500" y="3035300"/>
          <p14:tracePt t="116697" x="10445750" y="3067050"/>
          <p14:tracePt t="116713" x="10306050" y="3086100"/>
          <p14:tracePt t="116730" x="10083800" y="3098800"/>
          <p14:tracePt t="116747" x="9785350" y="3098800"/>
          <p14:tracePt t="116766" x="9398000" y="3117850"/>
          <p14:tracePt t="116780" x="9271000" y="3136900"/>
          <p14:tracePt t="116784" x="9175750" y="3155950"/>
          <p14:tracePt t="116797" x="9055100" y="3206750"/>
          <p14:tracePt t="116814" x="8991600" y="3244850"/>
          <p14:tracePt t="116831" x="8909050" y="3302000"/>
          <p14:tracePt t="116847" x="8826500" y="3378200"/>
          <p14:tracePt t="116864" x="8699500" y="3511550"/>
          <p14:tracePt t="116880" x="8553450" y="3689350"/>
          <p14:tracePt t="116897" x="8439150" y="3867150"/>
          <p14:tracePt t="116914" x="8350250" y="4108450"/>
          <p14:tracePt t="116930" x="8318500" y="4387850"/>
          <p14:tracePt t="116948" x="8331200" y="4654550"/>
          <p14:tracePt t="116964" x="8401050" y="4972050"/>
          <p14:tracePt t="116981" x="8515350" y="5257800"/>
          <p14:tracePt t="116998" x="8674100" y="5575300"/>
          <p14:tracePt t="117014" x="8820150" y="5854700"/>
          <p14:tracePt t="117017" x="8890000" y="6000750"/>
          <p14:tracePt t="117031" x="8953500" y="6127750"/>
          <p14:tracePt t="117034" x="9017000" y="6210300"/>
          <p14:tracePt t="117046" x="9074150" y="6248400"/>
          <p14:tracePt t="117064" x="9182100" y="6223000"/>
          <p14:tracePt t="117080" x="9232900" y="6146800"/>
          <p14:tracePt t="117098" x="9296400" y="6013450"/>
          <p14:tracePt t="117116" x="9366250" y="5911850"/>
          <p14:tracePt t="117120" x="9417050" y="5861050"/>
          <p14:tracePt t="117129" x="9455150" y="5829300"/>
          <p14:tracePt t="117147" x="9601200" y="5695950"/>
          <p14:tracePt t="117164" x="9734550" y="5537200"/>
          <p14:tracePt t="117181" x="9810750" y="5410200"/>
          <p14:tracePt t="117197" x="9855200" y="5270500"/>
          <p14:tracePt t="117214" x="9861550" y="5149850"/>
          <p14:tracePt t="117231" x="9867900" y="5080000"/>
          <p14:tracePt t="117235" x="9867900" y="5060950"/>
          <p14:tracePt t="117247" x="9874250" y="5041900"/>
          <p14:tracePt t="117264" x="9874250" y="5029200"/>
          <p14:tracePt t="117281" x="9874250" y="5016500"/>
          <p14:tracePt t="117297" x="9874250" y="5010150"/>
          <p14:tracePt t="117537" x="9867900" y="5010150"/>
          <p14:tracePt t="117547" x="9867900" y="5016500"/>
          <p14:tracePt t="117551" x="9861550" y="5022850"/>
          <p14:tracePt t="117564" x="9855200" y="5029200"/>
          <p14:tracePt t="117582" x="9836150" y="5041900"/>
          <p14:tracePt t="117598" x="9829800" y="5041900"/>
          <p14:tracePt t="117662" x="9829800" y="5048250"/>
          <p14:tracePt t="117722" x="9823450" y="5048250"/>
          <p14:tracePt t="117732" x="9817100" y="5054600"/>
          <p14:tracePt t="117739" x="9804400" y="5060950"/>
          <p14:tracePt t="117747" x="9785350" y="5067300"/>
          <p14:tracePt t="117765" x="9753600" y="5080000"/>
          <p14:tracePt t="117782" x="9728200" y="5086350"/>
          <p14:tracePt t="117814" x="9721850" y="5086350"/>
          <p14:tracePt t="117832" x="9696450" y="5099050"/>
          <p14:tracePt t="117848" x="9632950" y="5124450"/>
          <p14:tracePt t="117864" x="9525000" y="5162550"/>
          <p14:tracePt t="117881" x="9417050" y="5200650"/>
          <p14:tracePt t="117898" x="9271000" y="5226050"/>
          <p14:tracePt t="117915" x="9150350" y="5232400"/>
          <p14:tracePt t="117918" x="9067800" y="5232400"/>
          <p14:tracePt t="117931" x="8985250" y="5226050"/>
          <p14:tracePt t="117935" x="8870950" y="5213350"/>
          <p14:tracePt t="117947" x="8782050" y="5194300"/>
          <p14:tracePt t="117965" x="8578850" y="5156200"/>
          <p14:tracePt t="117981" x="8299450" y="5111750"/>
          <p14:tracePt t="117998" x="7969250" y="5092700"/>
          <p14:tracePt t="118014" x="7524750" y="5099050"/>
          <p14:tracePt t="118032" x="7334250" y="5124450"/>
          <p14:tracePt t="118049" x="7213600" y="5137150"/>
          <p14:tracePt t="118065" x="7112000" y="5137150"/>
          <p14:tracePt t="118082" x="6985000" y="5137150"/>
          <p14:tracePt t="118098" x="6781800" y="5137150"/>
          <p14:tracePt t="118115" x="6565900" y="5130800"/>
          <p14:tracePt t="118132" x="6362700" y="5130800"/>
          <p14:tracePt t="118149" x="6191250" y="5137150"/>
          <p14:tracePt t="118165" x="6153150" y="5156200"/>
          <p14:tracePt t="118242" x="6153150" y="5162550"/>
          <p14:tracePt t="118251" x="6153150" y="5168900"/>
          <p14:tracePt t="118266" x="6153150" y="5181600"/>
          <p14:tracePt t="118283" x="6153150" y="5187950"/>
          <p14:tracePt t="118298" x="6159500" y="5207000"/>
          <p14:tracePt t="118315" x="6184900" y="5226050"/>
          <p14:tracePt t="118331" x="6197600" y="5232400"/>
          <p14:tracePt t="118348" x="6197600" y="5238750"/>
          <p14:tracePt t="118366" x="6203950" y="5257800"/>
          <p14:tracePt t="118369" x="6203950" y="5270500"/>
          <p14:tracePt t="118382" x="6210300" y="5295900"/>
          <p14:tracePt t="118399" x="6210300" y="5321300"/>
          <p14:tracePt t="118449" x="6235700" y="5308600"/>
          <p14:tracePt t="118466" x="6292850" y="5251450"/>
          <p14:tracePt t="118483" x="6337300" y="5200650"/>
          <p14:tracePt t="118499" x="6362700" y="5162550"/>
          <p14:tracePt t="118517" x="6362700" y="5149850"/>
          <p14:tracePt t="118565" x="6330950" y="5143500"/>
          <p14:tracePt t="118583" x="6261100" y="5137150"/>
          <p14:tracePt t="118599" x="6216650" y="5124450"/>
          <p14:tracePt t="118617" x="6184900" y="5118100"/>
          <p14:tracePt t="118631" x="6165850" y="5111750"/>
          <p14:tracePt t="118648" x="6146800" y="5105400"/>
          <p14:tracePt t="118665" x="6102350" y="5092700"/>
          <p14:tracePt t="118682" x="6045200" y="5080000"/>
          <p14:tracePt t="118699" x="5975350" y="5060950"/>
          <p14:tracePt t="118715" x="5899150" y="5035550"/>
          <p14:tracePt t="118732" x="5829300" y="5010150"/>
          <p14:tracePt t="118749" x="5765800" y="4991100"/>
          <p14:tracePt t="118766" x="5727700" y="4984750"/>
          <p14:tracePt t="118782" x="5708650" y="4991100"/>
          <p14:tracePt t="118785" x="5702300" y="4997450"/>
          <p14:tracePt t="118799" x="5695950" y="5010150"/>
          <p14:tracePt t="118816" x="5670550" y="5035550"/>
          <p14:tracePt t="118819" x="5664200" y="5041900"/>
          <p14:tracePt t="118831" x="5651500" y="5054600"/>
          <p14:tracePt t="118834" x="5645150" y="5060950"/>
          <p14:tracePt t="118848" x="5632450" y="5073650"/>
          <p14:tracePt t="118864" x="5619750" y="5080000"/>
          <p14:tracePt t="118882" x="5600700" y="5099050"/>
          <p14:tracePt t="118898" x="5594350" y="5111750"/>
          <p14:tracePt t="118916" x="5594350" y="5149850"/>
          <p14:tracePt t="118932" x="5607050" y="5200650"/>
          <p14:tracePt t="118949" x="5645150" y="5251450"/>
          <p14:tracePt t="118966" x="5683250" y="5295900"/>
          <p14:tracePt t="118981" x="5721350" y="5327650"/>
          <p14:tracePt t="118999" x="5734050" y="5340350"/>
          <p14:tracePt t="119100" x="5740400" y="5340350"/>
          <p14:tracePt t="119108" x="5746750" y="5340350"/>
          <p14:tracePt t="119120" x="5759450" y="5340350"/>
          <p14:tracePt t="119132" x="5784850" y="5340350"/>
          <p14:tracePt t="119151" x="5803900" y="5334000"/>
          <p14:tracePt t="119166" x="5816600" y="5334000"/>
          <p14:tracePt t="119182" x="5829300" y="5321300"/>
          <p14:tracePt t="119199" x="5848350" y="5302250"/>
          <p14:tracePt t="119216" x="5867400" y="5270500"/>
          <p14:tracePt t="119232" x="5892800" y="5232400"/>
          <p14:tracePt t="119249" x="5905500" y="5213350"/>
          <p14:tracePt t="119265" x="5911850" y="5207000"/>
          <p14:tracePt t="119315" x="5911850" y="5200650"/>
          <p14:tracePt t="119332" x="5911850" y="5175250"/>
          <p14:tracePt t="119350" x="5911850" y="5143500"/>
          <p14:tracePt t="119366" x="5911850" y="5073650"/>
          <p14:tracePt t="119382" x="5905500" y="4991100"/>
          <p14:tracePt t="119387" x="5899150" y="4965700"/>
          <p14:tracePt t="119399" x="5892800" y="4933950"/>
          <p14:tracePt t="119416" x="5880100" y="4826000"/>
          <p14:tracePt t="119433" x="5867400" y="4794250"/>
          <p14:tracePt t="119449" x="5867400" y="4787900"/>
          <p14:tracePt t="119466" x="5861050" y="4781550"/>
          <p14:tracePt t="119486" x="5842000" y="4749800"/>
          <p14:tracePt t="119490" x="5829300" y="4724400"/>
          <p14:tracePt t="119498" x="5803900" y="4692650"/>
          <p14:tracePt t="119515" x="5753100" y="4641850"/>
          <p14:tracePt t="119533" x="5702300" y="4597400"/>
          <p14:tracePt t="119549" x="5651500" y="4565650"/>
          <p14:tracePt t="119566" x="5626100" y="4565650"/>
          <p14:tracePt t="119583" x="5594350" y="4565650"/>
          <p14:tracePt t="119599" x="5575300" y="4572000"/>
          <p14:tracePt t="119602" x="5575300" y="4578350"/>
          <p14:tracePt t="119616" x="5568950" y="4597400"/>
          <p14:tracePt t="119632" x="5568950" y="4603750"/>
          <p14:tracePt t="119649" x="5568950" y="4616450"/>
          <p14:tracePt t="119652" x="5568950" y="4622800"/>
          <p14:tracePt t="119666" x="5568950" y="4629150"/>
          <p14:tracePt t="119683" x="5568950" y="4648200"/>
          <p14:tracePt t="119699" x="5581650" y="4718050"/>
          <p14:tracePt t="119716" x="5626100" y="4787900"/>
          <p14:tracePt t="119733" x="5740400" y="4921250"/>
          <p14:tracePt t="119750" x="5873750" y="5041900"/>
          <p14:tracePt t="119766" x="6007100" y="5162550"/>
          <p14:tracePt t="119783" x="6108700" y="5245100"/>
          <p14:tracePt t="119799" x="6146800" y="5276850"/>
          <p14:tracePt t="119816" x="6153150" y="5276850"/>
          <p14:tracePt t="119834" x="6165850" y="5283200"/>
          <p14:tracePt t="119849" x="6197600" y="5283200"/>
          <p14:tracePt t="119866" x="6267450" y="5283200"/>
          <p14:tracePt t="119883" x="6286500" y="5276850"/>
          <p14:tracePt t="119886" x="6299200" y="5264150"/>
          <p14:tracePt t="119901" x="6324600" y="5226050"/>
          <p14:tracePt t="119915" x="6337300" y="5207000"/>
          <p14:tracePt t="119933" x="6375400" y="5130800"/>
          <p14:tracePt t="119950" x="6413500" y="5054600"/>
          <p14:tracePt t="119965" x="6445250" y="4972050"/>
          <p14:tracePt t="119983" x="6470650" y="4914900"/>
          <p14:tracePt t="120000" x="6489700" y="4857750"/>
          <p14:tracePt t="120017" x="6496050" y="4838700"/>
          <p14:tracePt t="120033" x="6496050" y="4819650"/>
          <p14:tracePt t="120050" x="6496050" y="4800600"/>
          <p14:tracePt t="120067" x="6489700" y="4794250"/>
          <p14:tracePt t="120180" x="6483350" y="4794250"/>
          <p14:tracePt t="120187" x="6477000" y="4794250"/>
          <p14:tracePt t="120199" x="6464300" y="4794250"/>
          <p14:tracePt t="120216" x="6375400" y="4806950"/>
          <p14:tracePt t="120234" x="6350000" y="4813300"/>
          <p14:tracePt t="120250" x="6318250" y="4838700"/>
          <p14:tracePt t="120269" x="6318250" y="4845050"/>
          <p14:tracePt t="121252" x="6311900" y="4851400"/>
          <p14:tracePt t="121261" x="6305550" y="4857750"/>
          <p14:tracePt t="121266" x="6299200" y="4864100"/>
          <p14:tracePt t="121284" x="6292850" y="4864100"/>
          <p14:tracePt t="121805" x="6286500" y="4870450"/>
          <p14:tracePt t="121813" x="6280150" y="4870450"/>
          <p14:tracePt t="121822" x="6267450" y="4876800"/>
          <p14:tracePt t="121824" x="6254750" y="4876800"/>
          <p14:tracePt t="121833" x="6242050" y="4883150"/>
          <p14:tracePt t="121852" x="6235700" y="4883150"/>
          <p14:tracePt t="124217" x="6229350" y="4883150"/>
          <p14:tracePt t="124227" x="6223000" y="4876800"/>
          <p14:tracePt t="124235" x="6216650" y="4845050"/>
          <p14:tracePt t="124254" x="6197600" y="4800600"/>
          <p14:tracePt t="124270" x="6197600" y="4787900"/>
          <p14:tracePt t="124287" x="6197600" y="4775200"/>
          <p14:tracePt t="124305" x="6210300" y="4743450"/>
          <p14:tracePt t="124319" x="6216650" y="4660900"/>
          <p14:tracePt t="124336" x="6223000" y="4565650"/>
          <p14:tracePt t="124354" x="6235700" y="4451350"/>
          <p14:tracePt t="124371" x="6242050" y="4356100"/>
          <p14:tracePt t="124375" x="6242050" y="4324350"/>
          <p14:tracePt t="124387" x="6242050" y="4273550"/>
          <p14:tracePt t="124403" x="6242050" y="4210050"/>
          <p14:tracePt t="124420" x="6242050" y="4165600"/>
          <p14:tracePt t="124437" x="6261100" y="4108450"/>
          <p14:tracePt t="124454" x="6292850" y="4064000"/>
          <p14:tracePt t="124470" x="6311900" y="4038600"/>
          <p14:tracePt t="124487" x="6330950" y="4019550"/>
          <p14:tracePt t="124491" x="6337300" y="4006850"/>
          <p14:tracePt t="124502" x="6343650" y="4006850"/>
          <p14:tracePt t="124520" x="6343650" y="4000500"/>
          <p14:tracePt t="124555" x="6318250" y="4025900"/>
          <p14:tracePt t="124570" x="6261100" y="4064000"/>
          <p14:tracePt t="124587" x="6229350" y="4089400"/>
          <p14:tracePt t="124602" x="6210300" y="4114800"/>
          <p14:tracePt t="124620" x="6197600" y="4121150"/>
          <p14:tracePt t="124684" x="6197600" y="4114800"/>
          <p14:tracePt t="124691" x="6203950" y="4108450"/>
          <p14:tracePt t="124703" x="6203950" y="4102100"/>
          <p14:tracePt t="124720" x="6210300" y="4089400"/>
          <p14:tracePt t="124737" x="6216650" y="4089400"/>
          <p14:tracePt t="125129" x="6210300" y="4089400"/>
          <p14:tracePt t="125226" x="6216650" y="4095750"/>
          <p14:tracePt t="125237" x="6223000" y="4102100"/>
          <p14:tracePt t="125254" x="6356350" y="4178300"/>
          <p14:tracePt t="125272" x="6515100" y="4241800"/>
          <p14:tracePt t="125287" x="6750050" y="4318000"/>
          <p14:tracePt t="125305" x="7112000" y="4406900"/>
          <p14:tracePt t="125321" x="7607300" y="4527550"/>
          <p14:tracePt t="125338" x="8134350" y="4648200"/>
          <p14:tracePt t="125353" x="8648700" y="4775200"/>
          <p14:tracePt t="125371" x="9112250" y="4902200"/>
          <p14:tracePt t="125387" x="9302750" y="4959350"/>
          <p14:tracePt t="125405" x="9848850" y="5143500"/>
          <p14:tracePt t="125421" x="10198100" y="5264150"/>
          <p14:tracePt t="125438" x="10547350" y="5384800"/>
          <p14:tracePt t="125455" x="10928350" y="5492750"/>
          <p14:tracePt t="125471" x="10998200" y="5499100"/>
          <p14:tracePt t="125475" x="11036300" y="5499100"/>
          <p14:tracePt t="125486" x="11049000" y="5499100"/>
          <p14:tracePt t="125503" x="11049000" y="5492750"/>
          <p14:tracePt t="125506" x="11049000" y="5486400"/>
          <p14:tracePt t="125522" x="11017250" y="5429250"/>
          <p14:tracePt t="125538" x="10979150" y="5359400"/>
          <p14:tracePt t="125555" x="10966450" y="5276850"/>
          <p14:tracePt t="125571" x="10998200" y="5181600"/>
          <p14:tracePt t="125588" x="11087100" y="5060950"/>
          <p14:tracePt t="125606" x="11188700" y="4908550"/>
          <p14:tracePt t="125621" x="11245850" y="4724400"/>
          <p14:tracePt t="125638" x="11239500" y="4508500"/>
          <p14:tracePt t="125655" x="11163300" y="4254500"/>
          <p14:tracePt t="125671" x="11074400" y="4070350"/>
          <p14:tracePt t="125674" x="11029950" y="3981450"/>
          <p14:tracePt t="125687" x="10991850" y="3898900"/>
          <p14:tracePt t="125690" x="10966450" y="3835400"/>
          <p14:tracePt t="125704" x="10909300" y="3727450"/>
          <p14:tracePt t="125721" x="10839450" y="3638550"/>
          <p14:tracePt t="125738" x="10750550" y="3549650"/>
          <p14:tracePt t="125755" x="10629900" y="3473450"/>
          <p14:tracePt t="125771" x="10471150" y="3403600"/>
          <p14:tracePt t="125788" x="10274300" y="3365500"/>
          <p14:tracePt t="125804" x="10064750" y="3346450"/>
          <p14:tracePt t="125821" x="9861550" y="3333750"/>
          <p14:tracePt t="125838" x="9696450" y="3327400"/>
          <p14:tracePt t="125854" x="9582150" y="3327400"/>
          <p14:tracePt t="125871" x="9493250" y="3333750"/>
          <p14:tracePt t="125889" x="9423400" y="3352800"/>
          <p14:tracePt t="125905" x="9366250" y="3371850"/>
          <p14:tracePt t="125908" x="9347200" y="3390900"/>
          <p14:tracePt t="125921" x="9328150" y="3422650"/>
          <p14:tracePt t="125938" x="9290050" y="3562350"/>
          <p14:tracePt t="125955" x="9264650" y="3790950"/>
          <p14:tracePt t="125972" x="9239250" y="3994150"/>
          <p14:tracePt t="125988" x="9213850" y="4133850"/>
          <p14:tracePt t="126004" x="9188450" y="4292600"/>
          <p14:tracePt t="126021" x="9182100" y="4419600"/>
          <p14:tracePt t="126038" x="9194800" y="4603750"/>
          <p14:tracePt t="126055" x="9239250" y="4762500"/>
          <p14:tracePt t="126071" x="9321800" y="4946650"/>
          <p14:tracePt t="126087" x="9404350" y="5073650"/>
          <p14:tracePt t="126104" x="9505950" y="5175250"/>
          <p14:tracePt t="126121" x="9607550" y="5245100"/>
          <p14:tracePt t="126138" x="9709150" y="5264150"/>
          <p14:tracePt t="126154" x="9829800" y="5251450"/>
          <p14:tracePt t="126156" x="9880600" y="5226050"/>
          <p14:tracePt t="126172" x="9931400" y="5194300"/>
          <p14:tracePt t="126175" x="9994900" y="5149850"/>
          <p14:tracePt t="126189" x="10147300" y="5022850"/>
          <p14:tracePt t="126205" x="10274300" y="4889500"/>
          <p14:tracePt t="126223" x="10407650" y="4699000"/>
          <p14:tracePt t="126238" x="10490200" y="4533900"/>
          <p14:tracePt t="126255" x="10541000" y="4343400"/>
          <p14:tracePt t="126272" x="10547350" y="4203700"/>
          <p14:tracePt t="126288" x="10515600" y="4038600"/>
          <p14:tracePt t="126305" x="10464800" y="3924300"/>
          <p14:tracePt t="126322" x="10388600" y="3797300"/>
          <p14:tracePt t="126338" x="10318750" y="3702050"/>
          <p14:tracePt t="126355" x="10217150" y="3606800"/>
          <p14:tracePt t="126371" x="10128250" y="3549650"/>
          <p14:tracePt t="126388" x="10026650" y="3505200"/>
          <p14:tracePt t="126405" x="9950450" y="3479800"/>
          <p14:tracePt t="126422" x="9836150" y="3473450"/>
          <p14:tracePt t="126438" x="9626600" y="3536950"/>
          <p14:tracePt t="126456" x="9518650" y="3632200"/>
          <p14:tracePt t="126472" x="9417050" y="3841750"/>
          <p14:tracePt t="126489" x="9347200" y="4095750"/>
          <p14:tracePt t="126505" x="9309100" y="4356100"/>
          <p14:tracePt t="126522" x="9290050" y="4648200"/>
          <p14:tracePt t="126538" x="9302750" y="4883150"/>
          <p14:tracePt t="126556" x="9372600" y="4965700"/>
          <p14:tracePt t="126573" x="9512300" y="4997450"/>
          <p14:tracePt t="126588" x="9664700" y="5003800"/>
          <p14:tracePt t="126605" x="9804400" y="4984750"/>
          <p14:tracePt t="126622" x="9906000" y="4933950"/>
          <p14:tracePt t="126639" x="9969500" y="4857750"/>
          <p14:tracePt t="126642" x="9975850" y="4813300"/>
          <p14:tracePt t="126655" x="9975850" y="4787900"/>
          <p14:tracePt t="126672" x="9912350" y="4737100"/>
          <p14:tracePt t="126689" x="9899650" y="4730750"/>
          <p14:tracePt t="130894" x="9893300" y="4724400"/>
          <p14:tracePt t="130903" x="9886950" y="4718050"/>
          <p14:tracePt t="130907" x="9861550" y="4699000"/>
          <p14:tracePt t="130926" x="9810750" y="4654550"/>
          <p14:tracePt t="130943" x="9772650" y="4616450"/>
          <p14:tracePt t="130959" x="9759950" y="4610100"/>
          <p14:tracePt t="131134" x="9766300" y="4610100"/>
          <p14:tracePt t="131144" x="9779000" y="4603750"/>
          <p14:tracePt t="131158" x="9842500" y="4603750"/>
          <p14:tracePt t="131176" x="9880600" y="4648200"/>
          <p14:tracePt t="131193" x="9785350" y="4762500"/>
          <p14:tracePt t="131210" x="9505950" y="4838700"/>
          <p14:tracePt t="131224" x="9131300" y="4883150"/>
          <p14:tracePt t="131243" x="8756650" y="4908550"/>
          <p14:tracePt t="131247" x="8591550" y="4927600"/>
          <p14:tracePt t="131259" x="8470900" y="4953000"/>
          <p14:tracePt t="131276" x="8337550" y="4984750"/>
          <p14:tracePt t="131292" x="8235950" y="5016500"/>
          <p14:tracePt t="131296" x="8204200" y="5022850"/>
          <p14:tracePt t="131309" x="8147050" y="5035550"/>
          <p14:tracePt t="131314" x="8102600" y="5041900"/>
          <p14:tracePt t="131326" x="8051800" y="5048250"/>
          <p14:tracePt t="131329" x="8001000" y="5054600"/>
          <p14:tracePt t="131344" x="7931150" y="5080000"/>
          <p14:tracePt t="131358" x="7912100" y="5099050"/>
          <p14:tracePt t="131376" x="7886700" y="5137150"/>
          <p14:tracePt t="131392" x="7886700" y="5143500"/>
          <p14:tracePt t="131497" x="7886700" y="5137150"/>
          <p14:tracePt t="131508" x="7886700" y="5124450"/>
          <p14:tracePt t="131526" x="7886700" y="5073650"/>
          <p14:tracePt t="131543" x="7861300" y="5003800"/>
          <p14:tracePt t="131560" x="7848600" y="4984750"/>
          <p14:tracePt t="131564" x="7829550" y="4940300"/>
          <p14:tracePt t="131576" x="7816850" y="4883150"/>
          <p14:tracePt t="131593" x="7816850" y="4819650"/>
          <p14:tracePt t="131609" x="7816850" y="4806950"/>
          <p14:tracePt t="131612" x="7816850" y="4781550"/>
          <p14:tracePt t="131626" x="7816850" y="4743450"/>
          <p14:tracePt t="131643" x="7785100" y="4705350"/>
          <p14:tracePt t="131660" x="7715250" y="4667250"/>
          <p14:tracePt t="131677" x="7620000" y="4641850"/>
          <p14:tracePt t="131693" x="7524750" y="4635500"/>
          <p14:tracePt t="131709" x="7454900" y="4629150"/>
          <p14:tracePt t="131726" x="7435850" y="4629150"/>
          <p14:tracePt t="131743" x="7429500" y="4629150"/>
          <p14:tracePt t="131760" x="7423150" y="4635500"/>
          <p14:tracePt t="131775" x="7397750" y="4673600"/>
          <p14:tracePt t="131793" x="7353300" y="4705350"/>
          <p14:tracePt t="131810" x="7321550" y="4730750"/>
          <p14:tracePt t="131829" x="7302500" y="4762500"/>
          <p14:tracePt t="131846" x="7296150" y="4775200"/>
          <p14:tracePt t="131860" x="7296150" y="4787900"/>
          <p14:tracePt t="131876" x="7296150" y="4806950"/>
          <p14:tracePt t="131894" x="7302500" y="4889500"/>
          <p14:tracePt t="131897" x="7315200" y="4927600"/>
          <p14:tracePt t="131910" x="7340600" y="5003800"/>
          <p14:tracePt t="131913" x="7353300" y="5041900"/>
          <p14:tracePt t="131925" x="7366000" y="5073650"/>
          <p14:tracePt t="131929" x="7385050" y="5118100"/>
          <p14:tracePt t="131944" x="7404100" y="5149850"/>
          <p14:tracePt t="131960" x="7448550" y="5187950"/>
          <p14:tracePt t="131976" x="7493000" y="5219700"/>
          <p14:tracePt t="131993" x="7537450" y="5232400"/>
          <p14:tracePt t="132009" x="7645400" y="5270500"/>
          <p14:tracePt t="132025" x="7766050" y="5334000"/>
          <p14:tracePt t="132043" x="7854950" y="5410200"/>
          <p14:tracePt t="132060" x="7905750" y="5454650"/>
          <p14:tracePt t="132076" x="7956550" y="5492750"/>
          <p14:tracePt t="132094" x="8001000" y="5492750"/>
          <p14:tracePt t="132110" x="8089900" y="5480050"/>
          <p14:tracePt t="132129" x="8204200" y="5403850"/>
          <p14:tracePt t="132145" x="8274050" y="5327650"/>
          <p14:tracePt t="132161" x="8312150" y="5289550"/>
          <p14:tracePt t="132178" x="8324850" y="5270500"/>
          <p14:tracePt t="132195" x="8331200" y="5264150"/>
          <p14:tracePt t="132210" x="8331200" y="5257800"/>
          <p14:tracePt t="132227" x="8331200" y="5245100"/>
          <p14:tracePt t="132243" x="8331200" y="5226050"/>
          <p14:tracePt t="132260" x="8324850" y="5187950"/>
          <p14:tracePt t="132276" x="8305800" y="5143500"/>
          <p14:tracePt t="132292" x="8274050" y="5067300"/>
          <p14:tracePt t="132310" x="8229600" y="4978400"/>
          <p14:tracePt t="132327" x="8191500" y="4933950"/>
          <p14:tracePt t="132344" x="8153400" y="4883150"/>
          <p14:tracePt t="132361" x="8064500" y="4838700"/>
          <p14:tracePt t="132377" x="8045450" y="4826000"/>
          <p14:tracePt t="132380" x="8020050" y="4819650"/>
          <p14:tracePt t="132392" x="7962900" y="4806950"/>
          <p14:tracePt t="132410" x="7861300" y="4775200"/>
          <p14:tracePt t="132427" x="7804150" y="4730750"/>
          <p14:tracePt t="132445" x="7766050" y="4673600"/>
          <p14:tracePt t="132460" x="7753350" y="4660900"/>
          <p14:tracePt t="132477" x="7740650" y="4648200"/>
          <p14:tracePt t="132494" x="7721600" y="4641850"/>
          <p14:tracePt t="132510" x="7689850" y="4641850"/>
          <p14:tracePt t="132527" x="7639050" y="4654550"/>
          <p14:tracePt t="132544" x="7600950" y="4686300"/>
          <p14:tracePt t="132560" x="7588250" y="4705350"/>
          <p14:tracePt t="132577" x="7569200" y="4743450"/>
          <p14:tracePt t="132592" x="7556500" y="4781550"/>
          <p14:tracePt t="132596" x="7550150" y="4826000"/>
          <p14:tracePt t="132611" x="7550150" y="4870450"/>
          <p14:tracePt t="132629" x="7550150" y="4953000"/>
          <p14:tracePt t="132645" x="7550150" y="5003800"/>
          <p14:tracePt t="132659" x="7562850" y="5086350"/>
          <p14:tracePt t="132676" x="7594600" y="5130800"/>
          <p14:tracePt t="132693" x="7639050" y="5187950"/>
          <p14:tracePt t="132710" x="7670800" y="5219700"/>
          <p14:tracePt t="132727" x="7715250" y="5257800"/>
          <p14:tracePt t="132743" x="7747000" y="5276850"/>
          <p14:tracePt t="132760" x="7791450" y="5289550"/>
          <p14:tracePt t="132779" x="7867650" y="5302250"/>
          <p14:tracePt t="132783" x="7893050" y="5302250"/>
          <p14:tracePt t="132792" x="7918450" y="5302250"/>
          <p14:tracePt t="132812" x="8026400" y="5295900"/>
          <p14:tracePt t="132830" x="8083550" y="5283200"/>
          <p14:tracePt t="132844" x="8115300" y="5276850"/>
          <p14:tracePt t="132861" x="8172450" y="5245100"/>
          <p14:tracePt t="132878" x="8223250" y="5219700"/>
          <p14:tracePt t="132893" x="8248650" y="5200650"/>
          <p14:tracePt t="132910" x="8274050" y="5181600"/>
          <p14:tracePt t="132927" x="8299450" y="5149850"/>
          <p14:tracePt t="132944" x="8312150" y="5137150"/>
          <p14:tracePt t="132961" x="8324850" y="5111750"/>
          <p14:tracePt t="132966" x="8331200" y="5099050"/>
          <p14:tracePt t="132977" x="8337550" y="5080000"/>
          <p14:tracePt t="132994" x="8337550" y="5035550"/>
          <p14:tracePt t="133011" x="8331200" y="4984750"/>
          <p14:tracePt t="133029" x="8293100" y="4914900"/>
          <p14:tracePt t="133044" x="8248650" y="4864100"/>
          <p14:tracePt t="133061" x="8197850" y="4819650"/>
          <p14:tracePt t="133078" x="8134350" y="4781550"/>
          <p14:tracePt t="133095" x="8070850" y="4743450"/>
          <p14:tracePt t="133098" x="8032750" y="4724400"/>
          <p14:tracePt t="133111" x="7962900" y="4692650"/>
          <p14:tracePt t="133127" x="7899400" y="4667250"/>
          <p14:tracePt t="133144" x="7848600" y="4654550"/>
          <p14:tracePt t="133160" x="7797800" y="4641850"/>
          <p14:tracePt t="133177" x="7740650" y="4629150"/>
          <p14:tracePt t="133194" x="7689850" y="4629150"/>
          <p14:tracePt t="133210" x="7651750" y="4629150"/>
          <p14:tracePt t="133227" x="7620000" y="4629150"/>
          <p14:tracePt t="133244" x="7569200" y="4635500"/>
          <p14:tracePt t="133247" x="7556500" y="4654550"/>
          <p14:tracePt t="133260" x="7537450" y="4673600"/>
          <p14:tracePt t="133279" x="7518400" y="4730750"/>
          <p14:tracePt t="133293" x="7518400" y="4813300"/>
          <p14:tracePt t="133311" x="7537450" y="4876800"/>
          <p14:tracePt t="133328" x="7562850" y="4940300"/>
          <p14:tracePt t="133344" x="7575550" y="4984750"/>
          <p14:tracePt t="133347" x="7581900" y="5003800"/>
          <p14:tracePt t="133362" x="7594600" y="5022850"/>
          <p14:tracePt t="133376" x="7607300" y="5041900"/>
          <p14:tracePt t="133394" x="7626350" y="5067300"/>
          <p14:tracePt t="133411" x="7664450" y="5105400"/>
          <p14:tracePt t="133427" x="7715250" y="5149850"/>
          <p14:tracePt t="133444" x="7753350" y="5187950"/>
          <p14:tracePt t="133460" x="7804150" y="5207000"/>
          <p14:tracePt t="133476" x="7854950" y="5219700"/>
          <p14:tracePt t="133494" x="7912100" y="5219700"/>
          <p14:tracePt t="133511" x="7956550" y="5213350"/>
          <p14:tracePt t="133515" x="7994650" y="5207000"/>
          <p14:tracePt t="133526" x="8020050" y="5200650"/>
          <p14:tracePt t="133529" x="8070850" y="5194300"/>
          <p14:tracePt t="133544" x="8102600" y="5187950"/>
          <p14:tracePt t="133548" x="8140700" y="5181600"/>
          <p14:tracePt t="133560" x="8204200" y="5168900"/>
          <p14:tracePt t="133577" x="8280400" y="5143500"/>
          <p14:tracePt t="133594" x="8343900" y="5099050"/>
          <p14:tracePt t="133612" x="8369300" y="5073650"/>
          <p14:tracePt t="133629" x="8388350" y="5035550"/>
          <p14:tracePt t="133643" x="8388350" y="4991100"/>
          <p14:tracePt t="133661" x="8382000" y="4953000"/>
          <p14:tracePt t="133678" x="8369300" y="4895850"/>
          <p14:tracePt t="133695" x="8356600" y="4851400"/>
          <p14:tracePt t="133711" x="8331200" y="4800600"/>
          <p14:tracePt t="133728" x="8299450" y="4768850"/>
          <p14:tracePt t="133744" x="8229600" y="4724400"/>
          <p14:tracePt t="133761" x="8178800" y="4699000"/>
          <p14:tracePt t="133778" x="8121650" y="4679950"/>
          <p14:tracePt t="133781" x="8108950" y="4673600"/>
          <p14:tracePt t="133795" x="8083550" y="4654550"/>
          <p14:tracePt t="133812" x="8058150" y="4641850"/>
          <p14:tracePt t="133828" x="8032750" y="4622800"/>
          <p14:tracePt t="133831" x="8020050" y="4616450"/>
          <p14:tracePt t="133845" x="7969250" y="4603750"/>
          <p14:tracePt t="133862" x="7918450" y="4603750"/>
          <p14:tracePt t="133876" x="7861300" y="4603750"/>
          <p14:tracePt t="133896" x="7797800" y="4622800"/>
          <p14:tracePt t="133911" x="7772400" y="4641850"/>
          <p14:tracePt t="133928" x="7753350" y="4667250"/>
          <p14:tracePt t="133945" x="7747000" y="4699000"/>
          <p14:tracePt t="133960" x="7747000" y="4730750"/>
          <p14:tracePt t="133978" x="7766050" y="4800600"/>
          <p14:tracePt t="133995" x="7778750" y="4845050"/>
          <p14:tracePt t="134012" x="7778750" y="4889500"/>
          <p14:tracePt t="134028" x="7766050" y="4972050"/>
          <p14:tracePt t="134044" x="7759700" y="4991100"/>
          <p14:tracePt t="134045" x="7753350" y="5010150"/>
          <p14:tracePt t="134062" x="7747000" y="5060950"/>
          <p14:tracePt t="134078" x="7759700" y="5105400"/>
          <p14:tracePt t="134095" x="7804150" y="5156200"/>
          <p14:tracePt t="134112" x="7854950" y="5213350"/>
          <p14:tracePt t="134128" x="7912100" y="5264150"/>
          <p14:tracePt t="134145" x="7931150" y="5283200"/>
          <p14:tracePt t="134162" x="7950200" y="5289550"/>
          <p14:tracePt t="134177" x="7975600" y="5295900"/>
          <p14:tracePt t="134195" x="8020050" y="5295900"/>
          <p14:tracePt t="134200" x="8089900" y="5276850"/>
          <p14:tracePt t="134212" x="8140700" y="5264150"/>
          <p14:tracePt t="134228" x="8229600" y="5219700"/>
          <p14:tracePt t="134245" x="8299450" y="5156200"/>
          <p14:tracePt t="134262" x="8343900" y="5080000"/>
          <p14:tracePt t="134278" x="8331200" y="4965700"/>
          <p14:tracePt t="134294" x="8305800" y="4927600"/>
          <p14:tracePt t="134295" x="8280400" y="4889500"/>
          <p14:tracePt t="134312" x="8229600" y="4826000"/>
          <p14:tracePt t="134328" x="8185150" y="4781550"/>
          <p14:tracePt t="134345" x="8147050" y="4756150"/>
          <p14:tracePt t="134361" x="8089900" y="4743450"/>
          <p14:tracePt t="134378" x="7981950" y="4737100"/>
          <p14:tracePt t="134395" x="7886700" y="4737100"/>
          <p14:tracePt t="134412" x="7747000" y="4756150"/>
          <p14:tracePt t="134416" x="7677150" y="4762500"/>
          <p14:tracePt t="134427" x="7607300" y="4762500"/>
          <p14:tracePt t="134445" x="7518400" y="4775200"/>
          <p14:tracePt t="134462" x="7499350" y="4806950"/>
          <p14:tracePt t="134479" x="7505700" y="4857750"/>
          <p14:tracePt t="134495" x="7575550" y="4984750"/>
          <p14:tracePt t="134499" x="7632700" y="5067300"/>
          <p14:tracePt t="134510" x="7689850" y="5149850"/>
          <p14:tracePt t="134512" x="7747000" y="5226050"/>
          <p14:tracePt t="134528" x="7835900" y="5334000"/>
          <p14:tracePt t="134547" x="7975600" y="5403850"/>
          <p14:tracePt t="134560" x="8134350" y="5416550"/>
          <p14:tracePt t="134578" x="8331200" y="5372100"/>
          <p14:tracePt t="134595" x="8432800" y="5270500"/>
          <p14:tracePt t="134611" x="8445500" y="5168900"/>
          <p14:tracePt t="134628" x="8413750" y="5029200"/>
          <p14:tracePt t="134645" x="8362950" y="4921250"/>
          <p14:tracePt t="134662" x="8305800" y="4857750"/>
          <p14:tracePt t="134678" x="8248650" y="4832350"/>
          <p14:tracePt t="134694" x="8197850" y="4832350"/>
          <p14:tracePt t="134712" x="8108950" y="4845050"/>
          <p14:tracePt t="134729" x="8051800" y="4857750"/>
          <p14:tracePt t="134733" x="8026400" y="4870450"/>
          <p14:tracePt t="134745" x="8007350" y="4883150"/>
          <p14:tracePt t="134762" x="7937500" y="4927600"/>
          <p14:tracePt t="134779" x="7924800" y="4940300"/>
          <p14:tracePt t="137941" x="7924800" y="4933950"/>
          <p14:tracePt t="137946" x="7937500" y="4921250"/>
          <p14:tracePt t="137964" x="7950200" y="4883150"/>
          <p14:tracePt t="137982" x="7937500" y="4794250"/>
          <p14:tracePt t="137998" x="7848600" y="4622800"/>
          <p14:tracePt t="138015" x="7683500" y="4406900"/>
          <p14:tracePt t="138032" x="7493000" y="4127500"/>
          <p14:tracePt t="138049" x="7378700" y="3860800"/>
          <p14:tracePt t="138054" x="7315200" y="3702050"/>
          <p14:tracePt t="138065" x="7258050" y="3543300"/>
          <p14:tracePt t="138082" x="7137400" y="3257550"/>
          <p14:tracePt t="138098" x="6921500" y="2787650"/>
          <p14:tracePt t="138114" x="6870700" y="2692400"/>
          <p14:tracePt t="138132" x="6635750" y="2381250"/>
          <p14:tracePt t="138149" x="6483350" y="2266950"/>
          <p14:tracePt t="138165" x="6330950" y="2197100"/>
          <p14:tracePt t="138182" x="6248400" y="2178050"/>
          <p14:tracePt t="138198" x="6210300" y="2184400"/>
          <p14:tracePt t="138215" x="6172200" y="2222500"/>
          <p14:tracePt t="138231" x="6140450" y="2266950"/>
          <p14:tracePt t="138248" x="6134100" y="2311400"/>
          <p14:tracePt t="138265" x="6134100" y="2330450"/>
          <p14:tracePt t="138270" x="6134100" y="2336800"/>
          <p14:tracePt t="138835" x="6140450" y="2336800"/>
          <p14:tracePt t="138844" x="6178550" y="2343150"/>
          <p14:tracePt t="138850" x="6248400" y="2349500"/>
          <p14:tracePt t="138866" x="6527800" y="2393950"/>
          <p14:tracePt t="138883" x="6940550" y="2438400"/>
          <p14:tracePt t="138898" x="7378700" y="2476500"/>
          <p14:tracePt t="138916" x="7626350" y="2520950"/>
          <p14:tracePt t="138932" x="7639050" y="2552700"/>
          <p14:tracePt t="138948" x="7607300" y="2584450"/>
          <p14:tracePt t="138965" x="7600950" y="2590800"/>
          <p14:tracePt t="139015" x="7600950" y="2597150"/>
          <p14:tracePt t="139033" x="7658100" y="2578100"/>
          <p14:tracePt t="139049" x="7715250" y="2508250"/>
          <p14:tracePt t="139066" x="7759700" y="2425700"/>
          <p14:tracePt t="139082" x="7797800" y="2178050"/>
          <p14:tracePt t="139100" x="7727950" y="1974850"/>
          <p14:tracePt t="139116" x="7632700" y="1809750"/>
          <p14:tracePt t="139132" x="7505700" y="1600200"/>
          <p14:tracePt t="139148" x="7423150" y="1435100"/>
          <p14:tracePt t="139166" x="7391400" y="1289050"/>
          <p14:tracePt t="139183" x="7391400" y="1187450"/>
          <p14:tracePt t="139199" x="7391400" y="1130300"/>
          <p14:tracePt t="139216" x="7391400" y="1098550"/>
          <p14:tracePt t="139232" x="7372350" y="1060450"/>
          <p14:tracePt t="139249" x="7346950" y="1035050"/>
          <p14:tracePt t="139252" x="7334250" y="1022350"/>
          <p14:tracePt t="139266" x="7321550" y="1009650"/>
          <p14:tracePt t="139269" x="7315200" y="1009650"/>
          <p14:tracePt t="139281" x="7302500" y="996950"/>
          <p14:tracePt t="139300" x="7289800" y="977900"/>
          <p14:tracePt t="139316" x="7289800" y="958850"/>
          <p14:tracePt t="139332" x="7289800" y="952500"/>
          <p14:tracePt t="139390" x="7289800" y="946150"/>
          <p14:tracePt t="139401" x="7289800" y="927100"/>
          <p14:tracePt t="139416" x="7283450" y="889000"/>
          <p14:tracePt t="139433" x="7283450" y="857250"/>
          <p14:tracePt t="139449" x="7283450" y="838200"/>
          <p14:tracePt t="139482" x="7283450" y="863600"/>
          <p14:tracePt t="139500" x="7296150" y="895350"/>
          <p14:tracePt t="139516" x="7302500" y="920750"/>
          <p14:tracePt t="139518" x="7302500" y="927100"/>
          <p14:tracePt t="139533" x="7302500" y="946150"/>
          <p14:tracePt t="139548" x="7302500" y="952500"/>
          <p14:tracePt t="139566" x="7302500" y="990600"/>
          <p14:tracePt t="139583" x="7308850" y="1028700"/>
          <p14:tracePt t="139600" x="7321550" y="1073150"/>
          <p14:tracePt t="139616" x="7346950" y="1130300"/>
          <p14:tracePt t="139633" x="7391400" y="1212850"/>
          <p14:tracePt t="139650" x="7442200" y="1295400"/>
          <p14:tracePt t="139666" x="7473950" y="1339850"/>
          <p14:tracePt t="139683" x="7518400" y="1384300"/>
          <p14:tracePt t="139699" x="7600950" y="1416050"/>
          <p14:tracePt t="139716" x="7747000" y="1441450"/>
          <p14:tracePt t="139733" x="7912100" y="1441450"/>
          <p14:tracePt t="139750" x="8083550" y="1428750"/>
          <p14:tracePt t="139767" x="8261350" y="1416050"/>
          <p14:tracePt t="139770" x="8356600" y="1416050"/>
          <p14:tracePt t="139782" x="8445500" y="1416050"/>
          <p14:tracePt t="139785" x="8515350" y="1409700"/>
          <p14:tracePt t="139800" x="8629650" y="1416050"/>
          <p14:tracePt t="139819" x="8705850" y="1428750"/>
          <p14:tracePt t="139832" x="8731250" y="1428750"/>
          <p14:tracePt t="139850" x="8737600" y="1428750"/>
          <p14:tracePt t="139866" x="8763000" y="1428750"/>
          <p14:tracePt t="139871" x="8801100" y="1428750"/>
          <p14:tracePt t="139881" x="8832850" y="1428750"/>
          <p14:tracePt t="139900" x="8902700" y="1403350"/>
          <p14:tracePt t="139916" x="8934450" y="1384300"/>
          <p14:tracePt t="139933" x="8940800" y="1371600"/>
          <p14:tracePt t="139953" x="8947150" y="1365250"/>
          <p14:tracePt t="140156" x="8947150" y="1358900"/>
          <p14:tracePt t="140166" x="8934450" y="1346200"/>
          <p14:tracePt t="140184" x="8896350" y="1327150"/>
          <p14:tracePt t="140201" x="8839200" y="1308100"/>
          <p14:tracePt t="140215" x="8807450" y="1289050"/>
          <p14:tracePt t="140233" x="8788400" y="1282700"/>
          <p14:tracePt t="140250" x="8782050" y="1276350"/>
          <p14:tracePt t="140284" x="8775700" y="1270000"/>
          <p14:tracePt t="140300" x="8756650" y="1250950"/>
          <p14:tracePt t="140317" x="8705850" y="1193800"/>
          <p14:tracePt t="140321" x="8667750" y="1155700"/>
          <p14:tracePt t="140332" x="8623300" y="1117600"/>
          <p14:tracePt t="140336" x="8578850" y="1085850"/>
          <p14:tracePt t="140350" x="8534400" y="1060450"/>
          <p14:tracePt t="140368" x="8432800" y="1022350"/>
          <p14:tracePt t="140384" x="8394700" y="1009650"/>
          <p14:tracePt t="140400" x="8375650" y="996950"/>
          <p14:tracePt t="140417" x="8350250" y="990600"/>
          <p14:tracePt t="140433" x="8286750" y="990600"/>
          <p14:tracePt t="140450" x="8191500" y="1003300"/>
          <p14:tracePt t="140467" x="8051800" y="1016000"/>
          <p14:tracePt t="140484" x="7893050" y="1047750"/>
          <p14:tracePt t="140500" x="7696200" y="1092200"/>
          <p14:tracePt t="140517" x="7594600" y="1117600"/>
          <p14:tracePt t="140534" x="7569200" y="1117600"/>
          <p14:tracePt t="140596" x="7569200" y="1123950"/>
          <p14:tracePt t="140603" x="7569200" y="1130300"/>
          <p14:tracePt t="140616" x="7569200" y="1136650"/>
          <p14:tracePt t="140635" x="7581900" y="1162050"/>
          <p14:tracePt t="140650" x="7588250" y="1174750"/>
          <p14:tracePt t="140667" x="7594600" y="1181100"/>
          <p14:tracePt t="140684" x="7607300" y="1193800"/>
          <p14:tracePt t="140701" x="7639050" y="1212850"/>
          <p14:tracePt t="140717" x="7696200" y="1244600"/>
          <p14:tracePt t="140733" x="7772400" y="1301750"/>
          <p14:tracePt t="140750" x="7835900" y="1365250"/>
          <p14:tracePt t="140767" x="7886700" y="1435100"/>
          <p14:tracePt t="140784" x="7950200" y="1511300"/>
          <p14:tracePt t="140789" x="7981950" y="1543050"/>
          <p14:tracePt t="140799" x="8007350" y="1562100"/>
          <p14:tracePt t="140819" x="8058150" y="1587500"/>
          <p14:tracePt t="140834" x="8064500" y="1593850"/>
          <p14:tracePt t="141611" x="8064500" y="1600200"/>
          <p14:tracePt t="141941" x="8064500" y="1593850"/>
          <p14:tracePt t="141981" x="8064500" y="1587500"/>
          <p14:tracePt t="142077" x="8064500" y="1581150"/>
          <p14:tracePt t="142092" x="8064500" y="1568450"/>
          <p14:tracePt t="142119" x="8070850" y="1568450"/>
          <p14:tracePt t="142433" x="8070850" y="1562100"/>
          <p14:tracePt t="142442" x="8077200" y="1562100"/>
          <p14:tracePt t="143664" x="8077200" y="1555750"/>
          <p14:tracePt t="143674" x="8083550" y="1555750"/>
          <p14:tracePt t="143685" x="8089900" y="1555750"/>
          <p14:tracePt t="143703" x="8096250" y="1555750"/>
          <p14:tracePt t="150655" x="8096250" y="1549400"/>
          <p14:tracePt t="150663" x="8096250" y="1517650"/>
          <p14:tracePt t="150675" x="8077200" y="1473200"/>
          <p14:tracePt t="150693" x="8013700" y="1365250"/>
          <p14:tracePt t="150709" x="7918450" y="1231900"/>
          <p14:tracePt t="150725" x="7893050" y="1187450"/>
          <p14:tracePt t="150740" x="7886700" y="1162050"/>
          <p14:tracePt t="150760" x="7861300" y="1130300"/>
          <p14:tracePt t="150777" x="7854950" y="1123950"/>
          <p14:tracePt t="150809" x="7848600" y="1123950"/>
          <p14:tracePt t="150826" x="7829550" y="1117600"/>
          <p14:tracePt t="150842" x="7778750" y="1104900"/>
          <p14:tracePt t="150847" x="7766050" y="1104900"/>
          <p14:tracePt t="150857" x="7753350" y="1104900"/>
          <p14:tracePt t="150944" x="7747000" y="1104900"/>
          <p14:tracePt t="150959" x="7740650" y="1104900"/>
          <p14:tracePt t="150976" x="7689850" y="1098550"/>
          <p14:tracePt t="150992" x="7664450" y="1098550"/>
          <p14:tracePt t="151009" x="7651750" y="1098550"/>
          <p14:tracePt t="151075" x="7651750" y="1104900"/>
          <p14:tracePt t="151083" x="7651750" y="1111250"/>
          <p14:tracePt t="151382" x="7651750" y="1117600"/>
          <p14:tracePt t="151392" x="7651750" y="1123950"/>
          <p14:tracePt t="151410" x="7639050" y="1136650"/>
          <p14:tracePt t="151426" x="7632700" y="1149350"/>
          <p14:tracePt t="151445" x="7626350" y="1193800"/>
          <p14:tracePt t="151461" x="7620000" y="1244600"/>
          <p14:tracePt t="151476" x="7620000" y="1282700"/>
          <p14:tracePt t="151493" x="7620000" y="1314450"/>
          <p14:tracePt t="151510" x="7613650" y="1339850"/>
          <p14:tracePt t="151527" x="7607300" y="1365250"/>
          <p14:tracePt t="151543" x="7607300" y="1384300"/>
          <p14:tracePt t="151560" x="7607300" y="1409700"/>
          <p14:tracePt t="151576" x="7607300" y="1422400"/>
          <p14:tracePt t="151609" x="7607300" y="1435100"/>
          <p14:tracePt t="151627" x="7607300" y="1441450"/>
          <p14:tracePt t="151643" x="7607300" y="1454150"/>
          <p14:tracePt t="151660" x="7600950" y="1466850"/>
          <p14:tracePt t="151662" x="7600950" y="1473200"/>
          <p14:tracePt t="151676" x="7600950" y="1479550"/>
          <p14:tracePt t="151679" x="7594600" y="1479550"/>
          <p14:tracePt t="151692" x="7594600" y="1485900"/>
          <p14:tracePt t="151710" x="7581900" y="1492250"/>
          <p14:tracePt t="151743" x="7575550" y="1498600"/>
          <p14:tracePt t="151776" x="7569200" y="1498600"/>
          <p14:tracePt t="151810" x="7562850" y="1498600"/>
          <p14:tracePt t="151826" x="7556500" y="1498600"/>
          <p14:tracePt t="151859" x="7556500" y="1536700"/>
          <p14:tracePt t="151876" x="7575550" y="1581150"/>
          <p14:tracePt t="151893" x="7588250" y="1625600"/>
          <p14:tracePt t="151909" x="7600950" y="1638300"/>
          <p14:tracePt t="151925" x="7613650" y="1638300"/>
          <p14:tracePt t="151943" x="7740650" y="1644650"/>
          <p14:tracePt t="151960" x="7943850" y="1644650"/>
          <p14:tracePt t="151963" x="8058150" y="1651000"/>
          <p14:tracePt t="151975" x="8204200" y="1657350"/>
          <p14:tracePt t="151993" x="8356600" y="1670050"/>
          <p14:tracePt t="152010" x="8413750" y="1676400"/>
          <p14:tracePt t="152090" x="8420100" y="1676400"/>
          <p14:tracePt t="152099" x="8420100" y="1670050"/>
          <p14:tracePt t="152110" x="8426450" y="1651000"/>
          <p14:tracePt t="152127" x="8439150" y="1600200"/>
          <p14:tracePt t="152143" x="8439150" y="1587500"/>
          <p14:tracePt t="152147" x="8439150" y="1574800"/>
          <p14:tracePt t="152158" x="8439150" y="1568450"/>
          <p14:tracePt t="152176" x="8439150" y="1549400"/>
          <p14:tracePt t="152193" x="8432800" y="1543050"/>
          <p14:tracePt t="152209" x="8426450" y="1530350"/>
          <p14:tracePt t="152226" x="8413750" y="1517650"/>
          <p14:tracePt t="152243" x="8388350" y="1498600"/>
          <p14:tracePt t="152248" x="8375650" y="1498600"/>
          <p14:tracePt t="152259" x="8356600" y="1485900"/>
          <p14:tracePt t="152276" x="8318500" y="1473200"/>
          <p14:tracePt t="152294" x="8274050" y="1454150"/>
          <p14:tracePt t="152310" x="8229600" y="1441450"/>
          <p14:tracePt t="152327" x="8178800" y="1428750"/>
          <p14:tracePt t="152344" x="8153400" y="1422400"/>
          <p14:tracePt t="152361" x="8102600" y="1416050"/>
          <p14:tracePt t="152377" x="8089900" y="1416050"/>
          <p14:tracePt t="152393" x="8083550" y="1416050"/>
          <p14:tracePt t="152399" x="8077200" y="1416050"/>
          <p14:tracePt t="152401" x="8064500" y="1416050"/>
          <p14:tracePt t="152412" x="8032750" y="1416050"/>
          <p14:tracePt t="152429" x="7994650" y="1422400"/>
          <p14:tracePt t="152444" x="7924800" y="1422400"/>
          <p14:tracePt t="152460" x="7842250" y="1422400"/>
          <p14:tracePt t="152477" x="7804150" y="1422400"/>
          <p14:tracePt t="152494" x="7785100" y="1422400"/>
          <p14:tracePt t="152510" x="7772400" y="1422400"/>
          <p14:tracePt t="152527" x="7727950" y="1422400"/>
          <p14:tracePt t="152543" x="7677150" y="1428750"/>
          <p14:tracePt t="152560" x="7632700" y="1435100"/>
          <p14:tracePt t="152577" x="7620000" y="1441450"/>
          <p14:tracePt t="152593" x="7613650" y="1447800"/>
          <p14:tracePt t="152680" x="7613650" y="1454150"/>
          <p14:tracePt t="152687" x="7613650" y="1466850"/>
          <p14:tracePt t="152710" x="7626350" y="1511300"/>
          <p14:tracePt t="152727" x="7639050" y="1530350"/>
          <p14:tracePt t="152744" x="7651750" y="1549400"/>
          <p14:tracePt t="152760" x="7658100" y="1562100"/>
          <p14:tracePt t="152777" x="7670800" y="1574800"/>
          <p14:tracePt t="152794" x="7708900" y="1593850"/>
          <p14:tracePt t="152810" x="7753350" y="1606550"/>
          <p14:tracePt t="152827" x="7791450" y="1619250"/>
          <p14:tracePt t="152844" x="7829550" y="1625600"/>
          <p14:tracePt t="152860" x="7886700" y="1638300"/>
          <p14:tracePt t="152878" x="7905750" y="1638300"/>
          <p14:tracePt t="152894" x="7924800" y="1638300"/>
          <p14:tracePt t="152911" x="7937500" y="1638300"/>
          <p14:tracePt t="152927" x="7981950" y="1619250"/>
          <p14:tracePt t="152943" x="8013700" y="1606550"/>
          <p14:tracePt t="152960" x="8058150" y="1574800"/>
          <p14:tracePt t="152977" x="8083550" y="1562100"/>
          <p14:tracePt t="152994" x="8102600" y="1543050"/>
          <p14:tracePt t="153011" x="8108950" y="1536700"/>
          <p14:tracePt t="153067" x="8108950" y="1530350"/>
          <p14:tracePt t="153077" x="8108950" y="1517650"/>
          <p14:tracePt t="153094" x="8077200" y="1492250"/>
          <p14:tracePt t="153111" x="8045450" y="1473200"/>
          <p14:tracePt t="153127" x="8013700" y="1454150"/>
          <p14:tracePt t="153144" x="7981950" y="1435100"/>
          <p14:tracePt t="153161" x="7937500" y="1422400"/>
          <p14:tracePt t="153178" x="7886700" y="1403350"/>
          <p14:tracePt t="153194" x="7804150" y="1384300"/>
          <p14:tracePt t="153197" x="7785100" y="1377950"/>
          <p14:tracePt t="153211" x="7759700" y="1371600"/>
          <p14:tracePt t="153228" x="7721600" y="1358900"/>
          <p14:tracePt t="153244" x="7689850" y="1346200"/>
          <p14:tracePt t="153246" x="7677150" y="1346200"/>
          <p14:tracePt t="153261" x="7664450" y="1346200"/>
          <p14:tracePt t="153276" x="7645400" y="1339850"/>
          <p14:tracePt t="153295" x="7594600" y="1327150"/>
          <p14:tracePt t="153311" x="7556500" y="1320800"/>
          <p14:tracePt t="153327" x="7531100" y="1320800"/>
          <p14:tracePt t="153344" x="7512050" y="1320800"/>
          <p14:tracePt t="153361" x="7493000" y="1333500"/>
          <p14:tracePt t="153377" x="7473950" y="1352550"/>
          <p14:tracePt t="153394" x="7454900" y="1377950"/>
          <p14:tracePt t="153411" x="7448550" y="1403350"/>
          <p14:tracePt t="153427" x="7442200" y="1428750"/>
          <p14:tracePt t="153444" x="7442200" y="1447800"/>
          <p14:tracePt t="153461" x="7442200" y="1460500"/>
          <p14:tracePt t="153477" x="7448550" y="1473200"/>
          <p14:tracePt t="153494" x="7461250" y="1485900"/>
          <p14:tracePt t="153511" x="7467600" y="1498600"/>
          <p14:tracePt t="153526" x="7486650" y="1511300"/>
          <p14:tracePt t="153544" x="7512050" y="1524000"/>
          <p14:tracePt t="153561" x="7550150" y="1536700"/>
          <p14:tracePt t="153577" x="7607300" y="1549400"/>
          <p14:tracePt t="153594" x="7651750" y="1562100"/>
          <p14:tracePt t="153611" x="7708900" y="1562100"/>
          <p14:tracePt t="153616" x="7740650" y="1568450"/>
          <p14:tracePt t="153627" x="7753350" y="1568450"/>
          <p14:tracePt t="153644" x="7797800" y="1568450"/>
          <p14:tracePt t="153661" x="7867650" y="1574800"/>
          <p14:tracePt t="153678" x="7975600" y="1574800"/>
          <p14:tracePt t="153681" x="8045450" y="1581150"/>
          <p14:tracePt t="153694" x="8121650" y="1574800"/>
          <p14:tracePt t="153712" x="8166100" y="1555750"/>
          <p14:tracePt t="153727" x="8178800" y="1543050"/>
          <p14:tracePt t="153744" x="8191500" y="1530350"/>
          <p14:tracePt t="153761" x="8197850" y="1524000"/>
          <p14:tracePt t="153779" x="8197850" y="1511300"/>
          <p14:tracePt t="153783" x="8197850" y="1504950"/>
          <p14:tracePt t="153794" x="8204200" y="1504950"/>
          <p14:tracePt t="153811" x="8210550" y="1492250"/>
          <p14:tracePt t="153828" x="8210550" y="1473200"/>
          <p14:tracePt t="153878" x="8204200" y="1466850"/>
          <p14:tracePt t="153895" x="8178800" y="1460500"/>
          <p14:tracePt t="153911" x="8153400" y="1454150"/>
          <p14:tracePt t="153928" x="8121650" y="1447800"/>
          <p14:tracePt t="153945" x="8115300" y="1441450"/>
          <p14:tracePt t="153949" x="8108950" y="1441450"/>
          <p14:tracePt t="153952" x="8102600" y="1441450"/>
          <p14:tracePt t="153978" x="8083550" y="1441450"/>
          <p14:tracePt t="153994" x="8077200" y="1441450"/>
          <p14:tracePt t="154011" x="8064500" y="1441450"/>
          <p14:tracePt t="154028" x="8045450" y="1441450"/>
          <p14:tracePt t="154045" x="8026400" y="1441450"/>
          <p14:tracePt t="154062" x="8020050" y="1441450"/>
          <p14:tracePt t="154078" x="8013700" y="1441450"/>
          <p14:tracePt t="154111" x="8007350" y="1441450"/>
          <p14:tracePt t="154128" x="8001000" y="1441450"/>
          <p14:tracePt t="154145" x="7988300" y="1441450"/>
          <p14:tracePt t="154162" x="7969250" y="1460500"/>
          <p14:tracePt t="154178" x="7943850" y="1473200"/>
          <p14:tracePt t="154195" x="7924800" y="1485900"/>
          <p14:tracePt t="154212" x="7912100" y="1485900"/>
          <p14:tracePt t="154514" x="7912100" y="1479550"/>
          <p14:tracePt t="154521" x="7912100" y="1473200"/>
          <p14:tracePt t="154527" x="7918450" y="1466850"/>
          <p14:tracePt t="154547" x="7924800" y="1454150"/>
          <p14:tracePt t="154563" x="7931150" y="1435100"/>
          <p14:tracePt t="154579" x="7937500" y="1416050"/>
          <p14:tracePt t="154595" x="7937500" y="1403350"/>
          <p14:tracePt t="154599" x="7937500" y="1397000"/>
          <p14:tracePt t="154612" x="7937500" y="1390650"/>
          <p14:tracePt t="154629" x="7943850" y="1384300"/>
          <p14:tracePt t="154678" x="7950200" y="1384300"/>
          <p14:tracePt t="154831" x="7943850" y="1384300"/>
          <p14:tracePt t="154838" x="7943850" y="1377950"/>
          <p14:tracePt t="154863" x="7937500" y="1377950"/>
          <p14:tracePt t="154877" x="7931150" y="1377950"/>
          <p14:tracePt t="154885" x="7924800" y="1377950"/>
          <p14:tracePt t="154896" x="7918450" y="1384300"/>
          <p14:tracePt t="154913" x="7912100" y="1384300"/>
          <p14:tracePt t="154946" x="7905750" y="1390650"/>
          <p14:tracePt t="154962" x="7893050" y="1397000"/>
          <p14:tracePt t="154979" x="7880350" y="1403350"/>
          <p14:tracePt t="154995" x="7867650" y="1403350"/>
          <p14:tracePt t="155098" x="7867650" y="1409700"/>
          <p14:tracePt t="155113" x="7867650" y="1416050"/>
          <p14:tracePt t="155146" x="7861300" y="1422400"/>
          <p14:tracePt t="155163" x="7861300" y="1428750"/>
          <p14:tracePt t="155197" x="7861300" y="1435100"/>
          <p14:tracePt t="155213" x="7854950" y="1441450"/>
          <p14:tracePt t="155246" x="7848600" y="1454150"/>
          <p14:tracePt t="155263" x="7848600" y="1460500"/>
          <p14:tracePt t="155279" x="7842250" y="1460500"/>
          <p14:tracePt t="155321" x="7848600" y="1460500"/>
          <p14:tracePt t="155331" x="7861300" y="1460500"/>
          <p14:tracePt t="155346" x="7937500" y="1403350"/>
          <p14:tracePt t="155363" x="8026400" y="1365250"/>
          <p14:tracePt t="155383" x="8077200" y="1346200"/>
          <p14:tracePt t="155396" x="8089900" y="1339850"/>
          <p14:tracePt t="155466" x="8089900" y="1346200"/>
          <p14:tracePt t="155475" x="8089900" y="1352550"/>
          <p14:tracePt t="155480" x="8083550" y="1352550"/>
          <p14:tracePt t="155497" x="8083550" y="1358900"/>
          <p14:tracePt t="155513" x="8064500" y="1377950"/>
          <p14:tracePt t="155531" x="8058150" y="1384300"/>
          <p14:tracePt t="155546" x="8058150" y="1390650"/>
          <p14:tracePt t="155591" x="8051800" y="1390650"/>
          <p14:tracePt t="155615" x="8051800" y="1397000"/>
          <p14:tracePt t="155623" x="8045450" y="1403350"/>
          <p14:tracePt t="155629" x="8032750" y="1416050"/>
          <p14:tracePt t="155646" x="8020050" y="1447800"/>
          <p14:tracePt t="155663" x="8007350" y="1473200"/>
          <p14:tracePt t="155679" x="7994650" y="1492250"/>
          <p14:tracePt t="155695" x="7981950" y="1504950"/>
          <p14:tracePt t="156028" x="7981950" y="1511300"/>
          <p14:tracePt t="156035" x="7975600" y="1517650"/>
          <p14:tracePt t="156046" x="7969250" y="1524000"/>
          <p14:tracePt t="156114" x="7969250" y="1530350"/>
          <p14:tracePt t="156886" x="7962900" y="1530350"/>
          <p14:tracePt t="156899" x="7956550" y="1530350"/>
          <p14:tracePt t="157107" x="7956550" y="1536700"/>
          <p14:tracePt t="157337" x="7950200" y="1536700"/>
          <p14:tracePt t="157346" x="7943850" y="1536700"/>
          <p14:tracePt t="157356" x="7931150" y="1536700"/>
          <p14:tracePt t="157365" x="7918450" y="1543050"/>
          <p14:tracePt t="157382" x="7899400" y="1549400"/>
          <p14:tracePt t="157398" x="7874000" y="1562100"/>
          <p14:tracePt t="157415" x="7829550" y="1581150"/>
          <p14:tracePt t="157432" x="7778750" y="1606550"/>
          <p14:tracePt t="157447" x="7696200" y="1644650"/>
          <p14:tracePt t="157466" x="7613650" y="1689100"/>
          <p14:tracePt t="157481" x="7505700" y="1733550"/>
          <p14:tracePt t="157498" x="7404100" y="1778000"/>
          <p14:tracePt t="157515" x="7327900" y="1790700"/>
          <p14:tracePt t="157531" x="7264400" y="1797050"/>
          <p14:tracePt t="157548" x="7219950" y="1797050"/>
          <p14:tracePt t="157565" x="7194550" y="1797050"/>
          <p14:tracePt t="157581" x="7175500" y="1797050"/>
          <p14:tracePt t="157721" x="7169150" y="1797050"/>
          <p14:tracePt t="157732" x="7169150" y="1790700"/>
          <p14:tracePt t="157748" x="7156450" y="1784350"/>
          <p14:tracePt t="157765" x="7150100" y="1778000"/>
          <p14:tracePt t="157782" x="7143750" y="1778000"/>
          <p14:tracePt t="157798" x="7118350" y="1771650"/>
          <p14:tracePt t="157803" x="7105650" y="1771650"/>
          <p14:tracePt t="157813" x="7092950" y="1771650"/>
          <p14:tracePt t="157831" x="7029450" y="1771650"/>
          <p14:tracePt t="157848" x="6934200" y="1778000"/>
          <p14:tracePt t="157865" x="6813550" y="1784350"/>
          <p14:tracePt t="157883" x="6750050" y="1784350"/>
          <p14:tracePt t="157898" x="6711950" y="1784350"/>
          <p14:tracePt t="157917" x="6699250" y="1784350"/>
          <p14:tracePt t="157931" x="6673850" y="1790700"/>
          <p14:tracePt t="157950" x="6648450" y="1816100"/>
          <p14:tracePt t="157965" x="6623050" y="1847850"/>
          <p14:tracePt t="157981" x="6604000" y="1879600"/>
          <p14:tracePt t="157998" x="6591300" y="1892300"/>
          <p14:tracePt t="158015" x="6584950" y="1898650"/>
          <p14:tracePt t="158019" x="6578600" y="1898650"/>
          <p14:tracePt t="158065" x="6578600" y="1905000"/>
          <p14:tracePt t="158081" x="6578600" y="1917700"/>
          <p14:tracePt t="158098" x="6578600" y="1943100"/>
          <p14:tracePt t="158114" x="6578600" y="1968500"/>
          <p14:tracePt t="158131" x="6578600" y="1981200"/>
          <p14:tracePt t="158135" x="6584950" y="1981200"/>
          <p14:tracePt t="158165" x="6584950" y="1987550"/>
          <p14:tracePt t="158183" x="6591300" y="1987550"/>
          <p14:tracePt t="158198" x="6597650" y="1993900"/>
          <p14:tracePt t="158215" x="6629400" y="2006600"/>
          <p14:tracePt t="158231" x="6705600" y="2032000"/>
          <p14:tracePt t="158248" x="6762750" y="2051050"/>
          <p14:tracePt t="158265" x="6807200" y="2070100"/>
          <p14:tracePt t="158281" x="6832600" y="2076450"/>
          <p14:tracePt t="158298" x="6845300" y="2082800"/>
          <p14:tracePt t="158315" x="6851650" y="2082800"/>
          <p14:tracePt t="158332" x="6870700" y="2082800"/>
          <p14:tracePt t="158335" x="6883400" y="2082800"/>
          <p14:tracePt t="158349" x="6927850" y="2082800"/>
          <p14:tracePt t="158366" x="6985000" y="2089150"/>
          <p14:tracePt t="158382" x="7054850" y="2101850"/>
          <p14:tracePt t="158398" x="7131050" y="2108200"/>
          <p14:tracePt t="158415" x="7194550" y="2114550"/>
          <p14:tracePt t="158432" x="7226300" y="2114550"/>
          <p14:tracePt t="158449" x="7264400" y="2114550"/>
          <p14:tracePt t="158465" x="7296150" y="2101850"/>
          <p14:tracePt t="158482" x="7327900" y="2089150"/>
          <p14:tracePt t="158499" x="7346950" y="2082800"/>
          <p14:tracePt t="158515" x="7372350" y="2076450"/>
          <p14:tracePt t="158532" x="7385050" y="2076450"/>
          <p14:tracePt t="158549" x="7397750" y="2070100"/>
          <p14:tracePt t="158565" x="7404100" y="2070100"/>
          <p14:tracePt t="158583" x="7423150" y="2057400"/>
          <p14:tracePt t="158598" x="7435850" y="2038350"/>
          <p14:tracePt t="158616" x="7454900" y="2025650"/>
          <p14:tracePt t="158632" x="7467600" y="2000250"/>
          <p14:tracePt t="158648" x="7473950" y="1987550"/>
          <p14:tracePt t="158682" x="7473950" y="1981200"/>
          <p14:tracePt t="158699" x="7454900" y="1974850"/>
          <p14:tracePt t="158715" x="7429500" y="1968500"/>
          <p14:tracePt t="158732" x="7404100" y="1962150"/>
          <p14:tracePt t="158749" x="7372350" y="1949450"/>
          <p14:tracePt t="158766" x="7340600" y="1936750"/>
          <p14:tracePt t="158782" x="7289800" y="1911350"/>
          <p14:tracePt t="158786" x="7277100" y="1911350"/>
          <p14:tracePt t="158799" x="7264400" y="1905000"/>
          <p14:tracePt t="158815" x="7258050" y="1905000"/>
          <p14:tracePt t="158972" x="7245350" y="1905000"/>
          <p14:tracePt t="158981" x="7232650" y="1898650"/>
          <p14:tracePt t="158985" x="7207250" y="1892300"/>
          <p14:tracePt t="158999" x="7194550" y="1892300"/>
          <p14:tracePt t="159016" x="7150100" y="1885950"/>
          <p14:tracePt t="159033" x="7118350" y="1873250"/>
          <p14:tracePt t="159049" x="7112000" y="1873250"/>
          <p14:tracePt t="159052" x="7105650" y="1873250"/>
          <p14:tracePt t="159093" x="7099300" y="1866900"/>
          <p14:tracePt t="159103" x="7092950" y="1866900"/>
          <p14:tracePt t="159116" x="7080250" y="1866900"/>
          <p14:tracePt t="159132" x="7054850" y="1866900"/>
          <p14:tracePt t="159150" x="7029450" y="1866900"/>
          <p14:tracePt t="159166" x="7004050" y="1866900"/>
          <p14:tracePt t="159182" x="6985000" y="1866900"/>
          <p14:tracePt t="159199" x="6978650" y="1866900"/>
          <p14:tracePt t="159215" x="6972300" y="1866900"/>
          <p14:tracePt t="159249" x="6965950" y="1866900"/>
          <p14:tracePt t="159266" x="6940550" y="1866900"/>
          <p14:tracePt t="159283" x="6883400" y="1866900"/>
          <p14:tracePt t="159299" x="6845300" y="1866900"/>
          <p14:tracePt t="159316" x="6819900" y="1866900"/>
          <p14:tracePt t="159320" x="6813550" y="1866900"/>
          <p14:tracePt t="159332" x="6807200" y="1866900"/>
          <p14:tracePt t="159350" x="6781800" y="1866900"/>
          <p14:tracePt t="159383" x="6775450" y="1879600"/>
          <p14:tracePt t="159400" x="6769100" y="1892300"/>
          <p14:tracePt t="159417" x="6769100" y="1917700"/>
          <p14:tracePt t="159433" x="6769100" y="1924050"/>
          <p14:tracePt t="159436" x="6769100" y="1930400"/>
          <p14:tracePt t="159451" x="6769100" y="1936750"/>
          <p14:tracePt t="159482" x="6769100" y="1943100"/>
          <p14:tracePt t="159527" x="6769100" y="1949450"/>
          <p14:tracePt t="159537" x="6769100" y="1955800"/>
          <p14:tracePt t="159550" x="6781800" y="1974850"/>
          <p14:tracePt t="159566" x="6794500" y="1993900"/>
          <p14:tracePt t="159583" x="6813550" y="2019300"/>
          <p14:tracePt t="159599" x="6819900" y="2032000"/>
          <p14:tracePt t="161303" x="6826250" y="2032000"/>
          <p14:tracePt t="161311" x="6838950" y="2032000"/>
          <p14:tracePt t="161317" x="6877050" y="2032000"/>
          <p14:tracePt t="161334" x="7016750" y="2032000"/>
          <p14:tracePt t="161352" x="7181850" y="2032000"/>
          <p14:tracePt t="161367" x="7296150" y="2044700"/>
          <p14:tracePt t="161385" x="7410450" y="2089150"/>
          <p14:tracePt t="161401" x="7518400" y="2152650"/>
          <p14:tracePt t="161416" x="7575550" y="2197100"/>
          <p14:tracePt t="161419" x="7581900" y="2209800"/>
          <p14:tracePt t="161434" x="7581900" y="2222500"/>
          <p14:tracePt t="161469" x="7588250" y="2222500"/>
          <p14:tracePt t="161484" x="7613650" y="2216150"/>
          <p14:tracePt t="161502" x="7626350" y="2216150"/>
          <p14:tracePt t="161518" x="7626350" y="2209800"/>
          <p14:tracePt t="161534" x="7613650" y="2209800"/>
          <p14:tracePt t="161551" x="7588250" y="2209800"/>
          <p14:tracePt t="161566" x="7581900" y="2209800"/>
          <p14:tracePt t="161639" x="7569200" y="2209800"/>
          <p14:tracePt t="161647" x="7543800" y="2203450"/>
          <p14:tracePt t="161652" x="7499350" y="2203450"/>
          <p14:tracePt t="161667" x="7435850" y="2197100"/>
          <p14:tracePt t="161685" x="7232650" y="2184400"/>
          <p14:tracePt t="161702" x="7131050" y="2178050"/>
          <p14:tracePt t="161717" x="7112000" y="2171700"/>
          <p14:tracePt t="161768" x="7073900" y="2171700"/>
          <p14:tracePt t="161785" x="6953250" y="2178050"/>
          <p14:tracePt t="161801" x="6788150" y="2184400"/>
          <p14:tracePt t="161818" x="6642100" y="2171700"/>
          <p14:tracePt t="161834" x="6559550" y="2165350"/>
          <p14:tracePt t="161902" x="6559550" y="2171700"/>
          <p14:tracePt t="161918" x="6559550" y="2197100"/>
          <p14:tracePt t="161935" x="6610350" y="2298700"/>
          <p14:tracePt t="161952" x="6686550" y="2393950"/>
          <p14:tracePt t="161969" x="6762750" y="2463800"/>
          <p14:tracePt t="161984" x="6851650" y="2514600"/>
          <p14:tracePt t="162001" x="6934200" y="2559050"/>
          <p14:tracePt t="162018" x="7016750" y="2584450"/>
          <p14:tracePt t="162035" x="7086600" y="2597150"/>
          <p14:tracePt t="162051" x="7156450" y="2597150"/>
          <p14:tracePt t="162068" x="7239000" y="2597150"/>
          <p14:tracePt t="162085" x="7321550" y="2590800"/>
          <p14:tracePt t="162088" x="7385050" y="2584450"/>
          <p14:tracePt t="162100" x="7454900" y="2584450"/>
          <p14:tracePt t="162102" x="7531100" y="2578100"/>
          <p14:tracePt t="162118" x="7607300" y="2571750"/>
          <p14:tracePt t="162135" x="7759700" y="2559050"/>
          <p14:tracePt t="162152" x="7854950" y="2546350"/>
          <p14:tracePt t="162168" x="7950200" y="2533650"/>
          <p14:tracePt t="162169" x="7988300" y="2527300"/>
          <p14:tracePt t="162183" x="8026400" y="2520950"/>
          <p14:tracePt t="162186" x="8058150" y="2514600"/>
          <p14:tracePt t="162203" x="8102600" y="2501900"/>
          <p14:tracePt t="162219" x="8153400" y="2470150"/>
          <p14:tracePt t="162235" x="8185150" y="2451100"/>
          <p14:tracePt t="162251" x="8204200" y="2425700"/>
          <p14:tracePt t="162268" x="8210550" y="2400300"/>
          <p14:tracePt t="162285" x="8197850" y="2349500"/>
          <p14:tracePt t="162302" x="8159750" y="2286000"/>
          <p14:tracePt t="162318" x="8108950" y="2216150"/>
          <p14:tracePt t="162335" x="8064500" y="2152650"/>
          <p14:tracePt t="162339" x="8051800" y="2133600"/>
          <p14:tracePt t="162351" x="8026400" y="2101850"/>
          <p14:tracePt t="162354" x="8020050" y="2089150"/>
          <p14:tracePt t="162367" x="8001000" y="2063750"/>
          <p14:tracePt t="162387" x="7962900" y="2038350"/>
          <p14:tracePt t="162401" x="7937500" y="2019300"/>
          <p14:tracePt t="162419" x="7905750" y="2006600"/>
          <p14:tracePt t="162436" x="7810500" y="1987550"/>
          <p14:tracePt t="162450" x="7645400" y="1968500"/>
          <p14:tracePt t="162468" x="7543800" y="1968500"/>
          <p14:tracePt t="162485" x="7435850" y="1968500"/>
          <p14:tracePt t="162502" x="7366000" y="1968500"/>
          <p14:tracePt t="162518" x="7308850" y="1993900"/>
          <p14:tracePt t="162535" x="7277100" y="2012950"/>
          <p14:tracePt t="162552" x="7232650" y="2051050"/>
          <p14:tracePt t="162568" x="7181850" y="2089150"/>
          <p14:tracePt t="162575" x="7150100" y="2120900"/>
          <p14:tracePt t="162584" x="7124700" y="2146300"/>
          <p14:tracePt t="162602" x="7035800" y="2247900"/>
          <p14:tracePt t="162621" x="7010400" y="2298700"/>
          <p14:tracePt t="162637" x="7010400" y="2343150"/>
          <p14:tracePt t="162652" x="7029450" y="2368550"/>
          <p14:tracePt t="162668" x="7092950" y="2406650"/>
          <p14:tracePt t="162671" x="7150100" y="2432050"/>
          <p14:tracePt t="162685" x="7251700" y="2470150"/>
          <p14:tracePt t="162702" x="7359650" y="2501900"/>
          <p14:tracePt t="162718" x="7486650" y="2527300"/>
          <p14:tracePt t="162735" x="7562850" y="2540000"/>
          <p14:tracePt t="162752" x="7639050" y="2552700"/>
          <p14:tracePt t="162769" x="7740650" y="2559050"/>
          <p14:tracePt t="162784" x="7861300" y="2559050"/>
          <p14:tracePt t="162802" x="8045450" y="2552700"/>
          <p14:tracePt t="162819" x="8191500" y="2527300"/>
          <p14:tracePt t="162836" x="8356600" y="2463800"/>
          <p14:tracePt t="162852" x="8420100" y="2413000"/>
          <p14:tracePt t="162854" x="8439150" y="2387600"/>
          <p14:tracePt t="162868" x="8445500" y="2362200"/>
          <p14:tracePt t="162870" x="8451850" y="2330450"/>
          <p14:tracePt t="162886" x="8356600" y="2279650"/>
          <p14:tracePt t="162902" x="8178800" y="2247900"/>
          <p14:tracePt t="162919" x="8020050" y="2228850"/>
          <p14:tracePt t="162935" x="7905750" y="2216150"/>
          <p14:tracePt t="162952" x="7867650" y="2203450"/>
          <p14:tracePt t="162969" x="7861300" y="2203450"/>
          <p14:tracePt t="162985" x="7861300" y="2197100"/>
          <p14:tracePt t="163002" x="7854950" y="2197100"/>
          <p14:tracePt t="163019" x="7835900" y="2190750"/>
          <p14:tracePt t="163036" x="7797800" y="2190750"/>
          <p14:tracePt t="163052" x="7772400" y="2190750"/>
          <p14:tracePt t="170394" x="7766050" y="2197100"/>
          <p14:tracePt t="170403" x="7747000" y="2203450"/>
          <p14:tracePt t="170412" x="7721600" y="2209800"/>
          <p14:tracePt t="170426" x="7715250" y="2254250"/>
          <p14:tracePt t="170442" x="7708900" y="2317750"/>
          <p14:tracePt t="170458" x="7696200" y="2419350"/>
          <p14:tracePt t="170476" x="7696200" y="2508250"/>
          <p14:tracePt t="170481" x="7696200" y="2540000"/>
          <p14:tracePt t="170491" x="7696200" y="2559050"/>
          <p14:tracePt t="170509" x="7696200" y="2565400"/>
          <p14:tracePt t="170595" x="7696200" y="2571750"/>
          <p14:tracePt t="170605" x="7683500" y="2578100"/>
          <p14:tracePt t="170612" x="7670800" y="2597150"/>
          <p14:tracePt t="170626" x="7651750" y="2635250"/>
          <p14:tracePt t="170644" x="7645400" y="2654300"/>
          <p14:tracePt t="170660" x="7639050" y="2660650"/>
          <p14:tracePt t="170676" x="7626350" y="2667000"/>
          <p14:tracePt t="170692" x="7600950" y="2673350"/>
          <p14:tracePt t="170708" x="7575550" y="2673350"/>
          <p14:tracePt t="170725" x="7562850" y="2679700"/>
          <p14:tracePt t="170742" x="7550150" y="2686050"/>
          <p14:tracePt t="170759" x="7543800" y="2686050"/>
          <p14:tracePt t="170775" x="7518400" y="2692400"/>
          <p14:tracePt t="170792" x="7448550" y="2692400"/>
          <p14:tracePt t="170809" x="7378700" y="2692400"/>
          <p14:tracePt t="170812" x="7366000" y="2686050"/>
          <p14:tracePt t="170825" x="7334250" y="2686050"/>
          <p14:tracePt t="170842" x="7302500" y="2686050"/>
          <p14:tracePt t="170859" x="7270750" y="2692400"/>
          <p14:tracePt t="170877" x="7200900" y="2705100"/>
          <p14:tracePt t="170892" x="7112000" y="2717800"/>
          <p14:tracePt t="170909" x="7061200" y="2724150"/>
          <p14:tracePt t="170925" x="7029450" y="2724150"/>
          <p14:tracePt t="170975" x="7035800" y="2705100"/>
          <p14:tracePt t="170993" x="7092950" y="2647950"/>
          <p14:tracePt t="171009" x="7156450" y="2616200"/>
          <p14:tracePt t="171026" x="7245350" y="2565400"/>
          <p14:tracePt t="171042" x="7334250" y="2520950"/>
          <p14:tracePt t="171059" x="7435850" y="2451100"/>
          <p14:tracePt t="171063" x="7480300" y="2419350"/>
          <p14:tracePt t="171075" x="7581900" y="2355850"/>
          <p14:tracePt t="171080" x="7632700" y="2317750"/>
          <p14:tracePt t="171092" x="7721600" y="2247900"/>
          <p14:tracePt t="171111" x="7975600" y="2057400"/>
          <p14:tracePt t="171127" x="8128000" y="1936750"/>
          <p14:tracePt t="171142" x="8261350" y="1816100"/>
          <p14:tracePt t="171160" x="8337550" y="1727200"/>
          <p14:tracePt t="171176" x="8350250" y="1657350"/>
          <p14:tracePt t="171193" x="8337550" y="1574800"/>
          <p14:tracePt t="171210" x="8274050" y="1479550"/>
          <p14:tracePt t="171225" x="8178800" y="1371600"/>
          <p14:tracePt t="171242" x="8102600" y="1289050"/>
          <p14:tracePt t="171259" x="8039100" y="1212850"/>
          <p14:tracePt t="171276" x="7969250" y="1149350"/>
          <p14:tracePt t="171293" x="7886700" y="1085850"/>
          <p14:tracePt t="171310" x="7791450" y="1047750"/>
          <p14:tracePt t="171327" x="7658100" y="1041400"/>
          <p14:tracePt t="171343" x="7581900" y="1066800"/>
          <p14:tracePt t="171361" x="7512050" y="1111250"/>
          <p14:tracePt t="171376" x="7448550" y="1187450"/>
          <p14:tracePt t="171391" x="7359650" y="1314450"/>
          <p14:tracePt t="171410" x="7239000" y="1479550"/>
          <p14:tracePt t="171426" x="7099300" y="1631950"/>
          <p14:tracePt t="171443" x="6959600" y="1771650"/>
          <p14:tracePt t="171459" x="6838950" y="1917700"/>
          <p14:tracePt t="171476" x="6762750" y="2057400"/>
          <p14:tracePt t="171493" x="6705600" y="2197100"/>
          <p14:tracePt t="171509" x="6635750" y="2349500"/>
          <p14:tracePt t="171526" x="6496050" y="2533650"/>
          <p14:tracePt t="171528" x="6432550" y="2597150"/>
          <p14:tracePt t="171543" x="6362700" y="2654300"/>
          <p14:tracePt t="171546" x="6299200" y="2705100"/>
          <p14:tracePt t="171558" x="6242050" y="2749550"/>
          <p14:tracePt t="171576" x="6096000" y="2895600"/>
          <p14:tracePt t="171593" x="6019800" y="2997200"/>
          <p14:tracePt t="171610" x="5962650" y="3086100"/>
          <p14:tracePt t="171627" x="5905500" y="3175000"/>
          <p14:tracePt t="171641" x="5861050" y="3251200"/>
          <p14:tracePt t="171659" x="5829300" y="3314700"/>
          <p14:tracePt t="171676" x="5797550" y="3371850"/>
          <p14:tracePt t="171693" x="5784850" y="3397250"/>
          <p14:tracePt t="171709" x="5765800" y="3429000"/>
          <p14:tracePt t="171726" x="5765800" y="3454400"/>
          <p14:tracePt t="171743" x="5765800" y="3473450"/>
          <p14:tracePt t="171760" x="5765800" y="3486150"/>
          <p14:tracePt t="171776" x="5778500" y="3498850"/>
          <p14:tracePt t="171780" x="5791200" y="3511550"/>
          <p14:tracePt t="171794" x="5822950" y="3524250"/>
          <p14:tracePt t="171812" x="5842000" y="3530600"/>
          <p14:tracePt t="171827" x="5867400" y="3536950"/>
          <p14:tracePt t="171843" x="5880100" y="3536950"/>
          <p14:tracePt t="171862" x="5930900" y="3562350"/>
          <p14:tracePt t="171875" x="5956300" y="3568700"/>
          <p14:tracePt t="171894" x="5962650" y="3568700"/>
          <p14:tracePt t="171909" x="5969000" y="3568700"/>
          <p14:tracePt t="171926" x="5981700" y="3568700"/>
          <p14:tracePt t="171943" x="6007100" y="3568700"/>
          <p14:tracePt t="171960" x="6026150" y="3562350"/>
          <p14:tracePt t="171976" x="6057900" y="3556000"/>
          <p14:tracePt t="171993" x="6070600" y="3549650"/>
          <p14:tracePt t="172009" x="6083300" y="3549650"/>
          <p14:tracePt t="172025" x="6096000" y="3543300"/>
          <p14:tracePt t="172043" x="6115050" y="3536950"/>
          <p14:tracePt t="172059" x="6127750" y="3536950"/>
          <p14:tracePt t="172077" x="6184900" y="3505200"/>
          <p14:tracePt t="172093" x="6242050" y="3486150"/>
          <p14:tracePt t="172110" x="6311900" y="3467100"/>
          <p14:tracePt t="172126" x="6419850" y="3448050"/>
          <p14:tracePt t="172143" x="6477000" y="3448050"/>
          <p14:tracePt t="172159" x="6508750" y="3448050"/>
          <p14:tracePt t="172177" x="6534150" y="3448050"/>
          <p14:tracePt t="172181" x="6540500" y="3448050"/>
          <p14:tracePt t="172192" x="6553200" y="3441700"/>
          <p14:tracePt t="172210" x="6578600" y="3435350"/>
          <p14:tracePt t="172226" x="6629400" y="3416300"/>
          <p14:tracePt t="172243" x="6654800" y="3403600"/>
          <p14:tracePt t="172260" x="6673850" y="3390900"/>
          <p14:tracePt t="172264" x="6680200" y="3384550"/>
          <p14:tracePt t="172276" x="6692900" y="3371850"/>
          <p14:tracePt t="172294" x="6699250" y="3365500"/>
          <p14:tracePt t="172344" x="6705600" y="3365500"/>
          <p14:tracePt t="172360" x="6705600" y="3359150"/>
          <p14:tracePt t="172427" x="6705600" y="3352800"/>
          <p14:tracePt t="172444" x="6711950" y="3352800"/>
          <p14:tracePt t="172460" x="6731000" y="3327400"/>
          <p14:tracePt t="172477" x="6756400" y="3282950"/>
          <p14:tracePt t="172495" x="6788150" y="3225800"/>
          <p14:tracePt t="172510" x="6870700" y="3117850"/>
          <p14:tracePt t="172513" x="6915150" y="3067050"/>
          <p14:tracePt t="172527" x="7029450" y="2940050"/>
          <p14:tracePt t="172545" x="7143750" y="2825750"/>
          <p14:tracePt t="172560" x="7289800" y="2686050"/>
          <p14:tracePt t="172577" x="7524750" y="2406650"/>
          <p14:tracePt t="172593" x="7810500" y="1974850"/>
          <p14:tracePt t="172610" x="8102600" y="1485900"/>
          <p14:tracePt t="172627" x="8331200" y="1060450"/>
          <p14:tracePt t="172644" x="8521700" y="698500"/>
          <p14:tracePt t="172660" x="8591550" y="495300"/>
          <p14:tracePt t="172664" x="8604250" y="425450"/>
          <p14:tracePt t="172677" x="8610600" y="393700"/>
          <p14:tracePt t="172694" x="8616950" y="374650"/>
          <p14:tracePt t="172710" x="8616950" y="381000"/>
          <p14:tracePt t="172728" x="8616950" y="431800"/>
          <p14:tracePt t="172744" x="8591550" y="488950"/>
          <p14:tracePt t="172760" x="8496300" y="565150"/>
          <p14:tracePt t="172777" x="8401050" y="635000"/>
          <p14:tracePt t="172795" x="8280400" y="723900"/>
          <p14:tracePt t="172813" x="8159750" y="825500"/>
          <p14:tracePt t="172827" x="8045450" y="927100"/>
          <p14:tracePt t="172844" x="7956550" y="1016000"/>
          <p14:tracePt t="172860" x="7899400" y="1085850"/>
          <p14:tracePt t="172877" x="7874000" y="1117600"/>
          <p14:tracePt t="172932" x="7867650" y="1117600"/>
          <p14:tracePt t="172951" x="7861300" y="1117600"/>
          <p14:tracePt t="172960" x="7854950" y="1117600"/>
          <p14:tracePt t="172994" x="7848600" y="1117600"/>
          <p14:tracePt t="173011" x="7848600" y="1104900"/>
          <p14:tracePt t="173027" x="7848600" y="1079500"/>
          <p14:tracePt t="173044" x="7848600" y="1047750"/>
          <p14:tracePt t="173060" x="7848600" y="1022350"/>
          <p14:tracePt t="173078" x="7842250" y="1003300"/>
          <p14:tracePt t="173095" x="7829550" y="996950"/>
          <p14:tracePt t="173120" x="7816850" y="996950"/>
          <p14:tracePt t="173131" x="7797800" y="1022350"/>
          <p14:tracePt t="173144" x="7772400" y="1041400"/>
          <p14:tracePt t="173161" x="7734300" y="1073150"/>
          <p14:tracePt t="173179" x="7677150" y="1117600"/>
          <p14:tracePt t="173194" x="7581900" y="1193800"/>
          <p14:tracePt t="173211" x="7473950" y="1276350"/>
          <p14:tracePt t="173228" x="7283450" y="1422400"/>
          <p14:tracePt t="173244" x="7061200" y="1593850"/>
          <p14:tracePt t="173261" x="6807200" y="1771650"/>
          <p14:tracePt t="173277" x="6654800" y="1879600"/>
          <p14:tracePt t="173294" x="6534150" y="1955800"/>
          <p14:tracePt t="173310" x="6496050" y="1987550"/>
          <p14:tracePt t="173330" x="6413500" y="2089150"/>
          <p14:tracePt t="173343" x="6375400" y="2139950"/>
          <p14:tracePt t="173347" x="6324600" y="2190750"/>
          <p14:tracePt t="173360" x="6242050" y="2279650"/>
          <p14:tracePt t="173377" x="6064250" y="2457450"/>
          <p14:tracePt t="173394" x="5924550" y="2609850"/>
          <p14:tracePt t="173411" x="5816600" y="2717800"/>
          <p14:tracePt t="173429" x="5715000" y="2844800"/>
          <p14:tracePt t="173433" x="5683250" y="2895600"/>
          <p14:tracePt t="173444" x="5657850" y="2946400"/>
          <p14:tracePt t="173462" x="5613400" y="3060700"/>
          <p14:tracePt t="173477" x="5581650" y="3149600"/>
          <p14:tracePt t="173493" x="5556250" y="3244850"/>
          <p14:tracePt t="173511" x="5549900" y="3308350"/>
          <p14:tracePt t="173527" x="5581650" y="3371850"/>
          <p14:tracePt t="173545" x="5651500" y="3422650"/>
          <p14:tracePt t="173562" x="5734050" y="3454400"/>
          <p14:tracePt t="173578" x="5803900" y="3460750"/>
          <p14:tracePt t="173581" x="5835650" y="3460750"/>
          <p14:tracePt t="173594" x="5899150" y="3460750"/>
          <p14:tracePt t="173612" x="5975350" y="3454400"/>
          <p14:tracePt t="173627" x="6070600" y="3454400"/>
          <p14:tracePt t="173645" x="6184900" y="3448050"/>
          <p14:tracePt t="173661" x="6350000" y="3403600"/>
          <p14:tracePt t="173678" x="6515100" y="3308350"/>
          <p14:tracePt t="173695" x="6699250" y="3149600"/>
          <p14:tracePt t="173699" x="6781800" y="3067050"/>
          <p14:tracePt t="173711" x="6858000" y="2984500"/>
          <p14:tracePt t="173728" x="6978650" y="2794000"/>
          <p14:tracePt t="173744" x="7023100" y="2660650"/>
          <p14:tracePt t="173749" x="7048500" y="2565400"/>
          <p14:tracePt t="173762" x="7061200" y="2495550"/>
          <p14:tracePt t="173780" x="7112000" y="2279650"/>
          <p14:tracePt t="173794" x="7131050" y="2222500"/>
          <p14:tracePt t="173798" x="7143750" y="2165350"/>
          <p14:tracePt t="173812" x="7156450" y="2127250"/>
          <p14:tracePt t="173828" x="7175500" y="2038350"/>
          <p14:tracePt t="173845" x="7169150" y="1974850"/>
          <p14:tracePt t="173862" x="7156450" y="1955800"/>
          <p14:tracePt t="173878" x="7131050" y="1955800"/>
          <p14:tracePt t="173895" x="7105650" y="1949450"/>
          <p14:tracePt t="173911" x="7048500" y="1962150"/>
          <p14:tracePt t="173928" x="6991350" y="2000250"/>
          <p14:tracePt t="173944" x="6896100" y="2076450"/>
          <p14:tracePt t="173962" x="6826250" y="2152650"/>
          <p14:tracePt t="173978" x="6750050" y="2260600"/>
          <p14:tracePt t="173995" x="6705600" y="2362200"/>
          <p14:tracePt t="173999" x="6680200" y="2425700"/>
          <p14:tracePt t="174010" x="6648450" y="2495550"/>
          <p14:tracePt t="174013" x="6629400" y="2527300"/>
          <p14:tracePt t="174027" x="6597650" y="2597150"/>
          <p14:tracePt t="174045" x="6502400" y="2755900"/>
          <p14:tracePt t="174061" x="6438900" y="2857500"/>
          <p14:tracePt t="174078" x="6407150" y="2914650"/>
          <p14:tracePt t="174095" x="6394450" y="2959100"/>
          <p14:tracePt t="174164" x="6394450" y="2952750"/>
          <p14:tracePt t="174177" x="6394450" y="2946400"/>
          <p14:tracePt t="174196" x="6394450" y="2940050"/>
          <p14:tracePt t="174213" x="6394450" y="2933700"/>
          <p14:tracePt t="174228" x="6394450" y="2927350"/>
          <p14:tracePt t="174306" x="6394450" y="2921000"/>
          <p14:tracePt t="174331" x="6394450" y="2927350"/>
          <p14:tracePt t="174338" x="6388100" y="2927350"/>
          <p14:tracePt t="174345" x="6388100" y="2933700"/>
          <p14:tracePt t="174363" x="6375400" y="2946400"/>
          <p14:tracePt t="174378" x="6356350" y="2959100"/>
          <p14:tracePt t="174395" x="6343650" y="2971800"/>
          <p14:tracePt t="174411" x="6311900" y="2990850"/>
          <p14:tracePt t="174429" x="6292850" y="2997200"/>
          <p14:tracePt t="174445" x="6280150" y="3009900"/>
          <p14:tracePt t="174461" x="6280150" y="3016250"/>
          <p14:tracePt t="174495" x="6273800" y="3016250"/>
          <p14:tracePt t="174512" x="6267450" y="3022600"/>
          <p14:tracePt t="174529" x="6242050" y="3035300"/>
          <p14:tracePt t="174547" x="6229350" y="3048000"/>
          <p14:tracePt t="174562" x="6216650" y="3054350"/>
          <p14:tracePt t="174578" x="6210300" y="3054350"/>
          <p14:tracePt t="174595" x="6210300" y="3060700"/>
          <p14:tracePt t="174628" x="6197600" y="3060700"/>
          <p14:tracePt t="174645" x="6184900" y="3067050"/>
          <p14:tracePt t="174662" x="6178550" y="3067050"/>
          <p14:tracePt t="174664" x="6178550" y="3073400"/>
          <p14:tracePt t="174677" x="6172200" y="3079750"/>
          <p14:tracePt t="174679" x="6172200" y="3086100"/>
          <p14:tracePt t="174695" x="6172200" y="3098800"/>
          <p14:tracePt t="174756" x="6165850" y="3105150"/>
          <p14:tracePt t="174767" x="6159500" y="3117850"/>
          <p14:tracePt t="174779" x="6153150" y="3149600"/>
          <p14:tracePt t="174796" x="6153150" y="3200400"/>
          <p14:tracePt t="174812" x="6153150" y="3225800"/>
          <p14:tracePt t="174829" x="6165850" y="3270250"/>
          <p14:tracePt t="174845" x="6172200" y="3308350"/>
          <p14:tracePt t="174861" x="6172200" y="3340100"/>
          <p14:tracePt t="174878" x="6178550" y="3365500"/>
          <p14:tracePt t="174896" x="6178550" y="3390900"/>
          <p14:tracePt t="174899" x="6178550" y="3397250"/>
          <p14:tracePt t="174912" x="6178550" y="3403600"/>
          <p14:tracePt t="174928" x="6178550" y="3416300"/>
          <p14:tracePt t="174945" x="6178550" y="3429000"/>
          <p14:tracePt t="174962" x="6184900" y="3441700"/>
          <p14:tracePt t="174979" x="6191250" y="3454400"/>
          <p14:tracePt t="174983" x="6191250" y="3460750"/>
          <p14:tracePt t="174994" x="6191250" y="3467100"/>
          <p14:tracePt t="175088" x="6197600" y="3479800"/>
          <p14:tracePt t="175097" x="6197600" y="3486150"/>
          <p14:tracePt t="175129" x="6203950" y="3498850"/>
          <p14:tracePt t="175146" x="6216650" y="3511550"/>
          <p14:tracePt t="175163" x="6223000" y="3517900"/>
          <p14:tracePt t="175179" x="6235700" y="3524250"/>
          <p14:tracePt t="175183" x="6242050" y="3530600"/>
          <p14:tracePt t="175197" x="6248400" y="3530600"/>
          <p14:tracePt t="175245" x="6254750" y="3536950"/>
          <p14:tracePt t="175262" x="6261100" y="3536950"/>
          <p14:tracePt t="175279" x="6267450" y="3549650"/>
          <p14:tracePt t="175296" x="6267450" y="3575050"/>
          <p14:tracePt t="175298" x="6254750" y="3594100"/>
          <p14:tracePt t="175312" x="6235700" y="3638550"/>
          <p14:tracePt t="175329" x="6210300" y="3695700"/>
          <p14:tracePt t="175346" x="6197600" y="3721100"/>
          <p14:tracePt t="175362" x="6197600" y="3727450"/>
          <p14:tracePt t="175396" x="6184900" y="3733800"/>
          <p14:tracePt t="175413" x="6178550" y="3746500"/>
          <p14:tracePt t="175429" x="6146800" y="3765550"/>
          <p14:tracePt t="175446" x="6108700" y="3784600"/>
          <p14:tracePt t="175462" x="6083300" y="3797300"/>
          <p14:tracePt t="175607" x="6076950" y="3797300"/>
          <p14:tracePt t="175630" x="6070600" y="3778250"/>
          <p14:tracePt t="175647" x="6064250" y="3752850"/>
          <p14:tracePt t="175663" x="6057900" y="3708400"/>
          <p14:tracePt t="175680" x="6051550" y="3683000"/>
          <p14:tracePt t="175696" x="6045200" y="3663950"/>
          <p14:tracePt t="175713" x="6019800" y="3638550"/>
          <p14:tracePt t="175730" x="5994400" y="3625850"/>
          <p14:tracePt t="175747" x="5949950" y="3600450"/>
          <p14:tracePt t="175763" x="5892800" y="3568700"/>
          <p14:tracePt t="175780" x="5803900" y="3524250"/>
          <p14:tracePt t="175796" x="5753100" y="3505200"/>
          <p14:tracePt t="175813" x="5708650" y="3498850"/>
          <p14:tracePt t="175828" x="5651500" y="3498850"/>
          <p14:tracePt t="175846" x="5537200" y="3543300"/>
          <p14:tracePt t="175848" x="5511800" y="3568700"/>
          <p14:tracePt t="175862" x="5486400" y="3594100"/>
          <p14:tracePt t="175863" x="5467350" y="3651250"/>
          <p14:tracePt t="175880" x="5461000" y="3708400"/>
          <p14:tracePt t="175896" x="5461000" y="3778250"/>
          <p14:tracePt t="175913" x="5467350" y="3797300"/>
          <p14:tracePt t="175930" x="5473700" y="3810000"/>
          <p14:tracePt t="175946" x="5499100" y="3816350"/>
          <p14:tracePt t="175963" x="5562600" y="3816350"/>
          <p14:tracePt t="175980" x="5651500" y="3784600"/>
          <p14:tracePt t="175996" x="5740400" y="3746500"/>
          <p14:tracePt t="176013" x="5829300" y="3695700"/>
          <p14:tracePt t="176030" x="5918200" y="3632200"/>
          <p14:tracePt t="176033" x="5981700" y="3575050"/>
          <p14:tracePt t="176045" x="6045200" y="3498850"/>
          <p14:tracePt t="176048" x="6096000" y="3441700"/>
          <p14:tracePt t="176063" x="6178550" y="3333750"/>
          <p14:tracePt t="176080" x="6343650" y="3117850"/>
          <p14:tracePt t="176096" x="6604000" y="2800350"/>
          <p14:tracePt t="176099" x="6737350" y="2641600"/>
          <p14:tracePt t="176114" x="6978650" y="2336800"/>
          <p14:tracePt t="176129" x="7213600" y="1981200"/>
          <p14:tracePt t="176147" x="7404100" y="1657350"/>
          <p14:tracePt t="176163" x="7512050" y="1384300"/>
          <p14:tracePt t="176180" x="7569200" y="1155700"/>
          <p14:tracePt t="176196" x="7581900" y="984250"/>
          <p14:tracePt t="176213" x="7581900" y="857250"/>
          <p14:tracePt t="176230" x="7581900" y="787400"/>
          <p14:tracePt t="176246" x="7581900" y="781050"/>
          <p14:tracePt t="176263" x="7581900" y="812800"/>
          <p14:tracePt t="176266" x="7581900" y="857250"/>
          <p14:tracePt t="176280" x="7581900" y="914400"/>
          <p14:tracePt t="176282" x="7588250" y="965200"/>
          <p14:tracePt t="176297" x="7588250" y="996950"/>
          <p14:tracePt t="176299" x="7588250" y="1041400"/>
          <p14:tracePt t="176313" x="7588250" y="1104900"/>
          <p14:tracePt t="176330" x="7588250" y="1130300"/>
          <p14:tracePt t="176347" x="7594600" y="1206500"/>
          <p14:tracePt t="176362" x="7607300" y="1219200"/>
          <p14:tracePt t="176363" x="7632700" y="1231900"/>
          <p14:tracePt t="176379" x="7715250" y="1250950"/>
          <p14:tracePt t="176395" x="7797800" y="1244600"/>
          <p14:tracePt t="176413" x="7829550" y="1231900"/>
          <p14:tracePt t="176430" x="7842250" y="1200150"/>
          <p14:tracePt t="176447" x="7835900" y="1174750"/>
          <p14:tracePt t="176464" x="7816850" y="1155700"/>
          <p14:tracePt t="176480" x="7778750" y="1130300"/>
          <p14:tracePt t="176497" x="7727950" y="1111250"/>
          <p14:tracePt t="176501" x="7702550" y="1111250"/>
          <p14:tracePt t="176512" x="7677150" y="1104900"/>
          <p14:tracePt t="176515" x="7658100" y="1104900"/>
          <p14:tracePt t="176530" x="7632700" y="1104900"/>
          <p14:tracePt t="176547" x="7569200" y="1130300"/>
          <p14:tracePt t="176564" x="7493000" y="1174750"/>
          <p14:tracePt t="176580" x="7448550" y="1200150"/>
          <p14:tracePt t="176582" x="7378700" y="1238250"/>
          <p14:tracePt t="176596" x="7321550" y="1263650"/>
          <p14:tracePt t="176599" x="7239000" y="1308100"/>
          <p14:tracePt t="176612" x="7188200" y="1339850"/>
          <p14:tracePt t="176630" x="7131050" y="1555750"/>
          <p14:tracePt t="176647" x="7283450" y="1727200"/>
          <p14:tracePt t="176664" x="7626350" y="1797050"/>
          <p14:tracePt t="176681" x="8013700" y="1809750"/>
          <p14:tracePt t="176697" x="8280400" y="1790700"/>
          <p14:tracePt t="176714" x="8369300" y="1727200"/>
          <p14:tracePt t="176731" x="8375650" y="1651000"/>
          <p14:tracePt t="176747" x="8369300" y="1587500"/>
          <p14:tracePt t="176765" x="8331200" y="1524000"/>
          <p14:tracePt t="176781" x="8299450" y="1498600"/>
          <p14:tracePt t="176798" x="8242300" y="1492250"/>
          <p14:tracePt t="176814" x="8172450" y="1524000"/>
          <p14:tracePt t="176829" x="8115300" y="1574800"/>
          <p14:tracePt t="176848" x="8096250" y="1612900"/>
          <p14:tracePt t="176864" x="8077200" y="1644650"/>
          <p14:tracePt t="176880" x="8026400" y="1682750"/>
          <p14:tracePt t="176897" x="7956550" y="1695450"/>
          <p14:tracePt t="176914" x="7880350" y="1714500"/>
          <p14:tracePt t="176932" x="7835900" y="1727200"/>
          <p14:tracePt t="176948" x="7823200" y="1739900"/>
          <p14:tracePt t="176964" x="7823200" y="1752600"/>
          <p14:tracePt t="176980" x="7823200" y="1765300"/>
          <p14:tracePt t="177003" x="7823200" y="1771650"/>
          <p14:tracePt t="177047" x="7823200" y="1784350"/>
          <p14:tracePt t="177064" x="7816850" y="1790700"/>
          <p14:tracePt t="177080" x="7791450" y="1803400"/>
          <p14:tracePt t="177097" x="7759700" y="1816100"/>
          <p14:tracePt t="177114" x="7734300" y="1816100"/>
          <p14:tracePt t="177183" x="7727950" y="1816100"/>
          <p14:tracePt t="177198" x="7689850" y="1822450"/>
          <p14:tracePt t="177214" x="7632700" y="1835150"/>
          <p14:tracePt t="177231" x="7556500" y="1854200"/>
          <p14:tracePt t="177247" x="7473950" y="1885950"/>
          <p14:tracePt t="177264" x="7359650" y="1924050"/>
          <p14:tracePt t="177281" x="7213600" y="1981200"/>
          <p14:tracePt t="177297" x="7061200" y="2051050"/>
          <p14:tracePt t="177314" x="6940550" y="2120900"/>
          <p14:tracePt t="177331" x="6858000" y="2184400"/>
          <p14:tracePt t="177348" x="6813550" y="2235200"/>
          <p14:tracePt t="177366" x="6711950" y="2355850"/>
          <p14:tracePt t="177381" x="6629400" y="2444750"/>
          <p14:tracePt t="177398" x="6546850" y="2533650"/>
          <p14:tracePt t="177413" x="6470650" y="2597150"/>
          <p14:tracePt t="177430" x="6413500" y="2641600"/>
          <p14:tracePt t="177448" x="6375400" y="2660650"/>
          <p14:tracePt t="177464" x="6369050" y="2660650"/>
          <p14:tracePt t="177498" x="6369050" y="2667000"/>
          <p14:tracePt t="177514" x="6362700" y="2736850"/>
          <p14:tracePt t="177533" x="6343650" y="2794000"/>
          <p14:tracePt t="177547" x="6324600" y="2851150"/>
          <p14:tracePt t="177567" x="6318250" y="2895600"/>
          <p14:tracePt t="177581" x="6318250" y="2921000"/>
          <p14:tracePt t="177598" x="6318250" y="2927350"/>
          <p14:tracePt t="177631" x="6318250" y="2933700"/>
          <p14:tracePt t="177648" x="6318250" y="2946400"/>
          <p14:tracePt t="177664" x="6318250" y="2971800"/>
          <p14:tracePt t="177681" x="6318250" y="3009900"/>
          <p14:tracePt t="177698" x="6318250" y="3035300"/>
          <p14:tracePt t="177714" x="6324600" y="3035300"/>
          <p14:tracePt t="177731" x="6324600" y="3041650"/>
          <p14:tracePt t="177764" x="6343650" y="3067050"/>
          <p14:tracePt t="177781" x="6388100" y="3111500"/>
          <p14:tracePt t="177798" x="6438900" y="3168650"/>
          <p14:tracePt t="177815" x="6515100" y="3238500"/>
          <p14:tracePt t="177832" x="6553200" y="3282950"/>
          <p14:tracePt t="177848" x="6597650" y="3321050"/>
          <p14:tracePt t="177852" x="6604000" y="3327400"/>
          <p14:tracePt t="177863" x="6616700" y="3327400"/>
          <p14:tracePt t="177883" x="6699250" y="3314700"/>
          <p14:tracePt t="177896" x="6788150" y="3282950"/>
          <p14:tracePt t="177914" x="6845300" y="3257550"/>
          <p14:tracePt t="177931" x="6921500" y="3219450"/>
          <p14:tracePt t="177948" x="6965950" y="3200400"/>
          <p14:tracePt t="177965" x="7004050" y="3155950"/>
          <p14:tracePt t="177981" x="7010400" y="3130550"/>
          <p14:tracePt t="177985" x="7010400" y="3117850"/>
          <p14:tracePt t="177998" x="7010400" y="3086100"/>
          <p14:tracePt t="178014" x="7010400" y="3060700"/>
          <p14:tracePt t="178032" x="6985000" y="3003550"/>
          <p14:tracePt t="178048" x="6965950" y="2971800"/>
          <p14:tracePt t="178065" x="6934200" y="2921000"/>
          <p14:tracePt t="178082" x="6908800" y="2889250"/>
          <p14:tracePt t="178099" x="6864350" y="2857500"/>
          <p14:tracePt t="178115" x="6858000" y="2851150"/>
          <p14:tracePt t="178132" x="6851650" y="2844800"/>
          <p14:tracePt t="178148" x="6838950" y="2838450"/>
          <p14:tracePt t="178165" x="6813550" y="2832100"/>
          <p14:tracePt t="178181" x="6724650" y="2825750"/>
          <p14:tracePt t="178197" x="6648450" y="2813050"/>
          <p14:tracePt t="178215" x="6578600" y="2800350"/>
          <p14:tracePt t="178231" x="6502400" y="2787650"/>
          <p14:tracePt t="178248" x="6483350" y="2781300"/>
          <p14:tracePt t="178265" x="6477000" y="2781300"/>
          <p14:tracePt t="178282" x="6470650" y="2781300"/>
          <p14:tracePt t="178297" x="6457950" y="2794000"/>
          <p14:tracePt t="178315" x="6457950" y="2813050"/>
          <p14:tracePt t="178332" x="6451600" y="2825750"/>
          <p14:tracePt t="178349" x="6445250" y="2851150"/>
          <p14:tracePt t="178365" x="6438900" y="2876550"/>
          <p14:tracePt t="178382" x="6496050" y="2952750"/>
          <p14:tracePt t="178398" x="6546850" y="3003550"/>
          <p14:tracePt t="178415" x="6578600" y="3048000"/>
          <p14:tracePt t="178432" x="6591300" y="3067050"/>
          <p14:tracePt t="178448" x="6591300" y="3079750"/>
          <p14:tracePt t="178481" x="6597650" y="3079750"/>
          <p14:tracePt t="178827" x="6604000" y="3067050"/>
          <p14:tracePt t="178849" x="6610350" y="3060700"/>
          <p14:tracePt t="178866" x="6616700" y="3054350"/>
          <p14:tracePt t="178883" x="6623050" y="3054350"/>
          <p14:tracePt t="178991" x="6623050" y="3048000"/>
          <p14:tracePt t="179153" x="6623050" y="3041650"/>
          <p14:tracePt t="179163" x="6616700" y="3035300"/>
          <p14:tracePt t="179171" x="6610350" y="3028950"/>
          <p14:tracePt t="179181" x="6597650" y="3009900"/>
          <p14:tracePt t="181603" x="6591300" y="3003550"/>
          <p14:tracePt t="181612" x="6584950" y="2990850"/>
          <p14:tracePt t="181622" x="6559550" y="2971800"/>
          <p14:tracePt t="181635" x="6496050" y="2946400"/>
          <p14:tracePt t="181651" x="6445250" y="2940050"/>
          <p14:tracePt t="181668" x="6438900" y="2940050"/>
          <p14:tracePt t="181755" x="6451600" y="2940050"/>
          <p14:tracePt t="181787" x="6457950" y="2940050"/>
          <p14:tracePt t="181797" x="6477000" y="2940050"/>
          <p14:tracePt t="181804" x="6489700" y="2940050"/>
          <p14:tracePt t="181817" x="6572250" y="2933700"/>
          <p14:tracePt t="181835" x="6673850" y="2914650"/>
          <p14:tracePt t="181853" x="6769100" y="2895600"/>
          <p14:tracePt t="181868" x="6819900" y="2876550"/>
          <p14:tracePt t="181885" x="6851650" y="2851150"/>
          <p14:tracePt t="181902" x="6864350" y="2844800"/>
          <p14:tracePt t="181918" x="6877050" y="2832100"/>
          <p14:tracePt t="181934" x="6889750" y="2819400"/>
          <p14:tracePt t="181952" x="6902450" y="2813050"/>
          <p14:tracePt t="181968" x="6915150" y="2806700"/>
          <p14:tracePt t="182018" x="6921500" y="2800350"/>
          <p14:tracePt t="182035" x="6934200" y="2787650"/>
          <p14:tracePt t="182053" x="6946900" y="2781300"/>
          <p14:tracePt t="182067" x="6965950" y="2774950"/>
          <p14:tracePt t="182084" x="6985000" y="2774950"/>
          <p14:tracePt t="182102" x="7004050" y="2774950"/>
          <p14:tracePt t="182118" x="7035800" y="2768600"/>
          <p14:tracePt t="182135" x="7073900" y="2755900"/>
          <p14:tracePt t="182152" x="7124700" y="2736850"/>
          <p14:tracePt t="182168" x="7181850" y="2705100"/>
          <p14:tracePt t="182172" x="7213600" y="2686050"/>
          <p14:tracePt t="182184" x="7232650" y="2673350"/>
          <p14:tracePt t="182202" x="7296150" y="2616200"/>
          <p14:tracePt t="182218" x="7378700" y="2520950"/>
          <p14:tracePt t="182222" x="7442200" y="2470150"/>
          <p14:tracePt t="182235" x="7473950" y="2451100"/>
          <p14:tracePt t="182239" x="7531100" y="2413000"/>
          <p14:tracePt t="182250" x="7556500" y="2400300"/>
          <p14:tracePt t="182254" x="7607300" y="2362200"/>
          <p14:tracePt t="182268" x="7632700" y="2343150"/>
          <p14:tracePt t="182271" x="7683500" y="2311400"/>
          <p14:tracePt t="182284" x="7753350" y="2254250"/>
          <p14:tracePt t="182303" x="7829550" y="2190750"/>
          <p14:tracePt t="182318" x="7905750" y="2120900"/>
          <p14:tracePt t="182335" x="7969250" y="2038350"/>
          <p14:tracePt t="182351" x="8032750" y="1962150"/>
          <p14:tracePt t="182367" x="8070850" y="1892300"/>
          <p14:tracePt t="182385" x="8102600" y="1828800"/>
          <p14:tracePt t="182401" x="8121650" y="1771650"/>
          <p14:tracePt t="182406" x="8128000" y="1758950"/>
          <p14:tracePt t="182419" x="8147050" y="1714500"/>
          <p14:tracePt t="182435" x="8172450" y="1644650"/>
          <p14:tracePt t="182452" x="8197850" y="1549400"/>
          <p14:tracePt t="182456" x="8210550" y="1511300"/>
          <p14:tracePt t="182470" x="8248650" y="1397000"/>
          <p14:tracePt t="182485" x="8280400" y="1333500"/>
          <p14:tracePt t="182502" x="8318500" y="1244600"/>
          <p14:tracePt t="182519" x="8343900" y="1168400"/>
          <p14:tracePt t="182536" x="8350250" y="1149350"/>
          <p14:tracePt t="182597" x="8350250" y="1155700"/>
          <p14:tracePt t="182612" x="8350250" y="1162050"/>
          <p14:tracePt t="182622" x="8350250" y="1168400"/>
          <p14:tracePt t="182700" x="8350250" y="1181100"/>
          <p14:tracePt t="182709" x="8350250" y="1187450"/>
          <p14:tracePt t="182710" x="8356600" y="1200150"/>
          <p14:tracePt t="182737" x="8369300" y="1244600"/>
          <p14:tracePt t="182753" x="8382000" y="1295400"/>
          <p14:tracePt t="182769" x="8388350" y="1327150"/>
          <p14:tracePt t="182787" x="8407400" y="1422400"/>
          <p14:tracePt t="182802" x="8432800" y="1549400"/>
          <p14:tracePt t="182819" x="8483600" y="1727200"/>
          <p14:tracePt t="182835" x="8566150" y="1981200"/>
          <p14:tracePt t="182852" x="8648700" y="2165350"/>
          <p14:tracePt t="182869" x="8743950" y="2355850"/>
          <p14:tracePt t="182886" x="8820150" y="2482850"/>
          <p14:tracePt t="182902" x="8934450" y="2635250"/>
          <p14:tracePt t="182906" x="9004300" y="2724150"/>
          <p14:tracePt t="182919" x="9086850" y="2825750"/>
          <p14:tracePt t="182924" x="9175750" y="2946400"/>
          <p14:tracePt t="182934" x="9245600" y="3028950"/>
          <p14:tracePt t="182951" x="9455150" y="3327400"/>
          <p14:tracePt t="182971" x="9594850" y="3594100"/>
          <p14:tracePt t="182986" x="9620250" y="3689350"/>
          <p14:tracePt t="183002" x="9626600" y="3740150"/>
          <p14:tracePt t="183019" x="9626600" y="3746500"/>
          <p14:tracePt t="183129" x="9639300" y="3746500"/>
          <p14:tracePt t="183139" x="9652000" y="3746500"/>
          <p14:tracePt t="183151" x="9702800" y="3733800"/>
          <p14:tracePt t="183169" x="9798050" y="3695700"/>
          <p14:tracePt t="183185" x="9861550" y="3644900"/>
          <p14:tracePt t="183203" x="9893300" y="3613150"/>
          <p14:tracePt t="183220" x="9918700" y="3600450"/>
          <p14:tracePt t="183236" x="9944100" y="3600450"/>
          <p14:tracePt t="183253" x="9963150" y="3600450"/>
          <p14:tracePt t="183270" x="9988550" y="3600450"/>
          <p14:tracePt t="183286" x="10001250" y="3594100"/>
          <p14:tracePt t="183303" x="10007600" y="3587750"/>
          <p14:tracePt t="183320" x="10007600" y="3575050"/>
          <p14:tracePt t="183337" x="10007600" y="3549650"/>
          <p14:tracePt t="183341" x="10007600" y="3530600"/>
          <p14:tracePt t="183351" x="10007600" y="3517900"/>
          <p14:tracePt t="183353" x="10007600" y="3511550"/>
          <p14:tracePt t="183369" x="10001250" y="3511550"/>
          <p14:tracePt t="183420" x="9994900" y="3511550"/>
          <p14:tracePt t="183437" x="9988550" y="3517900"/>
          <p14:tracePt t="183452" x="9969500" y="3530600"/>
          <p14:tracePt t="183470" x="9956800" y="3543300"/>
          <p14:tracePt t="183486" x="9944100" y="3549650"/>
          <p14:tracePt t="183503" x="9925050" y="3581400"/>
          <p14:tracePt t="183519" x="9912350" y="3606800"/>
          <p14:tracePt t="183535" x="9893300" y="3625850"/>
          <p14:tracePt t="183536" x="9880600" y="3638550"/>
          <p14:tracePt t="183552" x="9867900" y="3644900"/>
          <p14:tracePt t="183556" x="9855200" y="3644900"/>
          <p14:tracePt t="183570" x="9842500" y="3644900"/>
          <p14:tracePt t="183574" x="9823450" y="3644900"/>
          <p14:tracePt t="183587" x="9791700" y="3625850"/>
          <p14:tracePt t="183603" x="9715500" y="3575050"/>
          <p14:tracePt t="183621" x="9632950" y="3492500"/>
          <p14:tracePt t="183637" x="9493250" y="3346450"/>
          <p14:tracePt t="183653" x="9296400" y="3155950"/>
          <p14:tracePt t="183670" x="9105900" y="2990850"/>
          <p14:tracePt t="183687" x="8870950" y="2768600"/>
          <p14:tracePt t="183703" x="8667750" y="2565400"/>
          <p14:tracePt t="183719" x="8413750" y="2292350"/>
          <p14:tracePt t="183736" x="8267700" y="2082800"/>
          <p14:tracePt t="183753" x="8172450" y="1898650"/>
          <p14:tracePt t="183770" x="8115300" y="1733550"/>
          <p14:tracePt t="183786" x="8070850" y="1625600"/>
          <p14:tracePt t="183788" x="8045450" y="1587500"/>
          <p14:tracePt t="183802" x="8032750" y="1574800"/>
          <p14:tracePt t="183803" x="8026400" y="1568450"/>
          <p14:tracePt t="183819" x="8026400" y="1562100"/>
          <p14:tracePt t="183943" x="8026400" y="1555750"/>
          <p14:tracePt t="183954" x="8020050" y="1549400"/>
          <p14:tracePt t="183959" x="8020050" y="1530350"/>
          <p14:tracePt t="183969" x="8013700" y="1524000"/>
          <p14:tracePt t="183986" x="8013700" y="1492250"/>
          <p14:tracePt t="184003" x="8013700" y="1466850"/>
          <p14:tracePt t="184007" x="8013700" y="1454150"/>
          <p14:tracePt t="184019" x="8013700" y="1441450"/>
          <p14:tracePt t="184022" x="8020050" y="1441450"/>
          <p14:tracePt t="184037" x="8020050" y="1428750"/>
          <p14:tracePt t="184055" x="8020050" y="1422400"/>
          <p14:tracePt t="184087" x="8020050" y="1409700"/>
          <p14:tracePt t="184103" x="8020050" y="1397000"/>
          <p14:tracePt t="184120" x="8013700" y="1371600"/>
          <p14:tracePt t="184136" x="8001000" y="1346200"/>
          <p14:tracePt t="184153" x="7994650" y="1327150"/>
          <p14:tracePt t="184170" x="7988300" y="1314450"/>
          <p14:tracePt t="184186" x="7981950" y="1308100"/>
          <p14:tracePt t="184495" x="7981950" y="1301750"/>
          <p14:tracePt t="184505" x="7981950" y="1295400"/>
          <p14:tracePt t="184520" x="7981950" y="1276350"/>
          <p14:tracePt t="184538" x="7981950" y="1263650"/>
          <p14:tracePt t="184555" x="7981950" y="1250950"/>
          <p14:tracePt t="184648" x="7994650" y="1257300"/>
          <p14:tracePt t="184658" x="8007350" y="1263650"/>
          <p14:tracePt t="184670" x="8070850" y="1289050"/>
          <p14:tracePt t="184687" x="8178800" y="1327150"/>
          <p14:tracePt t="184704" x="8267700" y="1346200"/>
          <p14:tracePt t="184720" x="8356600" y="1352550"/>
          <p14:tracePt t="184737" x="8407400" y="1333500"/>
          <p14:tracePt t="184754" x="8458200" y="1282700"/>
          <p14:tracePt t="184770" x="8489950" y="1244600"/>
          <p14:tracePt t="184787" x="8509000" y="1212850"/>
          <p14:tracePt t="184804" x="8515350" y="1187450"/>
          <p14:tracePt t="184823" x="8509000" y="1149350"/>
          <p14:tracePt t="184837" x="8496300" y="1143000"/>
          <p14:tracePt t="184854" x="8432800" y="1111250"/>
          <p14:tracePt t="184870" x="8280400" y="1041400"/>
          <p14:tracePt t="184888" x="8191500" y="1016000"/>
          <p14:tracePt t="184907" x="8089900" y="990600"/>
          <p14:tracePt t="184920" x="8001000" y="990600"/>
          <p14:tracePt t="184937" x="7931150" y="1003300"/>
          <p14:tracePt t="184954" x="7867650" y="1041400"/>
          <p14:tracePt t="184970" x="7804150" y="1079500"/>
          <p14:tracePt t="184987" x="7759700" y="1117600"/>
          <p14:tracePt t="185004" x="7715250" y="1187450"/>
          <p14:tracePt t="185021" x="7702550" y="1244600"/>
          <p14:tracePt t="185039" x="7702550" y="1289050"/>
          <p14:tracePt t="185044" x="7708900" y="1314450"/>
          <p14:tracePt t="185054" x="7721600" y="1339850"/>
          <p14:tracePt t="185070" x="7753350" y="1390650"/>
          <p14:tracePt t="185089" x="7797800" y="1447800"/>
          <p14:tracePt t="185104" x="7804150" y="1460500"/>
          <p14:tracePt t="185107" x="7810500" y="1466850"/>
          <p14:tracePt t="185121" x="7823200" y="1504950"/>
          <p14:tracePt t="185139" x="7848600" y="1568450"/>
          <p14:tracePt t="185154" x="7880350" y="1644650"/>
          <p14:tracePt t="185171" x="7912100" y="1746250"/>
          <p14:tracePt t="185187" x="7956550" y="1866900"/>
          <p14:tracePt t="185204" x="8013700" y="2044700"/>
          <p14:tracePt t="185221" x="8058150" y="2178050"/>
          <p14:tracePt t="185239" x="8128000" y="2355850"/>
          <p14:tracePt t="185254" x="8210550" y="2508250"/>
          <p14:tracePt t="185271" x="8299450" y="2609850"/>
          <p14:tracePt t="185289" x="8458200" y="2730500"/>
          <p14:tracePt t="185304" x="8623300" y="2832100"/>
          <p14:tracePt t="185321" x="8756650" y="2914650"/>
          <p14:tracePt t="185340" x="8832850" y="2978150"/>
          <p14:tracePt t="185354" x="8839200" y="2997200"/>
          <p14:tracePt t="185374" x="8845550" y="3009900"/>
          <p14:tracePt t="185388" x="8845550" y="3022600"/>
          <p14:tracePt t="185438" x="8845550" y="3035300"/>
          <p14:tracePt t="185454" x="8851900" y="3041650"/>
          <p14:tracePt t="185470" x="8864600" y="3041650"/>
          <p14:tracePt t="185489" x="8890000" y="3035300"/>
          <p14:tracePt t="185504" x="8915400" y="3016250"/>
          <p14:tracePt t="185521" x="8934450" y="2997200"/>
          <p14:tracePt t="185537" x="8966200" y="2971800"/>
          <p14:tracePt t="185555" x="8978900" y="2946400"/>
          <p14:tracePt t="185558" x="8991600" y="2933700"/>
          <p14:tracePt t="185571" x="8997950" y="2927350"/>
          <p14:tracePt t="185575" x="9004300" y="2914650"/>
          <p14:tracePt t="185586" x="9004300" y="2908300"/>
          <p14:tracePt t="185589" x="9004300" y="2901950"/>
          <p14:tracePt t="185605" x="9004300" y="2889250"/>
          <p14:tracePt t="185622" x="8997950" y="2882900"/>
          <p14:tracePt t="185637" x="8978900" y="2870200"/>
          <p14:tracePt t="185654" x="8940800" y="2857500"/>
          <p14:tracePt t="185670" x="8864600" y="2851150"/>
          <p14:tracePt t="185688" x="8769350" y="2844800"/>
          <p14:tracePt t="185704" x="8712200" y="2844800"/>
          <p14:tracePt t="185720" x="8655050" y="2851150"/>
          <p14:tracePt t="185737" x="8629650" y="2857500"/>
          <p14:tracePt t="185754" x="8604250" y="2870200"/>
          <p14:tracePt t="185771" x="8591550" y="2876550"/>
          <p14:tracePt t="185787" x="8591550" y="2882900"/>
          <p14:tracePt t="185804" x="8585200" y="2895600"/>
          <p14:tracePt t="185809" x="8585200" y="2908300"/>
          <p14:tracePt t="185822" x="8578850" y="2933700"/>
          <p14:tracePt t="185838" x="8572500" y="2971800"/>
          <p14:tracePt t="185855" x="8572500" y="3041650"/>
          <p14:tracePt t="185872" x="8610600" y="3105150"/>
          <p14:tracePt t="185888" x="8661400" y="3175000"/>
          <p14:tracePt t="185905" x="8705850" y="3225800"/>
          <p14:tracePt t="185921" x="8769350" y="3289300"/>
          <p14:tracePt t="185938" x="8820150" y="3314700"/>
          <p14:tracePt t="185955" x="8858250" y="3333750"/>
          <p14:tracePt t="185960" x="8890000" y="3359150"/>
          <p14:tracePt t="185970" x="8902700" y="3371850"/>
          <p14:tracePt t="185988" x="8928100" y="3390900"/>
          <p14:tracePt t="186004" x="8978900" y="3429000"/>
          <p14:tracePt t="186008" x="9004300" y="3448050"/>
          <p14:tracePt t="186020" x="9029700" y="3454400"/>
          <p14:tracePt t="186038" x="9137650" y="3473450"/>
          <p14:tracePt t="186055" x="9283700" y="3416300"/>
          <p14:tracePt t="186072" x="9347200" y="3327400"/>
          <p14:tracePt t="186088" x="9372600" y="3270250"/>
          <p14:tracePt t="186105" x="9398000" y="3225800"/>
          <p14:tracePt t="186122" x="9404350" y="3206750"/>
          <p14:tracePt t="186138" x="9417050" y="3194050"/>
          <p14:tracePt t="186155" x="9417050" y="3187700"/>
          <p14:tracePt t="186171" x="9423400" y="3181350"/>
          <p14:tracePt t="186188" x="9436100" y="3162300"/>
          <p14:tracePt t="186205" x="9442450" y="3111500"/>
          <p14:tracePt t="186222" x="9423400" y="3048000"/>
          <p14:tracePt t="186238" x="9385300" y="2971800"/>
          <p14:tracePt t="186255" x="9347200" y="2921000"/>
          <p14:tracePt t="186272" x="9315450" y="2889250"/>
          <p14:tracePt t="186288" x="9302750" y="2882900"/>
          <p14:tracePt t="186292" x="9296400" y="2882900"/>
          <p14:tracePt t="186304" x="9283700" y="2882900"/>
          <p14:tracePt t="186322" x="9251950" y="2882900"/>
          <p14:tracePt t="186338" x="9232900" y="2889250"/>
          <p14:tracePt t="186355" x="9220200" y="2895600"/>
          <p14:tracePt t="186372" x="9213850" y="2895600"/>
          <p14:tracePt t="186389" x="9201150" y="2895600"/>
          <p14:tracePt t="186405" x="9194800" y="2895600"/>
          <p14:tracePt t="186422" x="9182100" y="2895600"/>
          <p14:tracePt t="186438" x="9163050" y="2901950"/>
          <p14:tracePt t="186455" x="9144000" y="2901950"/>
          <p14:tracePt t="186472" x="9124950" y="2908300"/>
          <p14:tracePt t="186488" x="9112250" y="2914650"/>
          <p14:tracePt t="186505" x="9105900" y="2921000"/>
          <p14:tracePt t="186508" x="9099550" y="2927350"/>
          <p14:tracePt t="186520" x="9093200" y="2933700"/>
          <p14:tracePt t="186523" x="9093200" y="2940050"/>
          <p14:tracePt t="186537" x="9086850" y="2940050"/>
          <p14:tracePt t="186556" x="9067800" y="2971800"/>
          <p14:tracePt t="186572" x="9048750" y="3003550"/>
          <p14:tracePt t="186588" x="9029700" y="3035300"/>
          <p14:tracePt t="186605" x="9017000" y="3060700"/>
          <p14:tracePt t="186622" x="9004300" y="3079750"/>
          <p14:tracePt t="186719" x="9004300" y="3086100"/>
          <p14:tracePt t="186728" x="8997950" y="3092450"/>
          <p14:tracePt t="186737" x="8997950" y="3111500"/>
          <p14:tracePt t="186756" x="8997950" y="3155950"/>
          <p14:tracePt t="186774" x="8997950" y="3213100"/>
          <p14:tracePt t="186789" x="8997950" y="3219450"/>
          <p14:tracePt t="186792" x="8997950" y="3225800"/>
          <p14:tracePt t="186806" x="8997950" y="3232150"/>
          <p14:tracePt t="186822" x="8997950" y="3244850"/>
          <p14:tracePt t="186839" x="9010650" y="3276600"/>
          <p14:tracePt t="186855" x="9036050" y="3308350"/>
          <p14:tracePt t="186871" x="9080500" y="3359150"/>
          <p14:tracePt t="186889" x="9118600" y="3403600"/>
          <p14:tracePt t="186905" x="9175750" y="3429000"/>
          <p14:tracePt t="186922" x="9226550" y="3422650"/>
          <p14:tracePt t="186938" x="9277350" y="3403600"/>
          <p14:tracePt t="186955" x="9321800" y="3359150"/>
          <p14:tracePt t="186972" x="9340850" y="3333750"/>
          <p14:tracePt t="186989" x="9347200" y="3308350"/>
          <p14:tracePt t="187006" x="9359900" y="3282950"/>
          <p14:tracePt t="187023" x="9366250" y="3257550"/>
          <p14:tracePt t="187025" x="9366250" y="3244850"/>
          <p14:tracePt t="187039" x="9372600" y="3244850"/>
          <p14:tracePt t="187042" x="9372600" y="3238500"/>
          <p14:tracePt t="187072" x="9366250" y="3225800"/>
          <p14:tracePt t="187089" x="9340850" y="3206750"/>
          <p14:tracePt t="187106" x="9328150" y="3194050"/>
          <p14:tracePt t="187122" x="9315450" y="3181350"/>
          <p14:tracePt t="187139" x="9309100" y="3175000"/>
          <p14:tracePt t="187156" x="9309100" y="3168650"/>
          <p14:tracePt t="187172" x="9302750" y="3168650"/>
          <p14:tracePt t="187189" x="9296400" y="3162300"/>
          <p14:tracePt t="187206" x="9290050" y="3155950"/>
          <p14:tracePt t="187222" x="9283700" y="3155950"/>
          <p14:tracePt t="187256" x="9277350" y="3155950"/>
          <p14:tracePt t="187273" x="9271000" y="3155950"/>
          <p14:tracePt t="187289" x="9264650" y="3155950"/>
          <p14:tracePt t="187499" x="9258300" y="3149600"/>
          <p14:tracePt t="187508" x="9258300" y="3143250"/>
          <p14:tracePt t="187523" x="9251950" y="3143250"/>
          <p14:tracePt t="187557" x="9245600" y="3136900"/>
          <p14:tracePt t="187573" x="9239250" y="3130550"/>
          <p14:tracePt t="187577" x="9232900" y="3130550"/>
          <p14:tracePt t="187691" x="9226550" y="3130550"/>
          <p14:tracePt t="187706" x="9207500" y="3130550"/>
          <p14:tracePt t="188383" x="9201150" y="3117850"/>
          <p14:tracePt t="188392" x="9194800" y="3098800"/>
          <p14:tracePt t="188407" x="9163050" y="2990850"/>
          <p14:tracePt t="188424" x="9112250" y="2832100"/>
          <p14:tracePt t="188440" x="9067800" y="2660650"/>
          <p14:tracePt t="188457" x="9029700" y="2495550"/>
          <p14:tracePt t="188474" x="9004300" y="2343150"/>
          <p14:tracePt t="188489" x="8991600" y="2190750"/>
          <p14:tracePt t="188507" x="8966200" y="2012950"/>
          <p14:tracePt t="188524" x="8934450" y="1873250"/>
          <p14:tracePt t="188541" x="8858250" y="1670050"/>
          <p14:tracePt t="188557" x="8775700" y="1549400"/>
          <p14:tracePt t="188575" x="8699500" y="1473200"/>
          <p14:tracePt t="188591" x="8642350" y="1422400"/>
          <p14:tracePt t="188607" x="8616950" y="1403350"/>
          <p14:tracePt t="188626" x="8610600" y="1397000"/>
          <p14:tracePt t="188642" x="8597900" y="1397000"/>
          <p14:tracePt t="188657" x="8515350" y="1377950"/>
          <p14:tracePt t="188674" x="8369300" y="1339850"/>
          <p14:tracePt t="188691" x="8089900" y="1257300"/>
          <p14:tracePt t="188707" x="7842250" y="1181100"/>
          <p14:tracePt t="188724" x="7664450" y="1111250"/>
          <p14:tracePt t="188740" x="7588250" y="1066800"/>
          <p14:tracePt t="188757" x="7562850" y="1054100"/>
          <p14:tracePt t="188774" x="7556500" y="1066800"/>
          <p14:tracePt t="188790" x="7562850" y="1123950"/>
          <p14:tracePt t="188792" x="7575550" y="1162050"/>
          <p14:tracePt t="188807" x="7594600" y="1200150"/>
          <p14:tracePt t="188810" x="7626350" y="1257300"/>
          <p14:tracePt t="188822" x="7677150" y="1320800"/>
          <p14:tracePt t="188840" x="7727950" y="1358900"/>
          <p14:tracePt t="188857" x="7797800" y="1384300"/>
          <p14:tracePt t="188874" x="7861300" y="1403350"/>
          <p14:tracePt t="188891" x="7924800" y="1416050"/>
          <p14:tracePt t="188907" x="7962900" y="1422400"/>
          <p14:tracePt t="188924" x="7981950" y="1428750"/>
          <p14:tracePt t="188940" x="7988300" y="1435100"/>
          <p14:tracePt t="188999" x="7994650" y="1428750"/>
          <p14:tracePt t="189008" x="7994650" y="1422400"/>
          <p14:tracePt t="189012" x="8001000" y="1403350"/>
          <p14:tracePt t="189057" x="8001000" y="1397000"/>
          <p14:tracePt t="189177" x="7988300" y="1397000"/>
          <p14:tracePt t="189185" x="7975600" y="1397000"/>
          <p14:tracePt t="189191" x="7962900" y="1403350"/>
          <p14:tracePt t="189208" x="7924800" y="1416050"/>
          <p14:tracePt t="189225" x="7912100" y="1428750"/>
          <p14:tracePt t="189241" x="7886700" y="1454150"/>
          <p14:tracePt t="189257" x="7874000" y="1473200"/>
          <p14:tracePt t="189274" x="7867650" y="1479550"/>
          <p14:tracePt t="189291" x="7854950" y="1511300"/>
          <p14:tracePt t="189307" x="7854950" y="1530350"/>
          <p14:tracePt t="189324" x="7854950" y="1549400"/>
          <p14:tracePt t="189341" x="7854950" y="1581150"/>
          <p14:tracePt t="189344" x="7854950" y="1587500"/>
          <p14:tracePt t="189356" x="7861300" y="1587500"/>
          <p14:tracePt t="189374" x="7861300" y="1593850"/>
          <p14:tracePt t="189407" x="7886700" y="1581150"/>
          <p14:tracePt t="189424" x="7943850" y="1555750"/>
          <p14:tracePt t="189441" x="7988300" y="1524000"/>
          <p14:tracePt t="189458" x="8020050" y="1504950"/>
          <p14:tracePt t="189475" x="8026400" y="1504950"/>
          <p14:tracePt t="189525" x="7969250" y="1504950"/>
          <p14:tracePt t="189541" x="7880350" y="1504950"/>
          <p14:tracePt t="189558" x="7835900" y="1511300"/>
          <p14:tracePt t="194859" x="7829550" y="1511300"/>
          <p14:tracePt t="194874" x="7823200" y="1517650"/>
          <p14:tracePt t="194883" x="7816850" y="1524000"/>
          <p14:tracePt t="194897" x="7810500" y="1530350"/>
          <p14:tracePt t="195002" x="7804150" y="1543050"/>
          <p14:tracePt t="195011" x="7797800" y="1574800"/>
          <p14:tracePt t="195019" x="7791450" y="1612900"/>
          <p14:tracePt t="195029" x="7785100" y="1651000"/>
          <p14:tracePt t="195046" x="7785100" y="1739900"/>
          <p14:tracePt t="195062" x="7791450" y="1822450"/>
          <p14:tracePt t="195079" x="7816850" y="1911350"/>
          <p14:tracePt t="195096" x="7823200" y="1955800"/>
          <p14:tracePt t="195112" x="7829550" y="1974850"/>
          <p14:tracePt t="195116" x="7829550" y="1981200"/>
          <p14:tracePt t="195128" x="7829550" y="2000250"/>
          <p14:tracePt t="195146" x="7829550" y="2082800"/>
          <p14:tracePt t="195163" x="7829550" y="2159000"/>
          <p14:tracePt t="195180" x="7829550" y="2235200"/>
          <p14:tracePt t="195197" x="7829550" y="2324100"/>
          <p14:tracePt t="195213" x="7829550" y="2406650"/>
          <p14:tracePt t="195230" x="7797800" y="2482850"/>
          <p14:tracePt t="195246" x="7778750" y="2527300"/>
          <p14:tracePt t="195262" x="7766050" y="2565400"/>
          <p14:tracePt t="195279" x="7766050" y="2635250"/>
          <p14:tracePt t="195296" x="7785100" y="2717800"/>
          <p14:tracePt t="195312" x="7785100" y="2876550"/>
          <p14:tracePt t="195329" x="7740650" y="3035300"/>
          <p14:tracePt t="195346" x="7670800" y="3200400"/>
          <p14:tracePt t="195349" x="7651750" y="3238500"/>
          <p14:tracePt t="195361" x="7607300" y="3321050"/>
          <p14:tracePt t="195362" x="7562850" y="3409950"/>
          <p14:tracePt t="195378" x="7512050" y="3498850"/>
          <p14:tracePt t="195396" x="7410450" y="3670300"/>
          <p14:tracePt t="195413" x="7302500" y="3867150"/>
          <p14:tracePt t="195429" x="7239000" y="3968750"/>
          <p14:tracePt t="195446" x="7169150" y="4070350"/>
          <p14:tracePt t="195462" x="7137400" y="4114800"/>
          <p14:tracePt t="195479" x="7131050" y="4133850"/>
          <p14:tracePt t="195496" x="7131050" y="4146550"/>
          <p14:tracePt t="195499" x="7131050" y="4152900"/>
          <p14:tracePt t="195513" x="7124700" y="4159250"/>
          <p14:tracePt t="195529" x="7112000" y="4159250"/>
          <p14:tracePt t="195546" x="7080250" y="4184650"/>
          <p14:tracePt t="195563" x="7042150" y="4222750"/>
          <p14:tracePt t="195579" x="7010400" y="4267200"/>
          <p14:tracePt t="195582" x="6997700" y="4286250"/>
          <p14:tracePt t="195596" x="6985000" y="4298950"/>
          <p14:tracePt t="195599" x="6985000" y="4311650"/>
          <p14:tracePt t="195690" x="6991350" y="4305300"/>
          <p14:tracePt t="195698" x="6991350" y="4298950"/>
          <p14:tracePt t="195713" x="6997700" y="4292600"/>
          <p14:tracePt t="198454" x="6985000" y="4273550"/>
          <p14:tracePt t="198462" x="6959600" y="4254500"/>
          <p14:tracePt t="198469" x="6896100" y="4210050"/>
          <p14:tracePt t="198484" x="6711950" y="4121150"/>
          <p14:tracePt t="198499" x="6477000" y="4044950"/>
          <p14:tracePt t="198515" x="6311900" y="4025900"/>
          <p14:tracePt t="198532" x="6223000" y="4013200"/>
          <p14:tracePt t="198549" x="6216650" y="4013200"/>
          <p14:tracePt t="198582" x="6210300" y="4013200"/>
          <p14:tracePt t="198599" x="6203950" y="4000500"/>
          <p14:tracePt t="198616" x="6178550" y="3981450"/>
          <p14:tracePt t="198632" x="6140450" y="3962400"/>
          <p14:tracePt t="198649" x="6096000" y="3956050"/>
          <p14:tracePt t="198653" x="6096000" y="3949700"/>
          <p14:tracePt t="198665" x="6108700" y="3943350"/>
          <p14:tracePt t="198682" x="6159500" y="3905250"/>
          <p14:tracePt t="198699" x="6267450" y="3822700"/>
          <p14:tracePt t="198716" x="6305550" y="3790950"/>
          <p14:tracePt t="198733" x="6394450" y="3733800"/>
          <p14:tracePt t="198749" x="6457950" y="3689350"/>
          <p14:tracePt t="198765" x="6521450" y="3644900"/>
          <p14:tracePt t="198768" x="6584950" y="3594100"/>
          <p14:tracePt t="198782" x="6781800" y="3435350"/>
          <p14:tracePt t="198798" x="7010400" y="3263900"/>
          <p14:tracePt t="198815" x="7219950" y="3098800"/>
          <p14:tracePt t="198832" x="7442200" y="2908300"/>
          <p14:tracePt t="198849" x="7658100" y="2686050"/>
          <p14:tracePt t="198865" x="7823200" y="2495550"/>
          <p14:tracePt t="198882" x="7937500" y="2343150"/>
          <p14:tracePt t="198899" x="8020050" y="2159000"/>
          <p14:tracePt t="198916" x="8039100" y="2006600"/>
          <p14:tracePt t="198932" x="8013700" y="1898650"/>
          <p14:tracePt t="198935" x="8001000" y="1866900"/>
          <p14:tracePt t="198949" x="7975600" y="1835150"/>
          <p14:tracePt t="198965" x="7956550" y="1822450"/>
          <p14:tracePt t="198982" x="7931150" y="1879600"/>
          <p14:tracePt t="198999" x="7880350" y="1968500"/>
          <p14:tracePt t="199015" x="7810500" y="2101850"/>
          <p14:tracePt t="199032" x="7753350" y="2228850"/>
          <p14:tracePt t="199049" x="7683500" y="2406650"/>
          <p14:tracePt t="199068" x="7639050" y="2584450"/>
          <p14:tracePt t="199070" x="7639050" y="2628900"/>
          <p14:tracePt t="199082" x="7632700" y="2730500"/>
          <p14:tracePt t="199085" x="7626350" y="2832100"/>
          <p14:tracePt t="199099" x="7626350" y="2946400"/>
          <p14:tracePt t="199115" x="7632700" y="3181350"/>
          <p14:tracePt t="199132" x="7639050" y="3352800"/>
          <p14:tracePt t="199149" x="7632700" y="3568700"/>
          <p14:tracePt t="199167" x="7594600" y="3727450"/>
          <p14:tracePt t="199184" x="7531100" y="3873500"/>
          <p14:tracePt t="199199" x="7512050" y="3898900"/>
          <p14:tracePt t="199274" x="7512050" y="3905250"/>
          <p14:tracePt t="199282" x="7505700" y="3905250"/>
          <p14:tracePt t="199290" x="7493000" y="3917950"/>
          <p14:tracePt t="199298" x="7473950" y="3930650"/>
          <p14:tracePt t="199316" x="7448550" y="3962400"/>
          <p14:tracePt t="199333" x="7423150" y="3987800"/>
          <p14:tracePt t="199336" x="7423150" y="3994150"/>
          <p14:tracePt t="199348" x="7423150" y="4000500"/>
          <p14:tracePt t="199365" x="7423150" y="4006850"/>
          <p14:tracePt t="199383" x="7423150" y="4013200"/>
          <p14:tracePt t="199400" x="7423150" y="4019550"/>
          <p14:tracePt t="199417" x="7416800" y="4051300"/>
          <p14:tracePt t="199433" x="7410450" y="4076700"/>
          <p14:tracePt t="199451" x="7404100" y="4108450"/>
          <p14:tracePt t="199465" x="7404100" y="4114800"/>
          <p14:tracePt t="200069" x="7404100" y="4108450"/>
          <p14:tracePt t="200084" x="7404100" y="4102100"/>
          <p14:tracePt t="200197" x="7397750" y="4108450"/>
          <p14:tracePt t="200246" x="7391400" y="4108450"/>
          <p14:tracePt t="200262" x="7385050" y="4114800"/>
          <p14:tracePt t="200286" x="7378700" y="4114800"/>
          <p14:tracePt t="200302" x="7372350" y="4121150"/>
          <p14:tracePt t="200407" x="7372350" y="4127500"/>
          <p14:tracePt t="200415" x="7366000" y="4127500"/>
          <p14:tracePt t="200434" x="7359650" y="4127500"/>
          <p14:tracePt t="200563" x="7353300" y="4127500"/>
          <p14:tracePt t="200584" x="7353300" y="4133850"/>
          <p14:tracePt t="200611" x="7346950" y="4133850"/>
          <p14:tracePt t="200621" x="7340600" y="4140200"/>
          <p14:tracePt t="200635" x="7334250" y="4152900"/>
          <p14:tracePt t="200650" x="7327900" y="4159250"/>
          <p14:tracePt t="200667" x="7315200" y="4178300"/>
          <p14:tracePt t="200684" x="7315200" y="4184650"/>
          <p14:tracePt t="200734" x="7315200" y="4191000"/>
          <p14:tracePt t="200751" x="7302500" y="4197350"/>
          <p14:tracePt t="200770" x="7289800" y="4216400"/>
          <p14:tracePt t="200784" x="7283450" y="4229100"/>
          <p14:tracePt t="200801" x="7264400" y="4260850"/>
          <p14:tracePt t="200817" x="7239000" y="4292600"/>
          <p14:tracePt t="200821" x="7232650" y="4311650"/>
          <p14:tracePt t="200834" x="7219950" y="4324350"/>
          <p14:tracePt t="200851" x="7200900" y="4337050"/>
          <p14:tracePt t="200884" x="7200900" y="4343400"/>
          <p14:tracePt t="200900" x="7194550" y="4356100"/>
          <p14:tracePt t="200917" x="7188200" y="4394200"/>
          <p14:tracePt t="200934" x="7188200" y="4438650"/>
          <p14:tracePt t="200937" x="7194550" y="4470400"/>
          <p14:tracePt t="200951" x="7200900" y="4502150"/>
          <p14:tracePt t="200970" x="7200900" y="4552950"/>
          <p14:tracePt t="200984" x="7200900" y="4572000"/>
          <p14:tracePt t="201000" x="7194550" y="4597400"/>
          <p14:tracePt t="201020" x="7175500" y="4610100"/>
          <p14:tracePt t="201034" x="7150100" y="4622800"/>
          <p14:tracePt t="201039" x="7124700" y="4629150"/>
          <p14:tracePt t="201049" x="7112000" y="4629150"/>
          <p14:tracePt t="201067" x="7086600" y="4635500"/>
          <p14:tracePt t="201084" x="7048500" y="4635500"/>
          <p14:tracePt t="201101" x="6965950" y="4622800"/>
          <p14:tracePt t="201117" x="6889750" y="4603750"/>
          <p14:tracePt t="201134" x="6819900" y="4565650"/>
          <p14:tracePt t="201151" x="6699250" y="4489450"/>
          <p14:tracePt t="201157" x="6629400" y="4445000"/>
          <p14:tracePt t="201168" x="6546850" y="4387850"/>
          <p14:tracePt t="201185" x="6381750" y="4235450"/>
          <p14:tracePt t="201203" x="6197600" y="4006850"/>
          <p14:tracePt t="201217" x="6121400" y="3886200"/>
          <p14:tracePt t="201233" x="6070600" y="3803650"/>
          <p14:tracePt t="201251" x="6057900" y="3784600"/>
          <p14:tracePt t="201301" x="6038850" y="3810000"/>
          <p14:tracePt t="201319" x="5994400" y="3892550"/>
          <p14:tracePt t="201333" x="5981700" y="3937000"/>
          <p14:tracePt t="201336" x="5962650" y="3975100"/>
          <p14:tracePt t="201351" x="5949950" y="4044950"/>
          <p14:tracePt t="201369" x="5943600" y="4133850"/>
          <p14:tracePt t="201384" x="5943600" y="4203700"/>
          <p14:tracePt t="201401" x="5962650" y="4337050"/>
          <p14:tracePt t="201418" x="5962650" y="4546600"/>
          <p14:tracePt t="201434" x="5892800" y="4826000"/>
          <p14:tracePt t="201451" x="5784850" y="5118100"/>
          <p14:tracePt t="201469" x="5670550" y="5410200"/>
          <p14:tracePt t="201484" x="5594350" y="5657850"/>
          <p14:tracePt t="201501" x="5581650" y="5784850"/>
          <p14:tracePt t="201518" x="5619750" y="5829300"/>
          <p14:tracePt t="201535" x="5676900" y="5861050"/>
          <p14:tracePt t="201537" x="5708650" y="5880100"/>
          <p14:tracePt t="201551" x="5734050" y="5911850"/>
          <p14:tracePt t="201568" x="5784850" y="6019800"/>
          <p14:tracePt t="201584" x="5791200" y="6083300"/>
          <p14:tracePt t="201601" x="5797550" y="6121400"/>
          <p14:tracePt t="201617" x="5810250" y="6146800"/>
          <p14:tracePt t="201635" x="5835650" y="6165850"/>
          <p14:tracePt t="201651" x="5886450" y="6184900"/>
          <p14:tracePt t="201668" x="5962650" y="6203950"/>
          <p14:tracePt t="201687" x="6013450" y="6216650"/>
          <p14:tracePt t="201690" x="6045200" y="6223000"/>
          <p14:tracePt t="201700" x="6070600" y="6229350"/>
          <p14:tracePt t="201718" x="6153150" y="6242050"/>
          <p14:tracePt t="201735" x="6235700" y="6248400"/>
          <p14:tracePt t="201740" x="6267450" y="6254750"/>
          <p14:tracePt t="201750" x="6299200" y="6261100"/>
          <p14:tracePt t="201768" x="6362700" y="6267450"/>
          <p14:tracePt t="201785" x="6432550" y="6280150"/>
          <p14:tracePt t="201801" x="6515100" y="6299200"/>
          <p14:tracePt t="201818" x="6584950" y="6311900"/>
          <p14:tracePt t="201835" x="6673850" y="6330950"/>
          <p14:tracePt t="201851" x="6731000" y="6324600"/>
          <p14:tracePt t="201868" x="6775450" y="6299200"/>
          <p14:tracePt t="201884" x="6813550" y="6267450"/>
          <p14:tracePt t="201902" x="6858000" y="6242050"/>
          <p14:tracePt t="201918" x="6915150" y="6229350"/>
          <p14:tracePt t="201934" x="6997700" y="6210300"/>
          <p14:tracePt t="201951" x="7061200" y="6184900"/>
          <p14:tracePt t="201969" x="7092950" y="6146800"/>
          <p14:tracePt t="201985" x="7112000" y="6096000"/>
          <p14:tracePt t="202001" x="7124700" y="6045200"/>
          <p14:tracePt t="202004" x="7131050" y="6013450"/>
          <p14:tracePt t="202018" x="7131050" y="5981700"/>
          <p14:tracePt t="202021" x="7131050" y="5956300"/>
          <p14:tracePt t="202035" x="7131050" y="5924550"/>
          <p14:tracePt t="202051" x="7131050" y="5880100"/>
          <p14:tracePt t="202068" x="7131050" y="5854700"/>
          <p14:tracePt t="202085" x="7124700" y="5835650"/>
          <p14:tracePt t="202101" x="7086600" y="5797550"/>
          <p14:tracePt t="202118" x="7029450" y="5772150"/>
          <p14:tracePt t="202134" x="6972300" y="5753100"/>
          <p14:tracePt t="202151" x="6908800" y="5734050"/>
          <p14:tracePt t="202168" x="6870700" y="5727700"/>
          <p14:tracePt t="202185" x="6851650" y="5715000"/>
          <p14:tracePt t="202201" x="6838950" y="5715000"/>
          <p14:tracePt t="202218" x="6832600" y="5708650"/>
          <p14:tracePt t="202251" x="6813550" y="5715000"/>
          <p14:tracePt t="202268" x="6762750" y="5753100"/>
          <p14:tracePt t="202285" x="6616700" y="5803900"/>
          <p14:tracePt t="202302" x="6464300" y="5810250"/>
          <p14:tracePt t="202319" x="6356350" y="5829300"/>
          <p14:tracePt t="202335" x="6311900" y="5835650"/>
          <p14:tracePt t="202405" x="6311900" y="5842000"/>
          <p14:tracePt t="202412" x="6311900" y="5848350"/>
          <p14:tracePt t="202418" x="6311900" y="5880100"/>
          <p14:tracePt t="202436" x="6292850" y="5943600"/>
          <p14:tracePt t="202453" x="6267450" y="5988050"/>
          <p14:tracePt t="202468" x="6248400" y="6019800"/>
          <p14:tracePt t="202485" x="6242050" y="6032500"/>
          <p14:tracePt t="202518" x="6248400" y="6038850"/>
          <p14:tracePt t="202535" x="6273800" y="6045200"/>
          <p14:tracePt t="202552" x="6280150" y="6045200"/>
          <p14:tracePt t="202571" x="6286500" y="6051550"/>
          <p14:tracePt t="202585" x="6305550" y="6070600"/>
          <p14:tracePt t="202602" x="6337300" y="6102350"/>
          <p14:tracePt t="202618" x="6356350" y="6115050"/>
          <p14:tracePt t="202635" x="6369050" y="6121400"/>
          <p14:tracePt t="202652" x="6400800" y="6127750"/>
          <p14:tracePt t="202669" x="6426200" y="6134100"/>
          <p14:tracePt t="202686" x="6445250" y="6146800"/>
          <p14:tracePt t="202703" x="6457950" y="6153150"/>
          <p14:tracePt t="202846" x="6464300" y="6153150"/>
          <p14:tracePt t="202856" x="6464300" y="6146800"/>
          <p14:tracePt t="202869" x="6470650" y="6146800"/>
          <p14:tracePt t="202886" x="6470650" y="6140450"/>
          <p14:tracePt t="202919" x="6477000" y="6140450"/>
          <p14:tracePt t="203589" x="6477000" y="6134100"/>
          <p14:tracePt t="203599" x="6483350" y="6134100"/>
          <p14:tracePt t="203607" x="6496050" y="6127750"/>
          <p14:tracePt t="203621" x="6534150" y="6127750"/>
          <p14:tracePt t="203637" x="6565900" y="6121400"/>
          <p14:tracePt t="203653" x="6584950" y="6115050"/>
          <p14:tracePt t="203670" x="6610350" y="6115050"/>
          <p14:tracePt t="203687" x="6661150" y="6102350"/>
          <p14:tracePt t="203703" x="6737350" y="6083300"/>
          <p14:tracePt t="203720" x="6813550" y="6038850"/>
          <p14:tracePt t="203737" x="7023100" y="5975350"/>
          <p14:tracePt t="203753" x="7315200" y="5861050"/>
          <p14:tracePt t="203770" x="7613650" y="5740400"/>
          <p14:tracePt t="203774" x="7759700" y="5689600"/>
          <p14:tracePt t="203785" x="7918450" y="5638800"/>
          <p14:tracePt t="203787" x="8070850" y="5600700"/>
          <p14:tracePt t="203804" x="8464550" y="5492750"/>
          <p14:tracePt t="203820" x="8674100" y="5422900"/>
          <p14:tracePt t="203837" x="9061450" y="5276850"/>
          <p14:tracePt t="203853" x="9556750" y="5060950"/>
          <p14:tracePt t="203870" x="9772650" y="4959350"/>
          <p14:tracePt t="203877" x="9893300" y="4902200"/>
          <p14:tracePt t="203885" x="10001250" y="4851400"/>
          <p14:tracePt t="203903" x="10134600" y="4768850"/>
          <p14:tracePt t="203920" x="10198100" y="4705350"/>
          <p14:tracePt t="203936" x="10217150" y="4660900"/>
          <p14:tracePt t="203953" x="10223500" y="4641850"/>
          <p14:tracePt t="203970" x="10229850" y="4641850"/>
          <p14:tracePt t="204003" x="10223500" y="4648200"/>
          <p14:tracePt t="204020" x="10210800" y="4667250"/>
          <p14:tracePt t="204037" x="10191750" y="4692650"/>
          <p14:tracePt t="204053" x="10172700" y="4724400"/>
          <p14:tracePt t="204070" x="10147300" y="4743450"/>
          <p14:tracePt t="204087" x="10115550" y="4762500"/>
          <p14:tracePt t="204103" x="10090150" y="4775200"/>
          <p14:tracePt t="204107" x="10071100" y="4781550"/>
          <p14:tracePt t="204118" x="10052050" y="4781550"/>
          <p14:tracePt t="204135" x="10026650" y="4794250"/>
          <p14:tracePt t="204139" x="10001250" y="4800600"/>
          <p14:tracePt t="204152" x="9950450" y="4813300"/>
          <p14:tracePt t="204170" x="9804400" y="4870450"/>
          <p14:tracePt t="204187" x="9721850" y="4927600"/>
          <p14:tracePt t="204205" x="9664700" y="4991100"/>
          <p14:tracePt t="204221" x="9613900" y="5060950"/>
          <p14:tracePt t="204236" x="9575800" y="5111750"/>
          <p14:tracePt t="204253" x="9544050" y="5149850"/>
          <p14:tracePt t="204270" x="9518650" y="5175250"/>
          <p14:tracePt t="204287" x="9474200" y="5219700"/>
          <p14:tracePt t="204304" x="9423400" y="5264150"/>
          <p14:tracePt t="204320" x="9378950" y="5308600"/>
          <p14:tracePt t="204337" x="9334500" y="5365750"/>
          <p14:tracePt t="204353" x="9321800" y="5391150"/>
          <p14:tracePt t="204371" x="9309100" y="5422900"/>
          <p14:tracePt t="204387" x="9309100" y="5435600"/>
          <p14:tracePt t="204390" x="9302750" y="5435600"/>
          <p14:tracePt t="204402" x="9296400" y="5448300"/>
          <p14:tracePt t="204422" x="9271000" y="5473700"/>
          <p14:tracePt t="204437" x="9239250" y="5492750"/>
          <p14:tracePt t="204455" x="9207500" y="5511800"/>
          <p14:tracePt t="204470" x="9188450" y="5518150"/>
          <p14:tracePt t="204487" x="9175750" y="5524500"/>
          <p14:tracePt t="204504" x="9150350" y="5530850"/>
          <p14:tracePt t="204520" x="9124950" y="5537200"/>
          <p14:tracePt t="204537" x="9067800" y="5562600"/>
          <p14:tracePt t="204541" x="9036050" y="5575300"/>
          <p14:tracePt t="204552" x="8997950" y="5594350"/>
          <p14:tracePt t="204570" x="8877300" y="5626100"/>
          <p14:tracePt t="204587" x="8743950" y="5645150"/>
          <p14:tracePt t="204591" x="8680450" y="5651500"/>
          <p14:tracePt t="204604" x="8610600" y="5651500"/>
          <p14:tracePt t="204620" x="8445500" y="5657850"/>
          <p14:tracePt t="204637" x="8369300" y="5670550"/>
          <p14:tracePt t="204655" x="8324850" y="5702300"/>
          <p14:tracePt t="204660" x="8299450" y="5727700"/>
          <p14:tracePt t="204672" x="8267700" y="5759450"/>
          <p14:tracePt t="204686" x="8223250" y="5803900"/>
          <p14:tracePt t="204704" x="8070850" y="6000750"/>
          <p14:tracePt t="204720" x="7981950" y="6140450"/>
          <p14:tracePt t="204737" x="7905750" y="6261100"/>
          <p14:tracePt t="204754" x="7874000" y="6330950"/>
          <p14:tracePt t="204771" x="7874000" y="6381750"/>
          <p14:tracePt t="204787" x="7918450" y="6432550"/>
          <p14:tracePt t="204804" x="8007350" y="6508750"/>
          <p14:tracePt t="204821" x="8121650" y="6604000"/>
          <p14:tracePt t="204837" x="8242300" y="6673850"/>
          <p14:tracePt t="204854" x="8337550" y="6705600"/>
          <p14:tracePt t="204856" x="8388350" y="6705600"/>
          <p14:tracePt t="204871" x="8521700" y="6673850"/>
          <p14:tracePt t="204888" x="8661400" y="6635750"/>
          <p14:tracePt t="204904" x="8801100" y="6597650"/>
          <p14:tracePt t="204920" x="8896350" y="6565900"/>
          <p14:tracePt t="204937" x="8997950" y="6521450"/>
          <p14:tracePt t="204955" x="9105900" y="6477000"/>
          <p14:tracePt t="204970" x="9169400" y="6426200"/>
          <p14:tracePt t="204987" x="9213850" y="6356350"/>
          <p14:tracePt t="205004" x="9239250" y="6267450"/>
          <p14:tracePt t="205020" x="9245600" y="6165850"/>
          <p14:tracePt t="205040" x="9239250" y="6083300"/>
          <p14:tracePt t="205054" x="9220200" y="5988050"/>
          <p14:tracePt t="205071" x="9194800" y="5911850"/>
          <p14:tracePt t="205088" x="9150350" y="5822950"/>
          <p14:tracePt t="205107" x="9124950" y="5765800"/>
          <p14:tracePt t="205110" x="9105900" y="5740400"/>
          <p14:tracePt t="205119" x="9086850" y="5708650"/>
          <p14:tracePt t="205120" x="9074150" y="5702300"/>
          <p14:tracePt t="205138" x="9036050" y="5670550"/>
          <p14:tracePt t="205154" x="8972550" y="5638800"/>
          <p14:tracePt t="205171" x="8902700" y="5613400"/>
          <p14:tracePt t="205187" x="8820150" y="5594350"/>
          <p14:tracePt t="205204" x="8731250" y="5568950"/>
          <p14:tracePt t="205221" x="8623300" y="5575300"/>
          <p14:tracePt t="205237" x="8547100" y="5607050"/>
          <p14:tracePt t="205254" x="8464550" y="5657850"/>
          <p14:tracePt t="205270" x="8401050" y="5721350"/>
          <p14:tracePt t="205287" x="8375650" y="5784850"/>
          <p14:tracePt t="205304" x="8382000" y="5861050"/>
          <p14:tracePt t="205321" x="8420100" y="5943600"/>
          <p14:tracePt t="205325" x="8451850" y="5988050"/>
          <p14:tracePt t="205337" x="8489950" y="6038850"/>
          <p14:tracePt t="205354" x="8559800" y="6115050"/>
          <p14:tracePt t="205371" x="8705850" y="6242050"/>
          <p14:tracePt t="205388" x="8813800" y="6299200"/>
          <p14:tracePt t="205403" x="8947150" y="6330950"/>
          <p14:tracePt t="205421" x="9067800" y="6337300"/>
          <p14:tracePt t="205437" x="9118600" y="6324600"/>
          <p14:tracePt t="205454" x="9150350" y="6299200"/>
          <p14:tracePt t="205471" x="9163050" y="6267450"/>
          <p14:tracePt t="205488" x="9169400" y="6242050"/>
          <p14:tracePt t="205504" x="9175750" y="6223000"/>
          <p14:tracePt t="205521" x="9175750" y="6210300"/>
          <p14:tracePt t="205538" x="9175750" y="6203950"/>
          <p14:tracePt t="205556" x="9169400" y="6197600"/>
          <p14:tracePt t="205559" x="9169400" y="6191250"/>
          <p14:tracePt t="205571" x="9163050" y="6191250"/>
          <p14:tracePt t="205588" x="9150350" y="6191250"/>
          <p14:tracePt t="205605" x="9137650" y="6191250"/>
          <p14:tracePt t="205659" x="9131300" y="6191250"/>
          <p14:tracePt t="205671" x="9124950" y="6191250"/>
          <p14:tracePt t="205708" x="9118600" y="6191250"/>
          <p14:tracePt t="205721" x="9105900" y="6191250"/>
          <p14:tracePt t="205738" x="9099550" y="6191250"/>
          <p14:tracePt t="205771" x="9093200" y="6191250"/>
          <p14:tracePt t="205806" x="9086850" y="6191250"/>
          <p14:tracePt t="206020" x="9080500" y="6191250"/>
          <p14:tracePt t="206028" x="9074150" y="6191250"/>
          <p14:tracePt t="206037" x="9061450" y="6197600"/>
          <p14:tracePt t="206057" x="9029700" y="6203950"/>
          <p14:tracePt t="206147" x="9023350" y="6203950"/>
          <p14:tracePt t="206407" x="9017000" y="6203950"/>
          <p14:tracePt t="206416" x="9010650" y="6191250"/>
          <p14:tracePt t="206420" x="9010650" y="6184900"/>
          <p14:tracePt t="206439" x="9004300" y="6178550"/>
          <p14:tracePt t="206455" x="8997950" y="6165850"/>
          <p14:tracePt t="206472" x="8997950" y="6153150"/>
          <p14:tracePt t="206489" x="8991600" y="6134100"/>
          <p14:tracePt t="206505" x="8985250" y="6102350"/>
          <p14:tracePt t="206522" x="8978900" y="6057900"/>
          <p14:tracePt t="206525" x="8972550" y="6032500"/>
          <p14:tracePt t="206537" x="8966200" y="6000750"/>
          <p14:tracePt t="206541" x="8959850" y="5975350"/>
          <p14:tracePt t="206554" x="8947150" y="5949950"/>
          <p14:tracePt t="206572" x="8915400" y="5861050"/>
          <p14:tracePt t="206588" x="8870950" y="5791200"/>
          <p14:tracePt t="206605" x="8826500" y="5708650"/>
          <p14:tracePt t="206622" x="8782050" y="5575300"/>
          <p14:tracePt t="206638" x="8750300" y="5435600"/>
          <p14:tracePt t="206655" x="8705850" y="5257800"/>
          <p14:tracePt t="206672" x="8686800" y="5086350"/>
          <p14:tracePt t="206689" x="8655050" y="4883150"/>
          <p14:tracePt t="206706" x="8629650" y="4692650"/>
          <p14:tracePt t="206722" x="8604250" y="4495800"/>
          <p14:tracePt t="206738" x="8566150" y="4254500"/>
          <p14:tracePt t="206756" x="8534400" y="4006850"/>
          <p14:tracePt t="206772" x="8489950" y="3702050"/>
          <p14:tracePt t="206789" x="8483600" y="3251200"/>
          <p14:tracePt t="206804" x="8477250" y="3079750"/>
          <p14:tracePt t="206805" x="8477250" y="2914650"/>
          <p14:tracePt t="206822" x="8477250" y="2622550"/>
          <p14:tracePt t="206839" x="8464550" y="2368550"/>
          <p14:tracePt t="206854" x="8445500" y="2139950"/>
          <p14:tracePt t="206872" x="8420100" y="1924050"/>
          <p14:tracePt t="206887" x="8382000" y="1727200"/>
          <p14:tracePt t="206906" x="8343900" y="1549400"/>
          <p14:tracePt t="206922" x="8312150" y="1422400"/>
          <p14:tracePt t="206939" x="8286750" y="1346200"/>
          <p14:tracePt t="206956" x="8267700" y="1327150"/>
          <p14:tracePt t="206989" x="8267700" y="1339850"/>
          <p14:tracePt t="207006" x="8267700" y="1352550"/>
          <p14:tracePt t="207630" x="8274050" y="1358900"/>
          <p14:tracePt t="207639" x="8286750" y="1365250"/>
          <p14:tracePt t="207656" x="8362950" y="1397000"/>
          <p14:tracePt t="207673" x="8496300" y="1441450"/>
          <p14:tracePt t="207691" x="8629650" y="1504950"/>
          <p14:tracePt t="207707" x="8661400" y="1536700"/>
          <p14:tracePt t="207724" x="8674100" y="1562100"/>
          <p14:tracePt t="207741" x="8686800" y="1581150"/>
          <p14:tracePt t="207757" x="8750300" y="1612900"/>
          <p14:tracePt t="207774" x="8832850" y="1612900"/>
          <p14:tracePt t="207791" x="8934450" y="1574800"/>
          <p14:tracePt t="207806" x="9017000" y="1530350"/>
          <p14:tracePt t="207823" x="9055100" y="1492250"/>
          <p14:tracePt t="207839" x="9093200" y="1447800"/>
          <p14:tracePt t="207856" x="9118600" y="1422400"/>
          <p14:tracePt t="207873" x="9137650" y="1397000"/>
          <p14:tracePt t="207891" x="9150350" y="1384300"/>
          <p14:tracePt t="207907" x="9150350" y="1365250"/>
          <p14:tracePt t="207923" x="9150350" y="1346200"/>
          <p14:tracePt t="207957" x="9144000" y="1346200"/>
          <p14:tracePt t="207973" x="9118600" y="1371600"/>
          <p14:tracePt t="207990" x="9093200" y="1390650"/>
          <p14:tracePt t="207993" x="9061450" y="1416050"/>
          <p14:tracePt t="207996" x="9048750" y="1428750"/>
          <p14:tracePt t="208005" x="9017000" y="1454150"/>
          <p14:tracePt t="208023" x="8959850" y="1524000"/>
          <p14:tracePt t="208040" x="8902700" y="1631950"/>
          <p14:tracePt t="208056" x="8858250" y="1752600"/>
          <p14:tracePt t="208073" x="8820150" y="1860550"/>
          <p14:tracePt t="208090" x="8794750" y="1943100"/>
          <p14:tracePt t="208106" x="8782050" y="2000250"/>
          <p14:tracePt t="208123" x="8775700" y="2025650"/>
          <p14:tracePt t="208140" x="8775700" y="2038350"/>
          <p14:tracePt t="208227" x="8775700" y="2032000"/>
          <p14:tracePt t="208234" x="8775700" y="2019300"/>
          <p14:tracePt t="208244" x="8775700" y="2006600"/>
          <p14:tracePt t="208247" x="8769350" y="1987550"/>
          <p14:tracePt t="208255" x="8737600" y="1943100"/>
          <p14:tracePt t="208273" x="8667750" y="1879600"/>
          <p14:tracePt t="208290" x="8534400" y="1790700"/>
          <p14:tracePt t="208307" x="8382000" y="1720850"/>
          <p14:tracePt t="208323" x="8286750" y="1689100"/>
          <p14:tracePt t="208340" x="8229600" y="1682750"/>
          <p14:tracePt t="208357" x="8216900" y="1682750"/>
          <p14:tracePt t="208374" x="8191500" y="1708150"/>
          <p14:tracePt t="208390" x="8166100" y="1771650"/>
          <p14:tracePt t="208406" x="8140700" y="1847850"/>
          <p14:tracePt t="208424" x="8121650" y="1949450"/>
          <p14:tracePt t="208441" x="8108950" y="2127250"/>
          <p14:tracePt t="208456" x="8108950" y="2178050"/>
          <p14:tracePt t="208458" x="8108950" y="2228850"/>
          <p14:tracePt t="208474" x="8108950" y="2292350"/>
          <p14:tracePt t="208491" x="8134350" y="2381250"/>
          <p14:tracePt t="208507" x="8185150" y="2451100"/>
          <p14:tracePt t="208523" x="8223250" y="2476500"/>
          <p14:tracePt t="208540" x="8324850" y="2489200"/>
          <p14:tracePt t="208557" x="8477250" y="2489200"/>
          <p14:tracePt t="208573" x="8674100" y="2489200"/>
          <p14:tracePt t="208590" x="8940800" y="2489200"/>
          <p14:tracePt t="208607" x="9290050" y="2501900"/>
          <p14:tracePt t="208627" x="9715500" y="2501900"/>
          <p14:tracePt t="208641" x="9810750" y="2482850"/>
          <p14:tracePt t="208657" x="9899650" y="2451100"/>
          <p14:tracePt t="208674" x="9918700" y="2425700"/>
          <p14:tracePt t="208678" x="9925050" y="2413000"/>
          <p14:tracePt t="208691" x="9931400" y="2393950"/>
          <p14:tracePt t="208707" x="9931400" y="2381250"/>
          <p14:tracePt t="208724" x="9931400" y="2368550"/>
          <p14:tracePt t="208740" x="9931400" y="2355850"/>
          <p14:tracePt t="208758" x="9925050" y="2343150"/>
          <p14:tracePt t="208774" x="9918700" y="2317750"/>
          <p14:tracePt t="208790" x="9906000" y="2266950"/>
          <p14:tracePt t="208807" x="9874250" y="2216150"/>
          <p14:tracePt t="208824" x="9829800" y="2171700"/>
          <p14:tracePt t="208840" x="9785350" y="2146300"/>
          <p14:tracePt t="208857" x="9721850" y="2114550"/>
          <p14:tracePt t="208862" x="9690100" y="2101850"/>
          <p14:tracePt t="208873" x="9671050" y="2095500"/>
          <p14:tracePt t="208891" x="9607550" y="2070100"/>
          <p14:tracePt t="208907" x="9575800" y="2044700"/>
          <p14:tracePt t="208924" x="9537700" y="2019300"/>
          <p14:tracePt t="208927" x="9518650" y="2000250"/>
          <p14:tracePt t="208940" x="9493250" y="1974850"/>
          <p14:tracePt t="208942" x="9467850" y="1949450"/>
          <p14:tracePt t="208956" x="9429750" y="1924050"/>
          <p14:tracePt t="208974" x="9347200" y="1873250"/>
          <p14:tracePt t="208990" x="9283700" y="1847850"/>
          <p14:tracePt t="209007" x="9188450" y="1816100"/>
          <p14:tracePt t="209023" x="9048750" y="1790700"/>
          <p14:tracePt t="209040" x="8909050" y="1765300"/>
          <p14:tracePt t="209057" x="8813800" y="1758950"/>
          <p14:tracePt t="209074" x="8756650" y="1752600"/>
          <p14:tracePt t="209157" x="8750300" y="1752600"/>
          <p14:tracePt t="209167" x="8743950" y="1752600"/>
          <p14:tracePt t="209175" x="8731250" y="1765300"/>
          <p14:tracePt t="209191" x="8705850" y="1797050"/>
          <p14:tracePt t="209209" x="8686800" y="1828800"/>
          <p14:tracePt t="209225" x="8680450" y="1854200"/>
          <p14:tracePt t="209241" x="8680450" y="1866900"/>
          <p14:tracePt t="209327" x="8680450" y="1873250"/>
          <p14:tracePt t="209334" x="8680450" y="1885950"/>
          <p14:tracePt t="209343" x="8680450" y="1892300"/>
          <p14:tracePt t="209360" x="8705850" y="1949450"/>
          <p14:tracePt t="209374" x="8724900" y="1993900"/>
          <p14:tracePt t="209391" x="8743950" y="2051050"/>
          <p14:tracePt t="209407" x="8756650" y="2082800"/>
          <p14:tracePt t="209424" x="8756650" y="2089150"/>
          <p14:tracePt t="209617" x="8763000" y="2089150"/>
          <p14:tracePt t="209643" x="8769350" y="2089150"/>
          <p14:tracePt t="209658" x="8788400" y="2095500"/>
          <p14:tracePt t="209675" x="8826500" y="2120900"/>
          <p14:tracePt t="209692" x="8870950" y="2146300"/>
          <p14:tracePt t="209708" x="8896350" y="2165350"/>
          <p14:tracePt t="209714" x="8902700" y="2171700"/>
          <p14:tracePt t="209724" x="8902700" y="2178050"/>
          <p14:tracePt t="209780" x="8909050" y="2178050"/>
          <p14:tracePt t="209791" x="8915400" y="2171700"/>
          <p14:tracePt t="209808" x="8934450" y="2159000"/>
          <p14:tracePt t="209825" x="8966200" y="2146300"/>
          <p14:tracePt t="209842" x="8985250" y="2146300"/>
          <p14:tracePt t="209858" x="8991600" y="2146300"/>
          <p14:tracePt t="210093" x="8985250" y="2139950"/>
          <p14:tracePt t="210108" x="8959850" y="2139950"/>
          <p14:tracePt t="210125" x="8890000" y="2127250"/>
          <p14:tracePt t="210142" x="8813800" y="2120900"/>
          <p14:tracePt t="210159" x="8743950" y="2120900"/>
          <p14:tracePt t="210175" x="8712200" y="2120900"/>
          <p14:tracePt t="210241" x="8712200" y="2114550"/>
          <p14:tracePt t="210258" x="8712200" y="2101850"/>
          <p14:tracePt t="210275" x="8705850" y="2095500"/>
          <p14:tracePt t="220538" x="8699500" y="2089150"/>
          <p14:tracePt t="220547" x="8699500" y="2082800"/>
          <p14:tracePt t="220558" x="8667750" y="2063750"/>
          <p14:tracePt t="220565" x="8655050" y="2057400"/>
          <p14:tracePt t="220584" x="8623300" y="2051050"/>
          <p14:tracePt t="220600" x="8578850" y="2038350"/>
          <p14:tracePt t="220618" x="8483600" y="2006600"/>
          <p14:tracePt t="220634" x="8337550" y="1968500"/>
          <p14:tracePt t="220651" x="8108950" y="1943100"/>
          <p14:tracePt t="220668" x="7880350" y="1936750"/>
          <p14:tracePt t="220684" x="7632700" y="1936750"/>
          <p14:tracePt t="220687" x="7518400" y="1943100"/>
          <p14:tracePt t="220700" x="7416800" y="1955800"/>
          <p14:tracePt t="220706" x="7353300" y="1974850"/>
          <p14:tracePt t="220716" x="7264400" y="2000250"/>
          <p14:tracePt t="220719" x="7181850" y="2038350"/>
          <p14:tracePt t="220732" x="7092950" y="2089150"/>
          <p14:tracePt t="220736" x="7023100" y="2133600"/>
          <p14:tracePt t="220750" x="6915150" y="2209800"/>
          <p14:tracePt t="220754" x="6788150" y="2292350"/>
          <p14:tracePt t="220766" x="6648450" y="2381250"/>
          <p14:tracePt t="220784" x="6210300" y="2654300"/>
          <p14:tracePt t="220800" x="5886450" y="2825750"/>
          <p14:tracePt t="220817" x="5645150" y="2946400"/>
          <p14:tracePt t="220834" x="5441950" y="3041650"/>
          <p14:tracePt t="220850" x="5353050" y="3092450"/>
          <p14:tracePt t="220867" x="5321300" y="3105150"/>
          <p14:tracePt t="220886" x="5308600" y="3130550"/>
          <p14:tracePt t="220900" x="5270500" y="3194050"/>
          <p14:tracePt t="220917" x="5232400" y="3257550"/>
          <p14:tracePt t="220934" x="5207000" y="3302000"/>
          <p14:tracePt t="220939" x="5200650" y="3321050"/>
          <p14:tracePt t="220949" x="5187950" y="3333750"/>
          <p14:tracePt t="220967" x="5149850" y="3378200"/>
          <p14:tracePt t="220984" x="5130800" y="3397250"/>
          <p14:tracePt t="220988" x="5099050" y="3429000"/>
          <p14:tracePt t="221002" x="5016500" y="3498850"/>
          <p14:tracePt t="221016" x="4959350" y="3543300"/>
          <p14:tracePt t="221034" x="4749800" y="3689350"/>
          <p14:tracePt t="221050" x="4610100" y="3765550"/>
          <p14:tracePt t="221067" x="4476750" y="3835400"/>
          <p14:tracePt t="221085" x="4349750" y="3898900"/>
          <p14:tracePt t="221101" x="4241800" y="3943350"/>
          <p14:tracePt t="221118" x="4178300" y="3987800"/>
          <p14:tracePt t="221135" x="4121150" y="4025900"/>
          <p14:tracePt t="221151" x="4044950" y="4076700"/>
          <p14:tracePt t="221168" x="3949700" y="4140200"/>
          <p14:tracePt t="221184" x="3810000" y="4229100"/>
          <p14:tracePt t="221201" x="3784600" y="4260850"/>
          <p14:tracePt t="221207" x="3771900" y="4267200"/>
          <p14:tracePt t="221218" x="3746500" y="4318000"/>
          <p14:tracePt t="221234" x="3733800" y="4362450"/>
          <p14:tracePt t="221251" x="3721100" y="4406900"/>
          <p14:tracePt t="221268" x="3651250" y="4597400"/>
          <p14:tracePt t="221285" x="3581400" y="4768850"/>
          <p14:tracePt t="221301" x="3549650" y="4870450"/>
          <p14:tracePt t="221317" x="3543300" y="4933950"/>
          <p14:tracePt t="221671" x="3549650" y="4933950"/>
          <p14:tracePt t="221680" x="3556000" y="4940300"/>
          <p14:tracePt t="221702" x="3594100" y="4959350"/>
          <p14:tracePt t="221718" x="3606800" y="4959350"/>
          <p14:tracePt t="221772" x="3606800" y="4965700"/>
          <p14:tracePt t="221784" x="3606800" y="4972050"/>
          <p14:tracePt t="221802" x="3613150" y="4991100"/>
          <p14:tracePt t="221819" x="3619500" y="5003800"/>
          <p14:tracePt t="221834" x="3625850" y="5022850"/>
          <p14:tracePt t="221851" x="3638550" y="5041900"/>
          <p14:tracePt t="221868" x="3651250" y="5048250"/>
          <p14:tracePt t="222043" x="3651250" y="5041900"/>
          <p14:tracePt t="222051" x="3644900" y="5029200"/>
          <p14:tracePt t="222055" x="3632200" y="5022850"/>
          <p14:tracePt t="222068" x="3613150" y="4997450"/>
          <p14:tracePt t="222072" x="3594100" y="4984750"/>
          <p14:tracePt t="222084" x="3549650" y="4965700"/>
          <p14:tracePt t="222102" x="3479800" y="4933950"/>
          <p14:tracePt t="222118" x="3409950" y="4914900"/>
          <p14:tracePt t="222135" x="3371850" y="4914900"/>
          <p14:tracePt t="222139" x="3365500" y="4914900"/>
          <p14:tracePt t="222150" x="3359150" y="4914900"/>
          <p14:tracePt t="222185" x="3346450" y="4914900"/>
          <p14:tracePt t="222202" x="3276600" y="4914900"/>
          <p14:tracePt t="222218" x="3155950" y="4914900"/>
          <p14:tracePt t="222235" x="3009900" y="4908550"/>
          <p14:tracePt t="222252" x="2838450" y="4895850"/>
          <p14:tracePt t="222256" x="2768600" y="4889500"/>
          <p14:tracePt t="222267" x="2717800" y="4883150"/>
          <p14:tracePt t="222271" x="2673350" y="4876800"/>
          <p14:tracePt t="222286" x="2603500" y="4870450"/>
          <p14:tracePt t="222303" x="2571750" y="4870450"/>
          <p14:tracePt t="222319" x="2559050" y="4864100"/>
          <p14:tracePt t="222335" x="2546350" y="4864100"/>
          <p14:tracePt t="222352" x="2520950" y="4864100"/>
          <p14:tracePt t="222369" x="2501900" y="4864100"/>
          <p14:tracePt t="222385" x="2451100" y="4895850"/>
          <p14:tracePt t="222401" x="2393950" y="4953000"/>
          <p14:tracePt t="222420" x="2362200" y="4997450"/>
          <p14:tracePt t="222435" x="2343150" y="5054600"/>
          <p14:tracePt t="222440" x="2343150" y="5086350"/>
          <p14:tracePt t="222452" x="2362200" y="5118100"/>
          <p14:tracePt t="222468" x="2400300" y="5187950"/>
          <p14:tracePt t="222486" x="2482850" y="5295900"/>
          <p14:tracePt t="222502" x="2565400" y="5410200"/>
          <p14:tracePt t="222519" x="2679700" y="5575300"/>
          <p14:tracePt t="222536" x="2705100" y="5600700"/>
          <p14:tracePt t="222551" x="2724150" y="5613400"/>
          <p14:tracePt t="222568" x="2800350" y="5657850"/>
          <p14:tracePt t="222585" x="2863850" y="5664200"/>
          <p14:tracePt t="222602" x="2959100" y="5664200"/>
          <p14:tracePt t="222619" x="3041650" y="5657850"/>
          <p14:tracePt t="222635" x="3124200" y="5651500"/>
          <p14:tracePt t="222652" x="3143250" y="5645150"/>
          <p14:tracePt t="222668" x="3149600" y="5645150"/>
          <p14:tracePt t="222955" x="3155950" y="5645150"/>
          <p14:tracePt t="223243" x="3155950" y="5638800"/>
          <p14:tracePt t="223252" x="3155950" y="5626100"/>
          <p14:tracePt t="223261" x="3155950" y="5600700"/>
          <p14:tracePt t="223269" x="3143250" y="5562600"/>
          <p14:tracePt t="223285" x="3098800" y="5486400"/>
          <p14:tracePt t="223302" x="3041650" y="5416550"/>
          <p14:tracePt t="223319" x="2971800" y="5346700"/>
          <p14:tracePt t="223335" x="2927350" y="5302250"/>
          <p14:tracePt t="223352" x="2914650" y="5295900"/>
          <p14:tracePt t="223368" x="2908300" y="5289550"/>
          <p14:tracePt t="223386" x="2870200" y="5289550"/>
          <p14:tracePt t="223401" x="2635250" y="5283200"/>
          <p14:tracePt t="223419" x="2438400" y="5283200"/>
          <p14:tracePt t="223435" x="2235200" y="5276850"/>
          <p14:tracePt t="223452" x="2051050" y="5283200"/>
          <p14:tracePt t="223468" x="1917700" y="5302250"/>
          <p14:tracePt t="223485" x="1835150" y="5334000"/>
          <p14:tracePt t="223504" x="1784350" y="5372100"/>
          <p14:tracePt t="223518" x="1727200" y="5461000"/>
          <p14:tracePt t="223538" x="1670050" y="5594350"/>
          <p14:tracePt t="223552" x="1638300" y="5708650"/>
          <p14:tracePt t="223569" x="1625600" y="5816600"/>
          <p14:tracePt t="223570" x="1631950" y="5848350"/>
          <p14:tracePt t="223585" x="1644650" y="5880100"/>
          <p14:tracePt t="223602" x="1689100" y="5937250"/>
          <p14:tracePt t="223620" x="1771650" y="5962650"/>
          <p14:tracePt t="223635" x="1873250" y="5962650"/>
          <p14:tracePt t="223652" x="2044700" y="5962650"/>
          <p14:tracePt t="223668" x="2241550" y="5949950"/>
          <p14:tracePt t="223685" x="2438400" y="5924550"/>
          <p14:tracePt t="223702" x="2603500" y="5899150"/>
          <p14:tracePt t="223719" x="2749550" y="5873750"/>
          <p14:tracePt t="223735" x="2819400" y="5848350"/>
          <p14:tracePt t="223752" x="2870200" y="5803900"/>
          <p14:tracePt t="223769" x="2901950" y="5772150"/>
          <p14:tracePt t="223785" x="2933700" y="5753100"/>
          <p14:tracePt t="223802" x="2952750" y="5746750"/>
          <p14:tracePt t="223819" x="2965450" y="5746750"/>
          <p14:tracePt t="223835" x="2978150" y="5746750"/>
          <p14:tracePt t="223837" x="2984500" y="5746750"/>
          <p14:tracePt t="223852" x="2990850" y="5746750"/>
          <p14:tracePt t="223855" x="3003550" y="5746750"/>
          <p14:tracePt t="223869" x="3022600" y="5740400"/>
          <p14:tracePt t="223885" x="3048000" y="5740400"/>
          <p14:tracePt t="223902" x="3079750" y="5734050"/>
          <p14:tracePt t="223920" x="3105150" y="5734050"/>
          <p14:tracePt t="223936" x="3136900" y="5727700"/>
          <p14:tracePt t="223955" x="3181350" y="5734050"/>
          <p14:tracePt t="223968" x="3238500" y="5740400"/>
          <p14:tracePt t="223987" x="3289300" y="5746750"/>
          <p14:tracePt t="224004" x="3302000" y="5753100"/>
          <p14:tracePt t="224020" x="3308350" y="5753100"/>
          <p14:tracePt t="224131" x="3314700" y="5765800"/>
          <p14:tracePt t="224139" x="3321050" y="5778500"/>
          <p14:tracePt t="224152" x="3327400" y="5784850"/>
          <p14:tracePt t="224169" x="3333750" y="5797550"/>
          <p14:tracePt t="224203" x="3333750" y="5803900"/>
          <p14:tracePt t="224263" x="3333750" y="5810250"/>
          <p14:tracePt t="224269" x="3340100" y="5816600"/>
          <p14:tracePt t="224287" x="3346450" y="5835650"/>
          <p14:tracePt t="224303" x="3346450" y="5854700"/>
          <p14:tracePt t="224321" x="3346450" y="5861050"/>
          <p14:tracePt t="224398" x="3340100" y="5861050"/>
          <p14:tracePt t="224407" x="3314700" y="5880100"/>
          <p14:tracePt t="224420" x="3295650" y="5886450"/>
          <p14:tracePt t="224437" x="3225800" y="5918200"/>
          <p14:tracePt t="224455" x="3111500" y="5969000"/>
          <p14:tracePt t="224470" x="3073400" y="5981700"/>
          <p14:tracePt t="224487" x="3067050" y="5981700"/>
          <p14:tracePt t="224507" x="3060700" y="5981700"/>
          <p14:tracePt t="224520" x="3035300" y="5981700"/>
          <p14:tracePt t="224537" x="2895600" y="6000750"/>
          <p14:tracePt t="224554" x="2489200" y="6038850"/>
          <p14:tracePt t="224570" x="2146300" y="6057900"/>
          <p14:tracePt t="224586" x="1943100" y="6102350"/>
          <p14:tracePt t="224604" x="1816100" y="6153150"/>
          <p14:tracePt t="224620" x="1803400" y="6159500"/>
          <p14:tracePt t="224639" x="1828800" y="6159500"/>
          <p14:tracePt t="224643" x="1866900" y="6146800"/>
          <p14:tracePt t="224655" x="1898650" y="6127750"/>
          <p14:tracePt t="224670" x="1981200" y="6096000"/>
          <p14:tracePt t="224691" x="1993900" y="6083300"/>
          <p14:tracePt t="224704" x="1987550" y="6076950"/>
          <p14:tracePt t="224720" x="1962150" y="6064250"/>
          <p14:tracePt t="224737" x="1955800" y="6064250"/>
          <p14:tracePt t="224771" x="1974850" y="6051550"/>
          <p14:tracePt t="224787" x="2000250" y="6038850"/>
          <p14:tracePt t="224804" x="2095500" y="6007100"/>
          <p14:tracePt t="224820" x="2165350" y="5988050"/>
          <p14:tracePt t="224837" x="2184400" y="5988050"/>
          <p14:tracePt t="224942" x="2190750" y="5988050"/>
          <p14:tracePt t="224953" x="2197100" y="5988050"/>
          <p14:tracePt t="224971" x="2203450" y="5988050"/>
          <p14:tracePt t="224988" x="2209800" y="5988050"/>
          <p14:tracePt t="225004" x="2222500" y="6000750"/>
          <p14:tracePt t="225006" x="2228850" y="6013450"/>
          <p14:tracePt t="225142" x="2228850" y="6019800"/>
          <p14:tracePt t="225148" x="2235200" y="6019800"/>
          <p14:tracePt t="225165" x="2241550" y="6032500"/>
          <p14:tracePt t="225188" x="2247900" y="6045200"/>
          <p14:tracePt t="225221" x="2260600" y="6045200"/>
          <p14:tracePt t="225238" x="2305050" y="6038850"/>
          <p14:tracePt t="225254" x="2368550" y="6026150"/>
          <p14:tracePt t="225271" x="2406650" y="6019800"/>
          <p14:tracePt t="225276" x="2432050" y="6019800"/>
          <p14:tracePt t="225286" x="2457450" y="6019800"/>
          <p14:tracePt t="225304" x="2495550" y="6019800"/>
          <p14:tracePt t="225322" x="2533650" y="6032500"/>
          <p14:tracePt t="225325" x="2546350" y="6032500"/>
          <p14:tracePt t="225337" x="2565400" y="6032500"/>
          <p14:tracePt t="225355" x="2603500" y="6032500"/>
          <p14:tracePt t="225371" x="2609850" y="6032500"/>
          <p14:tracePt t="225450" x="2616200" y="6032500"/>
          <p14:tracePt t="225458" x="2622550" y="6032500"/>
          <p14:tracePt t="225470" x="2635250" y="6032500"/>
          <p14:tracePt t="225489" x="2673350" y="6051550"/>
          <p14:tracePt t="225505" x="2698750" y="6057900"/>
          <p14:tracePt t="225521" x="2711450" y="6064250"/>
          <p14:tracePt t="225536" x="2717800" y="6064250"/>
          <p14:tracePt t="225555" x="2781300" y="6064250"/>
          <p14:tracePt t="225570" x="2863850" y="6064250"/>
          <p14:tracePt t="225587" x="2914650" y="6064250"/>
          <p14:tracePt t="225604" x="2978150" y="6064250"/>
          <p14:tracePt t="225609" x="2997200" y="6070600"/>
          <p14:tracePt t="225620" x="3009900" y="6070600"/>
          <p14:tracePt t="225636" x="3048000" y="6076950"/>
          <p14:tracePt t="225655" x="3060700" y="6076950"/>
          <p14:tracePt t="225672" x="3073400" y="6076950"/>
          <p14:tracePt t="225689" x="3086100" y="6076950"/>
          <p14:tracePt t="225705" x="3111500" y="6076950"/>
          <p14:tracePt t="225723" x="3130550" y="6076950"/>
          <p14:tracePt t="225737" x="3155950" y="6076950"/>
          <p14:tracePt t="225755" x="3168650" y="6076950"/>
          <p14:tracePt t="225772" x="3187700" y="6070600"/>
          <p14:tracePt t="225788" x="3200400" y="6070600"/>
          <p14:tracePt t="225804" x="3213100" y="6064250"/>
          <p14:tracePt t="225821" x="3225800" y="6064250"/>
          <p14:tracePt t="225838" x="3244850" y="6057900"/>
          <p14:tracePt t="225855" x="3257550" y="6057900"/>
          <p14:tracePt t="225872" x="3289300" y="6057900"/>
          <p14:tracePt t="225888" x="3308350" y="6057900"/>
          <p14:tracePt t="225944" x="3295650" y="6057900"/>
          <p14:tracePt t="225951" x="3282950" y="6057900"/>
          <p14:tracePt t="225959" x="3270250" y="6057900"/>
          <p14:tracePt t="225976" x="3263900" y="6057900"/>
          <p14:tracePt t="226006" x="3263900" y="6064250"/>
          <p14:tracePt t="226041" x="3263900" y="6070600"/>
          <p14:tracePt t="226062" x="3238500" y="6070600"/>
          <p14:tracePt t="226071" x="3219450" y="6070600"/>
          <p14:tracePt t="226087" x="3168650" y="6070600"/>
          <p14:tracePt t="226105" x="3149600" y="6070600"/>
          <p14:tracePt t="226458" x="3155950" y="6070600"/>
          <p14:tracePt t="226467" x="3162300" y="6070600"/>
          <p14:tracePt t="226477" x="3194050" y="6070600"/>
          <p14:tracePt t="226479" x="3225800" y="6070600"/>
          <p14:tracePt t="226487" x="3257550" y="6070600"/>
          <p14:tracePt t="226505" x="3270250" y="6070600"/>
          <p14:tracePt t="226640" x="3270250" y="6083300"/>
          <p14:tracePt t="226645" x="3270250" y="6089650"/>
          <p14:tracePt t="226654" x="3270250" y="6115050"/>
          <p14:tracePt t="226672" x="3263900" y="6140450"/>
          <p14:tracePt t="226688" x="3257550" y="6153150"/>
          <p14:tracePt t="226752" x="3263900" y="6153150"/>
          <p14:tracePt t="226759" x="3263900" y="6146800"/>
          <p14:tracePt t="226772" x="3270250" y="6140450"/>
          <p14:tracePt t="226788" x="3276600" y="6140450"/>
          <p14:tracePt t="227019" x="3282950" y="6134100"/>
          <p14:tracePt t="227029" x="3282950" y="6127750"/>
          <p14:tracePt t="227056" x="3282950" y="6121400"/>
          <p14:tracePt t="227073" x="3282950" y="6115050"/>
          <p14:tracePt t="227089" x="3282950" y="6108700"/>
          <p14:tracePt t="227123" x="3282950" y="6102350"/>
          <p14:tracePt t="227139" x="3282950" y="6089650"/>
          <p14:tracePt t="227156" x="3282950" y="6076950"/>
          <p14:tracePt t="227172" x="3282950" y="6070600"/>
          <p14:tracePt t="227177" x="3282950" y="6064250"/>
          <p14:tracePt t="227206" x="3282950" y="6057900"/>
          <p14:tracePt t="227475" x="3289300" y="6057900"/>
          <p14:tracePt t="227483" x="3295650" y="6051550"/>
          <p14:tracePt t="227488" x="3308350" y="6045200"/>
          <p14:tracePt t="227506" x="3327400" y="6032500"/>
          <p14:tracePt t="227523" x="3378200" y="6026150"/>
          <p14:tracePt t="227540" x="3390900" y="6019800"/>
          <p14:tracePt t="227634" x="3397250" y="6019800"/>
          <p14:tracePt t="227644" x="3397250" y="6013450"/>
          <p14:tracePt t="227657" x="3403600" y="6013450"/>
          <p14:tracePt t="227690" x="3409950" y="6013450"/>
          <p14:tracePt t="227706" x="3416300" y="6013450"/>
          <p14:tracePt t="227723" x="3422650" y="6013450"/>
          <p14:tracePt t="227921" x="3422650" y="6007100"/>
          <p14:tracePt t="227929" x="3422650" y="6000750"/>
          <p14:tracePt t="227939" x="3422650" y="5994400"/>
          <p14:tracePt t="228163" x="3422650" y="5988050"/>
          <p14:tracePt t="228188" x="3422650" y="5975350"/>
          <p14:tracePt t="228195" x="3422650" y="5956300"/>
          <p14:tracePt t="228208" x="3429000" y="5943600"/>
          <p14:tracePt t="228223" x="3435350" y="5924550"/>
          <p14:tracePt t="228241" x="3454400" y="5905500"/>
          <p14:tracePt t="228257" x="3467100" y="5886450"/>
          <p14:tracePt t="228275" x="3479800" y="5873750"/>
          <p14:tracePt t="228291" x="3486150" y="5861050"/>
          <p14:tracePt t="228307" x="3486150" y="5848350"/>
          <p14:tracePt t="228323" x="3492500" y="5835650"/>
          <p14:tracePt t="228340" x="3492500" y="5822950"/>
          <p14:tracePt t="228357" x="3492500" y="5810250"/>
          <p14:tracePt t="228373" x="3492500" y="5797550"/>
          <p14:tracePt t="228390" x="3492500" y="5778500"/>
          <p14:tracePt t="228407" x="3492500" y="5765800"/>
          <p14:tracePt t="228424" x="3498850" y="5746750"/>
          <p14:tracePt t="228440" x="3498850" y="5734050"/>
          <p14:tracePt t="228457" x="3498850" y="5727700"/>
          <p14:tracePt t="228473" x="3492500" y="5727700"/>
          <p14:tracePt t="228490" x="3486150" y="5727700"/>
          <p14:tracePt t="228507" x="3467100" y="5715000"/>
          <p14:tracePt t="228523" x="3422650" y="5689600"/>
          <p14:tracePt t="228542" x="3397250" y="5676900"/>
          <p14:tracePt t="228556" x="3384550" y="5664200"/>
          <p14:tracePt t="228574" x="3359150" y="5651500"/>
          <p14:tracePt t="228591" x="3346450" y="5638800"/>
          <p14:tracePt t="228607" x="3321050" y="5619750"/>
          <p14:tracePt t="228623" x="3270250" y="5594350"/>
          <p14:tracePt t="228640" x="3225800" y="5575300"/>
          <p14:tracePt t="228658" x="3181350" y="5556250"/>
          <p14:tracePt t="228674" x="3143250" y="5524500"/>
          <p14:tracePt t="228691" x="3092450" y="5486400"/>
          <p14:tracePt t="228707" x="3028950" y="5461000"/>
          <p14:tracePt t="228724" x="2908300" y="5429250"/>
          <p14:tracePt t="228740" x="2711450" y="5334000"/>
          <p14:tracePt t="228756" x="2565400" y="5245100"/>
          <p14:tracePt t="228774" x="2476500" y="5213350"/>
          <p14:tracePt t="228791" x="2463800" y="5207000"/>
          <p14:tracePt t="228846" x="2470150" y="5207000"/>
          <p14:tracePt t="228859" x="2476500" y="5207000"/>
          <p14:tracePt t="228874" x="2514600" y="5257800"/>
          <p14:tracePt t="228892" x="2597150" y="5372100"/>
          <p14:tracePt t="228907" x="2679700" y="5467350"/>
          <p14:tracePt t="228911" x="2724150" y="5505450"/>
          <p14:tracePt t="228924" x="2774950" y="5556250"/>
          <p14:tracePt t="228941" x="2851150" y="5626100"/>
          <p14:tracePt t="228956" x="2876550" y="5645150"/>
          <p14:tracePt t="228959" x="2895600" y="5651500"/>
          <p14:tracePt t="228974" x="2927350" y="5664200"/>
          <p14:tracePt t="228990" x="2946400" y="5664200"/>
          <p14:tracePt t="229006" x="2965450" y="5664200"/>
          <p14:tracePt t="229024" x="2984500" y="5670550"/>
          <p14:tracePt t="229040" x="3054350" y="5759450"/>
          <p14:tracePt t="229057" x="3086100" y="5880100"/>
          <p14:tracePt t="229074" x="3086100" y="5930900"/>
          <p14:tracePt t="229091" x="3073400" y="5975350"/>
          <p14:tracePt t="229109" x="3073400" y="5994400"/>
          <p14:tracePt t="229156" x="3079750" y="5988050"/>
          <p14:tracePt t="229174" x="3098800" y="5981700"/>
          <p14:tracePt t="229191" x="3117850" y="5981700"/>
          <p14:tracePt t="229207" x="3124200" y="5981700"/>
          <p14:tracePt t="229224" x="3136900" y="5981700"/>
          <p14:tracePt t="229241" x="3149600" y="5981700"/>
          <p14:tracePt t="229257" x="3162300" y="5981700"/>
          <p14:tracePt t="229274" x="3168650" y="5975350"/>
          <p14:tracePt t="229290" x="3175000" y="5969000"/>
          <p14:tracePt t="229307" x="3175000" y="5962650"/>
          <p14:tracePt t="229493" x="3175000" y="5956300"/>
          <p14:tracePt t="229500" x="3175000" y="5949950"/>
          <p14:tracePt t="229506" x="3168650" y="5937250"/>
          <p14:tracePt t="229524" x="3168650" y="5930900"/>
          <p14:tracePt t="229541" x="3162300" y="5924550"/>
          <p14:tracePt t="229727" x="3162300" y="5918200"/>
          <p14:tracePt t="230019" x="3155950" y="5911850"/>
          <p14:tracePt t="230030" x="3155950" y="5905500"/>
          <p14:tracePt t="230034" x="3155950" y="5899150"/>
          <p14:tracePt t="230058" x="3155950" y="5892800"/>
          <p14:tracePt t="230205" x="3149600" y="5886450"/>
          <p14:tracePt t="230212" x="3143250" y="5880100"/>
          <p14:tracePt t="230224" x="3143250" y="5873750"/>
          <p14:tracePt t="230242" x="3143250" y="5861050"/>
          <p14:tracePt t="230259" x="3130550" y="5842000"/>
          <p14:tracePt t="230276" x="3130550" y="5822950"/>
          <p14:tracePt t="230294" x="3124200" y="5816600"/>
          <p14:tracePt t="230308" x="3124200" y="5810250"/>
          <p14:tracePt t="230427" x="3124200" y="5803900"/>
          <p14:tracePt t="230443" x="3117850" y="5778500"/>
          <p14:tracePt t="230459" x="3117850" y="5753100"/>
          <p14:tracePt t="230475" x="3117850" y="5740400"/>
          <p14:tracePt t="230480" x="3124200" y="5734050"/>
          <p14:tracePt t="230491" x="3130550" y="5727700"/>
          <p14:tracePt t="230509" x="3143250" y="5715000"/>
          <p14:tracePt t="230513" x="3149600" y="5708650"/>
          <p14:tracePt t="230541" x="3155950" y="5708650"/>
          <p14:tracePt t="230558" x="3155950" y="5702300"/>
          <p14:tracePt t="230575" x="3155950" y="5695950"/>
          <p14:tracePt t="230591" x="3155950" y="5689600"/>
          <p14:tracePt t="230608" x="3155950" y="5683250"/>
          <p14:tracePt t="230625" x="3162300" y="5670550"/>
          <p14:tracePt t="230642" x="3168650" y="5657850"/>
          <p14:tracePt t="230658" x="3175000" y="5651500"/>
          <p14:tracePt t="230664" x="3181350" y="5651500"/>
          <p14:tracePt t="230674" x="3181350" y="5645150"/>
          <p14:tracePt t="230677" x="3187700" y="5638800"/>
          <p14:tracePt t="230692" x="3194050" y="5632450"/>
          <p14:tracePt t="230709" x="3206750" y="5619750"/>
          <p14:tracePt t="230727" x="3213100" y="5607050"/>
          <p14:tracePt t="230743" x="3232150" y="5594350"/>
          <p14:tracePt t="230757" x="3238500" y="5588000"/>
          <p14:tracePt t="230776" x="3276600" y="5556250"/>
          <p14:tracePt t="230794" x="3302000" y="5530850"/>
          <p14:tracePt t="230809" x="3321050" y="5499100"/>
          <p14:tracePt t="230826" x="3333750" y="5454650"/>
          <p14:tracePt t="230842" x="3340100" y="5429250"/>
          <p14:tracePt t="230859" x="3340100" y="5410200"/>
          <p14:tracePt t="230875" x="3340100" y="5397500"/>
          <p14:tracePt t="230892" x="3340100" y="5391150"/>
          <p14:tracePt t="230909" x="3340100" y="5384800"/>
          <p14:tracePt t="230926" x="3333750" y="5378450"/>
          <p14:tracePt t="230942" x="3321050" y="5372100"/>
          <p14:tracePt t="230959" x="3282950" y="53530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08D1D5-FBB3-44CE-A594-56F773FB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Bibelns synsätt på slutet </a:t>
            </a:r>
            <a:r>
              <a:rPr lang="sv-SE" dirty="0"/>
              <a:t>för de ogudaktiga</a:t>
            </a:r>
            <a:endParaRPr lang="LID4096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383E985-0A60-430A-9216-0E39269F1E56}"/>
              </a:ext>
            </a:extLst>
          </p:cNvPr>
          <p:cNvSpPr/>
          <p:nvPr/>
        </p:nvSpPr>
        <p:spPr>
          <a:xfrm>
            <a:off x="1376735" y="554014"/>
            <a:ext cx="10868605" cy="6124754"/>
          </a:xfrm>
          <a:prstGeom prst="rect">
            <a:avLst/>
          </a:prstGeom>
        </p:spPr>
        <p:txBody>
          <a:bodyPr wrap="square" lIns="216000" rIns="7200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Gud varnar: </a:t>
            </a:r>
            <a:r>
              <a:rPr kumimoji="0" lang="sv-SE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 dag du äter av [kunskapens träd] ska du </a:t>
            </a:r>
            <a:r>
              <a:rPr kumimoji="0" lang="sv-SE" sz="200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döden dö</a:t>
            </a:r>
            <a:r>
              <a:rPr kumimoji="0" lang="sv-SE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sv-SE" sz="20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(1 Mos 2:17)</a:t>
            </a:r>
          </a:p>
          <a:p>
            <a:pPr marL="285750" marR="0" lvl="0" indent="-200025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”Död” betyder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död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inte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evig plåga. (Ingen</a:t>
            </a:r>
            <a:r>
              <a:rPr kumimoji="0" lang="sv-SE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tvetydighet tillåts för ett juridiskt språk.)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00025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 inte vara ”andlig död” eftersom uppfyllandet gällde fysisk död: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Jord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ska du åter bli.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Mos 3:19)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Alternativet till evigt liv är total utplåning</a:t>
            </a:r>
            <a:r>
              <a:rPr kumimoji="0" lang="sv-SE" sz="20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(annihilation):</a:t>
            </a:r>
          </a:p>
          <a:p>
            <a:pPr marL="285750" lvl="0" indent="-20002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Var och en som tror på [Guds Son] ska inte gå </a:t>
            </a:r>
            <a:r>
              <a:rPr lang="sv-SE" b="1" i="1" dirty="0">
                <a:solidFill>
                  <a:srgbClr val="C00000"/>
                </a:solidFill>
              </a:rPr>
              <a:t>förlorad</a:t>
            </a:r>
            <a:r>
              <a:rPr lang="sv-SE" dirty="0">
                <a:solidFill>
                  <a:srgbClr val="C00000"/>
                </a:solidFill>
              </a:rPr>
              <a:t> utan ha </a:t>
            </a:r>
            <a:r>
              <a:rPr lang="sv-SE" i="1" u="sng" dirty="0">
                <a:solidFill>
                  <a:srgbClr val="C00000"/>
                </a:solidFill>
              </a:rPr>
              <a:t>evigt liv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sz="1400" dirty="0">
                <a:solidFill>
                  <a:prstClr val="black"/>
                </a:solidFill>
              </a:rPr>
              <a:t>(Joh 3:16)</a:t>
            </a:r>
          </a:p>
          <a:p>
            <a:pPr marL="285750" lvl="0" indent="-20002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Syndens lön är </a:t>
            </a:r>
            <a:r>
              <a:rPr lang="sv-SE" b="1" i="1" dirty="0">
                <a:solidFill>
                  <a:srgbClr val="C00000"/>
                </a:solidFill>
              </a:rPr>
              <a:t>döden</a:t>
            </a:r>
            <a:r>
              <a:rPr lang="sv-SE" dirty="0">
                <a:solidFill>
                  <a:srgbClr val="C00000"/>
                </a:solidFill>
              </a:rPr>
              <a:t>, men Guds gåva är </a:t>
            </a:r>
            <a:r>
              <a:rPr lang="sv-SE" i="1" u="sng" dirty="0">
                <a:solidFill>
                  <a:srgbClr val="C00000"/>
                </a:solidFill>
              </a:rPr>
              <a:t>evigt liv</a:t>
            </a:r>
            <a:r>
              <a:rPr lang="sv-SE" dirty="0">
                <a:solidFill>
                  <a:srgbClr val="C00000"/>
                </a:solidFill>
              </a:rPr>
              <a:t> i Kristus Jesus.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sz="1400" dirty="0">
                <a:solidFill>
                  <a:prstClr val="black"/>
                </a:solidFill>
              </a:rPr>
              <a:t>(Rom 6:23)</a:t>
            </a:r>
          </a:p>
          <a:p>
            <a:pPr marL="285750" lvl="0" indent="-20002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Den port är vid… som leder till </a:t>
            </a:r>
            <a:r>
              <a:rPr lang="sv-SE" b="1" i="1" dirty="0">
                <a:solidFill>
                  <a:srgbClr val="C00000"/>
                </a:solidFill>
              </a:rPr>
              <a:t>fördärvet</a:t>
            </a:r>
            <a:r>
              <a:rPr lang="sv-SE">
                <a:solidFill>
                  <a:srgbClr val="C00000"/>
                </a:solidFill>
              </a:rPr>
              <a:t>... Men </a:t>
            </a:r>
            <a:r>
              <a:rPr lang="sv-SE" dirty="0">
                <a:solidFill>
                  <a:srgbClr val="C00000"/>
                </a:solidFill>
              </a:rPr>
              <a:t>den port är trång…  som leder till </a:t>
            </a:r>
            <a:r>
              <a:rPr lang="sv-SE" i="1" u="sng" dirty="0">
                <a:solidFill>
                  <a:srgbClr val="C00000"/>
                </a:solidFill>
              </a:rPr>
              <a:t>livet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>
                <a:solidFill>
                  <a:prstClr val="black"/>
                </a:solidFill>
              </a:rPr>
              <a:t>(Matt 7:13-14) </a:t>
            </a:r>
            <a:endParaRPr lang="sv-SE" sz="1400" dirty="0"/>
          </a:p>
          <a:p>
            <a:pPr marL="285750" indent="-200025">
              <a:buFont typeface="Arial" panose="020B0604020202020204" pitchFamily="34" charset="0"/>
              <a:buChar char="•"/>
              <a:defRPr/>
            </a:pPr>
            <a:r>
              <a:rPr lang="sv-SE" dirty="0"/>
              <a:t>I GT beskrivs slutet för de ogudaktiga som att de ska </a:t>
            </a:r>
            <a:r>
              <a:rPr lang="sv-SE" dirty="0">
                <a:solidFill>
                  <a:srgbClr val="C00000"/>
                </a:solidFill>
              </a:rPr>
              <a:t>utrotas</a:t>
            </a:r>
            <a:r>
              <a:rPr lang="sv-SE" dirty="0"/>
              <a:t>, </a:t>
            </a:r>
            <a:r>
              <a:rPr lang="sv-SE" dirty="0">
                <a:solidFill>
                  <a:srgbClr val="C00000"/>
                </a:solidFill>
              </a:rPr>
              <a:t>försvinna</a:t>
            </a:r>
            <a:r>
              <a:rPr lang="sv-SE" dirty="0"/>
              <a:t>, </a:t>
            </a:r>
            <a:r>
              <a:rPr lang="sv-SE" dirty="0">
                <a:solidFill>
                  <a:srgbClr val="C00000"/>
                </a:solidFill>
              </a:rPr>
              <a:t>gå under</a:t>
            </a:r>
            <a:r>
              <a:rPr lang="sv-SE" dirty="0"/>
              <a:t>, </a:t>
            </a:r>
            <a:r>
              <a:rPr lang="sv-SE" dirty="0">
                <a:solidFill>
                  <a:srgbClr val="C00000"/>
                </a:solidFill>
              </a:rPr>
              <a:t>förgås</a:t>
            </a:r>
            <a:r>
              <a:rPr lang="sv-SE" dirty="0"/>
              <a:t>, </a:t>
            </a:r>
            <a:r>
              <a:rPr lang="sv-SE" dirty="0">
                <a:solidFill>
                  <a:srgbClr val="C00000"/>
                </a:solidFill>
              </a:rPr>
              <a:t>inte mer </a:t>
            </a:r>
            <a:r>
              <a:rPr lang="sv-SE">
                <a:solidFill>
                  <a:srgbClr val="C00000"/>
                </a:solidFill>
              </a:rPr>
              <a:t>finnas</a:t>
            </a:r>
            <a:r>
              <a:rPr lang="sv-SE"/>
              <a:t>.</a:t>
            </a:r>
            <a:endParaRPr lang="sv-SE" dirty="0">
              <a:highlight>
                <a:srgbClr val="FFFF00"/>
              </a:highlight>
            </a:endParaRPr>
          </a:p>
          <a:p>
            <a:pPr>
              <a:spcBef>
                <a:spcPts val="1200"/>
              </a:spcBef>
              <a:defRPr/>
            </a:pPr>
            <a:r>
              <a:rPr lang="sv-SE" sz="2000" i="1" dirty="0">
                <a:solidFill>
                  <a:prstClr val="black"/>
                </a:solidFill>
              </a:rPr>
              <a:t>Även de ogudaktiga ska uppstå: </a:t>
            </a:r>
            <a:r>
              <a:rPr lang="sv-SE" sz="2000" i="1" dirty="0">
                <a:solidFill>
                  <a:srgbClr val="C00000"/>
                </a:solidFill>
              </a:rPr>
              <a:t>De som har gjort ont ska </a:t>
            </a:r>
            <a:r>
              <a:rPr lang="sv-SE" sz="2000" i="1" u="sng" dirty="0">
                <a:solidFill>
                  <a:srgbClr val="C00000"/>
                </a:solidFill>
              </a:rPr>
              <a:t>uppstå</a:t>
            </a:r>
            <a:r>
              <a:rPr lang="sv-SE" sz="2000" i="1" dirty="0">
                <a:solidFill>
                  <a:srgbClr val="C00000"/>
                </a:solidFill>
              </a:rPr>
              <a:t> till dom.</a:t>
            </a:r>
            <a:r>
              <a:rPr lang="sv-SE" sz="2000" i="1" dirty="0">
                <a:solidFill>
                  <a:prstClr val="black"/>
                </a:solidFill>
              </a:rPr>
              <a:t> </a:t>
            </a:r>
            <a:r>
              <a:rPr lang="sv-SE" sz="1600" i="1" dirty="0">
                <a:solidFill>
                  <a:prstClr val="black"/>
                </a:solidFill>
              </a:rPr>
              <a:t>(Joh 5:29)</a:t>
            </a:r>
            <a:endParaRPr lang="sv-SE" sz="2000" i="1" dirty="0">
              <a:solidFill>
                <a:prstClr val="black"/>
              </a:solidFill>
            </a:endParaRPr>
          </a:p>
          <a:p>
            <a:pPr marL="285750" indent="-200025">
              <a:buFont typeface="Arial" panose="020B0604020202020204" pitchFamily="34" charset="0"/>
              <a:buChar char="•"/>
              <a:defRPr/>
            </a:pPr>
            <a:r>
              <a:rPr lang="sv-SE" dirty="0"/>
              <a:t>Orsak: Gud är rättvis och ingen ska dömas ohörd.</a:t>
            </a:r>
          </a:p>
          <a:p>
            <a:pPr marL="285750" indent="-200025">
              <a:buFont typeface="Arial" panose="020B0604020202020204" pitchFamily="34" charset="0"/>
              <a:buChar char="•"/>
              <a:defRPr/>
            </a:pPr>
            <a:r>
              <a:rPr lang="sv-SE" dirty="0"/>
              <a:t>Guds rättvisa är inte alltid omedelbar, men den är slutgiltig.</a:t>
            </a:r>
            <a:endParaRPr lang="sv-SE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r>
              <a:rPr lang="sv-SE" sz="2000" i="1" dirty="0"/>
              <a:t>Frågor till helvetestroende: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Sonen ska själv underordna sig… så att </a:t>
            </a:r>
            <a:r>
              <a:rPr lang="sv-SE" i="1" u="sng" dirty="0">
                <a:solidFill>
                  <a:srgbClr val="C00000"/>
                </a:solidFill>
              </a:rPr>
              <a:t>Gud blir allt i alla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600" dirty="0"/>
              <a:t>(1 Kor 15:28)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>
                <a:solidFill>
                  <a:prstClr val="black"/>
                </a:solidFill>
              </a:rPr>
              <a:t>Hur kan det ske om människor finns kvar i ett helvete?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/>
              <a:t>Varför låter Gud människan leva vidare?</a:t>
            </a:r>
          </a:p>
          <a:p>
            <a:pPr marR="0" lvl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lang="sv-SE" sz="2000" i="1" dirty="0">
                <a:solidFill>
                  <a:prstClr val="black"/>
                </a:solidFill>
                <a:latin typeface="Calibri"/>
              </a:rPr>
              <a:t>Helveteslärans uppkomst</a:t>
            </a:r>
          </a:p>
          <a:p>
            <a:pPr marL="266700" indent="-185738">
              <a:buFont typeface="Arial" panose="020B0604020202020204" pitchFamily="34" charset="0"/>
              <a:buChar char="•"/>
            </a:pPr>
            <a:r>
              <a:rPr lang="sv-SE" dirty="0"/>
              <a:t>I </a:t>
            </a:r>
            <a:r>
              <a:rPr lang="sv-SE" b="1" i="1" dirty="0"/>
              <a:t>judendomen</a:t>
            </a:r>
            <a:r>
              <a:rPr lang="sv-SE" dirty="0"/>
              <a:t> fanns en doktrin om evig plåga (påverkad av grekisk filosofi) strax före Jesu födelse.</a:t>
            </a:r>
          </a:p>
          <a:p>
            <a:pPr marL="266700" indent="-185738">
              <a:buFont typeface="Arial" panose="020B0604020202020204" pitchFamily="34" charset="0"/>
              <a:buChar char="•"/>
            </a:pPr>
            <a:r>
              <a:rPr lang="sv-SE" dirty="0"/>
              <a:t>Bland </a:t>
            </a:r>
            <a:r>
              <a:rPr lang="sv-SE" b="1" i="1" dirty="0"/>
              <a:t>kyrkofäderna</a:t>
            </a:r>
            <a:r>
              <a:rPr lang="sv-SE" dirty="0"/>
              <a:t> kom läran under 100-talet (genom främst Tatianus och Athenagoras).</a:t>
            </a:r>
          </a:p>
          <a:p>
            <a:pPr marL="266700" indent="-185738">
              <a:buFont typeface="Arial" panose="020B0604020202020204" pitchFamily="34" charset="0"/>
              <a:buChar char="•"/>
            </a:pPr>
            <a:r>
              <a:rPr lang="sv-SE" dirty="0"/>
              <a:t>Sedan </a:t>
            </a:r>
            <a:r>
              <a:rPr lang="sv-SE" b="1" i="1" dirty="0"/>
              <a:t>Augustinus</a:t>
            </a:r>
            <a:r>
              <a:rPr lang="sv-SE" dirty="0"/>
              <a:t> har helvetet blivit ”standard” inom kristenheten. (Därav namnet </a:t>
            </a:r>
            <a:r>
              <a:rPr lang="sv-SE" i="1" dirty="0"/>
              <a:t>traditionalism</a:t>
            </a:r>
            <a:r>
              <a:rPr lang="sv-SE" dirty="0"/>
              <a:t>.)</a:t>
            </a:r>
          </a:p>
        </p:txBody>
      </p:sp>
      <p:pic>
        <p:nvPicPr>
          <p:cNvPr id="11" name="Bildobjekt 10" descr="En bild som visar stearinljus, Stillebenfotografi, inomhus, ljus&#10;&#10;Automatiskt genererad beskrivning">
            <a:extLst>
              <a:ext uri="{FF2B5EF4-FFF2-40B4-BE49-F238E27FC236}">
                <a16:creationId xmlns:a16="http://schemas.microsoft.com/office/drawing/2014/main" id="{766BB4B6-0671-0501-562E-DC14BF4361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25" r="38512" b="7715"/>
          <a:stretch/>
        </p:blipFill>
        <p:spPr>
          <a:xfrm>
            <a:off x="-2" y="503999"/>
            <a:ext cx="1358239" cy="6354001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D64F0C6E-5BE7-56A8-2F1A-B67E6017CC79}"/>
              </a:ext>
            </a:extLst>
          </p:cNvPr>
          <p:cNvSpPr txBox="1"/>
          <p:nvPr/>
        </p:nvSpPr>
        <p:spPr>
          <a:xfrm flipH="1">
            <a:off x="284252" y="6673334"/>
            <a:ext cx="68374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1100" dirty="0"/>
              <a:t>mdjaff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35E7791-4D73-444A-B5EC-566AAE780D0C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991815"/>
      </p:ext>
    </p:extLst>
  </p:cSld>
  <p:clrMapOvr>
    <a:masterClrMapping/>
  </p:clrMapOvr>
  <p:transition advTm="2673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2854" x="3276600" y="5353050"/>
          <p14:tracePt t="2860" x="3263900" y="5353050"/>
          <p14:tracePt t="2868" x="3244850" y="5346700"/>
          <p14:tracePt t="2885" x="3219450" y="5327650"/>
          <p14:tracePt t="3036" x="3219450" y="5321300"/>
          <p14:tracePt t="3046" x="3206750" y="5289550"/>
          <p14:tracePt t="3054" x="3181350" y="5238750"/>
          <p14:tracePt t="3068" x="3060700" y="5080000"/>
          <p14:tracePt t="3084" x="2895600" y="4883150"/>
          <p14:tracePt t="3101" x="2717800" y="4699000"/>
          <p14:tracePt t="3118" x="2628900" y="4616450"/>
          <p14:tracePt t="3135" x="2597150" y="4578350"/>
          <p14:tracePt t="3715" x="2590800" y="4572000"/>
          <p14:tracePt t="3724" x="2590800" y="4565650"/>
          <p14:tracePt t="3735" x="2597150" y="4559300"/>
          <p14:tracePt t="3751" x="2609850" y="4552950"/>
          <p14:tracePt t="3769" x="2628900" y="4533900"/>
          <p14:tracePt t="3785" x="2654300" y="4457700"/>
          <p14:tracePt t="3802" x="2705100" y="4318000"/>
          <p14:tracePt t="3819" x="2819400" y="4108450"/>
          <p14:tracePt t="3835" x="2908300" y="3879850"/>
          <p14:tracePt t="3852" x="2978150" y="3543300"/>
          <p14:tracePt t="3868" x="3028950" y="3213100"/>
          <p14:tracePt t="3871" x="3060700" y="2990850"/>
          <p14:tracePt t="3886" x="3092450" y="2781300"/>
          <p14:tracePt t="3889" x="3124200" y="2622550"/>
          <p14:tracePt t="3901" x="3162300" y="2419350"/>
          <p14:tracePt t="3903" x="3194050" y="2260600"/>
          <p14:tracePt t="3919" x="3289300" y="1892300"/>
          <p14:tracePt t="3936" x="3365500" y="1536700"/>
          <p14:tracePt t="3952" x="3416300" y="1225550"/>
          <p14:tracePt t="3968" x="3429000" y="971550"/>
          <p14:tracePt t="3985" x="3403600" y="787400"/>
          <p14:tracePt t="4003" x="3340100" y="647700"/>
          <p14:tracePt t="4018" x="3282950" y="571500"/>
          <p14:tracePt t="4035" x="3232150" y="539750"/>
          <p14:tracePt t="4052" x="3181350" y="527050"/>
          <p14:tracePt t="4068" x="3136900" y="527050"/>
          <p14:tracePt t="4085" x="3079750" y="533400"/>
          <p14:tracePt t="4102" x="2997200" y="533400"/>
          <p14:tracePt t="4119" x="2876550" y="476250"/>
          <p14:tracePt t="4135" x="2705100" y="330200"/>
          <p14:tracePt t="4152" x="2565400" y="177800"/>
          <p14:tracePt t="4155" x="2520950" y="101600"/>
          <p14:tracePt t="4168" x="2501900" y="50800"/>
          <p14:tracePt t="4171" x="2495550" y="12700"/>
          <p14:tracePt t="4252" x="2438400" y="31750"/>
          <p14:tracePt t="4268" x="2413000" y="76200"/>
          <p14:tracePt t="4285" x="2406650" y="146050"/>
          <p14:tracePt t="4302" x="2425700" y="215900"/>
          <p14:tracePt t="4319" x="2482850" y="311150"/>
          <p14:tracePt t="4335" x="2527300" y="374650"/>
          <p14:tracePt t="4352" x="2559050" y="463550"/>
          <p14:tracePt t="4370" x="2559050" y="514350"/>
          <p14:tracePt t="4385" x="2559050" y="539750"/>
          <p14:tracePt t="4439" x="2565400" y="539750"/>
          <p14:tracePt t="4446" x="2578100" y="539750"/>
          <p14:tracePt t="4455" x="2622550" y="527050"/>
          <p14:tracePt t="4469" x="2730500" y="508000"/>
          <p14:tracePt t="4487" x="2851150" y="501650"/>
          <p14:tracePt t="4502" x="2952750" y="488950"/>
          <p14:tracePt t="4519" x="3041650" y="463550"/>
          <p14:tracePt t="4535" x="3130550" y="438150"/>
          <p14:tracePt t="4552" x="3194050" y="419100"/>
          <p14:tracePt t="4569" x="3232150" y="406400"/>
          <p14:tracePt t="4586" x="3257550" y="393700"/>
          <p14:tracePt t="4602" x="3263900" y="374650"/>
          <p14:tracePt t="4605" x="3263900" y="368300"/>
          <p14:tracePt t="4619" x="3257550" y="355600"/>
          <p14:tracePt t="4636" x="3213100" y="330200"/>
          <p14:tracePt t="4653" x="3098800" y="279400"/>
          <p14:tracePt t="4669" x="3073400" y="273050"/>
          <p14:tracePt t="4672" x="3060700" y="266700"/>
          <p14:tracePt t="4687" x="3035300" y="254000"/>
          <p14:tracePt t="4701" x="3022600" y="254000"/>
          <p14:tracePt t="4719" x="3016250" y="254000"/>
          <p14:tracePt t="4736" x="2997200" y="247650"/>
          <p14:tracePt t="4752" x="2927350" y="234950"/>
          <p14:tracePt t="4770" x="2844800" y="234950"/>
          <p14:tracePt t="4786" x="2743200" y="228600"/>
          <p14:tracePt t="4803" x="2673350" y="215900"/>
          <p14:tracePt t="4820" x="2609850" y="196850"/>
          <p14:tracePt t="4836" x="2552700" y="171450"/>
          <p14:tracePt t="4853" x="2520950" y="158750"/>
          <p14:tracePt t="4871" x="2470150" y="158750"/>
          <p14:tracePt t="4885" x="2444750" y="158750"/>
          <p14:tracePt t="4888" x="2406650" y="158750"/>
          <p14:tracePt t="4903" x="2330450" y="158750"/>
          <p14:tracePt t="4919" x="2254250" y="177800"/>
          <p14:tracePt t="4936" x="2203450" y="196850"/>
          <p14:tracePt t="4952" x="2178050" y="222250"/>
          <p14:tracePt t="4969" x="2171700" y="247650"/>
          <p14:tracePt t="4986" x="2171700" y="266700"/>
          <p14:tracePt t="5004" x="2184400" y="285750"/>
          <p14:tracePt t="5019" x="2235200" y="342900"/>
          <p14:tracePt t="5036" x="2336800" y="400050"/>
          <p14:tracePt t="5052" x="2476500" y="469900"/>
          <p14:tracePt t="5057" x="2584450" y="514350"/>
          <p14:tracePt t="5070" x="2692400" y="552450"/>
          <p14:tracePt t="5087" x="2895600" y="609600"/>
          <p14:tracePt t="5103" x="2959100" y="622300"/>
          <p14:tracePt t="5120" x="3073400" y="622300"/>
          <p14:tracePt t="5136" x="3302000" y="577850"/>
          <p14:tracePt t="5151" x="3371850" y="546100"/>
          <p14:tracePt t="5155" x="3422650" y="514350"/>
          <p14:tracePt t="5169" x="3479800" y="450850"/>
          <p14:tracePt t="5186" x="3498850" y="393700"/>
          <p14:tracePt t="5202" x="3498850" y="361950"/>
          <p14:tracePt t="5219" x="3498850" y="349250"/>
          <p14:tracePt t="5236" x="3492500" y="336550"/>
          <p14:tracePt t="5253" x="3486150" y="323850"/>
          <p14:tracePt t="5269" x="3486150" y="317500"/>
          <p14:tracePt t="5286" x="3479800" y="311150"/>
          <p14:tracePt t="5290" x="3473450" y="304800"/>
          <p14:tracePt t="5304" x="3467100" y="298450"/>
          <p14:tracePt t="5320" x="3435350" y="266700"/>
          <p14:tracePt t="5337" x="3340100" y="177800"/>
          <p14:tracePt t="5353" x="3270250" y="133350"/>
          <p14:tracePt t="5356" x="3238500" y="114300"/>
          <p14:tracePt t="5372" x="3162300" y="82550"/>
          <p14:tracePt t="5386" x="3124200" y="76200"/>
          <p14:tracePt t="5453" x="3098800" y="76200"/>
          <p14:tracePt t="5470" x="3035300" y="82550"/>
          <p14:tracePt t="5488" x="2870200" y="139700"/>
          <p14:tracePt t="5503" x="2768600" y="203200"/>
          <p14:tracePt t="5520" x="2717800" y="279400"/>
          <p14:tracePt t="5537" x="2711450" y="317500"/>
          <p14:tracePt t="5553" x="2717800" y="349250"/>
          <p14:tracePt t="5571" x="2736850" y="361950"/>
          <p14:tracePt t="5586" x="2774950" y="374650"/>
          <p14:tracePt t="5603" x="2838450" y="381000"/>
          <p14:tracePt t="5620" x="2952750" y="387350"/>
          <p14:tracePt t="5636" x="3206750" y="425450"/>
          <p14:tracePt t="5653" x="3511550" y="476250"/>
          <p14:tracePt t="5670" x="3956050" y="520700"/>
          <p14:tracePt t="5687" x="4445000" y="533400"/>
          <p14:tracePt t="5691" x="4705350" y="527050"/>
          <p14:tracePt t="5702" x="4946650" y="514350"/>
          <p14:tracePt t="5705" x="5175250" y="508000"/>
          <p14:tracePt t="5719" x="5416550" y="501650"/>
          <p14:tracePt t="5722" x="5638800" y="501650"/>
          <p14:tracePt t="5737" x="5822950" y="501650"/>
          <p14:tracePt t="5740" x="5962650" y="501650"/>
          <p14:tracePt t="5754" x="6146800" y="514350"/>
          <p14:tracePt t="5770" x="6229350" y="527050"/>
          <p14:tracePt t="5787" x="6248400" y="533400"/>
          <p14:tracePt t="5965" x="6248400" y="539750"/>
          <p14:tracePt t="5973" x="6242050" y="539750"/>
          <p14:tracePt t="6051" x="6235700" y="539750"/>
          <p14:tracePt t="6060" x="6229350" y="539750"/>
          <p14:tracePt t="6064" x="6216650" y="533400"/>
          <p14:tracePt t="6071" x="6184900" y="514350"/>
          <p14:tracePt t="6089" x="6115050" y="495300"/>
          <p14:tracePt t="6107" x="6070600" y="488950"/>
          <p14:tracePt t="6121" x="6051550" y="488950"/>
          <p14:tracePt t="6154" x="6051550" y="495300"/>
          <p14:tracePt t="6171" x="6051550" y="508000"/>
          <p14:tracePt t="6188" x="6045200" y="533400"/>
          <p14:tracePt t="6237" x="6038850" y="539750"/>
          <p14:tracePt t="6253" x="6032500" y="539750"/>
          <p14:tracePt t="6270" x="6032500" y="514350"/>
          <p14:tracePt t="6287" x="6045200" y="450850"/>
          <p14:tracePt t="6292" x="6064250" y="393700"/>
          <p14:tracePt t="6304" x="6070600" y="355600"/>
          <p14:tracePt t="6321" x="6083300" y="273050"/>
          <p14:tracePt t="6339" x="6083300" y="247650"/>
          <p14:tracePt t="6354" x="6070600" y="234950"/>
          <p14:tracePt t="6371" x="6038850" y="222250"/>
          <p14:tracePt t="6389" x="5937250" y="196850"/>
          <p14:tracePt t="6404" x="5816600" y="165100"/>
          <p14:tracePt t="6419" x="5651500" y="114300"/>
          <p14:tracePt t="6437" x="5537200" y="63500"/>
          <p14:tracePt t="6454" x="5441950" y="19050"/>
          <p14:tracePt t="6458" x="5429250" y="6350"/>
          <p14:tracePt t="6471" x="5416550" y="0"/>
          <p14:tracePt t="6488" x="5397500" y="0"/>
          <p14:tracePt t="6504" x="5378450" y="19050"/>
          <p14:tracePt t="6521" x="5314950" y="63500"/>
          <p14:tracePt t="6526" x="5226050" y="95250"/>
          <p14:tracePt t="6538" x="5168900" y="120650"/>
          <p14:tracePt t="6554" x="5048250" y="165100"/>
          <p14:tracePt t="6571" x="4965700" y="247650"/>
          <p14:tracePt t="6588" x="4997450" y="323850"/>
          <p14:tracePt t="6606" x="5175250" y="463550"/>
          <p14:tracePt t="6620" x="5492750" y="590550"/>
          <p14:tracePt t="6637" x="5994400" y="723900"/>
          <p14:tracePt t="6654" x="6369050" y="755650"/>
          <p14:tracePt t="6671" x="6597650" y="717550"/>
          <p14:tracePt t="6687" x="6686550" y="641350"/>
          <p14:tracePt t="6692" x="6705600" y="603250"/>
          <p14:tracePt t="6704" x="6724650" y="571500"/>
          <p14:tracePt t="6721" x="6743700" y="508000"/>
          <p14:tracePt t="6737" x="6743700" y="469900"/>
          <p14:tracePt t="6771" x="6750050" y="469900"/>
          <p14:tracePt t="6789" x="6743700" y="469900"/>
          <p14:tracePt t="6806" x="6731000" y="482600"/>
          <p14:tracePt t="6821" x="6718300" y="495300"/>
          <p14:tracePt t="6838" x="6705600" y="501650"/>
          <p14:tracePt t="6854" x="6705600" y="508000"/>
          <p14:tracePt t="6871" x="6692900" y="508000"/>
          <p14:tracePt t="6888" x="6692900" y="514350"/>
          <p14:tracePt t="6904" x="6686550" y="514350"/>
          <p14:tracePt t="7061" x="6680200" y="514350"/>
          <p14:tracePt t="7075" x="6673850" y="520700"/>
          <p14:tracePt t="7089" x="6661150" y="520700"/>
          <p14:tracePt t="7096" x="6648450" y="533400"/>
          <p14:tracePt t="7103" x="6642100" y="533400"/>
          <p14:tracePt t="7121" x="6629400" y="539750"/>
          <p14:tracePt t="7228" x="6629400" y="546100"/>
          <p14:tracePt t="7245" x="6623050" y="546100"/>
          <p14:tracePt t="7269" x="6623050" y="552450"/>
          <p14:tracePt t="7278" x="6616700" y="552450"/>
          <p14:tracePt t="7291" x="6616700" y="558800"/>
          <p14:tracePt t="7716" x="6610350" y="558800"/>
          <p14:tracePt t="7725" x="6604000" y="558800"/>
          <p14:tracePt t="7739" x="6597650" y="558800"/>
          <p14:tracePt t="8026" x="6591300" y="565150"/>
          <p14:tracePt t="8035" x="6591300" y="571500"/>
          <p14:tracePt t="8043" x="6584950" y="590550"/>
          <p14:tracePt t="8056" x="6584950" y="609600"/>
          <p14:tracePt t="8074" x="6572250" y="641350"/>
          <p14:tracePt t="8091" x="6565900" y="666750"/>
          <p14:tracePt t="8106" x="6553200" y="692150"/>
          <p14:tracePt t="8122" x="6546850" y="711200"/>
          <p14:tracePt t="8141" x="6546850" y="717550"/>
          <p14:tracePt t="8204" x="6546850" y="723900"/>
          <p14:tracePt t="8222" x="6546850" y="730250"/>
          <p14:tracePt t="8239" x="6540500" y="730250"/>
          <p14:tracePt t="8255" x="6540500" y="736600"/>
          <p14:tracePt t="8301" x="6540500" y="742950"/>
          <p14:tracePt t="8322" x="6540500" y="768350"/>
          <p14:tracePt t="8339" x="6540500" y="793750"/>
          <p14:tracePt t="8357" x="6540500" y="819150"/>
          <p14:tracePt t="8372" x="6540500" y="844550"/>
          <p14:tracePt t="8389" x="6540500" y="869950"/>
          <p14:tracePt t="8405" x="6540500" y="901700"/>
          <p14:tracePt t="8422" x="6540500" y="939800"/>
          <p14:tracePt t="8438" x="6534150" y="971550"/>
          <p14:tracePt t="8456" x="6527800" y="990600"/>
          <p14:tracePt t="8472" x="6508750" y="1022350"/>
          <p14:tracePt t="8489" x="6483350" y="1047750"/>
          <p14:tracePt t="8508" x="6477000" y="1060450"/>
          <p14:tracePt t="8522" x="6477000" y="1066800"/>
          <p14:tracePt t="8539" x="6477000" y="1073150"/>
          <p14:tracePt t="8589" x="6477000" y="1066800"/>
          <p14:tracePt t="8606" x="6483350" y="1054100"/>
          <p14:tracePt t="8696" x="6489700" y="1054100"/>
          <p14:tracePt t="8948" x="6496050" y="1047750"/>
          <p14:tracePt t="8955" x="6496050" y="1041400"/>
          <p14:tracePt t="8973" x="6508750" y="1022350"/>
          <p14:tracePt t="8989" x="6515100" y="996950"/>
          <p14:tracePt t="9007" x="6521450" y="958850"/>
          <p14:tracePt t="9023" x="6521450" y="946150"/>
          <p14:tracePt t="9029" x="6527800" y="933450"/>
          <p14:tracePt t="9030" x="6534150" y="908050"/>
          <p14:tracePt t="9057" x="6553200" y="831850"/>
          <p14:tracePt t="9075" x="6565900" y="793750"/>
          <p14:tracePt t="9090" x="6578600" y="755650"/>
          <p14:tracePt t="9107" x="6584950" y="730250"/>
          <p14:tracePt t="9123" x="6584950" y="711200"/>
          <p14:tracePt t="9156" x="6572250" y="711200"/>
          <p14:tracePt t="9175" x="6540500" y="711200"/>
          <p14:tracePt t="9191" x="6527800" y="711200"/>
          <p14:tracePt t="9256" x="6515100" y="711200"/>
          <p14:tracePt t="9273" x="6477000" y="717550"/>
          <p14:tracePt t="9290" x="6445250" y="723900"/>
          <p14:tracePt t="9307" x="6438900" y="730250"/>
          <p14:tracePt t="9485" x="6432550" y="730250"/>
          <p14:tracePt t="9494" x="6426200" y="730250"/>
          <p14:tracePt t="9506" x="6413500" y="736600"/>
          <p14:tracePt t="9524" x="6407150" y="736600"/>
          <p14:tracePt t="9573" x="6419850" y="736600"/>
          <p14:tracePt t="9590" x="6502400" y="730250"/>
          <p14:tracePt t="9607" x="6781800" y="730250"/>
          <p14:tracePt t="9611" x="6946900" y="749300"/>
          <p14:tracePt t="9623" x="7042150" y="774700"/>
          <p14:tracePt t="9640" x="7061200" y="781050"/>
          <p14:tracePt t="9716" x="7067550" y="781050"/>
          <p14:tracePt t="9724" x="7073900" y="781050"/>
          <p14:tracePt t="9740" x="7092950" y="781050"/>
          <p14:tracePt t="9757" x="7105650" y="781050"/>
          <p14:tracePt t="9981" x="7099300" y="781050"/>
          <p14:tracePt t="9998" x="7092950" y="781050"/>
          <p14:tracePt t="10353" x="7086600" y="781050"/>
          <p14:tracePt t="10362" x="7080250" y="781050"/>
          <p14:tracePt t="10373" x="7042150" y="781050"/>
          <p14:tracePt t="10391" x="7016750" y="781050"/>
          <p14:tracePt t="10408" x="7016750" y="787400"/>
          <p14:tracePt t="10424" x="7016750" y="793750"/>
          <p14:tracePt t="10441" x="7016750" y="806450"/>
          <p14:tracePt t="15100" x="7010400" y="812800"/>
          <p14:tracePt t="15107" x="6997700" y="825500"/>
          <p14:tracePt t="15118" x="6953250" y="844550"/>
          <p14:tracePt t="15129" x="6813550" y="914400"/>
          <p14:tracePt t="15145" x="6661150" y="1009650"/>
          <p14:tracePt t="15164" x="6553200" y="1104900"/>
          <p14:tracePt t="15178" x="6496050" y="1181100"/>
          <p14:tracePt t="15195" x="6432550" y="1257300"/>
          <p14:tracePt t="15211" x="6311900" y="1333500"/>
          <p14:tracePt t="15228" x="6140450" y="1397000"/>
          <p14:tracePt t="15232" x="5981700" y="1435100"/>
          <p14:tracePt t="15245" x="5854700" y="1466850"/>
          <p14:tracePt t="15261" x="5575300" y="1504950"/>
          <p14:tracePt t="15278" x="5314950" y="1530350"/>
          <p14:tracePt t="15294" x="5194300" y="1536700"/>
          <p14:tracePt t="15298" x="5175250" y="1536700"/>
          <p14:tracePt t="15329" x="5162550" y="1536700"/>
          <p14:tracePt t="15345" x="5105400" y="1555750"/>
          <p14:tracePt t="15363" x="5010150" y="1581150"/>
          <p14:tracePt t="15379" x="4883150" y="1612900"/>
          <p14:tracePt t="15394" x="4787900" y="1625600"/>
          <p14:tracePt t="15411" x="4768850" y="1631950"/>
          <p14:tracePt t="15481" x="4762500" y="1638300"/>
          <p14:tracePt t="15489" x="4762500" y="1644650"/>
          <p14:tracePt t="15494" x="4762500" y="1651000"/>
          <p14:tracePt t="15512" x="4762500" y="1689100"/>
          <p14:tracePt t="15528" x="4781550" y="1714500"/>
          <p14:tracePt t="15544" x="4800600" y="1727200"/>
          <p14:tracePt t="16246" x="4787900" y="1720850"/>
          <p14:tracePt t="16256" x="4743450" y="1689100"/>
          <p14:tracePt t="16266" x="4603750" y="1568450"/>
          <p14:tracePt t="16279" x="4508500" y="1498600"/>
          <p14:tracePt t="16295" x="4235450" y="1327150"/>
          <p14:tracePt t="16313" x="4038600" y="1238250"/>
          <p14:tracePt t="16329" x="4019550" y="1225550"/>
          <p14:tracePt t="16334" x="4025900" y="1231900"/>
          <p14:tracePt t="16346" x="4032250" y="1231900"/>
          <p14:tracePt t="16352" x="4038600" y="1231900"/>
          <p14:tracePt t="16379" x="4038600" y="1206500"/>
          <p14:tracePt t="16396" x="4006850" y="1168400"/>
          <p14:tracePt t="16412" x="3962400" y="1092200"/>
          <p14:tracePt t="16416" x="3937000" y="1035050"/>
          <p14:tracePt t="16430" x="3892550" y="946150"/>
          <p14:tracePt t="16446" x="3879850" y="914400"/>
          <p14:tracePt t="16524" x="3879850" y="908050"/>
          <p14:tracePt t="16534" x="3892550" y="908050"/>
          <p14:tracePt t="16544" x="3930650" y="895350"/>
          <p14:tracePt t="16563" x="4006850" y="876300"/>
          <p14:tracePt t="16580" x="4076700" y="869950"/>
          <p14:tracePt t="16597" x="4127500" y="863600"/>
          <p14:tracePt t="16612" x="4165600" y="869950"/>
          <p14:tracePt t="16629" x="4229100" y="895350"/>
          <p14:tracePt t="16646" x="4279900" y="920750"/>
          <p14:tracePt t="16662" x="4305300" y="939800"/>
          <p14:tracePt t="16679" x="4324350" y="952500"/>
          <p14:tracePt t="16696" x="4330700" y="958850"/>
          <p14:tracePt t="16712" x="4337050" y="958850"/>
          <p14:tracePt t="16729" x="4343400" y="965200"/>
          <p14:tracePt t="16733" x="4343400" y="971550"/>
          <p14:tracePt t="16745" x="4349750" y="977900"/>
          <p14:tracePt t="16763" x="4368800" y="996950"/>
          <p14:tracePt t="16779" x="4368800" y="1003300"/>
          <p14:tracePt t="16829" x="4375150" y="1003300"/>
          <p14:tracePt t="16846" x="4445000" y="1003300"/>
          <p14:tracePt t="16862" x="4622800" y="1003300"/>
          <p14:tracePt t="16879" x="4838700" y="1016000"/>
          <p14:tracePt t="16896" x="5041900" y="1041400"/>
          <p14:tracePt t="16900" x="5124450" y="1054100"/>
          <p14:tracePt t="16912" x="5181600" y="1060450"/>
          <p14:tracePt t="16914" x="5226050" y="1060450"/>
          <p14:tracePt t="16931" x="5276850" y="1060450"/>
          <p14:tracePt t="16948" x="5295900" y="1060450"/>
          <p14:tracePt t="17020" x="5302250" y="1060450"/>
          <p14:tracePt t="17028" x="5308600" y="1060450"/>
          <p14:tracePt t="17035" x="5314950" y="1060450"/>
          <p14:tracePt t="17045" x="5327650" y="1060450"/>
          <p14:tracePt t="17061" x="5359400" y="1060450"/>
          <p14:tracePt t="17065" x="5372100" y="1060450"/>
          <p14:tracePt t="17079" x="5384800" y="1054100"/>
          <p14:tracePt t="17083" x="5391150" y="1047750"/>
          <p14:tracePt t="17096" x="5397500" y="1047750"/>
          <p14:tracePt t="17113" x="5422900" y="1035050"/>
          <p14:tracePt t="17130" x="5429250" y="1028700"/>
          <p14:tracePt t="17146" x="5448300" y="1016000"/>
          <p14:tracePt t="17163" x="5492750" y="996950"/>
          <p14:tracePt t="17180" x="5518150" y="977900"/>
          <p14:tracePt t="17196" x="5530850" y="965200"/>
          <p14:tracePt t="17213" x="5543550" y="946150"/>
          <p14:tracePt t="17230" x="5556250" y="920750"/>
          <p14:tracePt t="17247" x="5562600" y="882650"/>
          <p14:tracePt t="17263" x="5575300" y="850900"/>
          <p14:tracePt t="17279" x="5581650" y="825500"/>
          <p14:tracePt t="17298" x="5588000" y="819150"/>
          <p14:tracePt t="17347" x="5588000" y="806450"/>
          <p14:tracePt t="17363" x="5594350" y="787400"/>
          <p14:tracePt t="17380" x="5594350" y="774700"/>
          <p14:tracePt t="17396" x="5594350" y="768350"/>
          <p14:tracePt t="17400" x="5594350" y="762000"/>
          <p14:tracePt t="17412" x="5594350" y="755650"/>
          <p14:tracePt t="17415" x="5588000" y="749300"/>
          <p14:tracePt t="17430" x="5568950" y="742950"/>
          <p14:tracePt t="17447" x="5562600" y="742950"/>
          <p14:tracePt t="17499" x="5556250" y="736600"/>
          <p14:tracePt t="17514" x="5537200" y="730250"/>
          <p14:tracePt t="17531" x="5492750" y="723900"/>
          <p14:tracePt t="17546" x="5429250" y="704850"/>
          <p14:tracePt t="17563" x="5359400" y="685800"/>
          <p14:tracePt t="17580" x="5289550" y="660400"/>
          <p14:tracePt t="17596" x="5283200" y="660400"/>
          <p14:tracePt t="17652" x="5283200" y="673100"/>
          <p14:tracePt t="17663" x="5295900" y="704850"/>
          <p14:tracePt t="17680" x="5321300" y="742950"/>
          <p14:tracePt t="17696" x="5353050" y="774700"/>
          <p14:tracePt t="17713" x="5384800" y="800100"/>
          <p14:tracePt t="17730" x="5435600" y="825500"/>
          <p14:tracePt t="17747" x="5499100" y="844550"/>
          <p14:tracePt t="17762" x="5657850" y="882650"/>
          <p14:tracePt t="17780" x="5861050" y="914400"/>
          <p14:tracePt t="17785" x="5943600" y="920750"/>
          <p14:tracePt t="17797" x="6007100" y="927100"/>
          <p14:tracePt t="17814" x="6076950" y="933450"/>
          <p14:tracePt t="17831" x="6108700" y="933450"/>
          <p14:tracePt t="17847" x="6134100" y="933450"/>
          <p14:tracePt t="17864" x="6159500" y="933450"/>
          <p14:tracePt t="17880" x="6178550" y="933450"/>
          <p14:tracePt t="18110" x="6184900" y="933450"/>
          <p14:tracePt t="18117" x="6203950" y="927100"/>
          <p14:tracePt t="18129" x="6305550" y="914400"/>
          <p14:tracePt t="18147" x="6508750" y="914400"/>
          <p14:tracePt t="18164" x="6750050" y="920750"/>
          <p14:tracePt t="18181" x="6946900" y="927100"/>
          <p14:tracePt t="18197" x="7080250" y="914400"/>
          <p14:tracePt t="18214" x="7131050" y="901700"/>
          <p14:tracePt t="18231" x="7137400" y="895350"/>
          <p14:tracePt t="18270" x="7143750" y="895350"/>
          <p14:tracePt t="18279" x="7143750" y="901700"/>
          <p14:tracePt t="18296" x="7188200" y="914400"/>
          <p14:tracePt t="18314" x="7308850" y="920750"/>
          <p14:tracePt t="18330" x="7423150" y="914400"/>
          <p14:tracePt t="18334" x="7473950" y="914400"/>
          <p14:tracePt t="18348" x="7543800" y="901700"/>
          <p14:tracePt t="18406" x="7543800" y="895350"/>
          <p14:tracePt t="18413" x="7550150" y="895350"/>
          <p14:tracePt t="18430" x="7569200" y="895350"/>
          <p14:tracePt t="18448" x="7575550" y="895350"/>
          <p14:tracePt t="18464" x="7581900" y="895350"/>
          <p14:tracePt t="18469" x="7581900" y="889000"/>
          <p14:tracePt t="18479" x="7588250" y="882650"/>
          <p14:tracePt t="18497" x="7594600" y="876300"/>
          <p14:tracePt t="18514" x="7594600" y="863600"/>
          <p14:tracePt t="18531" x="7594600" y="857250"/>
          <p14:tracePt t="18825" x="7600950" y="857250"/>
          <p14:tracePt t="18834" x="7607300" y="857250"/>
          <p14:tracePt t="18847" x="7626350" y="863600"/>
          <p14:tracePt t="18865" x="7677150" y="895350"/>
          <p14:tracePt t="18881" x="7702550" y="920750"/>
          <p14:tracePt t="18897" x="7740650" y="958850"/>
          <p14:tracePt t="18915" x="7778750" y="1003300"/>
          <p14:tracePt t="18921" x="7791450" y="1022350"/>
          <p14:tracePt t="18930" x="7804150" y="1041400"/>
          <p14:tracePt t="18948" x="7816850" y="1073150"/>
          <p14:tracePt t="18964" x="7823200" y="1092200"/>
          <p14:tracePt t="19014" x="7829550" y="1098550"/>
          <p14:tracePt t="19033" x="7835900" y="1104900"/>
          <p14:tracePt t="19049" x="7848600" y="1104900"/>
          <p14:tracePt t="19065" x="7874000" y="1098550"/>
          <p14:tracePt t="19081" x="7905750" y="1073150"/>
          <p14:tracePt t="19098" x="7950200" y="1028700"/>
          <p14:tracePt t="19114" x="7981950" y="996950"/>
          <p14:tracePt t="19131" x="8020050" y="946150"/>
          <p14:tracePt t="19148" x="8045450" y="908050"/>
          <p14:tracePt t="19165" x="8070850" y="863600"/>
          <p14:tracePt t="19181" x="8102600" y="812800"/>
          <p14:tracePt t="19197" x="8108950" y="787400"/>
          <p14:tracePt t="19214" x="8108950" y="781050"/>
          <p14:tracePt t="19265" x="8096250" y="781050"/>
          <p14:tracePt t="19282" x="8051800" y="781050"/>
          <p14:tracePt t="19298" x="8007350" y="781050"/>
          <p14:tracePt t="19315" x="7975600" y="781050"/>
          <p14:tracePt t="19331" x="7931150" y="781050"/>
          <p14:tracePt t="19348" x="7905750" y="774700"/>
          <p14:tracePt t="19352" x="7880350" y="774700"/>
          <p14:tracePt t="19363" x="7867650" y="774700"/>
          <p14:tracePt t="19382" x="7835900" y="774700"/>
          <p14:tracePt t="19398" x="7797800" y="774700"/>
          <p14:tracePt t="19415" x="7785100" y="774700"/>
          <p14:tracePt t="19432" x="7772400" y="787400"/>
          <p14:tracePt t="19448" x="7759700" y="806450"/>
          <p14:tracePt t="19466" x="7753350" y="825500"/>
          <p14:tracePt t="19481" x="7747000" y="838200"/>
          <p14:tracePt t="19498" x="7740650" y="869950"/>
          <p14:tracePt t="19514" x="7734300" y="895350"/>
          <p14:tracePt t="19532" x="7727950" y="914400"/>
          <p14:tracePt t="19548" x="7721600" y="939800"/>
          <p14:tracePt t="19565" x="7727950" y="996950"/>
          <p14:tracePt t="19581" x="7747000" y="1035050"/>
          <p14:tracePt t="19598" x="7766050" y="1060450"/>
          <p14:tracePt t="19603" x="7778750" y="1073150"/>
          <p14:tracePt t="19615" x="7778750" y="1079500"/>
          <p14:tracePt t="19630" x="7797800" y="1085850"/>
          <p14:tracePt t="19634" x="7810500" y="1085850"/>
          <p14:tracePt t="19647" x="7842250" y="1085850"/>
          <p14:tracePt t="19666" x="7975600" y="1060450"/>
          <p14:tracePt t="19682" x="8032750" y="1047750"/>
          <p14:tracePt t="19700" x="8051800" y="1041400"/>
          <p14:tracePt t="19715" x="8051800" y="1035050"/>
          <p14:tracePt t="19784" x="8064500" y="1035050"/>
          <p14:tracePt t="19799" x="8083550" y="1022350"/>
          <p14:tracePt t="19815" x="8108950" y="1009650"/>
          <p14:tracePt t="19832" x="8121650" y="1003300"/>
          <p14:tracePt t="19869" x="8121650" y="996950"/>
          <p14:tracePt t="19892" x="8121650" y="990600"/>
          <p14:tracePt t="19952" x="8121650" y="996950"/>
          <p14:tracePt t="19983" x="8128000" y="1009650"/>
          <p14:tracePt t="19999" x="8128000" y="1022350"/>
          <p14:tracePt t="20015" x="8140700" y="1028700"/>
          <p14:tracePt t="20032" x="8147050" y="1041400"/>
          <p14:tracePt t="20065" x="8153400" y="1041400"/>
          <p14:tracePt t="20191" x="8147050" y="1041400"/>
          <p14:tracePt t="20201" x="8128000" y="1035050"/>
          <p14:tracePt t="20208" x="8102600" y="1022350"/>
          <p14:tracePt t="20215" x="8096250" y="1016000"/>
          <p14:tracePt t="20232" x="8089900" y="1003300"/>
          <p14:tracePt t="22756" x="8070850" y="996950"/>
          <p14:tracePt t="22765" x="8051800" y="984250"/>
          <p14:tracePt t="22773" x="7994650" y="939800"/>
          <p14:tracePt t="22784" x="7912100" y="889000"/>
          <p14:tracePt t="22801" x="7708900" y="793750"/>
          <p14:tracePt t="22818" x="7524750" y="768350"/>
          <p14:tracePt t="22822" x="7435850" y="774700"/>
          <p14:tracePt t="22835" x="7353300" y="819150"/>
          <p14:tracePt t="22852" x="7353300" y="831850"/>
          <p14:tracePt t="22869" x="7359650" y="844550"/>
          <p14:tracePt t="22884" x="7353300" y="863600"/>
          <p14:tracePt t="22901" x="7270750" y="927100"/>
          <p14:tracePt t="22918" x="7067550" y="1003300"/>
          <p14:tracePt t="22936" x="6731000" y="1085850"/>
          <p14:tracePt t="22951" x="6305550" y="1200150"/>
          <p14:tracePt t="22968" x="5975350" y="1270000"/>
          <p14:tracePt t="22985" x="5695950" y="1308100"/>
          <p14:tracePt t="22989" x="5632450" y="1308100"/>
          <p14:tracePt t="23002" x="5581650" y="1308100"/>
          <p14:tracePt t="23006" x="5568950" y="1308100"/>
          <p14:tracePt t="23017" x="5562600" y="1308100"/>
          <p14:tracePt t="23036" x="5524500" y="1320800"/>
          <p14:tracePt t="23051" x="5397500" y="1358900"/>
          <p14:tracePt t="23068" x="5181600" y="1365250"/>
          <p14:tracePt t="23084" x="4940300" y="1365250"/>
          <p14:tracePt t="23089" x="4826000" y="1358900"/>
          <p14:tracePt t="23100" x="4743450" y="1352550"/>
          <p14:tracePt t="23101" x="4686300" y="1339850"/>
          <p14:tracePt t="23118" x="4679950" y="1333500"/>
          <p14:tracePt t="23122" x="4679950" y="1327150"/>
          <p14:tracePt t="23134" x="4699000" y="1308100"/>
          <p14:tracePt t="23151" x="4737100" y="1263650"/>
          <p14:tracePt t="23170" x="4787900" y="1231900"/>
          <p14:tracePt t="23173" x="4800600" y="1225550"/>
          <p14:tracePt t="23183" x="4806950" y="1219200"/>
          <p14:tracePt t="23225" x="4806950" y="1225550"/>
          <p14:tracePt t="23233" x="4813300" y="1231900"/>
          <p14:tracePt t="23252" x="4832350" y="1263650"/>
          <p14:tracePt t="23268" x="4870450" y="1282700"/>
          <p14:tracePt t="23285" x="4902200" y="1295400"/>
          <p14:tracePt t="23290" x="4908550" y="1308100"/>
          <p14:tracePt t="23302" x="4914900" y="1320800"/>
          <p14:tracePt t="23318" x="4908550" y="1384300"/>
          <p14:tracePt t="23336" x="4800600" y="1524000"/>
          <p14:tracePt t="23352" x="4711700" y="1612900"/>
          <p14:tracePt t="23370" x="4667250" y="1663700"/>
          <p14:tracePt t="23384" x="4660900" y="1682750"/>
          <p14:tracePt t="23401" x="4667250" y="1689100"/>
          <p14:tracePt t="23418" x="4686300" y="1689100"/>
          <p14:tracePt t="23435" x="4724400" y="1663700"/>
          <p14:tracePt t="23452" x="4768850" y="1625600"/>
          <p14:tracePt t="23468" x="4800600" y="1593850"/>
          <p14:tracePt t="23485" x="4806950" y="1587500"/>
          <p14:tracePt t="23755" x="4787900" y="1587500"/>
          <p14:tracePt t="23761" x="4768850" y="1600200"/>
          <p14:tracePt t="23767" x="4730750" y="1619250"/>
          <p14:tracePt t="23786" x="4673600" y="1670050"/>
          <p14:tracePt t="23802" x="4660900" y="1682750"/>
          <p14:tracePt t="23836" x="4654550" y="1682750"/>
          <p14:tracePt t="23852" x="4635500" y="1682750"/>
          <p14:tracePt t="23868" x="4546600" y="1657350"/>
          <p14:tracePt t="23885" x="4413250" y="1625600"/>
          <p14:tracePt t="23902" x="4267200" y="1587500"/>
          <p14:tracePt t="23918" x="4133850" y="1530350"/>
          <p14:tracePt t="23935" x="4057650" y="1479550"/>
          <p14:tracePt t="23952" x="4057650" y="1422400"/>
          <p14:tracePt t="23969" x="4089400" y="1377950"/>
          <p14:tracePt t="23985" x="4095750" y="1358900"/>
          <p14:tracePt t="23990" x="4095750" y="1352550"/>
          <p14:tracePt t="24001" x="4095750" y="1346200"/>
          <p14:tracePt t="24004" x="4083050" y="1339850"/>
          <p14:tracePt t="24018" x="4070350" y="1327150"/>
          <p14:tracePt t="24037" x="3962400" y="1301750"/>
          <p14:tracePt t="24052" x="3886200" y="1289050"/>
          <p14:tracePt t="24068" x="3867150" y="1282700"/>
          <p14:tracePt t="24086" x="3854450" y="1263650"/>
          <p14:tracePt t="24102" x="3867150" y="1250950"/>
          <p14:tracePt t="24119" x="3892550" y="1225550"/>
          <p14:tracePt t="24135" x="3905250" y="1219200"/>
          <p14:tracePt t="24465" x="3911600" y="1219200"/>
          <p14:tracePt t="24473" x="3930650" y="1244600"/>
          <p14:tracePt t="24486" x="3962400" y="1263650"/>
          <p14:tracePt t="24509" x="4064000" y="1308100"/>
          <p14:tracePt t="24518" x="4083050" y="1314450"/>
          <p14:tracePt t="24519" x="4095750" y="1320800"/>
          <p14:tracePt t="24537" x="4102100" y="1333500"/>
          <p14:tracePt t="24552" x="4102100" y="1346200"/>
          <p14:tracePt t="24569" x="4095750" y="1346200"/>
          <p14:tracePt t="24675" x="4089400" y="1346200"/>
          <p14:tracePt t="24698" x="4089400" y="1339850"/>
          <p14:tracePt t="24719" x="4102100" y="1333500"/>
          <p14:tracePt t="24736" x="4108450" y="1320800"/>
          <p14:tracePt t="24753" x="4121150" y="1320800"/>
          <p14:tracePt t="24770" x="4127500" y="1314450"/>
          <p14:tracePt t="24888" x="4127500" y="1308100"/>
          <p14:tracePt t="24897" x="4127500" y="1301750"/>
          <p14:tracePt t="24903" x="4140200" y="1282700"/>
          <p14:tracePt t="24919" x="4165600" y="1257300"/>
          <p14:tracePt t="24936" x="4178300" y="1250950"/>
          <p14:tracePt t="25143" x="4184650" y="1244600"/>
          <p14:tracePt t="25152" x="4191000" y="1238250"/>
          <p14:tracePt t="25158" x="4203700" y="1225550"/>
          <p14:tracePt t="25169" x="4210050" y="1219200"/>
          <p14:tracePt t="25186" x="4241800" y="1200150"/>
          <p14:tracePt t="25203" x="4267200" y="1193800"/>
          <p14:tracePt t="25220" x="4279900" y="1187450"/>
          <p14:tracePt t="25236" x="4286250" y="1187450"/>
          <p14:tracePt t="25589" x="4292600" y="1187450"/>
          <p14:tracePt t="25598" x="4305300" y="1187450"/>
          <p14:tracePt t="25606" x="4330700" y="1193800"/>
          <p14:tracePt t="25621" x="4413250" y="1219200"/>
          <p14:tracePt t="25637" x="4495800" y="1244600"/>
          <p14:tracePt t="25654" x="4546600" y="1263650"/>
          <p14:tracePt t="25670" x="4578350" y="1270000"/>
          <p14:tracePt t="25687" x="4603750" y="1276350"/>
          <p14:tracePt t="25703" x="4622800" y="1276350"/>
          <p14:tracePt t="25721" x="4635500" y="1270000"/>
          <p14:tracePt t="25737" x="4641850" y="1257300"/>
          <p14:tracePt t="25741" x="4648200" y="1257300"/>
          <p14:tracePt t="25901" x="4654550" y="1257300"/>
          <p14:tracePt t="25915" x="4660900" y="1250950"/>
          <p14:tracePt t="25924" x="4667250" y="1250950"/>
          <p14:tracePt t="25936" x="4667250" y="1244600"/>
          <p14:tracePt t="25955" x="4686300" y="1231900"/>
          <p14:tracePt t="25971" x="4686300" y="1225550"/>
          <p14:tracePt t="25987" x="4686300" y="1219200"/>
          <p14:tracePt t="26037" x="4686300" y="1212850"/>
          <p14:tracePt t="26054" x="4686300" y="1206500"/>
          <p14:tracePt t="26087" x="4692650" y="1200150"/>
          <p14:tracePt t="26104" x="4692650" y="1187450"/>
          <p14:tracePt t="26120" x="4692650" y="1181100"/>
          <p14:tracePt t="26137" x="4699000" y="1181100"/>
          <p14:tracePt t="26331" x="4699000" y="1174750"/>
          <p14:tracePt t="26382" x="4705350" y="1174750"/>
          <p14:tracePt t="26407" x="4711700" y="1174750"/>
          <p14:tracePt t="26416" x="4711700" y="1181100"/>
          <p14:tracePt t="26429" x="4711700" y="1187450"/>
          <p14:tracePt t="26442" x="4711700" y="1193800"/>
          <p14:tracePt t="26637" x="4718050" y="1193800"/>
          <p14:tracePt t="26646" x="4724400" y="1193800"/>
          <p14:tracePt t="26660" x="4730750" y="1193800"/>
          <p14:tracePt t="26670" x="4737100" y="1187450"/>
          <p14:tracePt t="26688" x="4743450" y="1187450"/>
          <p14:tracePt t="26705" x="4743450" y="1181100"/>
          <p14:tracePt t="26742" x="4749800" y="1181100"/>
          <p14:tracePt t="27052" x="4749800" y="1174750"/>
          <p14:tracePt t="27062" x="4749800" y="1168400"/>
          <p14:tracePt t="27070" x="4756150" y="1155700"/>
          <p14:tracePt t="27088" x="4768850" y="1130300"/>
          <p14:tracePt t="27105" x="4768850" y="1098550"/>
          <p14:tracePt t="27121" x="4768850" y="1092200"/>
          <p14:tracePt t="27138" x="4756150" y="1085850"/>
          <p14:tracePt t="27188" x="4756150" y="1073150"/>
          <p14:tracePt t="27204" x="4781550" y="1047750"/>
          <p14:tracePt t="27221" x="4851400" y="996950"/>
          <p14:tracePt t="27238" x="4972050" y="946150"/>
          <p14:tracePt t="27255" x="5213350" y="895350"/>
          <p14:tracePt t="27272" x="5353050" y="857250"/>
          <p14:tracePt t="27288" x="5562600" y="787400"/>
          <p14:tracePt t="27304" x="5797550" y="711200"/>
          <p14:tracePt t="27322" x="6096000" y="628650"/>
          <p14:tracePt t="27338" x="6267450" y="590550"/>
          <p14:tracePt t="27353" x="6432550" y="577850"/>
          <p14:tracePt t="27372" x="6597650" y="577850"/>
          <p14:tracePt t="27388" x="6762750" y="577850"/>
          <p14:tracePt t="27405" x="6896100" y="577850"/>
          <p14:tracePt t="27421" x="6965950" y="577850"/>
          <p14:tracePt t="27438" x="7042150" y="584200"/>
          <p14:tracePt t="27455" x="7181850" y="622300"/>
          <p14:tracePt t="27471" x="7346950" y="660400"/>
          <p14:tracePt t="27488" x="7493000" y="698500"/>
          <p14:tracePt t="27492" x="7531100" y="711200"/>
          <p14:tracePt t="27503" x="7556500" y="717550"/>
          <p14:tracePt t="27506" x="7569200" y="723900"/>
          <p14:tracePt t="27523" x="7588250" y="730250"/>
          <p14:tracePt t="27588" x="7594600" y="736600"/>
          <p14:tracePt t="27605" x="7607300" y="742950"/>
          <p14:tracePt t="27622" x="7613650" y="742950"/>
          <p14:tracePt t="27638" x="7620000" y="742950"/>
          <p14:tracePt t="27697" x="7626350" y="742950"/>
          <p14:tracePt t="27707" x="7632700" y="742950"/>
          <p14:tracePt t="27715" x="7639050" y="742950"/>
          <p14:tracePt t="27738" x="7639050" y="730250"/>
          <p14:tracePt t="27755" x="7639050" y="704850"/>
          <p14:tracePt t="27772" x="7620000" y="673100"/>
          <p14:tracePt t="27788" x="7607300" y="654050"/>
          <p14:tracePt t="27806" x="7588250" y="628650"/>
          <p14:tracePt t="27810" x="7588250" y="622300"/>
          <p14:tracePt t="27821" x="7575550" y="609600"/>
          <p14:tracePt t="27824" x="7556500" y="596900"/>
          <p14:tracePt t="27838" x="7550150" y="590550"/>
          <p14:tracePt t="27857" x="7486650" y="571500"/>
          <p14:tracePt t="27872" x="7429500" y="571500"/>
          <p14:tracePt t="27888" x="7366000" y="596900"/>
          <p14:tracePt t="27904" x="7308850" y="628650"/>
          <p14:tracePt t="27922" x="7264400" y="679450"/>
          <p14:tracePt t="27938" x="7251700" y="736600"/>
          <p14:tracePt t="27955" x="7277100" y="819150"/>
          <p14:tracePt t="27973" x="7340600" y="901700"/>
          <p14:tracePt t="27988" x="7410450" y="971550"/>
          <p14:tracePt t="28005" x="7461250" y="996950"/>
          <p14:tracePt t="28022" x="7505700" y="1003300"/>
          <p14:tracePt t="28038" x="7575550" y="990600"/>
          <p14:tracePt t="28056" x="7670800" y="965200"/>
          <p14:tracePt t="28072" x="7804150" y="933450"/>
          <p14:tracePt t="28075" x="7861300" y="927100"/>
          <p14:tracePt t="28089" x="7994650" y="889000"/>
          <p14:tracePt t="28105" x="8115300" y="825500"/>
          <p14:tracePt t="28122" x="8147050" y="755650"/>
          <p14:tracePt t="28138" x="8147050" y="666750"/>
          <p14:tracePt t="28155" x="8115300" y="596900"/>
          <p14:tracePt t="28172" x="8077200" y="546100"/>
          <p14:tracePt t="28188" x="8045450" y="520700"/>
          <p14:tracePt t="28204" x="8020050" y="508000"/>
          <p14:tracePt t="28222" x="8001000" y="501650"/>
          <p14:tracePt t="28239" x="7962900" y="495300"/>
          <p14:tracePt t="28255" x="7886700" y="495300"/>
          <p14:tracePt t="28272" x="7791450" y="495300"/>
          <p14:tracePt t="28289" x="7715250" y="501650"/>
          <p14:tracePt t="28306" x="7613650" y="501650"/>
          <p14:tracePt t="28323" x="7473950" y="508000"/>
          <p14:tracePt t="28339" x="7385050" y="508000"/>
          <p14:tracePt t="28356" x="7296150" y="514350"/>
          <p14:tracePt t="28372" x="7270750" y="565150"/>
          <p14:tracePt t="28388" x="7283450" y="641350"/>
          <p14:tracePt t="28407" x="7366000" y="749300"/>
          <p14:tracePt t="28411" x="7435850" y="800100"/>
          <p14:tracePt t="28421" x="7518400" y="838200"/>
          <p14:tracePt t="28439" x="7683500" y="889000"/>
          <p14:tracePt t="28457" x="7886700" y="901700"/>
          <p14:tracePt t="28472" x="8115300" y="876300"/>
          <p14:tracePt t="28489" x="8255000" y="825500"/>
          <p14:tracePt t="28505" x="8350250" y="749300"/>
          <p14:tracePt t="28523" x="8388350" y="692150"/>
          <p14:tracePt t="28539" x="8382000" y="660400"/>
          <p14:tracePt t="28543" x="8356600" y="647700"/>
          <p14:tracePt t="28556" x="8337550" y="641350"/>
          <p14:tracePt t="28573" x="8223250" y="628650"/>
          <p14:tracePt t="28590" x="8178800" y="628650"/>
          <p14:tracePt t="28600" x="8159750" y="628650"/>
          <p14:tracePt t="28623" x="8115300" y="660400"/>
          <p14:tracePt t="28640" x="8096250" y="698500"/>
          <p14:tracePt t="28655" x="8083550" y="730250"/>
          <p14:tracePt t="28672" x="8077200" y="755650"/>
          <p14:tracePt t="28688" x="8077200" y="762000"/>
          <p14:tracePt t="28722" x="8070850" y="762000"/>
          <p14:tracePt t="28739" x="8058150" y="762000"/>
          <p14:tracePt t="28758" x="8039100" y="768350"/>
          <p14:tracePt t="28789" x="8039100" y="793750"/>
          <p14:tracePt t="28806" x="8039100" y="812800"/>
          <p14:tracePt t="28824" x="8039100" y="882650"/>
          <p14:tracePt t="28839" x="8032750" y="908050"/>
          <p14:tracePt t="28856" x="8026400" y="933450"/>
          <p14:tracePt t="28872" x="8013700" y="958850"/>
          <p14:tracePt t="28889" x="8001000" y="965200"/>
          <p14:tracePt t="28906" x="7981950" y="965200"/>
          <p14:tracePt t="28923" x="7956550" y="971550"/>
          <p14:tracePt t="28939" x="7950200" y="971550"/>
          <p14:tracePt t="29015" x="7943850" y="971550"/>
          <p14:tracePt t="29024" x="7937500" y="971550"/>
          <p14:tracePt t="29038" x="7899400" y="977900"/>
          <p14:tracePt t="29056" x="7867650" y="984250"/>
          <p14:tracePt t="29073" x="7842250" y="990600"/>
          <p14:tracePt t="29090" x="7810500" y="1009650"/>
          <p14:tracePt t="29105" x="7810500" y="1022350"/>
          <p14:tracePt t="29123" x="7810500" y="1028700"/>
          <p14:tracePt t="29139" x="7810500" y="1035050"/>
          <p14:tracePt t="29189" x="7816850" y="1035050"/>
          <p14:tracePt t="29296" x="7823200" y="1035050"/>
          <p14:tracePt t="29320" x="7829550" y="1035050"/>
          <p14:tracePt t="29328" x="7835900" y="1035050"/>
          <p14:tracePt t="29338" x="7842250" y="1028700"/>
          <p14:tracePt t="29356" x="7874000" y="1028700"/>
          <p14:tracePt t="29373" x="7899400" y="1028700"/>
          <p14:tracePt t="29390" x="7937500" y="1028700"/>
          <p14:tracePt t="29407" x="7994650" y="1022350"/>
          <p14:tracePt t="29423" x="8020050" y="1009650"/>
          <p14:tracePt t="29439" x="8032750" y="1009650"/>
          <p14:tracePt t="29456" x="8045450" y="990600"/>
          <p14:tracePt t="29473" x="8045450" y="984250"/>
          <p14:tracePt t="29490" x="8045450" y="977900"/>
          <p14:tracePt t="29523" x="8045450" y="971550"/>
          <p14:tracePt t="29726" x="8039100" y="971550"/>
          <p14:tracePt t="29732" x="8032750" y="977900"/>
          <p14:tracePt t="29738" x="8020050" y="977900"/>
          <p14:tracePt t="29757" x="7994650" y="984250"/>
          <p14:tracePt t="29774" x="7988300" y="984250"/>
          <p14:tracePt t="29824" x="7988300" y="990600"/>
          <p14:tracePt t="29859" x="7981950" y="990600"/>
          <p14:tracePt t="29875" x="7975600" y="990600"/>
          <p14:tracePt t="29958" x="7969250" y="990600"/>
          <p14:tracePt t="29973" x="7962900" y="990600"/>
          <p14:tracePt t="29990" x="7956550" y="990600"/>
          <p14:tracePt t="30309" x="7950200" y="990600"/>
          <p14:tracePt t="30325" x="7937500" y="990600"/>
          <p14:tracePt t="30341" x="7931150" y="984250"/>
          <p14:tracePt t="30358" x="7918450" y="984250"/>
          <p14:tracePt t="30373" x="7905750" y="977900"/>
          <p14:tracePt t="30391" x="7861300" y="965200"/>
          <p14:tracePt t="30424" x="7861300" y="958850"/>
          <p14:tracePt t="31928" x="7854950" y="958850"/>
          <p14:tracePt t="31935" x="7848600" y="958850"/>
          <p14:tracePt t="32005" x="7848600" y="952500"/>
          <p14:tracePt t="32014" x="7842250" y="946150"/>
          <p14:tracePt t="32024" x="7823200" y="933450"/>
          <p14:tracePt t="32044" x="7734300" y="908050"/>
          <p14:tracePt t="32058" x="7689850" y="908050"/>
          <p14:tracePt t="32076" x="7645400" y="914400"/>
          <p14:tracePt t="32093" x="7600950" y="920750"/>
          <p14:tracePt t="32109" x="7524750" y="933450"/>
          <p14:tracePt t="32125" x="7454900" y="952500"/>
          <p14:tracePt t="32142" x="7385050" y="971550"/>
          <p14:tracePt t="32157" x="7239000" y="990600"/>
          <p14:tracePt t="32176" x="6978650" y="990600"/>
          <p14:tracePt t="32192" x="6686550" y="1016000"/>
          <p14:tracePt t="32209" x="6413500" y="1066800"/>
          <p14:tracePt t="32225" x="6229350" y="1098550"/>
          <p14:tracePt t="32242" x="6108700" y="1104900"/>
          <p14:tracePt t="32259" x="6038850" y="1104900"/>
          <p14:tracePt t="32275" x="6038850" y="1098550"/>
          <p14:tracePt t="32292" x="6032500" y="1098550"/>
          <p14:tracePt t="32309" x="6026150" y="1098550"/>
          <p14:tracePt t="32327" x="5962650" y="1111250"/>
          <p14:tracePt t="32341" x="5848350" y="1136650"/>
          <p14:tracePt t="32359" x="5689600" y="1149350"/>
          <p14:tracePt t="32376" x="5581650" y="1162050"/>
          <p14:tracePt t="32394" x="5505450" y="1181100"/>
          <p14:tracePt t="32398" x="5492750" y="1187450"/>
          <p14:tracePt t="32407" x="5480050" y="1187450"/>
          <p14:tracePt t="32713" x="5486400" y="1187450"/>
          <p14:tracePt t="32721" x="5492750" y="1181100"/>
          <p14:tracePt t="32726" x="5499100" y="1181100"/>
          <p14:tracePt t="32743" x="5505450" y="1168400"/>
          <p14:tracePt t="32759" x="5511800" y="1162050"/>
          <p14:tracePt t="32938" x="5511800" y="1155700"/>
          <p14:tracePt t="32947" x="5518150" y="1155700"/>
          <p14:tracePt t="32983" x="5518150" y="1149350"/>
          <p14:tracePt t="32991" x="5524500" y="1149350"/>
          <p14:tracePt t="33010" x="5530850" y="1143000"/>
          <p14:tracePt t="33026" x="5537200" y="1136650"/>
          <p14:tracePt t="45889" x="5549900" y="1130300"/>
          <p14:tracePt t="45897" x="5575300" y="1130300"/>
          <p14:tracePt t="45902" x="5619750" y="1123950"/>
          <p14:tracePt t="45921" x="5645150" y="1123950"/>
          <p14:tracePt t="45937" x="5657850" y="1123950"/>
          <p14:tracePt t="45954" x="5683250" y="1143000"/>
          <p14:tracePt t="45971" x="5753100" y="1181100"/>
          <p14:tracePt t="45975" x="5778500" y="1193800"/>
          <p14:tracePt t="45987" x="5810250" y="1212850"/>
          <p14:tracePt t="46004" x="5848350" y="1231900"/>
          <p14:tracePt t="46020" x="5886450" y="1238250"/>
          <p14:tracePt t="46037" x="5911850" y="1238250"/>
          <p14:tracePt t="46054" x="5937250" y="1238250"/>
          <p14:tracePt t="46070" x="5949950" y="1238250"/>
          <p14:tracePt t="46150" x="5956300" y="1238250"/>
          <p14:tracePt t="46157" x="5962650" y="1231900"/>
          <p14:tracePt t="46171" x="5975350" y="1225550"/>
          <p14:tracePt t="46190" x="6013450" y="1212850"/>
          <p14:tracePt t="46204" x="6089650" y="1206500"/>
          <p14:tracePt t="46220" x="6216650" y="1212850"/>
          <p14:tracePt t="46238" x="6445250" y="1225550"/>
          <p14:tracePt t="46256" x="6654800" y="1231900"/>
          <p14:tracePt t="46260" x="6750050" y="1238250"/>
          <p14:tracePt t="46271" x="6845300" y="1244600"/>
          <p14:tracePt t="46287" x="7042150" y="1257300"/>
          <p14:tracePt t="46304" x="7258050" y="1289050"/>
          <p14:tracePt t="46320" x="7435850" y="1308100"/>
          <p14:tracePt t="46338" x="7588250" y="1320800"/>
          <p14:tracePt t="46354" x="7772400" y="1320800"/>
          <p14:tracePt t="46371" x="7937500" y="1320800"/>
          <p14:tracePt t="46388" x="8147050" y="1289050"/>
          <p14:tracePt t="46404" x="8261350" y="1250950"/>
          <p14:tracePt t="46409" x="8299450" y="1225550"/>
          <p14:tracePt t="46419" x="8318500" y="1206500"/>
          <p14:tracePt t="46439" x="8318500" y="1143000"/>
          <p14:tracePt t="46453" x="8318500" y="1130300"/>
          <p14:tracePt t="46455" x="8318500" y="1123950"/>
          <p14:tracePt t="46470" x="8318500" y="1111250"/>
          <p14:tracePt t="46504" x="8312150" y="1111250"/>
          <p14:tracePt t="46522" x="8191500" y="1066800"/>
          <p14:tracePt t="46539" x="7988300" y="996950"/>
          <p14:tracePt t="46555" x="7664450" y="908050"/>
          <p14:tracePt t="46571" x="7372350" y="831850"/>
          <p14:tracePt t="46589" x="7137400" y="781050"/>
          <p14:tracePt t="46604" x="6946900" y="736600"/>
          <p14:tracePt t="46620" x="6845300" y="704850"/>
          <p14:tracePt t="46638" x="6781800" y="698500"/>
          <p14:tracePt t="46654" x="6724650" y="717550"/>
          <p14:tracePt t="46671" x="6661150" y="749300"/>
          <p14:tracePt t="46687" x="6578600" y="781050"/>
          <p14:tracePt t="46692" x="6534150" y="806450"/>
          <p14:tracePt t="46705" x="6515100" y="819150"/>
          <p14:tracePt t="46721" x="6502400" y="844550"/>
          <p14:tracePt t="46738" x="6496050" y="863600"/>
          <p14:tracePt t="46754" x="6496050" y="876300"/>
          <p14:tracePt t="46756" x="6502400" y="876300"/>
          <p14:tracePt t="46770" x="6515100" y="889000"/>
          <p14:tracePt t="46788" x="6572250" y="933450"/>
          <p14:tracePt t="46804" x="6604000" y="971550"/>
          <p14:tracePt t="46821" x="6623050" y="1022350"/>
          <p14:tracePt t="46838" x="6648450" y="1054100"/>
          <p14:tracePt t="46855" x="6680200" y="1092200"/>
          <p14:tracePt t="46871" x="6711950" y="1117600"/>
          <p14:tracePt t="46888" x="6743700" y="1130300"/>
          <p14:tracePt t="46904" x="6769100" y="1143000"/>
          <p14:tracePt t="46923" x="6807200" y="1155700"/>
          <p14:tracePt t="46926" x="6845300" y="1168400"/>
          <p14:tracePt t="46937" x="6864350" y="1174750"/>
          <p14:tracePt t="46954" x="6921500" y="1206500"/>
          <p14:tracePt t="46971" x="6978650" y="1231900"/>
          <p14:tracePt t="46988" x="7048500" y="1250950"/>
          <p14:tracePt t="47005" x="7124700" y="1257300"/>
          <p14:tracePt t="47008" x="7143750" y="1257300"/>
          <p14:tracePt t="47021" x="7188200" y="1250950"/>
          <p14:tracePt t="47038" x="7219950" y="1231900"/>
          <p14:tracePt t="47055" x="7232650" y="1219200"/>
          <p14:tracePt t="47071" x="7239000" y="1219200"/>
          <p14:tracePt t="47495" x="7245350" y="1212850"/>
          <p14:tracePt t="47506" x="7251700" y="1212850"/>
          <p14:tracePt t="47515" x="7277100" y="1200150"/>
          <p14:tracePt t="47524" x="7302500" y="1200150"/>
          <p14:tracePt t="47539" x="7334250" y="1193800"/>
          <p14:tracePt t="47555" x="7340600" y="1193800"/>
          <p14:tracePt t="47629" x="7346950" y="1193800"/>
          <p14:tracePt t="47638" x="7366000" y="1181100"/>
          <p14:tracePt t="47646" x="7404100" y="1168400"/>
          <p14:tracePt t="47653" x="7435850" y="1162050"/>
          <p14:tracePt t="47672" x="7524750" y="1143000"/>
          <p14:tracePt t="47688" x="7562850" y="1143000"/>
          <p14:tracePt t="47738" x="7575550" y="1143000"/>
          <p14:tracePt t="47756" x="7797800" y="1193800"/>
          <p14:tracePt t="47773" x="8070850" y="1200150"/>
          <p14:tracePt t="47788" x="8470900" y="1200150"/>
          <p14:tracePt t="47805" x="8934450" y="1244600"/>
          <p14:tracePt t="47822" x="9417050" y="1333500"/>
          <p14:tracePt t="47838" x="9626600" y="1390650"/>
          <p14:tracePt t="47855" x="9613900" y="1403350"/>
          <p14:tracePt t="47872" x="9588500" y="1428750"/>
          <p14:tracePt t="47889" x="9569450" y="1447800"/>
          <p14:tracePt t="47905" x="9563100" y="1460500"/>
          <p14:tracePt t="47908" x="9569450" y="1466850"/>
          <p14:tracePt t="47922" x="9575800" y="1479550"/>
          <p14:tracePt t="47925" x="9594850" y="1485900"/>
          <p14:tracePt t="47937" x="9613900" y="1485900"/>
          <p14:tracePt t="47955" x="9645650" y="1466850"/>
          <p14:tracePt t="47971" x="9652000" y="1435100"/>
          <p14:tracePt t="47989" x="9626600" y="1384300"/>
          <p14:tracePt t="48005" x="9607550" y="1358900"/>
          <p14:tracePt t="48116" x="9601200" y="1358900"/>
          <p14:tracePt t="48125" x="9594850" y="1358900"/>
          <p14:tracePt t="48138" x="9588500" y="1358900"/>
          <p14:tracePt t="48157" x="9582150" y="1352550"/>
          <p14:tracePt t="48172" x="9575800" y="1352550"/>
          <p14:tracePt t="48361" x="9563100" y="1339850"/>
          <p14:tracePt t="48372" x="9556750" y="1339850"/>
          <p14:tracePt t="48389" x="9550400" y="1327150"/>
          <p14:tracePt t="48406" x="9544050" y="1308100"/>
          <p14:tracePt t="48423" x="9544050" y="1289050"/>
          <p14:tracePt t="48915" x="9537700" y="1282700"/>
          <p14:tracePt t="48923" x="9537700" y="1276350"/>
          <p14:tracePt t="48940" x="9512300" y="1263650"/>
          <p14:tracePt t="49407" x="9505950" y="1263650"/>
          <p14:tracePt t="49547" x="9499600" y="1263650"/>
          <p14:tracePt t="49556" x="9493250" y="1263650"/>
          <p14:tracePt t="49561" x="9480550" y="1263650"/>
          <p14:tracePt t="49574" x="9448800" y="1263650"/>
          <p14:tracePt t="49591" x="9239250" y="1263650"/>
          <p14:tracePt t="49607" x="9131300" y="1263650"/>
          <p14:tracePt t="49624" x="8972550" y="1263650"/>
          <p14:tracePt t="49641" x="8807450" y="1257300"/>
          <p14:tracePt t="49657" x="8743950" y="1250950"/>
          <p14:tracePt t="49673" x="8718550" y="1238250"/>
          <p14:tracePt t="49690" x="8661400" y="1212850"/>
          <p14:tracePt t="49707" x="8578850" y="1193800"/>
          <p14:tracePt t="49723" x="8477250" y="1168400"/>
          <p14:tracePt t="49740" x="8382000" y="1155700"/>
          <p14:tracePt t="49757" x="8318500" y="1149350"/>
          <p14:tracePt t="49774" x="8293100" y="1149350"/>
          <p14:tracePt t="55300" x="8293100" y="1143000"/>
          <p14:tracePt t="55307" x="8286750" y="1143000"/>
          <p14:tracePt t="55314" x="8280400" y="1130300"/>
          <p14:tracePt t="55328" x="8255000" y="1085850"/>
          <p14:tracePt t="55345" x="8223250" y="1009650"/>
          <p14:tracePt t="55362" x="8153400" y="901700"/>
          <p14:tracePt t="55377" x="8096250" y="812800"/>
          <p14:tracePt t="55395" x="8026400" y="749300"/>
          <p14:tracePt t="55412" x="7975600" y="723900"/>
          <p14:tracePt t="55429" x="7937500" y="711200"/>
          <p14:tracePt t="55446" x="7880350" y="704850"/>
          <p14:tracePt t="55450" x="7829550" y="698500"/>
          <p14:tracePt t="55462" x="7791450" y="685800"/>
          <p14:tracePt t="55478" x="7677150" y="660400"/>
          <p14:tracePt t="55495" x="7531100" y="622300"/>
          <p14:tracePt t="55511" x="7340600" y="590550"/>
          <p14:tracePt t="55528" x="7099300" y="565150"/>
          <p14:tracePt t="55545" x="6813550" y="558800"/>
          <p14:tracePt t="55564" x="6680200" y="571500"/>
          <p14:tracePt t="55578" x="6565900" y="609600"/>
          <p14:tracePt t="55595" x="6451600" y="647700"/>
          <p14:tracePt t="55612" x="6267450" y="704850"/>
          <p14:tracePt t="55628" x="6026150" y="774700"/>
          <p14:tracePt t="55645" x="5816600" y="838200"/>
          <p14:tracePt t="55661" x="5600700" y="901700"/>
          <p14:tracePt t="55678" x="5486400" y="939800"/>
          <p14:tracePt t="55695" x="5480050" y="939800"/>
          <p14:tracePt t="55728" x="5454650" y="946150"/>
          <p14:tracePt t="55745" x="5384800" y="939800"/>
          <p14:tracePt t="55762" x="5238750" y="920750"/>
          <p14:tracePt t="55765" x="5162550" y="908050"/>
          <p14:tracePt t="55779" x="5092700" y="901700"/>
          <p14:tracePt t="55782" x="5016500" y="901700"/>
          <p14:tracePt t="55795" x="4953000" y="895350"/>
          <p14:tracePt t="55811" x="4946650" y="895350"/>
          <p14:tracePt t="55828" x="4933950" y="895350"/>
          <p14:tracePt t="55846" x="4857750" y="914400"/>
          <p14:tracePt t="55860" x="4699000" y="965200"/>
          <p14:tracePt t="55878" x="4457700" y="1060450"/>
          <p14:tracePt t="55895" x="4216400" y="1174750"/>
          <p14:tracePt t="55912" x="4057650" y="1301750"/>
          <p14:tracePt t="55928" x="4006850" y="1377950"/>
          <p14:tracePt t="55945" x="4013200" y="1384300"/>
          <p14:tracePt t="55962" x="4025900" y="1390650"/>
          <p14:tracePt t="55978" x="4064000" y="1435100"/>
          <p14:tracePt t="55983" x="4089400" y="1473200"/>
          <p14:tracePt t="55995" x="4121150" y="1574800"/>
          <p14:tracePt t="56012" x="4121150" y="1606550"/>
          <p14:tracePt t="56029" x="4121150" y="1708150"/>
          <p14:tracePt t="56033" x="4121150" y="1739900"/>
          <p14:tracePt t="56046" x="4121150" y="1803400"/>
          <p14:tracePt t="56062" x="4133850" y="1828800"/>
          <p14:tracePt t="56078" x="4140200" y="1835150"/>
          <p14:tracePt t="56096" x="4159250" y="1835150"/>
          <p14:tracePt t="56112" x="4171950" y="1822450"/>
          <p14:tracePt t="56127" x="4171950" y="1803400"/>
          <p14:tracePt t="56146" x="4171950" y="1771650"/>
          <p14:tracePt t="56163" x="4171950" y="1746250"/>
          <p14:tracePt t="56178" x="4178300" y="1733550"/>
          <p14:tracePt t="56195" x="4197350" y="1714500"/>
          <p14:tracePt t="56212" x="4216400" y="1695450"/>
          <p14:tracePt t="56230" x="4273550" y="1651000"/>
          <p14:tracePt t="56245" x="4298950" y="1631950"/>
          <p14:tracePt t="56247" x="4311650" y="1625600"/>
          <p14:tracePt t="56263" x="4318000" y="1612900"/>
          <p14:tracePt t="56385" x="4324350" y="1606550"/>
          <p14:tracePt t="56393" x="4324350" y="1593850"/>
          <p14:tracePt t="56412" x="4330700" y="1574800"/>
          <p14:tracePt t="56429" x="4337050" y="1562100"/>
          <p14:tracePt t="56666" x="4343400" y="1543050"/>
          <p14:tracePt t="56675" x="4349750" y="1536700"/>
          <p14:tracePt t="56683" x="4362450" y="1524000"/>
          <p14:tracePt t="56696" x="4375150" y="1511300"/>
          <p14:tracePt t="56714" x="4406900" y="1473200"/>
          <p14:tracePt t="56729" x="4413250" y="1466850"/>
          <p14:tracePt t="56781" x="4406900" y="1466850"/>
          <p14:tracePt t="56796" x="4406900" y="1473200"/>
          <p14:tracePt t="56881" x="4406900" y="1466850"/>
          <p14:tracePt t="56889" x="4406900" y="1460500"/>
          <p14:tracePt t="57011" x="4413250" y="1460500"/>
          <p14:tracePt t="57018" x="4413250" y="1454150"/>
          <p14:tracePt t="57032" x="4413250" y="1447800"/>
          <p14:tracePt t="57046" x="4419600" y="1441450"/>
          <p14:tracePt t="57063" x="4419600" y="1435100"/>
          <p14:tracePt t="57096" x="4419600" y="1428750"/>
          <p14:tracePt t="57114" x="4413250" y="1422400"/>
          <p14:tracePt t="57132" x="4400550" y="1409700"/>
          <p14:tracePt t="57148" x="4387850" y="1390650"/>
          <p14:tracePt t="57163" x="4368800" y="1377950"/>
          <p14:tracePt t="57180" x="4337050" y="1339850"/>
          <p14:tracePt t="57196" x="4311650" y="1314450"/>
          <p14:tracePt t="57215" x="4292600" y="1295400"/>
          <p14:tracePt t="57218" x="4279900" y="1282700"/>
          <p14:tracePt t="57228" x="4279900" y="1276350"/>
          <p14:tracePt t="57292" x="4273550" y="1270000"/>
          <p14:tracePt t="57307" x="4260850" y="1263650"/>
          <p14:tracePt t="57313" x="4241800" y="1257300"/>
          <p14:tracePt t="57330" x="4197350" y="1238250"/>
          <p14:tracePt t="57346" x="4133850" y="1193800"/>
          <p14:tracePt t="57363" x="4076700" y="1130300"/>
          <p14:tracePt t="57380" x="4032250" y="1092200"/>
          <p14:tracePt t="57396" x="4006850" y="1079500"/>
          <p14:tracePt t="57447" x="3994150" y="1085850"/>
          <p14:tracePt t="57463" x="3987800" y="1098550"/>
          <p14:tracePt t="57481" x="3981450" y="1123950"/>
          <p14:tracePt t="57497" x="3975100" y="1174750"/>
          <p14:tracePt t="57513" x="3968750" y="1257300"/>
          <p14:tracePt t="57529" x="3962400" y="1346200"/>
          <p14:tracePt t="57546" x="3956050" y="1422400"/>
          <p14:tracePt t="57563" x="3956050" y="1473200"/>
          <p14:tracePt t="57580" x="3987800" y="1536700"/>
          <p14:tracePt t="57584" x="4006850" y="1562100"/>
          <p14:tracePt t="57596" x="4038600" y="1587500"/>
          <p14:tracePt t="57613" x="4083050" y="1612900"/>
          <p14:tracePt t="57618" x="4121150" y="1625600"/>
          <p14:tracePt t="57629" x="4159250" y="1631950"/>
          <p14:tracePt t="57631" x="4197350" y="1638300"/>
          <p14:tracePt t="57645" x="4216400" y="1638300"/>
          <p14:tracePt t="57646" x="4260850" y="1638300"/>
          <p14:tracePt t="57664" x="4343400" y="1638300"/>
          <p14:tracePt t="57680" x="4362450" y="1638300"/>
          <p14:tracePt t="57683" x="4394200" y="1631950"/>
          <p14:tracePt t="57697" x="4425950" y="1625600"/>
          <p14:tracePt t="57712" x="4470400" y="1612900"/>
          <p14:tracePt t="57730" x="4527550" y="1555750"/>
          <p14:tracePt t="57745" x="4540250" y="1511300"/>
          <p14:tracePt t="57763" x="4540250" y="1454150"/>
          <p14:tracePt t="57780" x="4508500" y="1403350"/>
          <p14:tracePt t="57797" x="4470400" y="1358900"/>
          <p14:tracePt t="57813" x="4438650" y="1339850"/>
          <p14:tracePt t="57818" x="4406900" y="1320800"/>
          <p14:tracePt t="57830" x="4387850" y="1314450"/>
          <p14:tracePt t="57847" x="4330700" y="1295400"/>
          <p14:tracePt t="57864" x="4279900" y="1289050"/>
          <p14:tracePt t="57880" x="4222750" y="1282700"/>
          <p14:tracePt t="57884" x="4203700" y="1282700"/>
          <p14:tracePt t="57896" x="4165600" y="1282700"/>
          <p14:tracePt t="57899" x="4140200" y="1282700"/>
          <p14:tracePt t="57915" x="4070350" y="1282700"/>
          <p14:tracePt t="57931" x="3975100" y="1282700"/>
          <p14:tracePt t="57947" x="3905250" y="1295400"/>
          <p14:tracePt t="57964" x="3810000" y="1333500"/>
          <p14:tracePt t="57980" x="3759200" y="1390650"/>
          <p14:tracePt t="57997" x="3765550" y="1460500"/>
          <p14:tracePt t="58013" x="3841750" y="1562100"/>
          <p14:tracePt t="58030" x="3987800" y="1682750"/>
          <p14:tracePt t="58047" x="4165600" y="1784350"/>
          <p14:tracePt t="58064" x="4349750" y="1841500"/>
          <p14:tracePt t="58080" x="4483100" y="1841500"/>
          <p14:tracePt t="58097" x="4540250" y="1835150"/>
          <p14:tracePt t="58113" x="4565650" y="1822450"/>
          <p14:tracePt t="58130" x="4578350" y="1803400"/>
          <p14:tracePt t="58147" x="4591050" y="1752600"/>
          <p14:tracePt t="58164" x="4591050" y="1714500"/>
          <p14:tracePt t="58180" x="4578350" y="1670050"/>
          <p14:tracePt t="58197" x="4533900" y="1612900"/>
          <p14:tracePt t="58214" x="4476750" y="1562100"/>
          <p14:tracePt t="58232" x="4413250" y="1504950"/>
          <p14:tracePt t="58248" x="4381500" y="1473200"/>
          <p14:tracePt t="58264" x="4375150" y="1466850"/>
          <p14:tracePt t="58456" x="4375150" y="1460500"/>
          <p14:tracePt t="58464" x="4375150" y="1447800"/>
          <p14:tracePt t="58481" x="4381500" y="1435100"/>
          <p14:tracePt t="58498" x="4381500" y="1422400"/>
          <p14:tracePt t="58514" x="4387850" y="1409700"/>
          <p14:tracePt t="58531" x="4394200" y="1403350"/>
          <p14:tracePt t="58535" x="4394200" y="1397000"/>
          <p14:tracePt t="58547" x="4400550" y="1390650"/>
          <p14:tracePt t="58564" x="4406900" y="1377950"/>
          <p14:tracePt t="58583" x="4413250" y="1352550"/>
          <p14:tracePt t="58586" x="4419600" y="1352550"/>
          <p14:tracePt t="58597" x="4419600" y="1346200"/>
          <p14:tracePt t="58631" x="4419600" y="1352550"/>
          <p14:tracePt t="58647" x="4406900" y="1377950"/>
          <p14:tracePt t="58664" x="4387850" y="1409700"/>
          <p14:tracePt t="58681" x="4362450" y="1435100"/>
          <p14:tracePt t="58698" x="4343400" y="1460500"/>
          <p14:tracePt t="58715" x="4324350" y="1479550"/>
          <p14:tracePt t="58816" x="4324350" y="1485900"/>
          <p14:tracePt t="58823" x="4324350" y="1498600"/>
          <p14:tracePt t="58829" x="4324350" y="1517650"/>
          <p14:tracePt t="58848" x="4330700" y="1549400"/>
          <p14:tracePt t="58864" x="4337050" y="1568450"/>
          <p14:tracePt t="58881" x="4343400" y="1574800"/>
          <p14:tracePt t="58969" x="4349750" y="1587500"/>
          <p14:tracePt t="58976" x="4356100" y="1600200"/>
          <p14:tracePt t="58982" x="4368800" y="1619250"/>
          <p14:tracePt t="58998" x="4394200" y="1657350"/>
          <p14:tracePt t="59014" x="4419600" y="1676400"/>
          <p14:tracePt t="59031" x="4432300" y="1682750"/>
          <p14:tracePt t="59048" x="4432300" y="1689100"/>
          <p14:tracePt t="59081" x="4445000" y="1689100"/>
          <p14:tracePt t="59099" x="4464050" y="1682750"/>
          <p14:tracePt t="59114" x="4483100" y="1663700"/>
          <p14:tracePt t="59117" x="4495800" y="1657350"/>
          <p14:tracePt t="59133" x="4508500" y="1644650"/>
          <p14:tracePt t="59146" x="4514850" y="1631950"/>
          <p14:tracePt t="59165" x="4514850" y="1606550"/>
          <p14:tracePt t="59181" x="4508500" y="1581150"/>
          <p14:tracePt t="59198" x="4483100" y="1543050"/>
          <p14:tracePt t="59214" x="4451350" y="1504950"/>
          <p14:tracePt t="59231" x="4387850" y="1441450"/>
          <p14:tracePt t="59247" x="4356100" y="1409700"/>
          <p14:tracePt t="59265" x="4343400" y="1403350"/>
          <p14:tracePt t="59378" x="4337050" y="1403350"/>
          <p14:tracePt t="59387" x="4330700" y="1403350"/>
          <p14:tracePt t="59398" x="4298950" y="1397000"/>
          <p14:tracePt t="59415" x="4273550" y="1403350"/>
          <p14:tracePt t="59431" x="4254500" y="1416050"/>
          <p14:tracePt t="59447" x="4248150" y="1435100"/>
          <p14:tracePt t="59465" x="4248150" y="1466850"/>
          <p14:tracePt t="59480" x="4273550" y="1517650"/>
          <p14:tracePt t="59498" x="4292600" y="1549400"/>
          <p14:tracePt t="59515" x="4311650" y="1581150"/>
          <p14:tracePt t="59531" x="4324350" y="1600200"/>
          <p14:tracePt t="59548" x="4330700" y="1606550"/>
          <p14:tracePt t="59598" x="4330700" y="1612900"/>
          <p14:tracePt t="59773" x="4330700" y="1606550"/>
          <p14:tracePt t="59797" x="4330700" y="1600200"/>
          <p14:tracePt t="59814" x="4330700" y="1593850"/>
          <p14:tracePt t="59845" x="4330700" y="1587500"/>
          <p14:tracePt t="59879" x="4330700" y="1581150"/>
          <p14:tracePt t="59892" x="4324350" y="1574800"/>
          <p14:tracePt t="59903" x="4324350" y="1568450"/>
          <p14:tracePt t="59915" x="4318000" y="1568450"/>
          <p14:tracePt t="59932" x="4318000" y="1562100"/>
          <p14:tracePt t="59952" x="4311650" y="1543050"/>
          <p14:tracePt t="59965" x="4305300" y="1536700"/>
          <p14:tracePt t="60000" x="4305300" y="1530350"/>
          <p14:tracePt t="60016" x="4305300" y="1524000"/>
          <p14:tracePt t="60032" x="4305300" y="1504950"/>
          <p14:tracePt t="60047" x="4298950" y="1485900"/>
          <p14:tracePt t="60065" x="4292600" y="1466850"/>
          <p14:tracePt t="60174" x="4292600" y="1460500"/>
          <p14:tracePt t="60181" x="4305300" y="1441450"/>
          <p14:tracePt t="60199" x="4349750" y="1428750"/>
          <p14:tracePt t="60216" x="4400550" y="1428750"/>
          <p14:tracePt t="60232" x="4432300" y="1428750"/>
          <p14:tracePt t="60251" x="4483100" y="1428750"/>
          <p14:tracePt t="60266" x="4502150" y="1435100"/>
          <p14:tracePt t="60282" x="4521200" y="1435100"/>
          <p14:tracePt t="60299" x="4527550" y="1435100"/>
          <p14:tracePt t="60316" x="4540250" y="1435100"/>
          <p14:tracePt t="60332" x="4578350" y="1435100"/>
          <p14:tracePt t="60349" x="4616450" y="1435100"/>
          <p14:tracePt t="60366" x="4654550" y="1428750"/>
          <p14:tracePt t="60382" x="4699000" y="1422400"/>
          <p14:tracePt t="60398" x="4749800" y="1422400"/>
          <p14:tracePt t="60416" x="4845050" y="1435100"/>
          <p14:tracePt t="60421" x="4921250" y="1454150"/>
          <p14:tracePt t="60432" x="5016500" y="1466850"/>
          <p14:tracePt t="60449" x="5302250" y="1498600"/>
          <p14:tracePt t="60466" x="5676900" y="1504950"/>
          <p14:tracePt t="60482" x="6045200" y="1504950"/>
          <p14:tracePt t="60499" x="6280150" y="1504950"/>
          <p14:tracePt t="60516" x="6381750" y="1504950"/>
          <p14:tracePt t="60532" x="6388100" y="1504950"/>
          <p14:tracePt t="60565" x="6388100" y="1498600"/>
          <p14:tracePt t="60599" x="6381750" y="1498600"/>
          <p14:tracePt t="60638" x="6381750" y="1504950"/>
          <p14:tracePt t="60758" x="6381750" y="1511300"/>
          <p14:tracePt t="60853" x="6381750" y="1517650"/>
          <p14:tracePt t="60861" x="6388100" y="1524000"/>
          <p14:tracePt t="60870" x="6400800" y="1549400"/>
          <p14:tracePt t="60883" x="6426200" y="1581150"/>
          <p14:tracePt t="60901" x="6457950" y="1625600"/>
          <p14:tracePt t="60917" x="6464300" y="1657350"/>
          <p14:tracePt t="60932" x="6464300" y="1682750"/>
          <p14:tracePt t="60950" x="6464300" y="1689100"/>
          <p14:tracePt t="60966" x="6470650" y="1689100"/>
          <p14:tracePt t="60983" x="6470650" y="1695450"/>
          <p14:tracePt t="61000" x="6451600" y="1708150"/>
          <p14:tracePt t="61016" x="6413500" y="1727200"/>
          <p14:tracePt t="61033" x="6394450" y="1739900"/>
          <p14:tracePt t="61050" x="6381750" y="1746250"/>
          <p14:tracePt t="61066" x="6375400" y="1752600"/>
          <p14:tracePt t="61100" x="6356350" y="1752600"/>
          <p14:tracePt t="61116" x="6286500" y="1752600"/>
          <p14:tracePt t="61133" x="6057900" y="1708150"/>
          <p14:tracePt t="61149" x="5848350" y="1638300"/>
          <p14:tracePt t="61166" x="5626100" y="1543050"/>
          <p14:tracePt t="61182" x="5448300" y="1460500"/>
          <p14:tracePt t="61199" x="5365750" y="1416050"/>
          <p14:tracePt t="61216" x="5359400" y="1403350"/>
          <p14:tracePt t="61233" x="5372100" y="1384300"/>
          <p14:tracePt t="61249" x="5403850" y="1371600"/>
          <p14:tracePt t="61266" x="5422900" y="1371600"/>
          <p14:tracePt t="61283" x="5416550" y="1371600"/>
          <p14:tracePt t="61302" x="5346700" y="1371600"/>
          <p14:tracePt t="61317" x="5238750" y="1371600"/>
          <p14:tracePt t="61333" x="5143500" y="1371600"/>
          <p14:tracePt t="61337" x="5124450" y="1371600"/>
          <p14:tracePt t="61350" x="5118100" y="1371600"/>
          <p14:tracePt t="61366" x="5118100" y="1377950"/>
          <p14:tracePt t="61383" x="5137150" y="1384300"/>
          <p14:tracePt t="61401" x="5213350" y="1390650"/>
          <p14:tracePt t="61417" x="5334000" y="1397000"/>
          <p14:tracePt t="61433" x="5492750" y="1409700"/>
          <p14:tracePt t="61452" x="5651500" y="1422400"/>
          <p14:tracePt t="61466" x="5829300" y="1435100"/>
          <p14:tracePt t="61483" x="5943600" y="1447800"/>
          <p14:tracePt t="61500" x="6019800" y="1454150"/>
          <p14:tracePt t="61517" x="6064250" y="1454150"/>
          <p14:tracePt t="61533" x="6083300" y="1454150"/>
          <p14:tracePt t="61552" x="6102350" y="1447800"/>
          <p14:tracePt t="61567" x="6108700" y="1441450"/>
          <p14:tracePt t="61571" x="6115050" y="1428750"/>
          <p14:tracePt t="61583" x="6115050" y="1416050"/>
          <p14:tracePt t="61600" x="6121400" y="1390650"/>
          <p14:tracePt t="61616" x="6096000" y="1339850"/>
          <p14:tracePt t="61634" x="5905500" y="1187450"/>
          <p14:tracePt t="61650" x="5727700" y="1104900"/>
          <p14:tracePt t="61666" x="5524500" y="1041400"/>
          <p14:tracePt t="61683" x="5397500" y="1016000"/>
          <p14:tracePt t="61700" x="5334000" y="1009650"/>
          <p14:tracePt t="61717" x="5321300" y="1009650"/>
          <p14:tracePt t="61732" x="5321300" y="1054100"/>
          <p14:tracePt t="61750" x="5321300" y="1130300"/>
          <p14:tracePt t="61756" x="5321300" y="1187450"/>
          <p14:tracePt t="61766" x="5321300" y="1225550"/>
          <p14:tracePt t="61784" x="5314950" y="1289050"/>
          <p14:tracePt t="61801" x="5340350" y="1397000"/>
          <p14:tracePt t="61817" x="5416550" y="1466850"/>
          <p14:tracePt t="61833" x="5556250" y="1511300"/>
          <p14:tracePt t="61851" x="5772150" y="1524000"/>
          <p14:tracePt t="61867" x="5924550" y="1504950"/>
          <p14:tracePt t="61885" x="6070600" y="1454150"/>
          <p14:tracePt t="61900" x="6121400" y="1403350"/>
          <p14:tracePt t="61917" x="6096000" y="1327150"/>
          <p14:tracePt t="61933" x="5969000" y="1206500"/>
          <p14:tracePt t="61950" x="5708650" y="1060450"/>
          <p14:tracePt t="61965" x="5454650" y="946150"/>
          <p14:tracePt t="61982" x="5200650" y="850900"/>
          <p14:tracePt t="62000" x="5067300" y="793750"/>
          <p14:tracePt t="62017" x="5016500" y="768350"/>
          <p14:tracePt t="62020" x="5010150" y="768350"/>
          <p14:tracePt t="62050" x="5022850" y="774700"/>
          <p14:tracePt t="62067" x="5156200" y="876300"/>
          <p14:tracePt t="62085" x="5314950" y="996950"/>
          <p14:tracePt t="62102" x="5486400" y="1136650"/>
          <p14:tracePt t="62117" x="5651500" y="1270000"/>
          <p14:tracePt t="62135" x="5867400" y="1435100"/>
          <p14:tracePt t="62152" x="6115050" y="1555750"/>
          <p14:tracePt t="62167" x="6305550" y="1581150"/>
          <p14:tracePt t="62184" x="6445250" y="1530350"/>
          <p14:tracePt t="62200" x="6483350" y="1473200"/>
          <p14:tracePt t="62217" x="6489700" y="1422400"/>
          <p14:tracePt t="62236" x="6489700" y="1384300"/>
          <p14:tracePt t="62253" x="6477000" y="1346200"/>
          <p14:tracePt t="62301" x="6470650" y="1352550"/>
          <p14:tracePt t="62318" x="6457950" y="1384300"/>
          <p14:tracePt t="62334" x="6445250" y="1435100"/>
          <p14:tracePt t="62349" x="6426200" y="1498600"/>
          <p14:tracePt t="62368" x="6413500" y="1568450"/>
          <p14:tracePt t="62384" x="6394450" y="1625600"/>
          <p14:tracePt t="62401" x="6375400" y="1663700"/>
          <p14:tracePt t="62417" x="6375400" y="1670050"/>
          <p14:tracePt t="62450" x="6381750" y="1651000"/>
          <p14:tracePt t="62467" x="6407150" y="1612900"/>
          <p14:tracePt t="62484" x="6438900" y="1574800"/>
          <p14:tracePt t="62488" x="6457950" y="1555750"/>
          <p14:tracePt t="62500" x="6470650" y="1536700"/>
          <p14:tracePt t="62518" x="6470650" y="1517650"/>
          <p14:tracePt t="62534" x="6470650" y="1511300"/>
          <p14:tracePt t="62567" x="6470650" y="1517650"/>
          <p14:tracePt t="62584" x="6477000" y="1536700"/>
          <p14:tracePt t="62601" x="6496050" y="1549400"/>
          <p14:tracePt t="62617" x="6527800" y="1549400"/>
          <p14:tracePt t="62635" x="6591300" y="1524000"/>
          <p14:tracePt t="62651" x="6616700" y="1524000"/>
          <p14:tracePt t="62668" x="6642100" y="1517650"/>
          <p14:tracePt t="62685" x="6686550" y="1504950"/>
          <p14:tracePt t="62700" x="6718300" y="1498600"/>
          <p14:tracePt t="62718" x="6953250" y="1492250"/>
          <p14:tracePt t="62734" x="7150100" y="1498600"/>
          <p14:tracePt t="62751" x="7327900" y="1498600"/>
          <p14:tracePt t="62768" x="7467600" y="1498600"/>
          <p14:tracePt t="62785" x="7543800" y="1485900"/>
          <p14:tracePt t="62801" x="7562850" y="1485900"/>
          <p14:tracePt t="62834" x="7569200" y="1485900"/>
          <p14:tracePt t="62851" x="7594600" y="1492250"/>
          <p14:tracePt t="62855" x="7620000" y="1498600"/>
          <p14:tracePt t="62867" x="7645400" y="1498600"/>
          <p14:tracePt t="62885" x="7696200" y="1498600"/>
          <p14:tracePt t="62901" x="7721600" y="1498600"/>
          <p14:tracePt t="62917" x="7740650" y="1492250"/>
          <p14:tracePt t="62936" x="7747000" y="1485900"/>
          <p14:tracePt t="62951" x="7759700" y="1479550"/>
          <p14:tracePt t="62970" x="7778750" y="1473200"/>
          <p14:tracePt t="62985" x="7804150" y="1466850"/>
          <p14:tracePt t="63001" x="7842250" y="1454150"/>
          <p14:tracePt t="63018" x="7880350" y="1454150"/>
          <p14:tracePt t="63035" x="7893050" y="1454150"/>
          <p14:tracePt t="63372" x="7893050" y="1460500"/>
          <p14:tracePt t="63382" x="7893050" y="1466850"/>
          <p14:tracePt t="63391" x="7886700" y="1479550"/>
          <p14:tracePt t="63402" x="7874000" y="1492250"/>
          <p14:tracePt t="63419" x="7867650" y="1504950"/>
          <p14:tracePt t="63435" x="7861300" y="1511300"/>
          <p14:tracePt t="63453" x="7854950" y="1517650"/>
          <p14:tracePt t="63468" x="7854950" y="1524000"/>
          <p14:tracePt t="63484" x="7854950" y="1530350"/>
          <p14:tracePt t="65109" x="7854950" y="1524000"/>
          <p14:tracePt t="65120" x="7867650" y="1511300"/>
          <p14:tracePt t="65230" x="7874000" y="1504950"/>
          <p14:tracePt t="65338" x="7880350" y="1498600"/>
          <p14:tracePt t="65347" x="7886700" y="1498600"/>
          <p14:tracePt t="65354" x="7893050" y="1492250"/>
          <p14:tracePt t="65369" x="7905750" y="1485900"/>
          <p14:tracePt t="65467" x="7912100" y="1479550"/>
          <p14:tracePt t="65475" x="7918450" y="1479550"/>
          <p14:tracePt t="65486" x="7950200" y="1473200"/>
          <p14:tracePt t="65504" x="8013700" y="1466850"/>
          <p14:tracePt t="65520" x="8077200" y="1466850"/>
          <p14:tracePt t="65536" x="8128000" y="1466850"/>
          <p14:tracePt t="65553" x="8153400" y="1466850"/>
          <p14:tracePt t="65571" x="8185150" y="1473200"/>
          <p14:tracePt t="65586" x="8248650" y="1498600"/>
          <p14:tracePt t="65603" x="8305800" y="1517650"/>
          <p14:tracePt t="65620" x="8413750" y="1543050"/>
          <p14:tracePt t="65636" x="8515350" y="1562100"/>
          <p14:tracePt t="65653" x="8572500" y="1568450"/>
          <p14:tracePt t="65670" x="8597900" y="1568450"/>
          <p14:tracePt t="65703" x="8604250" y="1568450"/>
          <p14:tracePt t="65707" x="8616950" y="1568450"/>
          <p14:tracePt t="65718" x="8642350" y="1568450"/>
          <p14:tracePt t="65737" x="8775700" y="1568450"/>
          <p14:tracePt t="65754" x="8890000" y="1562100"/>
          <p14:tracePt t="65770" x="8972550" y="1543050"/>
          <p14:tracePt t="65787" x="8997950" y="1524000"/>
          <p14:tracePt t="65803" x="9023350" y="1479550"/>
          <p14:tracePt t="65821" x="9023350" y="1454150"/>
          <p14:tracePt t="65837" x="9010650" y="1416050"/>
          <p14:tracePt t="65853" x="8991600" y="1377950"/>
          <p14:tracePt t="65870" x="8978900" y="1333500"/>
          <p14:tracePt t="65887" x="8972550" y="1295400"/>
          <p14:tracePt t="65902" x="8966200" y="1257300"/>
          <p14:tracePt t="65920" x="8959850" y="1238250"/>
          <p14:tracePt t="65937" x="8928100" y="1212850"/>
          <p14:tracePt t="65953" x="8883650" y="1193800"/>
          <p14:tracePt t="65970" x="8826500" y="1168400"/>
          <p14:tracePt t="65987" x="8686800" y="1130300"/>
          <p14:tracePt t="66004" x="8566150" y="1111250"/>
          <p14:tracePt t="66020" x="8483600" y="1098550"/>
          <p14:tracePt t="66023" x="8388350" y="1085850"/>
          <p14:tracePt t="66037" x="8305800" y="1079500"/>
          <p14:tracePt t="66054" x="8102600" y="1041400"/>
          <p14:tracePt t="66070" x="8039100" y="1009650"/>
          <p14:tracePt t="66087" x="7994650" y="990600"/>
          <p14:tracePt t="66104" x="7975600" y="977900"/>
          <p14:tracePt t="66137" x="7937500" y="977900"/>
          <p14:tracePt t="66155" x="7867650" y="990600"/>
          <p14:tracePt t="66171" x="7721600" y="1022350"/>
          <p14:tracePt t="66187" x="7543800" y="1054100"/>
          <p14:tracePt t="66204" x="7372350" y="1085850"/>
          <p14:tracePt t="66219" x="7232650" y="1104900"/>
          <p14:tracePt t="66224" x="7194550" y="1117600"/>
          <p14:tracePt t="66236" x="7175500" y="1123950"/>
          <p14:tracePt t="66252" x="7169150" y="1123950"/>
          <p14:tracePt t="66287" x="7169150" y="1130300"/>
          <p14:tracePt t="66304" x="7175500" y="1162050"/>
          <p14:tracePt t="66321" x="7207250" y="1231900"/>
          <p14:tracePt t="66323" x="7219950" y="1257300"/>
          <p14:tracePt t="66337" x="7232650" y="1282700"/>
          <p14:tracePt t="66354" x="7270750" y="1352550"/>
          <p14:tracePt t="66369" x="7327900" y="1422400"/>
          <p14:tracePt t="66371" x="7366000" y="1454150"/>
          <p14:tracePt t="66389" x="7435850" y="1504950"/>
          <p14:tracePt t="66403" x="7499350" y="1536700"/>
          <p14:tracePt t="66420" x="7543800" y="1549400"/>
          <p14:tracePt t="66437" x="7569200" y="1555750"/>
          <p14:tracePt t="66454" x="7594600" y="1555750"/>
          <p14:tracePt t="69314" x="7600950" y="1555750"/>
          <p14:tracePt t="69323" x="7664450" y="1574800"/>
          <p14:tracePt t="69340" x="7708900" y="1612900"/>
          <p14:tracePt t="69357" x="7861300" y="1727200"/>
          <p14:tracePt t="69373" x="7918450" y="1746250"/>
          <p14:tracePt t="69377" x="7950200" y="1746250"/>
          <p14:tracePt t="69390" x="8001000" y="1746250"/>
          <p14:tracePt t="69407" x="8064500" y="1720850"/>
          <p14:tracePt t="69423" x="8147050" y="1689100"/>
          <p14:tracePt t="69439" x="8356600" y="1638300"/>
          <p14:tracePt t="69457" x="8616950" y="1606550"/>
          <p14:tracePt t="69474" x="8712200" y="1606550"/>
          <p14:tracePt t="69546" x="8724900" y="1593850"/>
          <p14:tracePt t="69552" x="8731250" y="1587500"/>
          <p14:tracePt t="69561" x="8750300" y="1568450"/>
          <p14:tracePt t="69572" x="8769350" y="1543050"/>
          <p14:tracePt t="69591" x="8851900" y="1479550"/>
          <p14:tracePt t="69606" x="8890000" y="1454150"/>
          <p14:tracePt t="69624" x="8909050" y="1441450"/>
          <p14:tracePt t="69641" x="8909050" y="1428750"/>
          <p14:tracePt t="69696" x="8909050" y="1422400"/>
          <p14:tracePt t="69706" x="8909050" y="1416050"/>
          <p14:tracePt t="69723" x="8902700" y="1371600"/>
          <p14:tracePt t="69740" x="8890000" y="1320800"/>
          <p14:tracePt t="69756" x="8870950" y="1282700"/>
          <p14:tracePt t="69773" x="8870950" y="1270000"/>
          <p14:tracePt t="69790" x="8864600" y="1270000"/>
          <p14:tracePt t="69841" x="8832850" y="1270000"/>
          <p14:tracePt t="69857" x="8756650" y="1276350"/>
          <p14:tracePt t="69874" x="8699500" y="1282700"/>
          <p14:tracePt t="69890" x="8655050" y="1282700"/>
          <p14:tracePt t="69906" x="8648700" y="1282700"/>
          <p14:tracePt t="69947" x="8648700" y="1295400"/>
          <p14:tracePt t="69955" x="8661400" y="1314450"/>
          <p14:tracePt t="69963" x="8680450" y="1346200"/>
          <p14:tracePt t="69973" x="8699500" y="1365250"/>
          <p14:tracePt t="69990" x="8743950" y="1403350"/>
          <p14:tracePt t="70008" x="8769350" y="1422400"/>
          <p14:tracePt t="70024" x="8782050" y="1435100"/>
          <p14:tracePt t="70041" x="8788400" y="1441450"/>
          <p14:tracePt t="70057" x="8801100" y="1441450"/>
          <p14:tracePt t="70074" x="8832850" y="1441450"/>
          <p14:tracePt t="70090" x="8864600" y="1441450"/>
          <p14:tracePt t="70107" x="8896350" y="1441450"/>
          <p14:tracePt t="70124" x="8902700" y="1441450"/>
          <p14:tracePt t="70248" x="8896350" y="1441450"/>
          <p14:tracePt t="70259" x="8890000" y="1454150"/>
          <p14:tracePt t="70274" x="8845550" y="1498600"/>
          <p14:tracePt t="70291" x="8801100" y="1543050"/>
          <p14:tracePt t="70307" x="8769350" y="1568450"/>
          <p14:tracePt t="70324" x="8756650" y="1581150"/>
          <p14:tracePt t="70391" x="8769350" y="1568450"/>
          <p14:tracePt t="70407" x="8782050" y="1555750"/>
          <p14:tracePt t="70424" x="8788400" y="1555750"/>
          <p14:tracePt t="70457" x="8788400" y="1549400"/>
          <p14:tracePt t="70854" x="8782050" y="1543050"/>
          <p14:tracePt t="70862" x="8775700" y="1536700"/>
          <p14:tracePt t="70875" x="8769350" y="1524000"/>
          <p14:tracePt t="70891" x="8763000" y="1524000"/>
          <p14:tracePt t="70925" x="8763000" y="1517650"/>
          <p14:tracePt t="71535" x="8756650" y="1517650"/>
          <p14:tracePt t="71640" x="8750300" y="1511300"/>
          <p14:tracePt t="71654" x="8750300" y="1504950"/>
          <p14:tracePt t="71751" x="8743950" y="1498600"/>
          <p14:tracePt t="71764" x="8737600" y="1492250"/>
          <p14:tracePt t="71774" x="8724900" y="1485900"/>
          <p14:tracePt t="71814" x="8718550" y="1485900"/>
          <p14:tracePt t="98283" x="8712200" y="1485900"/>
          <p14:tracePt t="98291" x="8642350" y="1504950"/>
          <p14:tracePt t="98300" x="8553450" y="1555750"/>
          <p14:tracePt t="98315" x="8496300" y="1631950"/>
          <p14:tracePt t="98331" x="8509000" y="1714500"/>
          <p14:tracePt t="98348" x="8547100" y="1828800"/>
          <p14:tracePt t="98365" x="8547100" y="1955800"/>
          <p14:tracePt t="98380" x="8496300" y="2044700"/>
          <p14:tracePt t="98397" x="8426450" y="2146300"/>
          <p14:tracePt t="98414" x="8401050" y="2235200"/>
          <p14:tracePt t="98431" x="8445500" y="2266950"/>
          <p14:tracePt t="98447" x="8489950" y="2266950"/>
          <p14:tracePt t="98464" x="8528050" y="2247900"/>
          <p14:tracePt t="98481" x="8547100" y="2228850"/>
          <p14:tracePt t="98486" x="8547100" y="2216150"/>
          <p14:tracePt t="98499" x="8553450" y="2203450"/>
          <p14:tracePt t="98515" x="8553450" y="2197100"/>
          <p14:tracePt t="98573" x="8547100" y="2197100"/>
          <p14:tracePt t="98584" x="8540750" y="2190750"/>
          <p14:tracePt t="98598" x="8515350" y="2178050"/>
          <p14:tracePt t="98615" x="8477250" y="2159000"/>
          <p14:tracePt t="98631" x="8420100" y="2114550"/>
          <p14:tracePt t="98649" x="8362950" y="2070100"/>
          <p14:tracePt t="98664" x="8267700" y="2006600"/>
          <p14:tracePt t="98681" x="8166100" y="1949450"/>
          <p14:tracePt t="98697" x="8096250" y="1917700"/>
          <p14:tracePt t="98715" x="7937500" y="1885950"/>
          <p14:tracePt t="98731" x="7816850" y="1873250"/>
          <p14:tracePt t="98748" x="7727950" y="1860550"/>
          <p14:tracePt t="98767" x="7581900" y="1854200"/>
          <p14:tracePt t="98779" x="7569200" y="1860550"/>
          <p14:tracePt t="98799" x="7569200" y="1885950"/>
          <p14:tracePt t="98815" x="7581900" y="1936750"/>
          <p14:tracePt t="98830" x="7620000" y="1981200"/>
          <p14:tracePt t="98847" x="7664450" y="2025650"/>
          <p14:tracePt t="98864" x="7715250" y="2057400"/>
          <p14:tracePt t="98881" x="7772400" y="2076450"/>
          <p14:tracePt t="98898" x="7893050" y="2082800"/>
          <p14:tracePt t="98902" x="7943850" y="2076450"/>
          <p14:tracePt t="98913" x="8013700" y="2063750"/>
          <p14:tracePt t="98931" x="8210550" y="2000250"/>
          <p14:tracePt t="98948" x="8356600" y="1936750"/>
          <p14:tracePt t="98964" x="8350250" y="1917700"/>
          <p14:tracePt t="98969" x="8312150" y="1905000"/>
          <p14:tracePt t="98982" x="8172450" y="1898650"/>
          <p14:tracePt t="98999" x="7956550" y="1892300"/>
          <p14:tracePt t="99016" x="7734300" y="1879600"/>
          <p14:tracePt t="99031" x="7524750" y="1873250"/>
          <p14:tracePt t="99050" x="7359650" y="1898650"/>
          <p14:tracePt t="99064" x="7258050" y="1936750"/>
          <p14:tracePt t="99082" x="7258050" y="1955800"/>
          <p14:tracePt t="99098" x="7321550" y="1981200"/>
          <p14:tracePt t="99115" x="7435850" y="2019300"/>
          <p14:tracePt t="99131" x="7524750" y="2057400"/>
          <p14:tracePt t="99148" x="7473950" y="2089150"/>
          <p14:tracePt t="99165" x="7251700" y="2139950"/>
          <p14:tracePt t="99182" x="6870700" y="2178050"/>
          <p14:tracePt t="99198" x="6451600" y="2190750"/>
          <p14:tracePt t="99201" x="6280150" y="2197100"/>
          <p14:tracePt t="99214" x="6127750" y="2203450"/>
          <p14:tracePt t="99232" x="5988050" y="2203450"/>
          <p14:tracePt t="99249" x="6000750" y="2197100"/>
          <p14:tracePt t="99267" x="6038850" y="2165350"/>
          <p14:tracePt t="99281" x="6096000" y="2139950"/>
          <p14:tracePt t="99315" x="6051550" y="2139950"/>
          <p14:tracePt t="99331" x="5924550" y="2127250"/>
          <p14:tracePt t="99348" x="5797550" y="2127250"/>
          <p14:tracePt t="99365" x="5721350" y="2133600"/>
          <p14:tracePt t="99398" x="5746750" y="2133600"/>
          <p14:tracePt t="99415" x="5835650" y="2127250"/>
          <p14:tracePt t="99432" x="6032500" y="2108200"/>
          <p14:tracePt t="99447" x="6191250" y="2114550"/>
          <p14:tracePt t="99465" x="6242050" y="2133600"/>
          <p14:tracePt t="99481" x="6242050" y="2146300"/>
          <p14:tracePt t="99498" x="6242050" y="2165350"/>
          <p14:tracePt t="99515" x="6242050" y="2178050"/>
          <p14:tracePt t="99519" x="6242050" y="2184400"/>
          <p14:tracePt t="99531" x="6242050" y="2190750"/>
          <p14:tracePt t="99548" x="6261100" y="2197100"/>
          <p14:tracePt t="99565" x="6375400" y="2203450"/>
          <p14:tracePt t="99581" x="6445250" y="2203450"/>
          <p14:tracePt t="99586" x="6534150" y="2209800"/>
          <p14:tracePt t="99597" x="6629400" y="2209800"/>
          <p14:tracePt t="99614" x="6807200" y="2222500"/>
          <p14:tracePt t="99618" x="6896100" y="2235200"/>
          <p14:tracePt t="99631" x="6940550" y="2247900"/>
          <p14:tracePt t="99648" x="6959600" y="2254250"/>
          <p14:tracePt t="99696" x="6959600" y="2247900"/>
          <p14:tracePt t="99705" x="6965950" y="2222500"/>
          <p14:tracePt t="99714" x="6972300" y="2203450"/>
          <p14:tracePt t="99732" x="6991350" y="2159000"/>
          <p14:tracePt t="99748" x="7010400" y="2133600"/>
          <p14:tracePt t="99765" x="7010400" y="2127250"/>
          <p14:tracePt t="99782" x="6997700" y="2114550"/>
          <p14:tracePt t="99798" x="6934200" y="2108200"/>
          <p14:tracePt t="99802" x="6858000" y="2101850"/>
          <p14:tracePt t="99815" x="6737350" y="2095500"/>
          <p14:tracePt t="99833" x="6648450" y="2082800"/>
          <p14:tracePt t="99849" x="6604000" y="2076450"/>
          <p14:tracePt t="99865" x="6591300" y="2070100"/>
          <p14:tracePt t="99882" x="6584950" y="2057400"/>
          <p14:tracePt t="99899" x="6591300" y="2044700"/>
          <p14:tracePt t="99915" x="6591300" y="2038350"/>
          <p14:tracePt t="99932" x="6578600" y="2038350"/>
          <p14:tracePt t="99949" x="6521450" y="2063750"/>
          <p14:tracePt t="99965" x="6407150" y="2095500"/>
          <p14:tracePt t="99982" x="6248400" y="2127250"/>
          <p14:tracePt t="99999" x="6108700" y="2159000"/>
          <p14:tracePt t="100015" x="6051550" y="2178050"/>
          <p14:tracePt t="100032" x="6057900" y="2184400"/>
          <p14:tracePt t="100035" x="6064250" y="2184400"/>
          <p14:tracePt t="100048" x="6083300" y="2184400"/>
          <p14:tracePt t="100052" x="6108700" y="2184400"/>
          <p14:tracePt t="100066" x="6178550" y="2184400"/>
          <p14:tracePt t="100082" x="6223000" y="2184400"/>
          <p14:tracePt t="100115" x="6210300" y="2209800"/>
          <p14:tracePt t="100132" x="6197600" y="2222500"/>
          <p14:tracePt t="103538" x="6184900" y="2222500"/>
          <p14:tracePt t="103546" x="6172200" y="2216150"/>
          <p14:tracePt t="103554" x="6134100" y="2203450"/>
          <p14:tracePt t="103570" x="6019800" y="2197100"/>
          <p14:tracePt t="103584" x="5873750" y="2197100"/>
          <p14:tracePt t="103601" x="5753100" y="2216150"/>
          <p14:tracePt t="103618" x="5664200" y="2260600"/>
          <p14:tracePt t="103634" x="5607050" y="2305050"/>
          <p14:tracePt t="103652" x="5549900" y="2330450"/>
          <p14:tracePt t="103668" x="5410200" y="2355850"/>
          <p14:tracePt t="103685" x="5130800" y="2413000"/>
          <p14:tracePt t="103702" x="4724400" y="2489200"/>
          <p14:tracePt t="103719" x="4267200" y="2597150"/>
          <p14:tracePt t="103722" x="4102100" y="2641600"/>
          <p14:tracePt t="103735" x="3778250" y="2692400"/>
          <p14:tracePt t="103752" x="3733800" y="2673350"/>
          <p14:tracePt t="103768" x="3740150" y="2667000"/>
          <p14:tracePt t="103771" x="3752850" y="2654300"/>
          <p14:tracePt t="103786" x="3771900" y="2641600"/>
          <p14:tracePt t="103852" x="3759200" y="2641600"/>
          <p14:tracePt t="103923" x="3759200" y="2635250"/>
          <p14:tracePt t="103935" x="3765550" y="2635250"/>
          <p14:tracePt t="104054" x="3771900" y="2628900"/>
          <p14:tracePt t="104064" x="3778250" y="2616200"/>
          <p14:tracePt t="104069" x="3790950" y="2590800"/>
          <p14:tracePt t="104085" x="3810000" y="2540000"/>
          <p14:tracePt t="104103" x="3822700" y="2482850"/>
          <p14:tracePt t="104119" x="3822700" y="2444750"/>
          <p14:tracePt t="104136" x="3816350" y="2413000"/>
          <p14:tracePt t="104141" x="3816350" y="2406650"/>
          <p14:tracePt t="104151" x="3816350" y="2393950"/>
          <p14:tracePt t="104169" x="3810000" y="2374900"/>
          <p14:tracePt t="104187" x="3803650" y="2355850"/>
          <p14:tracePt t="104203" x="3803650" y="2336800"/>
          <p14:tracePt t="104219" x="3803650" y="2311400"/>
          <p14:tracePt t="104237" x="3803650" y="2273300"/>
          <p14:tracePt t="104253" x="3803650" y="2235200"/>
          <p14:tracePt t="104269" x="3797300" y="2209800"/>
          <p14:tracePt t="104286" x="3765550" y="2197100"/>
          <p14:tracePt t="104302" x="3721100" y="2178050"/>
          <p14:tracePt t="104319" x="3651250" y="2159000"/>
          <p14:tracePt t="104335" x="3619500" y="2159000"/>
          <p14:tracePt t="104352" x="3606800" y="2152650"/>
          <p14:tracePt t="104407" x="3600450" y="2152650"/>
          <p14:tracePt t="104419" x="3587750" y="2159000"/>
          <p14:tracePt t="104436" x="3511550" y="2184400"/>
          <p14:tracePt t="104452" x="3416300" y="2209800"/>
          <p14:tracePt t="104469" x="3295650" y="2254250"/>
          <p14:tracePt t="104487" x="3270250" y="2273300"/>
          <p14:tracePt t="104502" x="3263900" y="2279650"/>
          <p14:tracePt t="104552" x="3276600" y="2286000"/>
          <p14:tracePt t="104569" x="3327400" y="2305050"/>
          <p14:tracePt t="104587" x="3390900" y="2336800"/>
          <p14:tracePt t="104603" x="3397250" y="2343150"/>
          <p14:tracePt t="104606" x="3409950" y="2349500"/>
          <p14:tracePt t="104618" x="3416300" y="2349500"/>
          <p14:tracePt t="104638" x="3435350" y="2355850"/>
          <p14:tracePt t="104652" x="3479800" y="2362200"/>
          <p14:tracePt t="104669" x="3536950" y="2368550"/>
          <p14:tracePt t="104687" x="3594100" y="2368550"/>
          <p14:tracePt t="104691" x="3619500" y="2368550"/>
          <p14:tracePt t="104701" x="3638550" y="2362200"/>
          <p14:tracePt t="104719" x="3670300" y="2362200"/>
          <p14:tracePt t="104737" x="3676650" y="2362200"/>
          <p14:tracePt t="104939" x="3695700" y="2362200"/>
          <p14:tracePt t="104946" x="3708400" y="2368550"/>
          <p14:tracePt t="104953" x="3759200" y="2387600"/>
          <p14:tracePt t="104968" x="3822700" y="2406650"/>
          <p14:tracePt t="104987" x="4064000" y="2463800"/>
          <p14:tracePt t="105003" x="4229100" y="2489200"/>
          <p14:tracePt t="105019" x="4343400" y="2501900"/>
          <p14:tracePt t="105036" x="4406900" y="2501900"/>
          <p14:tracePt t="105053" x="4432300" y="2489200"/>
          <p14:tracePt t="105070" x="4438650" y="2482850"/>
          <p14:tracePt t="105086" x="4445000" y="2482850"/>
          <p14:tracePt t="105255" x="4451350" y="2482850"/>
          <p14:tracePt t="105262" x="4464050" y="2476500"/>
          <p14:tracePt t="105270" x="4502150" y="2476500"/>
          <p14:tracePt t="105286" x="4654550" y="2482850"/>
          <p14:tracePt t="105303" x="4883150" y="2508250"/>
          <p14:tracePt t="105318" x="5175250" y="2533650"/>
          <p14:tracePt t="105336" x="5492750" y="2559050"/>
          <p14:tracePt t="105354" x="5702300" y="2571750"/>
          <p14:tracePt t="105371" x="5753100" y="2565400"/>
          <p14:tracePt t="105403" x="5765800" y="2565400"/>
          <p14:tracePt t="105420" x="5797550" y="2565400"/>
          <p14:tracePt t="105439" x="5861050" y="2571750"/>
          <p14:tracePt t="105453" x="5911850" y="2571750"/>
          <p14:tracePt t="105458" x="5924550" y="2571750"/>
          <p14:tracePt t="105546" x="5943600" y="2571750"/>
          <p14:tracePt t="105556" x="5956300" y="2578100"/>
          <p14:tracePt t="105560" x="5994400" y="2578100"/>
          <p14:tracePt t="105587" x="6165850" y="2578100"/>
          <p14:tracePt t="105603" x="6235700" y="2559050"/>
          <p14:tracePt t="105620" x="6273800" y="2540000"/>
          <p14:tracePt t="105635" x="6292850" y="2533650"/>
          <p14:tracePt t="105653" x="6299200" y="2527300"/>
          <p14:tracePt t="105670" x="6311900" y="2520950"/>
          <p14:tracePt t="105687" x="6318250" y="2508250"/>
          <p14:tracePt t="105703" x="6343650" y="2495550"/>
          <p14:tracePt t="105720" x="6369050" y="2470150"/>
          <p14:tracePt t="105736" x="6381750" y="2444750"/>
          <p14:tracePt t="105753" x="6388100" y="2406650"/>
          <p14:tracePt t="105758" x="6388100" y="2381250"/>
          <p14:tracePt t="105770" x="6388100" y="2374900"/>
          <p14:tracePt t="105787" x="6356350" y="2317750"/>
          <p14:tracePt t="105803" x="6343650" y="2298700"/>
          <p14:tracePt t="105806" x="6330950" y="2286000"/>
          <p14:tracePt t="105820" x="6305550" y="2260600"/>
          <p14:tracePt t="105837" x="6292850" y="2241550"/>
          <p14:tracePt t="105853" x="6273800" y="2222500"/>
          <p14:tracePt t="105870" x="6254750" y="2209800"/>
          <p14:tracePt t="105888" x="6229350" y="2197100"/>
          <p14:tracePt t="105903" x="6191250" y="2178050"/>
          <p14:tracePt t="105920" x="6159500" y="2165350"/>
          <p14:tracePt t="105936" x="6140450" y="2159000"/>
          <p14:tracePt t="105940" x="6134100" y="2159000"/>
          <p14:tracePt t="105971" x="6127750" y="2159000"/>
          <p14:tracePt t="105987" x="6089650" y="2159000"/>
          <p14:tracePt t="106003" x="6045200" y="2152650"/>
          <p14:tracePt t="106021" x="6000750" y="2152650"/>
          <p14:tracePt t="106023" x="5988050" y="2152650"/>
          <p14:tracePt t="106037" x="5962650" y="2152650"/>
          <p14:tracePt t="106040" x="5949950" y="2165350"/>
          <p14:tracePt t="106054" x="5924550" y="2190750"/>
          <p14:tracePt t="106071" x="5905500" y="2228850"/>
          <p14:tracePt t="106087" x="5886450" y="2273300"/>
          <p14:tracePt t="106104" x="5886450" y="2317750"/>
          <p14:tracePt t="106121" x="5886450" y="2349500"/>
          <p14:tracePt t="106137" x="5892800" y="2387600"/>
          <p14:tracePt t="106154" x="5905500" y="2406650"/>
          <p14:tracePt t="106171" x="5930900" y="2425700"/>
          <p14:tracePt t="106187" x="5969000" y="2444750"/>
          <p14:tracePt t="106204" x="6070600" y="2476500"/>
          <p14:tracePt t="106221" x="6159500" y="2501900"/>
          <p14:tracePt t="106224" x="6197600" y="2508250"/>
          <p14:tracePt t="106238" x="6261100" y="2520950"/>
          <p14:tracePt t="106252" x="6273800" y="2520950"/>
          <p14:tracePt t="106254" x="6280150" y="2520950"/>
          <p14:tracePt t="106270" x="6286500" y="2520950"/>
          <p14:tracePt t="106289" x="6305550" y="2520950"/>
          <p14:tracePt t="106303" x="6311900" y="2520950"/>
          <p14:tracePt t="106305" x="6318250" y="2520950"/>
          <p14:tracePt t="106321" x="6324600" y="2514600"/>
          <p14:tracePt t="106337" x="6330950" y="2514600"/>
          <p14:tracePt t="106439" x="6324600" y="2514600"/>
          <p14:tracePt t="106445" x="6318250" y="2514600"/>
          <p14:tracePt t="106454" x="6311900" y="2514600"/>
          <p14:tracePt t="106505" x="6305550" y="2514600"/>
          <p14:tracePt t="106521" x="6292850" y="2514600"/>
          <p14:tracePt t="106538" x="6292850" y="2508250"/>
          <p14:tracePt t="106554" x="6286500" y="2508250"/>
          <p14:tracePt t="106604" x="6286500" y="2514600"/>
          <p14:tracePt t="106623" x="6280150" y="2514600"/>
          <p14:tracePt t="106776" x="6273800" y="2520950"/>
          <p14:tracePt t="106786" x="6267450" y="2520950"/>
          <p14:tracePt t="106804" x="6254750" y="2527300"/>
          <p14:tracePt t="106822" x="6242050" y="2533650"/>
          <p14:tracePt t="106839" x="6235700" y="2533650"/>
          <p14:tracePt t="106855" x="6216650" y="2546350"/>
          <p14:tracePt t="106874" x="6203950" y="2552700"/>
          <p14:tracePt t="106906" x="6223000" y="2552700"/>
          <p14:tracePt t="106921" x="6280150" y="2540000"/>
          <p14:tracePt t="106938" x="6369050" y="2514600"/>
          <p14:tracePt t="106954" x="6445250" y="2489200"/>
          <p14:tracePt t="106971" x="6502400" y="2470150"/>
          <p14:tracePt t="106988" x="6572250" y="2463800"/>
          <p14:tracePt t="107004" x="6629400" y="2463800"/>
          <p14:tracePt t="107021" x="6673850" y="2470150"/>
          <p14:tracePt t="107038" x="6705600" y="2470150"/>
          <p14:tracePt t="107040" x="6711950" y="2470150"/>
          <p14:tracePt t="107055" x="6718300" y="2476500"/>
          <p14:tracePt t="107265" x="6711950" y="2470150"/>
          <p14:tracePt t="107275" x="6705600" y="2470150"/>
          <p14:tracePt t="107288" x="6705600" y="2463800"/>
          <p14:tracePt t="107306" x="6692900" y="2457450"/>
          <p14:tracePt t="107310" x="6692900" y="2451100"/>
          <p14:tracePt t="107321" x="6686550" y="2451100"/>
          <p14:tracePt t="107338" x="6673850" y="2444750"/>
          <p14:tracePt t="107359" x="6661150" y="2438400"/>
          <p14:tracePt t="107372" x="6654800" y="2438400"/>
          <p14:tracePt t="107375" x="6648450" y="2438400"/>
          <p14:tracePt t="107388" x="6642100" y="2438400"/>
          <p14:tracePt t="107405" x="6623050" y="2438400"/>
          <p14:tracePt t="107409" x="6616700" y="2438400"/>
          <p14:tracePt t="107422" x="6610350" y="2438400"/>
          <p14:tracePt t="107438" x="6597650" y="2438400"/>
          <p14:tracePt t="107455" x="6578600" y="2438400"/>
          <p14:tracePt t="107472" x="6559550" y="2432050"/>
          <p14:tracePt t="107488" x="6553200" y="2425700"/>
          <p14:tracePt t="107505" x="6540500" y="2425700"/>
          <p14:tracePt t="107521" x="6502400" y="2419350"/>
          <p14:tracePt t="107538" x="6432550" y="2406650"/>
          <p14:tracePt t="107555" x="6337300" y="2393950"/>
          <p14:tracePt t="107572" x="6216650" y="2387600"/>
          <p14:tracePt t="107588" x="6096000" y="2381250"/>
          <p14:tracePt t="107605" x="5988050" y="2381250"/>
          <p14:tracePt t="107622" x="5886450" y="2393950"/>
          <p14:tracePt t="107639" x="5791200" y="2406650"/>
          <p14:tracePt t="107655" x="5632450" y="2425700"/>
          <p14:tracePt t="107671" x="5435600" y="2432050"/>
          <p14:tracePt t="107688" x="5276850" y="2432050"/>
          <p14:tracePt t="107691" x="5175250" y="2432050"/>
          <p14:tracePt t="107704" x="5118100" y="2432050"/>
          <p14:tracePt t="107705" x="5067300" y="2425700"/>
          <p14:tracePt t="107722" x="5035550" y="2413000"/>
          <p14:tracePt t="107738" x="5029200" y="2413000"/>
          <p14:tracePt t="107772" x="5022850" y="2406650"/>
          <p14:tracePt t="107789" x="4984750" y="2400300"/>
          <p14:tracePt t="107805" x="4876800" y="2387600"/>
          <p14:tracePt t="107823" x="4813300" y="2381250"/>
          <p14:tracePt t="107838" x="4768850" y="2368550"/>
          <p14:tracePt t="107855" x="4749800" y="2368550"/>
          <p14:tracePt t="107905" x="4724400" y="2355850"/>
          <p14:tracePt t="107922" x="4635500" y="2355850"/>
          <p14:tracePt t="107939" x="4476750" y="2349500"/>
          <p14:tracePt t="107942" x="4406900" y="2349500"/>
          <p14:tracePt t="107955" x="4318000" y="2349500"/>
          <p14:tracePt t="107957" x="4254500" y="2343150"/>
          <p14:tracePt t="107972" x="4178300" y="2343150"/>
          <p14:tracePt t="107988" x="4159250" y="2343150"/>
          <p14:tracePt t="108057" x="4152900" y="2343150"/>
          <p14:tracePt t="108074" x="4146550" y="2343150"/>
          <p14:tracePt t="108088" x="4133850" y="2355850"/>
          <p14:tracePt t="108105" x="4133850" y="2368550"/>
          <p14:tracePt t="108122" x="4140200" y="2381250"/>
          <p14:tracePt t="108139" x="4165600" y="2400300"/>
          <p14:tracePt t="108155" x="4229100" y="2425700"/>
          <p14:tracePt t="108172" x="4337050" y="2457450"/>
          <p14:tracePt t="108188" x="4476750" y="2482850"/>
          <p14:tracePt t="108205" x="4648200" y="2508250"/>
          <p14:tracePt t="108222" x="4819650" y="2520950"/>
          <p14:tracePt t="108239" x="5016500" y="2527300"/>
          <p14:tracePt t="108255" x="5327650" y="2540000"/>
          <p14:tracePt t="108258" x="5511800" y="2540000"/>
          <p14:tracePt t="108271" x="5708650" y="2546350"/>
          <p14:tracePt t="108289" x="6242050" y="2546350"/>
          <p14:tracePt t="108306" x="6445250" y="2520950"/>
          <p14:tracePt t="108322" x="6502400" y="2482850"/>
          <p14:tracePt t="108338" x="6508750" y="2463800"/>
          <p14:tracePt t="108355" x="6508750" y="2457450"/>
          <p14:tracePt t="108372" x="6502400" y="2457450"/>
          <p14:tracePt t="108389" x="6483350" y="2451100"/>
          <p14:tracePt t="108405" x="6470650" y="2451100"/>
          <p14:tracePt t="108456" x="6457950" y="2444750"/>
          <p14:tracePt t="108472" x="6426200" y="2413000"/>
          <p14:tracePt t="108489" x="6381750" y="2381250"/>
          <p14:tracePt t="108491" x="6350000" y="2362200"/>
          <p14:tracePt t="108509" x="6261100" y="2330450"/>
          <p14:tracePt t="108523" x="6203950" y="2311400"/>
          <p14:tracePt t="108539" x="6000750" y="2254250"/>
          <p14:tracePt t="108556" x="5892800" y="2228850"/>
          <p14:tracePt t="108572" x="5772150" y="2197100"/>
          <p14:tracePt t="108589" x="5689600" y="2184400"/>
          <p14:tracePt t="108607" x="5594350" y="2171700"/>
          <p14:tracePt t="108610" x="5568950" y="2171700"/>
          <p14:tracePt t="108621" x="5467350" y="2171700"/>
          <p14:tracePt t="108638" x="5295900" y="2178050"/>
          <p14:tracePt t="108657" x="5099050" y="2184400"/>
          <p14:tracePt t="108672" x="4908550" y="2184400"/>
          <p14:tracePt t="108690" x="4794250" y="2190750"/>
          <p14:tracePt t="108707" x="4762500" y="2190750"/>
          <p14:tracePt t="108739" x="4749800" y="2197100"/>
          <p14:tracePt t="108756" x="4629150" y="2228850"/>
          <p14:tracePt t="108774" x="4445000" y="2260600"/>
          <p14:tracePt t="108789" x="4140200" y="2273300"/>
          <p14:tracePt t="108806" x="3854450" y="2273300"/>
          <p14:tracePt t="108823" x="3810000" y="2279650"/>
          <p14:tracePt t="108838" x="3879850" y="2247900"/>
          <p14:tracePt t="108856" x="3968750" y="2178050"/>
          <p14:tracePt t="108860" x="4013200" y="2133600"/>
          <p14:tracePt t="108871" x="4038600" y="2095500"/>
          <p14:tracePt t="108889" x="4064000" y="2070100"/>
          <p14:tracePt t="111195" x="4064000" y="2076450"/>
          <p14:tracePt t="111200" x="4057650" y="2089150"/>
          <p14:tracePt t="111210" x="4044950" y="2127250"/>
          <p14:tracePt t="111225" x="4032250" y="2203450"/>
          <p14:tracePt t="111241" x="4006850" y="2273300"/>
          <p14:tracePt t="111258" x="3968750" y="2343150"/>
          <p14:tracePt t="111278" x="3949700" y="2406650"/>
          <p14:tracePt t="111280" x="3937000" y="2457450"/>
          <p14:tracePt t="111290" x="3917950" y="2495550"/>
          <p14:tracePt t="111308" x="3835400" y="2578100"/>
          <p14:tracePt t="111325" x="3632200" y="2654300"/>
          <p14:tracePt t="111341" x="3346450" y="2686050"/>
          <p14:tracePt t="111358" x="3067050" y="2692400"/>
          <p14:tracePt t="111362" x="2870200" y="2686050"/>
          <p14:tracePt t="111374" x="2705100" y="2673350"/>
          <p14:tracePt t="111377" x="2552700" y="2660650"/>
          <p14:tracePt t="111392" x="2330450" y="2641600"/>
          <p14:tracePt t="111408" x="2222500" y="2628900"/>
          <p14:tracePt t="111424" x="2076450" y="2628900"/>
          <p14:tracePt t="111442" x="2025650" y="2647950"/>
          <p14:tracePt t="111460" x="1943100" y="2673350"/>
          <p14:tracePt t="111475" x="1841500" y="2692400"/>
          <p14:tracePt t="111490" x="1771650" y="2698750"/>
          <p14:tracePt t="111532" x="1778000" y="2698750"/>
          <p14:tracePt t="111540" x="1784350" y="2698750"/>
          <p14:tracePt t="111558" x="1860550" y="2686050"/>
          <p14:tracePt t="111575" x="1968500" y="2679700"/>
          <p14:tracePt t="111591" x="2063750" y="2679700"/>
          <p14:tracePt t="111609" x="2159000" y="2679700"/>
          <p14:tracePt t="111625" x="2393950" y="2711450"/>
          <p14:tracePt t="111642" x="2641600" y="2749550"/>
          <p14:tracePt t="111658" x="2946400" y="2800350"/>
          <p14:tracePt t="111675" x="3206750" y="2851150"/>
          <p14:tracePt t="111692" x="3403600" y="2901950"/>
          <p14:tracePt t="111708" x="3416300" y="2914650"/>
          <p14:tracePt t="111725" x="3403600" y="2933700"/>
          <p14:tracePt t="111741" x="3384550" y="2952750"/>
          <p14:tracePt t="111758" x="3371850" y="2959100"/>
          <p14:tracePt t="111776" x="3371850" y="2971800"/>
          <p14:tracePt t="111910" x="3384550" y="2971800"/>
          <p14:tracePt t="111918" x="3390900" y="2965450"/>
          <p14:tracePt t="111926" x="3416300" y="2965450"/>
          <p14:tracePt t="111942" x="3454400" y="2959100"/>
          <p14:tracePt t="111959" x="3467100" y="2952750"/>
          <p14:tracePt t="111976" x="3467100" y="2946400"/>
          <p14:tracePt t="111992" x="3473450" y="2940050"/>
          <p14:tracePt t="112009" x="3479800" y="2933700"/>
          <p14:tracePt t="112271" x="3467100" y="2933700"/>
          <p14:tracePt t="112281" x="3422650" y="2940050"/>
          <p14:tracePt t="112291" x="3390900" y="2940050"/>
          <p14:tracePt t="112309" x="3244850" y="2952750"/>
          <p14:tracePt t="112326" x="3213100" y="2959100"/>
          <p14:tracePt t="112329" x="3175000" y="2959100"/>
          <p14:tracePt t="112342" x="3155950" y="2965450"/>
          <p14:tracePt t="112345" x="3149600" y="2965450"/>
          <p14:tracePt t="112363" x="3143250" y="2965450"/>
          <p14:tracePt t="112394" x="3136900" y="2959100"/>
          <p14:tracePt t="112409" x="3117850" y="2933700"/>
          <p14:tracePt t="112425" x="3073400" y="2901950"/>
          <p14:tracePt t="112442" x="2990850" y="2857500"/>
          <p14:tracePt t="112457" x="2940050" y="2832100"/>
          <p14:tracePt t="112475" x="2914650" y="2819400"/>
          <p14:tracePt t="112509" x="2914650" y="2813050"/>
          <p14:tracePt t="112527" x="2914650" y="2806700"/>
          <p14:tracePt t="112542" x="2927350" y="2794000"/>
          <p14:tracePt t="112559" x="2933700" y="2781300"/>
          <p14:tracePt t="112592" x="2908300" y="2774950"/>
          <p14:tracePt t="112609" x="2838450" y="2774950"/>
          <p14:tracePt t="112625" x="2774950" y="2774950"/>
          <p14:tracePt t="112643" x="2749550" y="2774950"/>
          <p14:tracePt t="112675" x="2749550" y="2768600"/>
          <p14:tracePt t="112693" x="2749550" y="2743200"/>
          <p14:tracePt t="112709" x="2755900" y="2736850"/>
          <p14:tracePt t="112764" x="2755900" y="2743200"/>
          <p14:tracePt t="112774" x="2755900" y="2749550"/>
          <p14:tracePt t="112793" x="2774950" y="2794000"/>
          <p14:tracePt t="112809" x="2787650" y="2813050"/>
          <p14:tracePt t="112826" x="2806700" y="2819400"/>
          <p14:tracePt t="112843" x="2825750" y="2825750"/>
          <p14:tracePt t="112858" x="2844800" y="2825750"/>
          <p14:tracePt t="112877" x="2876550" y="2825750"/>
          <p14:tracePt t="112892" x="2901950" y="2825750"/>
          <p14:tracePt t="112909" x="2933700" y="2819400"/>
          <p14:tracePt t="112926" x="2971800" y="2819400"/>
          <p14:tracePt t="112943" x="3022600" y="2813050"/>
          <p14:tracePt t="112959" x="3073400" y="2813050"/>
          <p14:tracePt t="112976" x="3105150" y="2813050"/>
          <p14:tracePt t="112993" x="3117850" y="2813050"/>
          <p14:tracePt t="113009" x="3136900" y="2806700"/>
          <p14:tracePt t="113026" x="3149600" y="2806700"/>
          <p14:tracePt t="113131" x="3155950" y="2806700"/>
          <p14:tracePt t="113138" x="3162300" y="2806700"/>
          <p14:tracePt t="113146" x="3168650" y="2806700"/>
          <p14:tracePt t="113159" x="3175000" y="2806700"/>
          <p14:tracePt t="113176" x="3181350" y="2813050"/>
          <p14:tracePt t="113180" x="3187700" y="2813050"/>
          <p14:tracePt t="113195" x="3194050" y="2819400"/>
          <p14:tracePt t="113211" x="3206750" y="2832100"/>
          <p14:tracePt t="113227" x="3213100" y="2832100"/>
          <p14:tracePt t="113243" x="3219450" y="2832100"/>
          <p14:tracePt t="113259" x="3225800" y="2819400"/>
          <p14:tracePt t="113276" x="3232150" y="2794000"/>
          <p14:tracePt t="113292" x="3238500" y="2781300"/>
          <p14:tracePt t="113308" x="3238500" y="2774950"/>
          <p14:tracePt t="113379" x="3244850" y="2768600"/>
          <p14:tracePt t="113393" x="3263900" y="2762250"/>
          <p14:tracePt t="113410" x="3371850" y="2762250"/>
          <p14:tracePt t="113426" x="3543300" y="2787650"/>
          <p14:tracePt t="113444" x="3714750" y="2794000"/>
          <p14:tracePt t="113460" x="3841750" y="2794000"/>
          <p14:tracePt t="113476" x="3917950" y="2787650"/>
          <p14:tracePt t="113493" x="3981450" y="2800350"/>
          <p14:tracePt t="113510" x="4025900" y="2813050"/>
          <p14:tracePt t="113526" x="4102100" y="2838450"/>
          <p14:tracePt t="113529" x="4178300" y="2857500"/>
          <p14:tracePt t="113542" x="4279900" y="2882900"/>
          <p14:tracePt t="113558" x="4324350" y="2889250"/>
          <p14:tracePt t="113577" x="4419600" y="2895600"/>
          <p14:tracePt t="113593" x="4438650" y="2889250"/>
          <p14:tracePt t="113610" x="4445000" y="2889250"/>
          <p14:tracePt t="113614" x="4445000" y="2882900"/>
          <p14:tracePt t="113625" x="4464050" y="2882900"/>
          <p14:tracePt t="113643" x="4514850" y="2882900"/>
          <p14:tracePt t="113660" x="4597400" y="2876550"/>
          <p14:tracePt t="113677" x="4660900" y="2876550"/>
          <p14:tracePt t="113694" x="4718050" y="2870200"/>
          <p14:tracePt t="113711" x="4756150" y="2857500"/>
          <p14:tracePt t="113729" x="4775200" y="2844800"/>
          <p14:tracePt t="113743" x="4781550" y="2832100"/>
          <p14:tracePt t="113760" x="4794250" y="2806700"/>
          <p14:tracePt t="113777" x="4813300" y="2781300"/>
          <p14:tracePt t="113793" x="4826000" y="2774950"/>
          <p14:tracePt t="113796" x="4832350" y="2768600"/>
          <p14:tracePt t="113809" x="4857750" y="2755900"/>
          <p14:tracePt t="113827" x="4876800" y="2736850"/>
          <p14:tracePt t="113844" x="4889500" y="2730500"/>
          <p14:tracePt t="113876" x="4895850" y="2724150"/>
          <p14:tracePt t="113893" x="4902200" y="2724150"/>
          <p14:tracePt t="113910" x="4927600" y="2724150"/>
          <p14:tracePt t="113927" x="4997450" y="2724150"/>
          <p14:tracePt t="113930" x="5022850" y="2717800"/>
          <p14:tracePt t="113944" x="5048250" y="2717800"/>
          <p14:tracePt t="113960" x="5137150" y="2705100"/>
          <p14:tracePt t="113977" x="5257800" y="2705100"/>
          <p14:tracePt t="113995" x="5372100" y="2705100"/>
          <p14:tracePt t="114009" x="5403850" y="2705100"/>
          <p14:tracePt t="114013" x="5435600" y="2705100"/>
          <p14:tracePt t="114027" x="5461000" y="2705100"/>
          <p14:tracePt t="114043" x="5473700" y="2705100"/>
          <p14:tracePt t="114060" x="5473700" y="2698750"/>
          <p14:tracePt t="114139" x="5473700" y="2692400"/>
          <p14:tracePt t="114146" x="5480050" y="2679700"/>
          <p14:tracePt t="114159" x="5492750" y="2647950"/>
          <p14:tracePt t="114177" x="5499100" y="2616200"/>
          <p14:tracePt t="114194" x="5505450" y="2578100"/>
          <p14:tracePt t="114210" x="5505450" y="2533650"/>
          <p14:tracePt t="114227" x="5492750" y="2495550"/>
          <p14:tracePt t="114244" x="5473700" y="2470150"/>
          <p14:tracePt t="114260" x="5448300" y="2457450"/>
          <p14:tracePt t="114277" x="5429250" y="2451100"/>
          <p14:tracePt t="114294" x="5372100" y="2438400"/>
          <p14:tracePt t="114311" x="5302250" y="2438400"/>
          <p14:tracePt t="114327" x="5257800" y="2438400"/>
          <p14:tracePt t="114344" x="5213350" y="2444750"/>
          <p14:tracePt t="114361" x="5156200" y="2451100"/>
          <p14:tracePt t="114378" x="5105400" y="2457450"/>
          <p14:tracePt t="114396" x="5073650" y="2463800"/>
          <p14:tracePt t="114401" x="5035550" y="2463800"/>
          <p14:tracePt t="114409" x="5022850" y="2470150"/>
          <p14:tracePt t="114428" x="4978400" y="2482850"/>
          <p14:tracePt t="114444" x="4953000" y="2489200"/>
          <p14:tracePt t="114461" x="4927600" y="2520950"/>
          <p14:tracePt t="114477" x="4914900" y="2540000"/>
          <p14:tracePt t="114494" x="4908550" y="2559050"/>
          <p14:tracePt t="114511" x="4908550" y="2578100"/>
          <p14:tracePt t="114527" x="4908550" y="2603500"/>
          <p14:tracePt t="114545" x="4914900" y="2641600"/>
          <p14:tracePt t="114561" x="4921250" y="2673350"/>
          <p14:tracePt t="114577" x="4940300" y="2698750"/>
          <p14:tracePt t="114579" x="4946650" y="2711450"/>
          <p14:tracePt t="114594" x="4953000" y="2724150"/>
          <p14:tracePt t="114611" x="4965700" y="2743200"/>
          <p14:tracePt t="114951" x="4965700" y="2749550"/>
          <p14:tracePt t="115037" x="4965700" y="2755900"/>
          <p14:tracePt t="115063" x="4965700" y="2762250"/>
          <p14:tracePt t="115075" x="4965700" y="2768600"/>
          <p14:tracePt t="115128" x="4965700" y="2774950"/>
          <p14:tracePt t="115145" x="4959350" y="2774950"/>
          <p14:tracePt t="115148" x="4959350" y="2781300"/>
          <p14:tracePt t="115178" x="4953000" y="2787650"/>
          <p14:tracePt t="115322" x="4959350" y="2787650"/>
          <p14:tracePt t="115334" x="4965700" y="2774950"/>
          <p14:tracePt t="115346" x="4991100" y="2749550"/>
          <p14:tracePt t="115362" x="5010150" y="2724150"/>
          <p14:tracePt t="115380" x="5029200" y="2698750"/>
          <p14:tracePt t="115395" x="5035550" y="2692400"/>
          <p14:tracePt t="115412" x="5060950" y="2673350"/>
          <p14:tracePt t="115429" x="5111750" y="2667000"/>
          <p14:tracePt t="115434" x="5187950" y="2660650"/>
          <p14:tracePt t="115444" x="5264150" y="2660650"/>
          <p14:tracePt t="115462" x="5499100" y="2679700"/>
          <p14:tracePt t="115478" x="5784850" y="2717800"/>
          <p14:tracePt t="115495" x="6013450" y="2755900"/>
          <p14:tracePt t="115512" x="6165850" y="2787650"/>
          <p14:tracePt t="115528" x="6216650" y="2800350"/>
          <p14:tracePt t="115531" x="6223000" y="2800350"/>
          <p14:tracePt t="115545" x="6242050" y="2806700"/>
          <p14:tracePt t="115564" x="6248400" y="2825750"/>
          <p14:tracePt t="115580" x="6254750" y="2838450"/>
          <p14:tracePt t="115595" x="6305550" y="2863850"/>
          <p14:tracePt t="115611" x="6407150" y="2901950"/>
          <p14:tracePt t="115629" x="6546850" y="2933700"/>
          <p14:tracePt t="115645" x="6673850" y="2940050"/>
          <p14:tracePt t="115661" x="6781800" y="2940050"/>
          <p14:tracePt t="115678" x="6858000" y="2927350"/>
          <p14:tracePt t="115695" x="6915150" y="2914650"/>
          <p14:tracePt t="115715" x="6953250" y="2901950"/>
          <p14:tracePt t="115728" x="7035800" y="2895600"/>
          <p14:tracePt t="115744" x="7137400" y="2895600"/>
          <p14:tracePt t="115747" x="7213600" y="2895600"/>
          <p14:tracePt t="115760" x="7264400" y="2889250"/>
          <p14:tracePt t="115778" x="7346950" y="2882900"/>
          <p14:tracePt t="115795" x="7404100" y="2870200"/>
          <p14:tracePt t="115813" x="7435850" y="2851150"/>
          <p14:tracePt t="115828" x="7442200" y="2844800"/>
          <p14:tracePt t="115911" x="7448550" y="2838450"/>
          <p14:tracePt t="115920" x="7454900" y="2838450"/>
          <p14:tracePt t="115945" x="7461250" y="2838450"/>
          <p14:tracePt t="115979" x="7467600" y="2832100"/>
          <p14:tracePt t="115996" x="7486650" y="2832100"/>
          <p14:tracePt t="116012" x="7499350" y="2832100"/>
          <p14:tracePt t="116029" x="7524750" y="2832100"/>
          <p14:tracePt t="116032" x="7537450" y="2825750"/>
          <p14:tracePt t="116045" x="7543800" y="2825750"/>
          <p14:tracePt t="116063" x="7556500" y="2819400"/>
          <p14:tracePt t="116078" x="7562850" y="2819400"/>
          <p14:tracePt t="116096" x="7575550" y="2819400"/>
          <p14:tracePt t="116112" x="7613650" y="2819400"/>
          <p14:tracePt t="116129" x="7632700" y="2819400"/>
          <p14:tracePt t="116145" x="7645400" y="2819400"/>
          <p14:tracePt t="116242" x="7639050" y="2819400"/>
          <p14:tracePt t="116249" x="7632700" y="2819400"/>
          <p14:tracePt t="116280" x="7620000" y="2819400"/>
          <p14:tracePt t="116295" x="7620000" y="2813050"/>
          <p14:tracePt t="116311" x="7620000" y="2787650"/>
          <p14:tracePt t="116328" x="7645400" y="2762250"/>
          <p14:tracePt t="116345" x="7689850" y="2730500"/>
          <p14:tracePt t="116361" x="7797800" y="2692400"/>
          <p14:tracePt t="116379" x="7962900" y="2679700"/>
          <p14:tracePt t="116398" x="8128000" y="2660650"/>
          <p14:tracePt t="116412" x="8280400" y="2635250"/>
          <p14:tracePt t="116429" x="8388350" y="2616200"/>
          <p14:tracePt t="116447" x="8464550" y="2609850"/>
          <p14:tracePt t="116462" x="8559800" y="2609850"/>
          <p14:tracePt t="116479" x="8693150" y="2628900"/>
          <p14:tracePt t="116484" x="8769350" y="2647950"/>
          <p14:tracePt t="116496" x="8820150" y="2660650"/>
          <p14:tracePt t="116513" x="8972550" y="2692400"/>
          <p14:tracePt t="116529" x="9124950" y="2698750"/>
          <p14:tracePt t="116547" x="9169400" y="2698750"/>
          <p14:tracePt t="116564" x="9207500" y="2698750"/>
          <p14:tracePt t="116579" x="9258300" y="2711450"/>
          <p14:tracePt t="116595" x="9353550" y="2730500"/>
          <p14:tracePt t="116614" x="9455150" y="2736850"/>
          <p14:tracePt t="116617" x="9525000" y="2736850"/>
          <p14:tracePt t="116628" x="9569450" y="2724150"/>
          <p14:tracePt t="116646" x="9632950" y="2686050"/>
          <p14:tracePt t="116662" x="9683750" y="2628900"/>
          <p14:tracePt t="116679" x="9715500" y="2584450"/>
          <p14:tracePt t="116696" x="9740900" y="2559050"/>
          <p14:tracePt t="116713" x="9759950" y="2552700"/>
          <p14:tracePt t="116729" x="9785350" y="2552700"/>
          <p14:tracePt t="116745" x="9791700" y="2552700"/>
          <p14:tracePt t="116763" x="9791700" y="2546350"/>
          <p14:tracePt t="116781" x="9791700" y="2533650"/>
          <p14:tracePt t="116797" x="9785350" y="2527300"/>
          <p14:tracePt t="116812" x="9772650" y="2508250"/>
          <p14:tracePt t="116831" x="9747250" y="2482850"/>
          <p14:tracePt t="116846" x="9721850" y="2470150"/>
          <p14:tracePt t="116863" x="9696450" y="2457450"/>
          <p14:tracePt t="116879" x="9671050" y="2451100"/>
          <p14:tracePt t="116896" x="9658350" y="2444750"/>
          <p14:tracePt t="116914" x="9639300" y="2444750"/>
          <p14:tracePt t="116929" x="9626600" y="2444750"/>
          <p14:tracePt t="116946" x="9588500" y="2444750"/>
          <p14:tracePt t="116962" x="9525000" y="2444750"/>
          <p14:tracePt t="116965" x="9499600" y="2444750"/>
          <p14:tracePt t="116980" x="9474200" y="2451100"/>
          <p14:tracePt t="116996" x="9372600" y="2482850"/>
          <p14:tracePt t="117014" x="9309100" y="2508250"/>
          <p14:tracePt t="117029" x="9283700" y="2546350"/>
          <p14:tracePt t="117046" x="9283700" y="2571750"/>
          <p14:tracePt t="117062" x="9321800" y="2616200"/>
          <p14:tracePt t="117079" x="9372600" y="2654300"/>
          <p14:tracePt t="117095" x="9391650" y="2673350"/>
          <p14:tracePt t="117112" x="9404350" y="2692400"/>
          <p14:tracePt t="117129" x="9404350" y="2705100"/>
          <p14:tracePt t="117146" x="9410700" y="2717800"/>
          <p14:tracePt t="117163" x="9410700" y="2724150"/>
          <p14:tracePt t="117179" x="9410700" y="2730500"/>
          <p14:tracePt t="117253" x="9385300" y="2736850"/>
          <p14:tracePt t="117260" x="9372600" y="2736850"/>
          <p14:tracePt t="117268" x="9340850" y="2736850"/>
          <p14:tracePt t="117280" x="9296400" y="2736850"/>
          <p14:tracePt t="117285" x="9258300" y="2736850"/>
          <p14:tracePt t="117295" x="9207500" y="2736850"/>
          <p14:tracePt t="117312" x="9093200" y="2743200"/>
          <p14:tracePt t="117329" x="8940800" y="2749550"/>
          <p14:tracePt t="117347" x="8674100" y="2755900"/>
          <p14:tracePt t="117365" x="8489950" y="2762250"/>
          <p14:tracePt t="117383" x="8255000" y="2768600"/>
          <p14:tracePt t="117398" x="8039100" y="2768600"/>
          <p14:tracePt t="117413" x="7797800" y="2781300"/>
          <p14:tracePt t="117430" x="7543800" y="2787650"/>
          <p14:tracePt t="117446" x="7194550" y="2774950"/>
          <p14:tracePt t="117463" x="6838950" y="2762250"/>
          <p14:tracePt t="117480" x="6515100" y="2736850"/>
          <p14:tracePt t="117497" x="6184900" y="2705100"/>
          <p14:tracePt t="117514" x="5905500" y="2686050"/>
          <p14:tracePt t="117530" x="5670550" y="2667000"/>
          <p14:tracePt t="117546" x="5467350" y="2654300"/>
          <p14:tracePt t="117564" x="5340350" y="2647950"/>
          <p14:tracePt t="117568" x="5302250" y="2647950"/>
          <p14:tracePt t="117580" x="5264150" y="2647950"/>
          <p14:tracePt t="117630" x="5264150" y="2654300"/>
          <p14:tracePt t="117648" x="5276850" y="2654300"/>
          <p14:tracePt t="117663" x="5289550" y="2647950"/>
          <p14:tracePt t="117680" x="5302250" y="2635250"/>
          <p14:tracePt t="117696" x="5308600" y="2628900"/>
          <p14:tracePt t="117714" x="5302250" y="2616200"/>
          <p14:tracePt t="117717" x="5289550" y="2609850"/>
          <p14:tracePt t="117729" x="5270500" y="2603500"/>
          <p14:tracePt t="117745" x="5238750" y="2584450"/>
          <p14:tracePt t="117764" x="5207000" y="2565400"/>
          <p14:tracePt t="117780" x="5187950" y="2552700"/>
          <p14:tracePt t="117797" x="5137150" y="2520950"/>
          <p14:tracePt t="117815" x="5080000" y="2501900"/>
          <p14:tracePt t="117830" x="5003800" y="2489200"/>
          <p14:tracePt t="117847" x="4889500" y="2470150"/>
          <p14:tracePt t="117865" x="4730750" y="2438400"/>
          <p14:tracePt t="117881" x="4641850" y="2425700"/>
          <p14:tracePt t="117897" x="4597400" y="2425700"/>
          <p14:tracePt t="117914" x="4591050" y="2438400"/>
          <p14:tracePt t="117930" x="4610100" y="2508250"/>
          <p14:tracePt t="117946" x="4679950" y="2578100"/>
          <p14:tracePt t="117964" x="4819650" y="2692400"/>
          <p14:tracePt t="117979" x="4972050" y="2762250"/>
          <p14:tracePt t="117997" x="5219700" y="2819400"/>
          <p14:tracePt t="118013" x="5454650" y="2832100"/>
          <p14:tracePt t="118031" x="5600700" y="2774950"/>
          <p14:tracePt t="118047" x="5664200" y="2660650"/>
          <p14:tracePt t="118064" x="5683250" y="2578100"/>
          <p14:tracePt t="118080" x="5708650" y="2546350"/>
          <p14:tracePt t="118097" x="5721350" y="2546350"/>
          <p14:tracePt t="121722" x="5727700" y="2546350"/>
          <p14:tracePt t="121730" x="5740400" y="2546350"/>
          <p14:tracePt t="121738" x="5772150" y="2546350"/>
          <p14:tracePt t="121751" x="5822950" y="2552700"/>
          <p14:tracePt t="121767" x="6007100" y="2565400"/>
          <p14:tracePt t="121784" x="6146800" y="2584450"/>
          <p14:tracePt t="121801" x="6242050" y="2609850"/>
          <p14:tracePt t="121817" x="6292850" y="2641600"/>
          <p14:tracePt t="121834" x="6311900" y="2705100"/>
          <p14:tracePt t="121850" x="6242050" y="2787650"/>
          <p14:tracePt t="121855" x="6210300" y="2819400"/>
          <p14:tracePt t="121865" x="6172200" y="2870200"/>
          <p14:tracePt t="121883" x="6108700" y="2952750"/>
          <p14:tracePt t="121900" x="6076950" y="3016250"/>
          <p14:tracePt t="121917" x="6057900" y="3073400"/>
          <p14:tracePt t="121934" x="6032500" y="3136900"/>
          <p14:tracePt t="121936" x="6019800" y="3149600"/>
          <p14:tracePt t="121950" x="6000750" y="3162300"/>
          <p14:tracePt t="121967" x="5918200" y="3200400"/>
          <p14:tracePt t="121984" x="5873750" y="3219450"/>
          <p14:tracePt t="122000" x="5803900" y="3251200"/>
          <p14:tracePt t="122003" x="5772150" y="3270250"/>
          <p14:tracePt t="122017" x="5753100" y="3289300"/>
          <p14:tracePt t="122033" x="5746750" y="3314700"/>
          <p14:tracePt t="122050" x="5740400" y="3333750"/>
          <p14:tracePt t="122067" x="5721350" y="3359150"/>
          <p14:tracePt t="122083" x="5689600" y="3390900"/>
          <p14:tracePt t="122100" x="5638800" y="3422650"/>
          <p14:tracePt t="122116" x="5619750" y="3441700"/>
          <p14:tracePt t="122134" x="5613400" y="3441700"/>
          <p14:tracePt t="122738" x="5607050" y="3441700"/>
          <p14:tracePt t="122747" x="5600700" y="3441700"/>
          <p14:tracePt t="122752" x="5581650" y="3416300"/>
          <p14:tracePt t="122768" x="5499100" y="3352800"/>
          <p14:tracePt t="122784" x="5391150" y="3302000"/>
          <p14:tracePt t="122801" x="5283200" y="3257550"/>
          <p14:tracePt t="122818" x="5251450" y="3244850"/>
          <p14:tracePt t="122868" x="5232400" y="3244850"/>
          <p14:tracePt t="122884" x="5137150" y="3276600"/>
          <p14:tracePt t="122901" x="5029200" y="3308350"/>
          <p14:tracePt t="122918" x="4914900" y="3333750"/>
          <p14:tracePt t="122935" x="4819650" y="3359150"/>
          <p14:tracePt t="122951" x="4787900" y="3365500"/>
          <p14:tracePt t="122970" x="4781550" y="3371850"/>
          <p14:tracePt t="122985" x="4781550" y="3365500"/>
          <p14:tracePt t="123001" x="4768850" y="3333750"/>
          <p14:tracePt t="123018" x="4730750" y="3289300"/>
          <p14:tracePt t="123035" x="4654550" y="3213100"/>
          <p14:tracePt t="123051" x="4610100" y="3168650"/>
          <p14:tracePt t="123067" x="4591050" y="3155950"/>
          <p14:tracePt t="124121" x="4584700" y="3155950"/>
          <p14:tracePt t="124130" x="4578350" y="3168650"/>
          <p14:tracePt t="124139" x="4572000" y="3175000"/>
          <p14:tracePt t="124154" x="4552950" y="3187700"/>
          <p14:tracePt t="124169" x="4546600" y="3194050"/>
          <p14:tracePt t="124377" x="4540250" y="3194050"/>
          <p14:tracePt t="124392" x="4533900" y="3194050"/>
          <p14:tracePt t="124402" x="4521200" y="3200400"/>
          <p14:tracePt t="124420" x="4502150" y="3200400"/>
          <p14:tracePt t="124945" x="4502150" y="3194050"/>
          <p14:tracePt t="124960" x="4502150" y="3187700"/>
          <p14:tracePt t="125820" x="4508500" y="3181350"/>
          <p14:tracePt t="125828" x="4514850" y="3175000"/>
          <p14:tracePt t="125836" x="4521200" y="3175000"/>
          <p14:tracePt t="125854" x="4546600" y="3168650"/>
          <p14:tracePt t="125870" x="4565650" y="3168650"/>
          <p14:tracePt t="126645" x="4572000" y="3162300"/>
          <p14:tracePt t="126654" x="4578350" y="3155950"/>
          <p14:tracePt t="126671" x="4610100" y="3136900"/>
          <p14:tracePt t="126689" x="4673600" y="3124200"/>
          <p14:tracePt t="126703" x="4756150" y="3111500"/>
          <p14:tracePt t="126721" x="4857750" y="3092450"/>
          <p14:tracePt t="126737" x="4921250" y="3086100"/>
          <p14:tracePt t="126742" x="4940300" y="3086100"/>
          <p14:tracePt t="126753" x="4953000" y="3079750"/>
          <p14:tracePt t="126756" x="4959350" y="3079750"/>
          <p14:tracePt t="126770" x="4965700" y="3079750"/>
          <p14:tracePt t="126972" x="4972050" y="3079750"/>
          <p14:tracePt t="126980" x="4978400" y="3079750"/>
          <p14:tracePt t="126988" x="4984750" y="3079750"/>
          <p14:tracePt t="127005" x="5003800" y="3060700"/>
          <p14:tracePt t="127022" x="5022850" y="3035300"/>
          <p14:tracePt t="127038" x="5029200" y="3003550"/>
          <p14:tracePt t="127054" x="5041900" y="2978150"/>
          <p14:tracePt t="127071" x="5067300" y="2946400"/>
          <p14:tracePt t="127088" x="5086350" y="2921000"/>
          <p14:tracePt t="127104" x="5118100" y="2882900"/>
          <p14:tracePt t="127107" x="5130800" y="2857500"/>
          <p14:tracePt t="127122" x="5130800" y="2838450"/>
          <p14:tracePt t="127124" x="5137150" y="2825750"/>
          <p14:tracePt t="127138" x="5137150" y="2800350"/>
          <p14:tracePt t="127156" x="5111750" y="2781300"/>
          <p14:tracePt t="127170" x="5080000" y="2781300"/>
          <p14:tracePt t="127188" x="5035550" y="2787650"/>
          <p14:tracePt t="127205" x="4997450" y="2813050"/>
          <p14:tracePt t="127220" x="4972050" y="2844800"/>
          <p14:tracePt t="127237" x="4959350" y="2876550"/>
          <p14:tracePt t="127255" x="4953000" y="2895600"/>
          <p14:tracePt t="127271" x="4946650" y="2908300"/>
          <p14:tracePt t="127288" x="4940300" y="2921000"/>
          <p14:tracePt t="127322" x="4953000" y="2927350"/>
          <p14:tracePt t="127338" x="5022850" y="2959100"/>
          <p14:tracePt t="127355" x="5086350" y="2990850"/>
          <p14:tracePt t="127359" x="5118100" y="3003550"/>
          <p14:tracePt t="127373" x="5194300" y="3035300"/>
          <p14:tracePt t="127388" x="5270500" y="3060700"/>
          <p14:tracePt t="127408" x="5372100" y="3060700"/>
          <p14:tracePt t="127412" x="5397500" y="3060700"/>
          <p14:tracePt t="127421" x="5422900" y="3060700"/>
          <p14:tracePt t="127439" x="5454650" y="3054350"/>
          <p14:tracePt t="127455" x="5461000" y="3041650"/>
          <p14:tracePt t="127471" x="5461000" y="3035300"/>
          <p14:tracePt t="127519" x="5454650" y="3028950"/>
          <p14:tracePt t="127527" x="5441950" y="3028950"/>
          <p14:tracePt t="127538" x="5435600" y="3028950"/>
          <p14:tracePt t="127555" x="5410200" y="3028950"/>
          <p14:tracePt t="127572" x="5403850" y="3028950"/>
          <p14:tracePt t="127605" x="5397500" y="3028950"/>
          <p14:tracePt t="127621" x="5384800" y="3028950"/>
          <p14:tracePt t="127638" x="5365750" y="3028950"/>
          <p14:tracePt t="127655" x="5327650" y="3035300"/>
          <p14:tracePt t="127672" x="5295900" y="3048000"/>
          <p14:tracePt t="127688" x="5276850" y="3067050"/>
          <p14:tracePt t="127705" x="5276850" y="3073400"/>
          <p14:tracePt t="127749" x="5270500" y="3073400"/>
          <p14:tracePt t="127761" x="5251450" y="3067050"/>
          <p14:tracePt t="127772" x="5238750" y="3054350"/>
          <p14:tracePt t="127788" x="5232400" y="3048000"/>
          <p14:tracePt t="127805" x="5257800" y="3035300"/>
          <p14:tracePt t="127822" x="5359400" y="3035300"/>
          <p14:tracePt t="127839" x="5530850" y="3092450"/>
          <p14:tracePt t="127855" x="5695950" y="3136900"/>
          <p14:tracePt t="127872" x="5753100" y="3136900"/>
          <p14:tracePt t="127888" x="5759450" y="3136900"/>
          <p14:tracePt t="127905" x="5765800" y="3136900"/>
          <p14:tracePt t="127922" x="5784850" y="3136900"/>
          <p14:tracePt t="127939" x="5803900" y="3136900"/>
          <p14:tracePt t="127941" x="5810250" y="3136900"/>
          <p14:tracePt t="127955" x="5861050" y="3136900"/>
          <p14:tracePt t="127973" x="5969000" y="3136900"/>
          <p14:tracePt t="127988" x="6102350" y="3130550"/>
          <p14:tracePt t="128005" x="6197600" y="3111500"/>
          <p14:tracePt t="128022" x="6242050" y="3086100"/>
          <p14:tracePt t="128038" x="6273800" y="3067050"/>
          <p14:tracePt t="128054" x="6299200" y="3060700"/>
          <p14:tracePt t="128072" x="6350000" y="3067050"/>
          <p14:tracePt t="128089" x="6426200" y="3086100"/>
          <p14:tracePt t="128105" x="6521450" y="3098800"/>
          <p14:tracePt t="128122" x="6604000" y="3098800"/>
          <p14:tracePt t="128139" x="6661150" y="3092450"/>
          <p14:tracePt t="128142" x="6680200" y="3086100"/>
          <p14:tracePt t="128154" x="6692900" y="3086100"/>
          <p14:tracePt t="128172" x="6699250" y="3079750"/>
          <p14:tracePt t="128250" x="6705600" y="3079750"/>
          <p14:tracePt t="128259" x="6705600" y="3086100"/>
          <p14:tracePt t="128385" x="6699250" y="3086100"/>
          <p14:tracePt t="128401" x="6692900" y="3086100"/>
          <p14:tracePt t="128417" x="6686550" y="3079750"/>
          <p14:tracePt t="128426" x="6686550" y="3073400"/>
          <p14:tracePt t="128440" x="6680200" y="3073400"/>
          <p14:tracePt t="128497" x="6699250" y="3067050"/>
          <p14:tracePt t="128506" x="6711950" y="3067050"/>
          <p14:tracePt t="128522" x="6781800" y="3060700"/>
          <p14:tracePt t="128539" x="6877050" y="3054350"/>
          <p14:tracePt t="128556" x="6940550" y="3054350"/>
          <p14:tracePt t="128560" x="6959600" y="3054350"/>
          <p14:tracePt t="128573" x="6978650" y="3054350"/>
          <p14:tracePt t="128589" x="7016750" y="3060700"/>
          <p14:tracePt t="128605" x="7105650" y="3079750"/>
          <p14:tracePt t="128609" x="7156450" y="3086100"/>
          <p14:tracePt t="128622" x="7207250" y="3086100"/>
          <p14:tracePt t="128639" x="7321550" y="3086100"/>
          <p14:tracePt t="128656" x="7378700" y="3067050"/>
          <p14:tracePt t="128659" x="7397750" y="3054350"/>
          <p14:tracePt t="128671" x="7410450" y="3041650"/>
          <p14:tracePt t="128689" x="7442200" y="3009900"/>
          <p14:tracePt t="128707" x="7461250" y="2990850"/>
          <p14:tracePt t="128724" x="7467600" y="2978150"/>
          <p14:tracePt t="128739" x="7480300" y="2965450"/>
          <p14:tracePt t="128756" x="7493000" y="2933700"/>
          <p14:tracePt t="128774" x="7499350" y="2901950"/>
          <p14:tracePt t="128789" x="7493000" y="2876550"/>
          <p14:tracePt t="128806" x="7454900" y="2832100"/>
          <p14:tracePt t="128810" x="7435850" y="2825750"/>
          <p14:tracePt t="128821" x="7404100" y="2806700"/>
          <p14:tracePt t="128840" x="7353300" y="2787650"/>
          <p14:tracePt t="128858" x="7296150" y="2774950"/>
          <p14:tracePt t="128873" x="7283450" y="2774950"/>
          <p14:tracePt t="128889" x="7219950" y="2762250"/>
          <p14:tracePt t="128907" x="7181850" y="2755900"/>
          <p14:tracePt t="128924" x="7112000" y="2755900"/>
          <p14:tracePt t="128940" x="6997700" y="2774950"/>
          <p14:tracePt t="128956" x="6946900" y="2800350"/>
          <p14:tracePt t="128975" x="6838950" y="2882900"/>
          <p14:tracePt t="128989" x="6813550" y="2946400"/>
          <p14:tracePt t="129007" x="6813550" y="3009900"/>
          <p14:tracePt t="129025" x="6838950" y="3073400"/>
          <p14:tracePt t="129028" x="6858000" y="3105150"/>
          <p14:tracePt t="129038" x="6883400" y="3130550"/>
          <p14:tracePt t="129056" x="6946900" y="3181350"/>
          <p14:tracePt t="129073" x="7016750" y="3225800"/>
          <p14:tracePt t="129089" x="7086600" y="3257550"/>
          <p14:tracePt t="129094" x="7131050" y="3270250"/>
          <p14:tracePt t="129105" x="7175500" y="3282950"/>
          <p14:tracePt t="129123" x="7327900" y="3282950"/>
          <p14:tracePt t="129141" x="7448550" y="3276600"/>
          <p14:tracePt t="129155" x="7620000" y="3244850"/>
          <p14:tracePt t="129173" x="7715250" y="3213100"/>
          <p14:tracePt t="129189" x="7785100" y="3175000"/>
          <p14:tracePt t="129206" x="7816850" y="3155950"/>
          <p14:tracePt t="129222" x="7835900" y="3136900"/>
          <p14:tracePt t="129240" x="7842250" y="3136900"/>
          <p14:tracePt t="129328" x="7848600" y="3136900"/>
          <p14:tracePt t="129335" x="7854950" y="3130550"/>
          <p14:tracePt t="129344" x="7861300" y="3130550"/>
          <p14:tracePt t="129356" x="7880350" y="3130550"/>
          <p14:tracePt t="129374" x="7962900" y="3130550"/>
          <p14:tracePt t="129391" x="8064500" y="3136900"/>
          <p14:tracePt t="129406" x="8115300" y="3143250"/>
          <p14:tracePt t="129423" x="8153400" y="3143250"/>
          <p14:tracePt t="129440" x="8178800" y="3136900"/>
          <p14:tracePt t="129456" x="8210550" y="3111500"/>
          <p14:tracePt t="129473" x="8235950" y="3086100"/>
          <p14:tracePt t="129490" x="8235950" y="3060700"/>
          <p14:tracePt t="129507" x="8242300" y="3041650"/>
          <p14:tracePt t="129523" x="8242300" y="3016250"/>
          <p14:tracePt t="129540" x="8248650" y="2990850"/>
          <p14:tracePt t="129556" x="8248650" y="2978150"/>
          <p14:tracePt t="129574" x="8235950" y="2959100"/>
          <p14:tracePt t="129590" x="8204200" y="2940050"/>
          <p14:tracePt t="129607" x="8140700" y="2908300"/>
          <p14:tracePt t="129623" x="8089900" y="2895600"/>
          <p14:tracePt t="129641" x="8045450" y="2876550"/>
          <p14:tracePt t="129656" x="8013700" y="2863850"/>
          <p14:tracePt t="129673" x="7988300" y="2857500"/>
          <p14:tracePt t="129690" x="7975600" y="2857500"/>
          <p14:tracePt t="129707" x="7956550" y="2857500"/>
          <p14:tracePt t="129723" x="7918450" y="2863850"/>
          <p14:tracePt t="129728" x="7905750" y="2870200"/>
          <p14:tracePt t="129739" x="7893050" y="2876550"/>
          <p14:tracePt t="129757" x="7861300" y="2895600"/>
          <p14:tracePt t="129774" x="7835900" y="2914650"/>
          <p14:tracePt t="129790" x="7804150" y="2933700"/>
          <p14:tracePt t="129796" x="7772400" y="2952750"/>
          <p14:tracePt t="129805" x="7759700" y="2959100"/>
          <p14:tracePt t="129823" x="7747000" y="2971800"/>
          <p14:tracePt t="129841" x="7727950" y="3009900"/>
          <p14:tracePt t="129857" x="7734300" y="3086100"/>
          <p14:tracePt t="129875" x="7778750" y="3168650"/>
          <p14:tracePt t="129889" x="7829550" y="3219450"/>
          <p14:tracePt t="129906" x="7874000" y="3244850"/>
          <p14:tracePt t="129923" x="7880350" y="3244850"/>
          <p14:tracePt t="129940" x="7886700" y="3244850"/>
          <p14:tracePt t="129957" x="7905750" y="3251200"/>
          <p14:tracePt t="129974" x="7962900" y="3251200"/>
          <p14:tracePt t="129990" x="8045450" y="3251200"/>
          <p14:tracePt t="130007" x="8089900" y="3244850"/>
          <p14:tracePt t="130023" x="8102600" y="3238500"/>
          <p14:tracePt t="130060" x="8102600" y="3232150"/>
          <p14:tracePt t="130075" x="8089900" y="3232150"/>
          <p14:tracePt t="130090" x="8051800" y="3225800"/>
          <p14:tracePt t="130108" x="8007350" y="3219450"/>
          <p14:tracePt t="130124" x="7975600" y="3213100"/>
          <p14:tracePt t="130140" x="7937500" y="3187700"/>
          <p14:tracePt t="130157" x="7905750" y="3155950"/>
          <p14:tracePt t="130174" x="7905750" y="3149600"/>
          <p14:tracePt t="130191" x="7874000" y="3130550"/>
          <p14:tracePt t="130207" x="7778750" y="3098800"/>
          <p14:tracePt t="130224" x="7766050" y="3098800"/>
          <p14:tracePt t="130267" x="7772400" y="3098800"/>
          <p14:tracePt t="130275" x="7785100" y="3098800"/>
          <p14:tracePt t="130290" x="7950200" y="3124200"/>
          <p14:tracePt t="130307" x="8210550" y="3143250"/>
          <p14:tracePt t="130324" x="8356600" y="3143250"/>
          <p14:tracePt t="130328" x="8401050" y="3143250"/>
          <p14:tracePt t="130339" x="8445500" y="3143250"/>
          <p14:tracePt t="130357" x="8496300" y="3136900"/>
          <p14:tracePt t="130374" x="8572500" y="3130550"/>
          <p14:tracePt t="130390" x="8731250" y="3086100"/>
          <p14:tracePt t="130407" x="8839200" y="3035300"/>
          <p14:tracePt t="130424" x="8902700" y="2959100"/>
          <p14:tracePt t="130440" x="8921750" y="2895600"/>
          <p14:tracePt t="130442" x="8928100" y="2870200"/>
          <p14:tracePt t="130456" x="8934450" y="2844800"/>
          <p14:tracePt t="130459" x="8940800" y="2832100"/>
          <p14:tracePt t="130473" x="8953500" y="2813050"/>
          <p14:tracePt t="130490" x="8985250" y="2781300"/>
          <p14:tracePt t="130508" x="9017000" y="2749550"/>
          <p14:tracePt t="130524" x="9036050" y="2724150"/>
          <p14:tracePt t="130540" x="9036050" y="2692400"/>
          <p14:tracePt t="130558" x="8997950" y="2667000"/>
          <p14:tracePt t="130575" x="8940800" y="2654300"/>
          <p14:tracePt t="130591" x="8845550" y="2647950"/>
          <p14:tracePt t="130608" x="8775700" y="2647950"/>
          <p14:tracePt t="130611" x="8743950" y="2647950"/>
          <p14:tracePt t="130624" x="8724900" y="2647950"/>
          <p14:tracePt t="130641" x="8718550" y="2647950"/>
          <p14:tracePt t="130693" x="8750300" y="2667000"/>
          <p14:tracePt t="130709" x="8750300" y="2698750"/>
          <p14:tracePt t="130724" x="8712200" y="2749550"/>
          <p14:tracePt t="130741" x="8680450" y="2794000"/>
          <p14:tracePt t="130758" x="8686800" y="2851150"/>
          <p14:tracePt t="130774" x="8737600" y="2882900"/>
          <p14:tracePt t="130791" x="8851900" y="2914650"/>
          <p14:tracePt t="130808" x="8991600" y="2927350"/>
          <p14:tracePt t="130824" x="9099550" y="2927350"/>
          <p14:tracePt t="130844" x="9131300" y="2927350"/>
          <p14:tracePt t="130874" x="9112250" y="2927350"/>
          <p14:tracePt t="130891" x="9029700" y="2927350"/>
          <p14:tracePt t="130908" x="8928100" y="2901950"/>
          <p14:tracePt t="130925" x="8845550" y="2857500"/>
          <p14:tracePt t="130941" x="8839200" y="2844800"/>
          <p14:tracePt t="130958" x="8839200" y="2832100"/>
          <p14:tracePt t="130977" x="8858250" y="2819400"/>
          <p14:tracePt t="130990" x="8883650" y="2813050"/>
          <p14:tracePt t="131008" x="8915400" y="2806700"/>
          <p14:tracePt t="131024" x="8940800" y="2813050"/>
          <p14:tracePt t="131041" x="8953500" y="2813050"/>
          <p14:tracePt t="131057" x="8991600" y="2819400"/>
          <p14:tracePt t="131074" x="9156700" y="2857500"/>
          <p14:tracePt t="131091" x="9455150" y="2927350"/>
          <p14:tracePt t="131108" x="9671050" y="2971800"/>
          <p14:tracePt t="131125" x="9734550" y="2984500"/>
          <p14:tracePt t="131127" x="9766300" y="2984500"/>
          <p14:tracePt t="131141" x="9804400" y="2990850"/>
          <p14:tracePt t="131158" x="9886950" y="2990850"/>
          <p14:tracePt t="131192" x="9874250" y="2984500"/>
          <p14:tracePt t="131208" x="9836150" y="2952750"/>
          <p14:tracePt t="131225" x="9798050" y="2921000"/>
          <p14:tracePt t="131242" x="9779000" y="2895600"/>
          <p14:tracePt t="131258" x="9779000" y="2870200"/>
          <p14:tracePt t="131274" x="9785350" y="2851150"/>
          <p14:tracePt t="131291" x="9804400" y="2838450"/>
          <p14:tracePt t="131308" x="9829800" y="2825750"/>
          <p14:tracePt t="131324" x="9836150" y="2819400"/>
          <p14:tracePt t="131358" x="9836150" y="2813050"/>
          <p14:tracePt t="131375" x="9823450" y="2794000"/>
          <p14:tracePt t="131391" x="9785350" y="2768600"/>
          <p14:tracePt t="131408" x="9747250" y="2743200"/>
          <p14:tracePt t="131425" x="9721850" y="2724150"/>
          <p14:tracePt t="131441" x="9709150" y="2711450"/>
          <p14:tracePt t="131458" x="9696450" y="2711450"/>
          <p14:tracePt t="131474" x="9683750" y="2717800"/>
          <p14:tracePt t="131491" x="9664700" y="2730500"/>
          <p14:tracePt t="131508" x="9601200" y="2768600"/>
          <p14:tracePt t="131525" x="9512300" y="2806700"/>
          <p14:tracePt t="131528" x="9461500" y="2832100"/>
          <p14:tracePt t="131541" x="9404350" y="2857500"/>
          <p14:tracePt t="131558" x="9239250" y="2971800"/>
          <p14:tracePt t="131576" x="9194800" y="3041650"/>
          <p14:tracePt t="131591" x="9194800" y="3111500"/>
          <p14:tracePt t="131608" x="9232900" y="3162300"/>
          <p14:tracePt t="131625" x="9321800" y="3206750"/>
          <p14:tracePt t="131641" x="9423400" y="3219450"/>
          <p14:tracePt t="131658" x="9518650" y="3232150"/>
          <p14:tracePt t="131675" x="9575800" y="3232150"/>
          <p14:tracePt t="131692" x="9601200" y="3232150"/>
          <p14:tracePt t="131725" x="9613900" y="3232150"/>
          <p14:tracePt t="131742" x="9671050" y="3238500"/>
          <p14:tracePt t="131758" x="9747250" y="3238500"/>
          <p14:tracePt t="131761" x="9798050" y="3238500"/>
          <p14:tracePt t="131777" x="9899650" y="3238500"/>
          <p14:tracePt t="131792" x="9925050" y="3238500"/>
          <p14:tracePt t="131808" x="9950450" y="3232150"/>
          <p14:tracePt t="131858" x="9950450" y="3225800"/>
          <p14:tracePt t="131875" x="9950450" y="3219450"/>
          <p14:tracePt t="131979" x="9950450" y="3213100"/>
          <p14:tracePt t="131986" x="9950450" y="3206750"/>
          <p14:tracePt t="131993" x="9950450" y="3200400"/>
          <p14:tracePt t="132009" x="9950450" y="3194050"/>
          <p14:tracePt t="132027" x="9950450" y="3187700"/>
          <p14:tracePt t="132075" x="9963150" y="3187700"/>
          <p14:tracePt t="132092" x="9982200" y="3181350"/>
          <p14:tracePt t="132109" x="10001250" y="3155950"/>
          <p14:tracePt t="132125" x="10007600" y="3143250"/>
          <p14:tracePt t="132143" x="10007600" y="3136900"/>
          <p14:tracePt t="132159" x="10007600" y="3130550"/>
          <p14:tracePt t="132176" x="10020300" y="3117850"/>
          <p14:tracePt t="132192" x="10096500" y="3079750"/>
          <p14:tracePt t="132209" x="10274300" y="3003550"/>
          <p14:tracePt t="132225" x="10547350" y="2933700"/>
          <p14:tracePt t="132242" x="10769600" y="2882900"/>
          <p14:tracePt t="132259" x="10902950" y="2832100"/>
          <p14:tracePt t="132275" x="10915650" y="2813050"/>
          <p14:tracePt t="132309" x="10915650" y="2825750"/>
          <p14:tracePt t="132325" x="10915650" y="2857500"/>
          <p14:tracePt t="132342" x="10915650" y="2901950"/>
          <p14:tracePt t="132345" x="10915650" y="2921000"/>
          <p14:tracePt t="132359" x="10922000" y="2933700"/>
          <p14:tracePt t="132361" x="10922000" y="2940050"/>
          <p14:tracePt t="132377" x="10928350" y="2940050"/>
          <p14:tracePt t="132397" x="10922000" y="2940050"/>
          <p14:tracePt t="132409" x="10922000" y="2933700"/>
          <p14:tracePt t="132425" x="10902950" y="2927350"/>
          <p14:tracePt t="132443" x="10883900" y="2921000"/>
          <p14:tracePt t="132459" x="10871200" y="2933700"/>
          <p14:tracePt t="132525" x="10858500" y="2921000"/>
          <p14:tracePt t="132543" x="10814050" y="2882900"/>
          <p14:tracePt t="132559" x="10775950" y="2870200"/>
          <p14:tracePt t="132578" x="10756900" y="2863850"/>
          <p14:tracePt t="132581" x="10744200" y="2863850"/>
          <p14:tracePt t="132593" x="10731500" y="2863850"/>
          <p14:tracePt t="132609" x="10718800" y="2863850"/>
          <p14:tracePt t="132666" x="10712450" y="2863850"/>
          <p14:tracePt t="132676" x="10706100" y="2870200"/>
          <p14:tracePt t="132691" x="10655300" y="2895600"/>
          <p14:tracePt t="132709" x="10579100" y="2901950"/>
          <p14:tracePt t="132725" x="10496550" y="2927350"/>
          <p14:tracePt t="132742" x="10439400" y="2959100"/>
          <p14:tracePt t="132759" x="10420350" y="2990850"/>
          <p14:tracePt t="132766" x="10407650" y="3009900"/>
          <p14:tracePt t="132775" x="10401300" y="3041650"/>
          <p14:tracePt t="132792" x="10401300" y="3092450"/>
          <p14:tracePt t="132796" x="10407650" y="3124200"/>
          <p14:tracePt t="132812" x="10490200" y="3194050"/>
          <p14:tracePt t="132827" x="10687050" y="3257550"/>
          <p14:tracePt t="132843" x="10934700" y="3289300"/>
          <p14:tracePt t="132859" x="11106150" y="3289300"/>
          <p14:tracePt t="132877" x="11156950" y="3276600"/>
          <p14:tracePt t="132879" x="11188700" y="3257550"/>
          <p14:tracePt t="132893" x="11201400" y="3238500"/>
          <p14:tracePt t="132910" x="11201400" y="3219450"/>
          <p14:tracePt t="132961" x="11176000" y="3219450"/>
          <p14:tracePt t="132978" x="11137900" y="3219450"/>
          <p14:tracePt t="132993" x="11112500" y="3219450"/>
          <p14:tracePt t="133009" x="11074400" y="3219450"/>
          <p14:tracePt t="133026" x="11029950" y="3187700"/>
          <p14:tracePt t="133044" x="11017250" y="3168650"/>
          <p14:tracePt t="137185" x="11010900" y="3168650"/>
          <p14:tracePt t="137192" x="11004550" y="3155950"/>
          <p14:tracePt t="137201" x="10972800" y="3136900"/>
          <p14:tracePt t="137216" x="10909300" y="3111500"/>
          <p14:tracePt t="137230" x="10852150" y="3092450"/>
          <p14:tracePt t="137246" x="10833100" y="3086100"/>
          <p14:tracePt t="137263" x="10826750" y="3086100"/>
          <p14:tracePt t="137280" x="10826750" y="3079750"/>
          <p14:tracePt t="137297" x="10814050" y="3067050"/>
          <p14:tracePt t="137312" x="10788650" y="3041650"/>
          <p14:tracePt t="137330" x="10763250" y="3022600"/>
          <p14:tracePt t="137334" x="10750550" y="3009900"/>
          <p14:tracePt t="137346" x="10725150" y="2984500"/>
          <p14:tracePt t="137363" x="10629900" y="2927350"/>
          <p14:tracePt t="137380" x="10553700" y="2895600"/>
          <p14:tracePt t="137396" x="10420350" y="2857500"/>
          <p14:tracePt t="137413" x="10293350" y="2813050"/>
          <p14:tracePt t="137430" x="10121900" y="2768600"/>
          <p14:tracePt t="137447" x="9982200" y="2724150"/>
          <p14:tracePt t="137463" x="9817100" y="2673350"/>
          <p14:tracePt t="137468" x="9766300" y="2647950"/>
          <p14:tracePt t="137478" x="9715500" y="2635250"/>
          <p14:tracePt t="137498" x="9639300" y="2609850"/>
          <p14:tracePt t="137513" x="9575800" y="2603500"/>
          <p14:tracePt t="137530" x="9423400" y="2597150"/>
          <p14:tracePt t="137547" x="9131300" y="2565400"/>
          <p14:tracePt t="137550" x="8940800" y="2559050"/>
          <p14:tracePt t="137564" x="8712200" y="2552700"/>
          <p14:tracePt t="137580" x="8299450" y="2552700"/>
          <p14:tracePt t="137597" x="7988300" y="2552700"/>
          <p14:tracePt t="137601" x="7924800" y="2552700"/>
          <p14:tracePt t="137612" x="7912100" y="2552700"/>
          <p14:tracePt t="137665" x="7905750" y="2559050"/>
          <p14:tracePt t="137680" x="7848600" y="2609850"/>
          <p14:tracePt t="137697" x="7785100" y="2673350"/>
          <p14:tracePt t="137713" x="7759700" y="2717800"/>
          <p14:tracePt t="137730" x="7772400" y="2743200"/>
          <p14:tracePt t="137746" x="7804150" y="2768600"/>
          <p14:tracePt t="137751" x="7835900" y="2781300"/>
          <p14:tracePt t="137762" x="7874000" y="2794000"/>
          <p14:tracePt t="137781" x="7962900" y="2806700"/>
          <p14:tracePt t="137797" x="8058150" y="2819400"/>
          <p14:tracePt t="137813" x="8077200" y="2825750"/>
          <p14:tracePt t="137830" x="8089900" y="2832100"/>
          <p14:tracePt t="137833" x="8089900" y="2838450"/>
          <p14:tracePt t="137847" x="8128000" y="2857500"/>
          <p14:tracePt t="137863" x="8255000" y="2882900"/>
          <p14:tracePt t="137880" x="8420100" y="2901950"/>
          <p14:tracePt t="137897" x="8553450" y="2921000"/>
          <p14:tracePt t="137913" x="8616950" y="2927350"/>
          <p14:tracePt t="137930" x="8661400" y="2933700"/>
          <p14:tracePt t="137947" x="8686800" y="2940050"/>
          <p14:tracePt t="137964" x="8705850" y="2952750"/>
          <p14:tracePt t="137980" x="8705850" y="2965450"/>
          <p14:tracePt t="137997" x="8705850" y="2978150"/>
          <p14:tracePt t="138047" x="8731250" y="2978150"/>
          <p14:tracePt t="138064" x="8775700" y="2965450"/>
          <p14:tracePt t="138080" x="8782050" y="2959100"/>
          <p14:tracePt t="138084" x="8788400" y="2959100"/>
          <p14:tracePt t="138132" x="8788400" y="2952750"/>
          <p14:tracePt t="138147" x="8718550" y="2933700"/>
          <p14:tracePt t="138163" x="8604250" y="2895600"/>
          <p14:tracePt t="138179" x="8464550" y="2844800"/>
          <p14:tracePt t="138197" x="8362950" y="2800350"/>
          <p14:tracePt t="138214" x="8305800" y="2762250"/>
          <p14:tracePt t="138230" x="8293100" y="2736850"/>
          <p14:tracePt t="138247" x="8280400" y="2717800"/>
          <p14:tracePt t="138251" x="8274050" y="2711450"/>
          <p14:tracePt t="138263" x="8255000" y="2705100"/>
          <p14:tracePt t="138280" x="8172450" y="2679700"/>
          <p14:tracePt t="138297" x="7994650" y="2641600"/>
          <p14:tracePt t="138301" x="7912100" y="2628900"/>
          <p14:tracePt t="138315" x="7708900" y="2609850"/>
          <p14:tracePt t="138330" x="7556500" y="2590800"/>
          <p14:tracePt t="138347" x="7493000" y="2578100"/>
          <p14:tracePt t="138413" x="7493000" y="2584450"/>
          <p14:tracePt t="138423" x="7493000" y="2590800"/>
          <p14:tracePt t="138429" x="7486650" y="2609850"/>
          <p14:tracePt t="138446" x="7461250" y="2647950"/>
          <p14:tracePt t="138464" x="7454900" y="2679700"/>
          <p14:tracePt t="138481" x="7454900" y="2711450"/>
          <p14:tracePt t="138497" x="7473950" y="2736850"/>
          <p14:tracePt t="138515" x="7569200" y="2787650"/>
          <p14:tracePt t="138531" x="7607300" y="2800350"/>
          <p14:tracePt t="138547" x="7747000" y="2851150"/>
          <p14:tracePt t="138566" x="7785100" y="2876550"/>
          <p14:tracePt t="138584" x="7785100" y="2889250"/>
          <p14:tracePt t="138598" x="7753350" y="2908300"/>
          <p14:tracePt t="138614" x="7727950" y="2914650"/>
          <p14:tracePt t="138631" x="7715250" y="2921000"/>
          <p14:tracePt t="138675" x="7721600" y="2921000"/>
          <p14:tracePt t="138683" x="7727950" y="2927350"/>
          <p14:tracePt t="138698" x="7734300" y="2933700"/>
          <p14:tracePt t="138986" x="7740650" y="2933700"/>
          <p14:tracePt t="138994" x="7747000" y="2933700"/>
          <p14:tracePt t="139001" x="7759700" y="2933700"/>
          <p14:tracePt t="139015" x="7791450" y="2933700"/>
          <p14:tracePt t="139033" x="7829550" y="2921000"/>
          <p14:tracePt t="139048" x="7880350" y="2908300"/>
          <p14:tracePt t="139065" x="7918450" y="2901950"/>
          <p14:tracePt t="139081" x="7962900" y="2901950"/>
          <p14:tracePt t="139099" x="8013700" y="2895600"/>
          <p14:tracePt t="139115" x="8058150" y="2876550"/>
          <p14:tracePt t="139131" x="8077200" y="2844800"/>
          <p14:tracePt t="139148" x="8077200" y="2787650"/>
          <p14:tracePt t="139165" x="8039100" y="2724150"/>
          <p14:tracePt t="139181" x="7981950" y="2679700"/>
          <p14:tracePt t="139186" x="7950200" y="2660650"/>
          <p14:tracePt t="139197" x="7905750" y="2647950"/>
          <p14:tracePt t="139215" x="7848600" y="2622550"/>
          <p14:tracePt t="139230" x="7804150" y="2603500"/>
          <p14:tracePt t="139248" x="7696200" y="2584450"/>
          <p14:tracePt t="139265" x="7518400" y="2571750"/>
          <p14:tracePt t="139282" x="7194550" y="2546350"/>
          <p14:tracePt t="139299" x="6978650" y="2533650"/>
          <p14:tracePt t="139317" x="6870700" y="2527300"/>
          <p14:tracePt t="139331" x="6813550" y="2527300"/>
          <p14:tracePt t="139348" x="6794500" y="2533650"/>
          <p14:tracePt t="139365" x="6775450" y="2565400"/>
          <p14:tracePt t="139370" x="6762750" y="2590800"/>
          <p14:tracePt t="139382" x="6737350" y="2628900"/>
          <p14:tracePt t="139398" x="6718300" y="2679700"/>
          <p14:tracePt t="139415" x="6718300" y="2749550"/>
          <p14:tracePt t="139431" x="6750050" y="2819400"/>
          <p14:tracePt t="139448" x="6807200" y="2889250"/>
          <p14:tracePt t="139465" x="6870700" y="2933700"/>
          <p14:tracePt t="139467" x="6953250" y="2971800"/>
          <p14:tracePt t="139481" x="7029450" y="2997200"/>
          <p14:tracePt t="139483" x="7124700" y="3022600"/>
          <p14:tracePt t="139497" x="7239000" y="3054350"/>
          <p14:tracePt t="139516" x="7600950" y="3124200"/>
          <p14:tracePt t="139532" x="7905750" y="3162300"/>
          <p14:tracePt t="139547" x="8147050" y="3181350"/>
          <p14:tracePt t="139567" x="8337550" y="3187700"/>
          <p14:tracePt t="139581" x="8420100" y="3168650"/>
          <p14:tracePt t="139598" x="8458200" y="3136900"/>
          <p14:tracePt t="139615" x="8496300" y="3098800"/>
          <p14:tracePt t="139632" x="8515350" y="3073400"/>
          <p14:tracePt t="139648" x="8515350" y="3060700"/>
          <p14:tracePt t="139802" x="8509000" y="3060700"/>
          <p14:tracePt t="139811" x="8502650" y="3060700"/>
          <p14:tracePt t="139819" x="8496300" y="3060700"/>
          <p14:tracePt t="139832" x="8489950" y="3060700"/>
          <p14:tracePt t="147545" x="8483600" y="3060700"/>
          <p14:tracePt t="147557" x="8464550" y="3041650"/>
          <p14:tracePt t="147561" x="8407400" y="3009900"/>
          <p14:tracePt t="147572" x="8362950" y="2990850"/>
          <p14:tracePt t="147589" x="8255000" y="2965450"/>
          <p14:tracePt t="147605" x="8134350" y="2927350"/>
          <p14:tracePt t="147622" x="8013700" y="2895600"/>
          <p14:tracePt t="147639" x="7893050" y="2870200"/>
          <p14:tracePt t="147642" x="7842250" y="2863850"/>
          <p14:tracePt t="147655" x="7785100" y="2863850"/>
          <p14:tracePt t="147672" x="7772400" y="2863850"/>
          <p14:tracePt t="147689" x="7810500" y="2870200"/>
          <p14:tracePt t="147705" x="7924800" y="2895600"/>
          <p14:tracePt t="147721" x="8140700" y="2978150"/>
          <p14:tracePt t="147738" x="8343900" y="3073400"/>
          <p14:tracePt t="147755" x="8515350" y="3143250"/>
          <p14:tracePt t="147772" x="8712200" y="3206750"/>
          <p14:tracePt t="147788" x="8978900" y="3263900"/>
          <p14:tracePt t="147804" x="9283700" y="3295650"/>
          <p14:tracePt t="147822" x="9575800" y="3295650"/>
          <p14:tracePt t="147838" x="9810750" y="3282950"/>
          <p14:tracePt t="147855" x="9969500" y="3238500"/>
          <p14:tracePt t="147860" x="10013950" y="3219450"/>
          <p14:tracePt t="147871" x="10052050" y="3200400"/>
          <p14:tracePt t="147873" x="10077450" y="3187700"/>
          <p14:tracePt t="147889" x="10102850" y="3175000"/>
          <p14:tracePt t="147907" x="10166350" y="3130550"/>
          <p14:tracePt t="147923" x="10191750" y="3092450"/>
          <p14:tracePt t="147940" x="10198100" y="3048000"/>
          <p14:tracePt t="147955" x="10134600" y="2959100"/>
          <p14:tracePt t="147973" x="9950450" y="2844800"/>
          <p14:tracePt t="147988" x="9721850" y="2749550"/>
          <p14:tracePt t="148005" x="9480550" y="2673350"/>
          <p14:tracePt t="148022" x="9340850" y="2641600"/>
          <p14:tracePt t="148025" x="9315450" y="2635250"/>
          <p14:tracePt t="148039" x="9302750" y="2635250"/>
          <p14:tracePt t="148055" x="9296400" y="2635250"/>
          <p14:tracePt t="148072" x="9277350" y="2635250"/>
          <p14:tracePt t="148075" x="9258300" y="2635250"/>
          <p14:tracePt t="148088" x="9207500" y="2635250"/>
          <p14:tracePt t="148106" x="9036050" y="2635250"/>
          <p14:tracePt t="148122" x="8686800" y="2603500"/>
          <p14:tracePt t="148125" x="8496300" y="2584450"/>
          <p14:tracePt t="148139" x="8235950" y="2552700"/>
          <p14:tracePt t="148142" x="8077200" y="2527300"/>
          <p14:tracePt t="148154" x="7905750" y="2508250"/>
          <p14:tracePt t="148156" x="7772400" y="2489200"/>
          <p14:tracePt t="148172" x="7689850" y="2482850"/>
          <p14:tracePt t="148174" x="7651750" y="2476500"/>
          <p14:tracePt t="148188" x="7620000" y="2476500"/>
          <p14:tracePt t="148222" x="7575550" y="2476500"/>
          <p14:tracePt t="148239" x="7467600" y="2495550"/>
          <p14:tracePt t="148255" x="7258050" y="2520950"/>
          <p14:tracePt t="148272" x="7080250" y="2559050"/>
          <p14:tracePt t="148289" x="6946900" y="2616200"/>
          <p14:tracePt t="148306" x="6934200" y="2667000"/>
          <p14:tracePt t="148322" x="6953250" y="2705100"/>
          <p14:tracePt t="148339" x="7016750" y="2755900"/>
          <p14:tracePt t="148355" x="7023100" y="2762250"/>
          <p14:tracePt t="148358" x="7035800" y="2768600"/>
          <p14:tracePt t="148371" x="7054850" y="2774950"/>
          <p14:tracePt t="148372" x="7067550" y="2787650"/>
          <p14:tracePt t="148387" x="7092950" y="2800350"/>
          <p14:tracePt t="148389" x="7124700" y="2819400"/>
          <p14:tracePt t="148406" x="7226300" y="2863850"/>
          <p14:tracePt t="148422" x="7429500" y="2914650"/>
          <p14:tracePt t="148441" x="7626350" y="2946400"/>
          <p14:tracePt t="148456" x="7880350" y="2965450"/>
          <p14:tracePt t="148472" x="8128000" y="2971800"/>
          <p14:tracePt t="148489" x="8382000" y="2965450"/>
          <p14:tracePt t="148505" x="8680450" y="2978150"/>
          <p14:tracePt t="148521" x="9023350" y="3060700"/>
          <p14:tracePt t="148539" x="9321800" y="3149600"/>
          <p14:tracePt t="148555" x="9601200" y="3244850"/>
          <p14:tracePt t="148573" x="9766300" y="3295650"/>
          <p14:tracePt t="148589" x="9880600" y="3308350"/>
          <p14:tracePt t="148606" x="9918700" y="3308350"/>
          <p14:tracePt t="148622" x="9969500" y="3289300"/>
          <p14:tracePt t="148638" x="10013950" y="3276600"/>
          <p14:tracePt t="148657" x="10109200" y="3276600"/>
          <p14:tracePt t="148690" x="10102850" y="3282950"/>
          <p14:tracePt t="148707" x="10083800" y="3302000"/>
          <p14:tracePt t="148723" x="10077450" y="3302000"/>
          <p14:tracePt t="154529" x="10071100" y="3302000"/>
          <p14:tracePt t="154537" x="10064750" y="3302000"/>
          <p14:tracePt t="154544" x="10039350" y="3282950"/>
          <p14:tracePt t="154561" x="9950450" y="3251200"/>
          <p14:tracePt t="154578" x="9855200" y="3238500"/>
          <p14:tracePt t="154595" x="9810750" y="3232150"/>
          <p14:tracePt t="154611" x="9804400" y="3232150"/>
          <p14:tracePt t="154786" x="9798050" y="3232150"/>
          <p14:tracePt t="154797" x="9785350" y="3238500"/>
          <p14:tracePt t="154800" x="9759950" y="3238500"/>
          <p14:tracePt t="154809" x="9740900" y="3244850"/>
          <p14:tracePt t="154829" x="9607550" y="3282950"/>
          <p14:tracePt t="154844" x="9340850" y="3314700"/>
          <p14:tracePt t="154861" x="9004300" y="3314700"/>
          <p14:tracePt t="154878" x="8667750" y="3276600"/>
          <p14:tracePt t="154895" x="8382000" y="3232150"/>
          <p14:tracePt t="154911" x="8134350" y="3194050"/>
          <p14:tracePt t="154927" x="7867650" y="3175000"/>
          <p14:tracePt t="154933" x="7696200" y="3168650"/>
          <p14:tracePt t="154944" x="7512050" y="3155950"/>
          <p14:tracePt t="154961" x="6940550" y="3111500"/>
          <p14:tracePt t="154979" x="6591300" y="3079750"/>
          <p14:tracePt t="154995" x="6330950" y="3073400"/>
          <p14:tracePt t="155011" x="6159500" y="3073400"/>
          <p14:tracePt t="155028" x="6045200" y="3073400"/>
          <p14:tracePt t="155045" x="5956300" y="3073400"/>
          <p14:tracePt t="155061" x="5886450" y="3048000"/>
          <p14:tracePt t="155078" x="5822950" y="3016250"/>
          <p14:tracePt t="155095" x="5810250" y="3009900"/>
          <p14:tracePt t="155144" x="5810250" y="3003550"/>
          <p14:tracePt t="155178" x="5816600" y="2997200"/>
          <p14:tracePt t="155195" x="5822950" y="2984500"/>
          <p14:tracePt t="155211" x="5810250" y="2946400"/>
          <p14:tracePt t="155227" x="5797550" y="2927350"/>
          <p14:tracePt t="155244" x="5721350" y="2889250"/>
          <p14:tracePt t="155261" x="5638800" y="2882900"/>
          <p14:tracePt t="155278" x="5594350" y="2882900"/>
          <p14:tracePt t="155295" x="5575300" y="2882900"/>
          <p14:tracePt t="155312" x="5556250" y="2895600"/>
          <p14:tracePt t="155328" x="5537200" y="2914650"/>
          <p14:tracePt t="155345" x="5454650" y="2952750"/>
          <p14:tracePt t="155363" x="5340350" y="3003550"/>
          <p14:tracePt t="155379" x="5283200" y="3035300"/>
          <p14:tracePt t="155395" x="5207000" y="3073400"/>
          <p14:tracePt t="155399" x="5162550" y="3092450"/>
          <p14:tracePt t="155410" x="5143500" y="3117850"/>
          <p14:tracePt t="155414" x="5130800" y="3136900"/>
          <p14:tracePt t="155427" x="5130800" y="3149600"/>
          <p14:tracePt t="155429" x="5124450" y="3168650"/>
          <p14:tracePt t="155445" x="5118100" y="3187700"/>
          <p14:tracePt t="155447" x="5105400" y="3206750"/>
          <p14:tracePt t="155462" x="5080000" y="3232150"/>
          <p14:tracePt t="155479" x="5054600" y="3244850"/>
          <p14:tracePt t="155495" x="5035550" y="3251200"/>
          <p14:tracePt t="155512" x="5022850" y="3257550"/>
          <p14:tracePt t="155528" x="5016500" y="3263900"/>
          <p14:tracePt t="155545" x="5010150" y="3263900"/>
          <p14:tracePt t="155550" x="5010150" y="3270250"/>
          <p14:tracePt t="155562" x="5003800" y="3270250"/>
          <p14:tracePt t="155579" x="4984750" y="3276600"/>
          <p14:tracePt t="155596" x="4946650" y="3295650"/>
          <p14:tracePt t="155612" x="4902200" y="3314700"/>
          <p14:tracePt t="155628" x="4864100" y="3321050"/>
          <p14:tracePt t="155631" x="4851400" y="3321050"/>
          <p14:tracePt t="155644" x="4832350" y="3327400"/>
          <p14:tracePt t="155646" x="4826000" y="3327400"/>
          <p14:tracePt t="155660" x="4819650" y="3327400"/>
          <p14:tracePt t="155662" x="4813300" y="3327400"/>
          <p14:tracePt t="155678" x="4800600" y="3333750"/>
          <p14:tracePt t="155696" x="4794250" y="3333750"/>
          <p14:tracePt t="155711" x="4787900" y="3333750"/>
          <p14:tracePt t="155728" x="4775200" y="3321050"/>
          <p14:tracePt t="155745" x="4775200" y="3314700"/>
          <p14:tracePt t="156389" x="4781550" y="3321050"/>
          <p14:tracePt t="156400" x="4787900" y="3327400"/>
          <p14:tracePt t="156413" x="4826000" y="3352800"/>
          <p14:tracePt t="156430" x="4870450" y="3390900"/>
          <p14:tracePt t="156446" x="4902200" y="3416300"/>
          <p14:tracePt t="156462" x="4914900" y="3429000"/>
          <p14:tracePt t="156480" x="4927600" y="3435350"/>
          <p14:tracePt t="156497" x="4946650" y="3441700"/>
          <p14:tracePt t="156511" x="4965700" y="3448050"/>
          <p14:tracePt t="156529" x="4978400" y="3454400"/>
          <p14:tracePt t="156546" x="4997450" y="3460750"/>
          <p14:tracePt t="156562" x="5016500" y="3473450"/>
          <p14:tracePt t="156714" x="5016500" y="3479800"/>
          <p14:tracePt t="156719" x="5016500" y="3486150"/>
          <p14:tracePt t="156731" x="5016500" y="3492500"/>
          <p14:tracePt t="156748" x="5016500" y="3517900"/>
          <p14:tracePt t="156763" x="5016500" y="3536950"/>
          <p14:tracePt t="156781" x="5016500" y="3549650"/>
          <p14:tracePt t="156796" x="5016500" y="3562350"/>
          <p14:tracePt t="156812" x="5016500" y="3568700"/>
          <p14:tracePt t="156830" x="5003800" y="3575050"/>
          <p14:tracePt t="156846" x="4997450" y="3587750"/>
          <p14:tracePt t="156862" x="4997450" y="3600450"/>
          <p14:tracePt t="156880" x="4997450" y="3606800"/>
          <p14:tracePt t="156987" x="5003800" y="3606800"/>
          <p14:tracePt t="156995" x="5010150" y="3606800"/>
          <p14:tracePt t="156998" x="5029200" y="3600450"/>
          <p14:tracePt t="157011" x="5041900" y="3600450"/>
          <p14:tracePt t="157030" x="5099050" y="3587750"/>
          <p14:tracePt t="157046" x="5168900" y="3575050"/>
          <p14:tracePt t="157063" x="5359400" y="3524250"/>
          <p14:tracePt t="157078" x="5410200" y="3511550"/>
          <p14:tracePt t="157081" x="5461000" y="3511550"/>
          <p14:tracePt t="157099" x="5600700" y="3498850"/>
          <p14:tracePt t="157113" x="5626100" y="3498850"/>
          <p14:tracePt t="157129" x="5651500" y="3498850"/>
          <p14:tracePt t="157146" x="5657850" y="3498850"/>
          <p14:tracePt t="157163" x="5670550" y="3498850"/>
          <p14:tracePt t="157179" x="5695950" y="3498850"/>
          <p14:tracePt t="157196" x="5715000" y="3498850"/>
          <p14:tracePt t="157405" x="5715000" y="3505200"/>
          <p14:tracePt t="157415" x="5721350" y="3517900"/>
          <p14:tracePt t="157419" x="5734050" y="3524250"/>
          <p14:tracePt t="157428" x="5740400" y="3530600"/>
          <p14:tracePt t="157447" x="5753100" y="3536950"/>
          <p14:tracePt t="157464" x="5778500" y="3543300"/>
          <p14:tracePt t="157480" x="5816600" y="3543300"/>
          <p14:tracePt t="157501" x="5842000" y="3543300"/>
          <p14:tracePt t="157513" x="5861050" y="3530600"/>
          <p14:tracePt t="157530" x="5899150" y="3498850"/>
          <p14:tracePt t="157546" x="5911850" y="3492500"/>
          <p14:tracePt t="157549" x="5918200" y="3486150"/>
          <p14:tracePt t="157564" x="5924550" y="3486150"/>
          <p14:tracePt t="157664" x="5924550" y="3479800"/>
          <p14:tracePt t="157670" x="5924550" y="3467100"/>
          <p14:tracePt t="157680" x="5930900" y="3460750"/>
          <p14:tracePt t="157697" x="5943600" y="3454400"/>
          <p14:tracePt t="157714" x="5988050" y="3454400"/>
          <p14:tracePt t="157730" x="6127750" y="3454400"/>
          <p14:tracePt t="157747" x="6280150" y="3467100"/>
          <p14:tracePt t="157763" x="6483350" y="3486150"/>
          <p14:tracePt t="157781" x="6661150" y="3498850"/>
          <p14:tracePt t="157796" x="6826250" y="3511550"/>
          <p14:tracePt t="157799" x="6877050" y="3511550"/>
          <p14:tracePt t="157812" x="6902450" y="3511550"/>
          <p14:tracePt t="157815" x="6921500" y="3511550"/>
          <p14:tracePt t="157830" x="6927850" y="3511550"/>
          <p14:tracePt t="157928" x="6934200" y="3511550"/>
          <p14:tracePt t="157956" x="6940550" y="3511550"/>
          <p14:tracePt t="157972" x="6946900" y="3511550"/>
          <p14:tracePt t="157982" x="6965950" y="3511550"/>
          <p14:tracePt t="157996" x="7004050" y="3511550"/>
          <p14:tracePt t="158013" x="7067550" y="3511550"/>
          <p14:tracePt t="158030" x="7112000" y="3498850"/>
          <p14:tracePt t="158047" x="7188200" y="3473450"/>
          <p14:tracePt t="158064" x="7239000" y="3460750"/>
          <p14:tracePt t="158079" x="7283450" y="3460750"/>
          <p14:tracePt t="158097" x="7359650" y="3460750"/>
          <p14:tracePt t="158113" x="7435850" y="3460750"/>
          <p14:tracePt t="158130" x="7531100" y="3454400"/>
          <p14:tracePt t="158133" x="7569200" y="3441700"/>
          <p14:tracePt t="158147" x="7588250" y="3435350"/>
          <p14:tracePt t="158151" x="7607300" y="3422650"/>
          <p14:tracePt t="158162" x="7626350" y="3403600"/>
          <p14:tracePt t="158181" x="7639050" y="3371850"/>
          <p14:tracePt t="158197" x="7639050" y="3359150"/>
          <p14:tracePt t="158214" x="7639050" y="3346450"/>
          <p14:tracePt t="158279" x="7639050" y="3340100"/>
          <p14:tracePt t="158287" x="7626350" y="3333750"/>
          <p14:tracePt t="158297" x="7607300" y="3327400"/>
          <p14:tracePt t="158314" x="7550150" y="3302000"/>
          <p14:tracePt t="158331" x="7499350" y="3276600"/>
          <p14:tracePt t="158335" x="7486650" y="3270250"/>
          <p14:tracePt t="158347" x="7454900" y="3257550"/>
          <p14:tracePt t="158365" x="7429500" y="3244850"/>
          <p14:tracePt t="158381" x="7391400" y="3244850"/>
          <p14:tracePt t="158384" x="7378700" y="3244850"/>
          <p14:tracePt t="158397" x="7353300" y="3244850"/>
          <p14:tracePt t="158401" x="7340600" y="3251200"/>
          <p14:tracePt t="158415" x="7308850" y="3263900"/>
          <p14:tracePt t="158430" x="7283450" y="3282950"/>
          <p14:tracePt t="158447" x="7258050" y="3314700"/>
          <p14:tracePt t="158465" x="7245350" y="3352800"/>
          <p14:tracePt t="158480" x="7239000" y="3397250"/>
          <p14:tracePt t="158496" x="7239000" y="3416300"/>
          <p14:tracePt t="158514" x="7264400" y="3422650"/>
          <p14:tracePt t="158531" x="7302500" y="3422650"/>
          <p14:tracePt t="158547" x="7353300" y="3416300"/>
          <p14:tracePt t="158564" x="7378700" y="3397250"/>
          <p14:tracePt t="158582" x="7435850" y="3371850"/>
          <p14:tracePt t="158598" x="7562850" y="3340100"/>
          <p14:tracePt t="158614" x="7778750" y="3327400"/>
          <p14:tracePt t="158617" x="7861300" y="3327400"/>
          <p14:tracePt t="158631" x="7994650" y="3359150"/>
          <p14:tracePt t="158649" x="8312150" y="3479800"/>
          <p14:tracePt t="158665" x="8489950" y="3549650"/>
          <p14:tracePt t="158681" x="8540750" y="3581400"/>
          <p14:tracePt t="158698" x="8540750" y="3587750"/>
          <p14:tracePt t="158715" x="8521700" y="3600450"/>
          <p14:tracePt t="158731" x="8509000" y="3613150"/>
          <p14:tracePt t="158747" x="8509000" y="3619500"/>
          <p14:tracePt t="158765" x="8509000" y="3625850"/>
          <p14:tracePt t="158781" x="8534400" y="3644900"/>
          <p14:tracePt t="158797" x="8566150" y="3663950"/>
          <p14:tracePt t="158814" x="8585200" y="3670300"/>
          <p14:tracePt t="158867" x="8591550" y="3670300"/>
          <p14:tracePt t="158881" x="8623300" y="3676650"/>
          <p14:tracePt t="158899" x="8705850" y="3683000"/>
          <p14:tracePt t="158915" x="8737600" y="3683000"/>
          <p14:tracePt t="158917" x="8788400" y="3689350"/>
          <p14:tracePt t="158933" x="8864600" y="3689350"/>
          <p14:tracePt t="158948" x="8915400" y="3683000"/>
          <p14:tracePt t="158964" x="8928100" y="3683000"/>
          <p14:tracePt t="159014" x="8934450" y="3676650"/>
          <p14:tracePt t="159031" x="8959850" y="3676650"/>
          <p14:tracePt t="159048" x="9023350" y="3670300"/>
          <p14:tracePt t="159064" x="9093200" y="3663950"/>
          <p14:tracePt t="159081" x="9137650" y="3651250"/>
          <p14:tracePt t="159098" x="9150350" y="3644900"/>
          <p14:tracePt t="159103" x="9150350" y="3638550"/>
          <p14:tracePt t="159307" x="9150350" y="3632200"/>
          <p14:tracePt t="159318" x="9150350" y="3625850"/>
          <p14:tracePt t="159334" x="9150350" y="3619500"/>
          <p14:tracePt t="159482" x="9150350" y="3613150"/>
          <p14:tracePt t="159488" x="9144000" y="3613150"/>
          <p14:tracePt t="159571" x="9137650" y="3606800"/>
          <p14:tracePt t="159594" x="9131300" y="3600450"/>
          <p14:tracePt t="159622" x="9131300" y="3594100"/>
          <p14:tracePt t="159631" x="9131300" y="3587750"/>
          <p14:tracePt t="159649" x="9124950" y="3581400"/>
          <p14:tracePt t="159754" x="9118600" y="3581400"/>
          <p14:tracePt t="159808" x="9112250" y="3581400"/>
          <p14:tracePt t="159822" x="9105900" y="3581400"/>
          <p14:tracePt t="159851" x="9099550" y="3581400"/>
          <p14:tracePt t="160141" x="9093200" y="3581400"/>
          <p14:tracePt t="160283" x="9086850" y="3581400"/>
          <p14:tracePt t="160319" x="9080500" y="3581400"/>
          <p14:tracePt t="160343" x="9074150" y="3581400"/>
          <p14:tracePt t="160619" x="9067800" y="3581400"/>
          <p14:tracePt t="160849" x="9061450" y="3581400"/>
          <p14:tracePt t="160855" x="9055100" y="3581400"/>
          <p14:tracePt t="160865" x="9036050" y="3581400"/>
          <p14:tracePt t="160883" x="8997950" y="3581400"/>
          <p14:tracePt t="160899" x="8991600" y="3581400"/>
          <p14:tracePt t="160902" x="8985250" y="3581400"/>
          <p14:tracePt t="160917" x="8978900" y="3581400"/>
          <p14:tracePt t="160944" x="8972550" y="3581400"/>
          <p14:tracePt t="160954" x="8966200" y="3581400"/>
          <p14:tracePt t="160983" x="8953500" y="3581400"/>
          <p14:tracePt t="160999" x="8940800" y="3581400"/>
          <p14:tracePt t="161016" x="8928100" y="3581400"/>
          <p14:tracePt t="161126" x="8921750" y="3581400"/>
          <p14:tracePt t="161147" x="8915400" y="3581400"/>
          <p14:tracePt t="161306" x="8909050" y="3581400"/>
          <p14:tracePt t="161321" x="8902700" y="3581400"/>
          <p14:tracePt t="161329" x="8896350" y="3587750"/>
          <p14:tracePt t="161336" x="8890000" y="3587750"/>
          <p14:tracePt t="161485" x="8883650" y="3587750"/>
          <p14:tracePt t="161492" x="8870950" y="3587750"/>
          <p14:tracePt t="161499" x="8858250" y="3587750"/>
          <p14:tracePt t="161516" x="8839200" y="3594100"/>
          <p14:tracePt t="161533" x="8826500" y="3594100"/>
          <p14:tracePt t="161617" x="8801100" y="3600450"/>
          <p14:tracePt t="161624" x="8794750" y="3600450"/>
          <p14:tracePt t="161632" x="8756650" y="3600450"/>
          <p14:tracePt t="161650" x="8667750" y="3619500"/>
          <p14:tracePt t="161667" x="8578850" y="3644900"/>
          <p14:tracePt t="161684" x="8521700" y="3651250"/>
          <p14:tracePt t="161700" x="8515350" y="3651250"/>
          <p14:tracePt t="216087" x="8521700" y="3651250"/>
          <p14:tracePt t="216092" x="8553450" y="3651250"/>
          <p14:tracePt t="216113" x="8699500" y="3676650"/>
          <p14:tracePt t="216129" x="8883650" y="3771900"/>
          <p14:tracePt t="216146" x="8978900" y="3937000"/>
          <p14:tracePt t="216163" x="8978900" y="4064000"/>
          <p14:tracePt t="216167" x="8959850" y="4083050"/>
          <p14:tracePt t="216179" x="8953500" y="4095750"/>
          <p14:tracePt t="216182" x="8947150" y="4102100"/>
          <p14:tracePt t="216196" x="8934450" y="4133850"/>
          <p14:tracePt t="216213" x="8909050" y="4191000"/>
          <p14:tracePt t="216230" x="8870950" y="4267200"/>
          <p14:tracePt t="216245" x="8794750" y="4349750"/>
          <p14:tracePt t="216262" x="8718550" y="4413250"/>
          <p14:tracePt t="216279" x="8674100" y="4445000"/>
          <p14:tracePt t="216329" x="8667750" y="4445000"/>
          <p14:tracePt t="216345" x="8642350" y="4445000"/>
          <p14:tracePt t="216361" x="8623300" y="4445000"/>
          <p14:tracePt t="216379" x="8616950" y="4457700"/>
          <p14:tracePt t="216395" x="8616950" y="4470400"/>
          <p14:tracePt t="219107" x="8610600" y="4470400"/>
          <p14:tracePt t="219117" x="8604250" y="4464050"/>
          <p14:tracePt t="219132" x="8464550" y="4375150"/>
          <p14:tracePt t="219148" x="8178800" y="4248150"/>
          <p14:tracePt t="219166" x="7588250" y="4171950"/>
          <p14:tracePt t="219181" x="7385050" y="4159250"/>
          <p14:tracePt t="219184" x="7226300" y="4152900"/>
          <p14:tracePt t="219199" x="6915150" y="4152900"/>
          <p14:tracePt t="219213" x="6661150" y="4178300"/>
          <p14:tracePt t="219231" x="6502400" y="4197350"/>
          <p14:tracePt t="219248" x="6445250" y="4210050"/>
          <p14:tracePt t="219265" x="6242050" y="4222750"/>
          <p14:tracePt t="219282" x="5861050" y="4248150"/>
          <p14:tracePt t="219287" x="5651500" y="4254500"/>
          <p14:tracePt t="219299" x="5480050" y="4260850"/>
          <p14:tracePt t="219314" x="5168900" y="4267200"/>
          <p14:tracePt t="219331" x="5054600" y="4273550"/>
          <p14:tracePt t="219336" x="5048250" y="4279900"/>
          <p14:tracePt t="219348" x="5054600" y="4286250"/>
          <p14:tracePt t="219365" x="5067300" y="4298950"/>
          <p14:tracePt t="219382" x="5060950" y="4324350"/>
          <p14:tracePt t="219398" x="4965700" y="4394200"/>
          <p14:tracePt t="219415" x="4686300" y="4451350"/>
          <p14:tracePt t="219434" x="4629150" y="4457700"/>
          <p14:tracePt t="219437" x="4578350" y="4464050"/>
          <p14:tracePt t="219448" x="4559300" y="4470400"/>
          <p14:tracePt t="219466" x="4578350" y="4483100"/>
          <p14:tracePt t="219481" x="4667250" y="4546600"/>
          <p14:tracePt t="219498" x="4813300" y="4730750"/>
          <p14:tracePt t="219515" x="4826000" y="5041900"/>
          <p14:tracePt t="219531" x="4673600" y="5200650"/>
          <p14:tracePt t="219548" x="4508500" y="5289550"/>
          <p14:tracePt t="219552" x="4464050" y="5308600"/>
          <p14:tracePt t="219567" x="4445000" y="5314950"/>
          <p14:tracePt t="219582" x="4438650" y="5314950"/>
          <p14:tracePt t="219598" x="4470400" y="5302250"/>
          <p14:tracePt t="219615" x="4597400" y="5219700"/>
          <p14:tracePt t="219631" x="4679950" y="5213350"/>
          <p14:tracePt t="219633" x="4679950" y="5219700"/>
          <p14:tracePt t="219649" x="4667250" y="5238750"/>
          <p14:tracePt t="219666" x="4533900" y="5308600"/>
          <p14:tracePt t="219683" x="4457700" y="5353050"/>
          <p14:tracePt t="219700" x="4445000" y="5353050"/>
          <p14:tracePt t="237595" x="4476750" y="5365750"/>
          <p14:tracePt t="237600" x="4730750" y="5441950"/>
          <p14:tracePt t="237612" x="4965700" y="5518150"/>
          <p14:tracePt t="237630" x="5340350" y="5734050"/>
          <p14:tracePt t="237647" x="5391150" y="5880100"/>
          <p14:tracePt t="237665" x="5156200" y="5943600"/>
          <p14:tracePt t="237679" x="5073650" y="5969000"/>
          <p14:tracePt t="237698" x="4902200" y="6051550"/>
          <p14:tracePt t="237713" x="4889500" y="6070600"/>
          <p14:tracePt t="237730" x="4965700" y="6083300"/>
          <p14:tracePt t="237747" x="5130800" y="6083300"/>
          <p14:tracePt t="237764" x="5276850" y="6096000"/>
          <p14:tracePt t="237802" x="5219700" y="6083300"/>
          <p14:tracePt t="237813" x="5207000" y="6083300"/>
          <p14:tracePt t="237830" x="5194300" y="6083300"/>
          <p14:tracePt t="237847" x="5194300" y="6089650"/>
          <p14:tracePt t="237851" x="5200650" y="6102350"/>
          <p14:tracePt t="237864" x="5213350" y="6108700"/>
          <p14:tracePt t="237867" x="5257800" y="6134100"/>
          <p14:tracePt t="237880" x="5295900" y="6146800"/>
          <p14:tracePt t="237897" x="5391150" y="6178550"/>
          <p14:tracePt t="237913" x="5511800" y="6229350"/>
          <p14:tracePt t="237980" x="5530850" y="6223000"/>
          <p14:tracePt t="237997" x="5632450" y="6203950"/>
          <p14:tracePt t="238014" x="5873750" y="6210300"/>
          <p14:tracePt t="238030" x="6235700" y="6229350"/>
          <p14:tracePt t="238047" x="6654800" y="6254750"/>
          <p14:tracePt t="238063" x="7131050" y="6280150"/>
          <p14:tracePt t="238067" x="7397750" y="6299200"/>
          <p14:tracePt t="238081" x="7639050" y="6311900"/>
          <p14:tracePt t="238097" x="8464550" y="6343650"/>
          <p14:tracePt t="238114" x="8978900" y="6343650"/>
          <p14:tracePt t="238133" x="9429750" y="6311900"/>
          <p14:tracePt t="238146" x="9639300" y="6280150"/>
          <p14:tracePt t="238148" x="9810750" y="6248400"/>
          <p14:tracePt t="238164" x="9982200" y="6216650"/>
          <p14:tracePt t="238182" x="10293350" y="6178550"/>
          <p14:tracePt t="238197" x="10375900" y="6172200"/>
          <p14:tracePt t="238214" x="10433050" y="6165850"/>
          <p14:tracePt t="238230" x="10452100" y="6159500"/>
          <p14:tracePt t="238248" x="10452100" y="6153150"/>
          <p14:tracePt t="238264" x="10458450" y="6146800"/>
          <p14:tracePt t="238280" x="10464800" y="6134100"/>
          <p14:tracePt t="238297" x="10471150" y="6115050"/>
          <p14:tracePt t="238314" x="10483850" y="6102350"/>
          <p14:tracePt t="238331" x="10502900" y="6083300"/>
          <p14:tracePt t="238348" x="10528300" y="6032500"/>
          <p14:tracePt t="238365" x="10547350" y="5994400"/>
          <p14:tracePt t="238381" x="10553700" y="5969000"/>
          <p14:tracePt t="238384" x="10560050" y="5943600"/>
          <p14:tracePt t="238399" x="10560050" y="5911850"/>
          <p14:tracePt t="238415" x="10553700" y="5854700"/>
          <p14:tracePt t="238431" x="10528300" y="5810250"/>
          <p14:tracePt t="238447" x="10483850" y="5765800"/>
          <p14:tracePt t="238464" x="10452100" y="5746750"/>
          <p14:tracePt t="238481" x="10426700" y="5740400"/>
          <p14:tracePt t="238496" x="10388600" y="5734050"/>
          <p14:tracePt t="238514" x="10325100" y="5734050"/>
          <p14:tracePt t="238531" x="10267950" y="5740400"/>
          <p14:tracePt t="238547" x="10223500" y="5753100"/>
          <p14:tracePt t="238565" x="10191750" y="5784850"/>
          <p14:tracePt t="238581" x="10153650" y="5816600"/>
          <p14:tracePt t="238598" x="10102850" y="5861050"/>
          <p14:tracePt t="238615" x="10090150" y="5880100"/>
          <p14:tracePt t="238629" x="10083800" y="5911850"/>
          <p14:tracePt t="238647" x="10083800" y="5924550"/>
          <p14:tracePt t="238665" x="10147300" y="5988050"/>
          <p14:tracePt t="238681" x="10242550" y="6019800"/>
          <p14:tracePt t="238697" x="10344150" y="6026150"/>
          <p14:tracePt t="238714" x="10414000" y="6019800"/>
          <p14:tracePt t="238731" x="10445750" y="6007100"/>
          <p14:tracePt t="238736" x="10458450" y="6000750"/>
          <p14:tracePt t="238749" x="10458450" y="5994400"/>
          <p14:tracePt t="238765" x="10458450" y="5988050"/>
          <p14:tracePt t="238781" x="10452100" y="5981700"/>
          <p14:tracePt t="238798" x="10388600" y="5969000"/>
          <p14:tracePt t="238815" x="10312400" y="5962650"/>
          <p14:tracePt t="238831" x="10236200" y="5962650"/>
          <p14:tracePt t="238834" x="10204450" y="5969000"/>
          <p14:tracePt t="238848" x="10147300" y="6000750"/>
          <p14:tracePt t="238865" x="10077450" y="6051550"/>
          <p14:tracePt t="238881" x="10033000" y="6089650"/>
          <p14:tracePt t="238898" x="10013950" y="6115050"/>
          <p14:tracePt t="238914" x="10001250" y="6140450"/>
          <p14:tracePt t="238931" x="10001250" y="6146800"/>
          <p14:tracePt t="238983" x="9994900" y="6146800"/>
          <p14:tracePt t="238990" x="9988550" y="6153150"/>
          <p14:tracePt t="239001" x="9982200" y="6159500"/>
          <p14:tracePt t="239014" x="9937750" y="6172200"/>
          <p14:tracePt t="239033" x="9842500" y="6210300"/>
          <p14:tracePt t="239048" x="9740900" y="6235700"/>
          <p14:tracePt t="239064" x="9626600" y="6267450"/>
          <p14:tracePt t="239081" x="9556750" y="6299200"/>
          <p14:tracePt t="239098" x="9461500" y="6337300"/>
          <p14:tracePt t="239115" x="9391650" y="6350000"/>
          <p14:tracePt t="239131" x="9309100" y="6362700"/>
          <p14:tracePt t="239147" x="9194800" y="6362700"/>
          <p14:tracePt t="239166" x="9029700" y="6337300"/>
          <p14:tracePt t="239181" x="8870950" y="6292850"/>
          <p14:tracePt t="239198" x="8807450" y="6267450"/>
          <p14:tracePt t="239202" x="8750300" y="6242050"/>
          <p14:tracePt t="239216" x="8629650" y="6191250"/>
          <p14:tracePt t="239232" x="8604250" y="6178550"/>
          <p14:tracePt t="239248" x="8591550" y="6165850"/>
          <p14:tracePt t="239265" x="8591550" y="6159500"/>
          <p14:tracePt t="239281" x="8591550" y="6146800"/>
          <p14:tracePt t="239298" x="8597900" y="6140450"/>
          <p14:tracePt t="239331" x="8597900" y="6134100"/>
          <p14:tracePt t="239348" x="8566150" y="6121400"/>
          <p14:tracePt t="239365" x="8509000" y="6102350"/>
          <p14:tracePt t="239381" x="8401050" y="6057900"/>
          <p14:tracePt t="239398" x="8331200" y="6032500"/>
          <p14:tracePt t="239415" x="8229600" y="5981700"/>
          <p14:tracePt t="239432" x="8166100" y="5930900"/>
          <p14:tracePt t="239449" x="8121650" y="5892800"/>
          <p14:tracePt t="239465" x="8083550" y="5848350"/>
          <p14:tracePt t="239481" x="8070850" y="5816600"/>
          <p14:tracePt t="239500" x="8070850" y="5803900"/>
          <p14:tracePt t="239514" x="8070850" y="5791200"/>
          <p14:tracePt t="239565" x="8070850" y="5784850"/>
          <p14:tracePt t="239582" x="8064500" y="5765800"/>
          <p14:tracePt t="239587" x="8039100" y="5740400"/>
          <p14:tracePt t="239597" x="8032750" y="5727700"/>
          <p14:tracePt t="239615" x="8013700" y="5708650"/>
          <p14:tracePt t="239631" x="8001000" y="5695950"/>
          <p14:tracePt t="239648" x="7937500" y="5683250"/>
          <p14:tracePt t="239665" x="7785100" y="5670550"/>
          <p14:tracePt t="239682" x="7677150" y="5664200"/>
          <p14:tracePt t="239697" x="7626350" y="5657850"/>
          <p14:tracePt t="239698" x="7600950" y="5657850"/>
          <p14:tracePt t="239717" x="7543800" y="5645150"/>
          <p14:tracePt t="239732" x="7512050" y="5645150"/>
          <p14:tracePt t="239749" x="7448550" y="5645150"/>
          <p14:tracePt t="239765" x="7277100" y="5657850"/>
          <p14:tracePt t="239782" x="7004050" y="5657850"/>
          <p14:tracePt t="239798" x="6692900" y="5651500"/>
          <p14:tracePt t="239815" x="6432550" y="5638800"/>
          <p14:tracePt t="239832" x="6254750" y="5632450"/>
          <p14:tracePt t="239847" x="6235700" y="5638800"/>
          <p14:tracePt t="239865" x="6286500" y="5664200"/>
          <p14:tracePt t="239882" x="6413500" y="5715000"/>
          <p14:tracePt t="239899" x="6604000" y="5772150"/>
          <p14:tracePt t="239916" x="6883400" y="5886450"/>
          <p14:tracePt t="239933" x="7048500" y="5975350"/>
          <p14:tracePt t="239948" x="7143750" y="6026150"/>
          <p14:tracePt t="239966" x="7232650" y="6045200"/>
          <p14:tracePt t="239982" x="7289800" y="6032500"/>
          <p14:tracePt t="239997" x="7334250" y="6007100"/>
          <p14:tracePt t="240015" x="7372350" y="5943600"/>
          <p14:tracePt t="240032" x="7391400" y="5899150"/>
          <p14:tracePt t="240049" x="7391400" y="5892800"/>
          <p14:tracePt t="240065" x="7385050" y="5892800"/>
          <p14:tracePt t="240082" x="7359650" y="5892800"/>
          <p14:tracePt t="240098" x="7340600" y="5867400"/>
          <p14:tracePt t="244400" x="7334250" y="5861050"/>
          <p14:tracePt t="244407" x="7308850" y="5848350"/>
          <p14:tracePt t="244417" x="7258050" y="5803900"/>
          <p14:tracePt t="244436" x="7169150" y="5715000"/>
          <p14:tracePt t="244453" x="7118350" y="5670550"/>
          <p14:tracePt t="244469" x="7105650" y="5657850"/>
          <p14:tracePt t="244564" x="7099300" y="5657850"/>
          <p14:tracePt t="244574" x="7086600" y="5657850"/>
          <p14:tracePt t="244585" x="7073900" y="5657850"/>
          <p14:tracePt t="244604" x="6915150" y="5740400"/>
          <p14:tracePt t="244619" x="6769100" y="5835650"/>
          <p14:tracePt t="244636" x="6565900" y="5962650"/>
          <p14:tracePt t="244652" x="6432550" y="6057900"/>
          <p14:tracePt t="244669" x="6381750" y="6108700"/>
          <p14:tracePt t="244686" x="6318250" y="6121400"/>
          <p14:tracePt t="244702" x="6254750" y="6121400"/>
          <p14:tracePt t="244719" x="6178550" y="6134100"/>
          <p14:tracePt t="244736" x="6076950" y="6172200"/>
          <p14:tracePt t="244752" x="5956300" y="6216650"/>
          <p14:tracePt t="244758" x="5899150" y="6248400"/>
          <p14:tracePt t="244768" x="5873750" y="6261100"/>
          <p14:tracePt t="244786" x="5867400" y="6273800"/>
          <p14:tracePt t="244837" x="5854700" y="6273800"/>
          <p14:tracePt t="244852" x="5835650" y="6254750"/>
          <p14:tracePt t="244869" x="5816600" y="6210300"/>
          <p14:tracePt t="244886" x="5797550" y="6159500"/>
          <p14:tracePt t="244903" x="5797550" y="6121400"/>
          <p14:tracePt t="244919" x="5797550" y="6102350"/>
          <p14:tracePt t="244938" x="5765800" y="6083300"/>
          <p14:tracePt t="244953" x="5676900" y="6051550"/>
          <p14:tracePt t="244970" x="5537200" y="6026150"/>
          <p14:tracePt t="244986" x="5441950" y="6019800"/>
          <p14:tracePt t="245003" x="5384800" y="6019800"/>
          <p14:tracePt t="245020" x="5372100" y="6013450"/>
          <p14:tracePt t="245073" x="5365750" y="6019800"/>
          <p14:tracePt t="245086" x="5365750" y="6032500"/>
          <p14:tracePt t="245103" x="5365750" y="6057900"/>
          <p14:tracePt t="245119" x="5365750" y="6089650"/>
          <p14:tracePt t="245136" x="5391150" y="6140450"/>
          <p14:tracePt t="245153" x="5441950" y="6203950"/>
          <p14:tracePt t="245168" x="5505450" y="6261100"/>
          <p14:tracePt t="245186" x="5543550" y="6286500"/>
          <p14:tracePt t="245204" x="5581650" y="6292850"/>
          <p14:tracePt t="245220" x="5600700" y="6292850"/>
          <p14:tracePt t="245237" x="5632450" y="6292850"/>
          <p14:tracePt t="245254" x="5676900" y="6273800"/>
          <p14:tracePt t="245269" x="5676900" y="6267450"/>
          <p14:tracePt t="245416" x="5676900" y="6273800"/>
          <p14:tracePt t="245422" x="5676900" y="6280150"/>
          <p14:tracePt t="245436" x="5676900" y="6286500"/>
          <p14:tracePt t="245453" x="5676900" y="6305550"/>
          <p14:tracePt t="245592" x="5683250" y="6305550"/>
          <p14:tracePt t="245600" x="5695950" y="6305550"/>
          <p14:tracePt t="245607" x="5708650" y="6299200"/>
          <p14:tracePt t="245621" x="5721350" y="6292850"/>
          <p14:tracePt t="245637" x="5753100" y="6273800"/>
          <p14:tracePt t="245654" x="5791200" y="6248400"/>
          <p14:tracePt t="245671" x="5810250" y="6235700"/>
          <p14:tracePt t="245685" x="5822950" y="6223000"/>
          <p14:tracePt t="245704" x="5822950" y="6210300"/>
          <p14:tracePt t="245720" x="5822950" y="6197600"/>
          <p14:tracePt t="245737" x="5803900" y="6172200"/>
          <p14:tracePt t="245754" x="5772150" y="6140450"/>
          <p14:tracePt t="245771" x="5734050" y="6102350"/>
          <p14:tracePt t="245787" x="5702300" y="6076950"/>
          <p14:tracePt t="245804" x="5689600" y="6064250"/>
          <p14:tracePt t="245821" x="5664200" y="6051550"/>
          <p14:tracePt t="245837" x="5626100" y="6032500"/>
          <p14:tracePt t="245854" x="5607050" y="6032500"/>
          <p14:tracePt t="245875" x="5600700" y="6032500"/>
          <p14:tracePt t="245890" x="5594350" y="6032500"/>
          <p14:tracePt t="245905" x="5556250" y="6070600"/>
          <p14:tracePt t="245920" x="5524500" y="6096000"/>
          <p14:tracePt t="245937" x="5505450" y="6121400"/>
          <p14:tracePt t="245953" x="5492750" y="6159500"/>
          <p14:tracePt t="245969" x="5505450" y="6191250"/>
          <p14:tracePt t="245987" x="5543550" y="6223000"/>
          <p14:tracePt t="246002" x="5575300" y="6254750"/>
          <p14:tracePt t="246020" x="5607050" y="6273800"/>
          <p14:tracePt t="246038" x="5632450" y="6286500"/>
          <p14:tracePt t="246056" x="5778500" y="6292850"/>
          <p14:tracePt t="246071" x="5829300" y="6292850"/>
          <p14:tracePt t="246087" x="5930900" y="6280150"/>
          <p14:tracePt t="246105" x="6007100" y="6261100"/>
          <p14:tracePt t="246121" x="6045200" y="6235700"/>
          <p14:tracePt t="246138" x="6057900" y="6216650"/>
          <p14:tracePt t="246154" x="6057900" y="6210300"/>
          <p14:tracePt t="246266" x="6051550" y="6210300"/>
          <p14:tracePt t="246273" x="6045200" y="6210300"/>
          <p14:tracePt t="246286" x="6013450" y="6210300"/>
          <p14:tracePt t="246304" x="5988050" y="6210300"/>
          <p14:tracePt t="246321" x="5975350" y="6210300"/>
          <p14:tracePt t="246337" x="5969000" y="6210300"/>
          <p14:tracePt t="246533" x="5969000" y="6203950"/>
          <p14:tracePt t="246696" x="5969000" y="6197600"/>
          <p14:tracePt t="247091" x="5969000" y="6191250"/>
          <p14:tracePt t="247100" x="5962650" y="6191250"/>
          <p14:tracePt t="247104" x="5956300" y="6178550"/>
          <p14:tracePt t="247121" x="5943600" y="6165850"/>
          <p14:tracePt t="247137" x="5937250" y="6159500"/>
          <p14:tracePt t="247439" x="5937250" y="6153150"/>
          <p14:tracePt t="247447" x="5937250" y="6146800"/>
          <p14:tracePt t="247455" x="5937250" y="6140450"/>
          <p14:tracePt t="247914" x="5943600" y="6140450"/>
          <p14:tracePt t="247920" x="5956300" y="6140450"/>
          <p14:tracePt t="247939" x="6038850" y="6172200"/>
          <p14:tracePt t="247956" x="6134100" y="6203950"/>
          <p14:tracePt t="247973" x="6267450" y="6235700"/>
          <p14:tracePt t="247989" x="6432550" y="6267450"/>
          <p14:tracePt t="247992" x="6553200" y="6280150"/>
          <p14:tracePt t="248006" x="6661150" y="6292850"/>
          <p14:tracePt t="248012" x="6781800" y="6311900"/>
          <p14:tracePt t="248020" x="6934200" y="6330950"/>
          <p14:tracePt t="248039" x="7283450" y="6375400"/>
          <p14:tracePt t="248043" x="7454900" y="6394450"/>
          <p14:tracePt t="248056" x="7620000" y="6407150"/>
          <p14:tracePt t="248059" x="7766050" y="6413500"/>
          <p14:tracePt t="248071" x="7899400" y="6413500"/>
          <p14:tracePt t="248073" x="7981950" y="6413500"/>
          <p14:tracePt t="248089" x="8121650" y="6388100"/>
          <p14:tracePt t="248106" x="8197850" y="6356350"/>
          <p14:tracePt t="248122" x="8255000" y="6324600"/>
          <p14:tracePt t="248139" x="8299450" y="6292850"/>
          <p14:tracePt t="248156" x="8337550" y="6261100"/>
          <p14:tracePt t="248171" x="8362950" y="6235700"/>
          <p14:tracePt t="248189" x="8382000" y="6191250"/>
          <p14:tracePt t="248205" x="8394700" y="6127750"/>
          <p14:tracePt t="248222" x="8388350" y="6070600"/>
          <p14:tracePt t="248240" x="8350250" y="6013450"/>
          <p14:tracePt t="248256" x="8305800" y="5962650"/>
          <p14:tracePt t="248273" x="8280400" y="5943600"/>
          <p14:tracePt t="248288" x="8261350" y="5937250"/>
          <p14:tracePt t="248306" x="8204200" y="5918200"/>
          <p14:tracePt t="248327" x="8096250" y="5905500"/>
          <p14:tracePt t="248331" x="8039100" y="5892800"/>
          <p14:tracePt t="248339" x="7962900" y="5886450"/>
          <p14:tracePt t="248354" x="7854950" y="5880100"/>
          <p14:tracePt t="248373" x="7791450" y="5880100"/>
          <p14:tracePt t="248389" x="7740650" y="5880100"/>
          <p14:tracePt t="248406" x="7689850" y="5892800"/>
          <p14:tracePt t="248423" x="7626350" y="5918200"/>
          <p14:tracePt t="248441" x="7569200" y="5949950"/>
          <p14:tracePt t="248456" x="7531100" y="5988050"/>
          <p14:tracePt t="248473" x="7505700" y="6026150"/>
          <p14:tracePt t="248489" x="7524750" y="6102350"/>
          <p14:tracePt t="248507" x="7639050" y="6172200"/>
          <p14:tracePt t="248513" x="7702550" y="6191250"/>
          <p14:tracePt t="248523" x="7804150" y="6210300"/>
          <p14:tracePt t="248538" x="8032750" y="6254750"/>
          <p14:tracePt t="248556" x="8235950" y="6286500"/>
          <p14:tracePt t="248574" x="8426450" y="6299200"/>
          <p14:tracePt t="248588" x="8705850" y="6305550"/>
          <p14:tracePt t="248606" x="8928100" y="6261100"/>
          <p14:tracePt t="248622" x="9118600" y="6229350"/>
          <p14:tracePt t="248638" x="9277350" y="6203950"/>
          <p14:tracePt t="248656" x="9334500" y="6191250"/>
          <p14:tracePt t="248672" x="9340850" y="6172200"/>
          <p14:tracePt t="248689" x="9340850" y="6165850"/>
          <p14:tracePt t="248722" x="9359900" y="6159500"/>
          <p14:tracePt t="248738" x="9499600" y="6153150"/>
          <p14:tracePt t="248758" x="9671050" y="6172200"/>
          <p14:tracePt t="248763" x="9785350" y="6191250"/>
          <p14:tracePt t="248771" x="9912350" y="6210300"/>
          <p14:tracePt t="248789" x="10090150" y="6229350"/>
          <p14:tracePt t="248806" x="10147300" y="6229350"/>
          <p14:tracePt t="248810" x="10147300" y="6223000"/>
          <p14:tracePt t="248823" x="10147300" y="6216650"/>
          <p14:tracePt t="248857" x="10140950" y="6223000"/>
          <p14:tracePt t="248873" x="10140950" y="6242050"/>
          <p14:tracePt t="248891" x="10140950" y="6261100"/>
          <p14:tracePt t="248907" x="10153650" y="6267450"/>
          <p14:tracePt t="248936" x="10147300" y="6267450"/>
          <p14:tracePt t="248943" x="10140950" y="6261100"/>
          <p14:tracePt t="248957" x="10128250" y="6248400"/>
          <p14:tracePt t="248975" x="10033000" y="6210300"/>
          <p14:tracePt t="248989" x="10007600" y="6203950"/>
          <p14:tracePt t="256732" x="10001250" y="6203950"/>
          <p14:tracePt t="256740" x="9982200" y="6203950"/>
          <p14:tracePt t="256746" x="9899650" y="6229350"/>
          <p14:tracePt t="256763" x="9728200" y="6299200"/>
          <p14:tracePt t="256780" x="9525000" y="6375400"/>
          <p14:tracePt t="256797" x="9328150" y="6451600"/>
          <p14:tracePt t="256813" x="9169400" y="6515100"/>
          <p14:tracePt t="256830" x="8978900" y="6584950"/>
          <p14:tracePt t="256846" x="8801100" y="6686550"/>
          <p14:tracePt t="256863" x="8610600" y="6813550"/>
          <p14:tracePt t="257497" x="8616950" y="6851650"/>
          <p14:tracePt t="257513" x="8610600" y="6838950"/>
          <p14:tracePt t="257530" x="8597900" y="6832600"/>
          <p14:tracePt t="257547" x="8566150" y="6800850"/>
          <p14:tracePt t="257564" x="8483600" y="6737350"/>
          <p14:tracePt t="257580" x="8394700" y="6686550"/>
          <p14:tracePt t="257597" x="8305800" y="6642100"/>
          <p14:tracePt t="257614" x="8223250" y="6597650"/>
          <p14:tracePt t="257630" x="8153400" y="6553200"/>
          <p14:tracePt t="257647" x="8128000" y="6540500"/>
          <p14:tracePt t="257649" x="8121650" y="6534150"/>
          <p14:tracePt t="257664" x="8108950" y="6521450"/>
          <p14:tracePt t="257679" x="8096250" y="6515100"/>
          <p14:tracePt t="257697" x="7994650" y="6470650"/>
          <p14:tracePt t="257713" x="7886700" y="6432550"/>
          <p14:tracePt t="257730" x="7791450" y="6394450"/>
          <p14:tracePt t="257745" x="7658100" y="6343650"/>
          <p14:tracePt t="257764" x="7562850" y="6311900"/>
          <p14:tracePt t="257780" x="7435850" y="6280150"/>
          <p14:tracePt t="257797" x="7353300" y="6267450"/>
          <p14:tracePt t="257802" x="7334250" y="6267450"/>
          <p14:tracePt t="257812" x="7302500" y="6267450"/>
          <p14:tracePt t="257830" x="7245350" y="6254750"/>
          <p14:tracePt t="257847" x="7162800" y="6248400"/>
          <p14:tracePt t="257851" x="7099300" y="6242050"/>
          <p14:tracePt t="257863" x="6991350" y="6235700"/>
          <p14:tracePt t="257880" x="6737350" y="6229350"/>
          <p14:tracePt t="257897" x="6413500" y="6210300"/>
          <p14:tracePt t="257914" x="5905500" y="6153150"/>
          <p14:tracePt t="257930" x="5670550" y="6121400"/>
          <p14:tracePt t="257945" x="5537200" y="6102350"/>
          <p14:tracePt t="257964" x="5461000" y="6089650"/>
          <p14:tracePt t="257980" x="5391150" y="6089650"/>
          <p14:tracePt t="257997" x="5207000" y="6102350"/>
          <p14:tracePt t="258014" x="4914900" y="6140450"/>
          <p14:tracePt t="258029" x="4654550" y="6165850"/>
          <p14:tracePt t="258047" x="4375150" y="6184900"/>
          <p14:tracePt t="258064" x="4241800" y="6184900"/>
          <p14:tracePt t="258081" x="4235450" y="6184900"/>
          <p14:tracePt t="258173" x="4235450" y="6191250"/>
          <p14:tracePt t="258754" x="4241800" y="6191250"/>
          <p14:tracePt t="258763" x="4254500" y="6191250"/>
          <p14:tracePt t="258767" x="4273550" y="6191250"/>
          <p14:tracePt t="258783" x="4292600" y="6197600"/>
          <p14:tracePt t="258798" x="4362450" y="6203950"/>
          <p14:tracePt t="258815" x="4483100" y="6223000"/>
          <p14:tracePt t="258832" x="4749800" y="6311900"/>
          <p14:tracePt t="258849" x="4965700" y="6375400"/>
          <p14:tracePt t="258865" x="5124450" y="6400800"/>
          <p14:tracePt t="258881" x="5187950" y="6407150"/>
          <p14:tracePt t="258898" x="5213350" y="6407150"/>
          <p14:tracePt t="258916" x="5232400" y="6394450"/>
          <p14:tracePt t="258931" x="5238750" y="6388100"/>
          <p14:tracePt t="258948" x="5245100" y="6375400"/>
          <p14:tracePt t="258968" x="5245100" y="6356350"/>
          <p14:tracePt t="258971" x="5238750" y="6343650"/>
          <p14:tracePt t="258981" x="5238750" y="6337300"/>
          <p14:tracePt t="259048" x="5232400" y="6337300"/>
          <p14:tracePt t="259066" x="5219700" y="6330950"/>
          <p14:tracePt t="259082" x="5149850" y="6286500"/>
          <p14:tracePt t="259101" x="5092700" y="6254750"/>
          <p14:tracePt t="259116" x="5041900" y="6223000"/>
          <p14:tracePt t="259131" x="4991100" y="6184900"/>
          <p14:tracePt t="259148" x="4965700" y="6159500"/>
          <p14:tracePt t="259284" x="4959350" y="6159500"/>
          <p14:tracePt t="259299" x="4953000" y="6159500"/>
          <p14:tracePt t="259308" x="4946650" y="6159500"/>
          <p14:tracePt t="259315" x="4946650" y="6165850"/>
          <p14:tracePt t="259332" x="4933950" y="6172200"/>
          <p14:tracePt t="259348" x="4921250" y="6197600"/>
          <p14:tracePt t="259364" x="4902200" y="6235700"/>
          <p14:tracePt t="259383" x="4883150" y="6280150"/>
          <p14:tracePt t="259399" x="4864100" y="6330950"/>
          <p14:tracePt t="259415" x="4851400" y="6369050"/>
          <p14:tracePt t="259432" x="4845050" y="6381750"/>
          <p14:tracePt t="259436" x="4845050" y="6388100"/>
          <p14:tracePt t="259482" x="4845050" y="6394450"/>
          <p14:tracePt t="259498" x="4864100" y="6407150"/>
          <p14:tracePt t="259516" x="4908550" y="6432550"/>
          <p14:tracePt t="259531" x="4946650" y="6451600"/>
          <p14:tracePt t="259537" x="4953000" y="6457950"/>
          <p14:tracePt t="259548" x="4959350" y="6457950"/>
          <p14:tracePt t="259565" x="4965700" y="6457950"/>
          <p14:tracePt t="259598" x="4972050" y="6464300"/>
          <p14:tracePt t="259617" x="4991100" y="6470650"/>
          <p14:tracePt t="259636" x="5041900" y="6477000"/>
          <p14:tracePt t="259649" x="5048250" y="6483350"/>
          <p14:tracePt t="259665" x="5060950" y="6483350"/>
          <p14:tracePt t="259745" x="5073650" y="6483350"/>
          <p14:tracePt t="259754" x="5086350" y="6483350"/>
          <p14:tracePt t="259765" x="5118100" y="6483350"/>
          <p14:tracePt t="259780" x="5168900" y="6457950"/>
          <p14:tracePt t="259798" x="5219700" y="6438900"/>
          <p14:tracePt t="259802" x="5270500" y="6438900"/>
          <p14:tracePt t="259815" x="5321300" y="6438900"/>
          <p14:tracePt t="259817" x="5378450" y="6445250"/>
          <p14:tracePt t="259831" x="5435600" y="6445250"/>
          <p14:tracePt t="259835" x="5473700" y="6451600"/>
          <p14:tracePt t="259849" x="5568950" y="6464300"/>
          <p14:tracePt t="259866" x="5689600" y="6483350"/>
          <p14:tracePt t="259882" x="5822950" y="6502400"/>
          <p14:tracePt t="259898" x="5924550" y="6515100"/>
          <p14:tracePt t="259916" x="5988050" y="6521450"/>
          <p14:tracePt t="259932" x="5994400" y="6521450"/>
          <p14:tracePt t="259982" x="6000750" y="6521450"/>
          <p14:tracePt t="259999" x="6000750" y="6527800"/>
          <p14:tracePt t="260015" x="6007100" y="6527800"/>
          <p14:tracePt t="260032" x="6013450" y="6527800"/>
          <p14:tracePt t="260035" x="6019800" y="6527800"/>
          <p14:tracePt t="260051" x="6026150" y="6527800"/>
          <p14:tracePt t="260401" x="6032500" y="6527800"/>
          <p14:tracePt t="260410" x="6038850" y="6527800"/>
          <p14:tracePt t="260419" x="6045200" y="6527800"/>
          <p14:tracePt t="260450" x="6051550" y="6521450"/>
          <p14:tracePt t="260500" x="6057900" y="6515100"/>
          <p14:tracePt t="260516" x="6064250" y="6508750"/>
          <p14:tracePt t="260533" x="6064250" y="6489700"/>
          <p14:tracePt t="260548" x="6057900" y="6457950"/>
          <p14:tracePt t="260565" x="6045200" y="6438900"/>
          <p14:tracePt t="260583" x="6013450" y="6394450"/>
          <p14:tracePt t="260599" x="6013450" y="6388100"/>
          <p14:tracePt t="260734" x="6013450" y="6394450"/>
          <p14:tracePt t="260741" x="6013450" y="6407150"/>
          <p14:tracePt t="260748" x="6019800" y="6413500"/>
          <p14:tracePt t="260766" x="6051550" y="6438900"/>
          <p14:tracePt t="260783" x="6083300" y="6470650"/>
          <p14:tracePt t="260800" x="6102350" y="6502400"/>
          <p14:tracePt t="260818" x="6108700" y="6527800"/>
          <p14:tracePt t="260833" x="6115050" y="6540500"/>
          <p14:tracePt t="260849" x="6121400" y="6553200"/>
          <p14:tracePt t="260853" x="6127750" y="6559550"/>
          <p14:tracePt t="260865" x="6134100" y="6559550"/>
          <p14:tracePt t="260883" x="6146800" y="6565900"/>
          <p14:tracePt t="260900" x="6178550" y="6578600"/>
          <p14:tracePt t="260918" x="6191250" y="6578600"/>
          <p14:tracePt t="260933" x="6197600" y="6584950"/>
          <p14:tracePt t="260985" x="6203950" y="6584950"/>
          <p14:tracePt t="261000" x="6210300" y="6578600"/>
          <p14:tracePt t="261016" x="6216650" y="6572250"/>
          <p14:tracePt t="261117" x="6216650" y="6565900"/>
          <p14:tracePt t="261133" x="6223000" y="6565900"/>
          <p14:tracePt t="261139" x="6223000" y="6559550"/>
          <p14:tracePt t="261149" x="6223000" y="6553200"/>
          <p14:tracePt t="261186" x="6223000" y="6546850"/>
          <p14:tracePt t="261216" x="6223000" y="6540500"/>
          <p14:tracePt t="261224" x="6229350" y="6534150"/>
          <p14:tracePt t="261250" x="6248400" y="6521450"/>
          <p14:tracePt t="261284" x="6248400" y="6515100"/>
          <p14:tracePt t="261527" x="6254750" y="6515100"/>
          <p14:tracePt t="261536" x="6280150" y="6515100"/>
          <p14:tracePt t="261550" x="6381750" y="6515100"/>
          <p14:tracePt t="261567" x="6457950" y="6502400"/>
          <p14:tracePt t="261584" x="6496050" y="6489700"/>
          <p14:tracePt t="261600" x="6508750" y="6477000"/>
          <p14:tracePt t="261617" x="6521450" y="6470650"/>
          <p14:tracePt t="262019" x="6527800" y="6464300"/>
          <p14:tracePt t="262027" x="6527800" y="6457950"/>
          <p14:tracePt t="262032" x="6534150" y="6451600"/>
          <p14:tracePt t="262051" x="6540500" y="6432550"/>
          <p14:tracePt t="262067" x="6559550" y="6407150"/>
          <p14:tracePt t="262084" x="6578600" y="6381750"/>
          <p14:tracePt t="262101" x="6597650" y="6356350"/>
          <p14:tracePt t="262116" x="6610350" y="6337300"/>
          <p14:tracePt t="262135" x="6648450" y="6324600"/>
          <p14:tracePt t="262150" x="6711950" y="6318250"/>
          <p14:tracePt t="262167" x="6819900" y="6337300"/>
          <p14:tracePt t="262184" x="6902450" y="6350000"/>
          <p14:tracePt t="262201" x="6972300" y="6356350"/>
          <p14:tracePt t="262216" x="7004050" y="6362700"/>
          <p14:tracePt t="262234" x="7010400" y="6362700"/>
          <p14:tracePt t="262463" x="7029450" y="6375400"/>
          <p14:tracePt t="262470" x="7042150" y="6375400"/>
          <p14:tracePt t="262483" x="7150100" y="6400800"/>
          <p14:tracePt t="262502" x="7302500" y="6426200"/>
          <p14:tracePt t="262517" x="7486650" y="6457950"/>
          <p14:tracePt t="262534" x="7632700" y="6489700"/>
          <p14:tracePt t="262551" x="7747000" y="6496050"/>
          <p14:tracePt t="262556" x="7785100" y="6489700"/>
          <p14:tracePt t="262566" x="7810500" y="6483350"/>
          <p14:tracePt t="262584" x="7848600" y="6477000"/>
          <p14:tracePt t="262601" x="7880350" y="6470650"/>
          <p14:tracePt t="262605" x="7899400" y="6464300"/>
          <p14:tracePt t="262616" x="7918450" y="6464300"/>
          <p14:tracePt t="262635" x="7943850" y="6464300"/>
          <p14:tracePt t="262654" x="7950200" y="6464300"/>
          <p14:tracePt t="262864" x="7950200" y="6457950"/>
          <p14:tracePt t="262874" x="7943850" y="6457950"/>
          <p14:tracePt t="262883" x="7937500" y="6451600"/>
          <p14:tracePt t="262902" x="7931150" y="6451600"/>
          <p14:tracePt t="262951" x="7937500" y="6445250"/>
          <p14:tracePt t="262959" x="7943850" y="6445250"/>
          <p14:tracePt t="262967" x="7969250" y="6445250"/>
          <p14:tracePt t="262985" x="8051800" y="6438900"/>
          <p14:tracePt t="262989" x="8089900" y="6438900"/>
          <p14:tracePt t="263002" x="8223250" y="6438900"/>
          <p14:tracePt t="263020" x="8369300" y="6451600"/>
          <p14:tracePt t="263036" x="8420100" y="6457950"/>
          <p14:tracePt t="263051" x="8528050" y="6470650"/>
          <p14:tracePt t="263070" x="8604250" y="6483350"/>
          <p14:tracePt t="263083" x="8610600" y="6483350"/>
          <p14:tracePt t="263084" x="8623300" y="6483350"/>
          <p14:tracePt t="263102" x="8674100" y="6489700"/>
          <p14:tracePt t="263118" x="8756650" y="6496050"/>
          <p14:tracePt t="263134" x="8870950" y="6496050"/>
          <p14:tracePt t="263151" x="8947150" y="6496050"/>
          <p14:tracePt t="263167" x="8991600" y="6483350"/>
          <p14:tracePt t="263185" x="9010650" y="6470650"/>
          <p14:tracePt t="263201" x="9023350" y="6445250"/>
          <p14:tracePt t="263218" x="9023350" y="6419850"/>
          <p14:tracePt t="263235" x="9023350" y="6400800"/>
          <p14:tracePt t="263251" x="9023350" y="6388100"/>
          <p14:tracePt t="263286" x="9017000" y="6381750"/>
          <p14:tracePt t="263302" x="8947150" y="6381750"/>
          <p14:tracePt t="263318" x="8832850" y="6388100"/>
          <p14:tracePt t="263337" x="8731250" y="6400800"/>
          <p14:tracePt t="263350" x="8642350" y="6419850"/>
          <p14:tracePt t="263368" x="8566150" y="6438900"/>
          <p14:tracePt t="263385" x="8547100" y="6457950"/>
          <p14:tracePt t="263401" x="8547100" y="6470650"/>
          <p14:tracePt t="263418" x="8553450" y="6483350"/>
          <p14:tracePt t="263435" x="8566150" y="6496050"/>
          <p14:tracePt t="263451" x="8585200" y="6515100"/>
          <p14:tracePt t="263468" x="8648700" y="6534150"/>
          <p14:tracePt t="263483" x="8826500" y="6546850"/>
          <p14:tracePt t="263488" x="8934450" y="6559550"/>
          <p14:tracePt t="263501" x="9067800" y="6565900"/>
          <p14:tracePt t="263520" x="9404350" y="6540500"/>
          <p14:tracePt t="263535" x="9480550" y="6508750"/>
          <p14:tracePt t="263552" x="9480550" y="6496050"/>
          <p14:tracePt t="263568" x="9442450" y="6489700"/>
          <p14:tracePt t="263585" x="9340850" y="6502400"/>
          <p14:tracePt t="263602" x="9226550" y="6521450"/>
          <p14:tracePt t="263607" x="9207500" y="6521450"/>
          <p14:tracePt t="263617" x="9201150" y="65214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7BEAE6B4-254E-1976-0F0B-F986D5108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00"/>
            <a:ext cx="12191995" cy="6354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1A57656-34E6-4F47-9E09-8771EB120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Två dödar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0D5862A-8C56-4B9D-A718-97E2CEBAD502}"/>
              </a:ext>
            </a:extLst>
          </p:cNvPr>
          <p:cNvSpPr/>
          <p:nvPr/>
        </p:nvSpPr>
        <p:spPr>
          <a:xfrm>
            <a:off x="-2309" y="512217"/>
            <a:ext cx="12192000" cy="5847755"/>
          </a:xfrm>
          <a:prstGeom prst="rect">
            <a:avLst/>
          </a:prstGeom>
        </p:spPr>
        <p:txBody>
          <a:bodyPr wrap="square" lIns="180000" rIns="108000">
            <a:spAutoFit/>
          </a:bodyPr>
          <a:lstStyle/>
          <a:p>
            <a:r>
              <a:rPr lang="sv-SE" sz="2000" b="1" i="1" dirty="0"/>
              <a:t>Den första döden </a:t>
            </a:r>
            <a:r>
              <a:rPr lang="sv-SE" dirty="0"/>
              <a:t>(hebr. </a:t>
            </a:r>
            <a:r>
              <a:rPr lang="sv-SE" i="1" dirty="0"/>
              <a:t>sheol</a:t>
            </a:r>
            <a:r>
              <a:rPr lang="sv-SE" dirty="0"/>
              <a:t>, grek. </a:t>
            </a:r>
            <a:r>
              <a:rPr lang="sv-SE" b="1" i="1" dirty="0"/>
              <a:t>hades</a:t>
            </a:r>
            <a:r>
              <a:rPr lang="sv-SE" dirty="0"/>
              <a:t>)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Bokstavligen: </a:t>
            </a:r>
            <a:r>
              <a:rPr lang="sv-SE" dirty="0"/>
              <a:t>Människans ”vanliga” död: </a:t>
            </a:r>
            <a:r>
              <a:rPr lang="sv-SE" dirty="0">
                <a:solidFill>
                  <a:srgbClr val="C00000"/>
                </a:solidFill>
              </a:rPr>
              <a:t>Människan måste </a:t>
            </a:r>
            <a:r>
              <a:rPr lang="sv-SE" i="1" u="sng" dirty="0">
                <a:solidFill>
                  <a:srgbClr val="C00000"/>
                </a:solidFill>
              </a:rPr>
              <a:t>dö</a:t>
            </a:r>
            <a:r>
              <a:rPr lang="sv-SE" dirty="0">
                <a:solidFill>
                  <a:srgbClr val="C00000"/>
                </a:solidFill>
              </a:rPr>
              <a:t> en gång och sedan dömas. </a:t>
            </a:r>
            <a:r>
              <a:rPr lang="sv-SE" sz="1400" dirty="0"/>
              <a:t>(Hebr 9:27) 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Metaforiskt:</a:t>
            </a:r>
            <a:r>
              <a:rPr lang="sv-SE" sz="1400" dirty="0"/>
              <a:t> </a:t>
            </a:r>
            <a:r>
              <a:rPr lang="sv-SE" b="1" i="1" dirty="0"/>
              <a:t>Dödsriket</a:t>
            </a:r>
            <a:r>
              <a:rPr lang="sv-SE" dirty="0"/>
              <a:t> eller </a:t>
            </a:r>
            <a:r>
              <a:rPr lang="sv-SE" b="1" i="1" dirty="0"/>
              <a:t>Graven.</a:t>
            </a:r>
            <a:endParaRPr lang="sv-SE" dirty="0"/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Förklaring:</a:t>
            </a:r>
            <a:r>
              <a:rPr lang="sv-SE" dirty="0"/>
              <a:t> Ett medvetandelöst tillstånd i väntan på uppståndelsen: </a:t>
            </a:r>
            <a:r>
              <a:rPr lang="sv-SE" dirty="0">
                <a:solidFill>
                  <a:srgbClr val="C00000"/>
                </a:solidFill>
              </a:rPr>
              <a:t>I döden tänker ingen på dig.</a:t>
            </a:r>
            <a:r>
              <a:rPr lang="sv-SE" sz="1400" dirty="0">
                <a:solidFill>
                  <a:srgbClr val="C00000"/>
                </a:solidFill>
              </a:rPr>
              <a:t> </a:t>
            </a:r>
            <a:r>
              <a:rPr lang="sv-SE" sz="1400" dirty="0"/>
              <a:t>(Ps 6:6)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Sluttillstånd:</a:t>
            </a:r>
            <a:r>
              <a:rPr lang="sv-SE" dirty="0"/>
              <a:t> Kommer att förintas: </a:t>
            </a:r>
            <a:r>
              <a:rPr lang="sv-SE" dirty="0">
                <a:solidFill>
                  <a:srgbClr val="C00000"/>
                </a:solidFill>
              </a:rPr>
              <a:t>Döden och </a:t>
            </a:r>
            <a:r>
              <a:rPr lang="sv-SE" b="1" i="1" dirty="0">
                <a:solidFill>
                  <a:srgbClr val="C00000"/>
                </a:solidFill>
              </a:rPr>
              <a:t>hades</a:t>
            </a:r>
            <a:r>
              <a:rPr lang="sv-SE" dirty="0">
                <a:solidFill>
                  <a:srgbClr val="C00000"/>
                </a:solidFill>
              </a:rPr>
              <a:t> kastades i </a:t>
            </a:r>
            <a:r>
              <a:rPr lang="sv-SE" b="1" i="1" dirty="0">
                <a:solidFill>
                  <a:srgbClr val="C00000"/>
                </a:solidFill>
              </a:rPr>
              <a:t>eldsjön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sz="1400" dirty="0">
                <a:solidFill>
                  <a:srgbClr val="C00000"/>
                </a:solidFill>
              </a:rPr>
              <a:t> </a:t>
            </a:r>
            <a:r>
              <a:rPr lang="sv-SE" sz="1400" dirty="0"/>
              <a:t>(Upp </a:t>
            </a:r>
            <a:r>
              <a:rPr lang="sv-SE" sz="1400"/>
              <a:t>20:14)</a:t>
            </a:r>
            <a:endParaRPr lang="sv-SE" dirty="0">
              <a:highlight>
                <a:srgbClr val="FFFF00"/>
              </a:highlight>
            </a:endParaRPr>
          </a:p>
          <a:p>
            <a:pPr>
              <a:spcBef>
                <a:spcPts val="1200"/>
              </a:spcBef>
            </a:pPr>
            <a:r>
              <a:rPr lang="sv-SE" sz="2000" b="1" i="1" dirty="0"/>
              <a:t>Den andra döden</a:t>
            </a:r>
            <a:r>
              <a:rPr lang="sv-SE" sz="2000" dirty="0"/>
              <a:t> </a:t>
            </a:r>
            <a:r>
              <a:rPr lang="sv-SE" dirty="0"/>
              <a:t>(hebr. </a:t>
            </a:r>
            <a:r>
              <a:rPr lang="sv-SE" i="1" dirty="0"/>
              <a:t>Hinnoms (sons) dal</a:t>
            </a:r>
            <a:r>
              <a:rPr lang="sv-SE" dirty="0"/>
              <a:t>, grek. </a:t>
            </a:r>
            <a:r>
              <a:rPr lang="sv-SE" b="1" i="1" dirty="0"/>
              <a:t>Gehenna</a:t>
            </a:r>
            <a:r>
              <a:rPr lang="sv-SE" dirty="0"/>
              <a:t>)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Bokstavligen: </a:t>
            </a:r>
            <a:r>
              <a:rPr lang="sv-SE" dirty="0"/>
              <a:t>En geografisk plats söder om Jerusalem, ökänd för barnoffer </a:t>
            </a:r>
            <a:r>
              <a:rPr lang="sv-SE" sz="1400" dirty="0"/>
              <a:t>(2 Krön 28:3)</a:t>
            </a:r>
            <a:r>
              <a:rPr lang="sv-SE" dirty="0"/>
              <a:t> och likbränning </a:t>
            </a:r>
            <a:r>
              <a:rPr lang="sv-SE" sz="1400" dirty="0"/>
              <a:t>(Jer 7:31-32)</a:t>
            </a:r>
            <a:r>
              <a:rPr lang="sv-SE" dirty="0"/>
              <a:t>.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Metaforiskt: </a:t>
            </a:r>
            <a:r>
              <a:rPr lang="sv-SE" b="1" i="1" dirty="0"/>
              <a:t>Eldsjön </a:t>
            </a:r>
            <a:r>
              <a:rPr lang="sv-SE" dirty="0"/>
              <a:t>eller </a:t>
            </a:r>
            <a:r>
              <a:rPr lang="sv-SE" b="1" i="1" dirty="0"/>
              <a:t>den eviga elden</a:t>
            </a:r>
            <a:r>
              <a:rPr lang="sv-SE" dirty="0"/>
              <a:t>: </a:t>
            </a:r>
            <a:r>
              <a:rPr lang="sv-SE" b="1" i="1" dirty="0">
                <a:solidFill>
                  <a:srgbClr val="C00000"/>
                </a:solidFill>
              </a:rPr>
              <a:t>Eldsjön</a:t>
            </a:r>
            <a:r>
              <a:rPr lang="sv-SE" dirty="0">
                <a:solidFill>
                  <a:srgbClr val="C00000"/>
                </a:solidFill>
              </a:rPr>
              <a:t>, är den </a:t>
            </a:r>
            <a:r>
              <a:rPr lang="sv-SE" b="1" i="1" dirty="0">
                <a:solidFill>
                  <a:srgbClr val="C00000"/>
                </a:solidFill>
              </a:rPr>
              <a:t>andra döden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(Upp 20:14)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Förklaring:</a:t>
            </a:r>
            <a:r>
              <a:rPr lang="sv-SE" dirty="0"/>
              <a:t> Jesus använde metaforen för att visa det fruktansvärda med evig död: </a:t>
            </a:r>
            <a:r>
              <a:rPr lang="sv-SE" b="1" i="1" dirty="0">
                <a:solidFill>
                  <a:srgbClr val="C00000"/>
                </a:solidFill>
              </a:rPr>
              <a:t>Gehenna</a:t>
            </a:r>
            <a:r>
              <a:rPr lang="sv-SE" dirty="0">
                <a:solidFill>
                  <a:srgbClr val="C00000"/>
                </a:solidFill>
              </a:rPr>
              <a:t>, där deras mask inte dör och elden inte släcks. </a:t>
            </a:r>
            <a:r>
              <a:rPr lang="sv-SE" sz="1400" dirty="0"/>
              <a:t>(Mark 9:47-48)</a:t>
            </a:r>
            <a:r>
              <a:rPr lang="sv-SE" dirty="0"/>
              <a:t> Citatet är från Jes 66:24: </a:t>
            </a:r>
            <a:r>
              <a:rPr lang="sv-SE" dirty="0">
                <a:solidFill>
                  <a:srgbClr val="C00000"/>
                </a:solidFill>
              </a:rPr>
              <a:t>De ska gå ut och se </a:t>
            </a:r>
            <a:r>
              <a:rPr lang="sv-SE" i="1" u="sng" dirty="0">
                <a:solidFill>
                  <a:srgbClr val="C00000"/>
                </a:solidFill>
              </a:rPr>
              <a:t>liken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[inte plågan] </a:t>
            </a:r>
            <a:r>
              <a:rPr lang="sv-SE" dirty="0">
                <a:solidFill>
                  <a:srgbClr val="C00000"/>
                </a:solidFill>
              </a:rPr>
              <a:t>av de människor som gjorde uppror mot mig. Deras </a:t>
            </a:r>
            <a:r>
              <a:rPr lang="sv-SE" i="1" u="sng" dirty="0">
                <a:solidFill>
                  <a:srgbClr val="C00000"/>
                </a:solidFill>
              </a:rPr>
              <a:t>mask ska inte dö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[maskar har inte evigt liv!]</a:t>
            </a:r>
            <a:r>
              <a:rPr lang="sv-SE" dirty="0">
                <a:solidFill>
                  <a:srgbClr val="C00000"/>
                </a:solidFill>
              </a:rPr>
              <a:t> och deras </a:t>
            </a:r>
            <a:r>
              <a:rPr lang="sv-SE" i="1" u="sng" dirty="0">
                <a:solidFill>
                  <a:srgbClr val="C00000"/>
                </a:solidFill>
              </a:rPr>
              <a:t>eld ska inte släckas</a:t>
            </a:r>
            <a:r>
              <a:rPr lang="sv-SE" dirty="0"/>
              <a:t> [av någon människa, dvs den är osläckbar]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Elden brinner tills Guds vrede verkat slutgiltigt. Det är elden som leder till död, inte döden till eld.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Sluttillstånd:</a:t>
            </a:r>
            <a:r>
              <a:rPr lang="sv-SE" dirty="0"/>
              <a:t> </a:t>
            </a:r>
            <a:r>
              <a:rPr lang="sv-SE" dirty="0">
                <a:solidFill>
                  <a:srgbClr val="C00000"/>
                </a:solidFill>
              </a:rPr>
              <a:t>Hela dalen där man har lagt lik… ska vara helgad åt Herren. </a:t>
            </a:r>
            <a:r>
              <a:rPr lang="sv-SE" sz="1400" dirty="0"/>
              <a:t>(Jer 31:40)</a:t>
            </a:r>
            <a:endParaRPr lang="sv-SE" dirty="0"/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Prototypen:</a:t>
            </a:r>
            <a:r>
              <a:rPr lang="sv-SE" dirty="0"/>
              <a:t> </a:t>
            </a:r>
            <a:r>
              <a:rPr lang="sv-SE" dirty="0">
                <a:solidFill>
                  <a:srgbClr val="C00000"/>
                </a:solidFill>
              </a:rPr>
              <a:t>Sodom och Gomorra… får sitt straff i </a:t>
            </a:r>
            <a:r>
              <a:rPr lang="sv-SE" i="1" u="sng" dirty="0">
                <a:solidFill>
                  <a:srgbClr val="C00000"/>
                </a:solidFill>
              </a:rPr>
              <a:t>evig eld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(Jud 1:7)</a:t>
            </a:r>
            <a:r>
              <a:rPr lang="sv-SE" dirty="0"/>
              <a:t> Brinner inte idag.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Evig eld: </a:t>
            </a:r>
            <a:r>
              <a:rPr lang="sv-SE" dirty="0">
                <a:solidFill>
                  <a:srgbClr val="C00000"/>
                </a:solidFill>
              </a:rPr>
              <a:t>Gå bort från mig, ni förbannade, till den </a:t>
            </a:r>
            <a:r>
              <a:rPr lang="sv-SE" b="1" i="1" dirty="0">
                <a:solidFill>
                  <a:srgbClr val="C00000"/>
                </a:solidFill>
              </a:rPr>
              <a:t>eviga elden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(Matt 25:41)</a:t>
            </a:r>
            <a:r>
              <a:rPr lang="sv-SE" dirty="0"/>
              <a:t> Signalerar </a:t>
            </a:r>
            <a:r>
              <a:rPr lang="sv-SE" i="1" u="sng" dirty="0"/>
              <a:t>slutgiltigheten</a:t>
            </a:r>
            <a:r>
              <a:rPr lang="sv-SE" dirty="0"/>
              <a:t> snarare än </a:t>
            </a:r>
            <a:r>
              <a:rPr lang="sv-SE" i="1" u="sng" dirty="0"/>
              <a:t>varaktigheten</a:t>
            </a:r>
            <a:r>
              <a:rPr lang="sv-SE" dirty="0"/>
              <a:t>. Eld är en symbol för Guds vrede. Hans dom är </a:t>
            </a:r>
            <a:r>
              <a:rPr lang="sv-SE" i="1" u="sng" dirty="0"/>
              <a:t>oåterkallelig</a:t>
            </a:r>
            <a:r>
              <a:rPr lang="sv-SE" dirty="0"/>
              <a:t> och </a:t>
            </a:r>
            <a:r>
              <a:rPr lang="sv-SE" i="1" u="sng" dirty="0"/>
              <a:t>resultatet</a:t>
            </a:r>
            <a:r>
              <a:rPr lang="sv-SE" dirty="0"/>
              <a:t> evigt.</a:t>
            </a:r>
            <a:br>
              <a:rPr lang="sv-SE" dirty="0"/>
            </a:br>
            <a:r>
              <a:rPr lang="sv-SE" dirty="0"/>
              <a:t>Bibeln har andra ”eviga engångshändelser” som </a:t>
            </a:r>
            <a:r>
              <a:rPr lang="sv-SE" i="1" u="sng" dirty="0"/>
              <a:t>utförs en gång</a:t>
            </a:r>
            <a:r>
              <a:rPr lang="sv-SE" dirty="0"/>
              <a:t> men med ett </a:t>
            </a:r>
            <a:r>
              <a:rPr lang="sv-SE" i="1" u="sng" dirty="0"/>
              <a:t>evigt resultat</a:t>
            </a:r>
            <a:r>
              <a:rPr lang="sv-SE" dirty="0"/>
              <a:t>: </a:t>
            </a:r>
          </a:p>
          <a:p>
            <a:pPr marL="742950" lvl="1" indent="-196850">
              <a:buFont typeface="Arial" panose="020B0604020202020204" pitchFamily="34" charset="0"/>
              <a:buChar char="•"/>
            </a:pPr>
            <a:r>
              <a:rPr lang="sv-SE" dirty="0"/>
              <a:t>evig frälsning, inte evigt frälsande,</a:t>
            </a:r>
          </a:p>
          <a:p>
            <a:pPr marL="742950" lvl="1" indent="-196850">
              <a:buFont typeface="Arial" panose="020B0604020202020204" pitchFamily="34" charset="0"/>
              <a:buChar char="•"/>
            </a:pPr>
            <a:r>
              <a:rPr lang="sv-SE" dirty="0"/>
              <a:t>evig dom, inte evigt dömande,</a:t>
            </a:r>
          </a:p>
          <a:p>
            <a:pPr marL="742950" lvl="1" indent="-196850">
              <a:buFont typeface="Arial" panose="020B0604020202020204" pitchFamily="34" charset="0"/>
              <a:buChar char="•"/>
            </a:pPr>
            <a:r>
              <a:rPr lang="sv-SE" dirty="0"/>
              <a:t>evigt fördärv, inte evigt fördärvande.</a:t>
            </a:r>
            <a:endParaRPr lang="sv-SE" dirty="0">
              <a:highlight>
                <a:srgbClr val="FFFF00"/>
              </a:highlight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94FE6CD-C975-5DDD-9D10-D77B814E9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r="916"/>
          <a:stretch/>
        </p:blipFill>
        <p:spPr>
          <a:xfrm>
            <a:off x="9038804" y="4937494"/>
            <a:ext cx="3041071" cy="1849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BD6E598-3B4D-9435-5BDE-3B0EBE1A9A03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543555"/>
      </p:ext>
    </p:extLst>
  </p:cSld>
  <p:clrMapOvr>
    <a:masterClrMapping/>
  </p:clrMapOvr>
  <p:transition advTm="353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2415" x="5353050" y="1022350"/>
          <p14:tracePt t="12425" x="5353050" y="1028700"/>
          <p14:tracePt t="12428" x="5346700" y="1041400"/>
          <p14:tracePt t="12442" x="5346700" y="1054100"/>
          <p14:tracePt t="12459" x="5346700" y="1066800"/>
          <p14:tracePt t="12475" x="5340350" y="1073150"/>
          <p14:tracePt t="12493" x="5340350" y="1079500"/>
          <p14:tracePt t="12585" x="5334000" y="1079500"/>
          <p14:tracePt t="12591" x="5334000" y="1085850"/>
          <p14:tracePt t="12609" x="5314950" y="1092200"/>
          <p14:tracePt t="12625" x="5302250" y="1098550"/>
          <p14:tracePt t="12643" x="5289550" y="1098550"/>
          <p14:tracePt t="12660" x="5264150" y="1104900"/>
          <p14:tracePt t="12676" x="5213350" y="1117600"/>
          <p14:tracePt t="12693" x="5162550" y="1130300"/>
          <p14:tracePt t="12708" x="5092700" y="1136650"/>
          <p14:tracePt t="12711" x="5073650" y="1136650"/>
          <p14:tracePt t="12725" x="5035550" y="1136650"/>
          <p14:tracePt t="12744" x="4940300" y="1136650"/>
          <p14:tracePt t="12759" x="4883150" y="1136650"/>
          <p14:tracePt t="12775" x="4794250" y="1111250"/>
          <p14:tracePt t="12792" x="4724400" y="1098550"/>
          <p14:tracePt t="12808" x="4654550" y="1092200"/>
          <p14:tracePt t="12827" x="4584700" y="1085850"/>
          <p14:tracePt t="12843" x="4533900" y="1073150"/>
          <p14:tracePt t="12860" x="4445000" y="1054100"/>
          <p14:tracePt t="12875" x="4356100" y="1022350"/>
          <p14:tracePt t="12891" x="4260850" y="984250"/>
          <p14:tracePt t="12910" x="4197350" y="958850"/>
          <p14:tracePt t="12926" x="4089400" y="927100"/>
          <p14:tracePt t="12941" x="3994150" y="895350"/>
          <p14:tracePt t="12947" x="3975100" y="882650"/>
          <p14:tracePt t="12958" x="3937000" y="863600"/>
          <p14:tracePt t="12975" x="3879850" y="831850"/>
          <p14:tracePt t="12977" x="3835400" y="800100"/>
          <p14:tracePt t="12994" x="3784600" y="768350"/>
          <p14:tracePt t="13010" x="3702050" y="711200"/>
          <p14:tracePt t="13026" x="3600450" y="660400"/>
          <p14:tracePt t="13042" x="3486150" y="615950"/>
          <p14:tracePt t="13060" x="3365500" y="577850"/>
          <p14:tracePt t="13065" x="3321050" y="571500"/>
          <p14:tracePt t="13075" x="3238500" y="552450"/>
          <p14:tracePt t="13093" x="3155950" y="546100"/>
          <p14:tracePt t="13110" x="3060700" y="546100"/>
          <p14:tracePt t="13130" x="2978150" y="546100"/>
          <p14:tracePt t="13143" x="2952750" y="546100"/>
          <p14:tracePt t="13159" x="2882900" y="552450"/>
          <p14:tracePt t="13176" x="2749550" y="565150"/>
          <p14:tracePt t="13182" x="2698750" y="565150"/>
          <p14:tracePt t="13192" x="2603500" y="577850"/>
          <p14:tracePt t="13210" x="2457450" y="590550"/>
          <p14:tracePt t="13226" x="2298700" y="609600"/>
          <p14:tracePt t="13242" x="2235200" y="615950"/>
          <p14:tracePt t="13260" x="2216150" y="615950"/>
          <p14:tracePt t="13338" x="2222500" y="609600"/>
          <p14:tracePt t="13351" x="2279650" y="584200"/>
          <p14:tracePt t="13358" x="2317750" y="577850"/>
          <p14:tracePt t="13375" x="2419350" y="577850"/>
          <p14:tracePt t="13394" x="2533650" y="590550"/>
          <p14:tracePt t="13410" x="2647950" y="590550"/>
          <p14:tracePt t="13427" x="2762250" y="590550"/>
          <p14:tracePt t="13442" x="2844800" y="590550"/>
          <p14:tracePt t="13460" x="2933700" y="590550"/>
          <p14:tracePt t="13477" x="2997200" y="577850"/>
          <p14:tracePt t="13493" x="3060700" y="552450"/>
          <p14:tracePt t="13510" x="3098800" y="539750"/>
          <p14:tracePt t="13526" x="3149600" y="520700"/>
          <p14:tracePt t="13543" x="3187700" y="501650"/>
          <p14:tracePt t="13546" x="3200400" y="495300"/>
          <p14:tracePt t="13559" x="3213100" y="488950"/>
          <p14:tracePt t="13561" x="3225800" y="476250"/>
          <p14:tracePt t="13576" x="3238500" y="469900"/>
          <p14:tracePt t="13580" x="3244850" y="457200"/>
          <p14:tracePt t="13594" x="3257550" y="431800"/>
          <p14:tracePt t="13609" x="3257550" y="393700"/>
          <p14:tracePt t="13627" x="3238500" y="336550"/>
          <p14:tracePt t="13643" x="3200400" y="285750"/>
          <p14:tracePt t="13661" x="3155950" y="241300"/>
          <p14:tracePt t="13675" x="3098800" y="196850"/>
          <p14:tracePt t="13694" x="3054350" y="165100"/>
          <p14:tracePt t="13711" x="3028950" y="139700"/>
          <p14:tracePt t="13727" x="2984500" y="114300"/>
          <p14:tracePt t="13744" x="2927350" y="88900"/>
          <p14:tracePt t="13761" x="2832100" y="63500"/>
          <p14:tracePt t="13778" x="2698750" y="19050"/>
          <p14:tracePt t="14210" x="914400" y="19050"/>
          <p14:tracePt t="14229" x="819150" y="50800"/>
          <p14:tracePt t="14243" x="749300" y="82550"/>
          <p14:tracePt t="14260" x="736600" y="88900"/>
          <p14:tracePt t="14277" x="730250" y="88900"/>
          <p14:tracePt t="14327" x="717550" y="107950"/>
          <p14:tracePt t="14345" x="654050" y="139700"/>
          <p14:tracePt t="14360" x="552450" y="171450"/>
          <p14:tracePt t="14377" x="482600" y="190500"/>
          <p14:tracePt t="14394" x="444500" y="203200"/>
          <p14:tracePt t="14411" x="438150" y="203200"/>
          <p14:tracePt t="14499" x="438150" y="209550"/>
          <p14:tracePt t="14505" x="438150" y="222250"/>
          <p14:tracePt t="14527" x="444500" y="241300"/>
          <p14:tracePt t="14544" x="450850" y="247650"/>
          <p14:tracePt t="14560" x="463550" y="254000"/>
          <p14:tracePt t="14576" x="482600" y="260350"/>
          <p14:tracePt t="14594" x="527050" y="266700"/>
          <p14:tracePt t="14611" x="609600" y="298450"/>
          <p14:tracePt t="14627" x="704850" y="349250"/>
          <p14:tracePt t="14633" x="762000" y="374650"/>
          <p14:tracePt t="14643" x="825500" y="406400"/>
          <p14:tracePt t="14661" x="965200" y="476250"/>
          <p14:tracePt t="14667" x="1035050" y="514350"/>
          <p14:tracePt t="14676" x="1111250" y="546100"/>
          <p14:tracePt t="14694" x="1212850" y="590550"/>
          <p14:tracePt t="14712" x="1339850" y="622300"/>
          <p14:tracePt t="14728" x="1384300" y="628650"/>
          <p14:tracePt t="14732" x="1416050" y="635000"/>
          <p14:tracePt t="14743" x="1428750" y="635000"/>
          <p14:tracePt t="14745" x="1447800" y="641350"/>
          <p14:tracePt t="14759" x="1466850" y="641350"/>
          <p14:tracePt t="14778" x="1511300" y="654050"/>
          <p14:tracePt t="14795" x="1606550" y="673100"/>
          <p14:tracePt t="14812" x="1695450" y="679450"/>
          <p14:tracePt t="14826" x="1758950" y="685800"/>
          <p14:tracePt t="14844" x="1835150" y="685800"/>
          <p14:tracePt t="14861" x="1892300" y="685800"/>
          <p14:tracePt t="14878" x="1943100" y="679450"/>
          <p14:tracePt t="14896" x="2019300" y="679450"/>
          <p14:tracePt t="14911" x="2076450" y="679450"/>
          <p14:tracePt t="14928" x="2127250" y="692150"/>
          <p14:tracePt t="14944" x="2190750" y="704850"/>
          <p14:tracePt t="14950" x="2209800" y="704850"/>
          <p14:tracePt t="14960" x="2247900" y="711200"/>
          <p14:tracePt t="14978" x="2330450" y="717550"/>
          <p14:tracePt t="14995" x="2374900" y="717550"/>
          <p14:tracePt t="15010" x="2413000" y="704850"/>
          <p14:tracePt t="15028" x="2463800" y="685800"/>
          <p14:tracePt t="15044" x="2508250" y="666750"/>
          <p14:tracePt t="15063" x="2565400" y="647700"/>
          <p14:tracePt t="15077" x="2603500" y="641350"/>
          <p14:tracePt t="15093" x="2635250" y="635000"/>
          <p14:tracePt t="15111" x="2667000" y="628650"/>
          <p14:tracePt t="15128" x="2686050" y="628650"/>
          <p14:tracePt t="15133" x="2692400" y="622300"/>
          <p14:tracePt t="15143" x="2698750" y="622300"/>
          <p14:tracePt t="15161" x="2711450" y="615950"/>
          <p14:tracePt t="15176" x="2743200" y="603250"/>
          <p14:tracePt t="15194" x="2781300" y="596900"/>
          <p14:tracePt t="15197" x="2794000" y="596900"/>
          <p14:tracePt t="15228" x="2794000" y="590550"/>
          <p14:tracePt t="15245" x="2800350" y="590550"/>
          <p14:tracePt t="15262" x="2806700" y="584200"/>
          <p14:tracePt t="15278" x="2838450" y="571500"/>
          <p14:tracePt t="15295" x="2870200" y="546100"/>
          <p14:tracePt t="15311" x="2901950" y="514350"/>
          <p14:tracePt t="15328" x="2921000" y="469900"/>
          <p14:tracePt t="15345" x="2927350" y="431800"/>
          <p14:tracePt t="15360" x="2933700" y="412750"/>
          <p14:tracePt t="15377" x="2933700" y="400050"/>
          <p14:tracePt t="15394" x="2933700" y="393700"/>
          <p14:tracePt t="15428" x="2927350" y="387350"/>
          <p14:tracePt t="15444" x="2927350" y="374650"/>
          <p14:tracePt t="15462" x="2921000" y="355600"/>
          <p14:tracePt t="15478" x="2908300" y="336550"/>
          <p14:tracePt t="15496" x="2889250" y="304800"/>
          <p14:tracePt t="15512" x="2844800" y="266700"/>
          <p14:tracePt t="15527" x="2806700" y="241300"/>
          <p14:tracePt t="15545" x="2749550" y="203200"/>
          <p14:tracePt t="15560" x="2705100" y="177800"/>
          <p14:tracePt t="15578" x="2686050" y="171450"/>
          <p14:tracePt t="15639" x="2679700" y="171450"/>
          <p14:tracePt t="15648" x="2673350" y="171450"/>
          <p14:tracePt t="15662" x="2641600" y="177800"/>
          <p14:tracePt t="15678" x="2565400" y="184150"/>
          <p14:tracePt t="15695" x="2495550" y="190500"/>
          <p14:tracePt t="15710" x="2432050" y="184150"/>
          <p14:tracePt t="15729" x="2374900" y="177800"/>
          <p14:tracePt t="15736" x="2362200" y="171450"/>
          <p14:tracePt t="15744" x="2349500" y="165100"/>
          <p14:tracePt t="15762" x="2336800" y="158750"/>
          <p14:tracePt t="15777" x="2324100" y="146050"/>
          <p14:tracePt t="15798" x="2305050" y="120650"/>
          <p14:tracePt t="15812" x="2298700" y="114300"/>
          <p14:tracePt t="15830" x="2273300" y="95250"/>
          <p14:tracePt t="15844" x="2260600" y="82550"/>
          <p14:tracePt t="15847" x="2241550" y="76200"/>
          <p14:tracePt t="15862" x="2222500" y="69850"/>
          <p14:tracePt t="15879" x="2216150" y="63500"/>
          <p14:tracePt t="15956" x="2203450" y="63500"/>
          <p14:tracePt t="15965" x="2197100" y="63500"/>
          <p14:tracePt t="15980" x="2159000" y="44450"/>
          <p14:tracePt t="15997" x="2114550" y="31750"/>
          <p14:tracePt t="16011" x="2089150" y="25400"/>
          <p14:tracePt t="16029" x="2063750" y="19050"/>
          <p14:tracePt t="16046" x="2038350" y="19050"/>
          <p14:tracePt t="16062" x="2006600" y="19050"/>
          <p14:tracePt t="16077" x="1974850" y="19050"/>
          <p14:tracePt t="16096" x="1936750" y="25400"/>
          <p14:tracePt t="16100" x="1917700" y="31750"/>
          <p14:tracePt t="16111" x="1892300" y="38100"/>
          <p14:tracePt t="16129" x="1854200" y="50800"/>
          <p14:tracePt t="16145" x="1828800" y="63500"/>
          <p14:tracePt t="16161" x="1809750" y="69850"/>
          <p14:tracePt t="16179" x="1797050" y="88900"/>
          <p14:tracePt t="16196" x="1778000" y="114300"/>
          <p14:tracePt t="16212" x="1758950" y="139700"/>
          <p14:tracePt t="16231" x="1752600" y="158750"/>
          <p14:tracePt t="16247" x="1739900" y="184150"/>
          <p14:tracePt t="16261" x="1739900" y="209550"/>
          <p14:tracePt t="16279" x="1739900" y="222250"/>
          <p14:tracePt t="16294" x="1739900" y="254000"/>
          <p14:tracePt t="16313" x="1739900" y="285750"/>
          <p14:tracePt t="16329" x="1746250" y="311150"/>
          <p14:tracePt t="16346" x="1752600" y="336550"/>
          <p14:tracePt t="16362" x="1758950" y="361950"/>
          <p14:tracePt t="16379" x="1778000" y="387350"/>
          <p14:tracePt t="16397" x="1809750" y="412750"/>
          <p14:tracePt t="16403" x="1835150" y="438150"/>
          <p14:tracePt t="16411" x="1854200" y="444500"/>
          <p14:tracePt t="16429" x="1911350" y="482600"/>
          <p14:tracePt t="16446" x="2000250" y="520700"/>
          <p14:tracePt t="16463" x="2044700" y="539750"/>
          <p14:tracePt t="16478" x="2070100" y="552450"/>
          <p14:tracePt t="16495" x="2114550" y="571500"/>
          <p14:tracePt t="16513" x="2165350" y="590550"/>
          <p14:tracePt t="16529" x="2241550" y="622300"/>
          <p14:tracePt t="16545" x="2292350" y="647700"/>
          <p14:tracePt t="16562" x="2355850" y="673100"/>
          <p14:tracePt t="16579" x="2400300" y="685800"/>
          <p14:tracePt t="16596" x="2432050" y="692150"/>
          <p14:tracePt t="16611" x="2438400" y="692150"/>
          <p14:tracePt t="16712" x="2444750" y="692150"/>
          <p14:tracePt t="16721" x="2457450" y="692150"/>
          <p14:tracePt t="16728" x="2463800" y="692150"/>
          <p14:tracePt t="16746" x="2508250" y="692150"/>
          <p14:tracePt t="16763" x="2565400" y="692150"/>
          <p14:tracePt t="16779" x="2628900" y="692150"/>
          <p14:tracePt t="16783" x="2654300" y="692150"/>
          <p14:tracePt t="16796" x="2686050" y="692150"/>
          <p14:tracePt t="16812" x="2698750" y="692150"/>
          <p14:tracePt t="16815" x="2705100" y="692150"/>
          <p14:tracePt t="16829" x="2711450" y="692150"/>
          <p14:tracePt t="16956" x="2711450" y="698500"/>
          <p14:tracePt t="16964" x="2717800" y="698500"/>
          <p14:tracePt t="16978" x="2743200" y="698500"/>
          <p14:tracePt t="16996" x="2774950" y="698500"/>
          <p14:tracePt t="17013" x="2819400" y="698500"/>
          <p14:tracePt t="17028" x="2876550" y="679450"/>
          <p14:tracePt t="17046" x="2914650" y="666750"/>
          <p14:tracePt t="17063" x="2933700" y="654050"/>
          <p14:tracePt t="17079" x="2952750" y="647700"/>
          <p14:tracePt t="17096" x="2959100" y="641350"/>
          <p14:tracePt t="17236" x="2959100" y="635000"/>
          <p14:tracePt t="17250" x="2959100" y="628650"/>
          <p14:tracePt t="17266" x="2959100" y="622300"/>
          <p14:tracePt t="17274" x="2952750" y="622300"/>
          <p14:tracePt t="17279" x="2952750" y="615950"/>
          <p14:tracePt t="17297" x="2946400" y="615950"/>
          <p14:tracePt t="17351" x="2971800" y="615950"/>
          <p14:tracePt t="17363" x="3003550" y="615950"/>
          <p14:tracePt t="17380" x="3028950" y="615950"/>
          <p14:tracePt t="17397" x="3048000" y="609600"/>
          <p14:tracePt t="17412" x="3111500" y="584200"/>
          <p14:tracePt t="17430" x="3238500" y="546100"/>
          <p14:tracePt t="17446" x="3422650" y="514350"/>
          <p14:tracePt t="17463" x="3613150" y="501650"/>
          <p14:tracePt t="17467" x="3670300" y="501650"/>
          <p14:tracePt t="17479" x="3708400" y="501650"/>
          <p14:tracePt t="17496" x="3721100" y="508000"/>
          <p14:tracePt t="17618" x="3721100" y="501650"/>
          <p14:tracePt t="17627" x="3721100" y="495300"/>
          <p14:tracePt t="17631" x="3721100" y="488950"/>
          <p14:tracePt t="17647" x="3727450" y="482600"/>
          <p14:tracePt t="17664" x="3727450" y="476250"/>
          <p14:tracePt t="17681" x="3727450" y="469900"/>
          <p14:tracePt t="17875" x="3721100" y="457200"/>
          <p14:tracePt t="17884" x="3714750" y="444500"/>
          <p14:tracePt t="17896" x="3714750" y="438150"/>
          <p14:tracePt t="22842" x="3708400" y="431800"/>
          <p14:tracePt t="22850" x="3702050" y="419100"/>
          <p14:tracePt t="22868" x="3676650" y="381000"/>
          <p14:tracePt t="22885" x="3663950" y="368300"/>
          <p14:tracePt t="23163" x="3663950" y="374650"/>
          <p14:tracePt t="23171" x="3657600" y="387350"/>
          <p14:tracePt t="23184" x="3651250" y="400050"/>
          <p14:tracePt t="23202" x="3644900" y="412750"/>
          <p14:tracePt t="23252" x="3644900" y="419100"/>
          <p14:tracePt t="23268" x="3632200" y="438150"/>
          <p14:tracePt t="23286" x="3613150" y="469900"/>
          <p14:tracePt t="23302" x="3568700" y="495300"/>
          <p14:tracePt t="23318" x="3543300" y="514350"/>
          <p14:tracePt t="23321" x="3536950" y="520700"/>
          <p14:tracePt t="23334" x="3536950" y="527050"/>
          <p14:tracePt t="23355" x="3530600" y="527050"/>
          <p14:tracePt t="23368" x="3524250" y="533400"/>
          <p14:tracePt t="23386" x="3517900" y="539750"/>
          <p14:tracePt t="23402" x="3511550" y="546100"/>
          <p14:tracePt t="23406" x="3498850" y="558800"/>
          <p14:tracePt t="23417" x="3473450" y="571500"/>
          <p14:tracePt t="23434" x="3448050" y="590550"/>
          <p14:tracePt t="23452" x="3429000" y="603250"/>
          <p14:tracePt t="23468" x="3409950" y="615950"/>
          <p14:tracePt t="23485" x="3397250" y="622300"/>
          <p14:tracePt t="23502" x="3384550" y="635000"/>
          <p14:tracePt t="23518" x="3371850" y="647700"/>
          <p14:tracePt t="23535" x="3352800" y="660400"/>
          <p14:tracePt t="23551" x="3346450" y="673100"/>
          <p14:tracePt t="23568" x="3333750" y="685800"/>
          <p14:tracePt t="23585" x="3327400" y="692150"/>
          <p14:tracePt t="23588" x="3321050" y="698500"/>
          <p14:tracePt t="23600" x="3321050" y="704850"/>
          <p14:tracePt t="23603" x="3314700" y="704850"/>
          <p14:tracePt t="23617" x="3308350" y="711200"/>
          <p14:tracePt t="23635" x="3270250" y="730250"/>
          <p14:tracePt t="23650" x="3244850" y="742950"/>
          <p14:tracePt t="23667" x="3219450" y="749300"/>
          <p14:tracePt t="23685" x="3206750" y="749300"/>
          <p14:tracePt t="23747" x="3200400" y="749300"/>
          <p14:tracePt t="23754" x="3194050" y="749300"/>
          <p14:tracePt t="23768" x="3162300" y="755650"/>
          <p14:tracePt t="23784" x="3130550" y="762000"/>
          <p14:tracePt t="23802" x="3092450" y="762000"/>
          <p14:tracePt t="23818" x="3067050" y="762000"/>
          <p14:tracePt t="23835" x="3028950" y="762000"/>
          <p14:tracePt t="23852" x="2990850" y="762000"/>
          <p14:tracePt t="23868" x="2952750" y="762000"/>
          <p14:tracePt t="23885" x="2908300" y="755650"/>
          <p14:tracePt t="23901" x="2857500" y="755650"/>
          <p14:tracePt t="23918" x="2787650" y="749300"/>
          <p14:tracePt t="23921" x="2762250" y="749300"/>
          <p14:tracePt t="23934" x="2730500" y="742950"/>
          <p14:tracePt t="23935" x="2698750" y="742950"/>
          <p14:tracePt t="23951" x="2628900" y="736600"/>
          <p14:tracePt t="23969" x="2565400" y="730250"/>
          <p14:tracePt t="23986" x="2527300" y="723900"/>
          <p14:tracePt t="24002" x="2482850" y="723900"/>
          <p14:tracePt t="24019" x="2406650" y="723900"/>
          <p14:tracePt t="24035" x="2330450" y="717550"/>
          <p14:tracePt t="24052" x="2203450" y="711200"/>
          <p14:tracePt t="24069" x="2114550" y="704850"/>
          <p14:tracePt t="24085" x="2038350" y="698500"/>
          <p14:tracePt t="24102" x="1981200" y="692150"/>
          <p14:tracePt t="24120" x="1955800" y="692150"/>
          <p14:tracePt t="24136" x="1930400" y="698500"/>
          <p14:tracePt t="24152" x="1885950" y="717550"/>
          <p14:tracePt t="24169" x="1803400" y="742950"/>
          <p14:tracePt t="24186" x="1733550" y="762000"/>
          <p14:tracePt t="24189" x="1689100" y="774700"/>
          <p14:tracePt t="24201" x="1676400" y="781050"/>
          <p14:tracePt t="24203" x="1644650" y="787400"/>
          <p14:tracePt t="24218" x="1631950" y="793750"/>
          <p14:tracePt t="24391" x="1638300" y="793750"/>
          <p14:tracePt t="24401" x="1644650" y="793750"/>
          <p14:tracePt t="24420" x="1689100" y="800100"/>
          <p14:tracePt t="24436" x="1708150" y="800100"/>
          <p14:tracePt t="24452" x="1727200" y="806450"/>
          <p14:tracePt t="24470" x="1746250" y="806450"/>
          <p14:tracePt t="24485" x="1752600" y="806450"/>
          <p14:tracePt t="24536" x="1758950" y="806450"/>
          <p14:tracePt t="24587" x="1771650" y="812800"/>
          <p14:tracePt t="24602" x="1778000" y="812800"/>
          <p14:tracePt t="24619" x="1784350" y="819150"/>
          <p14:tracePt t="24652" x="1790700" y="819150"/>
          <p14:tracePt t="24669" x="1797050" y="819150"/>
          <p14:tracePt t="24686" x="1809750" y="819150"/>
          <p14:tracePt t="24703" x="1816100" y="812800"/>
          <p14:tracePt t="25155" x="1816100" y="819150"/>
          <p14:tracePt t="25169" x="1816100" y="825500"/>
          <p14:tracePt t="25187" x="1822450" y="825500"/>
          <p14:tracePt t="25204" x="1847850" y="838200"/>
          <p14:tracePt t="25208" x="1879600" y="850900"/>
          <p14:tracePt t="25218" x="1917700" y="857250"/>
          <p14:tracePt t="25237" x="2006600" y="869950"/>
          <p14:tracePt t="25254" x="2120900" y="889000"/>
          <p14:tracePt t="25271" x="2279650" y="908050"/>
          <p14:tracePt t="25276" x="2368550" y="920750"/>
          <p14:tracePt t="25285" x="2463800" y="933450"/>
          <p14:tracePt t="25286" x="2527300" y="939800"/>
          <p14:tracePt t="25303" x="2654300" y="952500"/>
          <p14:tracePt t="25320" x="2717800" y="958850"/>
          <p14:tracePt t="25336" x="2724150" y="958850"/>
          <p14:tracePt t="25370" x="2730500" y="958850"/>
          <p14:tracePt t="25427" x="2736850" y="958850"/>
          <p14:tracePt t="25436" x="2755900" y="958850"/>
          <p14:tracePt t="25440" x="2762250" y="958850"/>
          <p14:tracePt t="25452" x="2806700" y="958850"/>
          <p14:tracePt t="25470" x="2882900" y="946150"/>
          <p14:tracePt t="25487" x="2946400" y="939800"/>
          <p14:tracePt t="25503" x="3028950" y="927100"/>
          <p14:tracePt t="25507" x="3067050" y="920750"/>
          <p14:tracePt t="25520" x="3105150" y="914400"/>
          <p14:tracePt t="25522" x="3136900" y="908050"/>
          <p14:tracePt t="25537" x="3187700" y="895350"/>
          <p14:tracePt t="25553" x="3213100" y="882650"/>
          <p14:tracePt t="25570" x="3219450" y="869950"/>
          <p14:tracePt t="25587" x="3219450" y="850900"/>
          <p14:tracePt t="25603" x="3219450" y="825500"/>
          <p14:tracePt t="25619" x="3219450" y="806450"/>
          <p14:tracePt t="25636" x="3219450" y="781050"/>
          <p14:tracePt t="25653" x="3219450" y="762000"/>
          <p14:tracePt t="25670" x="3213100" y="742950"/>
          <p14:tracePt t="25687" x="3206750" y="736600"/>
          <p14:tracePt t="25703" x="3200400" y="736600"/>
          <p14:tracePt t="25707" x="3187700" y="736600"/>
          <p14:tracePt t="25719" x="3181350" y="736600"/>
          <p14:tracePt t="25737" x="3136900" y="730250"/>
          <p14:tracePt t="25753" x="3073400" y="730250"/>
          <p14:tracePt t="25770" x="2978150" y="730250"/>
          <p14:tracePt t="25785" x="2933700" y="736600"/>
          <p14:tracePt t="25803" x="2882900" y="736600"/>
          <p14:tracePt t="25820" x="2870200" y="736600"/>
          <p14:tracePt t="25837" x="2857500" y="736600"/>
          <p14:tracePt t="25899" x="2844800" y="736600"/>
          <p14:tracePt t="25907" x="2838450" y="742950"/>
          <p14:tracePt t="25920" x="2813050" y="749300"/>
          <p14:tracePt t="25937" x="2794000" y="755650"/>
          <p14:tracePt t="25952" x="2781300" y="768350"/>
          <p14:tracePt t="25970" x="2768600" y="781050"/>
          <p14:tracePt t="25976" x="2762250" y="787400"/>
          <p14:tracePt t="25986" x="2755900" y="793750"/>
          <p14:tracePt t="26004" x="2736850" y="806450"/>
          <p14:tracePt t="26021" x="2724150" y="812800"/>
          <p14:tracePt t="26027" x="2717800" y="812800"/>
          <p14:tracePt t="26056" x="2711450" y="819150"/>
          <p14:tracePt t="26075" x="2711450" y="825500"/>
          <p14:tracePt t="26081" x="2705100" y="825500"/>
          <p14:tracePt t="26090" x="2705100" y="831850"/>
          <p14:tracePt t="26104" x="2705100" y="857250"/>
          <p14:tracePt t="26120" x="2705100" y="863600"/>
          <p14:tracePt t="26138" x="2711450" y="895350"/>
          <p14:tracePt t="26154" x="2711450" y="901700"/>
          <p14:tracePt t="26204" x="2730500" y="901700"/>
          <p14:tracePt t="26221" x="2825750" y="901700"/>
          <p14:tracePt t="26237" x="2921000" y="895350"/>
          <p14:tracePt t="26254" x="2990850" y="882650"/>
          <p14:tracePt t="26270" x="3016250" y="876300"/>
          <p14:tracePt t="26271" x="3054350" y="869950"/>
          <p14:tracePt t="26286" x="3086100" y="857250"/>
          <p14:tracePt t="26303" x="3155950" y="825500"/>
          <p14:tracePt t="26320" x="3187700" y="800100"/>
          <p14:tracePt t="26339" x="3206750" y="781050"/>
          <p14:tracePt t="26354" x="3225800" y="762000"/>
          <p14:tracePt t="26371" x="3232150" y="749300"/>
          <p14:tracePt t="26386" x="3232150" y="736600"/>
          <p14:tracePt t="26404" x="3232150" y="730250"/>
          <p14:tracePt t="26421" x="3213100" y="717550"/>
          <p14:tracePt t="26438" x="3149600" y="685800"/>
          <p14:tracePt t="26453" x="3117850" y="673100"/>
          <p14:tracePt t="26455" x="3092450" y="660400"/>
          <p14:tracePt t="26473" x="3054350" y="647700"/>
          <p14:tracePt t="26487" x="3035300" y="635000"/>
          <p14:tracePt t="26505" x="2997200" y="622300"/>
          <p14:tracePt t="26522" x="2984500" y="615950"/>
          <p14:tracePt t="26537" x="2978150" y="615950"/>
          <p14:tracePt t="26571" x="2965450" y="615950"/>
          <p14:tracePt t="26587" x="2921000" y="615950"/>
          <p14:tracePt t="26603" x="2857500" y="622300"/>
          <p14:tracePt t="26621" x="2819400" y="635000"/>
          <p14:tracePt t="26636" x="2787650" y="647700"/>
          <p14:tracePt t="26653" x="2762250" y="654050"/>
          <p14:tracePt t="26670" x="2743200" y="666750"/>
          <p14:tracePt t="26687" x="2736850" y="673100"/>
          <p14:tracePt t="26692" x="2730500" y="679450"/>
          <p14:tracePt t="26703" x="2724150" y="685800"/>
          <p14:tracePt t="26705" x="2717800" y="698500"/>
          <p14:tracePt t="26721" x="2705100" y="717550"/>
          <p14:tracePt t="26739" x="2686050" y="742950"/>
          <p14:tracePt t="26753" x="2673350" y="774700"/>
          <p14:tracePt t="26771" x="2673350" y="800100"/>
          <p14:tracePt t="26788" x="2686050" y="831850"/>
          <p14:tracePt t="26803" x="2692400" y="850900"/>
          <p14:tracePt t="26820" x="2711450" y="876300"/>
          <p14:tracePt t="26837" x="2736850" y="889000"/>
          <p14:tracePt t="26855" x="2781300" y="914400"/>
          <p14:tracePt t="26871" x="2838450" y="933450"/>
          <p14:tracePt t="26887" x="2882900" y="946150"/>
          <p14:tracePt t="26904" x="2940050" y="952500"/>
          <p14:tracePt t="26921" x="2971800" y="952500"/>
          <p14:tracePt t="26925" x="3003550" y="952500"/>
          <p14:tracePt t="26936" x="3016250" y="952500"/>
          <p14:tracePt t="26939" x="3028950" y="952500"/>
          <p14:tracePt t="26954" x="3048000" y="952500"/>
          <p14:tracePt t="26957" x="3079750" y="946150"/>
          <p14:tracePt t="26971" x="3105150" y="939800"/>
          <p14:tracePt t="26986" x="3117850" y="933450"/>
          <p14:tracePt t="27003" x="3124200" y="927100"/>
          <p14:tracePt t="27110" x="3130550" y="927100"/>
          <p14:tracePt t="27122" x="3136900" y="914400"/>
          <p14:tracePt t="27155" x="3136900" y="908050"/>
          <p14:tracePt t="27321" x="3136900" y="914400"/>
          <p14:tracePt t="27338" x="3136900" y="920750"/>
          <p14:tracePt t="27355" x="3136900" y="933450"/>
          <p14:tracePt t="27373" x="3136900" y="939800"/>
          <p14:tracePt t="27389" x="3149600" y="946150"/>
          <p14:tracePt t="27394" x="3175000" y="946150"/>
          <p14:tracePt t="27403" x="3219450" y="946150"/>
          <p14:tracePt t="27406" x="3295650" y="952500"/>
          <p14:tracePt t="27420" x="3378200" y="958850"/>
          <p14:tracePt t="27422" x="3473450" y="958850"/>
          <p14:tracePt t="27442" x="3581400" y="958850"/>
          <p14:tracePt t="27445" x="3663950" y="952500"/>
          <p14:tracePt t="27454" x="3822700" y="920750"/>
          <p14:tracePt t="27471" x="3937000" y="895350"/>
          <p14:tracePt t="27488" x="4032250" y="882650"/>
          <p14:tracePt t="27505" x="4070350" y="876300"/>
          <p14:tracePt t="27521" x="4076700" y="876300"/>
          <p14:tracePt t="27538" x="4089400" y="876300"/>
          <p14:tracePt t="27554" x="4102100" y="882650"/>
          <p14:tracePt t="27570" x="4127500" y="889000"/>
          <p14:tracePt t="27587" x="4152900" y="889000"/>
          <p14:tracePt t="27604" x="4178300" y="869950"/>
          <p14:tracePt t="27621" x="4197350" y="838200"/>
          <p14:tracePt t="27638" x="4197350" y="806450"/>
          <p14:tracePt t="27655" x="4197350" y="781050"/>
          <p14:tracePt t="27672" x="4197350" y="762000"/>
          <p14:tracePt t="27688" x="4197350" y="755650"/>
          <p14:tracePt t="27689" x="4197350" y="749300"/>
          <p14:tracePt t="27704" x="4197350" y="742950"/>
          <p14:tracePt t="27706" x="4191000" y="736600"/>
          <p14:tracePt t="27724" x="4184650" y="723900"/>
          <p14:tracePt t="27738" x="4165600" y="704850"/>
          <p14:tracePt t="27755" x="4133850" y="685800"/>
          <p14:tracePt t="27771" x="4076700" y="666750"/>
          <p14:tracePt t="27792" x="4013200" y="647700"/>
          <p14:tracePt t="27805" x="3949700" y="635000"/>
          <p14:tracePt t="27822" x="3911600" y="628650"/>
          <p14:tracePt t="27827" x="3898900" y="628650"/>
          <p14:tracePt t="27837" x="3886200" y="628650"/>
          <p14:tracePt t="27854" x="3879850" y="628650"/>
          <p14:tracePt t="27872" x="3873500" y="628650"/>
          <p14:tracePt t="27889" x="3867150" y="628650"/>
          <p14:tracePt t="27905" x="3854450" y="635000"/>
          <p14:tracePt t="27921" x="3829050" y="654050"/>
          <p14:tracePt t="27925" x="3816350" y="660400"/>
          <p14:tracePt t="27938" x="3810000" y="673100"/>
          <p14:tracePt t="27939" x="3797300" y="692150"/>
          <p14:tracePt t="27956" x="3784600" y="704850"/>
          <p14:tracePt t="27972" x="3771900" y="730250"/>
          <p14:tracePt t="27989" x="3771900" y="742950"/>
          <p14:tracePt t="28005" x="3771900" y="762000"/>
          <p14:tracePt t="28020" x="3790950" y="793750"/>
          <p14:tracePt t="28039" x="3810000" y="812800"/>
          <p14:tracePt t="28055" x="3848100" y="831850"/>
          <p14:tracePt t="28072" x="3886200" y="838200"/>
          <p14:tracePt t="28087" x="3949700" y="850900"/>
          <p14:tracePt t="28106" x="4032250" y="863600"/>
          <p14:tracePt t="28121" x="4178300" y="876300"/>
          <p14:tracePt t="28124" x="4248150" y="876300"/>
          <p14:tracePt t="28139" x="4343400" y="876300"/>
          <p14:tracePt t="28154" x="4375150" y="876300"/>
          <p14:tracePt t="28157" x="4387850" y="876300"/>
          <p14:tracePt t="28171" x="4400550" y="869950"/>
          <p14:tracePt t="28270" x="4394200" y="869950"/>
          <p14:tracePt t="28279" x="4387850" y="869950"/>
          <p14:tracePt t="28288" x="4381500" y="869950"/>
          <p14:tracePt t="28306" x="4324350" y="825500"/>
          <p14:tracePt t="28322" x="4298950" y="806450"/>
          <p14:tracePt t="38523" x="4305300" y="806450"/>
          <p14:tracePt t="38531" x="4318000" y="819150"/>
          <p14:tracePt t="38548" x="4356100" y="831850"/>
          <p14:tracePt t="38563" x="4394200" y="850900"/>
          <p14:tracePt t="38580" x="4425950" y="869950"/>
          <p14:tracePt t="38597" x="4445000" y="895350"/>
          <p14:tracePt t="38613" x="4470400" y="933450"/>
          <p14:tracePt t="38630" x="4489450" y="965200"/>
          <p14:tracePt t="38636" x="4502150" y="984250"/>
          <p14:tracePt t="38647" x="4514850" y="1003300"/>
          <p14:tracePt t="38663" x="4540250" y="1028700"/>
          <p14:tracePt t="38668" x="4552950" y="1047750"/>
          <p14:tracePt t="38680" x="4565650" y="1054100"/>
          <p14:tracePt t="38697" x="4597400" y="1098550"/>
          <p14:tracePt t="38715" x="4622800" y="1123950"/>
          <p14:tracePt t="38731" x="4654550" y="1162050"/>
          <p14:tracePt t="38747" x="4692650" y="1219200"/>
          <p14:tracePt t="38764" x="4724400" y="1263650"/>
          <p14:tracePt t="38780" x="4743450" y="1295400"/>
          <p14:tracePt t="38798" x="4768850" y="1314450"/>
          <p14:tracePt t="38813" x="4806950" y="1327150"/>
          <p14:tracePt t="38831" x="4832350" y="1327150"/>
          <p14:tracePt t="38848" x="4851400" y="1320800"/>
          <p14:tracePt t="38852" x="4870450" y="1308100"/>
          <p14:tracePt t="38863" x="4895850" y="1289050"/>
          <p14:tracePt t="38881" x="4933950" y="1276350"/>
          <p14:tracePt t="38898" x="4978400" y="1270000"/>
          <p14:tracePt t="38913" x="5016500" y="1263650"/>
          <p14:tracePt t="38915" x="5022850" y="1263650"/>
          <p14:tracePt t="38931" x="5041900" y="1263650"/>
          <p14:tracePt t="38948" x="5048250" y="1263650"/>
          <p14:tracePt t="38965" x="5048250" y="1257300"/>
          <p14:tracePt t="38983" x="5073650" y="1231900"/>
          <p14:tracePt t="38998" x="5092700" y="1212850"/>
          <p14:tracePt t="39013" x="5105400" y="1206500"/>
          <p14:tracePt t="39048" x="5105400" y="1225550"/>
          <p14:tracePt t="39065" x="5105400" y="1257300"/>
          <p14:tracePt t="39081" x="5105400" y="1282700"/>
          <p14:tracePt t="39098" x="5105400" y="1289050"/>
          <p14:tracePt t="39115" x="5124450" y="1295400"/>
          <p14:tracePt t="39119" x="5162550" y="1295400"/>
          <p14:tracePt t="39130" x="5219700" y="1295400"/>
          <p14:tracePt t="39147" x="5391150" y="1282700"/>
          <p14:tracePt t="39151" x="5492750" y="1263650"/>
          <p14:tracePt t="39164" x="5594350" y="1244600"/>
          <p14:tracePt t="39183" x="5867400" y="1193800"/>
          <p14:tracePt t="39198" x="6000750" y="1181100"/>
          <p14:tracePt t="39215" x="6057900" y="1174750"/>
          <p14:tracePt t="39231" x="6076950" y="1174750"/>
          <p14:tracePt t="39247" x="6096000" y="1168400"/>
          <p14:tracePt t="39265" x="6108700" y="1168400"/>
          <p14:tracePt t="39298" x="6121400" y="1168400"/>
          <p14:tracePt t="39314" x="6153150" y="1162050"/>
          <p14:tracePt t="39331" x="6191250" y="1143000"/>
          <p14:tracePt t="39347" x="6210300" y="1130300"/>
          <p14:tracePt t="39365" x="6223000" y="1117600"/>
          <p14:tracePt t="39369" x="6229350" y="1117600"/>
          <p14:tracePt t="39380" x="6235700" y="1117600"/>
          <p14:tracePt t="39382" x="6235700" y="1111250"/>
          <p14:tracePt t="39397" x="6242050" y="1111250"/>
          <p14:tracePt t="39416" x="6261100" y="1111250"/>
          <p14:tracePt t="39432" x="6273800" y="1104900"/>
          <p14:tracePt t="39448" x="6280150" y="1104900"/>
          <p14:tracePt t="39464" x="6286500" y="1098550"/>
          <p14:tracePt t="39481" x="6299200" y="1085850"/>
          <p14:tracePt t="39498" x="6318250" y="1060450"/>
          <p14:tracePt t="39515" x="6324600" y="1047750"/>
          <p14:tracePt t="39532" x="6330950" y="1035050"/>
          <p14:tracePt t="39547" x="6330950" y="1028700"/>
          <p14:tracePt t="39655" x="6330950" y="1035050"/>
          <p14:tracePt t="39671" x="6330950" y="1041400"/>
          <p14:tracePt t="39680" x="6330950" y="1054100"/>
          <p14:tracePt t="39699" x="6337300" y="1066800"/>
          <p14:tracePt t="39716" x="6413500" y="1104900"/>
          <p14:tracePt t="39732" x="6445250" y="1111250"/>
          <p14:tracePt t="39737" x="6464300" y="1117600"/>
          <p14:tracePt t="39747" x="6508750" y="1117600"/>
          <p14:tracePt t="39748" x="6546850" y="1123950"/>
          <p14:tracePt t="39764" x="6584950" y="1123950"/>
          <p14:tracePt t="39767" x="6616700" y="1123950"/>
          <p14:tracePt t="39781" x="6635750" y="1123950"/>
          <p14:tracePt t="39798" x="6680200" y="1123950"/>
          <p14:tracePt t="39815" x="6692900" y="1123950"/>
          <p14:tracePt t="39832" x="6756400" y="1123950"/>
          <p14:tracePt t="39848" x="6851650" y="1130300"/>
          <p14:tracePt t="39864" x="6953250" y="1136650"/>
          <p14:tracePt t="39882" x="7061200" y="1143000"/>
          <p14:tracePt t="39898" x="7131050" y="1143000"/>
          <p14:tracePt t="39915" x="7150100" y="1136650"/>
          <p14:tracePt t="39932" x="7175500" y="1130300"/>
          <p14:tracePt t="39948" x="7200900" y="1130300"/>
          <p14:tracePt t="39951" x="7213600" y="1130300"/>
          <p14:tracePt t="39964" x="7232650" y="1130300"/>
          <p14:tracePt t="39966" x="7258050" y="1130300"/>
          <p14:tracePt t="39981" x="7289800" y="1130300"/>
          <p14:tracePt t="39998" x="7416800" y="1123950"/>
          <p14:tracePt t="40016" x="7499350" y="1117600"/>
          <p14:tracePt t="40032" x="7562850" y="1117600"/>
          <p14:tracePt t="40048" x="7575550" y="1117600"/>
          <p14:tracePt t="40050" x="7581900" y="1117600"/>
          <p14:tracePt t="40066" x="7588250" y="1111250"/>
          <p14:tracePt t="40081" x="7600950" y="1111250"/>
          <p14:tracePt t="40099" x="7620000" y="1111250"/>
          <p14:tracePt t="40115" x="7639050" y="1111250"/>
          <p14:tracePt t="40132" x="7651750" y="1117600"/>
          <p14:tracePt t="40223" x="7645400" y="1117600"/>
          <p14:tracePt t="42695" x="7639050" y="1111250"/>
          <p14:tracePt t="42704" x="7639050" y="1104900"/>
          <p14:tracePt t="42717" x="7632700" y="1060450"/>
          <p14:tracePt t="42735" x="7620000" y="1028700"/>
          <p14:tracePt t="42751" x="7613650" y="1016000"/>
          <p14:tracePt t="42768" x="7600950" y="990600"/>
          <p14:tracePt t="42784" x="7600950" y="977900"/>
          <p14:tracePt t="42977" x="7594600" y="977900"/>
          <p14:tracePt t="42984" x="7581900" y="984250"/>
          <p14:tracePt t="43002" x="7493000" y="1022350"/>
          <p14:tracePt t="43018" x="7366000" y="1066800"/>
          <p14:tracePt t="43035" x="7200900" y="1111250"/>
          <p14:tracePt t="43052" x="7086600" y="1136650"/>
          <p14:tracePt t="43069" x="7023100" y="1149350"/>
          <p14:tracePt t="43085" x="6991350" y="1149350"/>
          <p14:tracePt t="43101" x="6946900" y="1155700"/>
          <p14:tracePt t="43104" x="6908800" y="1155700"/>
          <p14:tracePt t="43117" x="6845300" y="1155700"/>
          <p14:tracePt t="43119" x="6794500" y="1155700"/>
          <p14:tracePt t="43133" x="6680200" y="1162050"/>
          <p14:tracePt t="43152" x="6311900" y="1181100"/>
          <p14:tracePt t="43168" x="6013450" y="1212850"/>
          <p14:tracePt t="43184" x="5791200" y="1225550"/>
          <p14:tracePt t="43201" x="5632450" y="1212850"/>
          <p14:tracePt t="43207" x="5588000" y="1200150"/>
          <p14:tracePt t="43217" x="5543550" y="1187450"/>
          <p14:tracePt t="43235" x="5448300" y="1174750"/>
          <p14:tracePt t="43241" x="5365750" y="1168400"/>
          <p14:tracePt t="43250" x="5264150" y="1162050"/>
          <p14:tracePt t="43267" x="4933950" y="1174750"/>
          <p14:tracePt t="43285" x="4533900" y="1225550"/>
          <p14:tracePt t="43301" x="4127500" y="1289050"/>
          <p14:tracePt t="43318" x="3854450" y="1333500"/>
          <p14:tracePt t="43335" x="3670300" y="1365250"/>
          <p14:tracePt t="43340" x="3657600" y="1365250"/>
          <p14:tracePt t="43368" x="3651250" y="1371600"/>
          <p14:tracePt t="43385" x="3600450" y="1390650"/>
          <p14:tracePt t="43402" x="3460750" y="1428750"/>
          <p14:tracePt t="43417" x="3295650" y="1460500"/>
          <p14:tracePt t="43434" x="3130550" y="1479550"/>
          <p14:tracePt t="43452" x="3003550" y="1511300"/>
          <p14:tracePt t="43468" x="2971800" y="1530350"/>
          <p14:tracePt t="43485" x="2971800" y="1536700"/>
          <p14:tracePt t="43519" x="2959100" y="1543050"/>
          <p14:tracePt t="43535" x="2921000" y="1555750"/>
          <p14:tracePt t="43551" x="2851150" y="1568450"/>
          <p14:tracePt t="43555" x="2813050" y="1568450"/>
          <p14:tracePt t="43567" x="2787650" y="1574800"/>
          <p14:tracePt t="43584" x="2762250" y="1581150"/>
          <p14:tracePt t="43677" x="2755900" y="1581150"/>
          <p14:tracePt t="43684" x="2749550" y="1587500"/>
          <p14:tracePt t="43700" x="2730500" y="1587500"/>
          <p14:tracePt t="43718" x="2724150" y="1587500"/>
          <p14:tracePt t="43754" x="2717800" y="1587500"/>
          <p14:tracePt t="43772" x="2711450" y="1587500"/>
          <p14:tracePt t="43785" x="2705100" y="1587500"/>
          <p14:tracePt t="43802" x="2673350" y="1587500"/>
          <p14:tracePt t="43819" x="2616200" y="1587500"/>
          <p14:tracePt t="43834" x="2571750" y="1581150"/>
          <p14:tracePt t="43838" x="2552700" y="1581150"/>
          <p14:tracePt t="43851" x="2514600" y="1581150"/>
          <p14:tracePt t="43855" x="2501900" y="1574800"/>
          <p14:tracePt t="43869" x="2476500" y="1568450"/>
          <p14:tracePt t="43919" x="2476500" y="1562100"/>
          <p14:tracePt t="43935" x="2476500" y="1555750"/>
          <p14:tracePt t="43952" x="2476500" y="1549400"/>
          <p14:tracePt t="43969" x="2470150" y="1549400"/>
          <p14:tracePt t="44025" x="2470150" y="1543050"/>
          <p14:tracePt t="44030" x="2470150" y="1536700"/>
          <p14:tracePt t="44036" x="2470150" y="1530350"/>
          <p14:tracePt t="44051" x="2476500" y="1511300"/>
          <p14:tracePt t="44069" x="2495550" y="1473200"/>
          <p14:tracePt t="44087" x="2501900" y="1454150"/>
          <p14:tracePt t="44102" x="2501900" y="1447800"/>
          <p14:tracePt t="44119" x="2501900" y="1441450"/>
          <p14:tracePt t="44135" x="2508250" y="1428750"/>
          <p14:tracePt t="44152" x="2514600" y="1422400"/>
          <p14:tracePt t="44168" x="2520950" y="1409700"/>
          <p14:tracePt t="44186" x="2527300" y="1403350"/>
          <p14:tracePt t="44202" x="2533650" y="1390650"/>
          <p14:tracePt t="44219" x="2540000" y="1377950"/>
          <p14:tracePt t="44223" x="2546350" y="1371600"/>
          <p14:tracePt t="44234" x="2546350" y="1365250"/>
          <p14:tracePt t="44252" x="2552700" y="1352550"/>
          <p14:tracePt t="44269" x="2559050" y="1339850"/>
          <p14:tracePt t="44285" x="2559050" y="1327150"/>
          <p14:tracePt t="44290" x="2559050" y="1320800"/>
          <p14:tracePt t="44301" x="2559050" y="1314450"/>
          <p14:tracePt t="44320" x="2546350" y="1295400"/>
          <p14:tracePt t="44336" x="2533650" y="1282700"/>
          <p14:tracePt t="44352" x="2520950" y="1263650"/>
          <p14:tracePt t="44369" x="2489200" y="1238250"/>
          <p14:tracePt t="44374" x="2476500" y="1225550"/>
          <p14:tracePt t="44388" x="2444750" y="1206500"/>
          <p14:tracePt t="44401" x="2381250" y="1174750"/>
          <p14:tracePt t="44425" x="2254250" y="1111250"/>
          <p14:tracePt t="44434" x="2190750" y="1073150"/>
          <p14:tracePt t="44452" x="2082800" y="1009650"/>
          <p14:tracePt t="44469" x="2006600" y="984250"/>
          <p14:tracePt t="44485" x="1981200" y="977900"/>
          <p14:tracePt t="44489" x="1968500" y="971550"/>
          <p14:tracePt t="44501" x="1962150" y="971550"/>
          <p14:tracePt t="44518" x="1955800" y="971550"/>
          <p14:tracePt t="44536" x="1949450" y="971550"/>
          <p14:tracePt t="44553" x="1943100" y="971550"/>
          <p14:tracePt t="44570" x="1936750" y="977900"/>
          <p14:tracePt t="44586" x="1930400" y="990600"/>
          <p14:tracePt t="44602" x="1917700" y="1022350"/>
          <p14:tracePt t="44619" x="1911350" y="1073150"/>
          <p14:tracePt t="44636" x="1917700" y="1117600"/>
          <p14:tracePt t="44653" x="1955800" y="1168400"/>
          <p14:tracePt t="44669" x="2012950" y="1219200"/>
          <p14:tracePt t="44685" x="2101850" y="1276350"/>
          <p14:tracePt t="44703" x="2178050" y="1320800"/>
          <p14:tracePt t="44721" x="2273300" y="1365250"/>
          <p14:tracePt t="44736" x="2311400" y="1390650"/>
          <p14:tracePt t="44753" x="2330450" y="1397000"/>
          <p14:tracePt t="44768" x="2349500" y="1403350"/>
          <p14:tracePt t="44772" x="2355850" y="1403350"/>
          <p14:tracePt t="44785" x="2362200" y="1403350"/>
          <p14:tracePt t="44948" x="2368550" y="1403350"/>
          <p14:tracePt t="44964" x="2374900" y="1403350"/>
          <p14:tracePt t="44986" x="2381250" y="1397000"/>
          <p14:tracePt t="45053" x="2393950" y="1403350"/>
          <p14:tracePt t="45068" x="2432050" y="1409700"/>
          <p14:tracePt t="45086" x="2489200" y="1416050"/>
          <p14:tracePt t="45108" x="2552700" y="1416050"/>
          <p14:tracePt t="45123" x="2571750" y="1409700"/>
          <p14:tracePt t="45135" x="2578100" y="1409700"/>
          <p14:tracePt t="45153" x="2597150" y="1403350"/>
          <p14:tracePt t="45170" x="2609850" y="1403350"/>
          <p14:tracePt t="45185" x="2635250" y="1403350"/>
          <p14:tracePt t="45203" x="2660650" y="1403350"/>
          <p14:tracePt t="45220" x="2686050" y="1397000"/>
          <p14:tracePt t="45236" x="2692400" y="1397000"/>
          <p14:tracePt t="45252" x="2692400" y="1390650"/>
          <p14:tracePt t="45342" x="2698750" y="1390650"/>
          <p14:tracePt t="45349" x="2698750" y="1384300"/>
          <p14:tracePt t="45354" x="2717800" y="1377950"/>
          <p14:tracePt t="45369" x="2736850" y="1371600"/>
          <p14:tracePt t="45387" x="2774950" y="1358900"/>
          <p14:tracePt t="45405" x="2819400" y="1346200"/>
          <p14:tracePt t="45420" x="2832100" y="1339850"/>
          <p14:tracePt t="45454" x="2863850" y="1339850"/>
          <p14:tracePt t="45470" x="2889250" y="1346200"/>
          <p14:tracePt t="45487" x="2946400" y="1346200"/>
          <p14:tracePt t="45491" x="2990850" y="1352550"/>
          <p14:tracePt t="45502" x="3016250" y="1352550"/>
          <p14:tracePt t="45504" x="3054350" y="1358900"/>
          <p14:tracePt t="45520" x="3162300" y="1390650"/>
          <p14:tracePt t="45535" x="3213100" y="1409700"/>
          <p14:tracePt t="45536" x="3295650" y="1435100"/>
          <p14:tracePt t="45554" x="3409950" y="1460500"/>
          <p14:tracePt t="45570" x="3536950" y="1473200"/>
          <p14:tracePt t="45587" x="3644900" y="1473200"/>
          <p14:tracePt t="45604" x="3714750" y="1473200"/>
          <p14:tracePt t="45619" x="3759200" y="1473200"/>
          <p14:tracePt t="45635" x="3810000" y="1466850"/>
          <p14:tracePt t="45654" x="3867150" y="1466850"/>
          <p14:tracePt t="45670" x="3937000" y="1466850"/>
          <p14:tracePt t="45687" x="3994150" y="1473200"/>
          <p14:tracePt t="45703" x="4032250" y="1473200"/>
          <p14:tracePt t="45707" x="4038600" y="1473200"/>
          <p14:tracePt t="45770" x="4038600" y="1479550"/>
          <p14:tracePt t="45779" x="4044950" y="1479550"/>
          <p14:tracePt t="45785" x="4051300" y="1479550"/>
          <p14:tracePt t="45804" x="4064000" y="1485900"/>
          <p14:tracePt t="45820" x="4076700" y="1485900"/>
          <p14:tracePt t="45871" x="4089400" y="1485900"/>
          <p14:tracePt t="45887" x="4114800" y="1485900"/>
          <p14:tracePt t="45902" x="4140200" y="1492250"/>
          <p14:tracePt t="45919" x="4165600" y="1498600"/>
          <p14:tracePt t="45935" x="4216400" y="1498600"/>
          <p14:tracePt t="45953" x="4260850" y="1498600"/>
          <p14:tracePt t="45962" x="4311650" y="1498600"/>
          <p14:tracePt t="45969" x="4330700" y="1492250"/>
          <p14:tracePt t="45987" x="4381500" y="1473200"/>
          <p14:tracePt t="46004" x="4400550" y="1454150"/>
          <p14:tracePt t="46020" x="4413250" y="1447800"/>
          <p14:tracePt t="46037" x="4419600" y="1435100"/>
          <p14:tracePt t="46054" x="4419600" y="1428750"/>
          <p14:tracePt t="46070" x="4419600" y="1422400"/>
          <p14:tracePt t="46107" x="4425950" y="1403350"/>
          <p14:tracePt t="46137" x="4425950" y="1397000"/>
          <p14:tracePt t="48324" x="4419600" y="1397000"/>
          <p14:tracePt t="48329" x="4413250" y="1397000"/>
          <p14:tracePt t="48337" x="4400550" y="1390650"/>
          <p14:tracePt t="48356" x="4375150" y="1390650"/>
          <p14:tracePt t="48372" x="4349750" y="1390650"/>
          <p14:tracePt t="48388" x="4330700" y="1390650"/>
          <p14:tracePt t="48406" x="4286250" y="1390650"/>
          <p14:tracePt t="48423" x="4159250" y="1390650"/>
          <p14:tracePt t="48440" x="4025900" y="1384300"/>
          <p14:tracePt t="48457" x="3860800" y="1390650"/>
          <p14:tracePt t="48473" x="3771900" y="1397000"/>
          <p14:tracePt t="48490" x="3663950" y="1409700"/>
          <p14:tracePt t="48505" x="3619500" y="1409700"/>
          <p14:tracePt t="48508" x="3568700" y="1416050"/>
          <p14:tracePt t="48523" x="3460750" y="1422400"/>
          <p14:tracePt t="48538" x="3289300" y="1441450"/>
          <p14:tracePt t="48556" x="3098800" y="1454150"/>
          <p14:tracePt t="48573" x="2857500" y="1473200"/>
          <p14:tracePt t="48590" x="2578100" y="1492250"/>
          <p14:tracePt t="48595" x="2470150" y="1492250"/>
          <p14:tracePt t="48604" x="2355850" y="1485900"/>
          <p14:tracePt t="48623" x="2159000" y="1460500"/>
          <p14:tracePt t="48639" x="2038350" y="1435100"/>
          <p14:tracePt t="48656" x="1949450" y="1416050"/>
          <p14:tracePt t="48672" x="1892300" y="1409700"/>
          <p14:tracePt t="48689" x="1841500" y="1416050"/>
          <p14:tracePt t="48707" x="1797050" y="1454150"/>
          <p14:tracePt t="48710" x="1784350" y="1479550"/>
          <p14:tracePt t="48722" x="1771650" y="1504950"/>
          <p14:tracePt t="48724" x="1771650" y="1530350"/>
          <p14:tracePt t="48739" x="1778000" y="1568450"/>
          <p14:tracePt t="48756" x="1784350" y="1574800"/>
          <p14:tracePt t="48759" x="1797050" y="1581150"/>
          <p14:tracePt t="48772" x="1803400" y="1587500"/>
          <p14:tracePt t="48773" x="1816100" y="1593850"/>
          <p14:tracePt t="48792" x="1835150" y="1600200"/>
          <p14:tracePt t="48806" x="1841500" y="1631950"/>
          <p14:tracePt t="48823" x="1847850" y="1682750"/>
          <p14:tracePt t="48839" x="1854200" y="1752600"/>
          <p14:tracePt t="48855" x="1866900" y="1828800"/>
          <p14:tracePt t="48873" x="1892300" y="1892300"/>
          <p14:tracePt t="48888" x="1911350" y="1936750"/>
          <p14:tracePt t="48906" x="1924050" y="1943100"/>
          <p14:tracePt t="48940" x="1936750" y="1943100"/>
          <p14:tracePt t="48956" x="2012950" y="1924050"/>
          <p14:tracePt t="48973" x="2019300" y="1924050"/>
          <p14:tracePt t="49006" x="2038350" y="1924050"/>
          <p14:tracePt t="49024" x="2063750" y="1917700"/>
          <p14:tracePt t="49038" x="2089150" y="1905000"/>
          <p14:tracePt t="49056" x="2120900" y="1885950"/>
          <p14:tracePt t="49074" x="2139950" y="1866900"/>
          <p14:tracePt t="49088" x="2139950" y="1854200"/>
          <p14:tracePt t="49107" x="2101850" y="1847850"/>
          <p14:tracePt t="49123" x="2095500" y="1841500"/>
          <p14:tracePt t="51120" x="2101850" y="1841500"/>
          <p14:tracePt t="51130" x="2108200" y="1841500"/>
          <p14:tracePt t="51142" x="2146300" y="1835150"/>
          <p14:tracePt t="51160" x="2190750" y="1828800"/>
          <p14:tracePt t="51175" x="2235200" y="1809750"/>
          <p14:tracePt t="51192" x="2292350" y="1797050"/>
          <p14:tracePt t="51208" x="2349500" y="1778000"/>
          <p14:tracePt t="51213" x="2374900" y="1778000"/>
          <p14:tracePt t="51223" x="2381250" y="1771650"/>
          <p14:tracePt t="51241" x="2387600" y="1771650"/>
          <p14:tracePt t="51258" x="2393950" y="1765300"/>
          <p14:tracePt t="51274" x="2413000" y="1758950"/>
          <p14:tracePt t="51293" x="2451100" y="1752600"/>
          <p14:tracePt t="51308" x="2508250" y="1739900"/>
          <p14:tracePt t="51325" x="2565400" y="1727200"/>
          <p14:tracePt t="51340" x="2641600" y="1695450"/>
          <p14:tracePt t="51343" x="2679700" y="1682750"/>
          <p14:tracePt t="51358" x="2730500" y="1676400"/>
          <p14:tracePt t="51377" x="2762250" y="1670050"/>
          <p14:tracePt t="51391" x="2768600" y="1663700"/>
          <p14:tracePt t="51408" x="2787650" y="1657350"/>
          <p14:tracePt t="51423" x="2813050" y="1651000"/>
          <p14:tracePt t="51440" x="2863850" y="1625600"/>
          <p14:tracePt t="51458" x="2940050" y="1593850"/>
          <p14:tracePt t="51475" x="3009900" y="1549400"/>
          <p14:tracePt t="51492" x="3016250" y="1524000"/>
          <p14:tracePt t="51507" x="2971800" y="1498600"/>
          <p14:tracePt t="51525" x="2870200" y="1466850"/>
          <p14:tracePt t="51542" x="2781300" y="1460500"/>
          <p14:tracePt t="51557" x="2711450" y="1447800"/>
          <p14:tracePt t="51574" x="2673350" y="1435100"/>
          <p14:tracePt t="51591" x="2647950" y="1422400"/>
          <p14:tracePt t="51608" x="2609850" y="1397000"/>
          <p14:tracePt t="51624" x="2533650" y="1384300"/>
          <p14:tracePt t="51642" x="2413000" y="1384300"/>
          <p14:tracePt t="51657" x="2235200" y="1390650"/>
          <p14:tracePt t="51674" x="2051050" y="1409700"/>
          <p14:tracePt t="51692" x="1949450" y="1422400"/>
          <p14:tracePt t="51708" x="1911350" y="1435100"/>
          <p14:tracePt t="51773" x="1905000" y="1435100"/>
          <p14:tracePt t="51792" x="1898650" y="1466850"/>
          <p14:tracePt t="51808" x="1873250" y="1536700"/>
          <p14:tracePt t="51811" x="1866900" y="1562100"/>
          <p14:tracePt t="51824" x="1847850" y="1600200"/>
          <p14:tracePt t="51842" x="1847850" y="1644650"/>
          <p14:tracePt t="51858" x="1873250" y="1695450"/>
          <p14:tracePt t="51877" x="1898650" y="1701800"/>
          <p14:tracePt t="51893" x="1936750" y="1701800"/>
          <p14:tracePt t="51908" x="1974850" y="1695450"/>
          <p14:tracePt t="51925" x="2006600" y="1689100"/>
          <p14:tracePt t="51941" x="2012950" y="1682750"/>
          <p14:tracePt t="52012" x="2019300" y="1682750"/>
          <p14:tracePt t="52019" x="2025650" y="1682750"/>
          <p14:tracePt t="52025" x="2038350" y="1682750"/>
          <p14:tracePt t="52042" x="2070100" y="1663700"/>
          <p14:tracePt t="52058" x="2114550" y="1644650"/>
          <p14:tracePt t="52076" x="2165350" y="1631950"/>
          <p14:tracePt t="52091" x="2197100" y="1625600"/>
          <p14:tracePt t="52221" x="2203450" y="1625600"/>
          <p14:tracePt t="52228" x="2203450" y="1619250"/>
          <p14:tracePt t="52241" x="2216150" y="1612900"/>
          <p14:tracePt t="52259" x="2228850" y="1612900"/>
          <p14:tracePt t="52492" x="2235200" y="1612900"/>
          <p14:tracePt t="52777" x="2247900" y="1612900"/>
          <p14:tracePt t="52795" x="2260600" y="1612900"/>
          <p14:tracePt t="52808" x="2266950" y="1612900"/>
          <p14:tracePt t="52827" x="2273300" y="1612900"/>
          <p14:tracePt t="52843" x="2279650" y="1612900"/>
          <p14:tracePt t="52860" x="2286000" y="1612900"/>
          <p14:tracePt t="52875" x="2317750" y="1619250"/>
          <p14:tracePt t="52893" x="2355850" y="1631950"/>
          <p14:tracePt t="52910" x="2425700" y="1631950"/>
          <p14:tracePt t="52927" x="2514600" y="1631950"/>
          <p14:tracePt t="52932" x="2559050" y="1631950"/>
          <p14:tracePt t="52942" x="2590800" y="1625600"/>
          <p14:tracePt t="52960" x="2654300" y="1619250"/>
          <p14:tracePt t="52977" x="2711450" y="1606550"/>
          <p14:tracePt t="52993" x="2755900" y="1600200"/>
          <p14:tracePt t="53009" x="2794000" y="1600200"/>
          <p14:tracePt t="53027" x="2825750" y="1600200"/>
          <p14:tracePt t="53042" x="2832100" y="1600200"/>
          <p14:tracePt t="53215" x="2838450" y="1600200"/>
          <p14:tracePt t="53224" x="2838450" y="1593850"/>
          <p14:tracePt t="53229" x="2844800" y="1593850"/>
          <p14:tracePt t="53242" x="2851150" y="1593850"/>
          <p14:tracePt t="53260" x="2863850" y="1587500"/>
          <p14:tracePt t="53277" x="2889250" y="1587500"/>
          <p14:tracePt t="53293" x="2895600" y="1587500"/>
          <p14:tracePt t="53310" x="2901950" y="1587500"/>
          <p14:tracePt t="53447" x="2908300" y="1593850"/>
          <p14:tracePt t="53463" x="2914650" y="1600200"/>
          <p14:tracePt t="53477" x="2921000" y="1600200"/>
          <p14:tracePt t="53494" x="2927350" y="1600200"/>
          <p14:tracePt t="53558" x="2927350" y="1593850"/>
          <p14:tracePt t="53575" x="2927350" y="1587500"/>
          <p14:tracePt t="53594" x="2933700" y="1581150"/>
          <p14:tracePt t="53610" x="2933700" y="1574800"/>
          <p14:tracePt t="53791" x="2940050" y="1574800"/>
          <p14:tracePt t="53802" x="2946400" y="1581150"/>
          <p14:tracePt t="54228" x="2952750" y="1581150"/>
          <p14:tracePt t="54234" x="2959100" y="1574800"/>
          <p14:tracePt t="54243" x="2965450" y="1568450"/>
          <p14:tracePt t="54261" x="2978150" y="1555750"/>
          <p14:tracePt t="54267" x="2984500" y="1555750"/>
          <p14:tracePt t="54276" x="2990850" y="1549400"/>
          <p14:tracePt t="54294" x="2997200" y="1543050"/>
          <p14:tracePt t="54377" x="3003550" y="1536700"/>
          <p14:tracePt t="54412" x="3009900" y="1536700"/>
          <p14:tracePt t="54419" x="3009900" y="1530350"/>
          <p14:tracePt t="54426" x="3016250" y="1530350"/>
          <p14:tracePt t="54445" x="3022600" y="1530350"/>
          <p14:tracePt t="54982" x="3016250" y="1530350"/>
          <p14:tracePt t="54994" x="3003550" y="1530350"/>
          <p14:tracePt t="55012" x="2984500" y="1536700"/>
          <p14:tracePt t="55028" x="2952750" y="1536700"/>
          <p14:tracePt t="55043" x="2927350" y="1543050"/>
          <p14:tracePt t="55062" x="2901950" y="1549400"/>
          <p14:tracePt t="55078" x="2889250" y="1555750"/>
          <p14:tracePt t="55086" x="2876550" y="1555750"/>
          <p14:tracePt t="55093" x="2863850" y="1562100"/>
          <p14:tracePt t="55110" x="2844800" y="1568450"/>
          <p14:tracePt t="55128" x="2832100" y="1581150"/>
          <p14:tracePt t="55145" x="2825750" y="1587500"/>
          <p14:tracePt t="55161" x="2813050" y="1600200"/>
          <p14:tracePt t="55178" x="2806700" y="1600200"/>
          <p14:tracePt t="55181" x="2800350" y="1606550"/>
          <p14:tracePt t="55195" x="2794000" y="1606550"/>
          <p14:tracePt t="55211" x="2787650" y="1612900"/>
          <p14:tracePt t="55228" x="2787650" y="1619250"/>
          <p14:tracePt t="55243" x="2781300" y="1625600"/>
          <p14:tracePt t="55260" x="2768600" y="1631950"/>
          <p14:tracePt t="55277" x="2755900" y="1644650"/>
          <p14:tracePt t="55390" x="2755900" y="1663700"/>
          <p14:tracePt t="55399" x="2755900" y="1670050"/>
          <p14:tracePt t="55411" x="2749550" y="1682750"/>
          <p14:tracePt t="55429" x="2743200" y="1708150"/>
          <p14:tracePt t="55561" x="2749550" y="1708150"/>
          <p14:tracePt t="55567" x="2755900" y="1714500"/>
          <p14:tracePt t="55577" x="2774950" y="1720850"/>
          <p14:tracePt t="55595" x="2794000" y="1733550"/>
          <p14:tracePt t="55610" x="2813050" y="1733550"/>
          <p14:tracePt t="55629" x="2844800" y="1739900"/>
          <p14:tracePt t="55644" x="2876550" y="1739900"/>
          <p14:tracePt t="55663" x="2914650" y="1739900"/>
          <p14:tracePt t="55678" x="2927350" y="1739900"/>
          <p14:tracePt t="55696" x="2959100" y="1739900"/>
          <p14:tracePt t="55710" x="2978150" y="1739900"/>
          <p14:tracePt t="55729" x="3009900" y="1739900"/>
          <p14:tracePt t="55745" x="3048000" y="1739900"/>
          <p14:tracePt t="55760" x="3086100" y="1727200"/>
          <p14:tracePt t="55779" x="3111500" y="1714500"/>
          <p14:tracePt t="55795" x="3136900" y="1701800"/>
          <p14:tracePt t="55811" x="3155950" y="1689100"/>
          <p14:tracePt t="55828" x="3162300" y="1676400"/>
          <p14:tracePt t="55845" x="3162300" y="1663700"/>
          <p14:tracePt t="55861" x="3162300" y="1657350"/>
          <p14:tracePt t="55867" x="3162300" y="1651000"/>
          <p14:tracePt t="55877" x="3162300" y="1644650"/>
          <p14:tracePt t="55913" x="3162300" y="1638300"/>
          <p14:tracePt t="55928" x="3162300" y="1631950"/>
          <p14:tracePt t="55946" x="3155950" y="1619250"/>
          <p14:tracePt t="55951" x="3149600" y="1612900"/>
          <p14:tracePt t="55961" x="3143250" y="1606550"/>
          <p14:tracePt t="56033" x="3143250" y="1600200"/>
          <p14:tracePt t="56081" x="3136900" y="1600200"/>
          <p14:tracePt t="56090" x="3136900" y="1593850"/>
          <p14:tracePt t="56105" x="3136900" y="1600200"/>
          <p14:tracePt t="56129" x="3136900" y="1625600"/>
          <p14:tracePt t="56146" x="3149600" y="1663700"/>
          <p14:tracePt t="56161" x="3168650" y="1695450"/>
          <p14:tracePt t="56164" x="3175000" y="1701800"/>
          <p14:tracePt t="56178" x="3175000" y="1708150"/>
          <p14:tracePt t="56248" x="3175000" y="1714500"/>
          <p14:tracePt t="56262" x="3175000" y="1720850"/>
          <p14:tracePt t="56267" x="3181350" y="1733550"/>
          <p14:tracePt t="56279" x="3181350" y="1739900"/>
          <p14:tracePt t="56295" x="3244850" y="1778000"/>
          <p14:tracePt t="56316" x="3441700" y="1835150"/>
          <p14:tracePt t="56328" x="3486150" y="1841500"/>
          <p14:tracePt t="56346" x="3524250" y="1847850"/>
          <p14:tracePt t="56362" x="3549650" y="1847850"/>
          <p14:tracePt t="56367" x="3556000" y="1847850"/>
          <p14:tracePt t="56378" x="3562350" y="1847850"/>
          <p14:tracePt t="56496" x="3568700" y="1847850"/>
          <p14:tracePt t="56502" x="3575050" y="1847850"/>
          <p14:tracePt t="56511" x="3587750" y="1847850"/>
          <p14:tracePt t="56529" x="3625850" y="1841500"/>
          <p14:tracePt t="56547" x="3657600" y="1835150"/>
          <p14:tracePt t="56563" x="3702050" y="1828800"/>
          <p14:tracePt t="56578" x="3740150" y="1828800"/>
          <p14:tracePt t="56580" x="3759200" y="1822450"/>
          <p14:tracePt t="56596" x="3778250" y="1822450"/>
          <p14:tracePt t="56612" x="3810000" y="1822450"/>
          <p14:tracePt t="56615" x="3841750" y="1822450"/>
          <p14:tracePt t="56628" x="3854450" y="1822450"/>
          <p14:tracePt t="56629" x="3892550" y="1822450"/>
          <p14:tracePt t="56645" x="3943350" y="1822450"/>
          <p14:tracePt t="56663" x="4032250" y="1816100"/>
          <p14:tracePt t="56679" x="4083050" y="1809750"/>
          <p14:tracePt t="56697" x="4108450" y="1809750"/>
          <p14:tracePt t="56701" x="4114800" y="1809750"/>
          <p14:tracePt t="56711" x="4127500" y="1809750"/>
          <p14:tracePt t="56730" x="4146550" y="1809750"/>
          <p14:tracePt t="56746" x="4152900" y="1809750"/>
          <p14:tracePt t="56763" x="4159250" y="1809750"/>
          <p14:tracePt t="56779" x="4165600" y="1809750"/>
          <p14:tracePt t="56796" x="4178300" y="1809750"/>
          <p14:tracePt t="56801" x="4184650" y="1809750"/>
          <p14:tracePt t="56811" x="4191000" y="1809750"/>
          <p14:tracePt t="56830" x="4222750" y="1803400"/>
          <p14:tracePt t="56846" x="4254500" y="1803400"/>
          <p14:tracePt t="56863" x="4260850" y="1803400"/>
          <p14:tracePt t="56867" x="4267200" y="1803400"/>
          <p14:tracePt t="56878" x="4273550" y="1803400"/>
          <p14:tracePt t="56896" x="4279900" y="1803400"/>
          <p14:tracePt t="56913" x="4286250" y="1803400"/>
          <p14:tracePt t="56931" x="4292600" y="1803400"/>
          <p14:tracePt t="56945" x="4298950" y="1803400"/>
          <p14:tracePt t="56961" x="4318000" y="1803400"/>
          <p14:tracePt t="56978" x="4337050" y="1803400"/>
          <p14:tracePt t="56996" x="4362450" y="1797050"/>
          <p14:tracePt t="57013" x="4381500" y="1797050"/>
          <p14:tracePt t="57029" x="4387850" y="1797050"/>
          <p14:tracePt t="57046" x="4387850" y="1790700"/>
          <p14:tracePt t="57273" x="4387850" y="1797050"/>
          <p14:tracePt t="57283" x="4387850" y="1803400"/>
          <p14:tracePt t="57296" x="4400550" y="1809750"/>
          <p14:tracePt t="57314" x="4495800" y="1828800"/>
          <p14:tracePt t="57330" x="4622800" y="1841500"/>
          <p14:tracePt t="57346" x="4730750" y="1847850"/>
          <p14:tracePt t="57363" x="4800600" y="1847850"/>
          <p14:tracePt t="57379" x="4832350" y="1847850"/>
          <p14:tracePt t="57397" x="4838700" y="1847850"/>
          <p14:tracePt t="57482" x="4845050" y="1847850"/>
          <p14:tracePt t="57491" x="4851400" y="1847850"/>
          <p14:tracePt t="57497" x="4857750" y="1841500"/>
          <p14:tracePt t="57512" x="4870450" y="1841500"/>
          <p14:tracePt t="57529" x="4895850" y="1828800"/>
          <p14:tracePt t="57547" x="4914900" y="1822450"/>
          <p14:tracePt t="57563" x="4946650" y="1816100"/>
          <p14:tracePt t="57580" x="4972050" y="1816100"/>
          <p14:tracePt t="57597" x="5003800" y="1816100"/>
          <p14:tracePt t="57614" x="5035550" y="1816100"/>
          <p14:tracePt t="57630" x="5048250" y="1816100"/>
          <p14:tracePt t="57647" x="5060950" y="1816100"/>
          <p14:tracePt t="57662" x="5073650" y="1816100"/>
          <p14:tracePt t="57667" x="5080000" y="1816100"/>
          <p14:tracePt t="57679" x="5086350" y="1816100"/>
          <p14:tracePt t="57681" x="5099050" y="1816100"/>
          <p14:tracePt t="57696" x="5118100" y="1816100"/>
          <p14:tracePt t="57714" x="5143500" y="1816100"/>
          <p14:tracePt t="57730" x="5162550" y="1816100"/>
          <p14:tracePt t="57735" x="5168900" y="1816100"/>
          <p14:tracePt t="57745" x="5175250" y="1816100"/>
          <p14:tracePt t="57747" x="5181600" y="1816100"/>
          <p14:tracePt t="57762" x="5200650" y="1809750"/>
          <p14:tracePt t="57780" x="5213350" y="1809750"/>
          <p14:tracePt t="57797" x="5219700" y="1809750"/>
          <p14:tracePt t="57830" x="5226050" y="1809750"/>
          <p14:tracePt t="57848" x="5232400" y="1809750"/>
          <p14:tracePt t="57863" x="5238750" y="1809750"/>
          <p14:tracePt t="57947" x="5245100" y="1803400"/>
          <p14:tracePt t="57954" x="5257800" y="1797050"/>
          <p14:tracePt t="57962" x="5264150" y="1784350"/>
          <p14:tracePt t="57981" x="5283200" y="1771650"/>
          <p14:tracePt t="57997" x="5302250" y="1765300"/>
          <p14:tracePt t="58013" x="5327650" y="1752600"/>
          <p14:tracePt t="58017" x="5353050" y="1752600"/>
          <p14:tracePt t="58029" x="5378450" y="1752600"/>
          <p14:tracePt t="58046" x="5422900" y="1746250"/>
          <p14:tracePt t="58064" x="5454650" y="1739900"/>
          <p14:tracePt t="58081" x="5492750" y="1733550"/>
          <p14:tracePt t="58098" x="5511800" y="1727200"/>
          <p14:tracePt t="58113" x="5549900" y="1720850"/>
          <p14:tracePt t="58130" x="5600700" y="1720850"/>
          <p14:tracePt t="58149" x="5676900" y="1708150"/>
          <p14:tracePt t="58163" x="5765800" y="1701800"/>
          <p14:tracePt t="58180" x="5842000" y="1689100"/>
          <p14:tracePt t="58197" x="5905500" y="1676400"/>
          <p14:tracePt t="58214" x="5949950" y="1663700"/>
          <p14:tracePt t="58219" x="5969000" y="1663700"/>
          <p14:tracePt t="58229" x="5981700" y="1663700"/>
          <p14:tracePt t="58248" x="6000750" y="1657350"/>
          <p14:tracePt t="58264" x="6013450" y="1651000"/>
          <p14:tracePt t="58298" x="6019800" y="1631950"/>
          <p14:tracePt t="58314" x="6019800" y="1619250"/>
          <p14:tracePt t="58332" x="6019800" y="1593850"/>
          <p14:tracePt t="58348" x="6013450" y="1574800"/>
          <p14:tracePt t="58364" x="6013450" y="1568450"/>
          <p14:tracePt t="58380" x="6007100" y="1555750"/>
          <p14:tracePt t="58396" x="5994400" y="1536700"/>
          <p14:tracePt t="58413" x="5975350" y="1511300"/>
          <p14:tracePt t="58430" x="5937250" y="1485900"/>
          <p14:tracePt t="58448" x="5899150" y="1460500"/>
          <p14:tracePt t="58464" x="5861050" y="1447800"/>
          <p14:tracePt t="58481" x="5842000" y="1435100"/>
          <p14:tracePt t="58497" x="5835650" y="1428750"/>
          <p14:tracePt t="58501" x="5829300" y="1428750"/>
          <p14:tracePt t="58513" x="5822950" y="1422400"/>
          <p14:tracePt t="58515" x="5816600" y="1416050"/>
          <p14:tracePt t="58531" x="5810250" y="1416050"/>
          <p14:tracePt t="58550" x="5772150" y="1403350"/>
          <p14:tracePt t="58563" x="5753100" y="1397000"/>
          <p14:tracePt t="58580" x="5708650" y="1390650"/>
          <p14:tracePt t="58598" x="5645150" y="1384300"/>
          <p14:tracePt t="58616" x="5581650" y="1384300"/>
          <p14:tracePt t="58631" x="5556250" y="1384300"/>
          <p14:tracePt t="58647" x="5537200" y="1377950"/>
          <p14:tracePt t="58681" x="5530850" y="1377950"/>
          <p14:tracePt t="58698" x="5511800" y="1377950"/>
          <p14:tracePt t="58714" x="5467350" y="1377950"/>
          <p14:tracePt t="58731" x="5422900" y="1390650"/>
          <p14:tracePt t="58736" x="5397500" y="1403350"/>
          <p14:tracePt t="58747" x="5391150" y="1409700"/>
          <p14:tracePt t="58766" x="5359400" y="1428750"/>
          <p14:tracePt t="58781" x="5353050" y="1441450"/>
          <p14:tracePt t="58800" x="5346700" y="1460500"/>
          <p14:tracePt t="58813" x="5346700" y="1473200"/>
          <p14:tracePt t="58830" x="5346700" y="1492250"/>
          <p14:tracePt t="58834" x="5346700" y="1498600"/>
          <p14:tracePt t="58846" x="5346700" y="1504950"/>
          <p14:tracePt t="58864" x="5346700" y="1517650"/>
          <p14:tracePt t="58881" x="5353050" y="1530350"/>
          <p14:tracePt t="58896" x="5372100" y="1555750"/>
          <p14:tracePt t="58899" x="5378450" y="1562100"/>
          <p14:tracePt t="58913" x="5403850" y="1574800"/>
          <p14:tracePt t="58915" x="5422900" y="1587500"/>
          <p14:tracePt t="58930" x="5524500" y="1619250"/>
          <p14:tracePt t="58947" x="5626100" y="1638300"/>
          <p14:tracePt t="58964" x="5727700" y="1657350"/>
          <p14:tracePt t="58980" x="5784850" y="1663700"/>
          <p14:tracePt t="58997" x="5810250" y="1663700"/>
          <p14:tracePt t="59014" x="5822950" y="1663700"/>
          <p14:tracePt t="59461" x="5816600" y="1663700"/>
          <p14:tracePt t="59467" x="5810250" y="1663700"/>
          <p14:tracePt t="59486" x="5803900" y="1663700"/>
          <p14:tracePt t="59497" x="5797550" y="1663700"/>
          <p14:tracePt t="59516" x="5784850" y="1663700"/>
          <p14:tracePt t="59532" x="5778500" y="1663700"/>
          <p14:tracePt t="59814" x="5784850" y="1663700"/>
          <p14:tracePt t="59819" x="5803900" y="1663700"/>
          <p14:tracePt t="59830" x="5880100" y="1663700"/>
          <p14:tracePt t="59850" x="6324600" y="1644650"/>
          <p14:tracePt t="59867" x="6711950" y="1638300"/>
          <p14:tracePt t="59880" x="7067550" y="1638300"/>
          <p14:tracePt t="59900" x="7346950" y="1638300"/>
          <p14:tracePt t="59916" x="7512050" y="1638300"/>
          <p14:tracePt t="59931" x="7537450" y="1631950"/>
          <p14:tracePt t="60002" x="7537450" y="1638300"/>
          <p14:tracePt t="60097" x="7543800" y="1638300"/>
          <p14:tracePt t="60104" x="7550150" y="1638300"/>
          <p14:tracePt t="60114" x="7556500" y="1644650"/>
          <p14:tracePt t="60132" x="7613650" y="1651000"/>
          <p14:tracePt t="60149" x="7683500" y="1651000"/>
          <p14:tracePt t="60166" x="7715250" y="1651000"/>
          <p14:tracePt t="60181" x="7721600" y="1651000"/>
          <p14:tracePt t="60182" x="7727950" y="1644650"/>
          <p14:tracePt t="60199" x="7734300" y="1644650"/>
          <p14:tracePt t="60215" x="7747000" y="1625600"/>
          <p14:tracePt t="60233" x="7747000" y="1574800"/>
          <p14:tracePt t="60248" x="7740650" y="1549400"/>
          <p14:tracePt t="60252" x="7715250" y="1504950"/>
          <p14:tracePt t="60265" x="7683500" y="1454150"/>
          <p14:tracePt t="60281" x="7658100" y="1409700"/>
          <p14:tracePt t="60298" x="7645400" y="1384300"/>
          <p14:tracePt t="60315" x="7626350" y="1365250"/>
          <p14:tracePt t="60332" x="7613650" y="1358900"/>
          <p14:tracePt t="60337" x="7607300" y="1358900"/>
          <p14:tracePt t="60347" x="7607300" y="1352550"/>
          <p14:tracePt t="60366" x="7569200" y="1352550"/>
          <p14:tracePt t="60382" x="7499350" y="1365250"/>
          <p14:tracePt t="60398" x="7397750" y="1384300"/>
          <p14:tracePt t="60400" x="7366000" y="1397000"/>
          <p14:tracePt t="60415" x="7283450" y="1416050"/>
          <p14:tracePt t="60418" x="7239000" y="1422400"/>
          <p14:tracePt t="60431" x="7150100" y="1441450"/>
          <p14:tracePt t="60449" x="7073900" y="1454150"/>
          <p14:tracePt t="60466" x="7010400" y="1479550"/>
          <p14:tracePt t="60483" x="7010400" y="1492250"/>
          <p14:tracePt t="60500" x="7016750" y="1504950"/>
          <p14:tracePt t="60516" x="7061200" y="1530350"/>
          <p14:tracePt t="60532" x="7137400" y="1562100"/>
          <p14:tracePt t="60549" x="7239000" y="1593850"/>
          <p14:tracePt t="60566" x="7359650" y="1619250"/>
          <p14:tracePt t="60582" x="7486650" y="1638300"/>
          <p14:tracePt t="60599" x="7645400" y="1657350"/>
          <p14:tracePt t="60615" x="7753350" y="1663700"/>
          <p14:tracePt t="60632" x="7766050" y="1663700"/>
          <p14:tracePt t="60650" x="7766050" y="1657350"/>
          <p14:tracePt t="60682" x="7772400" y="1657350"/>
          <p14:tracePt t="60686" x="7772400" y="1651000"/>
          <p14:tracePt t="60699" x="7785100" y="1651000"/>
          <p14:tracePt t="60716" x="7797800" y="1644650"/>
          <p14:tracePt t="60750" x="7797800" y="1631950"/>
          <p14:tracePt t="60768" x="7797800" y="1619250"/>
          <p14:tracePt t="60781" x="7797800" y="1606550"/>
          <p14:tracePt t="60832" x="7797800" y="1600200"/>
          <p14:tracePt t="62952" x="7791450" y="1600200"/>
          <p14:tracePt t="62957" x="7772400" y="1600200"/>
          <p14:tracePt t="62966" x="7715250" y="1581150"/>
          <p14:tracePt t="62984" x="7569200" y="1581150"/>
          <p14:tracePt t="63002" x="7404100" y="1593850"/>
          <p14:tracePt t="63018" x="7289800" y="1606550"/>
          <p14:tracePt t="63035" x="7239000" y="1606550"/>
          <p14:tracePt t="63051" x="7207250" y="1606550"/>
          <p14:tracePt t="63057" x="7181850" y="1619250"/>
          <p14:tracePt t="63067" x="7143750" y="1625600"/>
          <p14:tracePt t="63085" x="6953250" y="1657350"/>
          <p14:tracePt t="63090" x="6813550" y="1670050"/>
          <p14:tracePt t="63100" x="6578600" y="1676400"/>
          <p14:tracePt t="63118" x="5873750" y="1689100"/>
          <p14:tracePt t="63134" x="5645150" y="1682750"/>
          <p14:tracePt t="63152" x="5016500" y="1651000"/>
          <p14:tracePt t="63168" x="4756150" y="1612900"/>
          <p14:tracePt t="63185" x="4521200" y="1568450"/>
          <p14:tracePt t="63200" x="4260850" y="1524000"/>
          <p14:tracePt t="63218" x="3943350" y="1479550"/>
          <p14:tracePt t="63234" x="3562350" y="1441450"/>
          <p14:tracePt t="63252" x="3232150" y="1422400"/>
          <p14:tracePt t="63268" x="2965450" y="1403350"/>
          <p14:tracePt t="63273" x="2857500" y="1390650"/>
          <p14:tracePt t="63283" x="2794000" y="1377950"/>
          <p14:tracePt t="63301" x="2705100" y="1352550"/>
          <p14:tracePt t="63318" x="2552700" y="1301750"/>
          <p14:tracePt t="63334" x="2501900" y="1295400"/>
          <p14:tracePt t="63337" x="2425700" y="1282700"/>
          <p14:tracePt t="63350" x="2279650" y="1282700"/>
          <p14:tracePt t="63367" x="2070100" y="1314450"/>
          <p14:tracePt t="63384" x="1879600" y="1358900"/>
          <p14:tracePt t="63401" x="1701800" y="1422400"/>
          <p14:tracePt t="63407" x="1612900" y="1454150"/>
          <p14:tracePt t="63419" x="1555750" y="1479550"/>
          <p14:tracePt t="63435" x="1492250" y="1504950"/>
          <p14:tracePt t="63452" x="1473200" y="1511300"/>
          <p14:tracePt t="63468" x="1428750" y="1511300"/>
          <p14:tracePt t="63473" x="1397000" y="1511300"/>
          <p14:tracePt t="63484" x="1333500" y="1511300"/>
          <p14:tracePt t="63502" x="1206500" y="1524000"/>
          <p14:tracePt t="63519" x="1098550" y="1536700"/>
          <p14:tracePt t="63535" x="1041400" y="1536700"/>
          <p14:tracePt t="63552" x="1035050" y="1536700"/>
          <p14:tracePt t="63588" x="1028700" y="1543050"/>
          <p14:tracePt t="63600" x="1022350" y="1549400"/>
          <p14:tracePt t="63618" x="927100" y="1587500"/>
          <p14:tracePt t="63634" x="857250" y="1606550"/>
          <p14:tracePt t="63651" x="844550" y="1612900"/>
          <p14:tracePt t="63668" x="844550" y="1625600"/>
          <p14:tracePt t="63685" x="876300" y="1644650"/>
          <p14:tracePt t="63702" x="914400" y="1657350"/>
          <p14:tracePt t="63707" x="939800" y="1657350"/>
          <p14:tracePt t="63718" x="958850" y="1657350"/>
          <p14:tracePt t="63975" x="990600" y="1657350"/>
          <p14:tracePt t="63984" x="1016000" y="1657350"/>
          <p14:tracePt t="64002" x="1111250" y="1657350"/>
          <p14:tracePt t="64019" x="1181100" y="1670050"/>
          <p14:tracePt t="64035" x="1193800" y="1682750"/>
          <p14:tracePt t="64051" x="1193800" y="1689100"/>
          <p14:tracePt t="64052" x="1187450" y="1689100"/>
          <p14:tracePt t="64121" x="1193800" y="1689100"/>
          <p14:tracePt t="64135" x="1225550" y="1689100"/>
          <p14:tracePt t="64152" x="1289050" y="1682750"/>
          <p14:tracePt t="64169" x="1301750" y="1682750"/>
          <p14:tracePt t="64225" x="1301750" y="1676400"/>
          <p14:tracePt t="64230" x="1308100" y="1670050"/>
          <p14:tracePt t="64238" x="1320800" y="1644650"/>
          <p14:tracePt t="64251" x="1333500" y="1612900"/>
          <p14:tracePt t="64269" x="1358900" y="1568450"/>
          <p14:tracePt t="64286" x="1403350" y="1473200"/>
          <p14:tracePt t="64301" x="1409700" y="1454150"/>
          <p14:tracePt t="64305" x="1416050" y="1397000"/>
          <p14:tracePt t="64318" x="1422400" y="1333500"/>
          <p14:tracePt t="64336" x="1428750" y="1155700"/>
          <p14:tracePt t="64351" x="1428750" y="1060450"/>
          <p14:tracePt t="64368" x="1435100" y="996950"/>
          <p14:tracePt t="64386" x="1454150" y="952500"/>
          <p14:tracePt t="64402" x="1460500" y="933450"/>
          <p14:tracePt t="64419" x="1473200" y="927100"/>
          <p14:tracePt t="64435" x="1485900" y="914400"/>
          <p14:tracePt t="64469" x="1492250" y="908050"/>
          <p14:tracePt t="64520" x="1492250" y="901700"/>
          <p14:tracePt t="64536" x="1492250" y="895350"/>
          <p14:tracePt t="64551" x="1504950" y="889000"/>
          <p14:tracePt t="64569" x="1504950" y="869950"/>
          <p14:tracePt t="64587" x="1504950" y="857250"/>
          <p14:tracePt t="64603" x="1504950" y="850900"/>
          <p14:tracePt t="65265" x="1511300" y="857250"/>
          <p14:tracePt t="65272" x="1517650" y="863600"/>
          <p14:tracePt t="65286" x="1555750" y="920750"/>
          <p14:tracePt t="65304" x="1612900" y="1003300"/>
          <p14:tracePt t="65320" x="1638300" y="1060450"/>
          <p14:tracePt t="65336" x="1644650" y="1117600"/>
          <p14:tracePt t="65352" x="1651000" y="1162050"/>
          <p14:tracePt t="65370" x="1657350" y="1206500"/>
          <p14:tracePt t="65387" x="1670050" y="1238250"/>
          <p14:tracePt t="65404" x="1670050" y="1257300"/>
          <p14:tracePt t="65420" x="1670050" y="1276350"/>
          <p14:tracePt t="65437" x="1670050" y="1301750"/>
          <p14:tracePt t="65440" x="1670050" y="1320800"/>
          <p14:tracePt t="65452" x="1670050" y="1339850"/>
          <p14:tracePt t="65470" x="1670050" y="1377950"/>
          <p14:tracePt t="65474" x="1676400" y="1397000"/>
          <p14:tracePt t="65486" x="1676400" y="1416050"/>
          <p14:tracePt t="65489" x="1676400" y="1422400"/>
          <p14:tracePt t="65502" x="1676400" y="1435100"/>
          <p14:tracePt t="65520" x="1682750" y="1441450"/>
          <p14:tracePt t="65554" x="1682750" y="1447800"/>
          <p14:tracePt t="65570" x="1682750" y="1473200"/>
          <p14:tracePt t="65588" x="1682750" y="1485900"/>
          <p14:tracePt t="65608" x="1727200" y="1574800"/>
          <p14:tracePt t="65619" x="1739900" y="1606550"/>
          <p14:tracePt t="65623" x="1746250" y="1625600"/>
          <p14:tracePt t="65636" x="1746250" y="1644650"/>
          <p14:tracePt t="65654" x="1746250" y="1663700"/>
          <p14:tracePt t="65670" x="1746250" y="1676400"/>
          <p14:tracePt t="65687" x="1746250" y="1689100"/>
          <p14:tracePt t="65702" x="1746250" y="1708150"/>
          <p14:tracePt t="65719" x="1746250" y="1720850"/>
          <p14:tracePt t="65737" x="1765300" y="1771650"/>
          <p14:tracePt t="65753" x="1790700" y="1816100"/>
          <p14:tracePt t="65770" x="1816100" y="1860550"/>
          <p14:tracePt t="65788" x="1854200" y="1885950"/>
          <p14:tracePt t="65804" x="1943100" y="1930400"/>
          <p14:tracePt t="65809" x="1974850" y="1936750"/>
          <p14:tracePt t="65811" x="2051050" y="1949450"/>
          <p14:tracePt t="65836" x="2120900" y="1955800"/>
          <p14:tracePt t="65839" x="2209800" y="1955800"/>
          <p14:tracePt t="65854" x="2298700" y="1962150"/>
          <p14:tracePt t="65870" x="2381250" y="1962150"/>
          <p14:tracePt t="65889" x="2495550" y="1962150"/>
          <p14:tracePt t="65902" x="2565400" y="1962150"/>
          <p14:tracePt t="65921" x="2616200" y="1962150"/>
          <p14:tracePt t="65936" x="2667000" y="1962150"/>
          <p14:tracePt t="65953" x="2711450" y="1955800"/>
          <p14:tracePt t="65969" x="2768600" y="1949450"/>
          <p14:tracePt t="65989" x="2838450" y="1949450"/>
          <p14:tracePt t="65993" x="2882900" y="1949450"/>
          <p14:tracePt t="66002" x="2908300" y="1955800"/>
          <p14:tracePt t="66020" x="2971800" y="1962150"/>
          <p14:tracePt t="66039" x="3016250" y="1968500"/>
          <p14:tracePt t="66054" x="3022600" y="1968500"/>
          <p14:tracePt t="66087" x="3035300" y="1974850"/>
          <p14:tracePt t="66104" x="3054350" y="1974850"/>
          <p14:tracePt t="66121" x="3092450" y="1974850"/>
          <p14:tracePt t="66136" x="3105150" y="1974850"/>
          <p14:tracePt t="66141" x="3117850" y="1974850"/>
          <p14:tracePt t="66152" x="3143250" y="1974850"/>
          <p14:tracePt t="66170" x="3155950" y="1974850"/>
          <p14:tracePt t="66188" x="3168650" y="1974850"/>
          <p14:tracePt t="66204" x="3175000" y="1974850"/>
          <p14:tracePt t="66414" x="3181350" y="1974850"/>
          <p14:tracePt t="66455" x="3187700" y="1974850"/>
          <p14:tracePt t="66485" x="3194050" y="1974850"/>
          <p14:tracePt t="66619" x="3206750" y="1974850"/>
          <p14:tracePt t="66633" x="3213100" y="1974850"/>
          <p14:tracePt t="66638" x="3219450" y="1974850"/>
          <p14:tracePt t="66699" x="3225800" y="1968500"/>
          <p14:tracePt t="66723" x="3238500" y="1955800"/>
          <p14:tracePt t="66738" x="3257550" y="1949450"/>
          <p14:tracePt t="66754" x="3270250" y="1949450"/>
          <p14:tracePt t="66770" x="3276600" y="1949450"/>
          <p14:tracePt t="66930" x="3270250" y="1949450"/>
          <p14:tracePt t="66945" x="3257550" y="1949450"/>
          <p14:tracePt t="66951" x="3244850" y="1949450"/>
          <p14:tracePt t="66970" x="3238500" y="1955800"/>
          <p14:tracePt t="67023" x="3232150" y="1955800"/>
          <p14:tracePt t="67039" x="3225800" y="1955800"/>
          <p14:tracePt t="67055" x="3213100" y="1955800"/>
          <p14:tracePt t="67088" x="3200400" y="1962150"/>
          <p14:tracePt t="67106" x="3194050" y="1968500"/>
          <p14:tracePt t="67121" x="3194050" y="1981200"/>
          <p14:tracePt t="67126" x="3194050" y="1987550"/>
          <p14:tracePt t="67139" x="3187700" y="1993900"/>
          <p14:tracePt t="67154" x="3181350" y="2006600"/>
          <p14:tracePt t="67172" x="3149600" y="2032000"/>
          <p14:tracePt t="67189" x="3149600" y="2044700"/>
          <p14:tracePt t="67204" x="3155950" y="2063750"/>
          <p14:tracePt t="67205" x="3162300" y="2070100"/>
          <p14:tracePt t="67223" x="3225800" y="2127250"/>
          <p14:tracePt t="67237" x="3333750" y="2209800"/>
          <p14:tracePt t="67255" x="3454400" y="2260600"/>
          <p14:tracePt t="67272" x="3619500" y="2292350"/>
          <p14:tracePt t="67276" x="3695700" y="2305050"/>
          <p14:tracePt t="67287" x="3771900" y="2311400"/>
          <p14:tracePt t="67305" x="3892550" y="2317750"/>
          <p14:tracePt t="67322" x="3968750" y="2311400"/>
          <p14:tracePt t="67338" x="4006850" y="2311400"/>
          <p14:tracePt t="67355" x="4057650" y="2305050"/>
          <p14:tracePt t="67372" x="4102100" y="2292350"/>
          <p14:tracePt t="67375" x="4140200" y="2279650"/>
          <p14:tracePt t="67387" x="4165600" y="2266950"/>
          <p14:tracePt t="67390" x="4191000" y="2254250"/>
          <p14:tracePt t="67404" x="4216400" y="2235200"/>
          <p14:tracePt t="67423" x="4273550" y="2178050"/>
          <p14:tracePt t="67438" x="4286250" y="2152650"/>
          <p14:tracePt t="67455" x="4292600" y="2120900"/>
          <p14:tracePt t="67470" x="4292600" y="2095500"/>
          <p14:tracePt t="67487" x="4292600" y="2082800"/>
          <p14:tracePt t="67505" x="4305300" y="2063750"/>
          <p14:tracePt t="67522" x="4318000" y="2051050"/>
          <p14:tracePt t="67537" x="4324350" y="2038350"/>
          <p14:tracePt t="67555" x="4330700" y="2032000"/>
          <p14:tracePt t="67561" x="4330700" y="2025650"/>
          <p14:tracePt t="67588" x="4330700" y="2012950"/>
          <p14:tracePt t="67605" x="4337050" y="2006600"/>
          <p14:tracePt t="67620" x="4356100" y="1987550"/>
          <p14:tracePt t="67624" x="4368800" y="1981200"/>
          <p14:tracePt t="67637" x="4375150" y="1968500"/>
          <p14:tracePt t="67640" x="4400550" y="1949450"/>
          <p14:tracePt t="67654" x="4419600" y="1936750"/>
          <p14:tracePt t="67672" x="4451350" y="1911350"/>
          <p14:tracePt t="67688" x="4470400" y="1898650"/>
          <p14:tracePt t="67704" x="4476750" y="1892300"/>
          <p14:tracePt t="67738" x="4483100" y="1892300"/>
          <p14:tracePt t="67755" x="4489450" y="1885950"/>
          <p14:tracePt t="67770" x="4502150" y="1879600"/>
          <p14:tracePt t="67789" x="4508500" y="1873250"/>
          <p14:tracePt t="67822" x="4514850" y="1873250"/>
          <p14:tracePt t="67839" x="4533900" y="1905000"/>
          <p14:tracePt t="67856" x="4597400" y="1949450"/>
          <p14:tracePt t="67872" x="4667250" y="1974850"/>
          <p14:tracePt t="67877" x="4737100" y="1993900"/>
          <p14:tracePt t="67888" x="4813300" y="1993900"/>
          <p14:tracePt t="67891" x="4895850" y="2000250"/>
          <p14:tracePt t="67904" x="4984750" y="2019300"/>
          <p14:tracePt t="67906" x="5073650" y="2038350"/>
          <p14:tracePt t="67923" x="5295900" y="2070100"/>
          <p14:tracePt t="67939" x="5416550" y="2076450"/>
          <p14:tracePt t="67954" x="5511800" y="2070100"/>
          <p14:tracePt t="67971" x="5568950" y="2076450"/>
          <p14:tracePt t="67989" x="5613400" y="2095500"/>
          <p14:tracePt t="68004" x="5638800" y="2108200"/>
          <p14:tracePt t="68022" x="5657850" y="2120900"/>
          <p14:tracePt t="68039" x="5683250" y="2127250"/>
          <p14:tracePt t="68043" x="5689600" y="2127250"/>
          <p14:tracePt t="68141" x="5695950" y="2127250"/>
          <p14:tracePt t="68147" x="5715000" y="2127250"/>
          <p14:tracePt t="68155" x="5727700" y="2127250"/>
          <p14:tracePt t="68174" x="5778500" y="2114550"/>
          <p14:tracePt t="68189" x="5810250" y="2095500"/>
          <p14:tracePt t="68206" x="5829300" y="2076450"/>
          <p14:tracePt t="68221" x="5835650" y="2063750"/>
          <p14:tracePt t="68239" x="5835650" y="2051050"/>
          <p14:tracePt t="68256" x="5842000" y="2044700"/>
          <p14:tracePt t="68271" x="5854700" y="2032000"/>
          <p14:tracePt t="68275" x="5861050" y="2025650"/>
          <p14:tracePt t="68306" x="5867400" y="2019300"/>
          <p14:tracePt t="68356" x="5873750" y="2012950"/>
          <p14:tracePt t="68374" x="5892800" y="2006600"/>
          <p14:tracePt t="68390" x="5943600" y="1993900"/>
          <p14:tracePt t="68407" x="5994400" y="1993900"/>
          <p14:tracePt t="68423" x="6032500" y="1987550"/>
          <p14:tracePt t="68438" x="6076950" y="1981200"/>
          <p14:tracePt t="68455" x="6102350" y="1981200"/>
          <p14:tracePt t="68473" x="6140450" y="1968500"/>
          <p14:tracePt t="68489" x="6248400" y="1955800"/>
          <p14:tracePt t="68506" x="6324600" y="1943100"/>
          <p14:tracePt t="68524" x="6394450" y="1924050"/>
          <p14:tracePt t="68539" x="6419850" y="1911350"/>
          <p14:tracePt t="68831" x="6426200" y="1911350"/>
          <p14:tracePt t="68840" x="6432550" y="1911350"/>
          <p14:tracePt t="68855" x="6496050" y="1924050"/>
          <p14:tracePt t="68873" x="6578600" y="1943100"/>
          <p14:tracePt t="68888" x="6661150" y="1974850"/>
          <p14:tracePt t="68907" x="6737350" y="2006600"/>
          <p14:tracePt t="68913" x="6769100" y="2025650"/>
          <p14:tracePt t="68921" x="6794500" y="2032000"/>
          <p14:tracePt t="68940" x="6832600" y="2070100"/>
          <p14:tracePt t="68957" x="6858000" y="2082800"/>
          <p14:tracePt t="68973" x="6896100" y="2089150"/>
          <p14:tracePt t="68991" x="6946900" y="2076450"/>
          <p14:tracePt t="68996" x="6965950" y="2063750"/>
          <p14:tracePt t="69005" x="6991350" y="2051050"/>
          <p14:tracePt t="69022" x="7029450" y="2012950"/>
          <p14:tracePt t="69040" x="7054850" y="1981200"/>
          <p14:tracePt t="69056" x="7073900" y="1949450"/>
          <p14:tracePt t="69061" x="7086600" y="1936750"/>
          <p14:tracePt t="69072" x="7092950" y="1924050"/>
          <p14:tracePt t="69088" x="7105650" y="1905000"/>
          <p14:tracePt t="69106" x="7112000" y="1879600"/>
          <p14:tracePt t="69123" x="7112000" y="1860550"/>
          <p14:tracePt t="69139" x="7099300" y="1841500"/>
          <p14:tracePt t="69155" x="7080250" y="1816100"/>
          <p14:tracePt t="69173" x="7029450" y="1778000"/>
          <p14:tracePt t="69190" x="6972300" y="1752600"/>
          <p14:tracePt t="69194" x="6959600" y="1746250"/>
          <p14:tracePt t="69205" x="6921500" y="1727200"/>
          <p14:tracePt t="69224" x="6870700" y="1714500"/>
          <p14:tracePt t="69242" x="6851650" y="1714500"/>
          <p14:tracePt t="69256" x="6845300" y="1714500"/>
          <p14:tracePt t="69290" x="6813550" y="1708150"/>
          <p14:tracePt t="69306" x="6781800" y="1708150"/>
          <p14:tracePt t="69324" x="6718300" y="1708150"/>
          <p14:tracePt t="69338" x="6616700" y="1682750"/>
          <p14:tracePt t="69355" x="6534150" y="1657350"/>
          <p14:tracePt t="69372" x="6477000" y="1644650"/>
          <p14:tracePt t="69390" x="6457950" y="1638300"/>
          <p14:tracePt t="69424" x="6445250" y="1644650"/>
          <p14:tracePt t="69440" x="6419850" y="1670050"/>
          <p14:tracePt t="69457" x="6407150" y="1682750"/>
          <p14:tracePt t="69462" x="6394450" y="1695450"/>
          <p14:tracePt t="69473" x="6375400" y="1714500"/>
          <p14:tracePt t="69489" x="6362700" y="1733550"/>
          <p14:tracePt t="69505" x="6362700" y="1746250"/>
          <p14:tracePt t="69523" x="6362700" y="1752600"/>
          <p14:tracePt t="69539" x="6362700" y="1758950"/>
          <p14:tracePt t="69604" x="6362700" y="1765300"/>
          <p14:tracePt t="69612" x="6362700" y="1771650"/>
          <p14:tracePt t="69622" x="6362700" y="1778000"/>
          <p14:tracePt t="69640" x="6388100" y="1828800"/>
          <p14:tracePt t="69657" x="6394450" y="1835150"/>
          <p14:tracePt t="69674" x="6394450" y="1847850"/>
          <p14:tracePt t="69974" x="6400800" y="1847850"/>
          <p14:tracePt t="69991" x="6419850" y="1860550"/>
          <p14:tracePt t="70008" x="6445250" y="1885950"/>
          <p14:tracePt t="70025" x="6451600" y="1924050"/>
          <p14:tracePt t="70041" x="6451600" y="1949450"/>
          <p14:tracePt t="70058" x="6451600" y="1968500"/>
          <p14:tracePt t="70075" x="6464300" y="1981200"/>
          <p14:tracePt t="70089" x="6483350" y="1981200"/>
          <p14:tracePt t="70108" x="6521450" y="1981200"/>
          <p14:tracePt t="70124" x="6591300" y="1981200"/>
          <p14:tracePt t="70129" x="6623050" y="1981200"/>
          <p14:tracePt t="70139" x="6667500" y="1981200"/>
          <p14:tracePt t="70158" x="6718300" y="1981200"/>
          <p14:tracePt t="70172" x="6762750" y="1981200"/>
          <p14:tracePt t="70190" x="6800850" y="1981200"/>
          <p14:tracePt t="70194" x="6813550" y="1981200"/>
          <p14:tracePt t="70207" x="6838950" y="1974850"/>
          <p14:tracePt t="70224" x="6877050" y="1962150"/>
          <p14:tracePt t="70242" x="6921500" y="1943100"/>
          <p14:tracePt t="70257" x="6953250" y="1917700"/>
          <p14:tracePt t="70274" x="6985000" y="1885950"/>
          <p14:tracePt t="70277" x="6997700" y="1879600"/>
          <p14:tracePt t="70289" x="7010400" y="1860550"/>
          <p14:tracePt t="70291" x="7016750" y="1841500"/>
          <p14:tracePt t="70306" x="7023100" y="1828800"/>
          <p14:tracePt t="70307" x="7023100" y="1809750"/>
          <p14:tracePt t="70323" x="7023100" y="1778000"/>
          <p14:tracePt t="70340" x="6997700" y="1733550"/>
          <p14:tracePt t="70357" x="6959600" y="1701800"/>
          <p14:tracePt t="70375" x="6934200" y="1682750"/>
          <p14:tracePt t="70380" x="6927850" y="1682750"/>
          <p14:tracePt t="70389" x="6915150" y="1676400"/>
          <p14:tracePt t="70406" x="6896100" y="1676400"/>
          <p14:tracePt t="70424" x="6858000" y="1663700"/>
          <p14:tracePt t="70439" x="6807200" y="1651000"/>
          <p14:tracePt t="70456" x="6731000" y="1644650"/>
          <p14:tracePt t="70474" x="6654800" y="1644650"/>
          <p14:tracePt t="70491" x="6534150" y="1651000"/>
          <p14:tracePt t="70506" x="6464300" y="1657350"/>
          <p14:tracePt t="70524" x="6394450" y="1670050"/>
          <p14:tracePt t="70527" x="6381750" y="1670050"/>
          <p14:tracePt t="70540" x="6375400" y="1670050"/>
          <p14:tracePt t="70595" x="6369050" y="1670050"/>
          <p14:tracePt t="70606" x="6369050" y="1676400"/>
          <p14:tracePt t="70625" x="6369050" y="1689100"/>
          <p14:tracePt t="70640" x="6362700" y="1727200"/>
          <p14:tracePt t="70642" x="6381750" y="1758950"/>
          <p14:tracePt t="70660" x="6426200" y="1809750"/>
          <p14:tracePt t="70673" x="6483350" y="1841500"/>
          <p14:tracePt t="70690" x="6534150" y="1866900"/>
          <p14:tracePt t="70707" x="6578600" y="1898650"/>
          <p14:tracePt t="70724" x="6584950" y="1911350"/>
          <p14:tracePt t="70741" x="6584950" y="1924050"/>
          <p14:tracePt t="70758" x="6578600" y="1930400"/>
          <p14:tracePt t="72774" x="6578600" y="1936750"/>
          <p14:tracePt t="72783" x="6578600" y="1949450"/>
          <p14:tracePt t="72792" x="6591300" y="1974850"/>
          <p14:tracePt t="72811" x="6654800" y="2051050"/>
          <p14:tracePt t="72825" x="6680200" y="2082800"/>
          <p14:tracePt t="72843" x="6686550" y="2095500"/>
          <p14:tracePt t="73135" x="6686550" y="2101850"/>
          <p14:tracePt t="73143" x="6686550" y="2108200"/>
          <p14:tracePt t="73148" x="6686550" y="2114550"/>
          <p14:tracePt t="73159" x="6680200" y="2120900"/>
          <p14:tracePt t="73271" x="6673850" y="2120900"/>
          <p14:tracePt t="73279" x="6667500" y="2127250"/>
          <p14:tracePt t="73293" x="6604000" y="2133600"/>
          <p14:tracePt t="73310" x="6515100" y="2152650"/>
          <p14:tracePt t="73326" x="6451600" y="2171700"/>
          <p14:tracePt t="73344" x="6394450" y="2178050"/>
          <p14:tracePt t="73349" x="6375400" y="2178050"/>
          <p14:tracePt t="73359" x="6362700" y="2178050"/>
          <p14:tracePt t="94840" x="6356350" y="2171700"/>
          <p14:tracePt t="94847" x="6350000" y="2165350"/>
          <p14:tracePt t="94860" x="6337300" y="2165350"/>
          <p14:tracePt t="94878" x="6280150" y="2159000"/>
          <p14:tracePt t="94896" x="6153150" y="2152650"/>
          <p14:tracePt t="94910" x="6089650" y="2152650"/>
          <p14:tracePt t="94911" x="6019800" y="2152650"/>
          <p14:tracePt t="94928" x="5861050" y="2159000"/>
          <p14:tracePt t="94943" x="5600700" y="2165350"/>
          <p14:tracePt t="94961" x="5378450" y="2165350"/>
          <p14:tracePt t="94977" x="5118100" y="2139950"/>
          <p14:tracePt t="94994" x="4933950" y="2133600"/>
          <p14:tracePt t="95011" x="4775200" y="2133600"/>
          <p14:tracePt t="95027" x="4679950" y="2133600"/>
          <p14:tracePt t="95031" x="4635500" y="2133600"/>
          <p14:tracePt t="95044" x="4584700" y="2146300"/>
          <p14:tracePt t="95062" x="4457700" y="2171700"/>
          <p14:tracePt t="95079" x="4216400" y="2235200"/>
          <p14:tracePt t="95095" x="4038600" y="2279650"/>
          <p14:tracePt t="95112" x="3981450" y="2305050"/>
          <p14:tracePt t="95128" x="3905250" y="2343150"/>
          <p14:tracePt t="95147" x="3829050" y="2393950"/>
          <p14:tracePt t="95153" x="3816350" y="2406650"/>
          <p14:tracePt t="95178" x="3740150" y="2444750"/>
          <p14:tracePt t="95195" x="3638550" y="2482850"/>
          <p14:tracePt t="95211" x="3479800" y="2520950"/>
          <p14:tracePt t="95227" x="3244850" y="2559050"/>
          <p14:tracePt t="95244" x="3054350" y="2565400"/>
          <p14:tracePt t="95260" x="2876550" y="2571750"/>
          <p14:tracePt t="95278" x="2774950" y="2578100"/>
          <p14:tracePt t="95295" x="2730500" y="2584450"/>
          <p14:tracePt t="95310" x="2705100" y="2584450"/>
          <p14:tracePt t="95312" x="2692400" y="2590800"/>
          <p14:tracePt t="95327" x="2660650" y="2597150"/>
          <p14:tracePt t="95345" x="2559050" y="2628900"/>
          <p14:tracePt t="95360" x="2520950" y="2641600"/>
          <p14:tracePt t="95361" x="2476500" y="2641600"/>
          <p14:tracePt t="95377" x="2438400" y="2647950"/>
          <p14:tracePt t="95379" x="2406650" y="2647950"/>
          <p14:tracePt t="95395" x="2368550" y="2647950"/>
          <p14:tracePt t="95462" x="2374900" y="2641600"/>
          <p14:tracePt t="95479" x="2400300" y="2616200"/>
          <p14:tracePt t="95494" x="2400300" y="2609850"/>
          <p14:tracePt t="95545" x="2406650" y="2609850"/>
          <p14:tracePt t="95562" x="2425700" y="2609850"/>
          <p14:tracePt t="95580" x="2451100" y="2609850"/>
          <p14:tracePt t="95595" x="2482850" y="2597150"/>
          <p14:tracePt t="95610" x="2508250" y="2578100"/>
          <p14:tracePt t="95627" x="2527300" y="2565400"/>
          <p14:tracePt t="95644" x="2578100" y="2552700"/>
          <p14:tracePt t="95661" x="2616200" y="2552700"/>
          <p14:tracePt t="95678" x="2647950" y="2546350"/>
          <p14:tracePt t="95694" x="2667000" y="2546350"/>
          <p14:tracePt t="95712" x="2686050" y="2546350"/>
          <p14:tracePt t="96156" x="2692400" y="2546350"/>
          <p14:tracePt t="96164" x="2698750" y="2546350"/>
          <p14:tracePt t="96177" x="2730500" y="2533650"/>
          <p14:tracePt t="96196" x="2743200" y="2527300"/>
          <p14:tracePt t="96213" x="2749550" y="2527300"/>
          <p14:tracePt t="96263" x="2762250" y="2520950"/>
          <p14:tracePt t="96279" x="2787650" y="2501900"/>
          <p14:tracePt t="96296" x="2819400" y="2489200"/>
          <p14:tracePt t="96311" x="2851150" y="2463800"/>
          <p14:tracePt t="96329" x="2876550" y="2451100"/>
          <p14:tracePt t="96345" x="2895600" y="2438400"/>
          <p14:tracePt t="96449" x="2895600" y="2432050"/>
          <p14:tracePt t="96457" x="2901950" y="2432050"/>
          <p14:tracePt t="96471" x="2908300" y="2425700"/>
          <p14:tracePt t="96479" x="2914650" y="2425700"/>
          <p14:tracePt t="96496" x="2940050" y="2419350"/>
          <p14:tracePt t="96512" x="2978150" y="2406650"/>
          <p14:tracePt t="96529" x="3028950" y="2393950"/>
          <p14:tracePt t="96544" x="3073400" y="2381250"/>
          <p14:tracePt t="96562" x="3124200" y="2368550"/>
          <p14:tracePt t="96580" x="3181350" y="2349500"/>
          <p14:tracePt t="96596" x="3206750" y="2336800"/>
          <p14:tracePt t="96612" x="3244850" y="2324100"/>
          <p14:tracePt t="96629" x="3263900" y="2305050"/>
          <p14:tracePt t="96645" x="3282950" y="2292350"/>
          <p14:tracePt t="96646" x="3295650" y="2279650"/>
          <p14:tracePt t="96661" x="3302000" y="2279650"/>
          <p14:tracePt t="96664" x="3302000" y="2273300"/>
          <p14:tracePt t="96678" x="3308350" y="2266950"/>
          <p14:tracePt t="96695" x="3314700" y="2266950"/>
          <p14:tracePt t="96729" x="3314700" y="2260600"/>
          <p14:tracePt t="96746" x="3314700" y="2247900"/>
          <p14:tracePt t="96762" x="3302000" y="2235200"/>
          <p14:tracePt t="96767" x="3295650" y="2228850"/>
          <p14:tracePt t="96778" x="3282950" y="2216150"/>
          <p14:tracePt t="96780" x="3276600" y="2209800"/>
          <p14:tracePt t="96795" x="3263900" y="2203450"/>
          <p14:tracePt t="96797" x="3257550" y="2197100"/>
          <p14:tracePt t="96812" x="3238500" y="2184400"/>
          <p14:tracePt t="96830" x="3232150" y="2171700"/>
          <p14:tracePt t="96845" x="3225800" y="2165350"/>
          <p14:tracePt t="96879" x="3219450" y="2159000"/>
          <p14:tracePt t="96895" x="3181350" y="2152650"/>
          <p14:tracePt t="96912" x="3111500" y="2152650"/>
          <p14:tracePt t="96929" x="3016250" y="2152650"/>
          <p14:tracePt t="96945" x="2959100" y="2152650"/>
          <p14:tracePt t="96949" x="2927350" y="2152650"/>
          <p14:tracePt t="96961" x="2914650" y="2146300"/>
          <p14:tracePt t="96966" x="2908300" y="2146300"/>
          <p14:tracePt t="96978" x="2901950" y="2139950"/>
          <p14:tracePt t="96997" x="2895600" y="2139950"/>
          <p14:tracePt t="97030" x="2889250" y="2133600"/>
          <p14:tracePt t="97047" x="2857500" y="2133600"/>
          <p14:tracePt t="97063" x="2832100" y="2133600"/>
          <p14:tracePt t="97079" x="2806700" y="2139950"/>
          <p14:tracePt t="97095" x="2794000" y="2139950"/>
          <p14:tracePt t="97113" x="2787650" y="2146300"/>
          <p14:tracePt t="97130" x="2781300" y="2152650"/>
          <p14:tracePt t="97146" x="2768600" y="2171700"/>
          <p14:tracePt t="97163" x="2768600" y="2216150"/>
          <p14:tracePt t="97180" x="2768600" y="2279650"/>
          <p14:tracePt t="97196" x="2774950" y="2336800"/>
          <p14:tracePt t="97213" x="2774950" y="2387600"/>
          <p14:tracePt t="97229" x="2774950" y="2425700"/>
          <p14:tracePt t="97234" x="2774950" y="2432050"/>
          <p14:tracePt t="97245" x="2774950" y="2438400"/>
          <p14:tracePt t="97248" x="2774950" y="2451100"/>
          <p14:tracePt t="97262" x="2774950" y="2457450"/>
          <p14:tracePt t="97296" x="2774950" y="2463800"/>
          <p14:tracePt t="97315" x="2781300" y="2476500"/>
          <p14:tracePt t="97330" x="2787650" y="2476500"/>
          <p14:tracePt t="97345" x="2794000" y="2489200"/>
          <p14:tracePt t="97362" x="2806700" y="2489200"/>
          <p14:tracePt t="97379" x="2813050" y="2495550"/>
          <p14:tracePt t="97413" x="2825750" y="2495550"/>
          <p14:tracePt t="97430" x="2832100" y="2501900"/>
          <p14:tracePt t="97435" x="2844800" y="2501900"/>
          <p14:tracePt t="97446" x="2851150" y="2501900"/>
          <p14:tracePt t="97448" x="2857500" y="2501900"/>
          <p14:tracePt t="97462" x="2870200" y="2501900"/>
          <p14:tracePt t="97466" x="2876550" y="2501900"/>
          <p14:tracePt t="97479" x="2882900" y="2508250"/>
          <p14:tracePt t="97482" x="2895600" y="2508250"/>
          <p14:tracePt t="97496" x="2908300" y="2508250"/>
          <p14:tracePt t="97496" x="2914650" y="2508250"/>
          <p14:tracePt t="97512" x="2921000" y="2508250"/>
          <p14:tracePt t="97529" x="2946400" y="2514600"/>
          <p14:tracePt t="97545" x="2965450" y="2514600"/>
          <p14:tracePt t="97562" x="2978150" y="2514600"/>
          <p14:tracePt t="97579" x="2997200" y="2514600"/>
          <p14:tracePt t="97595" x="3009900" y="2514600"/>
          <p14:tracePt t="97613" x="3022600" y="2514600"/>
          <p14:tracePt t="97630" x="3035300" y="2514600"/>
          <p14:tracePt t="97648" x="3041650" y="2514600"/>
          <p14:tracePt t="97650" x="3054350" y="2514600"/>
          <p14:tracePt t="97662" x="3060700" y="2514600"/>
          <p14:tracePt t="97679" x="3079750" y="2508250"/>
          <p14:tracePt t="97696" x="3086100" y="2501900"/>
          <p14:tracePt t="97730" x="3092450" y="2495550"/>
          <p14:tracePt t="97797" x="3098800" y="2489200"/>
          <p14:tracePt t="97814" x="3117850" y="2476500"/>
          <p14:tracePt t="97830" x="3175000" y="2476500"/>
          <p14:tracePt t="97846" x="3257550" y="2476500"/>
          <p14:tracePt t="97849" x="3276600" y="2476500"/>
          <p14:tracePt t="97884" x="3282950" y="2476500"/>
          <p14:tracePt t="97896" x="3289300" y="2470150"/>
          <p14:tracePt t="97914" x="3302000" y="2470150"/>
          <p14:tracePt t="97930" x="3308350" y="2470150"/>
          <p14:tracePt t="97981" x="3314700" y="2470150"/>
          <p14:tracePt t="97996" x="3321050" y="2470150"/>
          <p14:tracePt t="98014" x="3327400" y="2463800"/>
          <p14:tracePt t="98031" x="3346450" y="2463800"/>
          <p14:tracePt t="98047" x="3371850" y="2463800"/>
          <p14:tracePt t="98063" x="3384550" y="2457450"/>
          <p14:tracePt t="98067" x="3390900" y="2457450"/>
          <p14:tracePt t="98192" x="3397250" y="2463800"/>
          <p14:tracePt t="98217" x="3403600" y="2463800"/>
          <p14:tracePt t="98241" x="3409950" y="2463800"/>
          <p14:tracePt t="98252" x="3416300" y="2463800"/>
          <p14:tracePt t="98263" x="3441700" y="2463800"/>
          <p14:tracePt t="98281" x="3492500" y="2457450"/>
          <p14:tracePt t="98297" x="3517900" y="2451100"/>
          <p14:tracePt t="98315" x="3536950" y="2451100"/>
          <p14:tracePt t="98331" x="3549650" y="2451100"/>
          <p14:tracePt t="98346" x="3568700" y="2451100"/>
          <p14:tracePt t="98364" x="3594100" y="2451100"/>
          <p14:tracePt t="98381" x="3619500" y="2451100"/>
          <p14:tracePt t="98397" x="3651250" y="2457450"/>
          <p14:tracePt t="98414" x="3683000" y="2457450"/>
          <p14:tracePt t="98430" x="3752850" y="2457450"/>
          <p14:tracePt t="98433" x="3778250" y="2457450"/>
          <p14:tracePt t="98446" x="3790950" y="2457450"/>
          <p14:tracePt t="98464" x="3841750" y="2457450"/>
          <p14:tracePt t="98482" x="3867150" y="2451100"/>
          <p14:tracePt t="98497" x="3879850" y="2444750"/>
          <p14:tracePt t="98500" x="3892550" y="2444750"/>
          <p14:tracePt t="98513" x="3911600" y="2438400"/>
          <p14:tracePt t="98529" x="3924300" y="2432050"/>
          <p14:tracePt t="98549" x="3943350" y="2425700"/>
          <p14:tracePt t="98563" x="3956050" y="2419350"/>
          <p14:tracePt t="98581" x="3975100" y="2406650"/>
          <p14:tracePt t="98599" x="3987800" y="2400300"/>
          <p14:tracePt t="98614" x="3994150" y="2387600"/>
          <p14:tracePt t="98631" x="3994150" y="2381250"/>
          <p14:tracePt t="98647" x="3994150" y="2374900"/>
          <p14:tracePt t="98664" x="3994150" y="2368550"/>
          <p14:tracePt t="98681" x="3994150" y="2362200"/>
          <p14:tracePt t="98698" x="3987800" y="2355850"/>
          <p14:tracePt t="98702" x="3981450" y="2349500"/>
          <p14:tracePt t="98713" x="3975100" y="2343150"/>
          <p14:tracePt t="98717" x="3968750" y="2336800"/>
          <p14:tracePt t="98730" x="3956050" y="2330450"/>
          <p14:tracePt t="98749" x="3937000" y="2317750"/>
          <p14:tracePt t="98763" x="3917950" y="2305050"/>
          <p14:tracePt t="98780" x="3905250" y="2298700"/>
          <p14:tracePt t="98799" x="3886200" y="2292350"/>
          <p14:tracePt t="98816" x="3873500" y="2292350"/>
          <p14:tracePt t="98819" x="3867150" y="2286000"/>
          <p14:tracePt t="98907" x="3867150" y="2292350"/>
          <p14:tracePt t="98914" x="3867150" y="2298700"/>
          <p14:tracePt t="98931" x="3879850" y="2305050"/>
          <p14:tracePt t="98948" x="3924300" y="2311400"/>
          <p14:tracePt t="98964" x="3956050" y="2317750"/>
          <p14:tracePt t="98981" x="3968750" y="2317750"/>
          <p14:tracePt t="99034" x="3975100" y="2317750"/>
          <p14:tracePt t="99048" x="4013200" y="2324100"/>
          <p14:tracePt t="99064" x="4146550" y="2343150"/>
          <p14:tracePt t="99081" x="4286250" y="2374900"/>
          <p14:tracePt t="99098" x="4451350" y="2387600"/>
          <p14:tracePt t="99115" x="4559300" y="2381250"/>
          <p14:tracePt t="99133" x="4597400" y="2368550"/>
          <p14:tracePt t="99164" x="4603750" y="2368550"/>
          <p14:tracePt t="99183" x="4616450" y="2368550"/>
          <p14:tracePt t="99198" x="4641850" y="2381250"/>
          <p14:tracePt t="99215" x="4730750" y="2419350"/>
          <p14:tracePt t="99220" x="4794250" y="2432050"/>
          <p14:tracePt t="99230" x="4864100" y="2451100"/>
          <p14:tracePt t="99248" x="5016500" y="2470150"/>
          <p14:tracePt t="99265" x="5092700" y="2476500"/>
          <p14:tracePt t="99280" x="5149850" y="2476500"/>
          <p14:tracePt t="99284" x="5175250" y="2476500"/>
          <p14:tracePt t="99297" x="5200650" y="2470150"/>
          <p14:tracePt t="99299" x="5219700" y="2470150"/>
          <p14:tracePt t="99314" x="5245100" y="2470150"/>
          <p14:tracePt t="99332" x="5334000" y="2457450"/>
          <p14:tracePt t="99348" x="5384800" y="2438400"/>
          <p14:tracePt t="99365" x="5416550" y="2425700"/>
          <p14:tracePt t="99382" x="5448300" y="2400300"/>
          <p14:tracePt t="99398" x="5461000" y="2387600"/>
          <p14:tracePt t="99403" x="5467350" y="2381250"/>
          <p14:tracePt t="99413" x="5467350" y="2374900"/>
          <p14:tracePt t="99431" x="5473700" y="2362200"/>
          <p14:tracePt t="99448" x="5480050" y="2349500"/>
          <p14:tracePt t="99453" x="5486400" y="2343150"/>
          <p14:tracePt t="99470" x="5486400" y="2336800"/>
          <p14:tracePt t="99484" x="5486400" y="2330450"/>
          <p14:tracePt t="99504" x="5486400" y="2324100"/>
          <p14:tracePt t="99514" x="5480050" y="2317750"/>
          <p14:tracePt t="99532" x="5467350" y="2311400"/>
          <p14:tracePt t="99548" x="5454650" y="2305050"/>
          <p14:tracePt t="99582" x="5448300" y="2305050"/>
          <p14:tracePt t="99599" x="5441950" y="2305050"/>
          <p14:tracePt t="99615" x="5422900" y="2298700"/>
          <p14:tracePt t="99618" x="5410200" y="2292350"/>
          <p14:tracePt t="99630" x="5384800" y="2279650"/>
          <p14:tracePt t="99649" x="5359400" y="2266950"/>
          <p14:tracePt t="101849" x="4686300" y="2336800"/>
          <p14:tracePt t="101867" x="4521200" y="2387600"/>
          <p14:tracePt t="101884" x="4381500" y="2444750"/>
          <p14:tracePt t="101901" x="4349750" y="2457450"/>
          <p14:tracePt t="102057" x="4349750" y="2463800"/>
          <p14:tracePt t="102066" x="4356100" y="2463800"/>
          <p14:tracePt t="102084" x="4362450" y="2463800"/>
          <p14:tracePt t="102135" x="4343400" y="2501900"/>
          <p14:tracePt t="102150" x="4337050" y="2514600"/>
          <p14:tracePt t="102167" x="4324350" y="2590800"/>
          <p14:tracePt t="102184" x="4324350" y="2609850"/>
          <p14:tracePt t="102188" x="4343400" y="2641600"/>
          <p14:tracePt t="102193" x="4349750" y="2660650"/>
          <p14:tracePt t="102218" x="4419600" y="2762250"/>
          <p14:tracePt t="102224" x="4457700" y="2800350"/>
          <p14:tracePt t="102232" x="4470400" y="2819400"/>
          <p14:tracePt t="102249" x="4502150" y="2863850"/>
          <p14:tracePt t="102267" x="4527550" y="2895600"/>
          <p14:tracePt t="102284" x="4546600" y="2908300"/>
          <p14:tracePt t="102303" x="4584700" y="2921000"/>
          <p14:tracePt t="102317" x="4616450" y="2933700"/>
          <p14:tracePt t="102334" x="4629150" y="2933700"/>
          <p14:tracePt t="102351" x="4629150" y="2940050"/>
          <p14:tracePt t="102367" x="4635500" y="2959100"/>
          <p14:tracePt t="102370" x="4635500" y="2971800"/>
          <p14:tracePt t="102384" x="4635500" y="2984500"/>
          <p14:tracePt t="102401" x="4635500" y="3022600"/>
          <p14:tracePt t="102419" x="4635500" y="3035300"/>
          <p14:tracePt t="105194" x="4648200" y="3035300"/>
          <p14:tracePt t="105201" x="4660900" y="3022600"/>
          <p14:tracePt t="105220" x="4730750" y="2990850"/>
          <p14:tracePt t="105236" x="4813300" y="2965450"/>
          <p14:tracePt t="105252" x="4876800" y="2927350"/>
          <p14:tracePt t="105254" x="4914900" y="2908300"/>
          <p14:tracePt t="105271" x="4978400" y="2863850"/>
          <p14:tracePt t="105286" x="5010150" y="2844800"/>
          <p14:tracePt t="105291" x="5041900" y="2819400"/>
          <p14:tracePt t="105302" x="5060950" y="2800350"/>
          <p14:tracePt t="105303" x="5073650" y="2794000"/>
          <p14:tracePt t="105319" x="5092700" y="2774950"/>
          <p14:tracePt t="105337" x="5099050" y="2768600"/>
          <p14:tracePt t="105371" x="5099050" y="2762250"/>
          <p14:tracePt t="105431" x="5092700" y="2762250"/>
          <p14:tracePt t="105439" x="5086350" y="2768600"/>
          <p14:tracePt t="105454" x="5029200" y="2819400"/>
          <p14:tracePt t="105470" x="4959350" y="2870200"/>
          <p14:tracePt t="105486" x="4857750" y="2952750"/>
          <p14:tracePt t="105502" x="4819650" y="2984500"/>
          <p14:tracePt t="105520" x="4813300" y="2997200"/>
          <p14:tracePt t="105525" x="4806950" y="3003550"/>
          <p14:tracePt t="105535" x="4806950" y="3009900"/>
          <p14:tracePt t="105553" x="4800600" y="3009900"/>
          <p14:tracePt t="105571" x="4794250" y="3022600"/>
          <p14:tracePt t="105587" x="4787900" y="3035300"/>
          <p14:tracePt t="105602" x="4775200" y="3067050"/>
          <p14:tracePt t="105607" x="4768850" y="3092450"/>
          <p14:tracePt t="105619" x="4762500" y="3105150"/>
          <p14:tracePt t="105621" x="4756150" y="3130550"/>
          <p14:tracePt t="105636" x="4749800" y="3143250"/>
          <p14:tracePt t="105654" x="4730750" y="3181350"/>
          <p14:tracePt t="105670" x="4711700" y="3232150"/>
          <p14:tracePt t="105686" x="4699000" y="3282950"/>
          <p14:tracePt t="105705" x="4686300" y="3302000"/>
          <p14:tracePt t="105721" x="4660900" y="3321050"/>
          <p14:tracePt t="105737" x="4629150" y="3346450"/>
          <p14:tracePt t="105753" x="4597400" y="3365500"/>
          <p14:tracePt t="105769" x="4578350" y="3371850"/>
          <p14:tracePt t="105787" x="4565650" y="3384550"/>
          <p14:tracePt t="105804" x="4521200" y="3429000"/>
          <p14:tracePt t="105821" x="4495800" y="3479800"/>
          <p14:tracePt t="105836" x="4476750" y="3536950"/>
          <p14:tracePt t="105854" x="4394200" y="3613150"/>
          <p14:tracePt t="105869" x="4330700" y="3632200"/>
          <p14:tracePt t="105872" x="4267200" y="3657600"/>
          <p14:tracePt t="105887" x="4089400" y="3714750"/>
          <p14:tracePt t="105902" x="3867150" y="3778250"/>
          <p14:tracePt t="105920" x="3841750" y="3784600"/>
          <p14:tracePt t="106141" x="3841750" y="3790950"/>
          <p14:tracePt t="106148" x="3873500" y="3822700"/>
          <p14:tracePt t="106153" x="3930650" y="3867150"/>
          <p14:tracePt t="106171" x="4076700" y="3981450"/>
          <p14:tracePt t="106188" x="4248150" y="4121150"/>
          <p14:tracePt t="106204" x="4438650" y="4279900"/>
          <p14:tracePt t="106219" x="4648200" y="4451350"/>
          <p14:tracePt t="106238" x="4870450" y="4654550"/>
          <p14:tracePt t="106255" x="5137150" y="4870450"/>
          <p14:tracePt t="106260" x="5302250" y="4991100"/>
          <p14:tracePt t="106269" x="5441950" y="5092700"/>
          <p14:tracePt t="106286" x="5778500" y="5327650"/>
          <p14:tracePt t="106304" x="6140450" y="5575300"/>
          <p14:tracePt t="106322" x="6521450" y="5803900"/>
          <p14:tracePt t="106338" x="6940550" y="6013450"/>
          <p14:tracePt t="106353" x="7334250" y="6184900"/>
          <p14:tracePt t="106356" x="7556500" y="6273800"/>
          <p14:tracePt t="106370" x="7740650" y="6337300"/>
          <p14:tracePt t="106389" x="8343900" y="6515100"/>
          <p14:tracePt t="106406" x="8699500" y="6597650"/>
          <p14:tracePt t="106419" x="9017000" y="6635750"/>
          <p14:tracePt t="106439" x="9264650" y="6661150"/>
          <p14:tracePt t="106453" x="9467850" y="6680200"/>
          <p14:tracePt t="106470" x="9652000" y="6686550"/>
          <p14:tracePt t="106487" x="9759950" y="6673850"/>
          <p14:tracePt t="106504" x="9810750" y="6648450"/>
          <p14:tracePt t="106521" x="9842500" y="6591300"/>
          <p14:tracePt t="106539" x="9886950" y="6521450"/>
          <p14:tracePt t="106554" x="9956800" y="6438900"/>
          <p14:tracePt t="106570" x="10064750" y="6337300"/>
          <p14:tracePt t="106573" x="10115550" y="6280150"/>
          <p14:tracePt t="106588" x="10191750" y="6172200"/>
          <p14:tracePt t="106604" x="10210800" y="6134100"/>
          <p14:tracePt t="106623" x="10255250" y="5994400"/>
          <p14:tracePt t="106638" x="10261600" y="5918200"/>
          <p14:tracePt t="106656" x="10261600" y="5854700"/>
          <p14:tracePt t="106670" x="10248900" y="5784850"/>
          <p14:tracePt t="106688" x="10223500" y="5689600"/>
          <p14:tracePt t="106705" x="10179050" y="5594350"/>
          <p14:tracePt t="106721" x="10109200" y="5486400"/>
          <p14:tracePt t="106739" x="10039350" y="5429250"/>
          <p14:tracePt t="106753" x="9956800" y="5372100"/>
          <p14:tracePt t="106771" x="9874250" y="5321300"/>
          <p14:tracePt t="106787" x="9798050" y="5289550"/>
          <p14:tracePt t="106803" x="9734550" y="5276850"/>
          <p14:tracePt t="106806" x="9721850" y="5276850"/>
          <p14:tracePt t="106820" x="9702800" y="5276850"/>
          <p14:tracePt t="106838" x="9690100" y="5276850"/>
          <p14:tracePt t="106854" x="9664700" y="5302250"/>
          <p14:tracePt t="106873" x="9518650" y="5467350"/>
          <p14:tracePt t="106886" x="9436100" y="5549900"/>
          <p14:tracePt t="106904" x="9353550" y="5638800"/>
          <p14:tracePt t="106922" x="9321800" y="5702300"/>
          <p14:tracePt t="106938" x="9309100" y="5746750"/>
          <p14:tracePt t="106943" x="9309100" y="5791200"/>
          <p14:tracePt t="106954" x="9309100" y="5822950"/>
          <p14:tracePt t="106970" x="9302750" y="5911850"/>
          <p14:tracePt t="106988" x="9302750" y="6057900"/>
          <p14:tracePt t="107005" x="9309100" y="6178550"/>
          <p14:tracePt t="107021" x="9353550" y="6324600"/>
          <p14:tracePt t="107037" x="9410700" y="6407150"/>
          <p14:tracePt t="107040" x="9461500" y="6432550"/>
          <p14:tracePt t="107054" x="9525000" y="6445250"/>
          <p14:tracePt t="107071" x="9626600" y="6445250"/>
          <p14:tracePt t="107088" x="9683750" y="6438900"/>
          <p14:tracePt t="107104" x="9906000" y="6407150"/>
          <p14:tracePt t="107122" x="10026650" y="6381750"/>
          <p14:tracePt t="107138" x="10160000" y="6330950"/>
          <p14:tracePt t="107154" x="10236200" y="6273800"/>
          <p14:tracePt t="107171" x="10312400" y="6159500"/>
          <p14:tracePt t="107188" x="10363200" y="6038850"/>
          <p14:tracePt t="107205" x="10426700" y="5854700"/>
          <p14:tracePt t="107222" x="10464800" y="5708650"/>
          <p14:tracePt t="107238" x="10458450" y="5588000"/>
          <p14:tracePt t="107254" x="10420350" y="5518150"/>
          <p14:tracePt t="107256" x="10388600" y="5486400"/>
          <p14:tracePt t="107270" x="10318750" y="5435600"/>
          <p14:tracePt t="107288" x="10210800" y="5397500"/>
          <p14:tracePt t="107305" x="9975850" y="5359400"/>
          <p14:tracePt t="107320" x="9906000" y="5359400"/>
          <p14:tracePt t="107323" x="9842500" y="5353050"/>
          <p14:tracePt t="107338" x="9747250" y="5353050"/>
          <p14:tracePt t="107354" x="9652000" y="5353050"/>
          <p14:tracePt t="107357" x="9601200" y="5353050"/>
          <p14:tracePt t="107371" x="9531350" y="5353050"/>
          <p14:tracePt t="107374" x="9480550" y="5359400"/>
          <p14:tracePt t="107387" x="9347200" y="5378450"/>
          <p14:tracePt t="107405" x="9251950" y="5403850"/>
          <p14:tracePt t="107421" x="9163050" y="5448300"/>
          <p14:tracePt t="107437" x="9131300" y="5486400"/>
          <p14:tracePt t="107455" x="9118600" y="5537200"/>
          <p14:tracePt t="107470" x="9112250" y="5607050"/>
          <p14:tracePt t="107488" x="9118600" y="5683250"/>
          <p14:tracePt t="107505" x="9175750" y="5784850"/>
          <p14:tracePt t="107509" x="9207500" y="5835650"/>
          <p14:tracePt t="107520" x="9251950" y="5886450"/>
          <p14:tracePt t="107523" x="9302750" y="5937250"/>
          <p14:tracePt t="107538" x="9423400" y="6038850"/>
          <p14:tracePt t="107556" x="9544050" y="6121400"/>
          <p14:tracePt t="107571" x="9652000" y="6172200"/>
          <p14:tracePt t="107588" x="9734550" y="6191250"/>
          <p14:tracePt t="107605" x="9785350" y="6191250"/>
          <p14:tracePt t="107622" x="9829800" y="6165850"/>
          <p14:tracePt t="107637" x="9874250" y="6121400"/>
          <p14:tracePt t="107654" x="9912350" y="6070600"/>
          <p14:tracePt t="107672" x="9937750" y="6032500"/>
          <p14:tracePt t="107689" x="9982200" y="5962650"/>
          <p14:tracePt t="107705" x="10013950" y="5911850"/>
          <p14:tracePt t="107721" x="10039350" y="5829300"/>
          <p14:tracePt t="107738" x="10039350" y="5759450"/>
          <p14:tracePt t="107754" x="10007600" y="5670550"/>
          <p14:tracePt t="107772" x="9975850" y="5607050"/>
          <p14:tracePt t="107789" x="9931400" y="5530850"/>
          <p14:tracePt t="107805" x="9906000" y="5499100"/>
          <p14:tracePt t="107820" x="9886950" y="5492750"/>
          <p14:tracePt t="107838" x="9886950" y="5486400"/>
          <p14:tracePt t="107855" x="9874250" y="5486400"/>
          <p14:tracePt t="107871" x="9842500" y="5492750"/>
          <p14:tracePt t="107888" x="9817100" y="5505450"/>
          <p14:tracePt t="107904" x="9785350" y="5530850"/>
          <p14:tracePt t="107921" x="9753600" y="5568950"/>
          <p14:tracePt t="107938" x="9715500" y="5626100"/>
          <p14:tracePt t="107955" x="9677400" y="5676900"/>
          <p14:tracePt t="107960" x="9664700" y="5689600"/>
          <p14:tracePt t="107971" x="9652000" y="5708650"/>
          <p14:tracePt t="107989" x="9645650" y="5727700"/>
          <p14:tracePt t="108006" x="9645650" y="5759450"/>
          <p14:tracePt t="108022" x="9658350" y="5784850"/>
          <p14:tracePt t="108026" x="9664700" y="5791200"/>
          <p14:tracePt t="108038" x="9671050" y="5803900"/>
          <p14:tracePt t="108039" x="9683750" y="5810250"/>
          <p14:tracePt t="108055" x="9702800" y="5822950"/>
          <p14:tracePt t="108072" x="9715500" y="5842000"/>
          <p14:tracePt t="108250" x="9721850" y="5842000"/>
          <p14:tracePt t="108275" x="9728200" y="5842000"/>
          <p14:tracePt t="108283" x="9734550" y="5842000"/>
          <p14:tracePt t="108289" x="9740900" y="5835650"/>
          <p14:tracePt t="108304" x="9747250" y="5835650"/>
          <p14:tracePt t="108322" x="9766300" y="5822950"/>
          <p14:tracePt t="108339" x="9772650" y="5816600"/>
          <p14:tracePt t="108354" x="9779000" y="5810250"/>
          <p14:tracePt t="108373" x="9779000" y="5803900"/>
          <p14:tracePt t="108389" x="9785350" y="5803900"/>
          <p14:tracePt t="108518" x="9791700" y="5803900"/>
          <p14:tracePt t="108587" x="9798050" y="5803900"/>
          <p14:tracePt t="108609" x="9804400" y="5797550"/>
          <p14:tracePt t="108843" x="9804400" y="5791200"/>
          <p14:tracePt t="108861" x="9804400" y="5784850"/>
          <p14:tracePt t="108879" x="9804400" y="5778500"/>
          <p14:tracePt t="108894" x="9804400" y="5772150"/>
          <p14:tracePt t="108905" x="9798050" y="5765800"/>
          <p14:tracePt t="108922" x="9791700" y="5759450"/>
          <p14:tracePt t="108940" x="9791700" y="5753100"/>
          <p14:tracePt t="108955" x="9772650" y="5727700"/>
          <p14:tracePt t="108974" x="9753600" y="5670550"/>
          <p14:tracePt t="108978" x="9734550" y="5645150"/>
          <p14:tracePt t="108988" x="9728200" y="5632450"/>
          <p14:tracePt t="109007" x="9671050" y="5549900"/>
          <p14:tracePt t="109021" x="9664700" y="5537200"/>
          <p14:tracePt t="109022" x="9639300" y="5499100"/>
          <p14:tracePt t="109040" x="9582150" y="5410200"/>
          <p14:tracePt t="109057" x="9537700" y="5334000"/>
          <p14:tracePt t="109062" x="9505950" y="5289550"/>
          <p14:tracePt t="109071" x="9480550" y="5251450"/>
          <p14:tracePt t="109090" x="9442450" y="5187950"/>
          <p14:tracePt t="109105" x="9347200" y="5073650"/>
          <p14:tracePt t="109123" x="9188450" y="4927600"/>
          <p14:tracePt t="109138" x="8985250" y="4787900"/>
          <p14:tracePt t="109155" x="8794750" y="4679950"/>
          <p14:tracePt t="109172" x="8655050" y="4597400"/>
          <p14:tracePt t="109190" x="8547100" y="4514850"/>
          <p14:tracePt t="109205" x="8534400" y="4502150"/>
          <p14:tracePt t="109208" x="8515350" y="4483100"/>
          <p14:tracePt t="109223" x="8496300" y="4470400"/>
          <p14:tracePt t="109240" x="8477250" y="4464050"/>
          <p14:tracePt t="109257" x="8369300" y="4425950"/>
          <p14:tracePt t="109275" x="8267700" y="4394200"/>
          <p14:tracePt t="109290" x="8191500" y="4356100"/>
          <p14:tracePt t="109305" x="8147050" y="4318000"/>
          <p14:tracePt t="109323" x="8128000" y="4292600"/>
          <p14:tracePt t="109340" x="8115300" y="4254500"/>
          <p14:tracePt t="109345" x="8102600" y="4222750"/>
          <p14:tracePt t="109356" x="8089900" y="4184650"/>
          <p14:tracePt t="109373" x="8051800" y="4121150"/>
          <p14:tracePt t="109391" x="7969250" y="4013200"/>
          <p14:tracePt t="109396" x="7886700" y="3937000"/>
          <p14:tracePt t="109406" x="7816850" y="3873500"/>
          <p14:tracePt t="109422" x="7708900" y="3771900"/>
          <p14:tracePt t="109439" x="7620000" y="3676650"/>
          <p14:tracePt t="109440" x="7600950" y="3651250"/>
          <p14:tracePt t="109457" x="7569200" y="3600450"/>
          <p14:tracePt t="109474" x="7537450" y="3562350"/>
          <p14:tracePt t="109489" x="7524750" y="3549650"/>
          <p14:tracePt t="109493" x="7499350" y="3530600"/>
          <p14:tracePt t="109506" x="7473950" y="3517900"/>
          <p14:tracePt t="109524" x="7378700" y="3492500"/>
          <p14:tracePt t="109540" x="7315200" y="3486150"/>
          <p14:tracePt t="109556" x="7277100" y="3479800"/>
          <p14:tracePt t="109574" x="7258050" y="3479800"/>
          <p14:tracePt t="109590" x="7245350" y="3473450"/>
          <p14:tracePt t="109606" x="7219950" y="3454400"/>
          <p14:tracePt t="109624" x="7188200" y="3422650"/>
          <p14:tracePt t="109639" x="7143750" y="3371850"/>
          <p14:tracePt t="109657" x="7137400" y="3333750"/>
          <p14:tracePt t="109676" x="7131050" y="3282950"/>
          <p14:tracePt t="110097" x="7137400" y="3282950"/>
          <p14:tracePt t="110106" x="7150100" y="3282950"/>
          <p14:tracePt t="110111" x="7156450" y="3282950"/>
          <p14:tracePt t="110158" x="7162800" y="3276600"/>
          <p14:tracePt t="110175" x="7239000" y="3263900"/>
          <p14:tracePt t="110191" x="7302500" y="3282950"/>
          <p14:tracePt t="110209" x="7327900" y="3289300"/>
          <p14:tracePt t="110223" x="7327900" y="3295650"/>
          <p14:tracePt t="110241" x="7327900" y="3282950"/>
          <p14:tracePt t="110257" x="7321550" y="3276600"/>
          <p14:tracePt t="110274" x="7321550" y="3263900"/>
          <p14:tracePt t="110290" x="7315200" y="3232150"/>
          <p14:tracePt t="110307" x="7315200" y="3213100"/>
          <p14:tracePt t="110366" x="7315200" y="3206750"/>
          <p14:tracePt t="110376" x="7308850" y="3200400"/>
          <p14:tracePt t="110389" x="7283450" y="3175000"/>
          <p14:tracePt t="110409" x="7258050" y="3143250"/>
          <p14:tracePt t="110423" x="7239000" y="3105150"/>
          <p14:tracePt t="110441" x="7232650" y="3073400"/>
          <p14:tracePt t="110456" x="7232650" y="3041650"/>
          <p14:tracePt t="110474" x="7232650" y="3003550"/>
          <p14:tracePt t="110490" x="7213600" y="2984500"/>
          <p14:tracePt t="110493" x="7213600" y="2978150"/>
          <p14:tracePt t="110508" x="7207250" y="2978150"/>
          <p14:tracePt t="110810" x="7207250" y="2971800"/>
          <p14:tracePt t="110815" x="7200900" y="2965450"/>
          <p14:tracePt t="110823" x="7175500" y="2952750"/>
          <p14:tracePt t="110842" x="7061200" y="2901950"/>
          <p14:tracePt t="110858" x="6908800" y="2851150"/>
          <p14:tracePt t="110875" x="6750050" y="2825750"/>
          <p14:tracePt t="110880" x="6718300" y="2813050"/>
          <p14:tracePt t="110890" x="6711950" y="2806700"/>
          <p14:tracePt t="110908" x="6711950" y="2800350"/>
          <p14:tracePt t="110926" x="6699250" y="2774950"/>
          <p14:tracePt t="110942" x="6686550" y="2774950"/>
          <p14:tracePt t="112634" x="6686550" y="2768600"/>
          <p14:tracePt t="112643" x="6699250" y="2768600"/>
          <p14:tracePt t="112660" x="6743700" y="2762250"/>
          <p14:tracePt t="112678" x="6858000" y="2749550"/>
          <p14:tracePt t="112694" x="6921500" y="2749550"/>
          <p14:tracePt t="112708" x="6946900" y="2749550"/>
          <p14:tracePt t="112726" x="6997700" y="2749550"/>
          <p14:tracePt t="112730" x="7016750" y="2755900"/>
          <p14:tracePt t="112743" x="7035800" y="2755900"/>
          <p14:tracePt t="112759" x="7054850" y="2755900"/>
          <p14:tracePt t="130673" x="6997700" y="2768600"/>
          <p14:tracePt t="130679" x="6902450" y="2794000"/>
          <p14:tracePt t="130690" x="6800850" y="2838450"/>
          <p14:tracePt t="130708" x="6597650" y="2946400"/>
          <p14:tracePt t="130724" x="6432550" y="3028950"/>
          <p14:tracePt t="130742" x="6299200" y="3111500"/>
          <p14:tracePt t="130758" x="6235700" y="3194050"/>
          <p14:tracePt t="130776" x="6146800" y="3289300"/>
          <p14:tracePt t="130792" x="6051550" y="3384550"/>
          <p14:tracePt t="130807" x="5918200" y="3486150"/>
          <p14:tracePt t="130823" x="5746750" y="3568700"/>
          <p14:tracePt t="130841" x="5607050" y="3625850"/>
          <p14:tracePt t="130858" x="5480050" y="3670300"/>
          <p14:tracePt t="130874" x="5410200" y="3702050"/>
          <p14:tracePt t="130880" x="5378450" y="3721100"/>
          <p14:tracePt t="130890" x="5359400" y="3733800"/>
          <p14:tracePt t="130908" x="5295900" y="3759200"/>
          <p14:tracePt t="130925" x="5156200" y="3778250"/>
          <p14:tracePt t="130931" x="5086350" y="3778250"/>
          <p14:tracePt t="130940" x="5003800" y="3778250"/>
          <p14:tracePt t="130957" x="4787900" y="3778250"/>
          <p14:tracePt t="130975" x="4425950" y="3733800"/>
          <p14:tracePt t="130991" x="4356100" y="3727450"/>
          <p14:tracePt t="131008" x="4102100" y="3689350"/>
          <p14:tracePt t="131023" x="3930650" y="3676650"/>
          <p14:tracePt t="131042" x="3746500" y="3663950"/>
          <p14:tracePt t="131058" x="3454400" y="3651250"/>
          <p14:tracePt t="131075" x="3149600" y="3632200"/>
          <p14:tracePt t="131082" x="3009900" y="3619500"/>
          <p14:tracePt t="131090" x="2882900" y="3600450"/>
          <p14:tracePt t="131107" x="2660650" y="3562350"/>
          <p14:tracePt t="131125" x="2597150" y="3543300"/>
          <p14:tracePt t="131140" x="2590800" y="3536950"/>
          <p14:tracePt t="131238" x="2590800" y="3530600"/>
          <p14:tracePt t="131246" x="2590800" y="3517900"/>
          <p14:tracePt t="131257" x="2603500" y="3479800"/>
          <p14:tracePt t="131274" x="2641600" y="3441700"/>
          <p14:tracePt t="131292" x="2667000" y="3409950"/>
          <p14:tracePt t="131307" x="2673350" y="3403600"/>
          <p14:tracePt t="131324" x="2673350" y="3390900"/>
          <p14:tracePt t="131341" x="2667000" y="3378200"/>
          <p14:tracePt t="131358" x="2667000" y="3371850"/>
          <p14:tracePt t="131415" x="2667000" y="3365500"/>
          <p14:tracePt t="131423" x="2673350" y="3359150"/>
          <p14:tracePt t="131441" x="2686050" y="3346450"/>
          <p14:tracePt t="131458" x="2698750" y="3340100"/>
          <p14:tracePt t="131527" x="2698750" y="3333750"/>
          <p14:tracePt t="131541" x="2698750" y="3327400"/>
          <p14:tracePt t="131557" x="2711450" y="3308350"/>
          <p14:tracePt t="131575" x="2736850" y="3276600"/>
          <p14:tracePt t="131592" x="2768600" y="3251200"/>
          <p14:tracePt t="131608" x="2794000" y="3232150"/>
          <p14:tracePt t="131710" x="2794000" y="3225800"/>
          <p14:tracePt t="131729" x="2800350" y="3225800"/>
          <p14:tracePt t="131734" x="2806700" y="3225800"/>
          <p14:tracePt t="131742" x="2819400" y="3225800"/>
          <p14:tracePt t="131759" x="2838450" y="3225800"/>
          <p14:tracePt t="131774" x="2838450" y="3238500"/>
          <p14:tracePt t="131792" x="2838450" y="3257550"/>
          <p14:tracePt t="131797" x="2838450" y="3263900"/>
          <p14:tracePt t="131807" x="2838450" y="3270250"/>
          <p14:tracePt t="131825" x="2838450" y="3276600"/>
          <p14:tracePt t="131885" x="2832100" y="3276600"/>
          <p14:tracePt t="131894" x="2825750" y="3276600"/>
          <p14:tracePt t="131907" x="2736850" y="3263900"/>
          <p14:tracePt t="131925" x="2584450" y="3263900"/>
          <p14:tracePt t="131941" x="2482850" y="3263900"/>
          <p14:tracePt t="131958" x="2444750" y="3263900"/>
          <p14:tracePt t="132028" x="2432050" y="3257550"/>
          <p14:tracePt t="132036" x="2419350" y="3257550"/>
          <p14:tracePt t="132041" x="2387600" y="3251200"/>
          <p14:tracePt t="132059" x="2254250" y="3219450"/>
          <p14:tracePt t="132075" x="2165350" y="3200400"/>
          <p14:tracePt t="132091" x="2114550" y="3187700"/>
          <p14:tracePt t="132108" x="2108200" y="3187700"/>
          <p14:tracePt t="132114" x="2108200" y="3181350"/>
          <p14:tracePt t="132124" x="2114550" y="3175000"/>
          <p14:tracePt t="132142" x="2152650" y="3136900"/>
          <p14:tracePt t="132158" x="2209800" y="3111500"/>
          <p14:tracePt t="132160" x="2241550" y="3092450"/>
          <p14:tracePt t="132175" x="2247900" y="3079750"/>
          <p14:tracePt t="132177" x="2247900" y="3067050"/>
          <p14:tracePt t="132192" x="2247900" y="3048000"/>
          <p14:tracePt t="132209" x="2247900" y="3041650"/>
          <p14:tracePt t="132281" x="2247900" y="3035300"/>
          <p14:tracePt t="132287" x="2260600" y="3035300"/>
          <p14:tracePt t="132292" x="2286000" y="3028950"/>
          <p14:tracePt t="132308" x="2298700" y="3028950"/>
          <p14:tracePt t="132328" x="2355850" y="3016250"/>
          <p14:tracePt t="132398" x="2362200" y="3016250"/>
          <p14:tracePt t="132409" x="2368550" y="3016250"/>
          <p14:tracePt t="132426" x="2413000" y="3016250"/>
          <p14:tracePt t="132443" x="2451100" y="3009900"/>
          <p14:tracePt t="132460" x="2501900" y="3009900"/>
          <p14:tracePt t="132466" x="2514600" y="3003550"/>
          <p14:tracePt t="132474" x="2520950" y="3003550"/>
          <p14:tracePt t="132533" x="2527300" y="3003550"/>
          <p14:tracePt t="132541" x="2533650" y="3003550"/>
          <p14:tracePt t="132561" x="2603500" y="3003550"/>
          <p14:tracePt t="132575" x="2692400" y="3003550"/>
          <p14:tracePt t="132594" x="2755900" y="3016250"/>
          <p14:tracePt t="132608" x="2774950" y="3022600"/>
          <p14:tracePt t="132628" x="2781300" y="3041650"/>
          <p14:tracePt t="132641" x="2787650" y="3048000"/>
          <p14:tracePt t="132692" x="2787650" y="3054350"/>
          <p14:tracePt t="132701" x="2794000" y="3054350"/>
          <p14:tracePt t="132708" x="2800350" y="3054350"/>
          <p14:tracePt t="132764" x="2794000" y="3060700"/>
          <p14:tracePt t="132794" x="2787650" y="3067050"/>
          <p14:tracePt t="132843" x="2794000" y="3067050"/>
          <p14:tracePt t="132859" x="2800350" y="3054350"/>
          <p14:tracePt t="132875" x="2800350" y="3048000"/>
          <p14:tracePt t="132892" x="2806700" y="3048000"/>
          <p14:tracePt t="132896" x="2806700" y="3041650"/>
          <p14:tracePt t="132908" x="2819400" y="3041650"/>
          <p14:tracePt t="132910" x="2832100" y="3041650"/>
          <p14:tracePt t="132926" x="2844800" y="3041650"/>
          <p14:tracePt t="132943" x="2914650" y="3054350"/>
          <p14:tracePt t="132960" x="2971800" y="3054350"/>
          <p14:tracePt t="132975" x="3035300" y="3048000"/>
          <p14:tracePt t="132992" x="3168650" y="3048000"/>
          <p14:tracePt t="133010" x="3295650" y="3035300"/>
          <p14:tracePt t="133027" x="3429000" y="3022600"/>
          <p14:tracePt t="133042" x="3632200" y="2984500"/>
          <p14:tracePt t="133059" x="3771900" y="2952750"/>
          <p14:tracePt t="133076" x="3892550" y="2921000"/>
          <p14:tracePt t="133082" x="3924300" y="2908300"/>
          <p14:tracePt t="133091" x="3943350" y="2895600"/>
          <p14:tracePt t="133109" x="3962400" y="2876550"/>
          <p14:tracePt t="133127" x="3981450" y="2857500"/>
          <p14:tracePt t="133145" x="4000500" y="2832100"/>
          <p14:tracePt t="133162" x="4006850" y="2813050"/>
          <p14:tracePt t="133176" x="4006850" y="2774950"/>
          <p14:tracePt t="133194" x="4000500" y="2749550"/>
          <p14:tracePt t="133210" x="3975100" y="2730500"/>
          <p14:tracePt t="133226" x="3937000" y="2711450"/>
          <p14:tracePt t="133244" x="3886200" y="2686050"/>
          <p14:tracePt t="133260" x="3810000" y="2660650"/>
          <p14:tracePt t="133275" x="3708400" y="2647950"/>
          <p14:tracePt t="133293" x="3594100" y="2635250"/>
          <p14:tracePt t="133310" x="3498850" y="2616200"/>
          <p14:tracePt t="133327" x="3422650" y="2597150"/>
          <p14:tracePt t="133343" x="3397250" y="2597150"/>
          <p14:tracePt t="133346" x="3397250" y="2603500"/>
          <p14:tracePt t="133359" x="3390900" y="2609850"/>
          <p14:tracePt t="133360" x="3378200" y="2641600"/>
          <p14:tracePt t="133375" x="3371850" y="2654300"/>
          <p14:tracePt t="133376" x="3352800" y="2692400"/>
          <p14:tracePt t="133392" x="3314700" y="2736850"/>
          <p14:tracePt t="133410" x="3289300" y="2762250"/>
          <p14:tracePt t="133427" x="3276600" y="2800350"/>
          <p14:tracePt t="133444" x="3276600" y="2832100"/>
          <p14:tracePt t="133459" x="3289300" y="2870200"/>
          <p14:tracePt t="133477" x="3333750" y="2908300"/>
          <p14:tracePt t="133494" x="3416300" y="2952750"/>
          <p14:tracePt t="133509" x="3536950" y="2997200"/>
          <p14:tracePt t="133527" x="3689350" y="3035300"/>
          <p14:tracePt t="133542" x="3829050" y="3067050"/>
          <p14:tracePt t="133560" x="3924300" y="3092450"/>
          <p14:tracePt t="133577" x="3962400" y="3105150"/>
          <p14:tracePt t="133593" x="3975100" y="3105150"/>
          <p14:tracePt t="133812" x="3975100" y="3111500"/>
          <p14:tracePt t="133816" x="3968750" y="3117850"/>
          <p14:tracePt t="133825" x="3962400" y="3117850"/>
          <p14:tracePt t="133843" x="3956050" y="3130550"/>
          <p14:tracePt t="133861" x="3943350" y="3143250"/>
          <p14:tracePt t="134046" x="3943350" y="3130550"/>
          <p14:tracePt t="134053" x="3956050" y="3124200"/>
          <p14:tracePt t="134059" x="3968750" y="3111500"/>
          <p14:tracePt t="134079" x="4006850" y="3092450"/>
          <p14:tracePt t="134093" x="4057650" y="3054350"/>
          <p14:tracePt t="134111" x="4095750" y="3003550"/>
          <p14:tracePt t="134127" x="4140200" y="2959100"/>
          <p14:tracePt t="134144" x="4222750" y="2921000"/>
          <p14:tracePt t="134161" x="4305300" y="2901950"/>
          <p14:tracePt t="134167" x="4381500" y="2895600"/>
          <p14:tracePt t="134178" x="4419600" y="2895600"/>
          <p14:tracePt t="134195" x="4622800" y="2895600"/>
          <p14:tracePt t="134212" x="4660900" y="2901950"/>
          <p14:tracePt t="134226" x="4667250" y="2908300"/>
          <p14:tracePt t="134245" x="4667250" y="2921000"/>
          <p14:tracePt t="134261" x="4667250" y="2927350"/>
          <p14:tracePt t="134278" x="4667250" y="2940050"/>
          <p14:tracePt t="134294" x="4667250" y="2946400"/>
          <p14:tracePt t="134309" x="4692650" y="2971800"/>
          <p14:tracePt t="134327" x="4737100" y="2997200"/>
          <p14:tracePt t="134344" x="4806950" y="3022600"/>
          <p14:tracePt t="134361" x="4883150" y="3041650"/>
          <p14:tracePt t="134378" x="4959350" y="3054350"/>
          <p14:tracePt t="134394" x="5029200" y="3067050"/>
          <p14:tracePt t="134409" x="5092700" y="3073400"/>
          <p14:tracePt t="134427" x="5143500" y="3079750"/>
          <p14:tracePt t="134444" x="5207000" y="3079750"/>
          <p14:tracePt t="134461" x="5353050" y="3067050"/>
          <p14:tracePt t="134477" x="5416550" y="3041650"/>
          <p14:tracePt t="134493" x="5448300" y="3016250"/>
          <p14:tracePt t="134511" x="5461000" y="2990850"/>
          <p14:tracePt t="134527" x="5461000" y="2971800"/>
          <p14:tracePt t="134543" x="5454650" y="2940050"/>
          <p14:tracePt t="134560" x="5422900" y="2908300"/>
          <p14:tracePt t="134576" x="5384800" y="2870200"/>
          <p14:tracePt t="134593" x="5353050" y="2844800"/>
          <p14:tracePt t="134612" x="5314950" y="2813050"/>
          <p14:tracePt t="134627" x="5276850" y="2781300"/>
          <p14:tracePt t="134643" x="5251450" y="2749550"/>
          <p14:tracePt t="134661" x="5238750" y="2730500"/>
          <p14:tracePt t="134678" x="5219700" y="2724150"/>
          <p14:tracePt t="134694" x="5175250" y="2749550"/>
          <p14:tracePt t="134710" x="5168900" y="2755900"/>
          <p14:tracePt t="134712" x="5156200" y="2774950"/>
          <p14:tracePt t="134727" x="5149850" y="2787650"/>
          <p14:tracePt t="134744" x="5143500" y="2806700"/>
          <p14:tracePt t="134760" x="5137150" y="2806700"/>
          <p14:tracePt t="134815" x="5137150" y="2813050"/>
          <p14:tracePt t="134822" x="5143500" y="2819400"/>
          <p14:tracePt t="134828" x="5156200" y="2825750"/>
          <p14:tracePt t="134844" x="5226050" y="2863850"/>
          <p14:tracePt t="134863" x="5314950" y="2901950"/>
          <p14:tracePt t="134877" x="5384800" y="2933700"/>
          <p14:tracePt t="134893" x="5473700" y="2959100"/>
          <p14:tracePt t="134911" x="5518150" y="2978150"/>
          <p14:tracePt t="134961" x="5524500" y="2978150"/>
          <p14:tracePt t="134977" x="5537200" y="2978150"/>
          <p14:tracePt t="134995" x="5543550" y="2978150"/>
          <p14:tracePt t="135028" x="5549900" y="2978150"/>
          <p14:tracePt t="135169" x="5556250" y="2978150"/>
          <p14:tracePt t="135176" x="5562600" y="2978150"/>
          <p14:tracePt t="135195" x="5613400" y="2965450"/>
          <p14:tracePt t="135212" x="5638800" y="2965450"/>
          <p14:tracePt t="135227" x="5670550" y="2965450"/>
          <p14:tracePt t="135246" x="5689600" y="2965450"/>
          <p14:tracePt t="135251" x="5695950" y="2965450"/>
          <p14:tracePt t="135264" x="5715000" y="2965450"/>
          <p14:tracePt t="135278" x="5727700" y="2965450"/>
          <p14:tracePt t="135293" x="5772150" y="2971800"/>
          <p14:tracePt t="135312" x="5848350" y="3003550"/>
          <p14:tracePt t="135329" x="5981700" y="3022600"/>
          <p14:tracePt t="135344" x="6108700" y="3028950"/>
          <p14:tracePt t="135363" x="6242050" y="3028950"/>
          <p14:tracePt t="135377" x="6311900" y="3022600"/>
          <p14:tracePt t="135395" x="6394450" y="3016250"/>
          <p14:tracePt t="135411" x="6445250" y="3009900"/>
          <p14:tracePt t="135427" x="6502400" y="2997200"/>
          <p14:tracePt t="135444" x="6565900" y="2990850"/>
          <p14:tracePt t="135462" x="6654800" y="2965450"/>
          <p14:tracePt t="135478" x="6711950" y="2940050"/>
          <p14:tracePt t="135482" x="6731000" y="2927350"/>
          <p14:tracePt t="135494" x="6737350" y="2914650"/>
          <p14:tracePt t="135511" x="6756400" y="2870200"/>
          <p14:tracePt t="135529" x="6762750" y="2825750"/>
          <p14:tracePt t="135545" x="6769100" y="2781300"/>
          <p14:tracePt t="135561" x="6762750" y="2755900"/>
          <p14:tracePt t="135579" x="6750050" y="2730500"/>
          <p14:tracePt t="135594" x="6724650" y="2711450"/>
          <p14:tracePt t="135612" x="6699250" y="2692400"/>
          <p14:tracePt t="135628" x="6667500" y="2679700"/>
          <p14:tracePt t="135648" x="6623050" y="2660650"/>
          <p14:tracePt t="135662" x="6553200" y="2641600"/>
          <p14:tracePt t="135677" x="6438900" y="2641600"/>
          <p14:tracePt t="135695" x="6273800" y="2622550"/>
          <p14:tracePt t="135711" x="6153150" y="2603500"/>
          <p14:tracePt t="135728" x="6045200" y="2578100"/>
          <p14:tracePt t="135745" x="6013450" y="2571750"/>
          <p14:tracePt t="135749" x="6007100" y="2571750"/>
          <p14:tracePt t="135760" x="6000750" y="2565400"/>
          <p14:tracePt t="135778" x="5956300" y="2565400"/>
          <p14:tracePt t="135796" x="5854700" y="2590800"/>
          <p14:tracePt t="135812" x="5791200" y="2628900"/>
          <p14:tracePt t="135828" x="5746750" y="2667000"/>
          <p14:tracePt t="135844" x="5740400" y="2692400"/>
          <p14:tracePt t="135861" x="5740400" y="2724150"/>
          <p14:tracePt t="135879" x="5753100" y="2743200"/>
          <p14:tracePt t="135895" x="5778500" y="2768600"/>
          <p14:tracePt t="135911" x="5842000" y="2819400"/>
          <p14:tracePt t="135929" x="5911850" y="2876550"/>
          <p14:tracePt t="135933" x="5937250" y="2895600"/>
          <p14:tracePt t="135944" x="5988050" y="2940050"/>
          <p14:tracePt t="135962" x="6051550" y="3003550"/>
          <p14:tracePt t="135978" x="6146800" y="3067050"/>
          <p14:tracePt t="135996" x="6203950" y="3092450"/>
          <p14:tracePt t="136011" x="6248400" y="3111500"/>
          <p14:tracePt t="136013" x="6261100" y="3111500"/>
          <p14:tracePt t="136028" x="6286500" y="3117850"/>
          <p14:tracePt t="136031" x="6292850" y="3117850"/>
          <p14:tracePt t="136046" x="6311900" y="3117850"/>
          <p14:tracePt t="136061" x="6318250" y="3117850"/>
          <p14:tracePt t="136528" x="6324600" y="3117850"/>
          <p14:tracePt t="136536" x="6330950" y="3124200"/>
          <p14:tracePt t="136544" x="6337300" y="3124200"/>
          <p14:tracePt t="136563" x="6356350" y="3124200"/>
          <p14:tracePt t="136580" x="6362700" y="3124200"/>
          <p14:tracePt t="136596" x="6375400" y="3124200"/>
          <p14:tracePt t="136602" x="6388100" y="3124200"/>
          <p14:tracePt t="136611" x="6407150" y="3124200"/>
          <p14:tracePt t="136613" x="6438900" y="3124200"/>
          <p14:tracePt t="136629" x="6559550" y="3124200"/>
          <p14:tracePt t="136647" x="6673850" y="3117850"/>
          <p14:tracePt t="136663" x="6775450" y="3098800"/>
          <p14:tracePt t="136668" x="6807200" y="3086100"/>
          <p14:tracePt t="136678" x="6826250" y="3073400"/>
          <p14:tracePt t="136696" x="6877050" y="3048000"/>
          <p14:tracePt t="136713" x="6915150" y="3035300"/>
          <p14:tracePt t="136729" x="6953250" y="3028950"/>
          <p14:tracePt t="136746" x="6991350" y="3016250"/>
          <p14:tracePt t="136763" x="7042150" y="3009900"/>
          <p14:tracePt t="136778" x="7137400" y="2990850"/>
          <p14:tracePt t="136796" x="7207250" y="2965450"/>
          <p14:tracePt t="136813" x="7258050" y="2946400"/>
          <p14:tracePt t="136830" x="7283450" y="2927350"/>
          <p14:tracePt t="136846" x="7296150" y="2914650"/>
          <p14:tracePt t="136862" x="7296150" y="2908300"/>
          <p14:tracePt t="136863" x="7296150" y="2901950"/>
          <p14:tracePt t="136880" x="7296150" y="2895600"/>
          <p14:tracePt t="136895" x="7289800" y="2889250"/>
          <p14:tracePt t="136929" x="7289800" y="2882900"/>
          <p14:tracePt t="136996" x="7289800" y="2876550"/>
          <p14:tracePt t="137020" x="7289800" y="2870200"/>
          <p14:tracePt t="137035" x="7289800" y="2863850"/>
          <p14:tracePt t="137045" x="7289800" y="2857500"/>
          <p14:tracePt t="137063" x="7289800" y="2851150"/>
          <p14:tracePt t="137117" x="7283450" y="2851150"/>
          <p14:tracePt t="137128" x="7270750" y="2851150"/>
          <p14:tracePt t="137145" x="7245350" y="2851150"/>
          <p14:tracePt t="137163" x="7207250" y="2851150"/>
          <p14:tracePt t="137180" x="7162800" y="2851150"/>
          <p14:tracePt t="137197" x="7080250" y="2851150"/>
          <p14:tracePt t="137214" x="7029450" y="2857500"/>
          <p14:tracePt t="137229" x="6972300" y="2863850"/>
          <p14:tracePt t="137247" x="6959600" y="2863850"/>
          <p14:tracePt t="137280" x="6953250" y="2863850"/>
          <p14:tracePt t="137296" x="6940550" y="2863850"/>
          <p14:tracePt t="137314" x="6934200" y="2863850"/>
          <p14:tracePt t="137332" x="6921500" y="2870200"/>
          <p14:tracePt t="137336" x="6915150" y="2876550"/>
          <p14:tracePt t="137345" x="6908800" y="2876550"/>
          <p14:tracePt t="137363" x="6896100" y="2889250"/>
          <p14:tracePt t="137379" x="6877050" y="2895600"/>
          <p14:tracePt t="137395" x="6864350" y="2901950"/>
          <p14:tracePt t="137400" x="6858000" y="2901950"/>
          <p14:tracePt t="137412" x="6851650" y="2901950"/>
          <p14:tracePt t="137430" x="6845300" y="2908300"/>
          <p14:tracePt t="137480" x="6838950" y="2908300"/>
          <p14:tracePt t="137758" x="6832600" y="2908300"/>
          <p14:tracePt t="137765" x="6826250" y="2908300"/>
          <p14:tracePt t="137779" x="6807200" y="2914650"/>
          <p14:tracePt t="137796" x="6788150" y="2914650"/>
          <p14:tracePt t="137815" x="6750050" y="2914650"/>
          <p14:tracePt t="137831" x="6673850" y="2914650"/>
          <p14:tracePt t="137848" x="6578600" y="2908300"/>
          <p14:tracePt t="137851" x="6540500" y="2908300"/>
          <p14:tracePt t="137865" x="6496050" y="2908300"/>
          <p14:tracePt t="137869" x="6445250" y="2901950"/>
          <p14:tracePt t="137879" x="6400800" y="2895600"/>
          <p14:tracePt t="137898" x="6299200" y="2882900"/>
          <p14:tracePt t="137914" x="6216650" y="2876550"/>
          <p14:tracePt t="137931" x="6153150" y="2876550"/>
          <p14:tracePt t="137947" x="6146800" y="2876550"/>
          <p14:tracePt t="137997" x="6134100" y="2876550"/>
          <p14:tracePt t="138014" x="6115050" y="2889250"/>
          <p14:tracePt t="138032" x="6089650" y="2901950"/>
          <p14:tracePt t="138037" x="6083300" y="2914650"/>
          <p14:tracePt t="138046" x="6076950" y="2914650"/>
          <p14:tracePt t="138063" x="6070600" y="2927350"/>
          <p14:tracePt t="138080" x="6064250" y="2933700"/>
          <p14:tracePt t="138096" x="6070600" y="2952750"/>
          <p14:tracePt t="138113" x="6108700" y="2984500"/>
          <p14:tracePt t="138131" x="6197600" y="3048000"/>
          <p14:tracePt t="138147" x="6324600" y="3117850"/>
          <p14:tracePt t="138164" x="6470650" y="3181350"/>
          <p14:tracePt t="138181" x="6597650" y="3219450"/>
          <p14:tracePt t="138197" x="6788150" y="3232150"/>
          <p14:tracePt t="138213" x="6877050" y="3225800"/>
          <p14:tracePt t="138230" x="6959600" y="3194050"/>
          <p14:tracePt t="138247" x="7004050" y="3168650"/>
          <p14:tracePt t="138264" x="7042150" y="3136900"/>
          <p14:tracePt t="138279" x="7092950" y="3092450"/>
          <p14:tracePt t="138297" x="7137400" y="3035300"/>
          <p14:tracePt t="138314" x="7156450" y="2997200"/>
          <p14:tracePt t="138331" x="7162800" y="2952750"/>
          <p14:tracePt t="138347" x="7143750" y="2921000"/>
          <p14:tracePt t="138351" x="7124700" y="2901950"/>
          <p14:tracePt t="138363" x="7112000" y="2889250"/>
          <p14:tracePt t="138365" x="7086600" y="2863850"/>
          <p14:tracePt t="138380" x="7054850" y="2844800"/>
          <p14:tracePt t="138397" x="7004050" y="2819400"/>
          <p14:tracePt t="138414" x="6934200" y="2794000"/>
          <p14:tracePt t="138430" x="6858000" y="2768600"/>
          <p14:tracePt t="138433" x="6807200" y="2755900"/>
          <p14:tracePt t="138448" x="6756400" y="2736850"/>
          <p14:tracePt t="138463" x="6686550" y="2698750"/>
          <p14:tracePt t="138479" x="6591300" y="2641600"/>
          <p14:tracePt t="138497" x="6438900" y="2559050"/>
          <p14:tracePt t="138515" x="6248400" y="2501900"/>
          <p14:tracePt t="138531" x="6083300" y="2482850"/>
          <p14:tracePt t="138547" x="5924550" y="2463800"/>
          <p14:tracePt t="138563" x="5829300" y="2457450"/>
          <p14:tracePt t="138580" x="5791200" y="2457450"/>
          <p14:tracePt t="138598" x="5784850" y="2457450"/>
          <p14:tracePt t="138615" x="5765800" y="2476500"/>
          <p14:tracePt t="138631" x="5727700" y="2508250"/>
          <p14:tracePt t="138648" x="5695950" y="2533650"/>
          <p14:tracePt t="138664" x="5683250" y="2552700"/>
          <p14:tracePt t="138680" x="5651500" y="2597150"/>
          <p14:tracePt t="138697" x="5632450" y="2635250"/>
          <p14:tracePt t="138702" x="5632450" y="2660650"/>
          <p14:tracePt t="138713" x="5638800" y="2711450"/>
          <p14:tracePt t="138730" x="5708650" y="2806700"/>
          <p14:tracePt t="138748" x="5797550" y="2889250"/>
          <p14:tracePt t="138763" x="5949950" y="3003550"/>
          <p14:tracePt t="138781" x="6102350" y="3092450"/>
          <p14:tracePt t="138798" x="6267450" y="3168650"/>
          <p14:tracePt t="138803" x="6337300" y="3200400"/>
          <p14:tracePt t="138813" x="6413500" y="3225800"/>
          <p14:tracePt t="138832" x="6572250" y="3257550"/>
          <p14:tracePt t="138848" x="6762750" y="3263900"/>
          <p14:tracePt t="138865" x="6927850" y="3232150"/>
          <p14:tracePt t="138883" x="7016750" y="3175000"/>
          <p14:tracePt t="138898" x="7029450" y="3130550"/>
          <p14:tracePt t="138914" x="7035800" y="3079750"/>
          <p14:tracePt t="138932" x="7035800" y="3028950"/>
          <p14:tracePt t="138949" x="7029450" y="2990850"/>
          <p14:tracePt t="138963" x="7016750" y="2959100"/>
          <p14:tracePt t="138980" x="6978650" y="2933700"/>
          <p14:tracePt t="138998" x="6927850" y="2908300"/>
          <p14:tracePt t="139014" x="6877050" y="2889250"/>
          <p14:tracePt t="139030" x="6807200" y="2882900"/>
          <p14:tracePt t="139047" x="6724650" y="2876550"/>
          <p14:tracePt t="139066" x="6642100" y="2876550"/>
          <p14:tracePt t="139082" x="6578600" y="2882900"/>
          <p14:tracePt t="139098" x="6534150" y="2901950"/>
          <p14:tracePt t="139102" x="6515100" y="2908300"/>
          <p14:tracePt t="139115" x="6496050" y="2927350"/>
          <p14:tracePt t="139131" x="6496050" y="2940050"/>
          <p14:tracePt t="139148" x="6496050" y="2990850"/>
          <p14:tracePt t="139165" x="6515100" y="3048000"/>
          <p14:tracePt t="139183" x="6534150" y="3079750"/>
          <p14:tracePt t="139187" x="6540500" y="3092450"/>
          <p14:tracePt t="139197" x="6546850" y="3098800"/>
          <p14:tracePt t="139218" x="6546850" y="3105150"/>
          <p14:tracePt t="139248" x="6546850" y="3086100"/>
          <p14:tracePt t="139265" x="6546850" y="3041650"/>
          <p14:tracePt t="139281" x="6540500" y="3009900"/>
          <p14:tracePt t="139298" x="6527800" y="2990850"/>
          <p14:tracePt t="139314" x="6508750" y="2965450"/>
          <p14:tracePt t="139332" x="6496050" y="2946400"/>
          <p14:tracePt t="139347" x="6477000" y="2921000"/>
          <p14:tracePt t="139364" x="6464300" y="2863850"/>
          <p14:tracePt t="139381" x="6451600" y="2794000"/>
          <p14:tracePt t="139398" x="6432550" y="2717800"/>
          <p14:tracePt t="139415" x="6375400" y="2603500"/>
          <p14:tracePt t="139431" x="6311900" y="2501900"/>
          <p14:tracePt t="139447" x="6216650" y="2400300"/>
          <p14:tracePt t="139465" x="6121400" y="2305050"/>
          <p14:tracePt t="139482" x="6045200" y="2222500"/>
          <p14:tracePt t="139497" x="6013450" y="2146300"/>
          <p14:tracePt t="139515" x="6013450" y="2057400"/>
          <p14:tracePt t="139531" x="6013450" y="1962150"/>
          <p14:tracePt t="139547" x="6013450" y="1841500"/>
          <p14:tracePt t="139564" x="5994400" y="1733550"/>
          <p14:tracePt t="139582" x="5956300" y="1644650"/>
          <p14:tracePt t="139599" x="5918200" y="1549400"/>
          <p14:tracePt t="139615" x="5905500" y="1530350"/>
          <p14:tracePt t="139620" x="5892800" y="1511300"/>
          <p14:tracePt t="139632" x="5854700" y="1492250"/>
          <p14:tracePt t="139648" x="5784850" y="1460500"/>
          <p14:tracePt t="139665" x="5721350" y="1428750"/>
          <p14:tracePt t="139682" x="5683250" y="1409700"/>
          <p14:tracePt t="139698" x="5683250" y="1403350"/>
          <p14:tracePt t="139703" x="5689600" y="1397000"/>
          <p14:tracePt t="139714" x="5708650" y="1390650"/>
          <p14:tracePt t="139732" x="5791200" y="1352550"/>
          <p14:tracePt t="139748" x="5930900" y="1308100"/>
          <p14:tracePt t="139765" x="6038850" y="1244600"/>
          <p14:tracePt t="139781" x="6083300" y="1187450"/>
          <p14:tracePt t="139798" x="6108700" y="1117600"/>
          <p14:tracePt t="139815" x="6121400" y="1060450"/>
          <p14:tracePt t="139820" x="6121400" y="1035050"/>
          <p14:tracePt t="139830" x="6121400" y="1028700"/>
          <p14:tracePt t="139832" x="6121400" y="1016000"/>
          <p14:tracePt t="139848" x="6108700" y="990600"/>
          <p14:tracePt t="139864" x="6070600" y="965200"/>
          <p14:tracePt t="139881" x="5981700" y="946150"/>
          <p14:tracePt t="139897" x="5848350" y="952500"/>
          <p14:tracePt t="139915" x="5607050" y="990600"/>
          <p14:tracePt t="139931" x="5340350" y="1041400"/>
          <p14:tracePt t="139947" x="5092700" y="1092200"/>
          <p14:tracePt t="139965" x="4851400" y="1162050"/>
          <p14:tracePt t="139982" x="4667250" y="1225550"/>
          <p14:tracePt t="139986" x="4622800" y="1250950"/>
          <p14:tracePt t="139998" x="4603750" y="1263650"/>
          <p14:tracePt t="140015" x="4597400" y="1301750"/>
          <p14:tracePt t="140032" x="4667250" y="1371600"/>
          <p14:tracePt t="140048" x="4838700" y="1473200"/>
          <p14:tracePt t="140065" x="5029200" y="1593850"/>
          <p14:tracePt t="140082" x="5156200" y="1682750"/>
          <p14:tracePt t="140099" x="5334000" y="1797050"/>
          <p14:tracePt t="140115" x="5391150" y="1816100"/>
          <p14:tracePt t="140133" x="5645150" y="1841500"/>
          <p14:tracePt t="140147" x="5803900" y="1816100"/>
          <p14:tracePt t="140164" x="5930900" y="1765300"/>
          <p14:tracePt t="140181" x="5962650" y="1720850"/>
          <p14:tracePt t="140198" x="5962650" y="1701800"/>
          <p14:tracePt t="140215" x="5911850" y="1689100"/>
          <p14:tracePt t="140232" x="5791200" y="1689100"/>
          <p14:tracePt t="140248" x="5676900" y="1682750"/>
          <p14:tracePt t="140265" x="5594350" y="1676400"/>
          <p14:tracePt t="140394" x="5588000" y="1676400"/>
          <p14:tracePt t="140410" x="5588000" y="1682750"/>
          <p14:tracePt t="140471" x="5594350" y="1682750"/>
          <p14:tracePt t="140481" x="5607050" y="1682750"/>
          <p14:tracePt t="140485" x="5638800" y="1663700"/>
          <p14:tracePt t="140498" x="5676900" y="1644650"/>
          <p14:tracePt t="140514" x="5727700" y="1612900"/>
          <p14:tracePt t="140532" x="5746750" y="1574800"/>
          <p14:tracePt t="140548" x="5759450" y="1530350"/>
          <p14:tracePt t="140566" x="5791200" y="1454150"/>
          <p14:tracePt t="140581" x="5861050" y="1320800"/>
          <p14:tracePt t="140606" x="5962650" y="1028700"/>
          <p14:tracePt t="140615" x="5962650" y="984250"/>
          <p14:tracePt t="140632" x="5943600" y="876300"/>
          <p14:tracePt t="140648" x="5886450" y="812800"/>
          <p14:tracePt t="140664" x="5816600" y="781050"/>
          <p14:tracePt t="140681" x="5727700" y="768350"/>
          <p14:tracePt t="140699" x="5581650" y="755650"/>
          <p14:tracePt t="140716" x="5441950" y="749300"/>
          <p14:tracePt t="140733" x="5295900" y="749300"/>
          <p14:tracePt t="140749" x="5137150" y="755650"/>
          <p14:tracePt t="140766" x="4876800" y="819150"/>
          <p14:tracePt t="140783" x="4724400" y="901700"/>
          <p14:tracePt t="140799" x="4648200" y="990600"/>
          <p14:tracePt t="140816" x="4622800" y="1035050"/>
          <p14:tracePt t="140833" x="4616450" y="1130300"/>
          <p14:tracePt t="140850" x="4711700" y="1289050"/>
          <p14:tracePt t="140866" x="4864100" y="1397000"/>
          <p14:tracePt t="140883" x="5092700" y="1479550"/>
          <p14:tracePt t="140898" x="5429250" y="1524000"/>
          <p14:tracePt t="140915" x="5708650" y="1524000"/>
          <p14:tracePt t="140932" x="5994400" y="1492250"/>
          <p14:tracePt t="140950" x="6184900" y="1422400"/>
          <p14:tracePt t="140965" x="6223000" y="1352550"/>
          <p14:tracePt t="140982" x="6197600" y="1289050"/>
          <p14:tracePt t="141000" x="6140450" y="1225550"/>
          <p14:tracePt t="141016" x="6064250" y="1174750"/>
          <p14:tracePt t="141032" x="5962650" y="1155700"/>
          <p14:tracePt t="141052" x="5905500" y="1162050"/>
          <p14:tracePt t="141065" x="5892800" y="1174750"/>
          <p14:tracePt t="141083" x="5892800" y="1193800"/>
          <p14:tracePt t="141098" x="5899150" y="1212850"/>
          <p14:tracePt t="141115" x="5969000" y="1301750"/>
          <p14:tracePt t="141133" x="6013450" y="1409700"/>
          <p14:tracePt t="141149" x="6102350" y="1568450"/>
          <p14:tracePt t="141155" x="6165850" y="1657350"/>
          <p14:tracePt t="141165" x="6261100" y="1758950"/>
          <p14:tracePt t="141183" x="6419850" y="1917700"/>
          <p14:tracePt t="141200" x="6527800" y="2006600"/>
          <p14:tracePt t="141217" x="6553200" y="2044700"/>
          <p14:tracePt t="141221" x="6559550" y="2051050"/>
          <p14:tracePt t="141232" x="6565900" y="2057400"/>
          <p14:tracePt t="141267" x="6546850" y="2038350"/>
          <p14:tracePt t="141284" x="6489700" y="2019300"/>
          <p14:tracePt t="141300" x="6464300" y="2000250"/>
          <p14:tracePt t="144769" x="6457950" y="1993900"/>
          <p14:tracePt t="144775" x="6445250" y="1993900"/>
          <p14:tracePt t="144785" x="6419850" y="1987550"/>
          <p14:tracePt t="144803" x="6330950" y="2000250"/>
          <p14:tracePt t="144821" x="6210300" y="2019300"/>
          <p14:tracePt t="144835" x="6108700" y="2032000"/>
          <p14:tracePt t="144855" x="6007100" y="2038350"/>
          <p14:tracePt t="144871" x="5988050" y="2038350"/>
          <p14:tracePt t="144903" x="5949950" y="2038350"/>
          <p14:tracePt t="144921" x="5880100" y="2044700"/>
          <p14:tracePt t="144936" x="5848350" y="2044700"/>
          <p14:tracePt t="144952" x="5721350" y="2044700"/>
          <p14:tracePt t="144968" x="5676900" y="2051050"/>
          <p14:tracePt t="144987" x="5651500" y="2051050"/>
          <p14:tracePt t="144992" x="5638800" y="2051050"/>
          <p14:tracePt t="145001" x="5626100" y="2051050"/>
          <p14:tracePt t="145020" x="5581650" y="2057400"/>
          <p14:tracePt t="145026" x="5549900" y="2057400"/>
          <p14:tracePt t="145035" x="5511800" y="2063750"/>
          <p14:tracePt t="145054" x="5422900" y="2089150"/>
          <p14:tracePt t="145071" x="5334000" y="2120900"/>
          <p14:tracePt t="145086" x="5213350" y="2197100"/>
          <p14:tracePt t="145103" x="5124450" y="2254250"/>
          <p14:tracePt t="145118" x="5080000" y="2273300"/>
          <p14:tracePt t="145120" x="5041900" y="2292350"/>
          <p14:tracePt t="145135" x="4984750" y="2298700"/>
          <p14:tracePt t="145153" x="4972050" y="2298700"/>
          <p14:tracePt t="145227" x="4972050" y="2305050"/>
          <p14:tracePt t="145239" x="4972050" y="2311400"/>
          <p14:tracePt t="145252" x="4965700" y="2362200"/>
          <p14:tracePt t="145269" x="4965700" y="2425700"/>
          <p14:tracePt t="145286" x="4978400" y="2476500"/>
          <p14:tracePt t="145302" x="5003800" y="2546350"/>
          <p14:tracePt t="145320" x="5035550" y="2603500"/>
          <p14:tracePt t="145337" x="5111750" y="2692400"/>
          <p14:tracePt t="145353" x="5181600" y="2755900"/>
          <p14:tracePt t="145369" x="5251450" y="2813050"/>
          <p14:tracePt t="145386" x="5327650" y="2876550"/>
          <p14:tracePt t="145403" x="5365750" y="2921000"/>
          <p14:tracePt t="145419" x="5384800" y="2952750"/>
          <p14:tracePt t="145437" x="5403850" y="2965450"/>
          <p14:tracePt t="145454" x="5416550" y="2971800"/>
          <p14:tracePt t="145470" x="5422900" y="2971800"/>
          <p14:tracePt t="145526" x="5422900" y="2978150"/>
          <p14:tracePt t="145585" x="5429250" y="2978150"/>
          <p14:tracePt t="145593" x="5435600" y="2984500"/>
          <p14:tracePt t="145602" x="5441950" y="2984500"/>
          <p14:tracePt t="145620" x="5448300" y="2990850"/>
          <p14:tracePt t="145636" x="5454650" y="2990850"/>
          <p14:tracePt t="145671" x="5441950" y="3016250"/>
          <p14:tracePt t="145687" x="5435600" y="3022600"/>
          <p14:tracePt t="145703" x="5429250" y="3035300"/>
          <p14:tracePt t="145719" x="5429250" y="3041650"/>
          <p14:tracePt t="145721" x="5422900" y="3041650"/>
          <p14:tracePt t="145770" x="5416550" y="3041650"/>
          <p14:tracePt t="145787" x="5397500" y="3041650"/>
          <p14:tracePt t="145804" x="5384800" y="3041650"/>
          <p14:tracePt t="145820" x="5384800" y="3035300"/>
          <p14:tracePt t="145837" x="5384800" y="3041650"/>
          <p14:tracePt t="145853" x="5378450" y="3054350"/>
          <p14:tracePt t="145870" x="5372100" y="3054350"/>
          <p14:tracePt t="145887" x="5365750" y="3054350"/>
          <p14:tracePt t="145892" x="5359400" y="3054350"/>
          <p14:tracePt t="145902" x="5353050" y="3054350"/>
          <p14:tracePt t="145904" x="5340350" y="3054350"/>
          <p14:tracePt t="145921" x="5321300" y="3048000"/>
          <p14:tracePt t="145924" x="5302250" y="3041650"/>
          <p14:tracePt t="145936" x="5283200" y="3028950"/>
          <p14:tracePt t="145937" x="5270500" y="3022600"/>
          <p14:tracePt t="145953" x="5257800" y="3016250"/>
          <p14:tracePt t="145970" x="5238750" y="3009900"/>
          <p14:tracePt t="146157" x="5238750" y="3003550"/>
          <p14:tracePt t="146165" x="5238750" y="2997200"/>
          <p14:tracePt t="146169" x="5251450" y="2984500"/>
          <p14:tracePt t="146186" x="5276850" y="2952750"/>
          <p14:tracePt t="146204" x="5365750" y="2895600"/>
          <p14:tracePt t="146221" x="5492750" y="2794000"/>
          <p14:tracePt t="146236" x="5613400" y="2654300"/>
          <p14:tracePt t="146239" x="5645150" y="2584450"/>
          <p14:tracePt t="146253" x="5676900" y="2514600"/>
          <p14:tracePt t="146254" x="5689600" y="2444750"/>
          <p14:tracePt t="146270" x="5695950" y="2393950"/>
          <p14:tracePt t="146288" x="5695950" y="2286000"/>
          <p14:tracePt t="146291" x="5695950" y="2228850"/>
          <p14:tracePt t="146303" x="5702300" y="2197100"/>
          <p14:tracePt t="146304" x="5702300" y="2165350"/>
          <p14:tracePt t="146320" x="5702300" y="2139950"/>
          <p14:tracePt t="146338" x="5708650" y="2095500"/>
          <p14:tracePt t="146354" x="5715000" y="2082800"/>
          <p14:tracePt t="146370" x="5721350" y="2076450"/>
          <p14:tracePt t="146404" x="5689600" y="2070100"/>
          <p14:tracePt t="146420" x="5613400" y="2057400"/>
          <p14:tracePt t="146437" x="5518150" y="2038350"/>
          <p14:tracePt t="146454" x="5441950" y="2019300"/>
          <p14:tracePt t="146459" x="5410200" y="2000250"/>
          <p14:tracePt t="146469" x="5384800" y="1981200"/>
          <p14:tracePt t="146487" x="5359400" y="1962150"/>
          <p14:tracePt t="146521" x="5346700" y="1974850"/>
          <p14:tracePt t="146539" x="5302250" y="2006600"/>
          <p14:tracePt t="146553" x="5232400" y="2044700"/>
          <p14:tracePt t="146571" x="5187950" y="2076450"/>
          <p14:tracePt t="146586" x="5149850" y="2101850"/>
          <p14:tracePt t="146604" x="5111750" y="2133600"/>
          <p14:tracePt t="146621" x="5105400" y="2184400"/>
          <p14:tracePt t="146636" x="5149850" y="2279650"/>
          <p14:tracePt t="146655" x="5365750" y="2495550"/>
          <p14:tracePt t="146670" x="5435600" y="2559050"/>
          <p14:tracePt t="146672" x="5467350" y="2590800"/>
          <p14:tracePt t="146686" x="5499100" y="2641600"/>
          <p14:tracePt t="146703" x="5505450" y="2647950"/>
          <p14:tracePt t="146744" x="5511800" y="2641600"/>
          <p14:tracePt t="146753" x="5524500" y="2622550"/>
          <p14:tracePt t="146770" x="5549900" y="2590800"/>
          <p14:tracePt t="146790" x="5562600" y="2578100"/>
          <p14:tracePt t="146966" x="5562600" y="2584450"/>
          <p14:tracePt t="146973" x="5556250" y="2584450"/>
          <p14:tracePt t="146987" x="5549900" y="2590800"/>
          <p14:tracePt t="147025" x="5543550" y="2597150"/>
          <p14:tracePt t="147038" x="5537200" y="2597150"/>
          <p14:tracePt t="147055" x="5524500" y="2603500"/>
          <p14:tracePt t="147070" x="5511800" y="2603500"/>
          <p14:tracePt t="147088" x="5499100" y="2603500"/>
          <p14:tracePt t="147103" x="5480050" y="2603500"/>
          <p14:tracePt t="147122" x="5467350" y="2603500"/>
          <p14:tracePt t="147138" x="5461000" y="2603500"/>
          <p14:tracePt t="147155" x="5454650" y="2603500"/>
          <p14:tracePt t="147205" x="5441950" y="2603500"/>
          <p14:tracePt t="147222" x="5422900" y="2603500"/>
          <p14:tracePt t="147237" x="5384800" y="2603500"/>
          <p14:tracePt t="147255" x="5353050" y="2603500"/>
          <p14:tracePt t="147270" x="5327650" y="2603500"/>
          <p14:tracePt t="147289" x="5321300" y="2603500"/>
          <p14:tracePt t="147363" x="5327650" y="2609850"/>
          <p14:tracePt t="147373" x="5340350" y="2616200"/>
          <p14:tracePt t="147377" x="5359400" y="2628900"/>
          <p14:tracePt t="147387" x="5378450" y="2635250"/>
          <p14:tracePt t="147405" x="5397500" y="2647950"/>
          <p14:tracePt t="147438" x="5448300" y="2686050"/>
          <p14:tracePt t="147455" x="5613400" y="2819400"/>
          <p14:tracePt t="147472" x="5988050" y="3124200"/>
          <p14:tracePt t="147475" x="6261100" y="3346450"/>
          <p14:tracePt t="147487" x="6572250" y="3587750"/>
          <p14:tracePt t="147490" x="6845300" y="3778250"/>
          <p14:tracePt t="147504" x="7137400" y="3956050"/>
          <p14:tracePt t="147505" x="7366000" y="4083050"/>
          <p14:tracePt t="147522" x="7677150" y="4279900"/>
          <p14:tracePt t="147537" x="7861300" y="4400550"/>
          <p14:tracePt t="147554" x="8051800" y="4483100"/>
          <p14:tracePt t="147571" x="8293100" y="4584700"/>
          <p14:tracePt t="147590" x="8604250" y="4711700"/>
          <p14:tracePt t="147594" x="8731250" y="4762500"/>
          <p14:tracePt t="147604" x="8890000" y="4813300"/>
          <p14:tracePt t="147622" x="9118600" y="4889500"/>
          <p14:tracePt t="147638" x="9264650" y="4921250"/>
          <p14:tracePt t="147655" x="9309100" y="4927600"/>
          <p14:tracePt t="147672" x="9315450" y="4927600"/>
          <p14:tracePt t="147688" x="9321800" y="4921250"/>
          <p14:tracePt t="147739" x="9334500" y="4921250"/>
          <p14:tracePt t="147756" x="9347200" y="4921250"/>
          <p14:tracePt t="147891" x="9340850" y="4914900"/>
          <p14:tracePt t="147900" x="9328150" y="4908550"/>
          <p14:tracePt t="147923" x="9239250" y="4838700"/>
          <p14:tracePt t="147937" x="9093200" y="4705350"/>
          <p14:tracePt t="147956" x="8890000" y="4533900"/>
          <p14:tracePt t="147971" x="8591550" y="4318000"/>
          <p14:tracePt t="147989" x="8274050" y="4114800"/>
          <p14:tracePt t="148005" x="7880350" y="3911600"/>
          <p14:tracePt t="148022" x="7550150" y="3765550"/>
          <p14:tracePt t="148040" x="7232650" y="3632200"/>
          <p14:tracePt t="148056" x="6908800" y="3492500"/>
          <p14:tracePt t="148072" x="6584950" y="3352800"/>
          <p14:tracePt t="148076" x="6438900" y="3295650"/>
          <p14:tracePt t="148088" x="6267450" y="3225800"/>
          <p14:tracePt t="148090" x="6121400" y="3168650"/>
          <p14:tracePt t="148105" x="5810250" y="3060700"/>
          <p14:tracePt t="148127" x="5543550" y="2978150"/>
          <p14:tracePt t="148132" x="5422900" y="2946400"/>
          <p14:tracePt t="148138" x="5346700" y="2927350"/>
          <p14:tracePt t="148156" x="5238750" y="2901950"/>
          <p14:tracePt t="148172" x="5213350" y="2901950"/>
          <p14:tracePt t="148205" x="5187950" y="2901950"/>
          <p14:tracePt t="148223" x="5124450" y="2914650"/>
          <p14:tracePt t="148238" x="5048250" y="2921000"/>
          <p14:tracePt t="148256" x="4991100" y="2921000"/>
          <p14:tracePt t="148261" x="4972050" y="2927350"/>
          <p14:tracePt t="148272" x="4965700" y="2927350"/>
          <p14:tracePt t="153479" x="4959350" y="2927350"/>
          <p14:tracePt t="153486" x="4953000" y="2921000"/>
          <p14:tracePt t="153492" x="4902200" y="2889250"/>
          <p14:tracePt t="153510" x="4768850" y="2832100"/>
          <p14:tracePt t="153527" x="4654550" y="2800350"/>
          <p14:tracePt t="153543" x="4584700" y="2774950"/>
          <p14:tracePt t="153548" x="4578350" y="2774950"/>
          <p14:tracePt t="153560" x="4578350" y="2768600"/>
          <p14:tracePt t="153563" x="4572000" y="2768600"/>
          <p14:tracePt t="153576" x="4565650" y="2762250"/>
          <p14:tracePt t="153578" x="4559300" y="2755900"/>
          <p14:tracePt t="153594" x="4483100" y="2711450"/>
          <p14:tracePt t="153610" x="4425950" y="2686050"/>
          <p14:tracePt t="153616" x="4305300" y="2667000"/>
          <p14:tracePt t="153626" x="4279900" y="2660650"/>
          <p14:tracePt t="153645" x="4241800" y="2660650"/>
          <p14:tracePt t="153675" x="4222750" y="2660650"/>
          <p14:tracePt t="153692" x="4127500" y="2698750"/>
          <p14:tracePt t="153709" x="3886200" y="2736850"/>
          <p14:tracePt t="153726" x="3568700" y="2787650"/>
          <p14:tracePt t="153743" x="3321050" y="2813050"/>
          <p14:tracePt t="153759" x="3244850" y="2819400"/>
          <p14:tracePt t="153805" x="3251200" y="2819400"/>
          <p14:tracePt t="153817" x="3257550" y="2819400"/>
          <p14:tracePt t="153826" x="3263900" y="2819400"/>
          <p14:tracePt t="153844" x="3270250" y="2819400"/>
          <p14:tracePt t="153877" x="3314700" y="2813050"/>
          <p14:tracePt t="153894" x="3435350" y="2800350"/>
          <p14:tracePt t="153910" x="3562350" y="2800350"/>
          <p14:tracePt t="153927" x="3676650" y="2800350"/>
          <p14:tracePt t="153932" x="3708400" y="2800350"/>
          <p14:tracePt t="153942" x="3733800" y="2800350"/>
          <p14:tracePt t="153960" x="3829050" y="2800350"/>
          <p14:tracePt t="153977" x="3994150" y="2800350"/>
          <p14:tracePt t="153994" x="4241800" y="2832100"/>
          <p14:tracePt t="154010" x="4413250" y="2857500"/>
          <p14:tracePt t="154027" x="4527550" y="2882900"/>
          <p14:tracePt t="154044" x="4616450" y="2914650"/>
          <p14:tracePt t="154047" x="4654550" y="2927350"/>
          <p14:tracePt t="154060" x="4718050" y="2959100"/>
          <p14:tracePt t="154064" x="4756150" y="2984500"/>
          <p14:tracePt t="154076" x="4819650" y="3016250"/>
          <p14:tracePt t="154092" x="5010150" y="3117850"/>
          <p14:tracePt t="154111" x="5168900" y="3168650"/>
          <p14:tracePt t="154129" x="5340350" y="3187700"/>
          <p14:tracePt t="154134" x="5454650" y="3187700"/>
          <p14:tracePt t="154143" x="5537200" y="3187700"/>
          <p14:tracePt t="154161" x="5721350" y="3187700"/>
          <p14:tracePt t="154179" x="5829300" y="3187700"/>
          <p14:tracePt t="154194" x="5848350" y="3181350"/>
          <p14:tracePt t="154243" x="5854700" y="3181350"/>
          <p14:tracePt t="154251" x="5861050" y="3181350"/>
          <p14:tracePt t="154259" x="5880100" y="3194050"/>
          <p14:tracePt t="154278" x="5956300" y="3200400"/>
          <p14:tracePt t="154294" x="6045200" y="3200400"/>
          <p14:tracePt t="154311" x="6096000" y="3187700"/>
          <p14:tracePt t="154328" x="6102350" y="3181350"/>
          <p14:tracePt t="154394" x="6115050" y="3181350"/>
          <p14:tracePt t="154410" x="6140450" y="3181350"/>
          <p14:tracePt t="154429" x="6159500" y="3175000"/>
          <p14:tracePt t="154445" x="6159500" y="3162300"/>
          <p14:tracePt t="154459" x="6159500" y="3149600"/>
          <p14:tracePt t="154478" x="6153150" y="3124200"/>
          <p14:tracePt t="154493" x="6127750" y="3105150"/>
          <p14:tracePt t="154511" x="6115050" y="3092450"/>
          <p14:tracePt t="154544" x="6108700" y="3092450"/>
          <p14:tracePt t="154597" x="6089650" y="3079750"/>
          <p14:tracePt t="154611" x="6026150" y="3067050"/>
          <p14:tracePt t="154616" x="5962650" y="3060700"/>
          <p14:tracePt t="154626" x="5886450" y="3054350"/>
          <p14:tracePt t="154643" x="5753100" y="3035300"/>
          <p14:tracePt t="154664" x="5645150" y="3003550"/>
          <p14:tracePt t="154680" x="5568950" y="2965450"/>
          <p14:tracePt t="154693" x="5549900" y="2946400"/>
          <p14:tracePt t="154711" x="5543550" y="2946400"/>
          <p14:tracePt t="154769" x="5537200" y="2952750"/>
          <p14:tracePt t="154778" x="5537200" y="2959100"/>
          <p14:tracePt t="154781" x="5530850" y="2959100"/>
          <p14:tracePt t="154793" x="5530850" y="2965450"/>
          <p14:tracePt t="154811" x="5524500" y="2965450"/>
          <p14:tracePt t="154827" x="5524500" y="2978150"/>
          <p14:tracePt t="154844" x="5543550" y="3016250"/>
          <p14:tracePt t="154861" x="5607050" y="3073400"/>
          <p14:tracePt t="154878" x="5676900" y="3130550"/>
          <p14:tracePt t="154881" x="5727700" y="3162300"/>
          <p14:tracePt t="154895" x="5816600" y="3206750"/>
          <p14:tracePt t="154910" x="5829300" y="3219450"/>
          <p14:tracePt t="154912" x="5848350" y="3225800"/>
          <p14:tracePt t="154926" x="5854700" y="3225800"/>
          <p14:tracePt t="154944" x="5867400" y="3232150"/>
          <p14:tracePt t="154960" x="5892800" y="3232150"/>
          <p14:tracePt t="154977" x="5956300" y="3232150"/>
          <p14:tracePt t="154994" x="6013450" y="3238500"/>
          <p14:tracePt t="155011" x="6096000" y="3263900"/>
          <p14:tracePt t="155026" x="6140450" y="3282950"/>
          <p14:tracePt t="155044" x="6153150" y="3289300"/>
          <p14:tracePt t="155103" x="6159500" y="3289300"/>
          <p14:tracePt t="155111" x="6165850" y="3282950"/>
          <p14:tracePt t="155127" x="6184900" y="3263900"/>
          <p14:tracePt t="155145" x="6203950" y="3263900"/>
          <p14:tracePt t="155249" x="6210300" y="3263900"/>
          <p14:tracePt t="155256" x="6210300" y="3257550"/>
          <p14:tracePt t="155262" x="6216650" y="3257550"/>
          <p14:tracePt t="155277" x="6223000" y="3251200"/>
          <p14:tracePt t="155295" x="6235700" y="3251200"/>
          <p14:tracePt t="155386" x="6235700" y="3244850"/>
          <p14:tracePt t="155393" x="6235700" y="3238500"/>
          <p14:tracePt t="155412" x="6229350" y="3232150"/>
          <p14:tracePt t="155417" x="6229350" y="3225800"/>
          <p14:tracePt t="155851" x="6248400" y="3219450"/>
          <p14:tracePt t="155861" x="6267450" y="3219450"/>
          <p14:tracePt t="155879" x="6381750" y="3225800"/>
          <p14:tracePt t="155897" x="6483350" y="3238500"/>
          <p14:tracePt t="155911" x="6527800" y="3238500"/>
          <p14:tracePt t="155914" x="6572250" y="3238500"/>
          <p14:tracePt t="155930" x="6635750" y="3244850"/>
          <p14:tracePt t="155945" x="6680200" y="3238500"/>
          <p14:tracePt t="155962" x="6724650" y="3219450"/>
          <p14:tracePt t="155978" x="6769100" y="3206750"/>
          <p14:tracePt t="155996" x="6794500" y="3206750"/>
          <p14:tracePt t="156013" x="6800850" y="3200400"/>
          <p14:tracePt t="156063" x="6800850" y="3187700"/>
          <p14:tracePt t="156079" x="6781800" y="3168650"/>
          <p14:tracePt t="156096" x="6769100" y="3155950"/>
          <p14:tracePt t="156100" x="6762750" y="3149600"/>
          <p14:tracePt t="156111" x="6756400" y="3143250"/>
          <p14:tracePt t="156112" x="6756400" y="3136900"/>
          <p14:tracePt t="156127" x="6750050" y="3124200"/>
          <p14:tracePt t="156146" x="6731000" y="3098800"/>
          <p14:tracePt t="156162" x="6711950" y="3073400"/>
          <p14:tracePt t="156178" x="6616700" y="3041650"/>
          <p14:tracePt t="156196" x="6496050" y="2990850"/>
          <p14:tracePt t="156200" x="6445250" y="2971800"/>
          <p14:tracePt t="156211" x="6381750" y="2952750"/>
          <p14:tracePt t="156229" x="6337300" y="2940050"/>
          <p14:tracePt t="156244" x="6330950" y="2940050"/>
          <p14:tracePt t="156276" x="6337300" y="2946400"/>
          <p14:tracePt t="156282" x="6343650" y="2952750"/>
          <p14:tracePt t="156295" x="6381750" y="2984500"/>
          <p14:tracePt t="156311" x="6451600" y="3067050"/>
          <p14:tracePt t="156329" x="6521450" y="3149600"/>
          <p14:tracePt t="156334" x="6559550" y="3187700"/>
          <p14:tracePt t="156345" x="6591300" y="3219450"/>
          <p14:tracePt t="156363" x="6673850" y="3270250"/>
          <p14:tracePt t="156378" x="6756400" y="3282950"/>
          <p14:tracePt t="156395" x="6813550" y="3276600"/>
          <p14:tracePt t="156414" x="6877050" y="3257550"/>
          <p14:tracePt t="156428" x="6934200" y="3244850"/>
          <p14:tracePt t="156446" x="6959600" y="3244850"/>
          <p14:tracePt t="156462" x="6965950" y="3244850"/>
          <p14:tracePt t="156543" x="6965950" y="3238500"/>
          <p14:tracePt t="156558" x="6972300" y="3238500"/>
          <p14:tracePt t="156566" x="6978650" y="3232150"/>
          <p14:tracePt t="156578" x="6985000" y="3225800"/>
          <p14:tracePt t="156715" x="6985000" y="3219450"/>
          <p14:tracePt t="156724" x="6985000" y="3213100"/>
          <p14:tracePt t="156729" x="6978650" y="3213100"/>
          <p14:tracePt t="156745" x="6978650" y="3206750"/>
          <p14:tracePt t="163879" x="6972300" y="3206750"/>
          <p14:tracePt t="163889" x="6965950" y="3200400"/>
          <p14:tracePt t="163901" x="6927850" y="3200400"/>
          <p14:tracePt t="163918" x="6883400" y="3213100"/>
          <p14:tracePt t="163936" x="6864350" y="3225800"/>
          <p14:tracePt t="164013" x="6877050" y="3225800"/>
          <p14:tracePt t="164023" x="6889750" y="3225800"/>
          <p14:tracePt t="164034" x="6978650" y="3225800"/>
          <p14:tracePt t="164052" x="7099300" y="3219450"/>
          <p14:tracePt t="164069" x="7162800" y="3213100"/>
          <p14:tracePt t="164085" x="7213600" y="3200400"/>
          <p14:tracePt t="164103" x="7258050" y="3200400"/>
          <p14:tracePt t="164119" x="7296150" y="3200400"/>
          <p14:tracePt t="164136" x="7334250" y="3200400"/>
          <p14:tracePt t="164141" x="7340600" y="3200400"/>
          <p14:tracePt t="164151" x="7346950" y="3194050"/>
          <p14:tracePt t="164169" x="7378700" y="3181350"/>
          <p14:tracePt t="164186" x="7397750" y="3162300"/>
          <p14:tracePt t="164203" x="7429500" y="3130550"/>
          <p14:tracePt t="164218" x="7435850" y="3105150"/>
          <p14:tracePt t="164235" x="7435850" y="3086100"/>
          <p14:tracePt t="164255" x="7429500" y="3060700"/>
          <p14:tracePt t="164269" x="7404100" y="3041650"/>
          <p14:tracePt t="164287" x="7372350" y="3028950"/>
          <p14:tracePt t="164302" x="7340600" y="3016250"/>
          <p14:tracePt t="164319" x="7315200" y="3003550"/>
          <p14:tracePt t="164334" x="7289800" y="2997200"/>
          <p14:tracePt t="164351" x="7245350" y="2984500"/>
          <p14:tracePt t="164369" x="7200900" y="2978150"/>
          <p14:tracePt t="164386" x="7143750" y="2965450"/>
          <p14:tracePt t="164390" x="7124700" y="2965450"/>
          <p14:tracePt t="164402" x="7112000" y="2959100"/>
          <p14:tracePt t="164419" x="7073900" y="2959100"/>
          <p14:tracePt t="164435" x="7054850" y="2959100"/>
          <p14:tracePt t="164436" x="7048500" y="2959100"/>
          <p14:tracePt t="164469" x="7029450" y="2965450"/>
          <p14:tracePt t="164485" x="7016750" y="2971800"/>
          <p14:tracePt t="164501" x="6972300" y="2990850"/>
          <p14:tracePt t="164518" x="6934200" y="2997200"/>
          <p14:tracePt t="164536" x="6915150" y="2997200"/>
          <p14:tracePt t="164553" x="6915150" y="3003550"/>
          <p14:tracePt t="164603" x="6908800" y="3016250"/>
          <p14:tracePt t="164619" x="6902450" y="3028950"/>
          <p14:tracePt t="164636" x="6896100" y="3041650"/>
          <p14:tracePt t="164641" x="6889750" y="3048000"/>
          <p14:tracePt t="164652" x="6883400" y="3054350"/>
          <p14:tracePt t="164686" x="6883400" y="3060700"/>
          <p14:tracePt t="164742" x="6883400" y="3073400"/>
          <p14:tracePt t="164751" x="6889750" y="3092450"/>
          <p14:tracePt t="164769" x="6902450" y="3111500"/>
          <p14:tracePt t="164786" x="6902450" y="3124200"/>
          <p14:tracePt t="164802" x="6908800" y="3124200"/>
          <p14:tracePt t="164820" x="6908800" y="3136900"/>
          <p14:tracePt t="164838" x="6921500" y="3143250"/>
          <p14:tracePt t="164852" x="6934200" y="3155950"/>
          <p14:tracePt t="164869" x="6965950" y="3162300"/>
          <p14:tracePt t="164885" x="6997700" y="3168650"/>
          <p14:tracePt t="164903" x="7029450" y="3175000"/>
          <p14:tracePt t="164920" x="7035800" y="3181350"/>
          <p14:tracePt t="165476" x="7042150" y="3187700"/>
          <p14:tracePt t="165489" x="7048500" y="3187700"/>
          <p14:tracePt t="165497" x="7054850" y="3187700"/>
          <p14:tracePt t="165521" x="7137400" y="3187700"/>
          <p14:tracePt t="165537" x="7207250" y="3181350"/>
          <p14:tracePt t="165554" x="7245350" y="3168650"/>
          <p14:tracePt t="165569" x="7264400" y="3143250"/>
          <p14:tracePt t="165587" x="7283450" y="3117850"/>
          <p14:tracePt t="165602" x="7296150" y="3079750"/>
          <p14:tracePt t="165619" x="7296150" y="3048000"/>
          <p14:tracePt t="165637" x="7296150" y="3022600"/>
          <p14:tracePt t="165654" x="7289800" y="3016250"/>
          <p14:tracePt t="165670" x="7283450" y="3016250"/>
          <p14:tracePt t="165686" x="7264400" y="3016250"/>
          <p14:tracePt t="165704" x="7219950" y="3016250"/>
          <p14:tracePt t="165709" x="7200900" y="3022600"/>
          <p14:tracePt t="165719" x="7188200" y="3028950"/>
          <p14:tracePt t="165738" x="7181850" y="3028950"/>
          <p14:tracePt t="165787" x="7175500" y="3028950"/>
          <p14:tracePt t="165804" x="7124700" y="3035300"/>
          <p14:tracePt t="165820" x="7048500" y="3041650"/>
          <p14:tracePt t="165837" x="6972300" y="3048000"/>
          <p14:tracePt t="165854" x="6889750" y="3016250"/>
          <p14:tracePt t="165869" x="6845300" y="2990850"/>
          <p14:tracePt t="165887" x="6832600" y="2984500"/>
          <p14:tracePt t="165942" x="6826250" y="2984500"/>
          <p14:tracePt t="165952" x="6819900" y="2984500"/>
          <p14:tracePt t="165970" x="6762750" y="2984500"/>
          <p14:tracePt t="165987" x="6667500" y="3016250"/>
          <p14:tracePt t="166004" x="6642100" y="3028950"/>
          <p14:tracePt t="166008" x="6623050" y="3041650"/>
          <p14:tracePt t="166019" x="6616700" y="3048000"/>
          <p14:tracePt t="166037" x="6616700" y="3054350"/>
          <p14:tracePt t="166070" x="6629400" y="3054350"/>
          <p14:tracePt t="166088" x="6642100" y="3054350"/>
          <p14:tracePt t="170413" x="6648450" y="3054350"/>
          <p14:tracePt t="170420" x="6661150" y="3054350"/>
          <p14:tracePt t="170424" x="6692900" y="3054350"/>
          <p14:tracePt t="170440" x="6737350" y="3048000"/>
          <p14:tracePt t="170459" x="6965950" y="3067050"/>
          <p14:tracePt t="170475" x="7162800" y="3098800"/>
          <p14:tracePt t="170491" x="7346950" y="3136900"/>
          <p14:tracePt t="170507" x="7486650" y="3168650"/>
          <p14:tracePt t="170525" x="7613650" y="3194050"/>
          <p14:tracePt t="170530" x="7683500" y="3213100"/>
          <p14:tracePt t="170539" x="7740650" y="3225800"/>
          <p14:tracePt t="170557" x="7931150" y="3263900"/>
          <p14:tracePt t="170574" x="8083550" y="3282950"/>
          <p14:tracePt t="170590" x="8178800" y="3289300"/>
          <p14:tracePt t="170594" x="8210550" y="3289300"/>
          <p14:tracePt t="170607" x="8235950" y="3289300"/>
          <p14:tracePt t="170610" x="8242300" y="3289300"/>
          <p14:tracePt t="170628" x="8248650" y="3289300"/>
          <p14:tracePt t="170658" x="8248650" y="3282950"/>
          <p14:tracePt t="170675" x="8267700" y="3282950"/>
          <p14:tracePt t="170691" x="8343900" y="3289300"/>
          <p14:tracePt t="170706" x="8382000" y="3295650"/>
          <p14:tracePt t="170708" x="8439150" y="3302000"/>
          <p14:tracePt t="170725" x="8553450" y="3302000"/>
          <p14:tracePt t="170740" x="8636000" y="3295650"/>
          <p14:tracePt t="170758" x="8686800" y="3270250"/>
          <p14:tracePt t="170774" x="8718550" y="3238500"/>
          <p14:tracePt t="170791" x="8756650" y="3213100"/>
          <p14:tracePt t="170809" x="8794750" y="3181350"/>
          <p14:tracePt t="170813" x="8813800" y="3168650"/>
          <p14:tracePt t="170823" x="8826500" y="3155950"/>
          <p14:tracePt t="170841" x="8858250" y="3130550"/>
          <p14:tracePt t="170858" x="8870950" y="3105150"/>
          <p14:tracePt t="170873" x="8877300" y="3073400"/>
          <p14:tracePt t="170878" x="8870950" y="3060700"/>
          <p14:tracePt t="170890" x="8832850" y="3028950"/>
          <p14:tracePt t="170892" x="8807450" y="3009900"/>
          <p14:tracePt t="170906" x="8763000" y="2990850"/>
          <p14:tracePt t="170925" x="8655050" y="2959100"/>
          <p14:tracePt t="170942" x="8629650" y="2959100"/>
          <p14:tracePt t="170958" x="8616950" y="2959100"/>
          <p14:tracePt t="170975" x="8604250" y="2959100"/>
          <p14:tracePt t="170991" x="8578850" y="2952750"/>
          <p14:tracePt t="171008" x="8509000" y="2952750"/>
          <p14:tracePt t="171014" x="8445500" y="2952750"/>
          <p14:tracePt t="171023" x="8394700" y="2952750"/>
          <p14:tracePt t="171040" x="8299450" y="2952750"/>
          <p14:tracePt t="171058" x="8235950" y="2965450"/>
          <p14:tracePt t="171077" x="8172450" y="2965450"/>
          <p14:tracePt t="171092" x="8166100" y="2971800"/>
          <p14:tracePt t="171108" x="8153400" y="2978150"/>
          <p14:tracePt t="171124" x="8153400" y="2990850"/>
          <p14:tracePt t="171141" x="8159750" y="2997200"/>
          <p14:tracePt t="171157" x="8159750" y="3003550"/>
          <p14:tracePt t="171159" x="8166100" y="3009900"/>
          <p14:tracePt t="171174" x="8172450" y="3016250"/>
          <p14:tracePt t="171175" x="8185150" y="3022600"/>
          <p14:tracePt t="171190" x="8204200" y="3035300"/>
          <p14:tracePt t="171208" x="8261350" y="3073400"/>
          <p14:tracePt t="171225" x="8312150" y="3092450"/>
          <p14:tracePt t="171241" x="8337550" y="3105150"/>
          <p14:tracePt t="171258" x="8362950" y="3124200"/>
          <p14:tracePt t="171275" x="8375650" y="3130550"/>
          <p14:tracePt t="171292" x="8388350" y="3136900"/>
          <p14:tracePt t="171307" x="8394700" y="3143250"/>
          <p14:tracePt t="171325" x="8407400" y="3155950"/>
          <p14:tracePt t="171328" x="8413750" y="3155950"/>
          <p14:tracePt t="171375" x="8420100" y="3168650"/>
          <p14:tracePt t="171394" x="8420100" y="3181350"/>
          <p14:tracePt t="171408" x="8426450" y="3194050"/>
          <p14:tracePt t="171425" x="8426450" y="3206750"/>
          <p14:tracePt t="171441" x="8432800" y="3213100"/>
          <p14:tracePt t="171458" x="8439150" y="3213100"/>
          <p14:tracePt t="171558" x="8439150" y="3219450"/>
          <p14:tracePt t="171566" x="8451850" y="3225800"/>
          <p14:tracePt t="171574" x="8470900" y="3225800"/>
          <p14:tracePt t="171592" x="8540750" y="3238500"/>
          <p14:tracePt t="171609" x="8623300" y="3257550"/>
          <p14:tracePt t="171624" x="8680450" y="3263900"/>
          <p14:tracePt t="171643" x="8693150" y="3263900"/>
          <p14:tracePt t="171659" x="8699500" y="3263900"/>
          <p14:tracePt t="171674" x="8674100" y="3263900"/>
          <p14:tracePt t="171678" x="8648700" y="3263900"/>
          <p14:tracePt t="171691" x="8629650" y="3263900"/>
          <p14:tracePt t="171695" x="8610600" y="3263900"/>
          <p14:tracePt t="171707" x="8604250" y="3270250"/>
          <p14:tracePt t="171726" x="8597900" y="3282950"/>
          <p14:tracePt t="171742" x="8604250" y="3282950"/>
          <p14:tracePt t="171761" x="8636000" y="3282950"/>
          <p14:tracePt t="171776" x="8661400" y="3263900"/>
          <p14:tracePt t="171792" x="8680450" y="3251200"/>
          <p14:tracePt t="171808" x="8686800" y="3251200"/>
          <p14:tracePt t="171842" x="8693150" y="3251200"/>
          <p14:tracePt t="171858" x="8718550" y="3270250"/>
          <p14:tracePt t="171874" x="8750300" y="3295650"/>
          <p14:tracePt t="171892" x="8801100" y="3308350"/>
          <p14:tracePt t="171909" x="8832850" y="3321050"/>
          <p14:tracePt t="171925" x="8839200" y="3321050"/>
          <p14:tracePt t="171990" x="8845550" y="3321050"/>
          <p14:tracePt t="172007" x="8858250" y="3321050"/>
          <p14:tracePt t="172015" x="8877300" y="3327400"/>
          <p14:tracePt t="172024" x="8909050" y="3333750"/>
          <p14:tracePt t="172043" x="8978900" y="3340100"/>
          <p14:tracePt t="172059" x="9029700" y="3340100"/>
          <p14:tracePt t="172064" x="9036050" y="3340100"/>
          <p14:tracePt t="172074" x="9048750" y="3340100"/>
          <p14:tracePt t="172091" x="9067800" y="3333750"/>
          <p14:tracePt t="172094" x="9080500" y="3327400"/>
          <p14:tracePt t="172107" x="9093200" y="3327400"/>
          <p14:tracePt t="172109" x="9099550" y="3321050"/>
          <p14:tracePt t="172128" x="9118600" y="3321050"/>
          <p14:tracePt t="172144" x="9137650" y="3321050"/>
          <p14:tracePt t="172159" x="9156700" y="3321050"/>
          <p14:tracePt t="172176" x="9175750" y="3321050"/>
          <p14:tracePt t="172192" x="9194800" y="3314700"/>
          <p14:tracePt t="172198" x="9194800" y="3308350"/>
          <p14:tracePt t="172208" x="9201150" y="3302000"/>
          <p14:tracePt t="172226" x="9201150" y="3289300"/>
          <p14:tracePt t="172243" x="9207500" y="3289300"/>
          <p14:tracePt t="172247" x="9207500" y="3282950"/>
          <p14:tracePt t="172311" x="9213850" y="3282950"/>
          <p14:tracePt t="172326" x="9232900" y="3289300"/>
          <p14:tracePt t="172341" x="9264650" y="3289300"/>
          <p14:tracePt t="172359" x="9309100" y="3289300"/>
          <p14:tracePt t="172376" x="9347200" y="3289300"/>
          <p14:tracePt t="172393" x="9353550" y="3289300"/>
          <p14:tracePt t="172463" x="9359900" y="3289300"/>
          <p14:tracePt t="172471" x="9366250" y="3289300"/>
          <p14:tracePt t="172476" x="9378950" y="3295650"/>
          <p14:tracePt t="172494" x="9474200" y="3308350"/>
          <p14:tracePt t="172510" x="9537700" y="3314700"/>
          <p14:tracePt t="172527" x="9575800" y="3314700"/>
          <p14:tracePt t="172593" x="9594850" y="3314700"/>
          <p14:tracePt t="172610" x="9671050" y="3314700"/>
          <p14:tracePt t="172626" x="9759950" y="3314700"/>
          <p14:tracePt t="172641" x="9861550" y="3302000"/>
          <p14:tracePt t="172658" x="9912350" y="3282950"/>
          <p14:tracePt t="172676" x="9956800" y="3257550"/>
          <p14:tracePt t="172692" x="9975850" y="3244850"/>
          <p14:tracePt t="172708" x="9982200" y="3238500"/>
          <p14:tracePt t="173008" x="9994900" y="3238500"/>
          <p14:tracePt t="173016" x="10007600" y="3232150"/>
          <p14:tracePt t="173025" x="10039350" y="3225800"/>
          <p14:tracePt t="173044" x="10147300" y="3219450"/>
          <p14:tracePt t="173061" x="10185400" y="3219450"/>
          <p14:tracePt t="173079" x="10236200" y="3219450"/>
          <p14:tracePt t="173111" x="10248900" y="3219450"/>
          <p14:tracePt t="173126" x="10274300" y="3225800"/>
          <p14:tracePt t="173142" x="10331450" y="3238500"/>
          <p14:tracePt t="173160" x="10426700" y="3257550"/>
          <p14:tracePt t="173177" x="10547350" y="3276600"/>
          <p14:tracePt t="173194" x="10636250" y="3289300"/>
          <p14:tracePt t="173209" x="10706100" y="3289300"/>
          <p14:tracePt t="173212" x="10725150" y="3289300"/>
          <p14:tracePt t="173226" x="10737850" y="3289300"/>
          <p14:tracePt t="173229" x="10750550" y="3282950"/>
          <p14:tracePt t="173242" x="10756900" y="3276600"/>
          <p14:tracePt t="173260" x="10795000" y="3270250"/>
          <p14:tracePt t="173277" x="10890250" y="3270250"/>
          <p14:tracePt t="173292" x="10934700" y="3270250"/>
          <p14:tracePt t="173297" x="10979150" y="3270250"/>
          <p14:tracePt t="173310" x="11029950" y="3276600"/>
          <p14:tracePt t="173327" x="11042650" y="3276600"/>
          <p14:tracePt t="173478" x="11023600" y="3276600"/>
          <p14:tracePt t="173483" x="11004550" y="3276600"/>
          <p14:tracePt t="173492" x="10941050" y="3276600"/>
          <p14:tracePt t="173510" x="10750550" y="3282950"/>
          <p14:tracePt t="173527" x="10534650" y="3282950"/>
          <p14:tracePt t="173543" x="10299700" y="3282950"/>
          <p14:tracePt t="173560" x="10058400" y="3282950"/>
          <p14:tracePt t="173577" x="9785350" y="3270250"/>
          <p14:tracePt t="173594" x="9455150" y="3238500"/>
          <p14:tracePt t="173599" x="9277350" y="3225800"/>
          <p14:tracePt t="173609" x="9086850" y="3213100"/>
          <p14:tracePt t="173625" x="8699500" y="3187700"/>
          <p14:tracePt t="173644" x="8242300" y="3149600"/>
          <p14:tracePt t="173660" x="7785100" y="3111500"/>
          <p14:tracePt t="173676" x="7194550" y="3073400"/>
          <p14:tracePt t="173692" x="7029450" y="3054350"/>
          <p14:tracePt t="173694" x="6870700" y="3048000"/>
          <p14:tracePt t="173711" x="6591300" y="3041650"/>
          <p14:tracePt t="173726" x="6242050" y="3035300"/>
          <p14:tracePt t="173743" x="5746750" y="3028950"/>
          <p14:tracePt t="173759" x="5257800" y="3028950"/>
          <p14:tracePt t="173775" x="4737100" y="3035300"/>
          <p14:tracePt t="173792" x="4286250" y="3054350"/>
          <p14:tracePt t="173797" x="4133850" y="3067050"/>
          <p14:tracePt t="173809" x="3987800" y="3073400"/>
          <p14:tracePt t="173827" x="3784600" y="3092450"/>
          <p14:tracePt t="173844" x="3575050" y="3111500"/>
          <p14:tracePt t="173859" x="3295650" y="3136900"/>
          <p14:tracePt t="173863" x="3143250" y="3143250"/>
          <p14:tracePt t="173876" x="2921000" y="3155950"/>
          <p14:tracePt t="173878" x="2730500" y="3168650"/>
          <p14:tracePt t="173893" x="2324100" y="3206750"/>
          <p14:tracePt t="173910" x="2184400" y="3225800"/>
          <p14:tracePt t="173927" x="1670050" y="3302000"/>
          <p14:tracePt t="173945" x="1593850" y="3308350"/>
          <p14:tracePt t="173959" x="1600200" y="3308350"/>
          <p14:tracePt t="173978" x="1625600" y="3302000"/>
          <p14:tracePt t="173994" x="1625600" y="3295650"/>
          <p14:tracePt t="174010" x="1600200" y="3295650"/>
          <p14:tracePt t="174016" x="1549400" y="3295650"/>
          <p14:tracePt t="174026" x="1466850" y="3289300"/>
          <p14:tracePt t="174044" x="1270000" y="3251200"/>
          <p14:tracePt t="174061" x="1130300" y="3225800"/>
          <p14:tracePt t="174066" x="1104900" y="3219450"/>
          <p14:tracePt t="174094" x="1111250" y="3219450"/>
          <p14:tracePt t="174111" x="1168400" y="3206750"/>
          <p14:tracePt t="174128" x="1289050" y="3200400"/>
          <p14:tracePt t="174144" x="1308100" y="3219450"/>
          <p14:tracePt t="174160" x="1276350" y="3238500"/>
          <p14:tracePt t="174176" x="1250950" y="3257550"/>
          <p14:tracePt t="174178" x="1219200" y="3270250"/>
          <p14:tracePt t="174195" x="1187450" y="3295650"/>
          <p14:tracePt t="174209" x="1174750" y="3314700"/>
          <p14:tracePt t="174226" x="1181100" y="3321050"/>
          <p14:tracePt t="174244" x="1206500" y="3333750"/>
          <p14:tracePt t="174261" x="1257300" y="3346450"/>
          <p14:tracePt t="174266" x="1276350" y="3352800"/>
          <p14:tracePt t="174276" x="1289050" y="3352800"/>
          <p14:tracePt t="174294" x="1289050" y="3365500"/>
          <p14:tracePt t="174310" x="1295400" y="3384550"/>
          <p14:tracePt t="174327" x="1295400" y="3403600"/>
          <p14:tracePt t="174344" x="1308100" y="3422650"/>
          <p14:tracePt t="174361" x="1352550" y="3441700"/>
          <p14:tracePt t="174379" x="1397000" y="3448050"/>
          <p14:tracePt t="174394" x="1435100" y="3448050"/>
          <p14:tracePt t="174410" x="1441450" y="3448050"/>
          <p14:tracePt t="174469" x="1447800" y="3454400"/>
          <p14:tracePt t="174478" x="1454150" y="3454400"/>
          <p14:tracePt t="174494" x="1485900" y="3467100"/>
          <p14:tracePt t="174513" x="1536700" y="3486150"/>
          <p14:tracePt t="174527" x="1574800" y="3492500"/>
          <p14:tracePt t="174544" x="1600200" y="3498850"/>
          <p14:tracePt t="174631" x="1606550" y="3498850"/>
          <p14:tracePt t="174638" x="1619250" y="3498850"/>
          <p14:tracePt t="174643" x="1625600" y="3498850"/>
          <p14:tracePt t="174661" x="1651000" y="3498850"/>
          <p14:tracePt t="174782" x="1651000" y="3505200"/>
          <p14:tracePt t="174790" x="1644650" y="3505200"/>
          <p14:tracePt t="174796" x="1606550" y="3524250"/>
          <p14:tracePt t="174810" x="1581150" y="3530600"/>
          <p14:tracePt t="174829" x="1562100" y="3536950"/>
          <p14:tracePt t="177575" x="1581150" y="3536950"/>
          <p14:tracePt t="177583" x="1631950" y="3524250"/>
          <p14:tracePt t="177597" x="1822450" y="3486150"/>
          <p14:tracePt t="177613" x="2127250" y="3473450"/>
          <p14:tracePt t="177630" x="2355850" y="3473450"/>
          <p14:tracePt t="177634" x="2457450" y="3460750"/>
          <p14:tracePt t="177646" x="2540000" y="3460750"/>
          <p14:tracePt t="177664" x="2686050" y="3460750"/>
          <p14:tracePt t="177680" x="2863850" y="3467100"/>
          <p14:tracePt t="177697" x="3105150" y="3492500"/>
          <p14:tracePt t="177701" x="3282950" y="3505200"/>
          <p14:tracePt t="177712" x="3441700" y="3511550"/>
          <p14:tracePt t="177714" x="3556000" y="3517900"/>
          <p14:tracePt t="177730" x="3670300" y="3530600"/>
          <p14:tracePt t="177747" x="3689350" y="3536950"/>
          <p14:tracePt t="177805" x="3695700" y="3536950"/>
          <p14:tracePt t="177814" x="3702050" y="3536950"/>
          <p14:tracePt t="177829" x="3733800" y="3517900"/>
          <p14:tracePt t="177847" x="3784600" y="3492500"/>
          <p14:tracePt t="177864" x="3822700" y="3473450"/>
          <p14:tracePt t="177880" x="3829050" y="3467100"/>
          <p14:tracePt t="177885" x="3835400" y="3467100"/>
          <p14:tracePt t="177896" x="3841750" y="3467100"/>
          <p14:tracePt t="177914" x="3898900" y="3486150"/>
          <p14:tracePt t="177918" x="3943350" y="3498850"/>
          <p14:tracePt t="177931" x="4000500" y="3511550"/>
          <p14:tracePt t="177936" x="4057650" y="3530600"/>
          <p14:tracePt t="177946" x="4121150" y="3536950"/>
          <p14:tracePt t="177964" x="4229100" y="3549650"/>
          <p14:tracePt t="177981" x="4343400" y="3543300"/>
          <p14:tracePt t="177996" x="4375150" y="3536950"/>
          <p14:tracePt t="178000" x="4413250" y="3524250"/>
          <p14:tracePt t="178013" x="4445000" y="3511550"/>
          <p14:tracePt t="178016" x="4464050" y="3505200"/>
          <p14:tracePt t="178029" x="4527550" y="3479800"/>
          <p14:tracePt t="178047" x="4572000" y="3454400"/>
          <p14:tracePt t="178062" x="4616450" y="3429000"/>
          <p14:tracePt t="178081" x="4635500" y="3403600"/>
          <p14:tracePt t="178096" x="4641850" y="3390900"/>
          <p14:tracePt t="178114" x="4629150" y="3384550"/>
          <p14:tracePt t="178130" x="4597400" y="3365500"/>
          <p14:tracePt t="178146" x="4552950" y="3346450"/>
          <p14:tracePt t="178149" x="4533900" y="3346450"/>
          <p14:tracePt t="178163" x="4521200" y="3340100"/>
          <p14:tracePt t="178166" x="4502150" y="3333750"/>
          <p14:tracePt t="178180" x="4483100" y="3327400"/>
          <p14:tracePt t="178199" x="4432300" y="3302000"/>
          <p14:tracePt t="178213" x="4394200" y="3295650"/>
          <p14:tracePt t="178230" x="4318000" y="3295650"/>
          <p14:tracePt t="178246" x="4260850" y="3295650"/>
          <p14:tracePt t="178266" x="4210050" y="3295650"/>
          <p14:tracePt t="178281" x="4165600" y="3295650"/>
          <p14:tracePt t="178298" x="4121150" y="3295650"/>
          <p14:tracePt t="178315" x="4057650" y="3295650"/>
          <p14:tracePt t="178331" x="3987800" y="3302000"/>
          <p14:tracePt t="178346" x="3949700" y="3308350"/>
          <p14:tracePt t="178364" x="3905250" y="3327400"/>
          <p14:tracePt t="178381" x="3898900" y="3340100"/>
          <p14:tracePt t="178396" x="3898900" y="3352800"/>
          <p14:tracePt t="178413" x="3898900" y="3359150"/>
          <p14:tracePt t="178416" x="3898900" y="3365500"/>
          <p14:tracePt t="178430" x="3892550" y="3378200"/>
          <p14:tracePt t="178432" x="3892550" y="3403600"/>
          <p14:tracePt t="178449" x="3892550" y="3448050"/>
          <p14:tracePt t="178465" x="3892550" y="3505200"/>
          <p14:tracePt t="178480" x="3892550" y="3536950"/>
          <p14:tracePt t="178497" x="3898900" y="3568700"/>
          <p14:tracePt t="178514" x="3917950" y="3587750"/>
          <p14:tracePt t="178531" x="3975100" y="3619500"/>
          <p14:tracePt t="178547" x="4064000" y="3638550"/>
          <p14:tracePt t="178564" x="4152900" y="3651250"/>
          <p14:tracePt t="178580" x="4235450" y="3651250"/>
          <p14:tracePt t="178596" x="4292600" y="3651250"/>
          <p14:tracePt t="178615" x="4324350" y="3644900"/>
          <p14:tracePt t="178631" x="4330700" y="3644900"/>
          <p14:tracePt t="178648" x="4337050" y="3644900"/>
          <p14:tracePt t="178664" x="4343400" y="3644900"/>
          <p14:tracePt t="178681" x="4362450" y="3632200"/>
          <p14:tracePt t="178698" x="4368800" y="3632200"/>
          <p14:tracePt t="178776" x="4368800" y="3625850"/>
          <p14:tracePt t="178783" x="4368800" y="3619500"/>
          <p14:tracePt t="178796" x="4368800" y="3600450"/>
          <p14:tracePt t="178815" x="4362450" y="3562350"/>
          <p14:tracePt t="178832" x="4349750" y="3524250"/>
          <p14:tracePt t="178848" x="4337050" y="3498850"/>
          <p14:tracePt t="178864" x="4330700" y="3473450"/>
          <p14:tracePt t="178880" x="4324350" y="3460750"/>
          <p14:tracePt t="178898" x="4324350" y="3435350"/>
          <p14:tracePt t="178915" x="4311650" y="3416300"/>
          <p14:tracePt t="178930" x="4279900" y="3371850"/>
          <p14:tracePt t="178948" x="4216400" y="3327400"/>
          <p14:tracePt t="178963" x="4140200" y="3289300"/>
          <p14:tracePt t="178967" x="4102100" y="3270250"/>
          <p14:tracePt t="178980" x="4089400" y="3263900"/>
          <p14:tracePt t="178997" x="4038600" y="3238500"/>
          <p14:tracePt t="179014" x="4019550" y="3232150"/>
          <p14:tracePt t="179032" x="4006850" y="3238500"/>
          <p14:tracePt t="179048" x="3962400" y="3270250"/>
          <p14:tracePt t="179065" x="3930650" y="3289300"/>
          <p14:tracePt t="179080" x="3822700" y="3314700"/>
          <p14:tracePt t="179099" x="3784600" y="3327400"/>
          <p14:tracePt t="179115" x="3771900" y="3340100"/>
          <p14:tracePt t="179164" x="3771900" y="3346450"/>
          <p14:tracePt t="179181" x="3784600" y="3352800"/>
          <p14:tracePt t="179198" x="3810000" y="3359150"/>
          <p14:tracePt t="179214" x="3816350" y="3359150"/>
          <p14:tracePt t="179267" x="3822700" y="3359150"/>
          <p14:tracePt t="179280" x="3867150" y="3359150"/>
          <p14:tracePt t="179298" x="3943350" y="3359150"/>
          <p14:tracePt t="179313" x="4051300" y="3359150"/>
          <p14:tracePt t="179317" x="4108450" y="3365500"/>
          <p14:tracePt t="179332" x="4171950" y="3371850"/>
          <p14:tracePt t="179348" x="4286250" y="3384550"/>
          <p14:tracePt t="179365" x="4381500" y="3403600"/>
          <p14:tracePt t="179382" x="4464050" y="3422650"/>
          <p14:tracePt t="179399" x="4572000" y="3454400"/>
          <p14:tracePt t="179415" x="4629150" y="3473450"/>
          <p14:tracePt t="179431" x="4686300" y="3486150"/>
          <p14:tracePt t="179447" x="4749800" y="3498850"/>
          <p14:tracePt t="179465" x="4806950" y="3498850"/>
          <p14:tracePt t="179482" x="4857750" y="3492500"/>
          <p14:tracePt t="179497" x="4902200" y="3479800"/>
          <p14:tracePt t="179515" x="4953000" y="3448050"/>
          <p14:tracePt t="179532" x="4997450" y="3429000"/>
          <p14:tracePt t="179547" x="5035550" y="3403600"/>
          <p14:tracePt t="179564" x="5054600" y="3390900"/>
          <p14:tracePt t="179568" x="5060950" y="3384550"/>
          <p14:tracePt t="179580" x="5067300" y="3378200"/>
          <p14:tracePt t="179599" x="5073650" y="3359150"/>
          <p14:tracePt t="179615" x="5073650" y="3346450"/>
          <p14:tracePt t="179631" x="5067300" y="3340100"/>
          <p14:tracePt t="179633" x="5048250" y="3321050"/>
          <p14:tracePt t="179648" x="5041900" y="3314700"/>
          <p14:tracePt t="179651" x="5029200" y="3308350"/>
          <p14:tracePt t="179664" x="5003800" y="3289300"/>
          <p14:tracePt t="179666" x="4984750" y="3282950"/>
          <p14:tracePt t="179681" x="4953000" y="3263900"/>
          <p14:tracePt t="179697" x="4921250" y="3257550"/>
          <p14:tracePt t="179716" x="4889500" y="3244850"/>
          <p14:tracePt t="179731" x="4845050" y="3238500"/>
          <p14:tracePt t="179748" x="4756150" y="3232150"/>
          <p14:tracePt t="179764" x="4641850" y="3232150"/>
          <p14:tracePt t="179782" x="4533900" y="3238500"/>
          <p14:tracePt t="179798" x="4432300" y="3244850"/>
          <p14:tracePt t="179803" x="4387850" y="3244850"/>
          <p14:tracePt t="179814" x="4362450" y="3251200"/>
          <p14:tracePt t="179818" x="4349750" y="3251200"/>
          <p14:tracePt t="179831" x="4337050" y="3257550"/>
          <p14:tracePt t="179832" x="4330700" y="3263900"/>
          <p14:tracePt t="179848" x="4330700" y="3270250"/>
          <p14:tracePt t="179865" x="4337050" y="3282950"/>
          <p14:tracePt t="179871" x="4356100" y="3295650"/>
          <p14:tracePt t="179881" x="4375150" y="3314700"/>
          <p14:tracePt t="179899" x="4406900" y="3359150"/>
          <p14:tracePt t="179917" x="4432300" y="3416300"/>
          <p14:tracePt t="179932" x="4451350" y="3448050"/>
          <p14:tracePt t="179949" x="4489450" y="3473450"/>
          <p14:tracePt t="179965" x="4540250" y="3498850"/>
          <p14:tracePt t="179983" x="4641850" y="3517900"/>
          <p14:tracePt t="179987" x="4686300" y="3524250"/>
          <p14:tracePt t="179998" x="4743450" y="3530600"/>
          <p14:tracePt t="180016" x="4870450" y="3549650"/>
          <p14:tracePt t="180031" x="4940300" y="3549650"/>
          <p14:tracePt t="180048" x="4972050" y="3549650"/>
          <p14:tracePt t="180052" x="4991100" y="3543300"/>
          <p14:tracePt t="180064" x="5003800" y="3530600"/>
          <p14:tracePt t="180066" x="5022850" y="3524250"/>
          <p14:tracePt t="180081" x="5041900" y="3511550"/>
          <p14:tracePt t="180098" x="5111750" y="3467100"/>
          <p14:tracePt t="180115" x="5137150" y="3441700"/>
          <p14:tracePt t="180116" x="5162550" y="3422650"/>
          <p14:tracePt t="180138" x="5194300" y="3390900"/>
          <p14:tracePt t="180147" x="5194300" y="3365500"/>
          <p14:tracePt t="180166" x="5181600" y="3340100"/>
          <p14:tracePt t="180183" x="5156200" y="3333750"/>
          <p14:tracePt t="180199" x="5124450" y="3321050"/>
          <p14:tracePt t="180215" x="5092700" y="3321050"/>
          <p14:tracePt t="180220" x="5073650" y="3314700"/>
          <p14:tracePt t="180231" x="5060950" y="3308350"/>
          <p14:tracePt t="180248" x="5035550" y="3302000"/>
          <p14:tracePt t="180266" x="4991100" y="3282950"/>
          <p14:tracePt t="180281" x="4965700" y="3270250"/>
          <p14:tracePt t="180298" x="4953000" y="3263900"/>
          <p14:tracePt t="180301" x="4946650" y="3257550"/>
          <p14:tracePt t="180316" x="4933950" y="3257550"/>
          <p14:tracePt t="180333" x="4908550" y="3257550"/>
          <p14:tracePt t="180348" x="4876800" y="3276600"/>
          <p14:tracePt t="180349" x="4870450" y="3282950"/>
          <p14:tracePt t="180367" x="4870450" y="3295650"/>
          <p14:tracePt t="180381" x="4870450" y="3308350"/>
          <p14:tracePt t="180425" x="4870450" y="3314700"/>
          <p14:tracePt t="180449" x="4870450" y="3321050"/>
          <p14:tracePt t="180466" x="4876800" y="3327400"/>
          <p14:tracePt t="180481" x="4889500" y="3333750"/>
          <p14:tracePt t="180499" x="4908550" y="3346450"/>
          <p14:tracePt t="180516" x="4914900" y="3359150"/>
          <p14:tracePt t="180533" x="4902200" y="3365500"/>
          <p14:tracePt t="180549" x="4876800" y="3365500"/>
          <p14:tracePt t="180565" x="4851400" y="3365500"/>
          <p14:tracePt t="180569" x="4845050" y="3371850"/>
          <p14:tracePt t="180581" x="4838700" y="3371850"/>
          <p14:tracePt t="180598" x="4832350" y="3371850"/>
          <p14:tracePt t="180616" x="4800600" y="3384550"/>
          <p14:tracePt t="180632" x="4743450" y="3403600"/>
          <p14:tracePt t="180649" x="4686300" y="3416300"/>
          <p14:tracePt t="180666" x="4610100" y="3422650"/>
          <p14:tracePt t="180683" x="4565650" y="3422650"/>
          <p14:tracePt t="180698" x="4552950" y="3422650"/>
          <p14:tracePt t="180733" x="4552950" y="3416300"/>
          <p14:tracePt t="180750" x="4629150" y="3409950"/>
          <p14:tracePt t="180766" x="4705350" y="3429000"/>
          <p14:tracePt t="180783" x="4756150" y="3454400"/>
          <p14:tracePt t="180799" x="4762500" y="3454400"/>
          <p14:tracePt t="180877" x="4768850" y="3454400"/>
          <p14:tracePt t="180886" x="4787900" y="3454400"/>
          <p14:tracePt t="180898" x="4851400" y="3454400"/>
          <p14:tracePt t="180916" x="4991100" y="3460750"/>
          <p14:tracePt t="180933" x="5168900" y="3467100"/>
          <p14:tracePt t="180950" x="5334000" y="3473450"/>
          <p14:tracePt t="180966" x="5384800" y="3492500"/>
          <p14:tracePt t="180971" x="5391150" y="3492500"/>
          <p14:tracePt t="180982" x="5397500" y="3498850"/>
          <p14:tracePt t="181000" x="5422900" y="3524250"/>
          <p14:tracePt t="181017" x="5454650" y="3556000"/>
          <p14:tracePt t="181034" x="5499100" y="3575050"/>
          <p14:tracePt t="181051" x="5518150" y="3587750"/>
          <p14:tracePt t="181055" x="5530850" y="3587750"/>
          <p14:tracePt t="181065" x="5537200" y="3587750"/>
          <p14:tracePt t="181068" x="5543550" y="3587750"/>
          <p14:tracePt t="181083" x="5562600" y="3581400"/>
          <p14:tracePt t="181100" x="5581650" y="3568700"/>
          <p14:tracePt t="181117" x="5600700" y="3568700"/>
          <p14:tracePt t="181132" x="5619750" y="3568700"/>
          <p14:tracePt t="181149" x="5645150" y="3568700"/>
          <p14:tracePt t="181166" x="5670550" y="3575050"/>
          <p14:tracePt t="181183" x="5689600" y="3581400"/>
          <p14:tracePt t="181199" x="5721350" y="3587750"/>
          <p14:tracePt t="181216" x="5759450" y="3587750"/>
          <p14:tracePt t="181232" x="5784850" y="3587750"/>
          <p14:tracePt t="181250" x="5816600" y="3587750"/>
          <p14:tracePt t="181265" x="5842000" y="3587750"/>
          <p14:tracePt t="181283" x="5880100" y="3581400"/>
          <p14:tracePt t="181300" x="5924550" y="3575050"/>
          <p14:tracePt t="181317" x="5981700" y="3549650"/>
          <p14:tracePt t="181332" x="5994400" y="3530600"/>
          <p14:tracePt t="181336" x="6000750" y="3511550"/>
          <p14:tracePt t="181348" x="6000750" y="3473450"/>
          <p14:tracePt t="181365" x="5994400" y="3435350"/>
          <p14:tracePt t="181382" x="5981700" y="3409950"/>
          <p14:tracePt t="181400" x="5969000" y="3397250"/>
          <p14:tracePt t="181405" x="5956300" y="3390900"/>
          <p14:tracePt t="181417" x="5949950" y="3390900"/>
          <p14:tracePt t="181432" x="5905500" y="3365500"/>
          <p14:tracePt t="181451" x="5867400" y="3352800"/>
          <p14:tracePt t="181467" x="5803900" y="3340100"/>
          <p14:tracePt t="181483" x="5746750" y="3333750"/>
          <p14:tracePt t="181500" x="5715000" y="3327400"/>
          <p14:tracePt t="181517" x="5702300" y="3321050"/>
          <p14:tracePt t="181533" x="5689600" y="3321050"/>
          <p14:tracePt t="181550" x="5676900" y="3321050"/>
          <p14:tracePt t="181554" x="5670550" y="3327400"/>
          <p14:tracePt t="181566" x="5657850" y="3346450"/>
          <p14:tracePt t="181567" x="5651500" y="3365500"/>
          <p14:tracePt t="181584" x="5645150" y="3422650"/>
          <p14:tracePt t="181599" x="5651500" y="3473450"/>
          <p14:tracePt t="181617" x="5670550" y="3517900"/>
          <p14:tracePt t="181634" x="5702300" y="3556000"/>
          <p14:tracePt t="181650" x="5727700" y="3575050"/>
          <p14:tracePt t="181667" x="5772150" y="3587750"/>
          <p14:tracePt t="181682" x="5829300" y="3594100"/>
          <p14:tracePt t="181700" x="5873750" y="3594100"/>
          <p14:tracePt t="181716" x="5892800" y="3594100"/>
          <p14:tracePt t="181734" x="5899150" y="3594100"/>
          <p14:tracePt t="181767" x="5899150" y="3600450"/>
          <p14:tracePt t="181784" x="5886450" y="3613150"/>
          <p14:tracePt t="181800" x="5880100" y="3613150"/>
          <p14:tracePt t="181805" x="5873750" y="3613150"/>
          <p14:tracePt t="181816" x="5867400" y="3613150"/>
          <p14:tracePt t="181833" x="5867400" y="3606800"/>
          <p14:tracePt t="181851" x="5861050" y="3600450"/>
          <p14:tracePt t="181884" x="5854700" y="3600450"/>
          <p14:tracePt t="181901" x="5854700" y="3587750"/>
          <p14:tracePt t="185628" x="5848350" y="3587750"/>
          <p14:tracePt t="185638" x="5835650" y="3575050"/>
          <p14:tracePt t="185646" x="5816600" y="3562350"/>
          <p14:tracePt t="185655" x="5797550" y="3543300"/>
          <p14:tracePt t="185671" x="5772150" y="3517900"/>
          <p14:tracePt t="185789" x="5778500" y="3517900"/>
          <p14:tracePt t="185808" x="5791200" y="3517900"/>
          <p14:tracePt t="185819" x="5797550" y="3517900"/>
          <p14:tracePt t="185837" x="5822950" y="3492500"/>
          <p14:tracePt t="185854" x="5842000" y="3473450"/>
          <p14:tracePt t="185869" x="5861050" y="3460750"/>
          <p14:tracePt t="185974" x="5867400" y="3460750"/>
          <p14:tracePt t="186015" x="5873750" y="3460750"/>
          <p14:tracePt t="186022" x="5880100" y="3460750"/>
          <p14:tracePt t="186038" x="5899150" y="3467100"/>
          <p14:tracePt t="186054" x="5924550" y="3467100"/>
          <p14:tracePt t="186070" x="5937250" y="3467100"/>
          <p14:tracePt t="186087" x="5943600" y="3467100"/>
          <p14:tracePt t="186159" x="5943600" y="3473450"/>
          <p14:tracePt t="186169" x="5949950" y="3486150"/>
          <p14:tracePt t="186189" x="5956300" y="3524250"/>
          <p14:tracePt t="186193" x="5956300" y="3530600"/>
          <p14:tracePt t="186287" x="5956300" y="3536950"/>
          <p14:tracePt t="186306" x="5956300" y="3543300"/>
          <p14:tracePt t="186311" x="5949950" y="3549650"/>
          <p14:tracePt t="186319" x="5943600" y="3556000"/>
          <p14:tracePt t="186337" x="5937250" y="3562350"/>
          <p14:tracePt t="186402" x="5943600" y="3556000"/>
          <p14:tracePt t="186412" x="5956300" y="3549650"/>
          <p14:tracePt t="186419" x="5969000" y="3536950"/>
          <p14:tracePt t="186438" x="5975350" y="3530600"/>
          <p14:tracePt t="186454" x="5969000" y="3524250"/>
          <p14:tracePt t="186471" x="5918200" y="3511550"/>
          <p14:tracePt t="186487" x="5905500" y="3511550"/>
          <p14:tracePt t="186689" x="5924550" y="3524250"/>
          <p14:tracePt t="186697" x="5943600" y="3530600"/>
          <p14:tracePt t="186703" x="5975350" y="3536950"/>
          <p14:tracePt t="186721" x="6057900" y="3543300"/>
          <p14:tracePt t="186737" x="6134100" y="3543300"/>
          <p14:tracePt t="186741" x="6165850" y="3530600"/>
          <p14:tracePt t="186754" x="6197600" y="3517900"/>
          <p14:tracePt t="186757" x="6235700" y="3511550"/>
          <p14:tracePt t="186770" x="6286500" y="3492500"/>
          <p14:tracePt t="186788" x="6394450" y="3454400"/>
          <p14:tracePt t="186807" x="6502400" y="3422650"/>
          <p14:tracePt t="186823" x="6527800" y="3422650"/>
          <p14:tracePt t="186854" x="6534150" y="3422650"/>
          <p14:tracePt t="186871" x="6540500" y="3422650"/>
          <p14:tracePt t="186890" x="6546850" y="3422650"/>
          <p14:tracePt t="187014" x="6546850" y="3429000"/>
          <p14:tracePt t="187028" x="6540500" y="3435350"/>
          <p14:tracePt t="187035" x="6534150" y="3441700"/>
          <p14:tracePt t="187112" x="6515100" y="3441700"/>
          <p14:tracePt t="187122" x="6496050" y="3448050"/>
          <p14:tracePt t="187138" x="6432550" y="3460750"/>
          <p14:tracePt t="187155" x="6388100" y="3498850"/>
          <p14:tracePt t="187172" x="6356350" y="3517900"/>
          <p14:tracePt t="187188" x="6292850" y="3536950"/>
          <p14:tracePt t="187205" x="6223000" y="3543300"/>
          <p14:tracePt t="187209" x="6210300" y="3543300"/>
          <p14:tracePt t="187220" x="6197600" y="3543300"/>
          <p14:tracePt t="187255" x="6191250" y="3543300"/>
          <p14:tracePt t="187271" x="6165850" y="3543300"/>
          <p14:tracePt t="187288" x="6121400" y="3549650"/>
          <p14:tracePt t="187305" x="6102350" y="3556000"/>
          <p14:tracePt t="187409" x="6115050" y="3562350"/>
          <p14:tracePt t="187416" x="6127750" y="3568700"/>
          <p14:tracePt t="187421" x="6153150" y="3575050"/>
          <p14:tracePt t="187438" x="6197600" y="3587750"/>
          <p14:tracePt t="187455" x="6223000" y="3587750"/>
          <p14:tracePt t="187472" x="6242050" y="3587750"/>
          <p14:tracePt t="187487" x="6267450" y="3587750"/>
          <p14:tracePt t="187504" x="6305550" y="3575050"/>
          <p14:tracePt t="187522" x="6388100" y="3568700"/>
          <p14:tracePt t="187537" x="6477000" y="3556000"/>
          <p14:tracePt t="187556" x="6565900" y="3549650"/>
          <p14:tracePt t="187571" x="6629400" y="3549650"/>
          <p14:tracePt t="187588" x="6654800" y="3549650"/>
          <p14:tracePt t="187650" x="6661150" y="3549650"/>
          <p14:tracePt t="187757" x="6667500" y="3549650"/>
          <p14:tracePt t="187762" x="6673850" y="3543300"/>
          <p14:tracePt t="187770" x="6686550" y="3543300"/>
          <p14:tracePt t="187789" x="6724650" y="3536950"/>
          <p14:tracePt t="187806" x="6819900" y="3543300"/>
          <p14:tracePt t="187821" x="6896100" y="3549650"/>
          <p14:tracePt t="187839" x="6902450" y="3549650"/>
          <p14:tracePt t="187880" x="6908800" y="3549650"/>
          <p14:tracePt t="187897" x="6915150" y="3549650"/>
          <p14:tracePt t="187904" x="6927850" y="3549650"/>
          <p14:tracePt t="187922" x="6940550" y="3543300"/>
          <p14:tracePt t="187939" x="6953250" y="3543300"/>
          <p14:tracePt t="187956" x="6991350" y="3543300"/>
          <p14:tracePt t="187972" x="7042150" y="3543300"/>
          <p14:tracePt t="187975" x="7086600" y="3543300"/>
          <p14:tracePt t="187987" x="7105650" y="3543300"/>
          <p14:tracePt t="188006" x="7188200" y="3543300"/>
          <p14:tracePt t="188022" x="7245350" y="3543300"/>
          <p14:tracePt t="188039" x="7296150" y="3543300"/>
          <p14:tracePt t="188042" x="7308850" y="3543300"/>
          <p14:tracePt t="188055" x="7334250" y="3536950"/>
          <p14:tracePt t="188059" x="7340600" y="3536950"/>
          <p14:tracePt t="188073" x="7366000" y="3536950"/>
          <p14:tracePt t="188087" x="7385050" y="3536950"/>
          <p14:tracePt t="188106" x="7385050" y="3530600"/>
          <p14:tracePt t="188152" x="7391400" y="3530600"/>
          <p14:tracePt t="188172" x="7397750" y="3517900"/>
          <p14:tracePt t="188189" x="7410450" y="3505200"/>
          <p14:tracePt t="188205" x="7416800" y="3492500"/>
          <p14:tracePt t="188211" x="7423150" y="3486150"/>
          <p14:tracePt t="188221" x="7423150" y="3479800"/>
          <p14:tracePt t="188239" x="7429500" y="3467100"/>
          <p14:tracePt t="188256" x="7435850" y="3448050"/>
          <p14:tracePt t="188272" x="7435850" y="3441700"/>
          <p14:tracePt t="188291" x="7442200" y="3429000"/>
          <p14:tracePt t="188297" x="7442200" y="3422650"/>
          <p14:tracePt t="188304" x="7442200" y="3416300"/>
          <p14:tracePt t="188322" x="7448550" y="3403600"/>
          <p14:tracePt t="188326" x="7448550" y="3397250"/>
          <p14:tracePt t="188338" x="7448550" y="3390900"/>
          <p14:tracePt t="188341" x="7448550" y="3384550"/>
          <p14:tracePt t="188354" x="7448550" y="3378200"/>
          <p14:tracePt t="188356" x="7448550" y="3371850"/>
          <p14:tracePt t="188371" x="7448550" y="3365500"/>
          <p14:tracePt t="188389" x="7448550" y="3346450"/>
          <p14:tracePt t="188393" x="7442200" y="3340100"/>
          <p14:tracePt t="188404" x="7435850" y="3333750"/>
          <p14:tracePt t="188422" x="7410450" y="3314700"/>
          <p14:tracePt t="188440" x="7391400" y="3308350"/>
          <p14:tracePt t="188456" x="7385050" y="3308350"/>
          <p14:tracePt t="188524" x="7378700" y="3308350"/>
          <p14:tracePt t="188528" x="7372350" y="3321050"/>
          <p14:tracePt t="188538" x="7366000" y="3327400"/>
          <p14:tracePt t="188556" x="7359650" y="3352800"/>
          <p14:tracePt t="188573" x="7359650" y="3365500"/>
          <p14:tracePt t="188593" x="7353300" y="3390900"/>
          <p14:tracePt t="188605" x="7353300" y="3397250"/>
          <p14:tracePt t="188623" x="7359650" y="3409950"/>
          <p14:tracePt t="188640" x="7372350" y="3416300"/>
          <p14:tracePt t="188656" x="7404100" y="3422650"/>
          <p14:tracePt t="188673" x="7416800" y="3429000"/>
          <p14:tracePt t="188690" x="7448550" y="3441700"/>
          <p14:tracePt t="188705" x="7493000" y="3460750"/>
          <p14:tracePt t="188723" x="7575550" y="3492500"/>
          <p14:tracePt t="188739" x="7677150" y="3524250"/>
          <p14:tracePt t="188755" x="7734300" y="3536950"/>
          <p14:tracePt t="188772" x="7766050" y="3543300"/>
          <p14:tracePt t="188790" x="7810500" y="3549650"/>
          <p14:tracePt t="188805" x="7835900" y="3549650"/>
          <p14:tracePt t="188809" x="7842250" y="3543300"/>
          <p14:tracePt t="188821" x="7848600" y="3543300"/>
          <p14:tracePt t="188840" x="7854950" y="3530600"/>
          <p14:tracePt t="188857" x="7867650" y="3517900"/>
          <p14:tracePt t="188875" x="7874000" y="3511550"/>
          <p14:tracePt t="188889" x="7886700" y="3505200"/>
          <p14:tracePt t="188906" x="7905750" y="3498850"/>
          <p14:tracePt t="188923" x="7918450" y="3498850"/>
          <p14:tracePt t="188939" x="7918450" y="3492500"/>
          <p14:tracePt t="188956" x="7924800" y="3486150"/>
          <p14:tracePt t="188973" x="7931150" y="3473450"/>
          <p14:tracePt t="188990" x="7937500" y="3454400"/>
          <p14:tracePt t="189006" x="7937500" y="3435350"/>
          <p14:tracePt t="189009" x="7937500" y="3429000"/>
          <p14:tracePt t="189022" x="7931150" y="3416300"/>
          <p14:tracePt t="189025" x="7924800" y="3416300"/>
          <p14:tracePt t="189040" x="7918450" y="3409950"/>
          <p14:tracePt t="189041" x="7912100" y="3403600"/>
          <p14:tracePt t="189056" x="7905750" y="3403600"/>
          <p14:tracePt t="189073" x="7893050" y="3397250"/>
          <p14:tracePt t="189079" x="7886700" y="3397250"/>
          <p14:tracePt t="189088" x="7880350" y="3390900"/>
          <p14:tracePt t="189107" x="7854950" y="3378200"/>
          <p14:tracePt t="189123" x="7848600" y="3378200"/>
          <p14:tracePt t="189142" x="7816850" y="3352800"/>
          <p14:tracePt t="189147" x="7810500" y="3352800"/>
          <p14:tracePt t="189156" x="7804150" y="3346450"/>
          <p14:tracePt t="189173" x="7791450" y="3340100"/>
          <p14:tracePt t="189190" x="7785100" y="3340100"/>
          <p14:tracePt t="189206" x="7785100" y="3333750"/>
          <p14:tracePt t="189256" x="7772400" y="3333750"/>
          <p14:tracePt t="189272" x="7740650" y="3327400"/>
          <p14:tracePt t="189289" x="7702550" y="3321050"/>
          <p14:tracePt t="189295" x="7689850" y="3321050"/>
          <p14:tracePt t="189305" x="7677150" y="3314700"/>
          <p14:tracePt t="189322" x="7658100" y="3314700"/>
          <p14:tracePt t="189340" x="7632700" y="3314700"/>
          <p14:tracePt t="189355" x="7600950" y="3340100"/>
          <p14:tracePt t="189373" x="7569200" y="3371850"/>
          <p14:tracePt t="189390" x="7562850" y="3416300"/>
          <p14:tracePt t="189407" x="7575550" y="3441700"/>
          <p14:tracePt t="189411" x="7588250" y="3454400"/>
          <p14:tracePt t="189422" x="7607300" y="3460750"/>
          <p14:tracePt t="189440" x="7645400" y="3473450"/>
          <p14:tracePt t="189457" x="7670800" y="3479800"/>
          <p14:tracePt t="189473" x="7677150" y="3479800"/>
          <p14:tracePt t="189490" x="7689850" y="3486150"/>
          <p14:tracePt t="189507" x="7727950" y="3498850"/>
          <p14:tracePt t="189523" x="7785100" y="3511550"/>
          <p14:tracePt t="189539" x="7848600" y="3524250"/>
          <p14:tracePt t="189556" x="7950200" y="3543300"/>
          <p14:tracePt t="189560" x="7988300" y="3549650"/>
          <p14:tracePt t="189572" x="8020050" y="3556000"/>
          <p14:tracePt t="189589" x="8058150" y="3556000"/>
          <p14:tracePt t="189607" x="8083550" y="3549650"/>
          <p14:tracePt t="189623" x="8140700" y="3536950"/>
          <p14:tracePt t="189640" x="8235950" y="3517900"/>
          <p14:tracePt t="189645" x="8299450" y="3511550"/>
          <p14:tracePt t="189655" x="8375650" y="3505200"/>
          <p14:tracePt t="189672" x="8585200" y="3498850"/>
          <p14:tracePt t="189691" x="8832850" y="3498850"/>
          <p14:tracePt t="189707" x="8972550" y="3492500"/>
          <p14:tracePt t="189724" x="9029700" y="3486150"/>
          <p14:tracePt t="189740" x="9086850" y="3479800"/>
          <p14:tracePt t="189756" x="9194800" y="3479800"/>
          <p14:tracePt t="189773" x="9423400" y="3492500"/>
          <p14:tracePt t="189790" x="9652000" y="3505200"/>
          <p14:tracePt t="189807" x="9931400" y="3517900"/>
          <p14:tracePt t="189811" x="10083800" y="3524250"/>
          <p14:tracePt t="189822" x="10166350" y="3530600"/>
          <p14:tracePt t="189840" x="10293350" y="3530600"/>
          <p14:tracePt t="189857" x="10318750" y="3517900"/>
          <p14:tracePt t="189874" x="10318750" y="3511550"/>
          <p14:tracePt t="189908" x="10331450" y="3511550"/>
          <p14:tracePt t="189926" x="10375900" y="3511550"/>
          <p14:tracePt t="189941" x="10388600" y="3511550"/>
          <p14:tracePt t="189958" x="10401300" y="3505200"/>
          <p14:tracePt t="189974" x="10407650" y="3505200"/>
          <p14:tracePt t="190006" x="10394950" y="3498850"/>
          <p14:tracePt t="190024" x="10363200" y="3486150"/>
          <p14:tracePt t="190041" x="10350500" y="3486150"/>
          <p14:tracePt t="190091" x="10325100" y="3498850"/>
          <p14:tracePt t="190107" x="10274300" y="3517900"/>
          <p14:tracePt t="190124" x="10153650" y="3549650"/>
          <p14:tracePt t="190140" x="10026650" y="3587750"/>
          <p14:tracePt t="190157" x="9893300" y="3619500"/>
          <p14:tracePt t="190174" x="9772650" y="3651250"/>
          <p14:tracePt t="190191" x="9664700" y="3676650"/>
          <p14:tracePt t="190196" x="9626600" y="3689350"/>
          <p14:tracePt t="190206" x="9563100" y="3702050"/>
          <p14:tracePt t="190224" x="9410700" y="3746500"/>
          <p14:tracePt t="190241" x="9175750" y="3790950"/>
          <p14:tracePt t="190257" x="8763000" y="3829050"/>
          <p14:tracePt t="190274" x="8267700" y="3835400"/>
          <p14:tracePt t="190277" x="7931150" y="3822700"/>
          <p14:tracePt t="190291" x="7442200" y="3803650"/>
          <p14:tracePt t="190306" x="7156450" y="3797300"/>
          <p14:tracePt t="190329" x="6445250" y="3803650"/>
          <p14:tracePt t="190339" x="5924550" y="3860800"/>
          <p14:tracePt t="190357" x="5327650" y="3924300"/>
          <p14:tracePt t="190373" x="4673600" y="4013200"/>
          <p14:tracePt t="190391" x="4070350" y="4114800"/>
          <p14:tracePt t="190406" x="3587750" y="4159250"/>
          <p14:tracePt t="190425" x="3270250" y="4140200"/>
          <p14:tracePt t="190440" x="3073400" y="4089400"/>
          <p14:tracePt t="190442" x="2990850" y="4064000"/>
          <p14:tracePt t="190457" x="2927350" y="4051300"/>
          <p14:tracePt t="190474" x="2787650" y="4032250"/>
          <p14:tracePt t="190491" x="2597150" y="4006850"/>
          <p14:tracePt t="190509" x="2305050" y="3987800"/>
          <p14:tracePt t="190525" x="2133600" y="3994150"/>
          <p14:tracePt t="190541" x="2057400" y="4000500"/>
          <p14:tracePt t="190558" x="2051050" y="4000500"/>
          <p14:tracePt t="190649" x="2044700" y="3994150"/>
          <p14:tracePt t="190656" x="2032000" y="3987800"/>
          <p14:tracePt t="190675" x="2012950" y="3968750"/>
          <p14:tracePt t="190708" x="2025650" y="3956050"/>
          <p14:tracePt t="190724" x="2082800" y="3930650"/>
          <p14:tracePt t="190741" x="2152650" y="3905250"/>
          <p14:tracePt t="190760" x="2165350" y="3905250"/>
          <p14:tracePt t="190791" x="2165350" y="3898900"/>
          <p14:tracePt t="190810" x="2159000" y="3898900"/>
          <p14:tracePt t="190858" x="2165350" y="3886200"/>
          <p14:tracePt t="190874" x="2190750" y="3860800"/>
          <p14:tracePt t="190891" x="2190750" y="3854450"/>
          <p14:tracePt t="190925" x="2171700" y="3848100"/>
          <p14:tracePt t="190942" x="2146300" y="3841750"/>
          <p14:tracePt t="190958" x="2133600" y="3841750"/>
          <p14:tracePt t="190993" x="2133600" y="3835400"/>
          <p14:tracePt t="191009" x="2139950" y="3829050"/>
          <p14:tracePt t="191058" x="2108200" y="3822700"/>
          <p14:tracePt t="191075" x="2082800" y="3822700"/>
          <p14:tracePt t="191090" x="2076450" y="3822700"/>
          <p14:tracePt t="191125" x="2082800" y="3803650"/>
          <p14:tracePt t="191142" x="2070100" y="3784600"/>
          <p14:tracePt t="191158" x="2057400" y="3784600"/>
          <p14:tracePt t="192028" x="2063750" y="3784600"/>
          <p14:tracePt t="192036" x="2070100" y="3778250"/>
          <p14:tracePt t="192041" x="2095500" y="3778250"/>
          <p14:tracePt t="192058" x="2216150" y="3771900"/>
          <p14:tracePt t="192076" x="2444750" y="3746500"/>
          <p14:tracePt t="192083" x="2603500" y="3721100"/>
          <p14:tracePt t="192091" x="2749550" y="3702050"/>
          <p14:tracePt t="192108" x="3143250" y="3670300"/>
          <p14:tracePt t="192127" x="3530600" y="3663950"/>
          <p14:tracePt t="192143" x="3943350" y="3683000"/>
          <p14:tracePt t="192159" x="4349750" y="3683000"/>
          <p14:tracePt t="192179" x="4635500" y="3670300"/>
          <p14:tracePt t="192191" x="4673600" y="3663950"/>
          <p14:tracePt t="192195" x="4724400" y="3651250"/>
          <p14:tracePt t="192210" x="4806950" y="3644900"/>
          <p14:tracePt t="192226" x="5124450" y="3581400"/>
          <p14:tracePt t="192241" x="5365750" y="3536950"/>
          <p14:tracePt t="192259" x="5581650" y="3517900"/>
          <p14:tracePt t="192274" x="5829300" y="3505200"/>
          <p14:tracePt t="192292" x="6013450" y="3505200"/>
          <p14:tracePt t="192308" x="6140450" y="3511550"/>
          <p14:tracePt t="192325" x="6165850" y="3524250"/>
          <p14:tracePt t="192341" x="6191250" y="3543300"/>
          <p14:tracePt t="192359" x="6248400" y="3562350"/>
          <p14:tracePt t="192376" x="6343650" y="3587750"/>
          <p14:tracePt t="192392" x="6477000" y="3613150"/>
          <p14:tracePt t="192410" x="6616700" y="3657600"/>
          <p14:tracePt t="192426" x="6737350" y="3695700"/>
          <p14:tracePt t="192443" x="6813550" y="3695700"/>
          <p14:tracePt t="192458" x="6832600" y="3689350"/>
          <p14:tracePt t="192476" x="6838950" y="3683000"/>
          <p14:tracePt t="192493" x="6864350" y="3721100"/>
          <p14:tracePt t="192510" x="6902450" y="3746500"/>
          <p14:tracePt t="192525" x="6940550" y="3746500"/>
          <p14:tracePt t="192543" x="7010400" y="3746500"/>
          <p14:tracePt t="192558" x="7150100" y="3752850"/>
          <p14:tracePt t="192576" x="7334250" y="3765550"/>
          <p14:tracePt t="192593" x="7543800" y="3797300"/>
          <p14:tracePt t="192609" x="7620000" y="3803650"/>
          <p14:tracePt t="192612" x="7620000" y="3784600"/>
          <p14:tracePt t="192624" x="7613650" y="3771900"/>
          <p14:tracePt t="192643" x="7607300" y="3752850"/>
          <p14:tracePt t="192660" x="7594600" y="3752850"/>
          <p14:tracePt t="192677" x="7588250" y="3752850"/>
          <p14:tracePt t="192726" x="7600950" y="3746500"/>
          <p14:tracePt t="192743" x="7626350" y="3727450"/>
          <p14:tracePt t="192760" x="7645400" y="3708400"/>
          <p14:tracePt t="192764" x="7645400" y="3702050"/>
          <p14:tracePt t="192775" x="7651750" y="3695700"/>
          <p14:tracePt t="192776" x="7651750" y="3689350"/>
          <p14:tracePt t="192792" x="7651750" y="3683000"/>
          <p14:tracePt t="192810" x="7708900" y="3632200"/>
          <p14:tracePt t="192825" x="7797800" y="3613150"/>
          <p14:tracePt t="192843" x="7905750" y="3594100"/>
          <p14:tracePt t="192858" x="7975600" y="3587750"/>
          <p14:tracePt t="192877" x="7988300" y="3587750"/>
          <p14:tracePt t="192910" x="7988300" y="3581400"/>
          <p14:tracePt t="192927" x="7994650" y="3568700"/>
          <p14:tracePt t="192943" x="8001000" y="3556000"/>
          <p14:tracePt t="192961" x="8013700" y="3530600"/>
          <p14:tracePt t="192975" x="8013700" y="3524250"/>
          <p14:tracePt t="192992" x="8013700" y="3511550"/>
          <p14:tracePt t="193010" x="8007350" y="3505200"/>
          <p14:tracePt t="193027" x="7994650" y="3492500"/>
          <p14:tracePt t="193032" x="7988300" y="3486150"/>
          <p14:tracePt t="193042" x="7981950" y="3473450"/>
          <p14:tracePt t="193060" x="7956550" y="3448050"/>
          <p14:tracePt t="193075" x="7931150" y="3441700"/>
          <p14:tracePt t="193092" x="7899400" y="3435350"/>
          <p14:tracePt t="200821" x="7886700" y="3435350"/>
          <p14:tracePt t="200832" x="7880350" y="3435350"/>
          <p14:tracePt t="200849" x="7829550" y="3435350"/>
          <p14:tracePt t="200867" x="7740650" y="3467100"/>
          <p14:tracePt t="200882" x="7632700" y="3498850"/>
          <p14:tracePt t="200900" x="7512050" y="3530600"/>
          <p14:tracePt t="200917" x="7308850" y="3568700"/>
          <p14:tracePt t="200932" x="7245350" y="3575050"/>
          <p14:tracePt t="200949" x="7118350" y="3587750"/>
          <p14:tracePt t="200965" x="6946900" y="3600450"/>
          <p14:tracePt t="200967" x="6870700" y="3606800"/>
          <p14:tracePt t="200982" x="6775450" y="3619500"/>
          <p14:tracePt t="200984" x="6667500" y="3632200"/>
          <p14:tracePt t="201000" x="6489700" y="3651250"/>
          <p14:tracePt t="201017" x="6299200" y="3676650"/>
          <p14:tracePt t="201033" x="6178550" y="3689350"/>
          <p14:tracePt t="201050" x="6045200" y="3695700"/>
          <p14:tracePt t="201067" x="5918200" y="3708400"/>
          <p14:tracePt t="201083" x="5753100" y="3740150"/>
          <p14:tracePt t="201105" x="5524500" y="3752850"/>
          <p14:tracePt t="201116" x="5448300" y="3752850"/>
          <p14:tracePt t="201119" x="5378450" y="3752850"/>
          <p14:tracePt t="201132" x="5308600" y="3759200"/>
          <p14:tracePt t="201150" x="5181600" y="3765550"/>
          <p14:tracePt t="201167" x="5016500" y="3790950"/>
          <p14:tracePt t="201184" x="4832350" y="3816350"/>
          <p14:tracePt t="201200" x="4457700" y="3873500"/>
          <p14:tracePt t="201215" x="4305300" y="3898900"/>
          <p14:tracePt t="201217" x="4159250" y="3924300"/>
          <p14:tracePt t="201232" x="4025900" y="3943350"/>
          <p14:tracePt t="201233" x="3924300" y="3956050"/>
          <p14:tracePt t="201250" x="3797300" y="3956050"/>
          <p14:tracePt t="201265" x="3702050" y="3943350"/>
          <p14:tracePt t="201283" x="3581400" y="3930650"/>
          <p14:tracePt t="201300" x="3359150" y="3930650"/>
          <p14:tracePt t="201315" x="3130550" y="3911600"/>
          <p14:tracePt t="201334" x="2901950" y="3879850"/>
          <p14:tracePt t="201349" x="2806700" y="3854450"/>
          <p14:tracePt t="201475" x="2813050" y="3854450"/>
          <p14:tracePt t="201481" x="2819400" y="3854450"/>
          <p14:tracePt t="201500" x="2940050" y="3841750"/>
          <p14:tracePt t="201516" x="3098800" y="3816350"/>
          <p14:tracePt t="201533" x="3270250" y="3790950"/>
          <p14:tracePt t="201538" x="3340100" y="3784600"/>
          <p14:tracePt t="201550" x="3397250" y="3778250"/>
          <p14:tracePt t="201567" x="3429000" y="3771900"/>
          <p14:tracePt t="201583" x="3435350" y="3771900"/>
          <p14:tracePt t="201604" x="3441700" y="3771900"/>
          <p14:tracePt t="201616" x="3448050" y="3790950"/>
          <p14:tracePt t="201634" x="3460750" y="3810000"/>
          <p14:tracePt t="201650" x="3486150" y="3822700"/>
          <p14:tracePt t="201655" x="3498850" y="3822700"/>
          <p14:tracePt t="201665" x="3517900" y="3822700"/>
          <p14:tracePt t="201682" x="3556000" y="3816350"/>
          <p14:tracePt t="201700" x="3594100" y="3797300"/>
          <p14:tracePt t="201716" x="3632200" y="3771900"/>
          <p14:tracePt t="201733" x="3663950" y="3752850"/>
          <p14:tracePt t="201739" x="3676650" y="3746500"/>
          <p14:tracePt t="201749" x="3683000" y="3740150"/>
          <p14:tracePt t="201766" x="3727450" y="3721100"/>
          <p14:tracePt t="201783" x="3765550" y="3695700"/>
          <p14:tracePt t="201786" x="3784600" y="3676650"/>
          <p14:tracePt t="201799" x="3797300" y="3651250"/>
          <p14:tracePt t="201802" x="3803650" y="3638550"/>
          <p14:tracePt t="201817" x="3822700" y="3613150"/>
          <p14:tracePt t="201834" x="3835400" y="3581400"/>
          <p14:tracePt t="201867" x="3816350" y="3575050"/>
          <p14:tracePt t="201884" x="3790950" y="3575050"/>
          <p14:tracePt t="201900" x="3740150" y="3568700"/>
          <p14:tracePt t="201918" x="3683000" y="3556000"/>
          <p14:tracePt t="201937" x="3606800" y="3543300"/>
          <p14:tracePt t="201951" x="3556000" y="3536950"/>
          <p14:tracePt t="201966" x="3498850" y="3536950"/>
          <p14:tracePt t="201984" x="3378200" y="3536950"/>
          <p14:tracePt t="201989" x="3308350" y="3543300"/>
          <p14:tracePt t="201999" x="3276600" y="3549650"/>
          <p14:tracePt t="202016" x="3225800" y="3562350"/>
          <p14:tracePt t="202034" x="3219450" y="3568700"/>
          <p14:tracePt t="202051" x="3181350" y="3575050"/>
          <p14:tracePt t="202066" x="3149600" y="3581400"/>
          <p14:tracePt t="202068" x="3111500" y="3587750"/>
          <p14:tracePt t="202084" x="3048000" y="3606800"/>
          <p14:tracePt t="202100" x="2990850" y="3619500"/>
          <p14:tracePt t="202117" x="2959100" y="3625850"/>
          <p14:tracePt t="202195" x="2959100" y="3632200"/>
          <p14:tracePt t="202201" x="2959100" y="3638550"/>
          <p14:tracePt t="202217" x="2959100" y="3676650"/>
          <p14:tracePt t="202235" x="2971800" y="3708400"/>
          <p14:tracePt t="202251" x="3009900" y="3759200"/>
          <p14:tracePt t="202267" x="3073400" y="3810000"/>
          <p14:tracePt t="202283" x="3143250" y="3835400"/>
          <p14:tracePt t="202301" x="3270250" y="3854450"/>
          <p14:tracePt t="202318" x="3365500" y="3854450"/>
          <p14:tracePt t="202322" x="3429000" y="3854450"/>
          <p14:tracePt t="202333" x="3454400" y="3848100"/>
          <p14:tracePt t="202350" x="3549650" y="3835400"/>
          <p14:tracePt t="202367" x="3594100" y="3822700"/>
          <p14:tracePt t="202369" x="3613150" y="3822700"/>
          <p14:tracePt t="202385" x="3638550" y="3816350"/>
          <p14:tracePt t="202400" x="3644900" y="3816350"/>
          <p14:tracePt t="202419" x="3676650" y="3810000"/>
          <p14:tracePt t="202435" x="3695700" y="3803650"/>
          <p14:tracePt t="202451" x="3702050" y="3797300"/>
          <p14:tracePt t="202561" x="3702050" y="3790950"/>
          <p14:tracePt t="202578" x="3695700" y="3778250"/>
          <p14:tracePt t="202583" x="3689350" y="3771900"/>
          <p14:tracePt t="202601" x="3683000" y="3759200"/>
          <p14:tracePt t="202618" x="3644900" y="3740150"/>
          <p14:tracePt t="202633" x="3600450" y="3721100"/>
          <p14:tracePt t="202651" x="3543300" y="3695700"/>
          <p14:tracePt t="202667" x="3524250" y="3689350"/>
          <p14:tracePt t="202684" x="3517900" y="3689350"/>
          <p14:tracePt t="202814" x="3530600" y="3695700"/>
          <p14:tracePt t="202820" x="3543300" y="3695700"/>
          <p14:tracePt t="202833" x="3556000" y="3702050"/>
          <p14:tracePt t="202851" x="3581400" y="3708400"/>
          <p14:tracePt t="202868" x="3613150" y="3714750"/>
          <p14:tracePt t="202883" x="3663950" y="3727450"/>
          <p14:tracePt t="202886" x="3702050" y="3727450"/>
          <p14:tracePt t="202900" x="3733800" y="3733800"/>
          <p14:tracePt t="202903" x="3765550" y="3740150"/>
          <p14:tracePt t="202917" x="3771900" y="3740150"/>
          <p14:tracePt t="202951" x="3771900" y="3746500"/>
          <p14:tracePt t="203002" x="3816350" y="3746500"/>
          <p14:tracePt t="203018" x="3886200" y="3746500"/>
          <p14:tracePt t="203034" x="3975100" y="3746500"/>
          <p14:tracePt t="203051" x="4051300" y="3740150"/>
          <p14:tracePt t="203067" x="4070350" y="3740150"/>
          <p14:tracePt t="203158" x="4076700" y="3740150"/>
          <p14:tracePt t="203167" x="4076700" y="3733800"/>
          <p14:tracePt t="203170" x="4083050" y="3733800"/>
          <p14:tracePt t="203343" x="4089400" y="3733800"/>
          <p14:tracePt t="203353" x="4095750" y="3733800"/>
          <p14:tracePt t="203358" x="4102100" y="3727450"/>
          <p14:tracePt t="203367" x="4108450" y="3727450"/>
          <p14:tracePt t="203384" x="4121150" y="3727450"/>
          <p14:tracePt t="203812" x="4127500" y="3727450"/>
          <p14:tracePt t="203819" x="4133850" y="3727450"/>
          <p14:tracePt t="203836" x="4165600" y="3733800"/>
          <p14:tracePt t="203852" x="4210050" y="3740150"/>
          <p14:tracePt t="203869" x="4267200" y="3740150"/>
          <p14:tracePt t="203885" x="4318000" y="3740150"/>
          <p14:tracePt t="203903" x="4362450" y="3740150"/>
          <p14:tracePt t="203907" x="4381500" y="3740150"/>
          <p14:tracePt t="203919" x="4406900" y="3740150"/>
          <p14:tracePt t="203923" x="4425950" y="3740150"/>
          <p14:tracePt t="203934" x="4451350" y="3746500"/>
          <p14:tracePt t="203951" x="4495800" y="3752850"/>
          <p14:tracePt t="203969" x="4565650" y="3765550"/>
          <p14:tracePt t="203987" x="4603750" y="3765550"/>
          <p14:tracePt t="204002" x="4641850" y="3765550"/>
          <p14:tracePt t="204018" x="4667250" y="3765550"/>
          <p14:tracePt t="204035" x="4692650" y="3759200"/>
          <p14:tracePt t="204052" x="4724400" y="3752850"/>
          <p14:tracePt t="204057" x="4743450" y="3752850"/>
          <p14:tracePt t="204068" x="4762500" y="3752850"/>
          <p14:tracePt t="204085" x="4781550" y="3746500"/>
          <p14:tracePt t="204101" x="4806950" y="3746500"/>
          <p14:tracePt t="204119" x="4832350" y="3746500"/>
          <p14:tracePt t="204137" x="4883150" y="3733800"/>
          <p14:tracePt t="204152" x="4895850" y="3721100"/>
          <p14:tracePt t="204157" x="4902200" y="3714750"/>
          <p14:tracePt t="204167" x="4914900" y="3708400"/>
          <p14:tracePt t="204185" x="4921250" y="3695700"/>
          <p14:tracePt t="204203" x="4927600" y="3689350"/>
          <p14:tracePt t="204219" x="4933950" y="3676650"/>
          <p14:tracePt t="204253" x="4933950" y="3663950"/>
          <p14:tracePt t="204269" x="4933950" y="3651250"/>
          <p14:tracePt t="204284" x="4921250" y="3625850"/>
          <p14:tracePt t="204303" x="4883150" y="3581400"/>
          <p14:tracePt t="204319" x="4851400" y="3549650"/>
          <p14:tracePt t="204335" x="4800600" y="3505200"/>
          <p14:tracePt t="204352" x="4775200" y="3486150"/>
          <p14:tracePt t="204369" x="4743450" y="3473450"/>
          <p14:tracePt t="204386" x="4724400" y="3460750"/>
          <p14:tracePt t="204401" x="4718050" y="3460750"/>
          <p14:tracePt t="204404" x="4711700" y="3454400"/>
          <p14:tracePt t="204418" x="4705350" y="3454400"/>
          <p14:tracePt t="204419" x="4699000" y="3454400"/>
          <p14:tracePt t="204435" x="4692650" y="3454400"/>
          <p14:tracePt t="204437" x="4654550" y="3454400"/>
          <p14:tracePt t="204451" x="4622800" y="3454400"/>
          <p14:tracePt t="204453" x="4572000" y="3454400"/>
          <p14:tracePt t="204468" x="4540250" y="3467100"/>
          <p14:tracePt t="204469" x="4495800" y="3473450"/>
          <p14:tracePt t="204485" x="4470400" y="3486150"/>
          <p14:tracePt t="204502" x="4413250" y="3511550"/>
          <p14:tracePt t="204520" x="4400550" y="3524250"/>
          <p14:tracePt t="204536" x="4400550" y="3536950"/>
          <p14:tracePt t="204552" x="4400550" y="3549650"/>
          <p14:tracePt t="204568" x="4400550" y="3556000"/>
          <p14:tracePt t="204585" x="4413250" y="3587750"/>
          <p14:tracePt t="204588" x="4425950" y="3606800"/>
          <p14:tracePt t="204602" x="4445000" y="3632200"/>
          <p14:tracePt t="204618" x="4476750" y="3676650"/>
          <p14:tracePt t="204622" x="4502150" y="3702050"/>
          <p14:tracePt t="204635" x="4514850" y="3721100"/>
          <p14:tracePt t="204653" x="4565650" y="3778250"/>
          <p14:tracePt t="204670" x="4622800" y="3803650"/>
          <p14:tracePt t="204685" x="4673600" y="3803650"/>
          <p14:tracePt t="204703" x="4718050" y="3803650"/>
          <p14:tracePt t="204720" x="4749800" y="3790950"/>
          <p14:tracePt t="204735" x="4768850" y="3778250"/>
          <p14:tracePt t="204751" x="4781550" y="3778250"/>
          <p14:tracePt t="204768" x="4794250" y="3771900"/>
          <p14:tracePt t="204786" x="4800600" y="3771900"/>
          <p14:tracePt t="204830" x="4806950" y="3771900"/>
          <p14:tracePt t="204852" x="4806950" y="3765550"/>
          <p14:tracePt t="204869" x="4813300" y="3765550"/>
          <p14:tracePt t="204886" x="4813300" y="3759200"/>
          <p14:tracePt t="205719" x="4813300" y="3752850"/>
          <p14:tracePt t="205727" x="4813300" y="3746500"/>
          <p14:tracePt t="205736" x="4813300" y="3740150"/>
          <p14:tracePt t="205755" x="4813300" y="3733800"/>
          <p14:tracePt t="206111" x="4806950" y="3727450"/>
          <p14:tracePt t="206120" x="4806950" y="3721100"/>
          <p14:tracePt t="206138" x="4794250" y="3708400"/>
          <p14:tracePt t="206154" x="4775200" y="3702050"/>
          <p14:tracePt t="206171" x="4749800" y="3702050"/>
          <p14:tracePt t="206187" x="4737100" y="3702050"/>
          <p14:tracePt t="206239" x="4730750" y="3695700"/>
          <p14:tracePt t="206255" x="4711700" y="3689350"/>
          <p14:tracePt t="206269" x="4660900" y="3676650"/>
          <p14:tracePt t="206286" x="4616450" y="3670300"/>
          <p14:tracePt t="206291" x="4584700" y="3663950"/>
          <p14:tracePt t="206303" x="4572000" y="3663950"/>
          <p14:tracePt t="206369" x="4572000" y="3657600"/>
          <p14:tracePt t="206387" x="4572000" y="3651250"/>
          <p14:tracePt t="206498" x="4578350" y="3651250"/>
          <p14:tracePt t="206508" x="4603750" y="3651250"/>
          <p14:tracePt t="206521" x="4635500" y="3651250"/>
          <p14:tracePt t="206538" x="4705350" y="3663950"/>
          <p14:tracePt t="206553" x="4781550" y="3670300"/>
          <p14:tracePt t="206571" x="4838700" y="3683000"/>
          <p14:tracePt t="206587" x="4908550" y="3689350"/>
          <p14:tracePt t="206605" x="4946650" y="3695700"/>
          <p14:tracePt t="206622" x="4997450" y="3708400"/>
          <p14:tracePt t="206637" x="5048250" y="3708400"/>
          <p14:tracePt t="206655" x="5099050" y="3714750"/>
          <p14:tracePt t="206671" x="5162550" y="3702050"/>
          <p14:tracePt t="206675" x="5181600" y="3695700"/>
          <p14:tracePt t="206686" x="5187950" y="3689350"/>
          <p14:tracePt t="206704" x="5207000" y="3657600"/>
          <p14:tracePt t="206720" x="5207000" y="3644900"/>
          <p14:tracePt t="206738" x="5207000" y="3625850"/>
          <p14:tracePt t="206756" x="5200650" y="3613150"/>
          <p14:tracePt t="206770" x="5194300" y="3606800"/>
          <p14:tracePt t="206788" x="5175250" y="3594100"/>
          <p14:tracePt t="206803" x="5149850" y="3575050"/>
          <p14:tracePt t="206821" x="5130800" y="3549650"/>
          <p14:tracePt t="206838" x="5111750" y="3536950"/>
          <p14:tracePt t="206854" x="5092700" y="3530600"/>
          <p14:tracePt t="206871" x="5073650" y="3517900"/>
          <p14:tracePt t="206888" x="5048250" y="3511550"/>
          <p14:tracePt t="206905" x="4959350" y="3511550"/>
          <p14:tracePt t="206909" x="4914900" y="3511550"/>
          <p14:tracePt t="206920" x="4864100" y="3511550"/>
          <p14:tracePt t="206938" x="4787900" y="3524250"/>
          <p14:tracePt t="206955" x="4711700" y="3543300"/>
          <p14:tracePt t="206972" x="4692650" y="3549650"/>
          <p14:tracePt t="206989" x="4679950" y="3562350"/>
          <p14:tracePt t="207004" x="4679950" y="3568700"/>
          <p14:tracePt t="207038" x="4686300" y="3568700"/>
          <p14:tracePt t="207055" x="4699000" y="3568700"/>
          <p14:tracePt t="207088" x="4705350" y="3568700"/>
          <p14:tracePt t="207105" x="4705350" y="3581400"/>
          <p14:tracePt t="207122" x="4711700" y="3594100"/>
          <p14:tracePt t="207137" x="4718050" y="3600450"/>
          <p14:tracePt t="207140" x="4718050" y="3606800"/>
          <p14:tracePt t="207188" x="4718050" y="3613150"/>
          <p14:tracePt t="207204" x="4711700" y="3619500"/>
          <p14:tracePt t="207221" x="4679950" y="3638550"/>
          <p14:tracePt t="207237" x="4629150" y="3657600"/>
          <p14:tracePt t="207255" x="4572000" y="3670300"/>
          <p14:tracePt t="207272" x="4489450" y="3689350"/>
          <p14:tracePt t="207287" x="4406900" y="3708400"/>
          <p14:tracePt t="207290" x="4375150" y="3708400"/>
          <p14:tracePt t="207305" x="4356100" y="3714750"/>
          <p14:tracePt t="207308" x="4324350" y="3714750"/>
          <p14:tracePt t="207321" x="4298950" y="3714750"/>
          <p14:tracePt t="207340" x="4273550" y="3708400"/>
          <p14:tracePt t="207355" x="4260850" y="3702050"/>
          <p14:tracePt t="207372" x="4254500" y="3689350"/>
          <p14:tracePt t="207389" x="4248150" y="3676650"/>
          <p14:tracePt t="207394" x="4241800" y="3663950"/>
          <p14:tracePt t="207404" x="4229100" y="3657600"/>
          <p14:tracePt t="207422" x="4216400" y="3638550"/>
          <p14:tracePt t="207438" x="4203700" y="3619500"/>
          <p14:tracePt t="207455" x="4184650" y="3600450"/>
          <p14:tracePt t="207459" x="4178300" y="3594100"/>
          <p14:tracePt t="207470" x="4171950" y="3587750"/>
          <p14:tracePt t="207487" x="4165600" y="3575050"/>
          <p14:tracePt t="207504" x="4159250" y="3562350"/>
          <p14:tracePt t="207522" x="4159250" y="3549650"/>
          <p14:tracePt t="207527" x="4152900" y="3543300"/>
          <p14:tracePt t="207537" x="4146550" y="3536950"/>
          <p14:tracePt t="207555" x="4102100" y="3505200"/>
          <p14:tracePt t="207571" x="4000500" y="3479800"/>
          <p14:tracePt t="207588" x="3949700" y="3467100"/>
          <p14:tracePt t="207605" x="3930650" y="3467100"/>
          <p14:tracePt t="207655" x="3924300" y="3460750"/>
          <p14:tracePt t="207672" x="3860800" y="3454400"/>
          <p14:tracePt t="207689" x="3784600" y="3441700"/>
          <p14:tracePt t="207705" x="3714750" y="3435350"/>
          <p14:tracePt t="207723" x="3663950" y="3429000"/>
          <p14:tracePt t="207740" x="3619500" y="3416300"/>
          <p14:tracePt t="207746" x="3600450" y="3397250"/>
          <p14:tracePt t="207754" x="3575050" y="3384550"/>
          <p14:tracePt t="207772" x="3543300" y="3378200"/>
          <p14:tracePt t="207789" x="3505200" y="3371850"/>
          <p14:tracePt t="207805" x="3416300" y="3371850"/>
          <p14:tracePt t="207811" x="3352800" y="3371850"/>
          <p14:tracePt t="207821" x="3295650" y="3378200"/>
          <p14:tracePt t="207839" x="3162300" y="3390900"/>
          <p14:tracePt t="207855" x="3092450" y="3397250"/>
          <p14:tracePt t="207874" x="3067050" y="3403600"/>
          <p14:tracePt t="207889" x="3060700" y="3409950"/>
          <p14:tracePt t="207906" x="3060700" y="3422650"/>
          <p14:tracePt t="207922" x="3067050" y="3498850"/>
          <p14:tracePt t="207939" x="3086100" y="3562350"/>
          <p14:tracePt t="207955" x="3143250" y="3657600"/>
          <p14:tracePt t="207972" x="3251200" y="3759200"/>
          <p14:tracePt t="207989" x="3397250" y="3841750"/>
          <p14:tracePt t="208004" x="3619500" y="3886200"/>
          <p14:tracePt t="208022" x="3816350" y="3886200"/>
          <p14:tracePt t="208038" x="4025900" y="3879850"/>
          <p14:tracePt t="208055" x="4241800" y="3841750"/>
          <p14:tracePt t="208072" x="4375150" y="3790950"/>
          <p14:tracePt t="208079" x="4394200" y="3765550"/>
          <p14:tracePt t="208087" x="4394200" y="3740150"/>
          <p14:tracePt t="208106" x="4343400" y="3689350"/>
          <p14:tracePt t="208123" x="4222750" y="3625850"/>
          <p14:tracePt t="208139" x="4070350" y="3562350"/>
          <p14:tracePt t="208156" x="3994150" y="3536950"/>
          <p14:tracePt t="208171" x="3968750" y="3536950"/>
          <p14:tracePt t="208189" x="3962400" y="3536950"/>
          <p14:tracePt t="208222" x="3962400" y="3549650"/>
          <p14:tracePt t="208239" x="3987800" y="3575050"/>
          <p14:tracePt t="208256" x="4013200" y="3600450"/>
          <p14:tracePt t="208315" x="4019550" y="3606800"/>
          <p14:tracePt t="208331" x="4032250" y="3606800"/>
          <p14:tracePt t="208340" x="4051300" y="3613150"/>
          <p14:tracePt t="208356" x="4089400" y="3619500"/>
          <p14:tracePt t="208371" x="4146550" y="3632200"/>
          <p14:tracePt t="208390" x="4191000" y="3638550"/>
          <p14:tracePt t="208407" x="4216400" y="3638550"/>
          <p14:tracePt t="208422" x="4235450" y="3644900"/>
          <p14:tracePt t="208440" x="4241800" y="3644900"/>
          <p14:tracePt t="208456" x="4241800" y="3651250"/>
          <p14:tracePt t="208556" x="4248150" y="3651250"/>
          <p14:tracePt t="208565" x="4254500" y="3651250"/>
          <p14:tracePt t="208572" x="4273550" y="3651250"/>
          <p14:tracePt t="208590" x="4324350" y="3657600"/>
          <p14:tracePt t="208606" x="4362450" y="3657600"/>
          <p14:tracePt t="208623" x="4368800" y="3657600"/>
          <p14:tracePt t="208681" x="4375150" y="3657600"/>
          <p14:tracePt t="208689" x="4381500" y="3657600"/>
          <p14:tracePt t="208705" x="4394200" y="3657600"/>
          <p14:tracePt t="208723" x="4413250" y="3663950"/>
          <p14:tracePt t="208827" x="4419600" y="3663950"/>
          <p14:tracePt t="208840" x="4425950" y="3663950"/>
          <p14:tracePt t="208856" x="4445000" y="3663950"/>
          <p14:tracePt t="208873" x="4464050" y="3663950"/>
          <p14:tracePt t="209093" x="4470400" y="3663950"/>
          <p14:tracePt t="209103" x="4476750" y="3663950"/>
          <p14:tracePt t="209107" x="4495800" y="3663950"/>
          <p14:tracePt t="209125" x="4508500" y="3663950"/>
          <p14:tracePt t="209240" x="4508500" y="3657600"/>
          <p14:tracePt t="209248" x="4508500" y="3651250"/>
          <p14:tracePt t="209255" x="4508500" y="3644900"/>
          <p14:tracePt t="209273" x="4483100" y="3632200"/>
          <p14:tracePt t="209290" x="4451350" y="3619500"/>
          <p14:tracePt t="209305" x="4432300" y="3613150"/>
          <p14:tracePt t="209357" x="4438650" y="3606800"/>
          <p14:tracePt t="209374" x="4457700" y="3600450"/>
          <p14:tracePt t="209390" x="4476750" y="3594100"/>
          <p14:tracePt t="209407" x="4546600" y="3600450"/>
          <p14:tracePt t="209423" x="4648200" y="3619500"/>
          <p14:tracePt t="209439" x="4718050" y="3632200"/>
          <p14:tracePt t="209441" x="4749800" y="3638550"/>
          <p14:tracePt t="209457" x="4806950" y="3644900"/>
          <p14:tracePt t="209472" x="4826000" y="3651250"/>
          <p14:tracePt t="209475" x="4845050" y="3651250"/>
          <p14:tracePt t="209491" x="4870450" y="3657600"/>
          <p14:tracePt t="209505" x="4895850" y="3663950"/>
          <p14:tracePt t="209523" x="4953000" y="3676650"/>
          <p14:tracePt t="209540" x="5105400" y="3702050"/>
          <p14:tracePt t="209557" x="5257800" y="3727450"/>
          <p14:tracePt t="209572" x="5454650" y="3759200"/>
          <p14:tracePt t="209590" x="5575300" y="3784600"/>
          <p14:tracePt t="209607" x="5607050" y="3790950"/>
          <p14:tracePt t="209622" x="5619750" y="3797300"/>
          <p14:tracePt t="209639" x="5638800" y="3803650"/>
          <p14:tracePt t="209657" x="5670550" y="3822700"/>
          <p14:tracePt t="209672" x="5721350" y="3835400"/>
          <p14:tracePt t="209690" x="5772150" y="3841750"/>
          <p14:tracePt t="209707" x="5842000" y="3848100"/>
          <p14:tracePt t="209711" x="5886450" y="3854450"/>
          <p14:tracePt t="209715" x="5918200" y="3854450"/>
          <p14:tracePt t="209740" x="6000750" y="3848100"/>
          <p14:tracePt t="209757" x="6070600" y="3841750"/>
          <p14:tracePt t="209774" x="6159500" y="3841750"/>
          <p14:tracePt t="209793" x="6381750" y="3841750"/>
          <p14:tracePt t="209797" x="6477000" y="3841750"/>
          <p14:tracePt t="209806" x="6623050" y="3841750"/>
          <p14:tracePt t="209823" x="6927850" y="3841750"/>
          <p14:tracePt t="209840" x="7175500" y="3841750"/>
          <p14:tracePt t="209857" x="7321550" y="3835400"/>
          <p14:tracePt t="209872" x="7359650" y="3822700"/>
          <p14:tracePt t="209907" x="7372350" y="3822700"/>
          <p14:tracePt t="209923" x="7378700" y="3835400"/>
          <p14:tracePt t="209939" x="7391400" y="3854450"/>
          <p14:tracePt t="209941" x="7410450" y="3867150"/>
          <p14:tracePt t="209956" x="7461250" y="3886200"/>
          <p14:tracePt t="209973" x="7499350" y="3892550"/>
          <p14:tracePt t="209990" x="7556500" y="3892550"/>
          <p14:tracePt t="210007" x="7556500" y="3886200"/>
          <p14:tracePt t="210024" x="7556500" y="3873500"/>
          <p14:tracePt t="210085" x="7562850" y="3873500"/>
          <p14:tracePt t="210094" x="7569200" y="3873500"/>
          <p14:tracePt t="210111" x="7588250" y="3867150"/>
          <p14:tracePt t="210122" x="7600950" y="3860800"/>
          <p14:tracePt t="210221" x="7613650" y="3860800"/>
          <p14:tracePt t="210230" x="7632700" y="3860800"/>
          <p14:tracePt t="210240" x="7651750" y="3860800"/>
          <p14:tracePt t="210257" x="7677150" y="3867150"/>
          <p14:tracePt t="210274" x="7696200" y="3867150"/>
          <p14:tracePt t="210291" x="7727950" y="3867150"/>
          <p14:tracePt t="210306" x="7734300" y="3867150"/>
          <p14:tracePt t="210308" x="7753350" y="3860800"/>
          <p14:tracePt t="210324" x="7823200" y="3860800"/>
          <p14:tracePt t="210341" x="7893050" y="3854450"/>
          <p14:tracePt t="210356" x="7943850" y="3841750"/>
          <p14:tracePt t="210377" x="7975600" y="3816350"/>
          <p14:tracePt t="210391" x="7981950" y="3803650"/>
          <p14:tracePt t="210408" x="7994650" y="3790950"/>
          <p14:tracePt t="210423" x="8001000" y="3784600"/>
          <p14:tracePt t="210441" x="8020050" y="3765550"/>
          <p14:tracePt t="210458" x="8032750" y="3746500"/>
          <p14:tracePt t="210473" x="8039100" y="3721100"/>
          <p14:tracePt t="210490" x="8045450" y="3702050"/>
          <p14:tracePt t="210495" x="8045450" y="3695700"/>
          <p14:tracePt t="210506" x="8045450" y="3689350"/>
          <p14:tracePt t="210541" x="8039100" y="3676650"/>
          <p14:tracePt t="210559" x="8013700" y="3670300"/>
          <p14:tracePt t="210575" x="7969250" y="3651250"/>
          <p14:tracePt t="210593" x="7899400" y="3625850"/>
          <p14:tracePt t="210608" x="7867650" y="3619500"/>
          <p14:tracePt t="210610" x="7854950" y="3613150"/>
          <p14:tracePt t="210624" x="7842250" y="3606800"/>
          <p14:tracePt t="210675" x="7829550" y="3600450"/>
          <p14:tracePt t="210692" x="7797800" y="3594100"/>
          <p14:tracePt t="210709" x="7772400" y="3587750"/>
          <p14:tracePt t="210724" x="7740650" y="3587750"/>
          <p14:tracePt t="210740" x="7702550" y="3600450"/>
          <p14:tracePt t="210759" x="7651750" y="3625850"/>
          <p14:tracePt t="210773" x="7620000" y="3651250"/>
          <p14:tracePt t="210791" x="7613650" y="3670300"/>
          <p14:tracePt t="210824" x="7620000" y="3670300"/>
          <p14:tracePt t="210841" x="7632700" y="3663950"/>
          <p14:tracePt t="210858" x="7664450" y="3663950"/>
          <p14:tracePt t="210863" x="7670800" y="3663950"/>
          <p14:tracePt t="210873" x="7677150" y="3663950"/>
          <p14:tracePt t="210892" x="7702550" y="3663950"/>
          <p14:tracePt t="210908" x="7734300" y="3663950"/>
          <p14:tracePt t="210923" x="7778750" y="3663950"/>
          <p14:tracePt t="210941" x="7835900" y="3663950"/>
          <p14:tracePt t="210958" x="7899400" y="3663950"/>
          <p14:tracePt t="210975" x="8026400" y="3689350"/>
          <p14:tracePt t="210980" x="8070850" y="3702050"/>
          <p14:tracePt t="210990" x="8153400" y="3714750"/>
          <p14:tracePt t="211008" x="8293100" y="3740150"/>
          <p14:tracePt t="211027" x="8426450" y="3752850"/>
          <p14:tracePt t="211040" x="8445500" y="3752850"/>
          <p14:tracePt t="211041" x="8458200" y="3752850"/>
          <p14:tracePt t="211058" x="8489950" y="3752850"/>
          <p14:tracePt t="211075" x="8559800" y="3752850"/>
          <p14:tracePt t="211080" x="8591550" y="3759200"/>
          <p14:tracePt t="211090" x="8648700" y="3759200"/>
          <p14:tracePt t="211108" x="8743950" y="3765550"/>
          <p14:tracePt t="211125" x="8851900" y="3765550"/>
          <p14:tracePt t="211142" x="8909050" y="3771900"/>
          <p14:tracePt t="211158" x="8934450" y="3771900"/>
          <p14:tracePt t="211174" x="8953500" y="3765550"/>
          <p14:tracePt t="211191" x="8959850" y="3765550"/>
          <p14:tracePt t="211208" x="8966200" y="3765550"/>
          <p14:tracePt t="211223" x="8985250" y="3765550"/>
          <p14:tracePt t="211226" x="8991600" y="3765550"/>
          <p14:tracePt t="211241" x="9004300" y="3765550"/>
          <p14:tracePt t="211243" x="9010650" y="3765550"/>
          <p14:tracePt t="211258" x="9017000" y="3759200"/>
          <p14:tracePt t="211309" x="9017000" y="3752850"/>
          <p14:tracePt t="211325" x="9004300" y="3746500"/>
          <p14:tracePt t="211341" x="8985250" y="3727450"/>
          <p14:tracePt t="211344" x="8978900" y="3727450"/>
          <p14:tracePt t="211357" x="8966200" y="3721100"/>
          <p14:tracePt t="211374" x="8966200" y="3708400"/>
          <p14:tracePt t="211376" x="8959850" y="3708400"/>
          <p14:tracePt t="211393" x="8959850" y="3689350"/>
          <p14:tracePt t="211408" x="8959850" y="3670300"/>
          <p14:tracePt t="211425" x="8953500" y="3651250"/>
          <p14:tracePt t="211441" x="8940800" y="3632200"/>
          <p14:tracePt t="211459" x="8928100" y="3625850"/>
          <p14:tracePt t="211463" x="8928100" y="3619500"/>
          <p14:tracePt t="211476" x="8921750" y="3619500"/>
          <p14:tracePt t="211490" x="8909050" y="3619500"/>
          <p14:tracePt t="211509" x="8870950" y="3613150"/>
          <p14:tracePt t="211525" x="8845550" y="3613150"/>
          <p14:tracePt t="211542" x="8813800" y="3606800"/>
          <p14:tracePt t="211557" x="8794750" y="3600450"/>
          <p14:tracePt t="211592" x="8788400" y="3600450"/>
          <p14:tracePt t="211609" x="8775700" y="3600450"/>
          <p14:tracePt t="211625" x="8737600" y="3606800"/>
          <p14:tracePt t="211630" x="8712200" y="3619500"/>
          <p14:tracePt t="211642" x="8699500" y="3619500"/>
          <p14:tracePt t="211658" x="8655050" y="3638550"/>
          <p14:tracePt t="211675" x="8642350" y="3644900"/>
          <p14:tracePt t="211693" x="8636000" y="3651250"/>
          <p14:tracePt t="211931" x="8636000" y="3657600"/>
          <p14:tracePt t="212222" x="8636000" y="3663950"/>
          <p14:tracePt t="212282" x="8629650" y="3670300"/>
          <p14:tracePt t="212296" x="8636000" y="3670300"/>
          <p14:tracePt t="213530" x="8642350" y="3670300"/>
          <p14:tracePt t="213537" x="8674100" y="3683000"/>
          <p14:tracePt t="213543" x="8705850" y="3695700"/>
          <p14:tracePt t="213559" x="8769350" y="3714750"/>
          <p14:tracePt t="213577" x="8788400" y="3727450"/>
          <p14:tracePt t="213594" x="8813800" y="3733800"/>
          <p14:tracePt t="213609" x="8845550" y="3740150"/>
          <p14:tracePt t="213626" x="8877300" y="3740150"/>
          <p14:tracePt t="213631" x="8883650" y="3740150"/>
          <p14:tracePt t="213642" x="8890000" y="3740150"/>
          <p14:tracePt t="213854" x="8890000" y="3733800"/>
          <p14:tracePt t="213859" x="8890000" y="3727450"/>
          <p14:tracePt t="213877" x="8870950" y="3695700"/>
          <p14:tracePt t="213892" x="8839200" y="3676650"/>
          <p14:tracePt t="213910" x="8813800" y="3657600"/>
          <p14:tracePt t="213927" x="8801100" y="3651250"/>
          <p14:tracePt t="213994" x="8807450" y="3651250"/>
          <p14:tracePt t="214011" x="8864600" y="3657600"/>
          <p14:tracePt t="214029" x="9010650" y="3663950"/>
          <p14:tracePt t="214044" x="9144000" y="3663950"/>
          <p14:tracePt t="214060" x="9232900" y="3663950"/>
          <p14:tracePt t="214077" x="9321800" y="3670300"/>
          <p14:tracePt t="214084" x="9353550" y="3670300"/>
          <p14:tracePt t="214093" x="9385300" y="3676650"/>
          <p14:tracePt t="214111" x="9461500" y="3683000"/>
          <p14:tracePt t="214127" x="9537700" y="3689350"/>
          <p14:tracePt t="214144" x="9550400" y="3695700"/>
          <p14:tracePt t="214177" x="9563100" y="3695700"/>
          <p14:tracePt t="214198" x="9588500" y="3708400"/>
          <p14:tracePt t="214211" x="9632950" y="3714750"/>
          <p14:tracePt t="214227" x="9690100" y="3721100"/>
          <p14:tracePt t="214243" x="9740900" y="3721100"/>
          <p14:tracePt t="214260" x="9785350" y="3695700"/>
          <p14:tracePt t="214278" x="9817100" y="3683000"/>
          <p14:tracePt t="214293" x="9836150" y="3676650"/>
          <p14:tracePt t="214363" x="9842500" y="3676650"/>
          <p14:tracePt t="214509" x="9848850" y="3676650"/>
          <p14:tracePt t="214517" x="9855200" y="3683000"/>
          <p14:tracePt t="214526" x="9867900" y="3683000"/>
          <p14:tracePt t="214544" x="9912350" y="3689350"/>
          <p14:tracePt t="214561" x="9982200" y="3689350"/>
          <p14:tracePt t="214576" x="10001250" y="3676650"/>
          <p14:tracePt t="214595" x="10007600" y="3663950"/>
          <p14:tracePt t="214610" x="10007600" y="3657600"/>
          <p14:tracePt t="214613" x="10013950" y="3657600"/>
          <p14:tracePt t="214627" x="10090150" y="3663950"/>
          <p14:tracePt t="214644" x="10261600" y="3695700"/>
          <p14:tracePt t="214661" x="10464800" y="3746500"/>
          <p14:tracePt t="214678" x="10655300" y="3797300"/>
          <p14:tracePt t="214693" x="10775950" y="3822700"/>
          <p14:tracePt t="214710" x="10782300" y="3829050"/>
          <p14:tracePt t="214730" x="10775950" y="3835400"/>
          <p14:tracePt t="214744" x="10750550" y="3848100"/>
          <p14:tracePt t="214763" x="10725150" y="3867150"/>
          <p14:tracePt t="214778" x="10706100" y="3898900"/>
          <p14:tracePt t="214794" x="10712450" y="3930650"/>
          <p14:tracePt t="214810" x="10814050" y="3956050"/>
          <p14:tracePt t="214813" x="10858500" y="3956050"/>
          <p14:tracePt t="214826" x="10896600" y="3956050"/>
          <p14:tracePt t="214829" x="10928350" y="3949700"/>
          <p14:tracePt t="214843" x="10960100" y="3924300"/>
          <p14:tracePt t="214861" x="10985500" y="3879850"/>
          <p14:tracePt t="214878" x="11010900" y="3854450"/>
          <p14:tracePt t="214897" x="11042650" y="3841750"/>
          <p14:tracePt t="214910" x="11099800" y="3835400"/>
          <p14:tracePt t="214930" x="11144250" y="3835400"/>
          <p14:tracePt t="214944" x="11214100" y="3835400"/>
          <p14:tracePt t="214960" x="11239500" y="3835400"/>
          <p14:tracePt t="215011" x="11239500" y="3829050"/>
          <p14:tracePt t="215030" x="11245850" y="3829050"/>
          <p14:tracePt t="215319" x="11239500" y="3829050"/>
          <p14:tracePt t="215328" x="11233150" y="3829050"/>
          <p14:tracePt t="215518" x="11226800" y="3829050"/>
          <p14:tracePt t="215524" x="11220450" y="3829050"/>
          <p14:tracePt t="215529" x="11220450" y="3822700"/>
          <p14:tracePt t="215546" x="11214100" y="3822700"/>
          <p14:tracePt t="215562" x="11207750" y="3822700"/>
          <p14:tracePt t="215566" x="11201400" y="3822700"/>
          <p14:tracePt t="215596" x="11201400" y="3816350"/>
          <p14:tracePt t="215629" x="11201400" y="3810000"/>
          <p14:tracePt t="215872" x="11195050" y="3810000"/>
          <p14:tracePt t="215882" x="11182350" y="3810000"/>
          <p14:tracePt t="215894" x="11163300" y="3816350"/>
          <p14:tracePt t="215911" x="11131550" y="3822700"/>
          <p14:tracePt t="215929" x="11055350" y="3841750"/>
          <p14:tracePt t="215945" x="10998200" y="3848100"/>
          <p14:tracePt t="215961" x="10896600" y="3867150"/>
          <p14:tracePt t="215978" x="10795000" y="3879850"/>
          <p14:tracePt t="215995" x="10648950" y="3892550"/>
          <p14:tracePt t="216012" x="10388600" y="3905250"/>
          <p14:tracePt t="216029" x="9886950" y="3924300"/>
          <p14:tracePt t="216046" x="9632950" y="3930650"/>
          <p14:tracePt t="216064" x="8851900" y="3917950"/>
          <p14:tracePt t="216078" x="8337550" y="3898900"/>
          <p14:tracePt t="216096" x="7785100" y="3867150"/>
          <p14:tracePt t="216112" x="7194550" y="3816350"/>
          <p14:tracePt t="216127" x="6502400" y="3759200"/>
          <p14:tracePt t="216145" x="5772150" y="3721100"/>
          <p14:tracePt t="216162" x="5016500" y="3695700"/>
          <p14:tracePt t="216178" x="4356100" y="3683000"/>
          <p14:tracePt t="216195" x="3835400" y="3702050"/>
          <p14:tracePt t="216213" x="3403600" y="3733800"/>
          <p14:tracePt t="216228" x="3067050" y="3765550"/>
          <p14:tracePt t="216246" x="2749550" y="3771900"/>
          <p14:tracePt t="216262" x="2438400" y="3778250"/>
          <p14:tracePt t="216280" x="2006600" y="3784600"/>
          <p14:tracePt t="216296" x="1835150" y="3797300"/>
          <p14:tracePt t="216313" x="1778000" y="3803650"/>
          <p14:tracePt t="216371" x="1771650" y="3810000"/>
          <p14:tracePt t="216380" x="1765300" y="3816350"/>
          <p14:tracePt t="216395" x="1695450" y="3848100"/>
          <p14:tracePt t="216412" x="1574800" y="3873500"/>
          <p14:tracePt t="216429" x="1441450" y="3879850"/>
          <p14:tracePt t="216446" x="1377950" y="3879850"/>
          <p14:tracePt t="216462" x="1371600" y="3879850"/>
          <p14:tracePt t="216479" x="1390650" y="3873500"/>
          <p14:tracePt t="216496" x="1390650" y="3867150"/>
          <p14:tracePt t="216513" x="1295400" y="3879850"/>
          <p14:tracePt t="216530" x="1098550" y="3943350"/>
          <p14:tracePt t="216546" x="812800" y="4025900"/>
          <p14:tracePt t="216562" x="615950" y="4057650"/>
          <p14:tracePt t="216578" x="552450" y="4057650"/>
          <p14:tracePt t="216596" x="577850" y="4051300"/>
          <p14:tracePt t="216611" x="673100" y="4019550"/>
          <p14:tracePt t="216629" x="806450" y="4000500"/>
          <p14:tracePt t="216648" x="857250" y="4000500"/>
          <p14:tracePt t="216663" x="876300" y="4019550"/>
          <p14:tracePt t="216679" x="869950" y="4051300"/>
          <p14:tracePt t="216696" x="869950" y="4083050"/>
          <p14:tracePt t="216712" x="882650" y="4121150"/>
          <p14:tracePt t="216714" x="901700" y="4133850"/>
          <p14:tracePt t="216729" x="933450" y="4146550"/>
          <p14:tracePt t="216733" x="996950" y="4159250"/>
          <p14:tracePt t="216745" x="1060450" y="4165600"/>
          <p14:tracePt t="216763" x="1371600" y="4140200"/>
          <p14:tracePt t="216781" x="1549400" y="4127500"/>
          <p14:tracePt t="216797" x="1619250" y="4114800"/>
          <p14:tracePt t="216811" x="1631950" y="4114800"/>
          <p14:tracePt t="216830" x="1638300" y="4114800"/>
          <p14:tracePt t="216847" x="1651000" y="4121150"/>
          <p14:tracePt t="216863" x="1670050" y="4127500"/>
          <p14:tracePt t="216869" x="1682750" y="4133850"/>
          <p14:tracePt t="216878" x="1695450" y="4133850"/>
          <p14:tracePt t="216896" x="1771650" y="4140200"/>
          <p14:tracePt t="216913" x="1809750" y="4140200"/>
          <p14:tracePt t="216929" x="1803400" y="4140200"/>
          <p14:tracePt t="216947" x="1790700" y="4133850"/>
          <p14:tracePt t="216963" x="1778000" y="4076700"/>
          <p14:tracePt t="216978" x="1778000" y="4051300"/>
          <p14:tracePt t="234596" x="1771650" y="4051300"/>
          <p14:tracePt t="234599" x="1758950" y="4051300"/>
          <p14:tracePt t="234610" x="1727200" y="4038600"/>
          <p14:tracePt t="234628" x="1670050" y="4006850"/>
          <p14:tracePt t="234646" x="1631950" y="3987800"/>
          <p14:tracePt t="234661" x="1619250" y="3981450"/>
          <p14:tracePt t="234678" x="1612900" y="3981450"/>
          <p14:tracePt t="234695" x="1606550" y="3994150"/>
          <p14:tracePt t="234712" x="1606550" y="4000500"/>
          <p14:tracePt t="234778" x="1625600" y="4006850"/>
          <p14:tracePt t="234796" x="1771650" y="4108450"/>
          <p14:tracePt t="234810" x="2044700" y="4241800"/>
          <p14:tracePt t="234828" x="2419350" y="4305300"/>
          <p14:tracePt t="234845" x="2774950" y="4311650"/>
          <p14:tracePt t="234861" x="3028950" y="4286250"/>
          <p14:tracePt t="234877" x="3187700" y="4229100"/>
          <p14:tracePt t="234895" x="3340100" y="4152900"/>
          <p14:tracePt t="234912" x="3517900" y="4070350"/>
          <p14:tracePt t="234916" x="3619500" y="4038600"/>
          <p14:tracePt t="234926" x="3759200" y="3994150"/>
          <p14:tracePt t="234944" x="4051300" y="3937000"/>
          <p14:tracePt t="234949" x="4191000" y="3924300"/>
          <p14:tracePt t="234962" x="4470400" y="3917950"/>
          <p14:tracePt t="234979" x="4667250" y="3879850"/>
          <p14:tracePt t="234994" x="4787900" y="3841750"/>
          <p14:tracePt t="235011" x="4832350" y="3810000"/>
          <p14:tracePt t="235014" x="4857750" y="3790950"/>
          <p14:tracePt t="235027" x="4902200" y="3740150"/>
          <p14:tracePt t="235043" x="4933950" y="3670300"/>
          <p14:tracePt t="235061" x="4959350" y="3600450"/>
          <p14:tracePt t="235080" x="4984750" y="3543300"/>
          <p14:tracePt t="235094" x="5010150" y="3492500"/>
          <p14:tracePt t="235112" x="5048250" y="3448050"/>
          <p14:tracePt t="235128" x="5099050" y="3371850"/>
          <p14:tracePt t="235133" x="5118100" y="3340100"/>
          <p14:tracePt t="235144" x="5137150" y="3321050"/>
          <p14:tracePt t="235160" x="5156200" y="3302000"/>
          <p14:tracePt t="235164" x="5175250" y="3295650"/>
          <p14:tracePt t="235177" x="5194300" y="3295650"/>
          <p14:tracePt t="235179" x="5245100" y="3289300"/>
          <p14:tracePt t="235194" x="5372100" y="3276600"/>
          <p14:tracePt t="235212" x="6038850" y="3333750"/>
          <p14:tracePt t="235228" x="6591300" y="3352800"/>
          <p14:tracePt t="235245" x="7029450" y="3352800"/>
          <p14:tracePt t="235261" x="7321550" y="3340100"/>
          <p14:tracePt t="235277" x="7480300" y="3321050"/>
          <p14:tracePt t="235295" x="7550150" y="3321050"/>
          <p14:tracePt t="235311" x="7626350" y="3327400"/>
          <p14:tracePt t="235328" x="7861300" y="3371850"/>
          <p14:tracePt t="235344" x="8197850" y="3409950"/>
          <p14:tracePt t="235362" x="8616950" y="3422650"/>
          <p14:tracePt t="235377" x="8972550" y="3448050"/>
          <p14:tracePt t="235394" x="9175750" y="3467100"/>
          <p14:tracePt t="235397" x="9220200" y="3467100"/>
          <p14:tracePt t="235410" x="9232900" y="3467100"/>
          <p14:tracePt t="235430" x="9232900" y="3441700"/>
          <p14:tracePt t="235445" x="9232900" y="3422650"/>
          <p14:tracePt t="235462" x="9239250" y="3416300"/>
          <p14:tracePt t="235530" x="9232900" y="3416300"/>
          <p14:tracePt t="235545" x="9182100" y="3422650"/>
          <p14:tracePt t="235562" x="9080500" y="3422650"/>
          <p14:tracePt t="235579" x="8966200" y="3435350"/>
          <p14:tracePt t="235584" x="8921750" y="3441700"/>
          <p14:tracePt t="235594" x="8890000" y="3448050"/>
          <p14:tracePt t="235612" x="8839200" y="3479800"/>
          <p14:tracePt t="235627" x="8769350" y="3536950"/>
          <p14:tracePt t="235644" x="8629650" y="3606800"/>
          <p14:tracePt t="235648" x="8585200" y="3625850"/>
          <p14:tracePt t="235662" x="8451850" y="3657600"/>
          <p14:tracePt t="235679" x="8128000" y="3683000"/>
          <p14:tracePt t="235694" x="7759700" y="3689350"/>
          <p14:tracePt t="235696" x="7569200" y="3695700"/>
          <p14:tracePt t="235711" x="7289800" y="3702050"/>
          <p14:tracePt t="235727" x="7124700" y="3708400"/>
          <p14:tracePt t="235744" x="7042150" y="3708400"/>
          <p14:tracePt t="235762" x="6985000" y="3721100"/>
          <p14:tracePt t="235767" x="6946900" y="3727450"/>
          <p14:tracePt t="235777" x="6896100" y="3740150"/>
          <p14:tracePt t="235795" x="6699250" y="3784600"/>
          <p14:tracePt t="235812" x="6470650" y="3822700"/>
          <p14:tracePt t="235819" x="6337300" y="3841750"/>
          <p14:tracePt t="235827" x="6223000" y="3860800"/>
          <p14:tracePt t="235846" x="6064250" y="3905250"/>
          <p14:tracePt t="235862" x="6032500" y="3930650"/>
          <p14:tracePt t="235877" x="6032500" y="3943350"/>
          <p14:tracePt t="235882" x="6032500" y="3949700"/>
          <p14:tracePt t="235894" x="6032500" y="3956050"/>
          <p14:tracePt t="235898" x="6026150" y="3962400"/>
          <p14:tracePt t="235911" x="6026150" y="3968750"/>
          <p14:tracePt t="235929" x="6019800" y="3981450"/>
          <p14:tracePt t="235946" x="6013450" y="4000500"/>
          <p14:tracePt t="235961" x="6013450" y="4006850"/>
          <p14:tracePt t="235978" x="6007100" y="4013200"/>
          <p14:tracePt t="235996" x="6007100" y="4019550"/>
          <p14:tracePt t="236012" x="6013450" y="4019550"/>
          <p14:tracePt t="236434" x="6007100" y="4019550"/>
          <p14:tracePt t="236442" x="5994400" y="4019550"/>
          <p14:tracePt t="236451" x="5981700" y="4025900"/>
          <p14:tracePt t="236463" x="5943600" y="4032250"/>
          <p14:tracePt t="236479" x="5886450" y="4038600"/>
          <p14:tracePt t="236496" x="5765800" y="4038600"/>
          <p14:tracePt t="236513" x="5549900" y="4038600"/>
          <p14:tracePt t="236518" x="5422900" y="4032250"/>
          <p14:tracePt t="236528" x="5264150" y="4025900"/>
          <p14:tracePt t="236546" x="4876800" y="3994150"/>
          <p14:tracePt t="236562" x="4514850" y="3949700"/>
          <p14:tracePt t="236578" x="4102100" y="3873500"/>
          <p14:tracePt t="236596" x="3835400" y="3816350"/>
          <p14:tracePt t="236600" x="3708400" y="3784600"/>
          <p14:tracePt t="236613" x="3524250" y="3727450"/>
          <p14:tracePt t="236631" x="3416300" y="3683000"/>
          <p14:tracePt t="236645" x="3378200" y="3663950"/>
          <p14:tracePt t="236665" x="3295650" y="3638550"/>
          <p14:tracePt t="236680" x="3225800" y="3619500"/>
          <p14:tracePt t="236696" x="3149600" y="3613150"/>
          <p14:tracePt t="236713" x="3098800" y="3606800"/>
          <p14:tracePt t="236729" x="3098800" y="3600450"/>
          <p14:tracePt t="236763" x="3105150" y="3594100"/>
          <p14:tracePt t="236781" x="3092450" y="3587750"/>
          <p14:tracePt t="236796" x="3028950" y="3581400"/>
          <p14:tracePt t="236811" x="2889250" y="3575050"/>
          <p14:tracePt t="236828" x="2755900" y="3562350"/>
          <p14:tracePt t="236846" x="2641600" y="3556000"/>
          <p14:tracePt t="236850" x="2622550" y="3556000"/>
          <p14:tracePt t="236913" x="2597150" y="3568700"/>
          <p14:tracePt t="236930" x="2508250" y="3606800"/>
          <p14:tracePt t="236936" x="2425700" y="3625850"/>
          <p14:tracePt t="236945" x="2355850" y="3638550"/>
          <p14:tracePt t="236963" x="2203450" y="3683000"/>
          <p14:tracePt t="236980" x="2178050" y="3695700"/>
          <p14:tracePt t="236997" x="2171700" y="3702050"/>
          <p14:tracePt t="237001" x="2171700" y="3714750"/>
          <p14:tracePt t="237012" x="2171700" y="3727450"/>
          <p14:tracePt t="237014" x="2171700" y="3752850"/>
          <p14:tracePt t="237029" x="2184400" y="3790950"/>
          <p14:tracePt t="237048" x="2190750" y="3848100"/>
          <p14:tracePt t="237063" x="2197100" y="3886200"/>
          <p14:tracePt t="237079" x="2209800" y="3917950"/>
          <p14:tracePt t="237095" x="2222500" y="3930650"/>
          <p14:tracePt t="237114" x="2247900" y="3937000"/>
          <p14:tracePt t="237130" x="2317750" y="3949700"/>
          <p14:tracePt t="237146" x="2476500" y="3962400"/>
          <p14:tracePt t="237162" x="2686050" y="3975100"/>
          <p14:tracePt t="237166" x="2825750" y="3987800"/>
          <p14:tracePt t="237178" x="2959100" y="4000500"/>
          <p14:tracePt t="237195" x="3130550" y="4019550"/>
          <p14:tracePt t="237212" x="3282950" y="4019550"/>
          <p14:tracePt t="237216" x="3340100" y="4019550"/>
          <p14:tracePt t="237229" x="3378200" y="4013200"/>
          <p14:tracePt t="237231" x="3409950" y="4006850"/>
          <p14:tracePt t="237247" x="3441700" y="4000500"/>
          <p14:tracePt t="237251" x="3454400" y="3994150"/>
          <p14:tracePt t="237262" x="3486150" y="3981450"/>
          <p14:tracePt t="237263" x="3505200" y="3975100"/>
          <p14:tracePt t="237280" x="3536950" y="3968750"/>
          <p14:tracePt t="237468" x="3517900" y="3968750"/>
          <p14:tracePt t="237476" x="3473450" y="3968750"/>
          <p14:tracePt t="237480" x="3422650" y="3968750"/>
          <p14:tracePt t="237497" x="3352800" y="3968750"/>
          <p14:tracePt t="237515" x="3155950" y="3968750"/>
          <p14:tracePt t="237532" x="3060700" y="3949700"/>
          <p14:tracePt t="237545" x="3028950" y="3937000"/>
          <p14:tracePt t="237564" x="3009900" y="3917950"/>
          <p14:tracePt t="237581" x="2997200" y="3898900"/>
          <p14:tracePt t="237613" x="2984500" y="3898900"/>
          <p14:tracePt t="237630" x="2914650" y="3911600"/>
          <p14:tracePt t="237647" x="2870200" y="3930650"/>
          <p14:tracePt t="237663" x="2863850" y="3949700"/>
          <p14:tracePt t="237680" x="2863850" y="3975100"/>
          <p14:tracePt t="237696" x="2870200" y="3987800"/>
          <p14:tracePt t="237698" x="2876550" y="3994150"/>
          <p14:tracePt t="237713" x="2889250" y="3994150"/>
          <p14:tracePt t="237732" x="2965450" y="4000500"/>
          <p14:tracePt t="237745" x="3086100" y="3994150"/>
          <p14:tracePt t="237762" x="3270250" y="4000500"/>
          <p14:tracePt t="237779" x="3505200" y="4025900"/>
          <p14:tracePt t="237797" x="3689350" y="4051300"/>
          <p14:tracePt t="237813" x="3835400" y="4070350"/>
          <p14:tracePt t="237830" x="4006850" y="4083050"/>
          <p14:tracePt t="237835" x="4070350" y="4089400"/>
          <p14:tracePt t="237846" x="4133850" y="4089400"/>
          <p14:tracePt t="237864" x="4254500" y="4089400"/>
          <p14:tracePt t="237880" x="4394200" y="4083050"/>
          <p14:tracePt t="237897" x="4552950" y="4070350"/>
          <p14:tracePt t="237914" x="4743450" y="4064000"/>
          <p14:tracePt t="237931" x="4914900" y="4064000"/>
          <p14:tracePt t="237936" x="4953000" y="4064000"/>
          <p14:tracePt t="237946" x="5016500" y="4064000"/>
          <p14:tracePt t="237947" x="5041900" y="4064000"/>
          <p14:tracePt t="237962" x="5054600" y="4064000"/>
          <p14:tracePt t="237981" x="5067300" y="4064000"/>
          <p14:tracePt t="237997" x="5086350" y="4064000"/>
          <p14:tracePt t="238014" x="5130800" y="4064000"/>
          <p14:tracePt t="238019" x="5143500" y="4064000"/>
          <p14:tracePt t="238029" x="5175250" y="4057650"/>
          <p14:tracePt t="238048" x="5238750" y="4051300"/>
          <p14:tracePt t="238062" x="5295900" y="4038600"/>
          <p14:tracePt t="238080" x="5321300" y="4025900"/>
          <p14:tracePt t="238096" x="5327650" y="4025900"/>
          <p14:tracePt t="238130" x="5334000" y="4019550"/>
          <p14:tracePt t="238147" x="5340350" y="4013200"/>
          <p14:tracePt t="238163" x="5372100" y="4000500"/>
          <p14:tracePt t="238180" x="5397500" y="3987800"/>
          <p14:tracePt t="238181" x="5416550" y="3975100"/>
          <p14:tracePt t="238197" x="5429250" y="3962400"/>
          <p14:tracePt t="238216" x="5448300" y="3930650"/>
          <p14:tracePt t="238229" x="5448300" y="3917950"/>
          <p14:tracePt t="238318" x="5441950" y="3917950"/>
          <p14:tracePt t="238323" x="5435600" y="3917950"/>
          <p14:tracePt t="238330" x="5410200" y="3917950"/>
          <p14:tracePt t="238347" x="5378450" y="3911600"/>
          <p14:tracePt t="238366" x="5365750" y="3911600"/>
          <p14:tracePt t="238381" x="5334000" y="3911600"/>
          <p14:tracePt t="238397" x="5295900" y="3917950"/>
          <p14:tracePt t="238414" x="5219700" y="3937000"/>
          <p14:tracePt t="238430" x="5099050" y="3968750"/>
          <p14:tracePt t="238448" x="4991100" y="3994150"/>
          <p14:tracePt t="238464" x="4895850" y="4006850"/>
          <p14:tracePt t="238481" x="4864100" y="4025900"/>
          <p14:tracePt t="238498" x="4857750" y="4032250"/>
          <p14:tracePt t="238514" x="4857750" y="4038600"/>
          <p14:tracePt t="238518" x="4857750" y="4044950"/>
          <p14:tracePt t="238530" x="4864100" y="4051300"/>
          <p14:tracePt t="238598" x="4889500" y="4051300"/>
          <p14:tracePt t="238614" x="4978400" y="4044950"/>
          <p14:tracePt t="238631" x="5118100" y="4038600"/>
          <p14:tracePt t="238648" x="5353050" y="4044950"/>
          <p14:tracePt t="238664" x="5549900" y="4057650"/>
          <p14:tracePt t="238681" x="5676900" y="4076700"/>
          <p14:tracePt t="238698" x="5772150" y="4076700"/>
          <p14:tracePt t="238713" x="5822950" y="4076700"/>
          <p14:tracePt t="238733" x="5842000" y="4070350"/>
          <p14:tracePt t="238748" x="5854700" y="4070350"/>
          <p14:tracePt t="238781" x="5867400" y="4070350"/>
          <p14:tracePt t="238798" x="5918200" y="4070350"/>
          <p14:tracePt t="238814" x="5988050" y="4064000"/>
          <p14:tracePt t="238831" x="6038850" y="4038600"/>
          <p14:tracePt t="238847" x="6076950" y="4013200"/>
          <p14:tracePt t="238853" x="6083300" y="4006850"/>
          <p14:tracePt t="238863" x="6089650" y="3994150"/>
          <p14:tracePt t="238882" x="6096000" y="3962400"/>
          <p14:tracePt t="238885" x="6096000" y="3949700"/>
          <p14:tracePt t="238897" x="6096000" y="3937000"/>
          <p14:tracePt t="238915" x="6102350" y="3898900"/>
          <p14:tracePt t="238932" x="6102350" y="3879850"/>
          <p14:tracePt t="238948" x="6102350" y="3867150"/>
          <p14:tracePt t="238963" x="6096000" y="3860800"/>
          <p14:tracePt t="238980" x="6032500" y="3848100"/>
          <p14:tracePt t="238998" x="5937250" y="3841750"/>
          <p14:tracePt t="239013" x="5829300" y="3829050"/>
          <p14:tracePt t="239032" x="5772150" y="3822700"/>
          <p14:tracePt t="239047" x="5753100" y="3822700"/>
          <p14:tracePt t="239086" x="5740400" y="3822700"/>
          <p14:tracePt t="239097" x="5715000" y="3848100"/>
          <p14:tracePt t="239115" x="5695950" y="3879850"/>
          <p14:tracePt t="239131" x="5683250" y="3924300"/>
          <p14:tracePt t="239147" x="5683250" y="3962400"/>
          <p14:tracePt t="239164" x="5734050" y="4019550"/>
          <p14:tracePt t="239182" x="5816600" y="4044950"/>
          <p14:tracePt t="239186" x="5880100" y="4044950"/>
          <p14:tracePt t="239197" x="5975350" y="4044950"/>
          <p14:tracePt t="239215" x="6184900" y="4032250"/>
          <p14:tracePt t="239232" x="6451600" y="4006850"/>
          <p14:tracePt t="239248" x="6623050" y="3975100"/>
          <p14:tracePt t="239251" x="6686550" y="3962400"/>
          <p14:tracePt t="239263" x="6737350" y="3949700"/>
          <p14:tracePt t="239266" x="6769100" y="3937000"/>
          <p14:tracePt t="239281" x="6788150" y="3930650"/>
          <p14:tracePt t="239381" x="6781800" y="3930650"/>
          <p14:tracePt t="239398" x="6769100" y="3930650"/>
          <p14:tracePt t="239415" x="6762750" y="3930650"/>
          <p14:tracePt t="239430" x="6750050" y="3943350"/>
          <p14:tracePt t="239447" x="6737350" y="3956050"/>
          <p14:tracePt t="239465" x="6724650" y="3975100"/>
          <p14:tracePt t="239482" x="6705600" y="3994150"/>
          <p14:tracePt t="239500" x="6686550" y="4013200"/>
          <p14:tracePt t="239515" x="6680200" y="4019550"/>
          <p14:tracePt t="239532" x="6667500" y="4025900"/>
          <p14:tracePt t="239551" x="6654800" y="4038600"/>
          <p14:tracePt t="239564" x="6642100" y="4051300"/>
          <p14:tracePt t="239582" x="6642100" y="4057650"/>
          <p14:tracePt t="239599" x="6635750" y="4064000"/>
          <p14:tracePt t="239615" x="6635750" y="4070350"/>
          <p14:tracePt t="239791" x="6629400" y="4070350"/>
          <p14:tracePt t="239800" x="6629400" y="4064000"/>
          <p14:tracePt t="239815" x="6629400" y="4057650"/>
          <p14:tracePt t="239832" x="6623050" y="4057650"/>
          <p14:tracePt t="239848" x="6616700" y="4051300"/>
          <p14:tracePt t="239865" x="6610350" y="4051300"/>
          <p14:tracePt t="239881" x="6616700" y="4064000"/>
          <p14:tracePt t="239899" x="6648450" y="4083050"/>
          <p14:tracePt t="239914" x="6699250" y="4114800"/>
          <p14:tracePt t="239932" x="6743700" y="4146550"/>
          <p14:tracePt t="239949" x="6756400" y="4159250"/>
          <p14:tracePt t="239966" x="6769100" y="4165600"/>
          <p14:tracePt t="239970" x="6775450" y="4171950"/>
          <p14:tracePt t="240016" x="6781800" y="4171950"/>
          <p14:tracePt t="240031" x="6807200" y="4184650"/>
          <p14:tracePt t="240049" x="6858000" y="4197350"/>
          <p14:tracePt t="240066" x="6896100" y="4210050"/>
          <p14:tracePt t="240081" x="6908800" y="4210050"/>
          <p14:tracePt t="240101" x="6915150" y="4210050"/>
          <p14:tracePt t="240114" x="6921500" y="4210050"/>
          <p14:tracePt t="240116" x="6927850" y="4210050"/>
          <p14:tracePt t="240131" x="6940550" y="4210050"/>
          <p14:tracePt t="240148" x="6953250" y="4210050"/>
          <p14:tracePt t="240167" x="6959600" y="4210050"/>
          <p14:tracePt t="240203" x="6965950" y="4210050"/>
          <p14:tracePt t="240279" x="6972300" y="4216400"/>
          <p14:tracePt t="240289" x="6978650" y="4216400"/>
          <p14:tracePt t="240297" x="6997700" y="4222750"/>
          <p14:tracePt t="240317" x="7067550" y="4241800"/>
          <p14:tracePt t="240333" x="7112000" y="4248150"/>
          <p14:tracePt t="240350" x="7137400" y="4248150"/>
          <p14:tracePt t="240503" x="7137400" y="4241800"/>
          <p14:tracePt t="240516" x="7105650" y="4210050"/>
          <p14:tracePt t="240533" x="7054850" y="4159250"/>
          <p14:tracePt t="240549" x="7016750" y="4127500"/>
          <p14:tracePt t="240565" x="6997700" y="4108450"/>
          <p14:tracePt t="240607" x="7016750" y="4108450"/>
          <p14:tracePt t="240614" x="7048500" y="4108450"/>
          <p14:tracePt t="240633" x="7162800" y="4121150"/>
          <p14:tracePt t="240650" x="7289800" y="4121150"/>
          <p14:tracePt t="240666" x="7391400" y="4114800"/>
          <p14:tracePt t="240671" x="7435850" y="4102100"/>
          <p14:tracePt t="240681" x="7480300" y="4083050"/>
          <p14:tracePt t="240683" x="7512050" y="4070350"/>
          <p14:tracePt t="240698" x="7562850" y="4044950"/>
          <p14:tracePt t="240717" x="7600950" y="4013200"/>
          <p14:tracePt t="240731" x="7600950" y="4006850"/>
          <p14:tracePt t="240749" x="7588250" y="3994150"/>
          <p14:tracePt t="240766" x="7569200" y="3987800"/>
          <p14:tracePt t="240783" x="7562850" y="3981450"/>
          <p14:tracePt t="240799" x="7556500" y="3981450"/>
          <p14:tracePt t="240856" x="7556500" y="3975100"/>
          <p14:tracePt t="240889" x="7550150" y="3975100"/>
          <p14:tracePt t="240917" x="7537450" y="3968750"/>
          <p14:tracePt t="240933" x="7531100" y="3956050"/>
          <p14:tracePt t="240949" x="7518400" y="3937000"/>
          <p14:tracePt t="240965" x="7493000" y="3917950"/>
          <p14:tracePt t="240982" x="7454900" y="3892550"/>
          <p14:tracePt t="241000" x="7397750" y="3873500"/>
          <p14:tracePt t="241015" x="7327900" y="3848100"/>
          <p14:tracePt t="241033" x="7245350" y="3822700"/>
          <p14:tracePt t="241051" x="7169150" y="3803650"/>
          <p14:tracePt t="241067" x="7137400" y="3790950"/>
          <p14:tracePt t="241082" x="7131050" y="3784600"/>
          <p14:tracePt t="241101" x="7099300" y="3778250"/>
          <p14:tracePt t="241116" x="7048500" y="3771900"/>
          <p14:tracePt t="241132" x="6953250" y="3771900"/>
          <p14:tracePt t="241137" x="6921500" y="3771900"/>
          <p14:tracePt t="241149" x="6883400" y="3771900"/>
          <p14:tracePt t="241167" x="6813550" y="3784600"/>
          <p14:tracePt t="241183" x="6800850" y="3790950"/>
          <p14:tracePt t="241217" x="6794500" y="3797300"/>
          <p14:tracePt t="241234" x="6788150" y="3829050"/>
          <p14:tracePt t="241250" x="6788150" y="3879850"/>
          <p14:tracePt t="241267" x="6788150" y="3917950"/>
          <p14:tracePt t="241282" x="6800850" y="3962400"/>
          <p14:tracePt t="241300" x="6826250" y="4000500"/>
          <p14:tracePt t="241317" x="6864350" y="4032250"/>
          <p14:tracePt t="241333" x="6902450" y="4051300"/>
          <p14:tracePt t="241349" x="6972300" y="4064000"/>
          <p14:tracePt t="241353" x="7010400" y="4070350"/>
          <p14:tracePt t="241366" x="7054850" y="4070350"/>
          <p14:tracePt t="241382" x="7200900" y="4076700"/>
          <p14:tracePt t="241400" x="7315200" y="4083050"/>
          <p14:tracePt t="241405" x="7397750" y="4083050"/>
          <p14:tracePt t="241415" x="7480300" y="4089400"/>
          <p14:tracePt t="241432" x="7620000" y="4089400"/>
          <p14:tracePt t="241451" x="7766050" y="4076700"/>
          <p14:tracePt t="241467" x="7816850" y="4064000"/>
          <p14:tracePt t="241483" x="7867650" y="4051300"/>
          <p14:tracePt t="241500" x="7899400" y="4044950"/>
          <p14:tracePt t="241550" x="7899400" y="4038600"/>
          <p14:tracePt t="241566" x="7899400" y="4032250"/>
          <p14:tracePt t="241650" x="7899400" y="4038600"/>
          <p14:tracePt t="241718" x="7899400" y="4044950"/>
          <p14:tracePt t="241726" x="7899400" y="4051300"/>
          <p14:tracePt t="241732" x="7918450" y="4057650"/>
          <p14:tracePt t="241750" x="8013700" y="4076700"/>
          <p14:tracePt t="241767" x="8178800" y="4102100"/>
          <p14:tracePt t="241783" x="8312150" y="4114800"/>
          <p14:tracePt t="241800" x="8369300" y="4114800"/>
          <p14:tracePt t="241816" x="8394700" y="4114800"/>
          <p14:tracePt t="241832" x="8413750" y="4114800"/>
          <p14:tracePt t="241851" x="8445500" y="4114800"/>
          <p14:tracePt t="241868" x="8470900" y="4114800"/>
          <p14:tracePt t="241967" x="8477250" y="4114800"/>
          <p14:tracePt t="241977" x="8489950" y="4114800"/>
          <p14:tracePt t="241984" x="8509000" y="4114800"/>
          <p14:tracePt t="242000" x="8547100" y="4114800"/>
          <p14:tracePt t="242017" x="8629650" y="4102100"/>
          <p14:tracePt t="242034" x="8693150" y="4089400"/>
          <p14:tracePt t="242051" x="8756650" y="4076700"/>
          <p14:tracePt t="242066" x="8807450" y="4064000"/>
          <p14:tracePt t="242082" x="8832850" y="4057650"/>
          <p14:tracePt t="242101" x="8839200" y="4051300"/>
          <p14:tracePt t="242170" x="8845550" y="4051300"/>
          <p14:tracePt t="242191" x="8851900" y="4051300"/>
          <p14:tracePt t="242201" x="8858250" y="4051300"/>
          <p14:tracePt t="242217" x="8890000" y="4051300"/>
          <p14:tracePt t="242234" x="8915400" y="4044950"/>
          <p14:tracePt t="242251" x="8959850" y="4038600"/>
          <p14:tracePt t="242267" x="8991600" y="4032250"/>
          <p14:tracePt t="242284" x="9042400" y="4019550"/>
          <p14:tracePt t="242301" x="9074150" y="4013200"/>
          <p14:tracePt t="242318" x="9105900" y="4000500"/>
          <p14:tracePt t="242323" x="9144000" y="3994150"/>
          <p14:tracePt t="242333" x="9163050" y="3994150"/>
          <p14:tracePt t="242335" x="9182100" y="3994150"/>
          <p14:tracePt t="242349" x="9207500" y="3994150"/>
          <p14:tracePt t="242368" x="9251950" y="3994150"/>
          <p14:tracePt t="242734" x="9258300" y="4006850"/>
          <p14:tracePt t="242742" x="9271000" y="4013200"/>
          <p14:tracePt t="242750" x="9296400" y="4025900"/>
          <p14:tracePt t="242767" x="9378950" y="4051300"/>
          <p14:tracePt t="242785" x="9448800" y="4064000"/>
          <p14:tracePt t="242800" x="9480550" y="4070350"/>
          <p14:tracePt t="242869" x="9486900" y="4076700"/>
          <p14:tracePt t="242876" x="9493250" y="4076700"/>
          <p14:tracePt t="242883" x="9499600" y="4083050"/>
          <p14:tracePt t="242900" x="9505950" y="4083050"/>
          <p14:tracePt t="242918" x="9537700" y="4095750"/>
          <p14:tracePt t="242933" x="9575800" y="4102100"/>
          <p14:tracePt t="243027" x="9582150" y="4102100"/>
          <p14:tracePt t="243051" x="9601200" y="4108450"/>
          <p14:tracePt t="243068" x="9620250" y="4114800"/>
          <p14:tracePt t="243202" x="9626600" y="4114800"/>
          <p14:tracePt t="243208" x="9645650" y="4114800"/>
          <p14:tracePt t="243217" x="9671050" y="4114800"/>
          <p14:tracePt t="243234" x="9779000" y="4114800"/>
          <p14:tracePt t="243252" x="9880600" y="4108450"/>
          <p14:tracePt t="243268" x="9950450" y="4102100"/>
          <p14:tracePt t="243284" x="10001250" y="4095750"/>
          <p14:tracePt t="243301" x="10026650" y="4095750"/>
          <p14:tracePt t="243318" x="10052050" y="4095750"/>
          <p14:tracePt t="243322" x="10058400" y="4095750"/>
          <p14:tracePt t="243334" x="10077450" y="4095750"/>
          <p14:tracePt t="243337" x="10096500" y="4095750"/>
          <p14:tracePt t="243352" x="10147300" y="4089400"/>
          <p14:tracePt t="243368" x="10217150" y="4070350"/>
          <p14:tracePt t="243385" x="10280650" y="4038600"/>
          <p14:tracePt t="243401" x="10325100" y="4019550"/>
          <p14:tracePt t="243417" x="10369550" y="4000500"/>
          <p14:tracePt t="243434" x="10382250" y="3987800"/>
          <p14:tracePt t="243453" x="10401300" y="3981450"/>
          <p14:tracePt t="243467" x="10407650" y="3968750"/>
          <p14:tracePt t="243484" x="10414000" y="3962400"/>
          <p14:tracePt t="243487" x="10420350" y="3949700"/>
          <p14:tracePt t="243500" x="10420350" y="3943350"/>
          <p14:tracePt t="243503" x="10426700" y="3937000"/>
          <p14:tracePt t="243519" x="10426700" y="3924300"/>
          <p14:tracePt t="243534" x="10426700" y="3905250"/>
          <p14:tracePt t="243537" x="10426700" y="3892550"/>
          <p14:tracePt t="243551" x="10426700" y="3886200"/>
          <p14:tracePt t="243554" x="10414000" y="3873500"/>
          <p14:tracePt t="243567" x="10407650" y="3867150"/>
          <p14:tracePt t="243587" x="10363200" y="3841750"/>
          <p14:tracePt t="243603" x="10337800" y="3835400"/>
          <p14:tracePt t="243618" x="10287000" y="3816350"/>
          <p14:tracePt t="243635" x="10236200" y="3816350"/>
          <p14:tracePt t="243652" x="10198100" y="3816350"/>
          <p14:tracePt t="243669" x="10166350" y="3816350"/>
          <p14:tracePt t="243684" x="10134600" y="3822700"/>
          <p14:tracePt t="243701" x="10083800" y="3835400"/>
          <p14:tracePt t="243719" x="10045700" y="3848100"/>
          <p14:tracePt t="243735" x="9994900" y="3879850"/>
          <p14:tracePt t="243752" x="9969500" y="3911600"/>
          <p14:tracePt t="243768" x="9950450" y="3956050"/>
          <p14:tracePt t="243771" x="9950450" y="3975100"/>
          <p14:tracePt t="243784" x="9950450" y="3987800"/>
          <p14:tracePt t="243787" x="9956800" y="4000500"/>
          <p14:tracePt t="243801" x="9969500" y="4019550"/>
          <p14:tracePt t="243819" x="10013950" y="4044950"/>
          <p14:tracePt t="243837" x="10045700" y="4057650"/>
          <p14:tracePt t="243851" x="10096500" y="4070350"/>
          <p14:tracePt t="243869" x="10147300" y="4076700"/>
          <p14:tracePt t="243886" x="10204450" y="4083050"/>
          <p14:tracePt t="243901" x="10318750" y="4102100"/>
          <p14:tracePt t="243919" x="10560050" y="4152900"/>
          <p14:tracePt t="243936" x="10814050" y="4197350"/>
          <p14:tracePt t="243952" x="10979150" y="4222750"/>
          <p14:tracePt t="243970" x="11023600" y="4222750"/>
          <p14:tracePt t="244002" x="11023600" y="4216400"/>
          <p14:tracePt t="244071" x="11023600" y="4210050"/>
          <p14:tracePt t="244080" x="11023600" y="4203700"/>
          <p14:tracePt t="244087" x="11023600" y="4191000"/>
          <p14:tracePt t="244101" x="11023600" y="4184650"/>
          <p14:tracePt t="244171" x="11023600" y="4191000"/>
          <p14:tracePt t="244186" x="11029950" y="4197350"/>
          <p14:tracePt t="247324" x="11036300" y="4197350"/>
          <p14:tracePt t="247332" x="11061700" y="4197350"/>
          <p14:tracePt t="247337" x="11125200" y="4184650"/>
          <p14:tracePt t="247355" x="11258550" y="4146550"/>
          <p14:tracePt t="247372" x="11315700" y="4108450"/>
          <p14:tracePt t="247389" x="11315700" y="4064000"/>
          <p14:tracePt t="247405" x="11303000" y="4006850"/>
          <p14:tracePt t="247422" x="11252200" y="3962400"/>
          <p14:tracePt t="247439" x="11169650" y="3924300"/>
          <p14:tracePt t="247455" x="11106150" y="3892550"/>
          <p14:tracePt t="247472" x="11036300" y="3848100"/>
          <p14:tracePt t="247488" x="10960100" y="3829050"/>
          <p14:tracePt t="247506" x="10833100" y="3778250"/>
          <p14:tracePt t="247522" x="10617200" y="3752850"/>
          <p14:tracePt t="247538" x="10477500" y="3740150"/>
          <p14:tracePt t="247555" x="10401300" y="3740150"/>
          <p14:tracePt t="247573" x="10344150" y="3740150"/>
          <p14:tracePt t="247588" x="10287000" y="3746500"/>
          <p14:tracePt t="247605" x="10236200" y="3765550"/>
          <p14:tracePt t="247622" x="10210800" y="3797300"/>
          <p14:tracePt t="247639" x="10210800" y="3822700"/>
          <p14:tracePt t="247655" x="10223500" y="3848100"/>
          <p14:tracePt t="247672" x="10255250" y="3867150"/>
          <p14:tracePt t="247688" x="10337800" y="3879850"/>
          <p14:tracePt t="247706" x="10452100" y="3879850"/>
          <p14:tracePt t="247722" x="10521950" y="3879850"/>
          <p14:tracePt t="247738" x="10547350" y="3879850"/>
          <p14:tracePt t="247789" x="10534650" y="3886200"/>
          <p14:tracePt t="247805" x="10509250" y="3892550"/>
          <p14:tracePt t="247822" x="10483850" y="3898900"/>
          <p14:tracePt t="247839" x="10471150" y="3905250"/>
          <p14:tracePt t="247855" x="10452100" y="3911600"/>
          <p14:tracePt t="247872" x="10420350" y="3917950"/>
          <p14:tracePt t="247888" x="10331450" y="3924300"/>
          <p14:tracePt t="247906" x="10236200" y="3930650"/>
          <p14:tracePt t="247922" x="10134600" y="3937000"/>
          <p14:tracePt t="247938" x="10052050" y="3943350"/>
          <p14:tracePt t="247954" x="9925050" y="3949700"/>
          <p14:tracePt t="247971" x="9804400" y="3962400"/>
          <p14:tracePt t="247972" x="9728200" y="3975100"/>
          <p14:tracePt t="247989" x="9544050" y="4000500"/>
          <p14:tracePt t="248005" x="9302750" y="4013200"/>
          <p14:tracePt t="248021" x="9112250" y="4025900"/>
          <p14:tracePt t="248038" x="9048750" y="4038600"/>
          <p14:tracePt t="248054" x="9048750" y="4051300"/>
          <p14:tracePt t="248072" x="9061450" y="4051300"/>
          <p14:tracePt t="248089" x="9067800" y="4057650"/>
          <p14:tracePt t="248093" x="9074150" y="4057650"/>
          <p14:tracePt t="248139" x="9080500" y="4057650"/>
          <p14:tracePt t="248149" x="9086850" y="4057650"/>
          <p14:tracePt t="248154" x="9093200" y="4057650"/>
          <p14:tracePt t="248173" x="9112250" y="4057650"/>
          <p14:tracePt t="248189" x="9112250" y="4064000"/>
          <p14:tracePt t="248205" x="9182100" y="4064000"/>
          <p14:tracePt t="248210" x="9232900" y="4064000"/>
          <p14:tracePt t="248221" x="9283700" y="4057650"/>
          <p14:tracePt t="248222" x="9321800" y="4044950"/>
          <p14:tracePt t="248238" x="9347200" y="4038600"/>
          <p14:tracePt t="248256" x="9366250" y="4032250"/>
          <p14:tracePt t="248272" x="9366250" y="4025900"/>
          <p14:tracePt t="248288" x="9359900" y="4019550"/>
          <p14:tracePt t="248306" x="9347200" y="4019550"/>
          <p14:tracePt t="248322" x="9347200" y="4013200"/>
          <p14:tracePt t="248389" x="9334500" y="4013200"/>
          <p14:tracePt t="248404" x="9309100" y="4013200"/>
          <p14:tracePt t="248422" x="9271000" y="4013200"/>
          <p14:tracePt t="248440" x="9239250" y="4013200"/>
          <p14:tracePt t="248455" x="9226550" y="4013200"/>
          <p14:tracePt t="255741" x="9226550" y="4006850"/>
          <p14:tracePt t="255745" x="9220200" y="3994150"/>
          <p14:tracePt t="255761" x="9175750" y="3911600"/>
          <p14:tracePt t="255779" x="9118600" y="3822700"/>
          <p14:tracePt t="255795" x="9055100" y="3771900"/>
          <p14:tracePt t="255812" x="8978900" y="3746500"/>
          <p14:tracePt t="255817" x="8928100" y="3740150"/>
          <p14:tracePt t="255828" x="8883650" y="3740150"/>
          <p14:tracePt t="255846" x="8756650" y="3740150"/>
          <p14:tracePt t="255863" x="8642350" y="3765550"/>
          <p14:tracePt t="255868" x="8559800" y="3790950"/>
          <p14:tracePt t="255878" x="8470900" y="3816350"/>
          <p14:tracePt t="255895" x="8305800" y="3860800"/>
          <p14:tracePt t="255913" x="8102600" y="3905250"/>
          <p14:tracePt t="255929" x="7734300" y="3968750"/>
          <p14:tracePt t="255945" x="7575550" y="3994150"/>
          <p14:tracePt t="255947" x="7467600" y="4013200"/>
          <p14:tracePt t="255962" x="7302500" y="4038600"/>
          <p14:tracePt t="255979" x="6902450" y="4114800"/>
          <p14:tracePt t="255996" x="6680200" y="4159250"/>
          <p14:tracePt t="256012" x="6457950" y="4222750"/>
          <p14:tracePt t="256031" x="6216650" y="4305300"/>
          <p14:tracePt t="256045" x="5949950" y="4413250"/>
          <p14:tracePt t="256062" x="5683250" y="4521200"/>
          <p14:tracePt t="256079" x="5435600" y="4610100"/>
          <p14:tracePt t="256083" x="5346700" y="4629150"/>
          <p14:tracePt t="256096" x="5289550" y="4641850"/>
          <p14:tracePt t="256112" x="5187950" y="4667250"/>
          <p14:tracePt t="256128" x="5073650" y="4692650"/>
          <p14:tracePt t="256133" x="4972050" y="4711700"/>
          <p14:tracePt t="256144" x="4851400" y="4730750"/>
          <p14:tracePt t="256146" x="4756150" y="4737100"/>
          <p14:tracePt t="256161" x="4616450" y="4749800"/>
          <p14:tracePt t="256165" x="4527550" y="4756150"/>
          <p14:tracePt t="256178" x="4394200" y="4756150"/>
          <p14:tracePt t="256179" x="4311650" y="4756150"/>
          <p14:tracePt t="256197" x="4140200" y="4762500"/>
          <p14:tracePt t="256212" x="4025900" y="4768850"/>
          <p14:tracePt t="256228" x="3765550" y="4800600"/>
          <p14:tracePt t="256245" x="3435350" y="4813300"/>
          <p14:tracePt t="256261" x="3073400" y="4819650"/>
          <p14:tracePt t="256279" x="2667000" y="4794250"/>
          <p14:tracePt t="256295" x="2368550" y="4756150"/>
          <p14:tracePt t="256300" x="2222500" y="4737100"/>
          <p14:tracePt t="256311" x="2120900" y="4711700"/>
          <p14:tracePt t="256329" x="1993900" y="4679950"/>
          <p14:tracePt t="256346" x="1879600" y="4660900"/>
          <p14:tracePt t="256361" x="1663700" y="4635500"/>
          <p14:tracePt t="256378" x="1384300" y="4584700"/>
          <p14:tracePt t="256396" x="1060450" y="4514850"/>
          <p14:tracePt t="256413" x="768350" y="4432300"/>
          <p14:tracePt t="256431" x="730250" y="4413250"/>
          <p14:tracePt t="256448" x="730250" y="4406900"/>
          <p14:tracePt t="256453" x="762000" y="4381500"/>
          <p14:tracePt t="256461" x="787400" y="4375150"/>
          <p14:tracePt t="256479" x="844550" y="4356100"/>
          <p14:tracePt t="256498" x="863600" y="4356100"/>
          <p14:tracePt t="256599" x="869950" y="4356100"/>
          <p14:tracePt t="256606" x="869950" y="4349750"/>
          <p14:tracePt t="256612" x="882650" y="4337050"/>
          <p14:tracePt t="256628" x="914400" y="4292600"/>
          <p14:tracePt t="256646" x="946150" y="4229100"/>
          <p14:tracePt t="256663" x="971550" y="4146550"/>
          <p14:tracePt t="256669" x="984250" y="4095750"/>
          <p14:tracePt t="256678" x="984250" y="4025900"/>
          <p14:tracePt t="256696" x="984250" y="3841750"/>
          <p14:tracePt t="256712" x="984250" y="3676650"/>
          <p14:tracePt t="256729" x="971550" y="3479800"/>
          <p14:tracePt t="256746" x="952500" y="3244850"/>
          <p14:tracePt t="256763" x="933450" y="3035300"/>
          <p14:tracePt t="256767" x="927100" y="2927350"/>
          <p14:tracePt t="256778" x="908050" y="2825750"/>
          <p14:tracePt t="256779" x="895350" y="2768600"/>
          <p14:tracePt t="256795" x="831850" y="2565400"/>
          <p14:tracePt t="256812" x="755650" y="2413000"/>
          <p14:tracePt t="256830" x="698500" y="2311400"/>
          <p14:tracePt t="256846" x="673100" y="2266950"/>
          <p14:tracePt t="256863" x="660400" y="2247900"/>
          <p14:tracePt t="256878" x="660400" y="2241550"/>
          <p14:tracePt t="257082" x="666750" y="2241550"/>
          <p14:tracePt t="257090" x="673100" y="2247900"/>
          <p14:tracePt t="257096" x="692150" y="2254250"/>
          <p14:tracePt t="257112" x="742950" y="2286000"/>
          <p14:tracePt t="257130" x="819150" y="2336800"/>
          <p14:tracePt t="257148" x="895350" y="2381250"/>
          <p14:tracePt t="257164" x="971550" y="2419350"/>
          <p14:tracePt t="257180" x="1035050" y="2438400"/>
          <p14:tracePt t="257197" x="1092200" y="2444750"/>
          <p14:tracePt t="257213" x="1168400" y="2438400"/>
          <p14:tracePt t="257229" x="1250950" y="2406650"/>
          <p14:tracePt t="257234" x="1282700" y="2393950"/>
          <p14:tracePt t="257245" x="1314450" y="2374900"/>
          <p14:tracePt t="257248" x="1346200" y="2349500"/>
          <p14:tracePt t="257262" x="1371600" y="2330450"/>
          <p14:tracePt t="257265" x="1390650" y="2311400"/>
          <p14:tracePt t="257279" x="1416050" y="2279650"/>
          <p14:tracePt t="257295" x="1422400" y="2254250"/>
          <p14:tracePt t="257313" x="1422400" y="2228850"/>
          <p14:tracePt t="257330" x="1409700" y="2203450"/>
          <p14:tracePt t="257345" x="1371600" y="2171700"/>
          <p14:tracePt t="257363" x="1320800" y="2152650"/>
          <p14:tracePt t="257379" x="1270000" y="2139950"/>
          <p14:tracePt t="257397" x="1225550" y="2139950"/>
          <p14:tracePt t="257413" x="1187450" y="2139950"/>
          <p14:tracePt t="257430" x="1174750" y="2139950"/>
          <p14:tracePt t="257435" x="1168400" y="2139950"/>
          <p14:tracePt t="257463" x="1149350" y="2139950"/>
          <p14:tracePt t="257480" x="1111250" y="2159000"/>
          <p14:tracePt t="257497" x="1022350" y="2260600"/>
          <p14:tracePt t="257513" x="977900" y="2336800"/>
          <p14:tracePt t="257529" x="958850" y="2393950"/>
          <p14:tracePt t="257532" x="952500" y="2438400"/>
          <p14:tracePt t="257547" x="952500" y="2514600"/>
          <p14:tracePt t="257563" x="958850" y="2584450"/>
          <p14:tracePt t="257580" x="971550" y="2609850"/>
          <p14:tracePt t="257597" x="984250" y="2628900"/>
          <p14:tracePt t="257613" x="990600" y="2635250"/>
          <p14:tracePt t="257629" x="990600" y="2647950"/>
          <p14:tracePt t="257647" x="996950" y="2660650"/>
          <p14:tracePt t="257663" x="1003300" y="2679700"/>
          <p14:tracePt t="257668" x="1009650" y="2692400"/>
          <p14:tracePt t="257679" x="1009650" y="2711450"/>
          <p14:tracePt t="257698" x="1022350" y="2768600"/>
          <p14:tracePt t="257713" x="1047750" y="2825750"/>
          <p14:tracePt t="257731" x="1079500" y="2870200"/>
          <p14:tracePt t="257746" x="1111250" y="2901950"/>
          <p14:tracePt t="257765" x="1149350" y="2946400"/>
          <p14:tracePt t="257781" x="1187450" y="3016250"/>
          <p14:tracePt t="257796" x="1225550" y="3092450"/>
          <p14:tracePt t="257817" x="1244600" y="3143250"/>
          <p14:tracePt t="257829" x="1257300" y="3168650"/>
          <p14:tracePt t="257846" x="1263650" y="3181350"/>
          <p14:tracePt t="257864" x="1276350" y="3206750"/>
          <p14:tracePt t="257880" x="1301750" y="3238500"/>
          <p14:tracePt t="257897" x="1333500" y="3276600"/>
          <p14:tracePt t="257913" x="1365250" y="3302000"/>
          <p14:tracePt t="257930" x="1403350" y="3340100"/>
          <p14:tracePt t="257935" x="1409700" y="3340100"/>
          <p14:tracePt t="257981" x="1409700" y="3346450"/>
          <p14:tracePt t="257997" x="1422400" y="3346450"/>
          <p14:tracePt t="258013" x="1428750" y="3352800"/>
          <p14:tracePt t="258018" x="1435100" y="3359150"/>
          <p14:tracePt t="258030" x="1441450" y="3365500"/>
          <p14:tracePt t="258048" x="1447800" y="3378200"/>
          <p14:tracePt t="258114" x="1447800" y="3384550"/>
          <p14:tracePt t="258130" x="1447800" y="3390900"/>
          <p14:tracePt t="258147" x="1447800" y="3397250"/>
          <p14:tracePt t="258164" x="1447800" y="3403600"/>
          <p14:tracePt t="258179" x="1447800" y="3409950"/>
          <p14:tracePt t="258197" x="1447800" y="3422650"/>
          <p14:tracePt t="258214" x="1447800" y="3429000"/>
          <p14:tracePt t="258325" x="1460500" y="3429000"/>
          <p14:tracePt t="258334" x="1466850" y="3429000"/>
          <p14:tracePt t="258347" x="1498600" y="3429000"/>
          <p14:tracePt t="258365" x="1701800" y="3429000"/>
          <p14:tracePt t="258381" x="1854200" y="3429000"/>
          <p14:tracePt t="258398" x="2006600" y="3409950"/>
          <p14:tracePt t="258403" x="2070100" y="3397250"/>
          <p14:tracePt t="258413" x="2152650" y="3378200"/>
          <p14:tracePt t="258431" x="2279650" y="3346450"/>
          <p14:tracePt t="258447" x="2451100" y="3321050"/>
          <p14:tracePt t="258464" x="2603500" y="3308350"/>
          <p14:tracePt t="258480" x="2730500" y="3327400"/>
          <p14:tracePt t="258498" x="2781300" y="3352800"/>
          <p14:tracePt t="258514" x="2781300" y="3390900"/>
          <p14:tracePt t="258530" x="2768600" y="3435350"/>
          <p14:tracePt t="258548" x="2743200" y="3486150"/>
          <p14:tracePt t="258565" x="2711450" y="3543300"/>
          <p14:tracePt t="258582" x="2686050" y="3581400"/>
          <p14:tracePt t="258599" x="2654300" y="3606800"/>
          <p14:tracePt t="258615" x="2622550" y="3638550"/>
          <p14:tracePt t="258631" x="2578100" y="3683000"/>
          <p14:tracePt t="258647" x="2520950" y="3759200"/>
          <p14:tracePt t="258663" x="2457450" y="3873500"/>
          <p14:tracePt t="258681" x="2400300" y="3987800"/>
          <p14:tracePt t="258698" x="2355850" y="4102100"/>
          <p14:tracePt t="258716" x="2324100" y="4203700"/>
          <p14:tracePt t="258731" x="2317750" y="4273550"/>
          <p14:tracePt t="258748" x="2317750" y="4318000"/>
          <p14:tracePt t="258751" x="2317750" y="4324350"/>
          <p14:tracePt t="258763" x="2317750" y="4330700"/>
          <p14:tracePt t="258766" x="2317750" y="4343400"/>
          <p14:tracePt t="258781" x="2324100" y="4349750"/>
          <p14:tracePt t="258797" x="2324100" y="4356100"/>
          <p14:tracePt t="258815" x="2330450" y="4362450"/>
          <p14:tracePt t="258830" x="2336800" y="4362450"/>
          <p14:tracePt t="258832" x="2336800" y="4368800"/>
          <p14:tracePt t="258871" x="2336800" y="4375150"/>
          <p14:tracePt t="258884" x="2343150" y="4375150"/>
          <p14:tracePt t="258897" x="2343150" y="4381500"/>
          <p14:tracePt t="258915" x="2355850" y="4400550"/>
          <p14:tracePt t="258932" x="2362200" y="4406900"/>
          <p14:tracePt t="258947" x="2381250" y="4432300"/>
          <p14:tracePt t="258964" x="2381250" y="4457700"/>
          <p14:tracePt t="258980" x="2374900" y="4489450"/>
          <p14:tracePt t="258997" x="2368550" y="4527550"/>
          <p14:tracePt t="259015" x="2362200" y="4546600"/>
          <p14:tracePt t="259031" x="2355850" y="4552950"/>
          <p14:tracePt t="259048" x="2355850" y="4559300"/>
          <p14:tracePt t="259087" x="2355850" y="4565650"/>
          <p14:tracePt t="259098" x="2349500" y="4565650"/>
          <p14:tracePt t="259194" x="2343150" y="4565650"/>
          <p14:tracePt t="259203" x="2330450" y="4559300"/>
          <p14:tracePt t="259213" x="2324100" y="4559300"/>
          <p14:tracePt t="259231" x="2311400" y="4552950"/>
          <p14:tracePt t="259293" x="2305050" y="4546600"/>
          <p14:tracePt t="259301" x="2298700" y="4540250"/>
          <p14:tracePt t="259314" x="2279650" y="4514850"/>
          <p14:tracePt t="259332" x="2228850" y="4489450"/>
          <p14:tracePt t="259348" x="2133600" y="4457700"/>
          <p14:tracePt t="259365" x="2051050" y="4438650"/>
          <p14:tracePt t="259381" x="1974850" y="4425950"/>
          <p14:tracePt t="259400" x="1949450" y="4425950"/>
          <p14:tracePt t="259404" x="1943100" y="4425950"/>
          <p14:tracePt t="259533" x="1943100" y="4419600"/>
          <p14:tracePt t="259546" x="1949450" y="4413250"/>
          <p14:tracePt t="259552" x="1962150" y="4406900"/>
          <p14:tracePt t="259564" x="1968500" y="4400550"/>
          <p14:tracePt t="259581" x="1987550" y="4387850"/>
          <p14:tracePt t="259599" x="2012950" y="4375150"/>
          <p14:tracePt t="259615" x="2038350" y="4362450"/>
          <p14:tracePt t="259632" x="2057400" y="4356100"/>
          <p14:tracePt t="259649" x="2101850" y="4337050"/>
          <p14:tracePt t="259666" x="2127250" y="4330700"/>
          <p14:tracePt t="259682" x="2146300" y="4318000"/>
          <p14:tracePt t="259697" x="2159000" y="4305300"/>
          <p14:tracePt t="259716" x="2171700" y="4305300"/>
          <p14:tracePt t="259733" x="2184400" y="4298950"/>
          <p14:tracePt t="259749" x="2222500" y="4305300"/>
          <p14:tracePt t="259765" x="2254250" y="4311650"/>
          <p14:tracePt t="259782" x="2292350" y="4318000"/>
          <p14:tracePt t="259798" x="2305050" y="4324350"/>
          <p14:tracePt t="259815" x="2317750" y="4324350"/>
          <p14:tracePt t="259831" x="2362200" y="4324350"/>
          <p14:tracePt t="259848" x="2419350" y="4324350"/>
          <p14:tracePt t="259864" x="2470150" y="4318000"/>
          <p14:tracePt t="259881" x="2514600" y="4311650"/>
          <p14:tracePt t="259898" x="2520950" y="4311650"/>
          <p14:tracePt t="259931" x="2520950" y="4305300"/>
          <p14:tracePt t="259968" x="2527300" y="4305300"/>
          <p14:tracePt t="259983" x="2533650" y="4305300"/>
          <p14:tracePt t="259998" x="2546350" y="4298950"/>
          <p14:tracePt t="260015" x="2559050" y="4298950"/>
          <p14:tracePt t="260078" x="2565400" y="4298950"/>
          <p14:tracePt t="260098" x="2571750" y="4298950"/>
          <p14:tracePt t="260115" x="2616200" y="4298950"/>
          <p14:tracePt t="260132" x="2628900" y="4298950"/>
          <p14:tracePt t="260148" x="2660650" y="4305300"/>
          <p14:tracePt t="260165" x="2692400" y="4311650"/>
          <p14:tracePt t="260181" x="2711450" y="4324350"/>
          <p14:tracePt t="260198" x="2749550" y="4337050"/>
          <p14:tracePt t="260214" x="2800350" y="4349750"/>
          <p14:tracePt t="260231" x="2838450" y="4356100"/>
          <p14:tracePt t="260248" x="2870200" y="4356100"/>
          <p14:tracePt t="260265" x="2901950" y="4356100"/>
          <p14:tracePt t="260281" x="2927350" y="4349750"/>
          <p14:tracePt t="260299" x="2946400" y="4349750"/>
          <p14:tracePt t="260315" x="2965450" y="4337050"/>
          <p14:tracePt t="260331" x="2978150" y="4337050"/>
          <p14:tracePt t="260332" x="2978150" y="4330700"/>
          <p14:tracePt t="260365" x="2984500" y="4324350"/>
          <p14:tracePt t="260408" x="2984500" y="4311650"/>
          <p14:tracePt t="260447" x="3009900" y="4305300"/>
          <p14:tracePt t="260465" x="3060700" y="4305300"/>
          <p14:tracePt t="260481" x="3111500" y="4305300"/>
          <p14:tracePt t="260498" x="3149600" y="4305300"/>
          <p14:tracePt t="260515" x="3162300" y="4305300"/>
          <p14:tracePt t="260549" x="3168650" y="4305300"/>
          <p14:tracePt t="260566" x="3175000" y="4305300"/>
          <p14:tracePt t="260582" x="3187700" y="4305300"/>
          <p14:tracePt t="260599" x="3244850" y="4305300"/>
          <p14:tracePt t="260618" x="3314700" y="4298950"/>
          <p14:tracePt t="260635" x="3422650" y="4298950"/>
          <p14:tracePt t="260649" x="3454400" y="4292600"/>
          <p14:tracePt t="260666" x="3473450" y="4292600"/>
          <p14:tracePt t="260683" x="3479800" y="4292600"/>
          <p14:tracePt t="260699" x="3505200" y="4286250"/>
          <p14:tracePt t="260717" x="3581400" y="4292600"/>
          <p14:tracePt t="260738" x="3752850" y="4298950"/>
          <p14:tracePt t="260748" x="3822700" y="4298950"/>
          <p14:tracePt t="260767" x="3981450" y="4298950"/>
          <p14:tracePt t="260783" x="4057650" y="4292600"/>
          <p14:tracePt t="260798" x="4089400" y="4279900"/>
          <p14:tracePt t="260816" x="4108450" y="4273550"/>
          <p14:tracePt t="260833" x="4121150" y="4267200"/>
          <p14:tracePt t="260849" x="4140200" y="4267200"/>
          <p14:tracePt t="260865" x="4171950" y="4267200"/>
          <p14:tracePt t="260883" x="4203700" y="4267200"/>
          <p14:tracePt t="260888" x="4216400" y="4267200"/>
          <p14:tracePt t="260898" x="4222750" y="4267200"/>
          <p14:tracePt t="260984" x="4229100" y="4267200"/>
          <p14:tracePt t="260999" x="4229100" y="4260850"/>
          <p14:tracePt t="261016" x="4235450" y="4260850"/>
          <p14:tracePt t="261033" x="4241800" y="4260850"/>
          <p14:tracePt t="261036" x="4248150" y="4254500"/>
          <p14:tracePt t="261151" x="4241800" y="4254500"/>
          <p14:tracePt t="261166" x="4241800" y="4260850"/>
          <p14:tracePt t="261182" x="4235450" y="4260850"/>
          <p14:tracePt t="261220" x="4241800" y="4267200"/>
          <p14:tracePt t="261232" x="4248150" y="4273550"/>
          <p14:tracePt t="261250" x="4279900" y="4286250"/>
          <p14:tracePt t="261285" x="4286250" y="4286250"/>
          <p14:tracePt t="261299" x="4292600" y="4286250"/>
          <p14:tracePt t="261317" x="4311650" y="4298950"/>
          <p14:tracePt t="261334" x="4343400" y="4305300"/>
          <p14:tracePt t="261355" x="4368800" y="4311650"/>
          <p14:tracePt t="261365" x="4394200" y="4324350"/>
          <p14:tracePt t="261382" x="4445000" y="4356100"/>
          <p14:tracePt t="261405" x="4521200" y="4387850"/>
          <p14:tracePt t="261415" x="4540250" y="4400550"/>
          <p14:tracePt t="261440" x="4597400" y="4425950"/>
          <p14:tracePt t="261449" x="4610100" y="4432300"/>
          <p14:tracePt t="261465" x="4648200" y="4445000"/>
          <p14:tracePt t="261483" x="4686300" y="4457700"/>
          <p14:tracePt t="261499" x="4718050" y="4464050"/>
          <p14:tracePt t="261517" x="4756150" y="4476750"/>
          <p14:tracePt t="261533" x="4838700" y="4495800"/>
          <p14:tracePt t="261550" x="4921250" y="4508500"/>
          <p14:tracePt t="261554" x="4946650" y="4508500"/>
          <p14:tracePt t="261566" x="4991100" y="4514850"/>
          <p14:tracePt t="261568" x="5022850" y="4514850"/>
          <p14:tracePt t="261583" x="5060950" y="4514850"/>
          <p14:tracePt t="261600" x="5092700" y="4514850"/>
          <p14:tracePt t="261616" x="5200650" y="4514850"/>
          <p14:tracePt t="261632" x="5283200" y="4514850"/>
          <p14:tracePt t="261649" x="5340350" y="4514850"/>
          <p14:tracePt t="261667" x="5359400" y="4514850"/>
          <p14:tracePt t="261683" x="5365750" y="4514850"/>
          <p14:tracePt t="261699" x="5365750" y="4521200"/>
          <p14:tracePt t="261733" x="5372100" y="4521200"/>
          <p14:tracePt t="261749" x="5397500" y="4514850"/>
          <p14:tracePt t="261767" x="5448300" y="4508500"/>
          <p14:tracePt t="261772" x="5473700" y="4502150"/>
          <p14:tracePt t="261782" x="5486400" y="4495800"/>
          <p14:tracePt t="261801" x="5505450" y="4489450"/>
          <p14:tracePt t="261817" x="5505450" y="4483100"/>
          <p14:tracePt t="261867" x="5511800" y="4476750"/>
          <p14:tracePt t="261884" x="5530850" y="4470400"/>
          <p14:tracePt t="261902" x="5588000" y="4457700"/>
          <p14:tracePt t="261916" x="5607050" y="4451350"/>
          <p14:tracePt t="261918" x="5619750" y="4451350"/>
          <p14:tracePt t="261932" x="5626100" y="4445000"/>
          <p14:tracePt t="262058" x="5632450" y="4445000"/>
          <p14:tracePt t="262105" x="5638800" y="4445000"/>
          <p14:tracePt t="262187" x="5645150" y="4438650"/>
          <p14:tracePt t="262195" x="5651500" y="4438650"/>
          <p14:tracePt t="262200" x="5657850" y="4438650"/>
          <p14:tracePt t="262216" x="5670550" y="4432300"/>
          <p14:tracePt t="262234" x="5695950" y="4432300"/>
          <p14:tracePt t="262251" x="5740400" y="4432300"/>
          <p14:tracePt t="262256" x="5759450" y="4432300"/>
          <p14:tracePt t="262266" x="5778500" y="4425950"/>
          <p14:tracePt t="262284" x="5816600" y="4413250"/>
          <p14:tracePt t="262301" x="5918200" y="4375150"/>
          <p14:tracePt t="262319" x="6070600" y="4330700"/>
          <p14:tracePt t="262324" x="6146800" y="4311650"/>
          <p14:tracePt t="262333" x="6235700" y="4292600"/>
          <p14:tracePt t="262351" x="6419850" y="4248150"/>
          <p14:tracePt t="262368" x="6578600" y="4197350"/>
          <p14:tracePt t="262384" x="6686550" y="4140200"/>
          <p14:tracePt t="262389" x="6699250" y="4121150"/>
          <p14:tracePt t="262400" x="6711950" y="4102100"/>
          <p14:tracePt t="262418" x="6737350" y="4070350"/>
          <p14:tracePt t="262467" x="6743700" y="4076700"/>
          <p14:tracePt t="262484" x="6750050" y="4089400"/>
          <p14:tracePt t="262500" x="6750050" y="4102100"/>
          <p14:tracePt t="262502" x="6743700" y="4114800"/>
          <p14:tracePt t="262516" x="6731000" y="4121150"/>
          <p14:tracePt t="262520" x="6724650" y="4127500"/>
          <p14:tracePt t="262535" x="6718300" y="4140200"/>
          <p14:tracePt t="262551" x="6711950" y="4146550"/>
          <p14:tracePt t="262569" x="6711950" y="4152900"/>
          <p14:tracePt t="262601" x="6718300" y="4133850"/>
          <p14:tracePt t="262618" x="6724650" y="4095750"/>
          <p14:tracePt t="262633" x="6724650" y="4051300"/>
          <p14:tracePt t="262650" x="6718300" y="4000500"/>
          <p14:tracePt t="262668" x="6718300" y="3975100"/>
          <p14:tracePt t="262684" x="6711950" y="3975100"/>
          <p14:tracePt t="262757" x="6705600" y="3975100"/>
          <p14:tracePt t="262761" x="6692900" y="3975100"/>
          <p14:tracePt t="262768" x="6667500" y="3975100"/>
          <p14:tracePt t="262783" x="6559550" y="3968750"/>
          <p14:tracePt t="262801" x="6445250" y="3962400"/>
          <p14:tracePt t="262819" x="6318250" y="3937000"/>
          <p14:tracePt t="262834" x="6223000" y="3937000"/>
          <p14:tracePt t="262851" x="6191250" y="3943350"/>
          <p14:tracePt t="262869" x="6184900" y="3949700"/>
          <p14:tracePt t="262884" x="6184900" y="3956050"/>
          <p14:tracePt t="262900" x="6172200" y="3956050"/>
          <p14:tracePt t="262918" x="6159500" y="3962400"/>
          <p14:tracePt t="262934" x="6140450" y="3975100"/>
          <p14:tracePt t="262951" x="6140450" y="4000500"/>
          <p14:tracePt t="262968" x="6159500" y="4025900"/>
          <p14:tracePt t="262985" x="6210300" y="4070350"/>
          <p14:tracePt t="263003" x="6242050" y="4095750"/>
          <p14:tracePt t="263017" x="6254750" y="4102100"/>
          <p14:tracePt t="263018" x="6261100" y="4102100"/>
          <p14:tracePt t="263034" x="6292850" y="4114800"/>
          <p14:tracePt t="263051" x="6324600" y="4133850"/>
          <p14:tracePt t="263068" x="6362700" y="4159250"/>
          <p14:tracePt t="263073" x="6381750" y="4171950"/>
          <p14:tracePt t="263083" x="6394450" y="4178300"/>
          <p14:tracePt t="263101" x="6419850" y="4184650"/>
          <p14:tracePt t="263118" x="6419850" y="4191000"/>
          <p14:tracePt t="263162" x="6426200" y="4191000"/>
          <p14:tracePt t="263184" x="6438900" y="4178300"/>
          <p14:tracePt t="263202" x="6445250" y="4171950"/>
          <p14:tracePt t="263356" x="6432550" y="4171950"/>
          <p14:tracePt t="263364" x="6426200" y="4171950"/>
          <p14:tracePt t="263367" x="6413500" y="4178300"/>
          <p14:tracePt t="263386" x="6407150" y="4178300"/>
          <p14:tracePt t="263476" x="6400800" y="4178300"/>
          <p14:tracePt t="263487" x="6394450" y="4184650"/>
          <p14:tracePt t="263492" x="6375400" y="4191000"/>
          <p14:tracePt t="263500" x="6350000" y="4197350"/>
          <p14:tracePt t="263519" x="6318250" y="4210050"/>
          <p14:tracePt t="263535" x="6292850" y="4229100"/>
          <p14:tracePt t="263551" x="6273800" y="4248150"/>
          <p14:tracePt t="263554" x="6267450" y="4254500"/>
          <p14:tracePt t="263567" x="6261100" y="4260850"/>
          <p14:tracePt t="263587" x="6261100" y="4267200"/>
          <p14:tracePt t="263631" x="6254750" y="4273550"/>
          <p14:tracePt t="263642" x="6254750" y="4292600"/>
          <p14:tracePt t="263651" x="6254750" y="4298950"/>
          <p14:tracePt t="263669" x="6254750" y="4324350"/>
          <p14:tracePt t="263685" x="6254750" y="4349750"/>
          <p14:tracePt t="263701" x="6254750" y="4375150"/>
          <p14:tracePt t="263719" x="6254750" y="4387850"/>
          <p14:tracePt t="263736" x="6254750" y="4394200"/>
          <p14:tracePt t="263791" x="6261100" y="4394200"/>
          <p14:tracePt t="263801" x="6267450" y="4394200"/>
          <p14:tracePt t="263818" x="6273800" y="4394200"/>
          <p14:tracePt t="263835" x="6280150" y="4387850"/>
          <p14:tracePt t="263853" x="6286500" y="4375150"/>
          <p14:tracePt t="263867" x="6292850" y="4356100"/>
          <p14:tracePt t="263885" x="6292850" y="4324350"/>
          <p14:tracePt t="263902" x="6286500" y="4298950"/>
          <p14:tracePt t="264198" x="6286500" y="4292600"/>
          <p14:tracePt t="264229" x="6292850" y="4286250"/>
          <p14:tracePt t="264240" x="6305550" y="4286250"/>
          <p14:tracePt t="264252" x="6375400" y="4273550"/>
          <p14:tracePt t="264269" x="6483350" y="4222750"/>
          <p14:tracePt t="264285" x="6591300" y="4121150"/>
          <p14:tracePt t="264303" x="6661150" y="4000500"/>
          <p14:tracePt t="264319" x="6705600" y="3822700"/>
          <p14:tracePt t="264336" x="6686550" y="3670300"/>
          <p14:tracePt t="264351" x="6604000" y="3524250"/>
          <p14:tracePt t="264368" x="6489700" y="3359150"/>
          <p14:tracePt t="264386" x="6388100" y="3206750"/>
          <p14:tracePt t="264402" x="6267450" y="3086100"/>
          <p14:tracePt t="264419" x="6146800" y="2927350"/>
          <p14:tracePt t="264435" x="6121400" y="2889250"/>
          <p14:tracePt t="264436" x="6096000" y="2844800"/>
          <p14:tracePt t="264452" x="6089650" y="2825750"/>
          <p14:tracePt t="264471" x="6070600" y="2774950"/>
          <p14:tracePt t="264487" x="6070600" y="2768600"/>
          <p14:tracePt t="264528" x="6070600" y="2774950"/>
          <p14:tracePt t="264536" x="6070600" y="2781300"/>
          <p14:tracePt t="264553" x="6083300" y="2800350"/>
          <p14:tracePt t="264569" x="6089650" y="2813050"/>
          <p14:tracePt t="264587" x="6102350" y="2825750"/>
          <p14:tracePt t="264603" x="6121400" y="2844800"/>
          <p14:tracePt t="264618" x="6146800" y="2914650"/>
          <p14:tracePt t="264621" x="6153150" y="2978150"/>
          <p14:tracePt t="264636" x="6153150" y="3016250"/>
          <p14:tracePt t="264653" x="6121400" y="3257550"/>
          <p14:tracePt t="264671" x="6089650" y="3403600"/>
          <p14:tracePt t="264686" x="6070600" y="3492500"/>
          <p14:tracePt t="264704" x="6064250" y="3568700"/>
          <p14:tracePt t="264719" x="6057900" y="3606800"/>
          <p14:tracePt t="264736" x="6064250" y="3657600"/>
          <p14:tracePt t="264753" x="6070600" y="3689350"/>
          <p14:tracePt t="264768" x="6064250" y="3746500"/>
          <p14:tracePt t="264786" x="6032500" y="3797300"/>
          <p14:tracePt t="264803" x="5981700" y="3860800"/>
          <p14:tracePt t="264818" x="5962650" y="3905250"/>
          <p14:tracePt t="264835" x="5956300" y="3930650"/>
          <p14:tracePt t="264853" x="5956300" y="3937000"/>
          <p14:tracePt t="264886" x="5956300" y="3943350"/>
          <p14:tracePt t="264903" x="5924550" y="3968750"/>
          <p14:tracePt t="264921" x="5892800" y="3981450"/>
          <p14:tracePt t="275691" x="5886450" y="3981450"/>
          <p14:tracePt t="275698" x="5861050" y="3987800"/>
          <p14:tracePt t="275712" x="5676900" y="3994150"/>
          <p14:tracePt t="275728" x="5467350" y="3962400"/>
          <p14:tracePt t="275745" x="5149850" y="3917950"/>
          <p14:tracePt t="275762" x="4806950" y="3892550"/>
          <p14:tracePt t="275768" x="4635500" y="3892550"/>
          <p14:tracePt t="275777" x="4514850" y="3892550"/>
          <p14:tracePt t="275796" x="4311650" y="3898900"/>
          <p14:tracePt t="275812" x="4235450" y="3917950"/>
          <p14:tracePt t="275829" x="4216400" y="3949700"/>
          <p14:tracePt t="275846" x="4216400" y="4013200"/>
          <p14:tracePt t="275852" x="4216400" y="4051300"/>
          <p14:tracePt t="275855" x="4216400" y="4083050"/>
          <p14:tracePt t="275879" x="4210050" y="4210050"/>
          <p14:tracePt t="275897" x="4203700" y="4273550"/>
          <p14:tracePt t="275913" x="4203700" y="4318000"/>
          <p14:tracePt t="275929" x="4203700" y="4330700"/>
          <p14:tracePt t="275946" x="4203700" y="4337050"/>
          <p14:tracePt t="276007" x="4197350" y="4337050"/>
          <p14:tracePt t="276017" x="4191000" y="4343400"/>
          <p14:tracePt t="276027" x="4159250" y="4362450"/>
          <p14:tracePt t="276046" x="4000500" y="4445000"/>
          <p14:tracePt t="276062" x="3829050" y="4464050"/>
          <p14:tracePt t="276078" x="3606800" y="4470400"/>
          <p14:tracePt t="276095" x="3498850" y="4470400"/>
          <p14:tracePt t="276098" x="3429000" y="4470400"/>
          <p14:tracePt t="276112" x="3263900" y="4464050"/>
          <p14:tracePt t="276129" x="3130550" y="4451350"/>
          <p14:tracePt t="276145" x="3009900" y="4432300"/>
          <p14:tracePt t="276162" x="2908300" y="4413250"/>
          <p14:tracePt t="276179" x="2851150" y="4406900"/>
          <p14:tracePt t="276195" x="2844800" y="4406900"/>
          <p14:tracePt t="276199" x="2838450" y="4413250"/>
          <p14:tracePt t="276211" x="2825750" y="4425950"/>
          <p14:tracePt t="276228" x="2787650" y="4451350"/>
          <p14:tracePt t="276246" x="2755900" y="4483100"/>
          <p14:tracePt t="276263" x="2717800" y="4508500"/>
          <p14:tracePt t="276278" x="2692400" y="4546600"/>
          <p14:tracePt t="276279" x="2686050" y="4559300"/>
          <p14:tracePt t="276295" x="2686050" y="4565650"/>
          <p14:tracePt t="276312" x="2686050" y="4572000"/>
          <p14:tracePt t="276348" x="2679700" y="4572000"/>
          <p14:tracePt t="276361" x="2667000" y="4597400"/>
          <p14:tracePt t="276379" x="2660650" y="4622800"/>
          <p14:tracePt t="276395" x="2660650" y="4635500"/>
          <p14:tracePt t="276413" x="2667000" y="4641850"/>
          <p14:tracePt t="276492" x="2667000" y="4648200"/>
          <p14:tracePt t="276499" x="2667000" y="4660900"/>
          <p14:tracePt t="276511" x="2667000" y="4667250"/>
          <p14:tracePt t="276528" x="2654300" y="4692650"/>
          <p14:tracePt t="276546" x="2647950" y="4692650"/>
          <p14:tracePt t="276623" x="2647950" y="4699000"/>
          <p14:tracePt t="276636" x="2647950" y="4705350"/>
          <p14:tracePt t="276663" x="2647950" y="4711700"/>
          <p14:tracePt t="276722" x="2647950" y="4705350"/>
          <p14:tracePt t="276728" x="2654300" y="4699000"/>
          <p14:tracePt t="276746" x="2660650" y="4673600"/>
          <p14:tracePt t="276763" x="2660650" y="4660900"/>
          <p14:tracePt t="276780" x="2667000" y="4641850"/>
          <p14:tracePt t="276796" x="2673350" y="4622800"/>
          <p14:tracePt t="276813" x="2679700" y="4603750"/>
          <p14:tracePt t="276830" x="2692400" y="4584700"/>
          <p14:tracePt t="276847" x="2705100" y="4565650"/>
          <p14:tracePt t="276863" x="2717800" y="4559300"/>
          <p14:tracePt t="276867" x="2724150" y="4552950"/>
          <p14:tracePt t="276878" x="2743200" y="4546600"/>
          <p14:tracePt t="276880" x="2755900" y="4546600"/>
          <p14:tracePt t="276895" x="2781300" y="4546600"/>
          <p14:tracePt t="276913" x="2832100" y="4572000"/>
          <p14:tracePt t="276928" x="2844800" y="4603750"/>
          <p14:tracePt t="276946" x="2825750" y="4654550"/>
          <p14:tracePt t="276951" x="2819400" y="4667250"/>
          <p14:tracePt t="276962" x="2813050" y="4673600"/>
          <p14:tracePt t="276980" x="2800350" y="4686300"/>
          <p14:tracePt t="277051" x="2800350" y="4692650"/>
          <p14:tracePt t="277062" x="2794000" y="4705350"/>
          <p14:tracePt t="277080" x="2762250" y="4737100"/>
          <p14:tracePt t="277096" x="2705100" y="4775200"/>
          <p14:tracePt t="277113" x="2641600" y="4806950"/>
          <p14:tracePt t="277129" x="2616200" y="4819650"/>
          <p14:tracePt t="277131" x="2597150" y="4826000"/>
          <p14:tracePt t="277146" x="2565400" y="4838700"/>
          <p14:tracePt t="277200" x="2559050" y="4838700"/>
          <p14:tracePt t="277213" x="2546350" y="4838700"/>
          <p14:tracePt t="277229" x="2533650" y="4838700"/>
          <p14:tracePt t="277247" x="2501900" y="4832350"/>
          <p14:tracePt t="277252" x="2489200" y="4832350"/>
          <p14:tracePt t="277262" x="2482850" y="4832350"/>
          <p14:tracePt t="277297" x="2470150" y="4826000"/>
          <p14:tracePt t="277314" x="2451100" y="4813300"/>
          <p14:tracePt t="277330" x="2425700" y="4800600"/>
          <p14:tracePt t="277335" x="2400300" y="4794250"/>
          <p14:tracePt t="277346" x="2381250" y="4794250"/>
          <p14:tracePt t="277348" x="2368550" y="4787900"/>
          <p14:tracePt t="277362" x="2349500" y="4787900"/>
          <p14:tracePt t="277379" x="2336800" y="4781550"/>
          <p14:tracePt t="277413" x="2336800" y="4775200"/>
          <p14:tracePt t="277430" x="2349500" y="4768850"/>
          <p14:tracePt t="277447" x="2362200" y="4756150"/>
          <p14:tracePt t="277462" x="2368550" y="4756150"/>
          <p14:tracePt t="277481" x="2374900" y="4756150"/>
          <p14:tracePt t="277498" x="2393950" y="4756150"/>
          <p14:tracePt t="277512" x="2432050" y="4756150"/>
          <p14:tracePt t="277530" x="2495550" y="4756150"/>
          <p14:tracePt t="277547" x="2546350" y="4749800"/>
          <p14:tracePt t="277562" x="2622550" y="4743450"/>
          <p14:tracePt t="277580" x="2679700" y="4737100"/>
          <p14:tracePt t="277597" x="2724150" y="4730750"/>
          <p14:tracePt t="277601" x="2730500" y="4730750"/>
          <p14:tracePt t="277612" x="2743200" y="4730750"/>
          <p14:tracePt t="277630" x="2755900" y="4730750"/>
          <p14:tracePt t="277647" x="2762250" y="4730750"/>
          <p14:tracePt t="277663" x="2768600" y="4724400"/>
          <p14:tracePt t="277680" x="2781300" y="4724400"/>
          <p14:tracePt t="277683" x="2806700" y="4711700"/>
          <p14:tracePt t="277696" x="2819400" y="4711700"/>
          <p14:tracePt t="277698" x="2844800" y="4699000"/>
          <p14:tracePt t="277714" x="2870200" y="4679950"/>
          <p14:tracePt t="277730" x="2895600" y="4660900"/>
          <p14:tracePt t="277747" x="2901950" y="4648200"/>
          <p14:tracePt t="277762" x="2908300" y="4622800"/>
          <p14:tracePt t="277779" x="2914650" y="4591050"/>
          <p14:tracePt t="277796" x="2921000" y="4546600"/>
          <p14:tracePt t="277813" x="2921000" y="4514850"/>
          <p14:tracePt t="277829" x="2921000" y="4489450"/>
          <p14:tracePt t="277846" x="2921000" y="4470400"/>
          <p14:tracePt t="277862" x="2901950" y="4432300"/>
          <p14:tracePt t="277882" x="2876550" y="4413250"/>
          <p14:tracePt t="277886" x="2857500" y="4406900"/>
          <p14:tracePt t="277896" x="2819400" y="4387850"/>
          <p14:tracePt t="277913" x="2787650" y="4375150"/>
          <p14:tracePt t="277930" x="2755900" y="4368800"/>
          <p14:tracePt t="277947" x="2686050" y="4362450"/>
          <p14:tracePt t="277964" x="2628900" y="4362450"/>
          <p14:tracePt t="277980" x="2565400" y="4368800"/>
          <p14:tracePt t="277996" x="2508250" y="4375150"/>
          <p14:tracePt t="278014" x="2457450" y="4394200"/>
          <p14:tracePt t="278031" x="2444750" y="4400550"/>
          <p14:tracePt t="278047" x="2438400" y="4400550"/>
          <p14:tracePt t="278052" x="2432050" y="4406900"/>
          <p14:tracePt t="278062" x="2432050" y="4413250"/>
          <p14:tracePt t="278082" x="2425700" y="4451350"/>
          <p14:tracePt t="278096" x="2425700" y="4489450"/>
          <p14:tracePt t="278114" x="2438400" y="4514850"/>
          <p14:tracePt t="278130" x="2444750" y="4533900"/>
          <p14:tracePt t="278148" x="2451100" y="4552950"/>
          <p14:tracePt t="278164" x="2463800" y="4565650"/>
          <p14:tracePt t="278181" x="2482850" y="4572000"/>
          <p14:tracePt t="278197" x="2527300" y="4572000"/>
          <p14:tracePt t="278213" x="2578100" y="4572000"/>
          <p14:tracePt t="278230" x="2597150" y="4572000"/>
          <p14:tracePt t="278264" x="2603500" y="4578350"/>
          <p14:tracePt t="278281" x="2616200" y="4591050"/>
          <p14:tracePt t="278505" x="2622550" y="4591050"/>
          <p14:tracePt t="278513" x="2628900" y="4591050"/>
          <p14:tracePt t="278532" x="2692400" y="4616450"/>
          <p14:tracePt t="278549" x="2781300" y="4654550"/>
          <p14:tracePt t="278564" x="2832100" y="4667250"/>
          <p14:tracePt t="278579" x="2863850" y="4673600"/>
          <p14:tracePt t="278598" x="2870200" y="4673600"/>
          <p14:tracePt t="278615" x="2882900" y="4673600"/>
          <p14:tracePt t="278631" x="2901950" y="4667250"/>
          <p14:tracePt t="278647" x="2914650" y="4660900"/>
          <p14:tracePt t="278665" x="2946400" y="4660900"/>
          <p14:tracePt t="278681" x="3009900" y="4660900"/>
          <p14:tracePt t="278698" x="3124200" y="4660900"/>
          <p14:tracePt t="278715" x="3232150" y="4660900"/>
          <p14:tracePt t="278732" x="3346450" y="4660900"/>
          <p14:tracePt t="278749" x="3581400" y="4679950"/>
          <p14:tracePt t="278764" x="3619500" y="4686300"/>
          <p14:tracePt t="278767" x="3695700" y="4692650"/>
          <p14:tracePt t="278782" x="3829050" y="4699000"/>
          <p14:tracePt t="278799" x="3917950" y="4699000"/>
          <p14:tracePt t="278815" x="4000500" y="4679950"/>
          <p14:tracePt t="278831" x="4032250" y="4660900"/>
          <p14:tracePt t="278848" x="4051300" y="4641850"/>
          <p14:tracePt t="278852" x="4064000" y="4629150"/>
          <p14:tracePt t="278863" x="4070350" y="4622800"/>
          <p14:tracePt t="278880" x="4076700" y="4616450"/>
          <p14:tracePt t="278901" x="4083050" y="4610100"/>
          <p14:tracePt t="278915" x="4108450" y="4610100"/>
          <p14:tracePt t="278931" x="4146550" y="4597400"/>
          <p14:tracePt t="278947" x="4191000" y="4584700"/>
          <p14:tracePt t="278964" x="4210050" y="4565650"/>
          <p14:tracePt t="278980" x="4235450" y="4546600"/>
          <p14:tracePt t="279001" x="4254500" y="4521200"/>
          <p14:tracePt t="279015" x="4260850" y="4502150"/>
          <p14:tracePt t="279032" x="4267200" y="4476750"/>
          <p14:tracePt t="279049" x="4267200" y="4457700"/>
          <p14:tracePt t="279063" x="4273550" y="4438650"/>
          <p14:tracePt t="279081" x="4273550" y="4425950"/>
          <p14:tracePt t="279098" x="4267200" y="4406900"/>
          <p14:tracePt t="279114" x="4248150" y="4394200"/>
          <p14:tracePt t="279131" x="4229100" y="4387850"/>
          <p14:tracePt t="279136" x="4210050" y="4381500"/>
          <p14:tracePt t="279147" x="4197350" y="4375150"/>
          <p14:tracePt t="279165" x="4178300" y="4375150"/>
          <p14:tracePt t="279182" x="4159250" y="4375150"/>
          <p14:tracePt t="279200" x="4121150" y="4375150"/>
          <p14:tracePt t="279214" x="4083050" y="4375150"/>
          <p14:tracePt t="279235" x="4025900" y="4375150"/>
          <p14:tracePt t="279248" x="4013200" y="4375150"/>
          <p14:tracePt t="279265" x="3994150" y="4375150"/>
          <p14:tracePt t="279282" x="3987800" y="4375150"/>
          <p14:tracePt t="279299" x="3981450" y="4375150"/>
          <p14:tracePt t="279315" x="3968750" y="4381500"/>
          <p14:tracePt t="279320" x="3968750" y="4387850"/>
          <p14:tracePt t="279332" x="3962400" y="4394200"/>
          <p14:tracePt t="279334" x="3962400" y="4400550"/>
          <p14:tracePt t="279347" x="3962400" y="4413250"/>
          <p14:tracePt t="279365" x="3956050" y="4451350"/>
          <p14:tracePt t="279383" x="3949700" y="4552950"/>
          <p14:tracePt t="279399" x="3962400" y="4667250"/>
          <p14:tracePt t="279414" x="3994150" y="4711700"/>
          <p14:tracePt t="279430" x="4025900" y="4724400"/>
          <p14:tracePt t="279447" x="4064000" y="4724400"/>
          <p14:tracePt t="279465" x="4095750" y="4705350"/>
          <p14:tracePt t="279481" x="4121150" y="4686300"/>
          <p14:tracePt t="279498" x="4133850" y="4679950"/>
          <p14:tracePt t="279515" x="4140200" y="4673600"/>
          <p14:tracePt t="279532" x="4165600" y="4667250"/>
          <p14:tracePt t="279549" x="4178300" y="4654550"/>
          <p14:tracePt t="279566" x="4197350" y="4629150"/>
          <p14:tracePt t="279583" x="4324350" y="4622800"/>
          <p14:tracePt t="279597" x="4375150" y="4622800"/>
          <p14:tracePt t="279601" x="4413250" y="4629150"/>
          <p14:tracePt t="279618" x="4464050" y="4635500"/>
          <p14:tracePt t="279631" x="4470400" y="4635500"/>
          <p14:tracePt t="279648" x="4489450" y="4635500"/>
          <p14:tracePt t="279665" x="4495800" y="4635500"/>
          <p14:tracePt t="279680" x="4508500" y="4629150"/>
          <p14:tracePt t="279699" x="4527550" y="4622800"/>
          <p14:tracePt t="279715" x="4572000" y="4610100"/>
          <p14:tracePt t="279731" x="4660900" y="4610100"/>
          <p14:tracePt t="279748" x="4762500" y="4610100"/>
          <p14:tracePt t="279753" x="4851400" y="4610100"/>
          <p14:tracePt t="279764" x="4914900" y="4616450"/>
          <p14:tracePt t="279781" x="5035550" y="4629150"/>
          <p14:tracePt t="279798" x="5187950" y="4648200"/>
          <p14:tracePt t="279815" x="5302250" y="4660900"/>
          <p14:tracePt t="279831" x="5397500" y="4667250"/>
          <p14:tracePt t="279834" x="5422900" y="4667250"/>
          <p14:tracePt t="279848" x="5448300" y="4667250"/>
          <p14:tracePt t="279850" x="5486400" y="4667250"/>
          <p14:tracePt t="279864" x="5511800" y="4667250"/>
          <p14:tracePt t="279883" x="5581650" y="4654550"/>
          <p14:tracePt t="279898" x="5607050" y="4622800"/>
          <p14:tracePt t="279915" x="5613400" y="4603750"/>
          <p14:tracePt t="279932" x="5619750" y="4578350"/>
          <p14:tracePt t="279949" x="5626100" y="4565650"/>
          <p14:tracePt t="279964" x="5632450" y="4552950"/>
          <p14:tracePt t="279983" x="5645150" y="4540250"/>
          <p14:tracePt t="279999" x="5651500" y="4521200"/>
          <p14:tracePt t="280016" x="5657850" y="4508500"/>
          <p14:tracePt t="280032" x="5657850" y="4495800"/>
          <p14:tracePt t="280049" x="5645150" y="4483100"/>
          <p14:tracePt t="280066" x="5626100" y="4464050"/>
          <p14:tracePt t="280081" x="5600700" y="4445000"/>
          <p14:tracePt t="280098" x="5530850" y="4413250"/>
          <p14:tracePt t="280100" x="5473700" y="4387850"/>
          <p14:tracePt t="280117" x="5416550" y="4368800"/>
          <p14:tracePt t="280133" x="5365750" y="4356100"/>
          <p14:tracePt t="280149" x="5334000" y="4349750"/>
          <p14:tracePt t="280164" x="5327650" y="4349750"/>
          <p14:tracePt t="280199" x="5321300" y="4349750"/>
          <p14:tracePt t="280215" x="5264150" y="4349750"/>
          <p14:tracePt t="280232" x="5181600" y="4368800"/>
          <p14:tracePt t="280248" x="5099050" y="4394200"/>
          <p14:tracePt t="280266" x="5048250" y="4413250"/>
          <p14:tracePt t="280282" x="5016500" y="4425950"/>
          <p14:tracePt t="280298" x="5003800" y="4432300"/>
          <p14:tracePt t="280302" x="5003800" y="4438650"/>
          <p14:tracePt t="280349" x="4991100" y="4451350"/>
          <p14:tracePt t="280367" x="4972050" y="4476750"/>
          <p14:tracePt t="280383" x="4940300" y="4514850"/>
          <p14:tracePt t="280398" x="4902200" y="4552950"/>
          <p14:tracePt t="280414" x="4876800" y="4584700"/>
          <p14:tracePt t="280431" x="4876800" y="4610100"/>
          <p14:tracePt t="280449" x="4889500" y="4641850"/>
          <p14:tracePt t="280454" x="4902200" y="4654550"/>
          <p14:tracePt t="280465" x="4921250" y="4667250"/>
          <p14:tracePt t="280482" x="4953000" y="4699000"/>
          <p14:tracePt t="280500" x="4997450" y="4737100"/>
          <p14:tracePt t="280516" x="5035550" y="4756150"/>
          <p14:tracePt t="280532" x="5067300" y="4775200"/>
          <p14:tracePt t="280536" x="5080000" y="4781550"/>
          <p14:tracePt t="280548" x="5105400" y="4787900"/>
          <p14:tracePt t="280565" x="5137150" y="4794250"/>
          <p14:tracePt t="280568" x="5149850" y="4794250"/>
          <p14:tracePt t="280582" x="5187950" y="4794250"/>
          <p14:tracePt t="280584" x="5207000" y="4794250"/>
          <p14:tracePt t="280602" x="5276850" y="4794250"/>
          <p14:tracePt t="280616" x="5353050" y="4800600"/>
          <p14:tracePt t="280633" x="5429250" y="4806950"/>
          <p14:tracePt t="280650" x="5480050" y="4813300"/>
          <p14:tracePt t="280666" x="5505450" y="4813300"/>
          <p14:tracePt t="280681" x="5518150" y="4813300"/>
          <p14:tracePt t="280699" x="5524500" y="4813300"/>
          <p14:tracePt t="280716" x="5530850" y="4813300"/>
          <p14:tracePt t="280720" x="5537200" y="4813300"/>
          <p14:tracePt t="280732" x="5549900" y="4813300"/>
          <p14:tracePt t="280749" x="5556250" y="4806950"/>
          <p14:tracePt t="280765" x="5568950" y="4806950"/>
          <p14:tracePt t="280799" x="5575300" y="4794250"/>
          <p14:tracePt t="280816" x="5581650" y="4787900"/>
          <p14:tracePt t="280833" x="5581650" y="4781550"/>
          <p14:tracePt t="280850" x="5588000" y="4775200"/>
          <p14:tracePt t="280866" x="5594350" y="4775200"/>
          <p14:tracePt t="280922" x="5600700" y="4775200"/>
          <p14:tracePt t="280932" x="5613400" y="4775200"/>
          <p14:tracePt t="280949" x="5626100" y="4768850"/>
          <p14:tracePt t="280966" x="5645150" y="4762500"/>
          <p14:tracePt t="280982" x="5657850" y="4762500"/>
          <p14:tracePt t="281000" x="5664200" y="4756150"/>
          <p14:tracePt t="281017" x="5676900" y="4737100"/>
          <p14:tracePt t="281033" x="5683250" y="4718050"/>
          <p14:tracePt t="281049" x="5695950" y="4705350"/>
          <p14:tracePt t="281052" x="5702300" y="4692650"/>
          <p14:tracePt t="281066" x="5708650" y="4679950"/>
          <p14:tracePt t="281070" x="5715000" y="4673600"/>
          <p14:tracePt t="281082" x="5721350" y="4660900"/>
          <p14:tracePt t="281099" x="5727700" y="4654550"/>
          <p14:tracePt t="281135" x="5727700" y="4648200"/>
          <p14:tracePt t="281152" x="5727700" y="4641850"/>
          <p14:tracePt t="281156" x="5727700" y="4635500"/>
          <p14:tracePt t="281165" x="5721350" y="4629150"/>
          <p14:tracePt t="281183" x="5702300" y="4610100"/>
          <p14:tracePt t="281199" x="5676900" y="4597400"/>
          <p14:tracePt t="281217" x="5645150" y="4578350"/>
          <p14:tracePt t="281232" x="5607050" y="4565650"/>
          <p14:tracePt t="281250" x="5594350" y="4559300"/>
          <p14:tracePt t="281267" x="5588000" y="4552950"/>
          <p14:tracePt t="281282" x="5581650" y="4546600"/>
          <p14:tracePt t="281299" x="5575300" y="4546600"/>
          <p14:tracePt t="281318" x="5562600" y="4533900"/>
          <p14:tracePt t="281332" x="5543550" y="4527550"/>
          <p14:tracePt t="281351" x="5518150" y="4521200"/>
          <p14:tracePt t="281366" x="5505450" y="4521200"/>
          <p14:tracePt t="281487" x="5505450" y="4527550"/>
          <p14:tracePt t="281496" x="5518150" y="4546600"/>
          <p14:tracePt t="281501" x="5530850" y="4565650"/>
          <p14:tracePt t="281516" x="5575300" y="4603750"/>
          <p14:tracePt t="281534" x="5721350" y="4660900"/>
          <p14:tracePt t="281551" x="5810250" y="4679950"/>
          <p14:tracePt t="281567" x="5861050" y="4686300"/>
          <p14:tracePt t="281583" x="5924550" y="4686300"/>
          <p14:tracePt t="281601" x="6019800" y="4686300"/>
          <p14:tracePt t="281617" x="6165850" y="4692650"/>
          <p14:tracePt t="281632" x="6343650" y="4711700"/>
          <p14:tracePt t="281650" x="6559550" y="4730750"/>
          <p14:tracePt t="281667" x="6781800" y="4743450"/>
          <p14:tracePt t="281683" x="6934200" y="4743450"/>
          <p14:tracePt t="281701" x="6985000" y="4737100"/>
          <p14:tracePt t="281718" x="7004050" y="4730750"/>
          <p14:tracePt t="281723" x="7010400" y="4730750"/>
          <p14:tracePt t="281732" x="7023100" y="4730750"/>
          <p14:tracePt t="281751" x="7029450" y="4724400"/>
          <p14:tracePt t="281767" x="7086600" y="4737100"/>
          <p14:tracePt t="281783" x="7124700" y="4737100"/>
          <p14:tracePt t="281785" x="7175500" y="4743450"/>
          <p14:tracePt t="281799" x="7251700" y="4749800"/>
          <p14:tracePt t="281816" x="7302500" y="4743450"/>
          <p14:tracePt t="281833" x="7327900" y="4724400"/>
          <p14:tracePt t="281851" x="7340600" y="4705350"/>
          <p14:tracePt t="281867" x="7353300" y="4692650"/>
          <p14:tracePt t="281883" x="7359650" y="4686300"/>
          <p14:tracePt t="281899" x="7366000" y="4679950"/>
          <p14:tracePt t="281917" x="7385050" y="4679950"/>
          <p14:tracePt t="281921" x="7404100" y="4673600"/>
          <p14:tracePt t="281932" x="7416800" y="4667250"/>
          <p14:tracePt t="281949" x="7429500" y="4641850"/>
          <p14:tracePt t="281967" x="7429500" y="4603750"/>
          <p14:tracePt t="281984" x="7410450" y="4552950"/>
          <p14:tracePt t="282000" x="7372350" y="4502150"/>
          <p14:tracePt t="282005" x="7340600" y="4470400"/>
          <p14:tracePt t="282016" x="7327900" y="4451350"/>
          <p14:tracePt t="282018" x="7289800" y="4432300"/>
          <p14:tracePt t="282033" x="7277100" y="4419600"/>
          <p14:tracePt t="282052" x="7207250" y="4394200"/>
          <p14:tracePt t="282067" x="7169150" y="4375150"/>
          <p14:tracePt t="282083" x="7131050" y="4368800"/>
          <p14:tracePt t="282100" x="7099300" y="4362450"/>
          <p14:tracePt t="282117" x="7016750" y="4362450"/>
          <p14:tracePt t="282133" x="6927850" y="4356100"/>
          <p14:tracePt t="282150" x="6877050" y="4349750"/>
          <p14:tracePt t="282167" x="6813550" y="4330700"/>
          <p14:tracePt t="282184" x="6750050" y="4318000"/>
          <p14:tracePt t="282188" x="6737350" y="4311650"/>
          <p14:tracePt t="282199" x="6718300" y="4305300"/>
          <p14:tracePt t="282217" x="6686550" y="4305300"/>
          <p14:tracePt t="282235" x="6661150" y="4305300"/>
          <p14:tracePt t="282251" x="6654800" y="4318000"/>
          <p14:tracePt t="282254" x="6648450" y="4330700"/>
          <p14:tracePt t="282268" x="6635750" y="4381500"/>
          <p14:tracePt t="282286" x="6635750" y="4413250"/>
          <p14:tracePt t="282299" x="6635750" y="4451350"/>
          <p14:tracePt t="282319" x="6635750" y="4470400"/>
          <p14:tracePt t="282335" x="6635750" y="4489450"/>
          <p14:tracePt t="282353" x="6635750" y="4508500"/>
          <p14:tracePt t="282368" x="6635750" y="4533900"/>
          <p14:tracePt t="282384" x="6686550" y="4584700"/>
          <p14:tracePt t="282389" x="6737350" y="4629150"/>
          <p14:tracePt t="282399" x="6788150" y="4660900"/>
          <p14:tracePt t="282417" x="6934200" y="4737100"/>
          <p14:tracePt t="282433" x="7067550" y="4794250"/>
          <p14:tracePt t="282451" x="7150100" y="4813300"/>
          <p14:tracePt t="282466" x="7194550" y="4813300"/>
          <p14:tracePt t="282483" x="7251700" y="4800600"/>
          <p14:tracePt t="282501" x="7340600" y="4768850"/>
          <p14:tracePt t="282517" x="7378700" y="4756150"/>
          <p14:tracePt t="282521" x="7410450" y="4743450"/>
          <p14:tracePt t="282533" x="7461250" y="4737100"/>
          <p14:tracePt t="282551" x="7493000" y="4730750"/>
          <p14:tracePt t="282567" x="7518400" y="4724400"/>
          <p14:tracePt t="282583" x="7531100" y="4718050"/>
          <p14:tracePt t="282618" x="7537450" y="4711700"/>
          <p14:tracePt t="282634" x="7537450" y="4705350"/>
          <p14:tracePt t="282961" x="7537450" y="4711700"/>
          <p14:tracePt t="282969" x="7531100" y="4711700"/>
          <p14:tracePt t="282984" x="7518400" y="4711700"/>
          <p14:tracePt t="283104" x="7518400" y="4718050"/>
          <p14:tracePt t="283241" x="7512050" y="4711700"/>
          <p14:tracePt t="283259" x="7512050" y="4705350"/>
          <p14:tracePt t="283274" x="7512050" y="4699000"/>
          <p14:tracePt t="283283" x="7505700" y="4699000"/>
          <p14:tracePt t="283302" x="7505700" y="4692650"/>
          <p14:tracePt t="283431" x="7499350" y="4692650"/>
          <p14:tracePt t="283437" x="7499350" y="4699000"/>
          <p14:tracePt t="283463" x="7493000" y="4699000"/>
          <p14:tracePt t="283471" x="7493000" y="4705350"/>
          <p14:tracePt t="283503" x="7486650" y="4705350"/>
          <p14:tracePt t="283519" x="7486650" y="4699000"/>
          <p14:tracePt t="283535" x="7486650" y="4692650"/>
          <p14:tracePt t="283925" x="7480300" y="4692650"/>
          <p14:tracePt t="283940" x="7473950" y="4692650"/>
          <p14:tracePt t="283968" x="7467600" y="4686300"/>
          <p14:tracePt t="283982" x="7467600" y="4679950"/>
          <p14:tracePt t="283991" x="7454900" y="4673600"/>
          <p14:tracePt t="284001" x="7448550" y="4667250"/>
          <p14:tracePt t="284019" x="7435850" y="4654550"/>
          <p14:tracePt t="284037" x="7423150" y="4648200"/>
          <p14:tracePt t="284053" x="7416800" y="4648200"/>
          <p14:tracePt t="284068" x="7416800" y="4641850"/>
          <p14:tracePt t="284087" x="7391400" y="4641850"/>
          <p14:tracePt t="284093" x="7378700" y="4635500"/>
          <p14:tracePt t="284118" x="7340600" y="4616450"/>
          <p14:tracePt t="284135" x="7289800" y="4591050"/>
          <p14:tracePt t="284152" x="7245350" y="4572000"/>
          <p14:tracePt t="284169" x="7200900" y="4552950"/>
          <p14:tracePt t="284187" x="7156450" y="4533900"/>
          <p14:tracePt t="284203" x="7137400" y="4527550"/>
          <p14:tracePt t="284253" x="7086600" y="4527550"/>
          <p14:tracePt t="284269" x="7010400" y="4546600"/>
          <p14:tracePt t="284284" x="6889750" y="4565650"/>
          <p14:tracePt t="284303" x="6794500" y="4572000"/>
          <p14:tracePt t="284319" x="6724650" y="4578350"/>
          <p14:tracePt t="284336" x="6705600" y="4578350"/>
          <p14:tracePt t="284352" x="6699250" y="4578350"/>
          <p14:tracePt t="287559" x="6692900" y="4572000"/>
          <p14:tracePt t="287566" x="6667500" y="4546600"/>
          <p14:tracePt t="287571" x="6629400" y="4521200"/>
          <p14:tracePt t="287587" x="6527800" y="4502150"/>
          <p14:tracePt t="287605" x="6445250" y="4508500"/>
          <p14:tracePt t="287622" x="6419850" y="4514850"/>
          <p14:tracePt t="287637" x="6419850" y="4533900"/>
          <p14:tracePt t="287654" x="6394450" y="4565650"/>
          <p14:tracePt t="287672" x="6311900" y="4603750"/>
          <p14:tracePt t="287688" x="6165850" y="4629150"/>
          <p14:tracePt t="287705" x="5937250" y="4686300"/>
          <p14:tracePt t="287722" x="5715000" y="4762500"/>
          <p14:tracePt t="287739" x="5537200" y="4800600"/>
          <p14:tracePt t="287757" x="5461000" y="4819650"/>
          <p14:tracePt t="287771" x="5435600" y="4819650"/>
          <p14:tracePt t="287774" x="5397500" y="4832350"/>
          <p14:tracePt t="287789" x="5340350" y="4857750"/>
          <p14:tracePt t="287804" x="5245100" y="4914900"/>
          <p14:tracePt t="287823" x="5137150" y="4972050"/>
          <p14:tracePt t="287828" x="5092700" y="4991100"/>
          <p14:tracePt t="287838" x="5054600" y="5010150"/>
          <p14:tracePt t="287854" x="5003800" y="5041900"/>
          <p14:tracePt t="287872" x="4972050" y="5060950"/>
          <p14:tracePt t="287889" x="4953000" y="5073650"/>
          <p14:tracePt t="287905" x="4946650" y="5080000"/>
          <p14:tracePt t="287923" x="4914900" y="5099050"/>
          <p14:tracePt t="287939" x="4851400" y="5124450"/>
          <p14:tracePt t="287956" x="4711700" y="5143500"/>
          <p14:tracePt t="287960" x="4603750" y="5143500"/>
          <p14:tracePt t="287971" x="4527550" y="5143500"/>
          <p14:tracePt t="287974" x="4425950" y="5143500"/>
          <p14:tracePt t="287988" x="4368800" y="5137150"/>
          <p14:tracePt t="288006" x="4254500" y="5118100"/>
          <p14:tracePt t="288024" x="4165600" y="5073650"/>
          <p14:tracePt t="288039" x="4152900" y="5060950"/>
          <p14:tracePt t="288055" x="4127500" y="5054600"/>
          <p14:tracePt t="288073" x="4089400" y="5048250"/>
          <p14:tracePt t="288088" x="3994150" y="5054600"/>
          <p14:tracePt t="288105" x="3879850" y="5054600"/>
          <p14:tracePt t="288122" x="3803650" y="5048250"/>
          <p14:tracePt t="288139" x="3797300" y="5048250"/>
          <p14:tracePt t="288172" x="3803650" y="5048250"/>
          <p14:tracePt t="288190" x="3810000" y="5048250"/>
          <p14:tracePt t="288222" x="3810000" y="5060950"/>
          <p14:tracePt t="288240" x="3810000" y="5086350"/>
          <p14:tracePt t="288256" x="3790950" y="5130800"/>
          <p14:tracePt t="288272" x="3778250" y="5143500"/>
          <p14:tracePt t="288290" x="3778250" y="5149850"/>
          <p14:tracePt t="288340" x="3778250" y="5156200"/>
          <p14:tracePt t="288348" x="3778250" y="5181600"/>
          <p14:tracePt t="288354" x="3778250" y="5194300"/>
          <p14:tracePt t="288373" x="3771900" y="5302250"/>
          <p14:tracePt t="288391" x="3778250" y="5346700"/>
          <p14:tracePt t="288405" x="3816350" y="5314950"/>
          <p14:tracePt t="289347" x="3810000" y="5308600"/>
          <p14:tracePt t="289355" x="3797300" y="5308600"/>
          <p14:tracePt t="289359" x="3790950" y="5308600"/>
          <p14:tracePt t="289374" x="3784600" y="5308600"/>
          <p14:tracePt t="289391" x="3771900" y="5327650"/>
          <p14:tracePt t="289407" x="3771900" y="5353050"/>
          <p14:tracePt t="289412" x="3765550" y="5359400"/>
          <p14:tracePt t="289422" x="3765550" y="5365750"/>
          <p14:tracePt t="289424" x="3765550" y="5372100"/>
          <p14:tracePt t="289439" x="3765550" y="5384800"/>
          <p14:tracePt t="289457" x="3784600" y="5384800"/>
          <p14:tracePt t="289475" x="3810000" y="5365750"/>
          <p14:tracePt t="289490" x="3854450" y="5346700"/>
          <p14:tracePt t="289506" x="3886200" y="5340350"/>
          <p14:tracePt t="289524" x="3924300" y="5346700"/>
          <p14:tracePt t="289540" x="4006850" y="5359400"/>
          <p14:tracePt t="289556" x="4133850" y="5372100"/>
          <p14:tracePt t="289572" x="4330700" y="5378450"/>
          <p14:tracePt t="289590" x="4578350" y="5346700"/>
          <p14:tracePt t="289607" x="4800600" y="5295900"/>
          <p14:tracePt t="289623" x="5016500" y="5245100"/>
          <p14:tracePt t="289641" x="5181600" y="5226050"/>
          <p14:tracePt t="289644" x="5270500" y="5226050"/>
          <p14:tracePt t="289656" x="5365750" y="5226050"/>
          <p14:tracePt t="289660" x="5530850" y="5245100"/>
          <p14:tracePt t="289674" x="5651500" y="5257800"/>
          <p14:tracePt t="289677" x="5784850" y="5264150"/>
          <p14:tracePt t="289689" x="6064250" y="5264150"/>
          <p14:tracePt t="289707" x="6318250" y="5238750"/>
          <p14:tracePt t="289724" x="6546850" y="5187950"/>
          <p14:tracePt t="289740" x="6623050" y="5156200"/>
          <p14:tracePt t="289757" x="6654800" y="5143500"/>
          <p14:tracePt t="289773" x="6680200" y="5137150"/>
          <p14:tracePt t="289790" x="6711950" y="5137150"/>
          <p14:tracePt t="289807" x="6743700" y="5137150"/>
          <p14:tracePt t="289824" x="6756400" y="5130800"/>
          <p14:tracePt t="289841" x="6762750" y="5118100"/>
          <p14:tracePt t="289857" x="6762750" y="5073650"/>
          <p14:tracePt t="289861" x="6762750" y="5048250"/>
          <p14:tracePt t="289873" x="6762750" y="5016500"/>
          <p14:tracePt t="289875" x="6775450" y="4965700"/>
          <p14:tracePt t="289889" x="6781800" y="4933950"/>
          <p14:tracePt t="289891" x="6794500" y="4908550"/>
          <p14:tracePt t="289906" x="6807200" y="4883150"/>
          <p14:tracePt t="289923" x="6832600" y="4832350"/>
          <p14:tracePt t="289926" x="6851650" y="4813300"/>
          <p14:tracePt t="289940" x="6864350" y="4781550"/>
          <p14:tracePt t="289957" x="6870700" y="4756150"/>
          <p14:tracePt t="289974" x="6870700" y="4743450"/>
          <p14:tracePt t="289990" x="6851650" y="4730750"/>
          <p14:tracePt t="290007" x="6800850" y="4718050"/>
          <p14:tracePt t="290024" x="6743700" y="4705350"/>
          <p14:tracePt t="290041" x="6680200" y="4686300"/>
          <p14:tracePt t="290057" x="6623050" y="4667250"/>
          <p14:tracePt t="290073" x="6553200" y="4648200"/>
          <p14:tracePt t="290090" x="6521450" y="4641850"/>
          <p14:tracePt t="290108" x="6502400" y="4641850"/>
          <p14:tracePt t="290124" x="6496050" y="4641850"/>
          <p14:tracePt t="290141" x="6483350" y="4667250"/>
          <p14:tracePt t="290160" x="6464300" y="4692650"/>
          <p14:tracePt t="290175" x="6432550" y="4730750"/>
          <p14:tracePt t="290191" x="6400800" y="4762500"/>
          <p14:tracePt t="290207" x="6362700" y="4787900"/>
          <p14:tracePt t="290224" x="6311900" y="4813300"/>
          <p14:tracePt t="290240" x="6273800" y="4832350"/>
          <p14:tracePt t="290257" x="6267450" y="4838700"/>
          <p14:tracePt t="290353" x="6267450" y="4845050"/>
          <p14:tracePt t="290362" x="6267450" y="4851400"/>
          <p14:tracePt t="290375" x="6267450" y="4857750"/>
          <p14:tracePt t="290391" x="6267450" y="4883150"/>
          <p14:tracePt t="290482" x="6267450" y="4889500"/>
          <p14:tracePt t="290489" x="6280150" y="4889500"/>
          <p14:tracePt t="290507" x="6350000" y="4908550"/>
          <p14:tracePt t="290524" x="6419850" y="4927600"/>
          <p14:tracePt t="290541" x="6483350" y="4940300"/>
          <p14:tracePt t="290557" x="6508750" y="4946650"/>
          <p14:tracePt t="290573" x="6515100" y="4946650"/>
          <p14:tracePt t="290591" x="6521450" y="4946650"/>
          <p14:tracePt t="290594" x="6534150" y="4946650"/>
          <p14:tracePt t="290606" x="6546850" y="4946650"/>
          <p14:tracePt t="290624" x="6578600" y="4946650"/>
          <p14:tracePt t="290642" x="6597650" y="4946650"/>
          <p14:tracePt t="290658" x="6610350" y="4940300"/>
          <p14:tracePt t="290674" x="6623050" y="4940300"/>
          <p14:tracePt t="290691" x="6642100" y="4933950"/>
          <p14:tracePt t="290707" x="6654800" y="4933950"/>
          <p14:tracePt t="291279" x="6654800" y="4940300"/>
          <p14:tracePt t="291368" x="6648450" y="4940300"/>
          <p14:tracePt t="291379" x="6635750" y="4940300"/>
          <p14:tracePt t="291394" x="6584950" y="4946650"/>
          <p14:tracePt t="291409" x="6527800" y="4946650"/>
          <p14:tracePt t="291425" x="6470650" y="4959350"/>
          <p14:tracePt t="291442" x="6432550" y="4965700"/>
          <p14:tracePt t="291459" x="6413500" y="4972050"/>
          <p14:tracePt t="291474" x="6394450" y="4978400"/>
          <p14:tracePt t="291492" x="6350000" y="4984750"/>
          <p14:tracePt t="291509" x="6305550" y="4991100"/>
          <p14:tracePt t="291525" x="6229350" y="4991100"/>
          <p14:tracePt t="291542" x="6153150" y="4997450"/>
          <p14:tracePt t="291558" x="6057900" y="5003800"/>
          <p14:tracePt t="291561" x="6019800" y="5003800"/>
          <p14:tracePt t="291574" x="5988050" y="5010150"/>
          <p14:tracePt t="291576" x="5962650" y="5010150"/>
          <p14:tracePt t="291592" x="5930900" y="5016500"/>
          <p14:tracePt t="291609" x="5899150" y="5022850"/>
          <p14:tracePt t="291625" x="5835650" y="5022850"/>
          <p14:tracePt t="291642" x="5721350" y="5029200"/>
          <p14:tracePt t="291660" x="5568950" y="5029200"/>
          <p14:tracePt t="291676" x="5378450" y="5035550"/>
          <p14:tracePt t="291692" x="5194300" y="5035550"/>
          <p14:tracePt t="291709" x="5048250" y="5035550"/>
          <p14:tracePt t="291725" x="4902200" y="5035550"/>
          <p14:tracePt t="291742" x="4806950" y="5029200"/>
          <p14:tracePt t="291758" x="4673600" y="5029200"/>
          <p14:tracePt t="291775" x="4508500" y="5029200"/>
          <p14:tracePt t="291781" x="4400550" y="5035550"/>
          <p14:tracePt t="291791" x="4324350" y="5035550"/>
          <p14:tracePt t="291809" x="4114800" y="5060950"/>
          <p14:tracePt t="291826" x="3898900" y="5080000"/>
          <p14:tracePt t="291841" x="3829050" y="5092700"/>
          <p14:tracePt t="291842" x="3790950" y="5099050"/>
          <p14:tracePt t="291857" x="3765550" y="5099050"/>
          <p14:tracePt t="291875" x="3752850" y="5105400"/>
          <p14:tracePt t="291896" x="3714750" y="5118100"/>
          <p14:tracePt t="291908" x="3644900" y="5130800"/>
          <p14:tracePt t="291924" x="3536950" y="5130800"/>
          <p14:tracePt t="291942" x="3416300" y="5130800"/>
          <p14:tracePt t="291959" x="3346450" y="5130800"/>
          <p14:tracePt t="291975" x="3327400" y="5130800"/>
          <p14:tracePt t="292061" x="3321050" y="5130800"/>
          <p14:tracePt t="292142" x="3321050" y="5124450"/>
          <p14:tracePt t="292150" x="3321050" y="5118100"/>
          <p14:tracePt t="292158" x="3327400" y="5111750"/>
          <p14:tracePt t="292176" x="3327400" y="5099050"/>
          <p14:tracePt t="292191" x="3333750" y="5086350"/>
          <p14:tracePt t="292209" x="3333750" y="5080000"/>
          <p14:tracePt t="292243" x="3333750" y="5073650"/>
          <p14:tracePt t="292259" x="3333750" y="5060950"/>
          <p14:tracePt t="292274" x="3340100" y="5054600"/>
          <p14:tracePt t="292278" x="3340100" y="5048250"/>
          <p14:tracePt t="292291" x="3346450" y="5048250"/>
          <p14:tracePt t="292293" x="3346450" y="5041900"/>
          <p14:tracePt t="292308" x="3346450" y="5035550"/>
          <p14:tracePt t="292309" x="3352800" y="5029200"/>
          <p14:tracePt t="292326" x="3352800" y="5022850"/>
          <p14:tracePt t="292342" x="3352800" y="5016500"/>
          <p14:tracePt t="292361" x="3359150" y="5010150"/>
          <p14:tracePt t="292379" x="3365500" y="5003800"/>
          <p14:tracePt t="292391" x="3378200" y="4991100"/>
          <p14:tracePt t="292408" x="3397250" y="4965700"/>
          <p14:tracePt t="292426" x="3409950" y="4946650"/>
          <p14:tracePt t="292442" x="3441700" y="4914900"/>
          <p14:tracePt t="292447" x="3454400" y="4902200"/>
          <p14:tracePt t="292458" x="3467100" y="4889500"/>
          <p14:tracePt t="292476" x="3492500" y="4870450"/>
          <p14:tracePt t="292493" x="3517900" y="4851400"/>
          <p14:tracePt t="292511" x="3549650" y="4838700"/>
          <p14:tracePt t="292525" x="3568700" y="4832350"/>
          <p14:tracePt t="292529" x="3581400" y="4832350"/>
          <p14:tracePt t="292542" x="3613150" y="4832350"/>
          <p14:tracePt t="292559" x="3676650" y="4838700"/>
          <p14:tracePt t="292577" x="3822700" y="4864100"/>
          <p14:tracePt t="292592" x="3892550" y="4883150"/>
          <p14:tracePt t="292609" x="3911600" y="4889500"/>
          <p14:tracePt t="292625" x="3917950" y="4889500"/>
          <p14:tracePt t="292667" x="3924300" y="4889500"/>
          <p14:tracePt t="292681" x="3930650" y="4889500"/>
          <p14:tracePt t="292691" x="3937000" y="4889500"/>
          <p14:tracePt t="292708" x="3949700" y="4889500"/>
          <p14:tracePt t="292726" x="3975100" y="4902200"/>
          <p14:tracePt t="292741" x="4000500" y="4914900"/>
          <p14:tracePt t="292758" x="4013200" y="4921250"/>
          <p14:tracePt t="292762" x="4013200" y="4927600"/>
          <p14:tracePt t="292778" x="4013200" y="4933950"/>
          <p14:tracePt t="292876" x="4013200" y="4940300"/>
          <p14:tracePt t="292884" x="4006850" y="4946650"/>
          <p14:tracePt t="292891" x="4000500" y="4946650"/>
          <p14:tracePt t="292909" x="3981450" y="4959350"/>
          <p14:tracePt t="292926" x="3968750" y="4959350"/>
          <p14:tracePt t="292993" x="3968750" y="4953000"/>
          <p14:tracePt t="293010" x="3968750" y="4940300"/>
          <p14:tracePt t="293027" x="3968750" y="4927600"/>
          <p14:tracePt t="293032" x="3975100" y="4927600"/>
          <p14:tracePt t="293042" x="3981450" y="4921250"/>
          <p14:tracePt t="293043" x="3987800" y="4921250"/>
          <p14:tracePt t="293060" x="4006850" y="4921250"/>
          <p14:tracePt t="293076" x="4076700" y="4921250"/>
          <p14:tracePt t="293094" x="4191000" y="4921250"/>
          <p14:tracePt t="293109" x="4324350" y="4927600"/>
          <p14:tracePt t="293127" x="4470400" y="4927600"/>
          <p14:tracePt t="293143" x="4635500" y="4921250"/>
          <p14:tracePt t="293160" x="4756150" y="4895850"/>
          <p14:tracePt t="293176" x="4781550" y="4889500"/>
          <p14:tracePt t="293192" x="4781550" y="4876800"/>
          <p14:tracePt t="293210" x="4781550" y="4870450"/>
          <p14:tracePt t="293336" x="4800600" y="4870450"/>
          <p14:tracePt t="293346" x="4826000" y="4870450"/>
          <p14:tracePt t="293349" x="4870450" y="4870450"/>
          <p14:tracePt t="293359" x="4940300" y="4870450"/>
          <p14:tracePt t="293377" x="5105400" y="4876800"/>
          <p14:tracePt t="293394" x="5289550" y="4876800"/>
          <p14:tracePt t="293409" x="5391150" y="4870450"/>
          <p14:tracePt t="293426" x="5435600" y="4857750"/>
          <p14:tracePt t="293429" x="5448300" y="4851400"/>
          <p14:tracePt t="293442" x="5454650" y="4851400"/>
          <p14:tracePt t="293461" x="5467350" y="4845050"/>
          <p14:tracePt t="293480" x="5499100" y="4838700"/>
          <p14:tracePt t="293492" x="5518150" y="4838700"/>
          <p14:tracePt t="293495" x="5549900" y="4838700"/>
          <p14:tracePt t="293511" x="5600700" y="4838700"/>
          <p14:tracePt t="293527" x="5645150" y="4838700"/>
          <p14:tracePt t="293544" x="5670550" y="4832350"/>
          <p14:tracePt t="293564" x="5670550" y="4826000"/>
          <p14:tracePt t="293594" x="5670550" y="4819650"/>
          <p14:tracePt t="293611" x="5670550" y="4806950"/>
          <p14:tracePt t="293627" x="5670550" y="4794250"/>
          <p14:tracePt t="293643" x="5657850" y="4775200"/>
          <p14:tracePt t="293660" x="5651500" y="4756150"/>
          <p14:tracePt t="293676" x="5632450" y="4737100"/>
          <p14:tracePt t="293694" x="5613400" y="4718050"/>
          <p14:tracePt t="293697" x="5600700" y="4705350"/>
          <p14:tracePt t="293710" x="5588000" y="4699000"/>
          <p14:tracePt t="293727" x="5537200" y="4673600"/>
          <p14:tracePt t="293742" x="5511800" y="4660900"/>
          <p14:tracePt t="293744" x="5486400" y="4654550"/>
          <p14:tracePt t="293760" x="5422900" y="4635500"/>
          <p14:tracePt t="293777" x="5353050" y="4622800"/>
          <p14:tracePt t="293792" x="5289550" y="4610100"/>
          <p14:tracePt t="293811" x="5251450" y="4603750"/>
          <p14:tracePt t="293827" x="5226050" y="4603750"/>
          <p14:tracePt t="293844" x="5213350" y="4603750"/>
          <p14:tracePt t="293860" x="5194300" y="4603750"/>
          <p14:tracePt t="293865" x="5187950" y="4603750"/>
          <p14:tracePt t="293876" x="5181600" y="4603750"/>
          <p14:tracePt t="293892" x="5168900" y="4603750"/>
          <p14:tracePt t="293911" x="5149850" y="4603750"/>
          <p14:tracePt t="293928" x="5118100" y="4610100"/>
          <p14:tracePt t="293944" x="5092700" y="4616450"/>
          <p14:tracePt t="293960" x="5073650" y="4622800"/>
          <p14:tracePt t="293976" x="5067300" y="4622800"/>
          <p14:tracePt t="293978" x="5067300" y="4629150"/>
          <p14:tracePt t="293995" x="5060950" y="4654550"/>
          <p14:tracePt t="294010" x="5060950" y="4699000"/>
          <p14:tracePt t="294027" x="5080000" y="4737100"/>
          <p14:tracePt t="294044" x="5111750" y="4775200"/>
          <p14:tracePt t="294060" x="5137150" y="4794250"/>
          <p14:tracePt t="294076" x="5156200" y="4806950"/>
          <p14:tracePt t="294093" x="5207000" y="4832350"/>
          <p14:tracePt t="294111" x="5283200" y="4851400"/>
          <p14:tracePt t="294127" x="5378450" y="4870450"/>
          <p14:tracePt t="294144" x="5448300" y="4876800"/>
          <p14:tracePt t="294161" x="5505450" y="4889500"/>
          <p14:tracePt t="294177" x="5549900" y="4889500"/>
          <p14:tracePt t="294194" x="5581650" y="4889500"/>
          <p14:tracePt t="294209" x="5607050" y="4889500"/>
          <p14:tracePt t="294214" x="5626100" y="4883150"/>
          <p14:tracePt t="294226" x="5638800" y="4870450"/>
          <p14:tracePt t="294229" x="5657850" y="4864100"/>
          <p14:tracePt t="294243" x="5670550" y="4857750"/>
          <p14:tracePt t="294260" x="5683250" y="4845050"/>
          <p14:tracePt t="294277" x="5689600" y="4845050"/>
          <p14:tracePt t="294387" x="5683250" y="4838700"/>
          <p14:tracePt t="294397" x="5676900" y="4832350"/>
          <p14:tracePt t="294409" x="5651500" y="4819650"/>
          <p14:tracePt t="294428" x="5632450" y="4806950"/>
          <p14:tracePt t="294445" x="5613400" y="4800600"/>
          <p14:tracePt t="294461" x="5607050" y="4800600"/>
          <p14:tracePt t="294478" x="5600700" y="4800600"/>
          <p14:tracePt t="294494" x="5594350" y="4800600"/>
          <p14:tracePt t="294511" x="5588000" y="4800600"/>
          <p14:tracePt t="294516" x="5581650" y="4800600"/>
          <p14:tracePt t="294526" x="5575300" y="4800600"/>
          <p14:tracePt t="294562" x="5594350" y="4813300"/>
          <p14:tracePt t="294578" x="5645150" y="4832350"/>
          <p14:tracePt t="294593" x="5689600" y="4845050"/>
          <p14:tracePt t="294611" x="5702300" y="4851400"/>
          <p14:tracePt t="294673" x="5702300" y="4845050"/>
          <p14:tracePt t="294851" x="5708650" y="4845050"/>
          <p14:tracePt t="294860" x="5715000" y="4845050"/>
          <p14:tracePt t="294864" x="5740400" y="4851400"/>
          <p14:tracePt t="294877" x="5759450" y="4857750"/>
          <p14:tracePt t="294895" x="5784850" y="4864100"/>
          <p14:tracePt t="294912" x="5803900" y="4864100"/>
          <p14:tracePt t="294927" x="5810250" y="4870450"/>
          <p14:tracePt t="294930" x="5816600" y="4870450"/>
          <p14:tracePt t="294987" x="5822950" y="4870450"/>
          <p14:tracePt t="294997" x="5829300" y="4870450"/>
          <p14:tracePt t="295012" x="5861050" y="4870450"/>
          <p14:tracePt t="295028" x="5899150" y="4870450"/>
          <p14:tracePt t="295045" x="5918200" y="4870450"/>
          <p14:tracePt t="295060" x="5930900" y="4870450"/>
          <p14:tracePt t="295077" x="5943600" y="4864100"/>
          <p14:tracePt t="295094" x="5962650" y="4864100"/>
          <p14:tracePt t="295112" x="5981700" y="4857750"/>
          <p14:tracePt t="295128" x="5988050" y="4851400"/>
          <p14:tracePt t="295145" x="5994400" y="4832350"/>
          <p14:tracePt t="295162" x="6000750" y="4832350"/>
          <p14:tracePt t="295230" x="5994400" y="4826000"/>
          <p14:tracePt t="295238" x="5994400" y="4819650"/>
          <p14:tracePt t="295246" x="5988050" y="4819650"/>
          <p14:tracePt t="295261" x="5981700" y="4813300"/>
          <p14:tracePt t="295278" x="5969000" y="4800600"/>
          <p14:tracePt t="295295" x="5949950" y="4781550"/>
          <p14:tracePt t="295311" x="5937250" y="4775200"/>
          <p14:tracePt t="295328" x="5911850" y="4768850"/>
          <p14:tracePt t="295345" x="5899150" y="4762500"/>
          <p14:tracePt t="295362" x="5886450" y="4762500"/>
          <p14:tracePt t="295395" x="5873750" y="4756150"/>
          <p14:tracePt t="295411" x="5867400" y="4756150"/>
          <p14:tracePt t="295427" x="5854700" y="4749800"/>
          <p14:tracePt t="295444" x="5848350" y="4749800"/>
          <p14:tracePt t="295463" x="5829300" y="4743450"/>
          <p14:tracePt t="295478" x="5822950" y="4743450"/>
          <p14:tracePt t="295495" x="5816600" y="4743450"/>
          <p14:tracePt t="295512" x="5791200" y="4743450"/>
          <p14:tracePt t="295527" x="5759450" y="4743450"/>
          <p14:tracePt t="295545" x="5727700" y="4743450"/>
          <p14:tracePt t="295562" x="5695950" y="4743450"/>
          <p14:tracePt t="295579" x="5683250" y="4743450"/>
          <p14:tracePt t="295612" x="5676900" y="4743450"/>
          <p14:tracePt t="295629" x="5670550" y="4762500"/>
          <p14:tracePt t="295646" x="5670550" y="4794250"/>
          <p14:tracePt t="295663" x="5670550" y="4806950"/>
          <p14:tracePt t="295678" x="5670550" y="4819650"/>
          <p14:tracePt t="295694" x="5670550" y="4826000"/>
          <p14:tracePt t="295712" x="5676900" y="4832350"/>
          <p14:tracePt t="295729" x="5683250" y="4845050"/>
          <p14:tracePt t="295744" x="5715000" y="4870450"/>
          <p14:tracePt t="295761" x="5772150" y="4895850"/>
          <p14:tracePt t="295778" x="5829300" y="4921250"/>
          <p14:tracePt t="295795" x="5861050" y="4940300"/>
          <p14:tracePt t="295812" x="5873750" y="4946650"/>
          <p14:tracePt t="296731" x="5880100" y="4946650"/>
          <p14:tracePt t="296736" x="5886450" y="4946650"/>
          <p14:tracePt t="296745" x="5911850" y="4933950"/>
          <p14:tracePt t="296763" x="5969000" y="4914900"/>
          <p14:tracePt t="296780" x="6038850" y="4908550"/>
          <p14:tracePt t="296796" x="6115050" y="4895850"/>
          <p14:tracePt t="296802" x="6153150" y="4889500"/>
          <p14:tracePt t="296812" x="6178550" y="4883150"/>
          <p14:tracePt t="296814" x="6210300" y="4876800"/>
          <p14:tracePt t="296829" x="6248400" y="4870450"/>
          <p14:tracePt t="296847" x="6381750" y="4864100"/>
          <p14:tracePt t="296863" x="6508750" y="4864100"/>
          <p14:tracePt t="296879" x="6667500" y="4876800"/>
          <p14:tracePt t="296896" x="6851650" y="4902200"/>
          <p14:tracePt t="296913" x="6972300" y="4914900"/>
          <p14:tracePt t="296929" x="7067550" y="4914900"/>
          <p14:tracePt t="296946" x="7092950" y="4914900"/>
          <p14:tracePt t="296963" x="7099300" y="4914900"/>
          <p14:tracePt t="296980" x="7105650" y="4914900"/>
          <p14:tracePt t="296995" x="7124700" y="4908550"/>
          <p14:tracePt t="297012" x="7181850" y="4914900"/>
          <p14:tracePt t="297030" x="7264400" y="4933950"/>
          <p14:tracePt t="297047" x="7366000" y="4959350"/>
          <p14:tracePt t="297063" x="7435850" y="4965700"/>
          <p14:tracePt t="297068" x="7442200" y="4965700"/>
          <p14:tracePt t="297078" x="7448550" y="4965700"/>
          <p14:tracePt t="297096" x="7454900" y="4965700"/>
          <p14:tracePt t="297113" x="7473950" y="4965700"/>
          <p14:tracePt t="297130" x="7480300" y="4959350"/>
          <p14:tracePt t="297146" x="7499350" y="4959350"/>
          <p14:tracePt t="297163" x="7524750" y="4959350"/>
          <p14:tracePt t="297180" x="7556500" y="4959350"/>
          <p14:tracePt t="297196" x="7569200" y="4959350"/>
          <p14:tracePt t="297230" x="7569200" y="4965700"/>
          <p14:tracePt t="297247" x="7569200" y="4972050"/>
          <p14:tracePt t="297286" x="7581900" y="4972050"/>
          <p14:tracePt t="297295" x="7588250" y="4972050"/>
          <p14:tracePt t="297313" x="7645400" y="4953000"/>
          <p14:tracePt t="297330" x="7664450" y="4953000"/>
          <p14:tracePt t="297347" x="7689850" y="4946650"/>
          <p14:tracePt t="297363" x="7721600" y="4940300"/>
          <p14:tracePt t="297364" x="7727950" y="4933950"/>
          <p14:tracePt t="297380" x="7747000" y="4927600"/>
          <p14:tracePt t="297396" x="7759700" y="4921250"/>
          <p14:tracePt t="297413" x="7772400" y="4914900"/>
          <p14:tracePt t="297430" x="7785100" y="4902200"/>
          <p14:tracePt t="297446" x="7804150" y="4895850"/>
          <p14:tracePt t="297462" x="7804150" y="4889500"/>
          <p14:tracePt t="297480" x="7791450" y="4883150"/>
          <p14:tracePt t="297496" x="7747000" y="4883150"/>
          <p14:tracePt t="297514" x="7715250" y="4876800"/>
          <p14:tracePt t="298704" x="7727950" y="4864100"/>
          <p14:tracePt t="298719" x="7791450" y="4845050"/>
          <p14:tracePt t="298727" x="7848600" y="4838700"/>
          <p14:tracePt t="298736" x="7918450" y="4832350"/>
          <p14:tracePt t="298746" x="8007350" y="4832350"/>
          <p14:tracePt t="298766" x="8235950" y="4857750"/>
          <p14:tracePt t="298782" x="8274050" y="4851400"/>
          <p14:tracePt t="298799" x="8286750" y="4845050"/>
          <p14:tracePt t="298813" x="8305800" y="4838700"/>
          <p14:tracePt t="298830" x="8337550" y="4832350"/>
          <p14:tracePt t="298848" x="8375650" y="4832350"/>
          <p14:tracePt t="298864" x="8432800" y="4832350"/>
          <p14:tracePt t="298881" x="8483600" y="4832350"/>
          <p14:tracePt t="298898" x="8566150" y="4838700"/>
          <p14:tracePt t="298914" x="8661400" y="4845050"/>
          <p14:tracePt t="298931" x="8763000" y="4845050"/>
          <p14:tracePt t="298948" x="8832850" y="4838700"/>
          <p14:tracePt t="298963" x="8858250" y="4832350"/>
          <p14:tracePt t="298998" x="8864600" y="4832350"/>
          <p14:tracePt t="299015" x="8870950" y="4832350"/>
          <p14:tracePt t="299031" x="8915400" y="4826000"/>
          <p14:tracePt t="299049" x="8947150" y="4819650"/>
          <p14:tracePt t="299065" x="8991600" y="4819650"/>
          <p14:tracePt t="299080" x="9023350" y="4806950"/>
          <p14:tracePt t="299098" x="9036050" y="4806950"/>
          <p14:tracePt t="299115" x="9048750" y="4800600"/>
          <p14:tracePt t="299131" x="9055100" y="4787900"/>
          <p14:tracePt t="299147" x="9061450" y="4781550"/>
          <p14:tracePt t="299167" x="9086850" y="4762500"/>
          <p14:tracePt t="299182" x="9105900" y="4756150"/>
          <p14:tracePt t="299198" x="9118600" y="4743450"/>
          <p14:tracePt t="299214" x="9131300" y="4737100"/>
          <p14:tracePt t="299218" x="9131300" y="4730750"/>
          <p14:tracePt t="299231" x="9137650" y="4724400"/>
          <p14:tracePt t="299249" x="9163050" y="4692650"/>
          <p14:tracePt t="299266" x="9175750" y="4673600"/>
          <p14:tracePt t="299282" x="9188450" y="4654550"/>
          <p14:tracePt t="299298" x="9201150" y="4641850"/>
          <p14:tracePt t="299315" x="9207500" y="4641850"/>
          <p14:tracePt t="299332" x="9226550" y="4641850"/>
          <p14:tracePt t="299348" x="9283700" y="4654550"/>
          <p14:tracePt t="299365" x="9378950" y="4679950"/>
          <p14:tracePt t="299382" x="9537700" y="4711700"/>
          <p14:tracePt t="299397" x="9690100" y="4743450"/>
          <p14:tracePt t="299416" x="9785350" y="4768850"/>
          <p14:tracePt t="299432" x="9798050" y="4775200"/>
          <p14:tracePt t="299490" x="9798050" y="4781550"/>
          <p14:tracePt t="299497" x="9798050" y="4787900"/>
          <p14:tracePt t="299515" x="9804400" y="4794250"/>
          <p14:tracePt t="299601" x="9810750" y="4794250"/>
          <p14:tracePt t="299609" x="9810750" y="4800600"/>
          <p14:tracePt t="299615" x="9823450" y="4800600"/>
          <p14:tracePt t="299631" x="9855200" y="4806950"/>
          <p14:tracePt t="299650" x="9918700" y="4819650"/>
          <p14:tracePt t="299666" x="9944100" y="4819650"/>
          <p14:tracePt t="299720" x="9950450" y="4819650"/>
          <p14:tracePt t="299732" x="9956800" y="4819650"/>
          <p14:tracePt t="299751" x="9982200" y="4813300"/>
          <p14:tracePt t="299764" x="9994900" y="4813300"/>
          <p14:tracePt t="299782" x="10001250" y="4813300"/>
          <p14:tracePt t="299799" x="10007600" y="4806950"/>
          <p14:tracePt t="299816" x="10013950" y="4800600"/>
          <p14:tracePt t="299821" x="10020300" y="4800600"/>
          <p14:tracePt t="299831" x="10026650" y="4794250"/>
          <p14:tracePt t="299848" x="10039350" y="4787900"/>
          <p14:tracePt t="299866" x="10058400" y="4781550"/>
          <p14:tracePt t="299882" x="10071100" y="4775200"/>
          <p14:tracePt t="299899" x="10077450" y="4768850"/>
          <p14:tracePt t="299977" x="10083800" y="4768850"/>
          <p14:tracePt t="299991" x="10090150" y="4762500"/>
          <p14:tracePt t="300000" x="10096500" y="4756150"/>
          <p14:tracePt t="300110" x="10102850" y="4756150"/>
          <p14:tracePt t="300120" x="10128250" y="4756150"/>
          <p14:tracePt t="300133" x="10160000" y="4756150"/>
          <p14:tracePt t="300149" x="10172700" y="4762500"/>
          <p14:tracePt t="300251" x="10179050" y="4762500"/>
          <p14:tracePt t="300259" x="10185400" y="4762500"/>
          <p14:tracePt t="300264" x="10210800" y="4768850"/>
          <p14:tracePt t="300282" x="10274300" y="4781550"/>
          <p14:tracePt t="300299" x="10350500" y="4781550"/>
          <p14:tracePt t="300316" x="10394950" y="4775200"/>
          <p14:tracePt t="300332" x="10407650" y="4768850"/>
          <p14:tracePt t="300349" x="10420350" y="4756150"/>
          <p14:tracePt t="300366" x="10433050" y="4749800"/>
          <p14:tracePt t="300383" x="10445750" y="4743450"/>
          <p14:tracePt t="300399" x="10471150" y="4743450"/>
          <p14:tracePt t="300415" x="10502900" y="4743450"/>
          <p14:tracePt t="300419" x="10509250" y="4749800"/>
          <p14:tracePt t="300431" x="10528300" y="4756150"/>
          <p14:tracePt t="300432" x="10534650" y="4756150"/>
          <p14:tracePt t="300449" x="10541000" y="4762500"/>
          <p14:tracePt t="300541" x="10547350" y="4762500"/>
          <p14:tracePt t="300639" x="10541000" y="4762500"/>
          <p14:tracePt t="300649" x="10528300" y="4762500"/>
          <p14:tracePt t="300655" x="10521950" y="4762500"/>
          <p14:tracePt t="300665" x="10496550" y="4768850"/>
          <p14:tracePt t="300668" x="10490200" y="4775200"/>
          <p14:tracePt t="300682" x="10477500" y="4781550"/>
          <p14:tracePt t="300701" x="10464800" y="4787900"/>
          <p14:tracePt t="300747" x="10458450" y="4787900"/>
          <p14:tracePt t="300756" x="10452100" y="4794250"/>
          <p14:tracePt t="300765" x="10445750" y="4800600"/>
          <p14:tracePt t="300784" x="10407650" y="4806950"/>
          <p14:tracePt t="300790" x="10375900" y="4813300"/>
          <p14:tracePt t="300799" x="10350500" y="4813300"/>
          <p14:tracePt t="300816" x="10306050" y="4813300"/>
          <p14:tracePt t="300833" x="10267950" y="4813300"/>
          <p14:tracePt t="300867" x="10261600" y="4813300"/>
          <p14:tracePt t="300883" x="10248900" y="4813300"/>
          <p14:tracePt t="300898" x="10236200" y="4806950"/>
          <p14:tracePt t="300916" x="10198100" y="4800600"/>
          <p14:tracePt t="300933" x="10102850" y="4781550"/>
          <p14:tracePt t="300950" x="10052050" y="4775200"/>
          <p14:tracePt t="300965" x="10039350" y="4775200"/>
          <p14:tracePt t="301023" x="10033000" y="4768850"/>
          <p14:tracePt t="301031" x="10020300" y="4768850"/>
          <p14:tracePt t="301050" x="9975850" y="4762500"/>
          <p14:tracePt t="301067" x="9931400" y="4756150"/>
          <p14:tracePt t="301084" x="9886950" y="4749800"/>
          <p14:tracePt t="301101" x="9874250" y="4749800"/>
          <p14:tracePt t="301340" x="9861550" y="4756150"/>
          <p14:tracePt t="301348" x="9855200" y="4756150"/>
          <p14:tracePt t="301351" x="9842500" y="4762500"/>
          <p14:tracePt t="301366" x="9829800" y="4768850"/>
          <p14:tracePt t="301384" x="9798050" y="4775200"/>
          <p14:tracePt t="301401" x="9740900" y="4794250"/>
          <p14:tracePt t="301417" x="9696450" y="4806950"/>
          <p14:tracePt t="301436" x="9664700" y="4813300"/>
          <p14:tracePt t="301438" x="9645650" y="4819650"/>
          <p14:tracePt t="301449" x="9613900" y="4826000"/>
          <p14:tracePt t="301453" x="9594850" y="4832350"/>
          <p14:tracePt t="301466" x="9575800" y="4832350"/>
          <p14:tracePt t="301484" x="9569450" y="4832350"/>
          <p14:tracePt t="301579" x="9563100" y="4832350"/>
          <p14:tracePt t="301759" x="9563100" y="4838700"/>
          <p14:tracePt t="301784" x="9563100" y="4851400"/>
          <p14:tracePt t="301801" x="9563100" y="4857750"/>
          <p14:tracePt t="301817" x="9563100" y="4864100"/>
          <p14:tracePt t="301834" x="9563100" y="4876800"/>
          <p14:tracePt t="301851" x="9563100" y="4914900"/>
          <p14:tracePt t="301869" x="9556750" y="4953000"/>
          <p14:tracePt t="301882" x="9550400" y="4965700"/>
          <p14:tracePt t="301884" x="9544050" y="4978400"/>
          <p14:tracePt t="301901" x="9531350" y="4984750"/>
          <p14:tracePt t="301918" x="9525000" y="4991100"/>
          <p14:tracePt t="301951" x="9518650" y="4991100"/>
          <p14:tracePt t="301967" x="9499600" y="4959350"/>
          <p14:tracePt t="301984" x="9480550" y="4933950"/>
          <p14:tracePt t="312005" x="9474200" y="4927600"/>
          <p14:tracePt t="312012" x="9461500" y="4908550"/>
          <p14:tracePt t="312024" x="9353550" y="4819650"/>
          <p14:tracePt t="312042" x="9150350" y="4768850"/>
          <p14:tracePt t="312059" x="8909050" y="4781550"/>
          <p14:tracePt t="312063" x="8794750" y="4794250"/>
          <p14:tracePt t="312074" x="8674100" y="4813300"/>
          <p14:tracePt t="312092" x="8470900" y="4851400"/>
          <p14:tracePt t="312110" x="8318500" y="4876800"/>
          <p14:tracePt t="312127" x="8229600" y="4883150"/>
          <p14:tracePt t="312143" x="8178800" y="4876800"/>
          <p14:tracePt t="312146" x="8140700" y="4857750"/>
          <p14:tracePt t="312159" x="8108950" y="4851400"/>
          <p14:tracePt t="312178" x="7854950" y="4787900"/>
          <p14:tracePt t="312191" x="7721600" y="4768850"/>
          <p14:tracePt t="312193" x="7620000" y="4768850"/>
          <p14:tracePt t="312208" x="7461250" y="4768850"/>
          <p14:tracePt t="312227" x="7099300" y="4826000"/>
          <p14:tracePt t="312243" x="6972300" y="4870450"/>
          <p14:tracePt t="312259" x="6927850" y="4889500"/>
          <p14:tracePt t="312275" x="6781800" y="4914900"/>
          <p14:tracePt t="312293" x="6515100" y="4933950"/>
          <p14:tracePt t="312310" x="6191250" y="4965700"/>
          <p14:tracePt t="312326" x="5880100" y="5010150"/>
          <p14:tracePt t="312346" x="5619750" y="5073650"/>
          <p14:tracePt t="312360" x="5397500" y="5124450"/>
          <p14:tracePt t="312376" x="5226050" y="5143500"/>
          <p14:tracePt t="312379" x="5105400" y="5149850"/>
          <p14:tracePt t="312393" x="4768850" y="5162550"/>
          <p14:tracePt t="312409" x="4610100" y="5162550"/>
          <p14:tracePt t="312413" x="4438650" y="5168900"/>
          <p14:tracePt t="312425" x="4191000" y="5187950"/>
          <p14:tracePt t="312443" x="3829050" y="5226050"/>
          <p14:tracePt t="312459" x="3302000" y="5276850"/>
          <p14:tracePt t="312476" x="3136900" y="5289550"/>
          <p14:tracePt t="312492" x="3060700" y="5283200"/>
          <p14:tracePt t="312509" x="2959100" y="5257800"/>
          <p14:tracePt t="312526" x="2800350" y="5219700"/>
          <p14:tracePt t="312542" x="2616200" y="5175250"/>
          <p14:tracePt t="312560" x="2400300" y="5143500"/>
          <p14:tracePt t="312576" x="2241550" y="5118100"/>
          <p14:tracePt t="312592" x="2171700" y="5111750"/>
          <p14:tracePt t="312609" x="2165350" y="5111750"/>
          <p14:tracePt t="312626" x="2165350" y="5105400"/>
          <p14:tracePt t="312644" x="2171700" y="5099050"/>
          <p14:tracePt t="312676" x="2152650" y="5086350"/>
          <p14:tracePt t="312693" x="2025650" y="5080000"/>
          <p14:tracePt t="312709" x="1993900" y="5080000"/>
          <p14:tracePt t="312710" x="1968500" y="5080000"/>
          <p14:tracePt t="312783" x="1949450" y="5080000"/>
          <p14:tracePt t="312794" x="1911350" y="5080000"/>
          <p14:tracePt t="312809" x="1758950" y="5080000"/>
          <p14:tracePt t="312825" x="1543050" y="5073650"/>
          <p14:tracePt t="312843" x="1358900" y="5080000"/>
          <p14:tracePt t="312860" x="1289050" y="5086350"/>
          <p14:tracePt t="312893" x="1295400" y="5086350"/>
          <p14:tracePt t="312927" x="1270000" y="5086350"/>
          <p14:tracePt t="312943" x="1187450" y="5086350"/>
          <p14:tracePt t="312960" x="1136650" y="5086350"/>
          <p14:tracePt t="312976" x="1130300" y="5086350"/>
          <p14:tracePt t="312991" x="1143000" y="5086350"/>
          <p14:tracePt t="313010" x="1200150" y="5086350"/>
          <p14:tracePt t="313027" x="1365250" y="5067300"/>
          <p14:tracePt t="313042" x="1555750" y="5060950"/>
          <p14:tracePt t="313060" x="1644650" y="5067300"/>
          <p14:tracePt t="313093" x="1651000" y="5073650"/>
          <p14:tracePt t="313110" x="1670050" y="5086350"/>
          <p14:tracePt t="313126" x="1733550" y="5105400"/>
          <p14:tracePt t="313131" x="1765300" y="5105400"/>
          <p14:tracePt t="313142" x="1822450" y="5111750"/>
          <p14:tracePt t="313144" x="1892300" y="5111750"/>
          <p14:tracePt t="313161" x="2038350" y="5086350"/>
          <p14:tracePt t="313176" x="2190750" y="5060950"/>
          <p14:tracePt t="313193" x="2374900" y="5016500"/>
          <p14:tracePt t="313210" x="2470150" y="4997450"/>
          <p14:tracePt t="313226" x="2470150" y="4991100"/>
          <p14:tracePt t="313281" x="2476500" y="4991100"/>
          <p14:tracePt t="313287" x="2476500" y="4984750"/>
          <p14:tracePt t="313294" x="2482850" y="4978400"/>
          <p14:tracePt t="313309" x="2495550" y="4953000"/>
          <p14:tracePt t="313326" x="2495550" y="4940300"/>
          <p14:tracePt t="313345" x="2425700" y="4889500"/>
          <p14:tracePt t="313349" x="2387600" y="4883150"/>
          <p14:tracePt t="313359" x="2349500" y="4876800"/>
          <p14:tracePt t="313377" x="2279650" y="4870450"/>
          <p14:tracePt t="313394" x="2228850" y="4864100"/>
          <p14:tracePt t="313411" x="2190750" y="4864100"/>
          <p14:tracePt t="313426" x="2159000" y="4857750"/>
          <p14:tracePt t="313442" x="2082800" y="4851400"/>
          <p14:tracePt t="313460" x="1924050" y="4851400"/>
          <p14:tracePt t="313477" x="1682750" y="4838700"/>
          <p14:tracePt t="313482" x="1562100" y="4826000"/>
          <p14:tracePt t="313492" x="1454150" y="4826000"/>
          <p14:tracePt t="313509" x="1314450" y="4819650"/>
          <p14:tracePt t="313528" x="1244600" y="4813300"/>
          <p14:tracePt t="313594" x="1219200" y="4826000"/>
          <p14:tracePt t="313610" x="1143000" y="4883150"/>
          <p14:tracePt t="313627" x="1085850" y="4927600"/>
          <p14:tracePt t="313632" x="1066800" y="4946650"/>
          <p14:tracePt t="313642" x="1060450" y="4959350"/>
          <p14:tracePt t="313660" x="1054100" y="4972050"/>
          <p14:tracePt t="313693" x="1073150" y="4978400"/>
          <p14:tracePt t="313714" x="1244600" y="5016500"/>
          <p14:tracePt t="313727" x="1346200" y="5041900"/>
          <p14:tracePt t="313743" x="1485900" y="5080000"/>
          <p14:tracePt t="313744" x="1549400" y="5105400"/>
          <p14:tracePt t="313760" x="1619250" y="5137150"/>
          <p14:tracePt t="313777" x="1682750" y="5175250"/>
          <p14:tracePt t="313794" x="1765300" y="5207000"/>
          <p14:tracePt t="313810" x="1866900" y="5226050"/>
          <p14:tracePt t="313827" x="1955800" y="5232400"/>
          <p14:tracePt t="313843" x="2057400" y="5226050"/>
          <p14:tracePt t="313860" x="2228850" y="5200650"/>
          <p14:tracePt t="313876" x="2343150" y="5181600"/>
          <p14:tracePt t="313894" x="2489200" y="5168900"/>
          <p14:tracePt t="313910" x="2552700" y="5156200"/>
          <p14:tracePt t="313927" x="2571750" y="5156200"/>
          <p14:tracePt t="313944" x="2584450" y="5156200"/>
          <p14:tracePt t="313962" x="2622550" y="5156200"/>
          <p14:tracePt t="313976" x="2641600" y="5149850"/>
          <p14:tracePt t="313977" x="2660650" y="5149850"/>
          <p14:tracePt t="313993" x="2673350" y="5149850"/>
          <p14:tracePt t="314011" x="2743200" y="5143500"/>
          <p14:tracePt t="314028" x="2774950" y="5137150"/>
          <p14:tracePt t="314044" x="2787650" y="5137150"/>
          <p14:tracePt t="314049" x="2800350" y="5130800"/>
          <p14:tracePt t="314059" x="2813050" y="5124450"/>
          <p14:tracePt t="314077" x="2819400" y="5118100"/>
          <p14:tracePt t="314094" x="2825750" y="5118100"/>
          <p14:tracePt t="314112" x="2832100" y="5111750"/>
          <p14:tracePt t="314118" x="2838450" y="5105400"/>
          <p14:tracePt t="314126" x="2838450" y="5099050"/>
          <p14:tracePt t="314144" x="2844800" y="5099050"/>
          <p14:tracePt t="314178" x="2838450" y="5092700"/>
          <p14:tracePt t="314194" x="2819400" y="5086350"/>
          <p14:tracePt t="314211" x="2800350" y="5080000"/>
          <p14:tracePt t="314214" x="2794000" y="5080000"/>
          <p14:tracePt t="314226" x="2787650" y="5080000"/>
          <p14:tracePt t="314229" x="2781300" y="5073650"/>
          <p14:tracePt t="314243" x="2774950" y="5073650"/>
          <p14:tracePt t="314244" x="2768600" y="5067300"/>
          <p14:tracePt t="314261" x="2825750" y="5080000"/>
          <p14:tracePt t="314278" x="2946400" y="5111750"/>
          <p14:tracePt t="314295" x="3060700" y="5149850"/>
          <p14:tracePt t="314300" x="3098800" y="5156200"/>
          <p14:tracePt t="314310" x="3117850" y="5162550"/>
          <p14:tracePt t="314327" x="3143250" y="5162550"/>
          <p14:tracePt t="314344" x="3168650" y="5162550"/>
          <p14:tracePt t="314361" x="3187700" y="5162550"/>
          <p14:tracePt t="314394" x="3219450" y="5162550"/>
          <p14:tracePt t="314411" x="3333750" y="5162550"/>
          <p14:tracePt t="314416" x="3435350" y="5162550"/>
          <p14:tracePt t="314428" x="3530600" y="5168900"/>
          <p14:tracePt t="314443" x="3816350" y="5194300"/>
          <p14:tracePt t="314461" x="4064000" y="5226050"/>
          <p14:tracePt t="314463" x="4140200" y="5238750"/>
          <p14:tracePt t="314476" x="4159250" y="5245100"/>
          <p14:tracePt t="314478" x="4165600" y="5251450"/>
          <p14:tracePt t="314493" x="4171950" y="5257800"/>
          <p14:tracePt t="314495" x="4178300" y="5270500"/>
          <p14:tracePt t="314511" x="4216400" y="5302250"/>
          <p14:tracePt t="314528" x="4267200" y="5334000"/>
          <p14:tracePt t="314544" x="4330700" y="5365750"/>
          <p14:tracePt t="314549" x="4362450" y="5378450"/>
          <p14:tracePt t="314560" x="4394200" y="5391150"/>
          <p14:tracePt t="314578" x="4445000" y="5397500"/>
          <p14:tracePt t="314594" x="4483100" y="5397500"/>
          <p14:tracePt t="314610" x="4514850" y="5391150"/>
          <p14:tracePt t="314626" x="4540250" y="5372100"/>
          <p14:tracePt t="314643" x="4572000" y="5359400"/>
          <p14:tracePt t="314661" x="4610100" y="5353050"/>
          <p14:tracePt t="314678" x="4654550" y="5346700"/>
          <p14:tracePt t="314693" x="4718050" y="5346700"/>
          <p14:tracePt t="314711" x="4819650" y="5346700"/>
          <p14:tracePt t="314728" x="4851400" y="5340350"/>
          <p14:tracePt t="314745" x="4851400" y="5334000"/>
          <p14:tracePt t="314796" x="4857750" y="5334000"/>
          <p14:tracePt t="314810" x="4864100" y="5327650"/>
          <p14:tracePt t="314818" x="4870450" y="5321300"/>
          <p14:tracePt t="314827" x="4876800" y="5314950"/>
          <p14:tracePt t="314845" x="4895850" y="5302250"/>
          <p14:tracePt t="314861" x="4902200" y="5295900"/>
          <p14:tracePt t="314878" x="4914900" y="5283200"/>
          <p14:tracePt t="314894" x="4933950" y="5270500"/>
          <p14:tracePt t="314910" x="4959350" y="5257800"/>
          <p14:tracePt t="314915" x="4972050" y="5251450"/>
          <p14:tracePt t="314928" x="4991100" y="5245100"/>
          <p14:tracePt t="314931" x="5029200" y="5238750"/>
          <p14:tracePt t="314945" x="5080000" y="5226050"/>
          <p14:tracePt t="314962" x="5232400" y="5200650"/>
          <p14:tracePt t="314978" x="5334000" y="5175250"/>
          <p14:tracePt t="314994" x="5384800" y="5156200"/>
          <p14:tracePt t="315011" x="5397500" y="5143500"/>
          <p14:tracePt t="315027" x="5410200" y="5137150"/>
          <p14:tracePt t="315043" x="5422900" y="5124450"/>
          <p14:tracePt t="315066" x="5441950" y="5111750"/>
          <p14:tracePt t="315077" x="5454650" y="5099050"/>
          <p14:tracePt t="315096" x="5461000" y="5086350"/>
          <p14:tracePt t="315112" x="5461000" y="5067300"/>
          <p14:tracePt t="315128" x="5454650" y="5054600"/>
          <p14:tracePt t="315145" x="5448300" y="5035550"/>
          <p14:tracePt t="315160" x="5435600" y="5022850"/>
          <p14:tracePt t="315163" x="5422900" y="5016500"/>
          <p14:tracePt t="315177" x="5416550" y="5010150"/>
          <p14:tracePt t="315179" x="5410200" y="5003800"/>
          <p14:tracePt t="315194" x="5397500" y="4991100"/>
          <p14:tracePt t="315213" x="5365750" y="4965700"/>
          <p14:tracePt t="315228" x="5334000" y="4953000"/>
          <p14:tracePt t="315246" x="5289550" y="4933950"/>
          <p14:tracePt t="315262" x="5226050" y="4914900"/>
          <p14:tracePt t="315277" x="5162550" y="4902200"/>
          <p14:tracePt t="315296" x="5105400" y="4889500"/>
          <p14:tracePt t="315312" x="5086350" y="4889500"/>
          <p14:tracePt t="315345" x="5080000" y="4883150"/>
          <p14:tracePt t="315362" x="5067300" y="4876800"/>
          <p14:tracePt t="315378" x="5003800" y="4870450"/>
          <p14:tracePt t="315382" x="4946650" y="4870450"/>
          <p14:tracePt t="315394" x="4902200" y="4870450"/>
          <p14:tracePt t="315396" x="4819650" y="4864100"/>
          <p14:tracePt t="315410" x="4762500" y="4857750"/>
          <p14:tracePt t="315427" x="4629150" y="4857750"/>
          <p14:tracePt t="315444" x="4559300" y="4857750"/>
          <p14:tracePt t="315445" x="4540250" y="4857750"/>
          <p14:tracePt t="315461" x="4533900" y="4857750"/>
          <p14:tracePt t="315529" x="4527550" y="4857750"/>
          <p14:tracePt t="315546" x="4495800" y="4895850"/>
          <p14:tracePt t="315563" x="4438650" y="4946650"/>
          <p14:tracePt t="315578" x="4419600" y="5010150"/>
          <p14:tracePt t="315596" x="4432300" y="5073650"/>
          <p14:tracePt t="315612" x="4521200" y="5143500"/>
          <p14:tracePt t="315629" x="4648200" y="5194300"/>
          <p14:tracePt t="315646" x="4775200" y="5238750"/>
          <p14:tracePt t="315651" x="4864100" y="5264150"/>
          <p14:tracePt t="315661" x="4933950" y="5276850"/>
          <p14:tracePt t="315679" x="5035550" y="5283200"/>
          <p14:tracePt t="315695" x="5092700" y="5283200"/>
          <p14:tracePt t="315713" x="5149850" y="5283200"/>
          <p14:tracePt t="315729" x="5238750" y="5276850"/>
          <p14:tracePt t="315746" x="5334000" y="5264150"/>
          <p14:tracePt t="315762" x="5429250" y="5245100"/>
          <p14:tracePt t="315765" x="5480050" y="5232400"/>
          <p14:tracePt t="315779" x="5518150" y="5213350"/>
          <p14:tracePt t="315794" x="5524500" y="5207000"/>
          <p14:tracePt t="315812" x="5530850" y="5200650"/>
          <p14:tracePt t="315846" x="5530850" y="5194300"/>
          <p14:tracePt t="315862" x="5537200" y="5194300"/>
          <p14:tracePt t="315896" x="5543550" y="5187950"/>
          <p14:tracePt t="315913" x="5549900" y="5181600"/>
          <p14:tracePt t="315929" x="5549900" y="5175250"/>
          <p14:tracePt t="316085" x="5549900" y="5168900"/>
          <p14:tracePt t="316092" x="5543550" y="5162550"/>
          <p14:tracePt t="316113" x="5530850" y="5156200"/>
          <p14:tracePt t="316129" x="5511800" y="5137150"/>
          <p14:tracePt t="316147" x="5499100" y="5124450"/>
          <p14:tracePt t="316161" x="5486400" y="5118100"/>
          <p14:tracePt t="316162" x="5480050" y="5111750"/>
          <p14:tracePt t="316178" x="5435600" y="5099050"/>
          <p14:tracePt t="316195" x="5403850" y="5099050"/>
          <p14:tracePt t="316211" x="5378450" y="5099050"/>
          <p14:tracePt t="316229" x="5359400" y="5099050"/>
          <p14:tracePt t="316244" x="5340350" y="5099050"/>
          <p14:tracePt t="316263" x="5321300" y="5099050"/>
          <p14:tracePt t="316279" x="5302250" y="5111750"/>
          <p14:tracePt t="316296" x="5283200" y="5118100"/>
          <p14:tracePt t="316312" x="5276850" y="5124450"/>
          <p14:tracePt t="316383" x="5276850" y="5118100"/>
          <p14:tracePt t="316517" x="5276850" y="5111750"/>
          <p14:tracePt t="316533" x="5283200" y="5105400"/>
          <p14:tracePt t="316539" x="5289550" y="5105400"/>
          <p14:tracePt t="316674" x="5276850" y="5105400"/>
          <p14:tracePt t="316685" x="5251450" y="5092700"/>
          <p14:tracePt t="316695" x="5232400" y="5086350"/>
          <p14:tracePt t="316712" x="5207000" y="5080000"/>
          <p14:tracePt t="316730" x="5200650" y="5080000"/>
          <p14:tracePt t="316745" x="5219700" y="5080000"/>
          <p14:tracePt t="316763" x="5314950" y="5092700"/>
          <p14:tracePt t="316780" x="5397500" y="5118100"/>
          <p14:tracePt t="316797" x="5429250" y="5124450"/>
          <p14:tracePt t="316803" x="5429250" y="5130800"/>
          <p14:tracePt t="316811" x="5435600" y="5130800"/>
          <p14:tracePt t="316830" x="5461000" y="5130800"/>
          <p14:tracePt t="316847" x="5486400" y="5124450"/>
          <p14:tracePt t="316864" x="5492750" y="5124450"/>
          <p14:tracePt t="316879" x="5499100" y="5124450"/>
          <p14:tracePt t="316880" x="5505450" y="5124450"/>
          <p14:tracePt t="316896" x="5524500" y="5130800"/>
          <p14:tracePt t="316898" x="5556250" y="5137150"/>
          <p14:tracePt t="316912" x="5626100" y="5143500"/>
          <p14:tracePt t="316930" x="5689600" y="5137150"/>
          <p14:tracePt t="316947" x="5740400" y="5118100"/>
          <p14:tracePt t="316962" x="5753100" y="5111750"/>
          <p14:tracePt t="316980" x="5765800" y="5105400"/>
          <p14:tracePt t="316997" x="5778500" y="5099050"/>
          <p14:tracePt t="317013" x="5810250" y="5099050"/>
          <p14:tracePt t="317028" x="5848350" y="5105400"/>
          <p14:tracePt t="317047" x="5905500" y="5111750"/>
          <p14:tracePt t="317052" x="5911850" y="5118100"/>
          <p14:tracePt t="317062" x="5930900" y="5118100"/>
          <p14:tracePt t="317080" x="5937250" y="5124450"/>
          <p14:tracePt t="317164" x="5943600" y="5130800"/>
          <p14:tracePt t="317180" x="5943600" y="5137150"/>
          <p14:tracePt t="317196" x="5943600" y="5143500"/>
          <p14:tracePt t="317362" x="5962650" y="5143500"/>
          <p14:tracePt t="317373" x="5975350" y="5143500"/>
          <p14:tracePt t="317379" x="6032500" y="5149850"/>
          <p14:tracePt t="317397" x="6216650" y="5156200"/>
          <p14:tracePt t="317415" x="6419850" y="5156200"/>
          <p14:tracePt t="317431" x="6572250" y="5156200"/>
          <p14:tracePt t="317436" x="6616700" y="5143500"/>
          <p14:tracePt t="317446" x="6642100" y="5137150"/>
          <p14:tracePt t="317447" x="6661150" y="5130800"/>
          <p14:tracePt t="317463" x="6673850" y="5130800"/>
          <p14:tracePt t="317480" x="6680200" y="5130800"/>
          <p14:tracePt t="317530" x="6692900" y="5130800"/>
          <p14:tracePt t="317547" x="6705600" y="5137150"/>
          <p14:tracePt t="317603" x="6711950" y="5137150"/>
          <p14:tracePt t="317613" x="6718300" y="5137150"/>
          <p14:tracePt t="317630" x="6724650" y="5130800"/>
          <p14:tracePt t="317647" x="6737350" y="5130800"/>
          <p14:tracePt t="317663" x="6743700" y="5130800"/>
          <p14:tracePt t="317680" x="6750050" y="5130800"/>
          <p14:tracePt t="317803" x="6750050" y="5124450"/>
          <p14:tracePt t="317826" x="6743700" y="5124450"/>
          <p14:tracePt t="317832" x="6731000" y="5118100"/>
          <p14:tracePt t="317846" x="6724650" y="5111750"/>
          <p14:tracePt t="317865" x="6711950" y="5111750"/>
          <p14:tracePt t="317882" x="6692900" y="5111750"/>
          <p14:tracePt t="317897" x="6680200" y="5118100"/>
          <p14:tracePt t="317915" x="6654800" y="5118100"/>
          <p14:tracePt t="317931" x="6642100" y="5111750"/>
          <p14:tracePt t="317947" x="6635750" y="5111750"/>
          <p14:tracePt t="317981" x="6635750" y="5130800"/>
          <p14:tracePt t="317997" x="6654800" y="5156200"/>
          <p14:tracePt t="318002" x="6661150" y="5175250"/>
          <p14:tracePt t="318012" x="6667500" y="5187950"/>
          <p14:tracePt t="318015" x="6673850" y="5200650"/>
          <p14:tracePt t="318029" x="6680200" y="5207000"/>
          <p14:tracePt t="318032" x="6686550" y="5207000"/>
          <p14:tracePt t="318046" x="6699250" y="5213350"/>
          <p14:tracePt t="318065" x="6750050" y="5226050"/>
          <p14:tracePt t="318080" x="6807200" y="5232400"/>
          <p14:tracePt t="318097" x="6851650" y="5238750"/>
          <p14:tracePt t="318114" x="6870700" y="5238750"/>
          <p14:tracePt t="318132" x="6896100" y="5245100"/>
          <p14:tracePt t="318146" x="6927850" y="5251450"/>
          <p14:tracePt t="318164" x="6953250" y="5251450"/>
          <p14:tracePt t="318180" x="6959600" y="5251450"/>
          <p14:tracePt t="318237" x="6965950" y="5251450"/>
          <p14:tracePt t="318242" x="6978650" y="5245100"/>
          <p14:tracePt t="318249" x="6985000" y="5245100"/>
          <p14:tracePt t="318263" x="7004050" y="5245100"/>
          <p14:tracePt t="318281" x="7016750" y="5238750"/>
          <p14:tracePt t="319042" x="7023100" y="5238750"/>
          <p14:tracePt t="319055" x="7061200" y="5238750"/>
          <p14:tracePt t="319064" x="7086600" y="5238750"/>
          <p14:tracePt t="319081" x="7156450" y="5245100"/>
          <p14:tracePt t="319097" x="7232650" y="5251450"/>
          <p14:tracePt t="319116" x="7378700" y="5257800"/>
          <p14:tracePt t="319131" x="7537450" y="5264150"/>
          <p14:tracePt t="319136" x="7613650" y="5264150"/>
          <p14:tracePt t="319147" x="7670800" y="5264150"/>
          <p14:tracePt t="319155" x="7702550" y="5264150"/>
          <p14:tracePt t="319164" x="7734300" y="5264150"/>
          <p14:tracePt t="319180" x="7766050" y="5264150"/>
          <p14:tracePt t="319199" x="7785100" y="5264150"/>
          <p14:tracePt t="319203" x="7804150" y="5264150"/>
          <p14:tracePt t="319214" x="7816850" y="5264150"/>
          <p14:tracePt t="319216" x="7835900" y="5264150"/>
          <p14:tracePt t="319232" x="7861300" y="5264150"/>
          <p14:tracePt t="319248" x="7905750" y="5264150"/>
          <p14:tracePt t="319264" x="7943850" y="5257800"/>
          <p14:tracePt t="319268" x="7950200" y="5251450"/>
          <p14:tracePt t="319280" x="7956550" y="5251450"/>
          <p14:tracePt t="319282" x="7956550" y="5245100"/>
          <p14:tracePt t="319315" x="7962900" y="5232400"/>
          <p14:tracePt t="319330" x="7962900" y="5219700"/>
          <p14:tracePt t="319365" x="7962900" y="5213350"/>
          <p14:tracePt t="319415" x="7962900" y="5200650"/>
          <p14:tracePt t="319432" x="7943850" y="5181600"/>
          <p14:tracePt t="319448" x="7905750" y="5149850"/>
          <p14:tracePt t="319453" x="7880350" y="5124450"/>
          <p14:tracePt t="319457" x="7861300" y="5111750"/>
          <p14:tracePt t="319483" x="7766050" y="5048250"/>
          <p14:tracePt t="319498" x="7696200" y="5022850"/>
          <p14:tracePt t="319516" x="7658100" y="5010150"/>
          <p14:tracePt t="319533" x="7607300" y="4997450"/>
          <p14:tracePt t="319547" x="7581900" y="4991100"/>
          <p14:tracePt t="319567" x="7569200" y="4991100"/>
          <p14:tracePt t="319582" x="7562850" y="4991100"/>
          <p14:tracePt t="319598" x="7550150" y="4991100"/>
          <p14:tracePt t="319614" x="7537450" y="4991100"/>
          <p14:tracePt t="319632" x="7512050" y="5003800"/>
          <p14:tracePt t="319648" x="7499350" y="5003800"/>
          <p14:tracePt t="319654" x="7486650" y="5010150"/>
          <p14:tracePt t="319664" x="7480300" y="5016500"/>
          <p14:tracePt t="319681" x="7454900" y="5016500"/>
          <p14:tracePt t="319699" x="7435850" y="5022850"/>
          <p14:tracePt t="319715" x="7429500" y="5029200"/>
          <p14:tracePt t="319732" x="7423150" y="5035550"/>
          <p14:tracePt t="319748" x="7416800" y="5041900"/>
          <p14:tracePt t="319766" x="7410450" y="5041900"/>
          <p14:tracePt t="319782" x="7410450" y="5048250"/>
          <p14:tracePt t="319952" x="7404100" y="5048250"/>
          <p14:tracePt t="319976" x="7397750" y="5054600"/>
          <p14:tracePt t="320000" x="7391400" y="5060950"/>
          <p14:tracePt t="320038" x="7385050" y="5060950"/>
          <p14:tracePt t="320048" x="7385050" y="5067300"/>
          <p14:tracePt t="320082" x="7378700" y="5067300"/>
          <p14:tracePt t="320183" x="7378700" y="5073650"/>
          <p14:tracePt t="320200" x="7372350" y="5080000"/>
          <p14:tracePt t="320218" x="7372350" y="5086350"/>
          <p14:tracePt t="320223" x="7366000" y="5086350"/>
          <p14:tracePt t="320233" x="7366000" y="5092700"/>
          <p14:tracePt t="320249" x="7366000" y="5099050"/>
          <p14:tracePt t="320265" x="7378700" y="5124450"/>
          <p14:tracePt t="320282" x="7404100" y="5162550"/>
          <p14:tracePt t="320298" x="7429500" y="5187950"/>
          <p14:tracePt t="320316" x="7454900" y="5207000"/>
          <p14:tracePt t="320333" x="7461250" y="5219700"/>
          <p14:tracePt t="320349" x="7480300" y="5232400"/>
          <p14:tracePt t="320366" x="7493000" y="5238750"/>
          <p14:tracePt t="320382" x="7518400" y="5251450"/>
          <p14:tracePt t="320410" x="7543800" y="5264150"/>
          <p14:tracePt t="320690" x="7537450" y="5264150"/>
          <p14:tracePt t="320706" x="7531100" y="5264150"/>
          <p14:tracePt t="320811" x="7524750" y="5264150"/>
          <p14:tracePt t="320836" x="7512050" y="5264150"/>
          <p14:tracePt t="320844" x="7505700" y="5257800"/>
          <p14:tracePt t="320848" x="7493000" y="5257800"/>
          <p14:tracePt t="320866" x="7473950" y="5257800"/>
          <p14:tracePt t="320883" x="7461250" y="5257800"/>
          <p14:tracePt t="320916" x="7454900" y="5257800"/>
          <p14:tracePt t="320966" x="7442200" y="5257800"/>
          <p14:tracePt t="320983" x="7429500" y="5264150"/>
          <p14:tracePt t="321000" x="7423150" y="5264150"/>
          <p14:tracePt t="321017" x="7416800" y="5264150"/>
          <p14:tracePt t="321066" x="7397750" y="5270500"/>
          <p14:tracePt t="321082" x="7378700" y="5270500"/>
          <p14:tracePt t="321100" x="7353300" y="5276850"/>
          <p14:tracePt t="321116" x="7334250" y="5283200"/>
          <p14:tracePt t="321133" x="7308850" y="5283200"/>
          <p14:tracePt t="321155" x="7226300" y="5289550"/>
          <p14:tracePt t="321167" x="7188200" y="5289550"/>
          <p14:tracePt t="321183" x="7092950" y="5295900"/>
          <p14:tracePt t="321201" x="6991350" y="5295900"/>
          <p14:tracePt t="321216" x="6889750" y="5295900"/>
          <p14:tracePt t="321234" x="6807200" y="5283200"/>
          <p14:tracePt t="321250" x="6750050" y="5270500"/>
          <p14:tracePt t="321266" x="6680200" y="5264150"/>
          <p14:tracePt t="321283" x="6534150" y="5257800"/>
          <p14:tracePt t="321301" x="6350000" y="5251450"/>
          <p14:tracePt t="321317" x="6210300" y="5245100"/>
          <p14:tracePt t="321332" x="6089650" y="5232400"/>
          <p14:tracePt t="321351" x="6000750" y="5213350"/>
          <p14:tracePt t="321367" x="5943600" y="5194300"/>
          <p14:tracePt t="321384" x="5867400" y="5156200"/>
          <p14:tracePt t="321401" x="5753100" y="5130800"/>
          <p14:tracePt t="321416" x="5683250" y="5111750"/>
          <p14:tracePt t="321434" x="5619750" y="5099050"/>
          <p14:tracePt t="321450" x="5556250" y="5080000"/>
          <p14:tracePt t="321470" x="5499100" y="5060950"/>
          <p14:tracePt t="321483" x="5454650" y="5048250"/>
          <p14:tracePt t="321500" x="5422900" y="5041900"/>
          <p14:tracePt t="321516" x="5397500" y="5035550"/>
          <p14:tracePt t="321518" x="5365750" y="5029200"/>
          <p14:tracePt t="321532" x="5302250" y="5029200"/>
          <p14:tracePt t="321534" x="5245100" y="5029200"/>
          <p14:tracePt t="321549" x="5073650" y="5029200"/>
          <p14:tracePt t="321567" x="4832350" y="5010150"/>
          <p14:tracePt t="321583" x="4578350" y="4984750"/>
          <p14:tracePt t="321600" x="4305300" y="4946650"/>
          <p14:tracePt t="321605" x="4133850" y="4914900"/>
          <p14:tracePt t="321615" x="4032250" y="4889500"/>
          <p14:tracePt t="321632" x="3848100" y="4838700"/>
          <p14:tracePt t="321650" x="3657600" y="4781550"/>
          <p14:tracePt t="321667" x="3492500" y="4749800"/>
          <p14:tracePt t="321683" x="3238500" y="4737100"/>
          <p14:tracePt t="321700" x="2940050" y="4724400"/>
          <p14:tracePt t="321703" x="2825750" y="4724400"/>
          <p14:tracePt t="321716" x="2647950" y="4711700"/>
          <p14:tracePt t="321734" x="2387600" y="4699000"/>
          <p14:tracePt t="321751" x="2178050" y="4679950"/>
          <p14:tracePt t="321768" x="1987550" y="4654550"/>
          <p14:tracePt t="321785" x="1955800" y="4648200"/>
          <p14:tracePt t="321800" x="1943100" y="4648200"/>
          <p14:tracePt t="321817" x="1930400" y="4660900"/>
          <p14:tracePt t="321834" x="1885950" y="4686300"/>
          <p14:tracePt t="321851" x="1835150" y="4711700"/>
          <p14:tracePt t="321867" x="1803400" y="4724400"/>
          <p14:tracePt t="321884" x="1797050" y="4730750"/>
          <p14:tracePt t="321934" x="1790700" y="4756150"/>
          <p14:tracePt t="321951" x="1765300" y="4832350"/>
          <p14:tracePt t="321966" x="1720850" y="4908550"/>
          <p14:tracePt t="321983" x="1644650" y="5016500"/>
          <p14:tracePt t="322001" x="1600200" y="5099050"/>
          <p14:tracePt t="322017" x="1562100" y="5187950"/>
          <p14:tracePt t="322033" x="1530350" y="5238750"/>
          <p14:tracePt t="322051" x="1492250" y="5295900"/>
          <p14:tracePt t="322068" x="1466850" y="5327650"/>
          <p14:tracePt t="322083" x="1447800" y="5378450"/>
          <p14:tracePt t="322100" x="1447800" y="5454650"/>
          <p14:tracePt t="322102" x="1447800" y="5505450"/>
          <p14:tracePt t="322117" x="1447800" y="5556250"/>
          <p14:tracePt t="322133" x="1441450" y="5626100"/>
          <p14:tracePt t="322135" x="1428750" y="5664200"/>
          <p14:tracePt t="322150" x="1416050" y="5708650"/>
          <p14:tracePt t="322166" x="1409700" y="5727700"/>
          <p14:tracePt t="322694" x="1422400" y="5727700"/>
          <p14:tracePt t="322703" x="1441450" y="5727700"/>
          <p14:tracePt t="322719" x="1479550" y="5727700"/>
          <p14:tracePt t="322794" x="1485900" y="5727700"/>
          <p14:tracePt t="322800" x="1498600" y="5727700"/>
          <p14:tracePt t="322818" x="1536700" y="5715000"/>
          <p14:tracePt t="322836" x="1631950" y="5689600"/>
          <p14:tracePt t="322851" x="1765300" y="5651500"/>
          <p14:tracePt t="322868" x="1917700" y="5607050"/>
          <p14:tracePt t="322884" x="2032000" y="5575300"/>
          <p14:tracePt t="322900" x="2114550" y="5549900"/>
          <p14:tracePt t="322919" x="2146300" y="5530850"/>
          <p14:tracePt t="322923" x="2152650" y="5530850"/>
          <p14:tracePt t="322936" x="2178050" y="5518150"/>
          <p14:tracePt t="322952" x="2216150" y="5511800"/>
          <p14:tracePt t="322970" x="2260600" y="5505450"/>
          <p14:tracePt t="322983" x="2324100" y="5499100"/>
          <p14:tracePt t="323001" x="2368550" y="5499100"/>
          <p14:tracePt t="323018" x="2413000" y="5499100"/>
          <p14:tracePt t="323035" x="2451100" y="5492750"/>
          <p14:tracePt t="323052" x="2482850" y="5486400"/>
          <p14:tracePt t="323068" x="2514600" y="5486400"/>
          <p14:tracePt t="323085" x="2565400" y="5473700"/>
          <p14:tracePt t="323100" x="2641600" y="5467350"/>
          <p14:tracePt t="323119" x="2717800" y="5454650"/>
          <p14:tracePt t="323135" x="2787650" y="5448300"/>
          <p14:tracePt t="323151" x="2819400" y="5441950"/>
          <p14:tracePt t="323169" x="2825750" y="5441950"/>
          <p14:tracePt t="323184" x="2825750" y="5435600"/>
          <p14:tracePt t="323202" x="2832100" y="5429250"/>
          <p14:tracePt t="323218" x="2832100" y="5422900"/>
          <p14:tracePt t="323276" x="2832100" y="5416550"/>
          <p14:tracePt t="323283" x="2825750" y="5416550"/>
          <p14:tracePt t="323300" x="2781300" y="5403850"/>
          <p14:tracePt t="323318" x="2743200" y="5384800"/>
          <p14:tracePt t="323335" x="2717800" y="5365750"/>
          <p14:tracePt t="323352" x="2692400" y="5353050"/>
          <p14:tracePt t="323368" x="2673350" y="5321300"/>
          <p14:tracePt t="323385" x="2654300" y="5302250"/>
          <p14:tracePt t="323400" x="2635250" y="5283200"/>
          <p14:tracePt t="323418" x="2597150" y="5264150"/>
          <p14:tracePt t="323423" x="2552700" y="5257800"/>
          <p14:tracePt t="323434" x="2514600" y="5257800"/>
          <p14:tracePt t="323438" x="2444750" y="5251450"/>
          <p14:tracePt t="323451" x="2393950" y="5251450"/>
          <p14:tracePt t="323469" x="2235200" y="5257800"/>
          <p14:tracePt t="323484" x="2171700" y="5264150"/>
          <p14:tracePt t="323502" x="2159000" y="5264150"/>
          <p14:tracePt t="323552" x="2152650" y="5270500"/>
          <p14:tracePt t="323570" x="2076450" y="5302250"/>
          <p14:tracePt t="323586" x="1993900" y="5327650"/>
          <p14:tracePt t="323601" x="1968500" y="5346700"/>
          <p14:tracePt t="323605" x="1943100" y="5359400"/>
          <p14:tracePt t="323618" x="1930400" y="5378450"/>
          <p14:tracePt t="323652" x="1930400" y="5384800"/>
          <p14:tracePt t="323669" x="1943100" y="5391150"/>
          <p14:tracePt t="323686" x="1968500" y="5391150"/>
          <p14:tracePt t="323703" x="2044700" y="5391150"/>
          <p14:tracePt t="323719" x="2063750" y="5397500"/>
          <p14:tracePt t="323736" x="2070100" y="5397500"/>
          <p14:tracePt t="323752" x="2082800" y="5403850"/>
          <p14:tracePt t="323769" x="2108200" y="5410200"/>
          <p14:tracePt t="323785" x="2146300" y="5416550"/>
          <p14:tracePt t="323802" x="2190750" y="5416550"/>
          <p14:tracePt t="323819" x="2260600" y="5416550"/>
          <p14:tracePt t="323835" x="2355850" y="5416550"/>
          <p14:tracePt t="323853" x="2425700" y="5416550"/>
          <p14:tracePt t="323869" x="2501900" y="5416550"/>
          <p14:tracePt t="323885" x="2508250" y="5416550"/>
          <p14:tracePt t="323987" x="2514600" y="5416550"/>
          <p14:tracePt t="324003" x="2546350" y="5416550"/>
          <p14:tracePt t="324009" x="2578100" y="5416550"/>
          <p14:tracePt t="324017" x="2603500" y="5416550"/>
          <p14:tracePt t="324034" x="2647950" y="5429250"/>
          <p14:tracePt t="324052" x="2679700" y="5435600"/>
          <p14:tracePt t="324069" x="2692400" y="5441950"/>
          <p14:tracePt t="324084" x="2711450" y="5448300"/>
          <p14:tracePt t="324136" x="2724150" y="5448300"/>
          <p14:tracePt t="324152" x="2736850" y="5448300"/>
          <p14:tracePt t="324169" x="2755900" y="5441950"/>
          <p14:tracePt t="324185" x="2774950" y="5435600"/>
          <p14:tracePt t="324201" x="2794000" y="5429250"/>
          <p14:tracePt t="324219" x="2806700" y="5422900"/>
          <p14:tracePt t="324236" x="2813050" y="5422900"/>
          <p14:tracePt t="324269" x="2819400" y="5422900"/>
          <p14:tracePt t="324286" x="2825750" y="5422900"/>
          <p14:tracePt t="324303" x="2832100" y="5422900"/>
          <p14:tracePt t="324320" x="2838450" y="5422900"/>
          <p14:tracePt t="324535" x="2838450" y="5435600"/>
          <p14:tracePt t="324542" x="2838450" y="5441950"/>
          <p14:tracePt t="324551" x="2851150" y="5448300"/>
          <p14:tracePt t="324569" x="2870200" y="5461000"/>
          <p14:tracePt t="324587" x="2895600" y="5473700"/>
          <p14:tracePt t="324607" x="2908300" y="5480050"/>
          <p14:tracePt t="324618" x="2914650" y="5480050"/>
          <p14:tracePt t="324619" x="2927350" y="5480050"/>
          <p14:tracePt t="324638" x="2940050" y="5486400"/>
          <p14:tracePt t="324654" x="2959100" y="5486400"/>
          <p14:tracePt t="324669" x="2971800" y="5486400"/>
          <p14:tracePt t="324748" x="2978150" y="5486400"/>
          <p14:tracePt t="324792" x="2984500" y="5486400"/>
          <p14:tracePt t="324902" x="2984500" y="5480050"/>
          <p14:tracePt t="324919" x="2990850" y="5480050"/>
          <p14:tracePt t="325208" x="2990850" y="5473700"/>
          <p14:tracePt t="325216" x="2997200" y="5473700"/>
          <p14:tracePt t="325223" x="2997200" y="5467350"/>
          <p14:tracePt t="325236" x="3003550" y="5461000"/>
          <p14:tracePt t="325254" x="3009900" y="5454650"/>
          <p14:tracePt t="325270" x="3009900" y="5448300"/>
          <p14:tracePt t="325287" x="3016250" y="5448300"/>
          <p14:tracePt t="325693" x="3016250" y="5441950"/>
          <p14:tracePt t="325701" x="3022600" y="5435600"/>
          <p14:tracePt t="325737" x="3022600" y="5429250"/>
          <p14:tracePt t="325755" x="3022600" y="5422900"/>
          <p14:tracePt t="326162" x="3028950" y="5422900"/>
          <p14:tracePt t="326173" x="3035300" y="5429250"/>
          <p14:tracePt t="326188" x="3098800" y="5461000"/>
          <p14:tracePt t="326204" x="3175000" y="5473700"/>
          <p14:tracePt t="326225" x="3314700" y="5480050"/>
          <p14:tracePt t="326236" x="3352800" y="5480050"/>
          <p14:tracePt t="326254" x="3429000" y="5480050"/>
          <p14:tracePt t="326257" x="3454400" y="5480050"/>
          <p14:tracePt t="326270" x="3473450" y="5480050"/>
          <p14:tracePt t="326272" x="3498850" y="5480050"/>
          <p14:tracePt t="326287" x="3511550" y="5480050"/>
          <p14:tracePt t="326288" x="3524250" y="5480050"/>
          <p14:tracePt t="326303" x="3575050" y="5480050"/>
          <p14:tracePt t="326321" x="3663950" y="5486400"/>
          <p14:tracePt t="326336" x="3797300" y="5492750"/>
          <p14:tracePt t="326354" x="4000500" y="5505450"/>
          <p14:tracePt t="326371" x="4114800" y="5505450"/>
          <p14:tracePt t="326387" x="4203700" y="5511800"/>
          <p14:tracePt t="326393" x="4222750" y="5511800"/>
          <p14:tracePt t="326403" x="4235450" y="5511800"/>
          <p14:tracePt t="326420" x="4273550" y="5518150"/>
          <p14:tracePt t="326438" x="4311650" y="5524500"/>
          <p14:tracePt t="326454" x="4343400" y="5530850"/>
          <p14:tracePt t="326471" x="4368800" y="5537200"/>
          <p14:tracePt t="326488" x="4387850" y="5537200"/>
          <p14:tracePt t="326505" x="4406900" y="5543550"/>
          <p14:tracePt t="326521" x="4413250" y="5543550"/>
          <p14:tracePt t="326570" x="4419600" y="5543550"/>
          <p14:tracePt t="326768" x="4425950" y="5543550"/>
          <p14:tracePt t="326779" x="4432300" y="5543550"/>
          <p14:tracePt t="326786" x="4445000" y="5543550"/>
          <p14:tracePt t="326804" x="4514850" y="5543550"/>
          <p14:tracePt t="326822" x="4616450" y="5530850"/>
          <p14:tracePt t="326838" x="4641850" y="5524500"/>
          <p14:tracePt t="326854" x="4648200" y="5524500"/>
          <p14:tracePt t="327012" x="4648200" y="5518150"/>
          <p14:tracePt t="327027" x="4641850" y="5518150"/>
          <p14:tracePt t="327034" x="4635500" y="5511800"/>
          <p14:tracePt t="327054" x="4629150" y="5511800"/>
          <p14:tracePt t="327072" x="4610100" y="5511800"/>
          <p14:tracePt t="327087" x="4597400" y="5511800"/>
          <p14:tracePt t="327106" x="4572000" y="5518150"/>
          <p14:tracePt t="327122" x="4565650" y="5524500"/>
          <p14:tracePt t="327140" x="4546600" y="5524500"/>
          <p14:tracePt t="327155" x="4540250" y="5524500"/>
          <p14:tracePt t="327171" x="4521200" y="5530850"/>
          <p14:tracePt t="327189" x="4514850" y="5530850"/>
          <p14:tracePt t="327255" x="4508500" y="5530850"/>
          <p14:tracePt t="327271" x="4502150" y="5530850"/>
          <p14:tracePt t="327287" x="4495800" y="5518150"/>
          <p14:tracePt t="327305" x="4495800" y="5505450"/>
          <p14:tracePt t="327322" x="4502150" y="5492750"/>
          <p14:tracePt t="327327" x="4508500" y="5486400"/>
          <p14:tracePt t="327337" x="4508500" y="5480050"/>
          <p14:tracePt t="327338" x="4514850" y="5480050"/>
          <p14:tracePt t="327354" x="4540250" y="5486400"/>
          <p14:tracePt t="327357" x="4546600" y="5486400"/>
          <p14:tracePt t="327373" x="4610100" y="5499100"/>
          <p14:tracePt t="327387" x="4692650" y="5505450"/>
          <p14:tracePt t="327405" x="4826000" y="5511800"/>
          <p14:tracePt t="327423" x="4984750" y="5511800"/>
          <p14:tracePt t="327437" x="5130800" y="5518150"/>
          <p14:tracePt t="327455" x="5219700" y="5530850"/>
          <p14:tracePt t="327472" x="5245100" y="5537200"/>
          <p14:tracePt t="327488" x="5257800" y="5543550"/>
          <p14:tracePt t="327493" x="5264150" y="5549900"/>
          <p14:tracePt t="327504" x="5270500" y="5556250"/>
          <p14:tracePt t="327522" x="5289550" y="5562600"/>
          <p14:tracePt t="327538" x="5302250" y="5562600"/>
          <p14:tracePt t="327554" x="5321300" y="5568950"/>
          <p14:tracePt t="327557" x="5340350" y="5568950"/>
          <p14:tracePt t="327571" x="5359400" y="5568950"/>
          <p14:tracePt t="327588" x="5403850" y="5568950"/>
          <p14:tracePt t="327604" x="5467350" y="5568950"/>
          <p14:tracePt t="327623" x="5556250" y="5575300"/>
          <p14:tracePt t="327637" x="5651500" y="5568950"/>
          <p14:tracePt t="327655" x="5784850" y="5549900"/>
          <p14:tracePt t="327671" x="5873750" y="5530850"/>
          <p14:tracePt t="327688" x="5956300" y="5492750"/>
          <p14:tracePt t="327704" x="5988050" y="5461000"/>
          <p14:tracePt t="327722" x="6013450" y="5422900"/>
          <p14:tracePt t="327727" x="6019800" y="5416550"/>
          <p14:tracePt t="327737" x="6032500" y="5403850"/>
          <p14:tracePt t="327755" x="6045200" y="5384800"/>
          <p14:tracePt t="327773" x="6045200" y="5359400"/>
          <p14:tracePt t="327789" x="6032500" y="5340350"/>
          <p14:tracePt t="327804" x="6007100" y="5321300"/>
          <p14:tracePt t="327822" x="5975350" y="5302250"/>
          <p14:tracePt t="327826" x="5962650" y="5289550"/>
          <p14:tracePt t="327837" x="5949950" y="5289550"/>
          <p14:tracePt t="327855" x="5918200" y="5276850"/>
          <p14:tracePt t="327872" x="5880100" y="5276850"/>
          <p14:tracePt t="327889" x="5822950" y="5270500"/>
          <p14:tracePt t="327906" x="5759450" y="5257800"/>
          <p14:tracePt t="327922" x="5695950" y="5245100"/>
          <p14:tracePt t="327927" x="5676900" y="5238750"/>
          <p14:tracePt t="327938" x="5638800" y="5232400"/>
          <p14:tracePt t="327955" x="5600700" y="5226050"/>
          <p14:tracePt t="327971" x="5549900" y="5219700"/>
          <p14:tracePt t="327989" x="5524500" y="5219700"/>
          <p14:tracePt t="328006" x="5511800" y="5213350"/>
          <p14:tracePt t="328022" x="5505450" y="5213350"/>
          <p14:tracePt t="328026" x="5499100" y="5213350"/>
          <p14:tracePt t="328038" x="5492750" y="5207000"/>
          <p14:tracePt t="328056" x="5467350" y="5207000"/>
          <p14:tracePt t="328071" x="5422900" y="5207000"/>
          <p14:tracePt t="328090" x="5295900" y="5232400"/>
          <p14:tracePt t="328105" x="5232400" y="5251450"/>
          <p14:tracePt t="328106" x="5207000" y="5264150"/>
          <p14:tracePt t="328123" x="5181600" y="5270500"/>
          <p14:tracePt t="328139" x="5118100" y="5314950"/>
          <p14:tracePt t="328156" x="5092700" y="5340350"/>
          <p14:tracePt t="328173" x="5086350" y="5365750"/>
          <p14:tracePt t="328189" x="5086350" y="5391150"/>
          <p14:tracePt t="328205" x="5099050" y="5441950"/>
          <p14:tracePt t="328222" x="5124450" y="5473700"/>
          <p14:tracePt t="328239" x="5156200" y="5524500"/>
          <p14:tracePt t="328257" x="5175250" y="5543550"/>
          <p14:tracePt t="328260" x="5187950" y="5556250"/>
          <p14:tracePt t="328273" x="5213350" y="5568950"/>
          <p14:tracePt t="328275" x="5232400" y="5575300"/>
          <p14:tracePt t="328288" x="5251450" y="5575300"/>
          <p14:tracePt t="328306" x="5372100" y="5594350"/>
          <p14:tracePt t="328323" x="5543550" y="5607050"/>
          <p14:tracePt t="328340" x="5822950" y="5607050"/>
          <p14:tracePt t="328355" x="5880100" y="5607050"/>
          <p14:tracePt t="328358" x="5943600" y="5607050"/>
          <p14:tracePt t="328373" x="6007100" y="5600700"/>
          <p14:tracePt t="328389" x="6051550" y="5600700"/>
          <p14:tracePt t="328406" x="6083300" y="5594350"/>
          <p14:tracePt t="328423" x="6134100" y="5588000"/>
          <p14:tracePt t="328440" x="6223000" y="5581650"/>
          <p14:tracePt t="328456" x="6305550" y="5568950"/>
          <p14:tracePt t="328473" x="6381750" y="5556250"/>
          <p14:tracePt t="328489" x="6407150" y="5537200"/>
          <p14:tracePt t="328506" x="6413500" y="5524500"/>
          <p14:tracePt t="328522" x="6413500" y="5511800"/>
          <p14:tracePt t="328539" x="6413500" y="5505450"/>
          <p14:tracePt t="328543" x="6413500" y="5499100"/>
          <p14:tracePt t="328573" x="6413500" y="5486400"/>
          <p14:tracePt t="328590" x="6413500" y="5480050"/>
          <p14:tracePt t="328624" x="6413500" y="5473700"/>
          <p14:tracePt t="328640" x="6407150" y="5467350"/>
          <p14:tracePt t="328673" x="6477000" y="5473700"/>
          <p14:tracePt t="328689" x="6635750" y="5505450"/>
          <p14:tracePt t="328709" x="6832600" y="5549900"/>
          <p14:tracePt t="328711" x="6927850" y="5568950"/>
          <p14:tracePt t="328723" x="7010400" y="5588000"/>
          <p14:tracePt t="328740" x="7092950" y="5607050"/>
          <p14:tracePt t="328757" x="7124700" y="5619750"/>
          <p14:tracePt t="328789" x="7137400" y="5619750"/>
          <p14:tracePt t="328806" x="7181850" y="5632450"/>
          <p14:tracePt t="328823" x="7289800" y="5645150"/>
          <p14:tracePt t="328840" x="7423150" y="5651500"/>
          <p14:tracePt t="328856" x="7581900" y="5670550"/>
          <p14:tracePt t="328873" x="7708900" y="5676900"/>
          <p14:tracePt t="328889" x="7759700" y="5676900"/>
          <p14:tracePt t="328907" x="7778750" y="5676900"/>
          <p14:tracePt t="328923" x="7816850" y="5676900"/>
          <p14:tracePt t="328929" x="7835900" y="5676900"/>
          <p14:tracePt t="328938" x="7848600" y="5676900"/>
          <p14:tracePt t="328957" x="7975600" y="5689600"/>
          <p14:tracePt t="328972" x="8102600" y="5702300"/>
          <p14:tracePt t="328989" x="8223250" y="5702300"/>
          <p14:tracePt t="329005" x="8274050" y="5683250"/>
          <p14:tracePt t="329023" x="8286750" y="5664200"/>
          <p14:tracePt t="329040" x="8286750" y="5657850"/>
          <p14:tracePt t="329055" x="8286750" y="5651500"/>
          <p14:tracePt t="329073" x="8286750" y="5645150"/>
          <p14:tracePt t="329124" x="8293100" y="5638800"/>
          <p14:tracePt t="329140" x="8299450" y="5632450"/>
          <p14:tracePt t="329157" x="8299450" y="5619750"/>
          <p14:tracePt t="329172" x="8293100" y="5607050"/>
          <p14:tracePt t="329190" x="8286750" y="5594350"/>
          <p14:tracePt t="329207" x="8274050" y="5581650"/>
          <p14:tracePt t="329223" x="8242300" y="5562600"/>
          <p14:tracePt t="329239" x="8223250" y="5543550"/>
          <p14:tracePt t="329257" x="8191500" y="5518150"/>
          <p14:tracePt t="329262" x="8172450" y="5499100"/>
          <p14:tracePt t="329272" x="8153400" y="5486400"/>
          <p14:tracePt t="329274" x="8134350" y="5473700"/>
          <p14:tracePt t="329290" x="8108950" y="5461000"/>
          <p14:tracePt t="329306" x="8096250" y="5454650"/>
          <p14:tracePt t="329322" x="8083550" y="5441950"/>
          <p14:tracePt t="329360" x="8083550" y="5435600"/>
          <p14:tracePt t="329373" x="8070850" y="5429250"/>
          <p14:tracePt t="329391" x="8051800" y="5422900"/>
          <p14:tracePt t="329407" x="8007350" y="5410200"/>
          <p14:tracePt t="329422" x="7937500" y="5384800"/>
          <p14:tracePt t="329440" x="7861300" y="5359400"/>
          <p14:tracePt t="329457" x="7797800" y="5327650"/>
          <p14:tracePt t="329474" x="7753350" y="5295900"/>
          <p14:tracePt t="329491" x="7727950" y="5276850"/>
          <p14:tracePt t="329495" x="7721600" y="5270500"/>
          <p14:tracePt t="329524" x="7708900" y="5270500"/>
          <p14:tracePt t="329542" x="7588250" y="5270500"/>
          <p14:tracePt t="329555" x="7397750" y="5276850"/>
          <p14:tracePt t="329572" x="7175500" y="5276850"/>
          <p14:tracePt t="329591" x="7029450" y="5276850"/>
          <p14:tracePt t="329607" x="6946900" y="5283200"/>
          <p14:tracePt t="329623" x="6934200" y="5289550"/>
          <p14:tracePt t="329641" x="6927850" y="5295900"/>
          <p14:tracePt t="329657" x="6927850" y="5302250"/>
          <p14:tracePt t="329674" x="6927850" y="5308600"/>
          <p14:tracePt t="329679" x="6921500" y="5308600"/>
          <p14:tracePt t="329689" x="6915150" y="5314950"/>
          <p14:tracePt t="329706" x="6877050" y="5340350"/>
          <p14:tracePt t="329724" x="6832600" y="5359400"/>
          <p14:tracePt t="329741" x="6800850" y="5378450"/>
          <p14:tracePt t="329756" x="6794500" y="5391150"/>
          <p14:tracePt t="329759" x="6794500" y="5397500"/>
          <p14:tracePt t="329790" x="6794500" y="5403850"/>
          <p14:tracePt t="332879" x="6788150" y="5403850"/>
          <p14:tracePt t="332888" x="6762750" y="5397500"/>
          <p14:tracePt t="332894" x="6680200" y="5372100"/>
          <p14:tracePt t="332912" x="6477000" y="5372100"/>
          <p14:tracePt t="332927" x="6248400" y="5397500"/>
          <p14:tracePt t="332943" x="6019800" y="5410200"/>
          <p14:tracePt t="332960" x="5797550" y="5416550"/>
          <p14:tracePt t="332977" x="5568950" y="5422900"/>
          <p14:tracePt t="332982" x="5422900" y="5429250"/>
          <p14:tracePt t="332992" x="5289550" y="5441950"/>
          <p14:tracePt t="333010" x="4927600" y="5473700"/>
          <p14:tracePt t="333027" x="4572000" y="5505450"/>
          <p14:tracePt t="333042" x="4248150" y="5530850"/>
          <p14:tracePt t="333061" x="3975100" y="5537200"/>
          <p14:tracePt t="333077" x="3632200" y="5486400"/>
          <p14:tracePt t="333095" x="3390900" y="5461000"/>
          <p14:tracePt t="333109" x="3276600" y="5454650"/>
          <p14:tracePt t="333110" x="3130550" y="5454650"/>
          <p14:tracePt t="333127" x="2971800" y="5454650"/>
          <p14:tracePt t="333145" x="2482850" y="5524500"/>
          <p14:tracePt t="333160" x="2343150" y="5556250"/>
          <p14:tracePt t="333164" x="2190750" y="5581650"/>
          <p14:tracePt t="333176" x="2057400" y="5607050"/>
          <p14:tracePt t="333193" x="1803400" y="5626100"/>
          <p14:tracePt t="333209" x="1695450" y="5607050"/>
          <p14:tracePt t="333225" x="1600200" y="5575300"/>
          <p14:tracePt t="333243" x="1498600" y="5562600"/>
          <p14:tracePt t="333259" x="1441450" y="5556250"/>
          <p14:tracePt t="333277" x="1409700" y="5556250"/>
          <p14:tracePt t="333327" x="1377950" y="5562600"/>
          <p14:tracePt t="333344" x="1295400" y="5581650"/>
          <p14:tracePt t="333360" x="1238250" y="5588000"/>
          <p14:tracePt t="333364" x="1168400" y="5600700"/>
          <p14:tracePt t="333376" x="1098550" y="5613400"/>
          <p14:tracePt t="333381" x="1028700" y="5613400"/>
          <p14:tracePt t="333392" x="958850" y="5626100"/>
          <p14:tracePt t="333410" x="946150" y="5626100"/>
          <p14:tracePt t="333444" x="939800" y="5626100"/>
          <p14:tracePt t="333460" x="863600" y="5600700"/>
          <p14:tracePt t="333476" x="698500" y="5556250"/>
          <p14:tracePt t="333496" x="476250" y="5537200"/>
          <p14:tracePt t="333510" x="292100" y="5537200"/>
          <p14:tracePt t="333527" x="228600" y="5530850"/>
          <p14:tracePt t="333577" x="228600" y="5524500"/>
          <p14:tracePt t="333630" x="234950" y="5530850"/>
          <p14:tracePt t="333637" x="247650" y="5549900"/>
          <p14:tracePt t="333644" x="266700" y="5575300"/>
          <p14:tracePt t="333660" x="349250" y="5638800"/>
          <p14:tracePt t="333677" x="463550" y="5695950"/>
          <p14:tracePt t="333694" x="590550" y="5727700"/>
          <p14:tracePt t="333709" x="742950" y="5740400"/>
          <p14:tracePt t="333726" x="882650" y="5740400"/>
          <p14:tracePt t="333742" x="990600" y="5740400"/>
          <p14:tracePt t="333761" x="1041400" y="5740400"/>
          <p14:tracePt t="333777" x="1066800" y="5734050"/>
          <p14:tracePt t="333794" x="1079500" y="5734050"/>
          <p14:tracePt t="333799" x="1085850" y="5734050"/>
          <p14:tracePt t="333809" x="1098550" y="5734050"/>
          <p14:tracePt t="333827" x="1111250" y="5734050"/>
          <p14:tracePt t="333844" x="1117600" y="5734050"/>
          <p14:tracePt t="333896" x="1123950" y="5734050"/>
          <p14:tracePt t="333912" x="1130300" y="5734050"/>
          <p14:tracePt t="333927" x="1143000" y="5746750"/>
          <p14:tracePt t="333944" x="1155700" y="5746750"/>
          <p14:tracePt t="333960" x="1168400" y="5746750"/>
          <p14:tracePt t="333977" x="1174750" y="5734050"/>
          <p14:tracePt t="333994" x="1174750" y="5715000"/>
          <p14:tracePt t="334011" x="1168400" y="5695950"/>
          <p14:tracePt t="334027" x="1143000" y="5676900"/>
          <p14:tracePt t="334108" x="1143000" y="5670550"/>
          <p14:tracePt t="334117" x="1149350" y="5664200"/>
          <p14:tracePt t="334131" x="1155700" y="5664200"/>
          <p14:tracePt t="334189" x="1155700" y="5670550"/>
          <p14:tracePt t="334233" x="1162050" y="5670550"/>
          <p14:tracePt t="334241" x="1174750" y="5670550"/>
          <p14:tracePt t="334251" x="1193800" y="5676900"/>
          <p14:tracePt t="334259" x="1219200" y="5683250"/>
          <p14:tracePt t="334277" x="1263650" y="5702300"/>
          <p14:tracePt t="334294" x="1282700" y="5715000"/>
          <p14:tracePt t="334311" x="1301750" y="5721350"/>
          <p14:tracePt t="334329" x="1320800" y="5734050"/>
          <p14:tracePt t="334343" x="1333500" y="5740400"/>
          <p14:tracePt t="334361" x="1352550" y="5746750"/>
          <p14:tracePt t="334378" x="1365250" y="5759450"/>
          <p14:tracePt t="334394" x="1397000" y="5765800"/>
          <p14:tracePt t="334400" x="1416050" y="5772150"/>
          <p14:tracePt t="334409" x="1447800" y="5778500"/>
          <p14:tracePt t="334428" x="1511300" y="5784850"/>
          <p14:tracePt t="334445" x="1612900" y="5784850"/>
          <p14:tracePt t="334461" x="1708150" y="5784850"/>
          <p14:tracePt t="334478" x="1778000" y="5784850"/>
          <p14:tracePt t="334495" x="1828800" y="5778500"/>
          <p14:tracePt t="334512" x="1873250" y="5778500"/>
          <p14:tracePt t="334514" x="1879600" y="5778500"/>
          <p14:tracePt t="334527" x="1892300" y="5772150"/>
          <p14:tracePt t="334543" x="1924050" y="5772150"/>
          <p14:tracePt t="334561" x="1974850" y="5746750"/>
          <p14:tracePt t="334578" x="2000250" y="5727700"/>
          <p14:tracePt t="334594" x="2019300" y="5708650"/>
          <p14:tracePt t="334610" x="2025650" y="5683250"/>
          <p14:tracePt t="334628" x="2025650" y="5670550"/>
          <p14:tracePt t="334644" x="2025650" y="5657850"/>
          <p14:tracePt t="334661" x="2019300" y="5645150"/>
          <p14:tracePt t="334678" x="2006600" y="5632450"/>
          <p14:tracePt t="334695" x="1968500" y="5607050"/>
          <p14:tracePt t="334712" x="1949450" y="5594350"/>
          <p14:tracePt t="334728" x="1930400" y="5575300"/>
          <p14:tracePt t="334744" x="1917700" y="5562600"/>
          <p14:tracePt t="334761" x="1911350" y="5556250"/>
          <p14:tracePt t="334763" x="1911350" y="5549900"/>
          <p14:tracePt t="334777" x="1905000" y="5543550"/>
          <p14:tracePt t="334793" x="1892300" y="5524500"/>
          <p14:tracePt t="334795" x="1885950" y="5518150"/>
          <p14:tracePt t="334811" x="1879600" y="5518150"/>
          <p14:tracePt t="334828" x="1860550" y="5505450"/>
          <p14:tracePt t="334845" x="1847850" y="5505450"/>
          <p14:tracePt t="334861" x="1841500" y="5505450"/>
          <p14:tracePt t="334878" x="1835150" y="5505450"/>
          <p14:tracePt t="334896" x="1828800" y="5499100"/>
          <p14:tracePt t="334912" x="1816100" y="5492750"/>
          <p14:tracePt t="334928" x="1771650" y="5473700"/>
          <p14:tracePt t="334945" x="1682750" y="5461000"/>
          <p14:tracePt t="334960" x="1600200" y="5448300"/>
          <p14:tracePt t="334977" x="1485900" y="5435600"/>
          <p14:tracePt t="334995" x="1422400" y="5429250"/>
          <p14:tracePt t="335012" x="1365250" y="5416550"/>
          <p14:tracePt t="335029" x="1352550" y="5410200"/>
          <p14:tracePt t="335046" x="1346200" y="5410200"/>
          <p14:tracePt t="335072" x="1333500" y="5410200"/>
          <p14:tracePt t="335080" x="1327150" y="5410200"/>
          <p14:tracePt t="335094" x="1301750" y="5410200"/>
          <p14:tracePt t="335112" x="1282700" y="5416550"/>
          <p14:tracePt t="335128" x="1276350" y="5422900"/>
          <p14:tracePt t="335144" x="1270000" y="5429250"/>
          <p14:tracePt t="335179" x="1263650" y="5435600"/>
          <p14:tracePt t="335195" x="1257300" y="5448300"/>
          <p14:tracePt t="335211" x="1238250" y="5473700"/>
          <p14:tracePt t="335228" x="1231900" y="5492750"/>
          <p14:tracePt t="335234" x="1231900" y="5518150"/>
          <p14:tracePt t="335243" x="1231900" y="5530850"/>
          <p14:tracePt t="335245" x="1238250" y="5543550"/>
          <p14:tracePt t="335261" x="1276350" y="5581650"/>
          <p14:tracePt t="335277" x="1301750" y="5600700"/>
          <p14:tracePt t="335294" x="1320800" y="5613400"/>
          <p14:tracePt t="335311" x="1327150" y="5613400"/>
          <p14:tracePt t="335345" x="1339850" y="5613400"/>
          <p14:tracePt t="335362" x="1377950" y="5619750"/>
          <p14:tracePt t="335378" x="1441450" y="5632450"/>
          <p14:tracePt t="335395" x="1511300" y="5657850"/>
          <p14:tracePt t="335410" x="1612900" y="5683250"/>
          <p14:tracePt t="335428" x="1670050" y="5695950"/>
          <p14:tracePt t="335444" x="1733550" y="5708650"/>
          <p14:tracePt t="335462" x="1771650" y="5715000"/>
          <p14:tracePt t="335467" x="1790700" y="5715000"/>
          <p14:tracePt t="335477" x="1816100" y="5715000"/>
          <p14:tracePt t="335496" x="1854200" y="5708650"/>
          <p14:tracePt t="335512" x="1873250" y="5702300"/>
          <p14:tracePt t="335517" x="1879600" y="5702300"/>
          <p14:tracePt t="335527" x="1892300" y="5702300"/>
          <p14:tracePt t="335545" x="1898650" y="5695950"/>
          <p14:tracePt t="335562" x="1905000" y="5695950"/>
          <p14:tracePt t="335579" x="1911350" y="5695950"/>
          <p14:tracePt t="335617" x="1917700" y="5695950"/>
          <p14:tracePt t="336359" x="1911350" y="5695950"/>
          <p14:tracePt t="336367" x="1898650" y="5695950"/>
          <p14:tracePt t="336378" x="1841500" y="5689600"/>
          <p14:tracePt t="336396" x="1797050" y="5689600"/>
          <p14:tracePt t="336413" x="1784350" y="5689600"/>
          <p14:tracePt t="336465" x="1784350" y="5683250"/>
          <p14:tracePt t="336480" x="1803400" y="5676900"/>
          <p14:tracePt t="336497" x="1854200" y="5676900"/>
          <p14:tracePt t="336513" x="1917700" y="5683250"/>
          <p14:tracePt t="336529" x="1962150" y="5689600"/>
          <p14:tracePt t="336546" x="2025650" y="5695950"/>
          <p14:tracePt t="336563" x="2101850" y="5702300"/>
          <p14:tracePt t="336579" x="2197100" y="5721350"/>
          <p14:tracePt t="336597" x="2292350" y="5734050"/>
          <p14:tracePt t="336613" x="2368550" y="5746750"/>
          <p14:tracePt t="336630" x="2432050" y="5753100"/>
          <p14:tracePt t="336632" x="2457450" y="5759450"/>
          <p14:tracePt t="336645" x="2476500" y="5765800"/>
          <p14:tracePt t="336647" x="2482850" y="5765800"/>
          <p14:tracePt t="336662" x="2489200" y="5765800"/>
          <p14:tracePt t="336679" x="2501900" y="5772150"/>
          <p14:tracePt t="336696" x="2520950" y="5778500"/>
          <p14:tracePt t="336712" x="2552700" y="5784850"/>
          <p14:tracePt t="336715" x="2578100" y="5797550"/>
          <p14:tracePt t="336729" x="2616200" y="5803900"/>
          <p14:tracePt t="336733" x="2635250" y="5810250"/>
          <p14:tracePt t="336745" x="2686050" y="5822950"/>
          <p14:tracePt t="336763" x="2819400" y="5848350"/>
          <p14:tracePt t="336780" x="2889250" y="5848350"/>
          <p14:tracePt t="336796" x="2946400" y="5848350"/>
          <p14:tracePt t="336813" x="3016250" y="5848350"/>
          <p14:tracePt t="336830" x="3136900" y="5822950"/>
          <p14:tracePt t="336846" x="3232150" y="5791200"/>
          <p14:tracePt t="336863" x="3302000" y="5759450"/>
          <p14:tracePt t="336884" x="3346450" y="5715000"/>
          <p14:tracePt t="336895" x="3346450" y="5708650"/>
          <p14:tracePt t="336896" x="3352800" y="5702300"/>
          <p14:tracePt t="336912" x="3352800" y="5689600"/>
          <p14:tracePt t="336915" x="3352800" y="5683250"/>
          <p14:tracePt t="336930" x="3359150" y="5676900"/>
          <p14:tracePt t="336946" x="3359150" y="5664200"/>
          <p14:tracePt t="336962" x="3359150" y="5657850"/>
          <p14:tracePt t="336980" x="3359150" y="5645150"/>
          <p14:tracePt t="336995" x="3359150" y="5638800"/>
          <p14:tracePt t="337012" x="3327400" y="5607050"/>
          <p14:tracePt t="337028" x="3308350" y="5594350"/>
          <p14:tracePt t="337046" x="3270250" y="5556250"/>
          <p14:tracePt t="337063" x="3251200" y="5543550"/>
          <p14:tracePt t="337068" x="3244850" y="5537200"/>
          <p14:tracePt t="337095" x="3238500" y="5537200"/>
          <p14:tracePt t="337114" x="3219450" y="5524500"/>
          <p14:tracePt t="337130" x="3149600" y="5518150"/>
          <p14:tracePt t="337147" x="3041650" y="5518150"/>
          <p14:tracePt t="337163" x="3016250" y="5518150"/>
          <p14:tracePt t="337166" x="2997200" y="5518150"/>
          <p14:tracePt t="337179" x="2965450" y="5511800"/>
          <p14:tracePt t="337234" x="2959100" y="5511800"/>
          <p14:tracePt t="337247" x="2940050" y="5524500"/>
          <p14:tracePt t="337263" x="2895600" y="5543550"/>
          <p14:tracePt t="337279" x="2844800" y="5568950"/>
          <p14:tracePt t="337297" x="2800350" y="5594350"/>
          <p14:tracePt t="337313" x="2794000" y="5613400"/>
          <p14:tracePt t="337317" x="2800350" y="5632450"/>
          <p14:tracePt t="337330" x="2819400" y="5645150"/>
          <p14:tracePt t="337345" x="2908300" y="5695950"/>
          <p14:tracePt t="337363" x="3009900" y="5734050"/>
          <p14:tracePt t="337380" x="3143250" y="5772150"/>
          <p14:tracePt t="337396" x="3213100" y="5797550"/>
          <p14:tracePt t="337400" x="3244850" y="5810250"/>
          <p14:tracePt t="337412" x="3276600" y="5822950"/>
          <p14:tracePt t="337415" x="3314700" y="5835650"/>
          <p14:tracePt t="337430" x="3390900" y="5848350"/>
          <p14:tracePt t="337446" x="3486150" y="5842000"/>
          <p14:tracePt t="337463" x="3556000" y="5810250"/>
          <p14:tracePt t="337480" x="3613150" y="5765800"/>
          <p14:tracePt t="337497" x="3638550" y="5734050"/>
          <p14:tracePt t="337512" x="3644900" y="5727700"/>
          <p14:tracePt t="337547" x="3651250" y="5727700"/>
          <p14:tracePt t="337563" x="3651250" y="5740400"/>
          <p14:tracePt t="337580" x="3657600" y="5746750"/>
          <p14:tracePt t="337630" x="3638550" y="5734050"/>
          <p14:tracePt t="337649" x="3581400" y="5670550"/>
          <p14:tracePt t="337662" x="3543300" y="5619750"/>
          <p14:tracePt t="337680" x="3511550" y="5575300"/>
          <p14:tracePt t="337697" x="3505200" y="5575300"/>
          <p14:tracePt t="337772" x="3479800" y="5575300"/>
          <p14:tracePt t="337780" x="3448050" y="5568950"/>
          <p14:tracePt t="337797" x="3441700" y="5568950"/>
          <p14:tracePt t="344185" x="3435350" y="5568950"/>
          <p14:tracePt t="344192" x="3429000" y="5568950"/>
          <p14:tracePt t="344201" x="3403600" y="5568950"/>
          <p14:tracePt t="344220" x="3302000" y="5549900"/>
          <p14:tracePt t="344236" x="3276600" y="5543550"/>
          <p14:tracePt t="344269" x="3270250" y="5543550"/>
          <p14:tracePt t="344286" x="3244850" y="5543550"/>
          <p14:tracePt t="344303" x="3130550" y="5549900"/>
          <p14:tracePt t="344319" x="2933700" y="5549900"/>
          <p14:tracePt t="344336" x="2686050" y="5568950"/>
          <p14:tracePt t="344340" x="2609850" y="5575300"/>
          <p14:tracePt t="344352" x="2514600" y="5588000"/>
          <p14:tracePt t="344354" x="2457450" y="5588000"/>
          <p14:tracePt t="344368" x="2432050" y="5588000"/>
          <p14:tracePt t="344386" x="2419350" y="5588000"/>
          <p14:tracePt t="344405" x="2381250" y="5588000"/>
          <p14:tracePt t="344420" x="2216150" y="5626100"/>
          <p14:tracePt t="344436" x="1968500" y="5715000"/>
          <p14:tracePt t="344453" x="1651000" y="5848350"/>
          <p14:tracePt t="344469" x="1365250" y="5975350"/>
          <p14:tracePt t="344486" x="1231900" y="6000750"/>
          <p14:tracePt t="344503" x="1219200" y="6000750"/>
          <p14:tracePt t="344553" x="1193800" y="6000750"/>
          <p14:tracePt t="344570" x="1123950" y="6000750"/>
          <p14:tracePt t="344586" x="1041400" y="6000750"/>
          <p14:tracePt t="344589" x="1022350" y="6000750"/>
          <p14:tracePt t="344653" x="1054100" y="6000750"/>
          <p14:tracePt t="344669" x="1079500" y="6000750"/>
          <p14:tracePt t="344720" x="1092200" y="6000750"/>
          <p14:tracePt t="344736" x="1104900" y="6013450"/>
          <p14:tracePt t="344752" x="1123950" y="6019800"/>
          <p14:tracePt t="344769" x="1155700" y="6026150"/>
          <p14:tracePt t="344785" x="1200150" y="6026150"/>
          <p14:tracePt t="344802" x="1250950" y="6026150"/>
          <p14:tracePt t="344819" x="1327150" y="6019800"/>
          <p14:tracePt t="344835" x="1409700" y="6007100"/>
          <p14:tracePt t="344852" x="1504950" y="5994400"/>
          <p14:tracePt t="344854" x="1562100" y="5981700"/>
          <p14:tracePt t="344869" x="1581150" y="5975350"/>
          <p14:tracePt t="344887" x="1663700" y="5943600"/>
          <p14:tracePt t="344902" x="1695450" y="5918200"/>
          <p14:tracePt t="344920" x="1714500" y="5905500"/>
          <p14:tracePt t="344937" x="1733550" y="5892800"/>
          <p14:tracePt t="344952" x="1739900" y="5880100"/>
          <p14:tracePt t="344970" x="1739900" y="5867400"/>
          <p14:tracePt t="344987" x="1733550" y="5861050"/>
          <p14:tracePt t="344991" x="1733550" y="5854700"/>
          <p14:tracePt t="345002" x="1727200" y="5854700"/>
          <p14:tracePt t="345020" x="1720850" y="5848350"/>
          <p14:tracePt t="345036" x="1708150" y="5842000"/>
          <p14:tracePt t="345054" x="1701800" y="5842000"/>
          <p14:tracePt t="345060" x="1695450" y="5835650"/>
          <p14:tracePt t="345068" x="1689100" y="5835650"/>
          <p14:tracePt t="345086" x="1682750" y="5829300"/>
          <p14:tracePt t="345090" x="1676400" y="5822950"/>
          <p14:tracePt t="345102" x="1663700" y="5822950"/>
          <p14:tracePt t="345103" x="1657350" y="5822950"/>
          <p14:tracePt t="345125" x="1644650" y="5816600"/>
          <p14:tracePt t="345135" x="1631950" y="5816600"/>
          <p14:tracePt t="345221" x="1625600" y="5816600"/>
          <p14:tracePt t="345226" x="1600200" y="5816600"/>
          <p14:tracePt t="345236" x="1593850" y="5822950"/>
          <p14:tracePt t="345253" x="1562100" y="5835650"/>
          <p14:tracePt t="345270" x="1543050" y="5854700"/>
          <p14:tracePt t="345287" x="1530350" y="5873750"/>
          <p14:tracePt t="345388" x="1530350" y="5880100"/>
          <p14:tracePt t="345396" x="1530350" y="5886450"/>
          <p14:tracePt t="345402" x="1530350" y="5892800"/>
          <p14:tracePt t="345420" x="1530350" y="5905500"/>
          <p14:tracePt t="345439" x="1530350" y="5911850"/>
          <p14:tracePt t="345454" x="1530350" y="5918200"/>
          <p14:tracePt t="345630" x="1536700" y="5918200"/>
          <p14:tracePt t="345654" x="1574800" y="5930900"/>
          <p14:tracePt t="345669" x="1581150" y="5943600"/>
          <p14:tracePt t="345687" x="1549400" y="5956300"/>
          <p14:tracePt t="345703" x="1517650" y="5969000"/>
          <p14:tracePt t="345721" x="1511300" y="5969000"/>
          <p14:tracePt t="345737" x="1517650" y="5969000"/>
          <p14:tracePt t="345752" x="1555750" y="5949950"/>
          <p14:tracePt t="345770" x="1606550" y="5930900"/>
          <p14:tracePt t="345787" x="1714500" y="5924550"/>
          <p14:tracePt t="345804" x="1879600" y="5924550"/>
          <p14:tracePt t="345821" x="2025650" y="5930900"/>
          <p14:tracePt t="345838" x="2095500" y="5949950"/>
          <p14:tracePt t="345853" x="2120900" y="5956300"/>
          <p14:tracePt t="345858" x="2139950" y="5962650"/>
          <p14:tracePt t="345869" x="2159000" y="5975350"/>
          <p14:tracePt t="345873" x="2190750" y="5988050"/>
          <p14:tracePt t="345888" x="2222500" y="6007100"/>
          <p14:tracePt t="345903" x="2298700" y="6032500"/>
          <p14:tracePt t="345921" x="2381250" y="6038850"/>
          <p14:tracePt t="345925" x="2413000" y="6038850"/>
          <p14:tracePt t="345936" x="2457450" y="6038850"/>
          <p14:tracePt t="345938" x="2489200" y="6038850"/>
          <p14:tracePt t="345953" x="2520950" y="6032500"/>
          <p14:tracePt t="345971" x="2609850" y="6013450"/>
          <p14:tracePt t="345987" x="2679700" y="6007100"/>
          <p14:tracePt t="346004" x="2762250" y="6000750"/>
          <p14:tracePt t="346022" x="2825750" y="6000750"/>
          <p14:tracePt t="346036" x="2870200" y="6013450"/>
          <p14:tracePt t="346054" x="2946400" y="6019800"/>
          <p14:tracePt t="346071" x="3009900" y="6019800"/>
          <p14:tracePt t="346088" x="3048000" y="6013450"/>
          <p14:tracePt t="346104" x="3079750" y="5994400"/>
          <p14:tracePt t="346121" x="3098800" y="5969000"/>
          <p14:tracePt t="346136" x="3105150" y="5962650"/>
          <p14:tracePt t="346139" x="3111500" y="5956300"/>
          <p14:tracePt t="346153" x="3117850" y="5949950"/>
          <p14:tracePt t="346170" x="3124200" y="5930900"/>
          <p14:tracePt t="346187" x="3130550" y="5918200"/>
          <p14:tracePt t="346205" x="3130550" y="5911850"/>
          <p14:tracePt t="346221" x="3130550" y="5905500"/>
          <p14:tracePt t="346236" x="3124200" y="5899150"/>
          <p14:tracePt t="346255" x="3111500" y="5892800"/>
          <p14:tracePt t="346276" x="3098800" y="5886450"/>
          <p14:tracePt t="346288" x="3086100" y="5873750"/>
          <p14:tracePt t="346305" x="3073400" y="5867400"/>
          <p14:tracePt t="346321" x="3048000" y="5848350"/>
          <p14:tracePt t="346337" x="2990850" y="5842000"/>
          <p14:tracePt t="346339" x="2959100" y="5842000"/>
          <p14:tracePt t="346353" x="2914650" y="5835650"/>
          <p14:tracePt t="346356" x="2876550" y="5829300"/>
          <p14:tracePt t="346370" x="2832100" y="5822950"/>
          <p14:tracePt t="346388" x="2787650" y="5810250"/>
          <p14:tracePt t="346454" x="2787650" y="5816600"/>
          <p14:tracePt t="346470" x="2787650" y="5835650"/>
          <p14:tracePt t="346488" x="2762250" y="5886450"/>
          <p14:tracePt t="346503" x="2736850" y="5918200"/>
          <p14:tracePt t="346506" x="2730500" y="5937250"/>
          <p14:tracePt t="346521" x="2730500" y="5943600"/>
          <p14:tracePt t="346527" x="2736850" y="5962650"/>
          <p14:tracePt t="346529" x="2755900" y="5975350"/>
          <p14:tracePt t="346537" x="2794000" y="6000750"/>
          <p14:tracePt t="346553" x="2895600" y="6013450"/>
          <p14:tracePt t="346572" x="3022600" y="6007100"/>
          <p14:tracePt t="346588" x="3124200" y="6000750"/>
          <p14:tracePt t="346603" x="3194050" y="6000750"/>
          <p14:tracePt t="346621" x="3244850" y="5994400"/>
          <p14:tracePt t="346638" x="3270250" y="5988050"/>
          <p14:tracePt t="346655" x="3302000" y="5981700"/>
          <p14:tracePt t="346671" x="3321050" y="5975350"/>
          <p14:tracePt t="346688" x="3352800" y="5949950"/>
          <p14:tracePt t="346705" x="3378200" y="5918200"/>
          <p14:tracePt t="346721" x="3390900" y="5886450"/>
          <p14:tracePt t="346738" x="3390900" y="5861050"/>
          <p14:tracePt t="346741" x="3390900" y="5854700"/>
          <p14:tracePt t="346753" x="3390900" y="5848350"/>
          <p14:tracePt t="346756" x="3384550" y="5848350"/>
          <p14:tracePt t="346788" x="3359150" y="5842000"/>
          <p14:tracePt t="346804" x="3333750" y="5835650"/>
          <p14:tracePt t="346822" x="3295650" y="5822950"/>
          <p14:tracePt t="346837" x="3263900" y="5803900"/>
          <p14:tracePt t="346853" x="3225800" y="5784850"/>
          <p14:tracePt t="346871" x="3175000" y="5753100"/>
          <p14:tracePt t="346888" x="3143250" y="5734050"/>
          <p14:tracePt t="346903" x="3117850" y="5721350"/>
          <p14:tracePt t="346922" x="3105150" y="5715000"/>
          <p14:tracePt t="346995" x="3098800" y="5715000"/>
          <p14:tracePt t="347005" x="3079750" y="5715000"/>
          <p14:tracePt t="347022" x="3028950" y="5721350"/>
          <p14:tracePt t="347039" x="2984500" y="5734050"/>
          <p14:tracePt t="347055" x="2952750" y="5765800"/>
          <p14:tracePt t="347072" x="2940050" y="5791200"/>
          <p14:tracePt t="347077" x="2940050" y="5803900"/>
          <p14:tracePt t="347087" x="2940050" y="5816600"/>
          <p14:tracePt t="347089" x="2940050" y="5829300"/>
          <p14:tracePt t="347104" x="2946400" y="5848350"/>
          <p14:tracePt t="347105" x="2952750" y="5854700"/>
          <p14:tracePt t="347120" x="2965450" y="5867400"/>
          <p14:tracePt t="347139" x="2984500" y="5880100"/>
          <p14:tracePt t="347194" x="2984500" y="5886450"/>
          <p14:tracePt t="347208" x="2990850" y="5892800"/>
          <p14:tracePt t="347254" x="2984500" y="5892800"/>
          <p14:tracePt t="347263" x="2965450" y="5886450"/>
          <p14:tracePt t="347270" x="2952750" y="5880100"/>
          <p14:tracePt t="347288" x="2933700" y="5873750"/>
          <p14:tracePt t="348254" x="2927350" y="5873750"/>
          <p14:tracePt t="348263" x="2914650" y="5873750"/>
          <p14:tracePt t="348271" x="2876550" y="5873750"/>
          <p14:tracePt t="348288" x="2768600" y="5873750"/>
          <p14:tracePt t="348305" x="2667000" y="5880100"/>
          <p14:tracePt t="348309" x="2609850" y="5880100"/>
          <p14:tracePt t="348323" x="2546350" y="5880100"/>
          <p14:tracePt t="348338" x="2520950" y="5880100"/>
          <p14:tracePt t="348340" x="2495550" y="5880100"/>
          <p14:tracePt t="348356" x="2476500" y="5886450"/>
          <p14:tracePt t="348372" x="2413000" y="5886450"/>
          <p14:tracePt t="348389" x="2254250" y="5899150"/>
          <p14:tracePt t="348406" x="2139950" y="5918200"/>
          <p14:tracePt t="348423" x="1987550" y="5949950"/>
          <p14:tracePt t="348438" x="1835150" y="5994400"/>
          <p14:tracePt t="348455" x="1739900" y="6026150"/>
          <p14:tracePt t="348474" x="1695450" y="6038850"/>
          <p14:tracePt t="348490" x="1695450" y="6045200"/>
          <p14:tracePt t="348507" x="1682750" y="6051550"/>
          <p14:tracePt t="348512" x="1663700" y="6064250"/>
          <p14:tracePt t="348521" x="1644650" y="6083300"/>
          <p14:tracePt t="348523" x="1619250" y="6102350"/>
          <p14:tracePt t="348538" x="1593850" y="6121400"/>
          <p14:tracePt t="348540" x="1568450" y="6140450"/>
          <p14:tracePt t="348556" x="1536700" y="6172200"/>
          <p14:tracePt t="348574" x="1536700" y="6184900"/>
          <p14:tracePt t="348589" x="1536700" y="6197600"/>
          <p14:tracePt t="348607" x="1536700" y="6203950"/>
          <p14:tracePt t="348622" x="1543050" y="6203950"/>
          <p14:tracePt t="348638" x="1549400" y="6210300"/>
          <p14:tracePt t="348673" x="1562100" y="6210300"/>
          <p14:tracePt t="348689" x="1600200" y="6210300"/>
          <p14:tracePt t="348705" x="1663700" y="6197600"/>
          <p14:tracePt t="348722" x="1765300" y="6178550"/>
          <p14:tracePt t="348740" x="1866900" y="6153150"/>
          <p14:tracePt t="348744" x="1905000" y="6146800"/>
          <p14:tracePt t="348755" x="1968500" y="6127750"/>
          <p14:tracePt t="348772" x="2044700" y="6108700"/>
          <p14:tracePt t="348774" x="2063750" y="6096000"/>
          <p14:tracePt t="348791" x="2101850" y="6083300"/>
          <p14:tracePt t="348807" x="2108200" y="6083300"/>
          <p14:tracePt t="348840" x="2108200" y="6070600"/>
          <p14:tracePt t="348856" x="2076450" y="6051550"/>
          <p14:tracePt t="348872" x="2038350" y="6013450"/>
          <p14:tracePt t="348890" x="2019300" y="6000750"/>
          <p14:tracePt t="348906" x="1993900" y="5994400"/>
          <p14:tracePt t="348923" x="1955800" y="5994400"/>
          <p14:tracePt t="348940" x="1860550" y="5988050"/>
          <p14:tracePt t="348955" x="1733550" y="5994400"/>
          <p14:tracePt t="348973" x="1663700" y="6007100"/>
          <p14:tracePt t="348990" x="1600200" y="6013450"/>
          <p14:tracePt t="348995" x="1593850" y="6013450"/>
          <p14:tracePt t="349005" x="1587500" y="6013450"/>
          <p14:tracePt t="349040" x="1587500" y="6019800"/>
          <p14:tracePt t="349058" x="1593850" y="6057900"/>
          <p14:tracePt t="349072" x="1600200" y="6089650"/>
          <p14:tracePt t="349089" x="1625600" y="6165850"/>
          <p14:tracePt t="349106" x="1638300" y="6210300"/>
          <p14:tracePt t="349123" x="1663700" y="6261100"/>
          <p14:tracePt t="349127" x="1670050" y="6267450"/>
          <p14:tracePt t="349142" x="1676400" y="6273800"/>
          <p14:tracePt t="349193" x="1682750" y="6273800"/>
          <p14:tracePt t="349205" x="1701800" y="6280150"/>
          <p14:tracePt t="349223" x="1739900" y="6292850"/>
          <p14:tracePt t="349239" x="1790700" y="6305550"/>
          <p14:tracePt t="349257" x="1809750" y="6305550"/>
          <p14:tracePt t="349273" x="1816100" y="6305550"/>
          <p14:tracePt t="349403" x="1835150" y="6305550"/>
          <p14:tracePt t="349410" x="1841500" y="6305550"/>
          <p14:tracePt t="349423" x="1866900" y="6299200"/>
          <p14:tracePt t="349441" x="1993900" y="6280150"/>
          <p14:tracePt t="349458" x="2114550" y="6267450"/>
          <p14:tracePt t="349474" x="2279650" y="6254750"/>
          <p14:tracePt t="349490" x="2406650" y="6254750"/>
          <p14:tracePt t="349505" x="2520950" y="6254750"/>
          <p14:tracePt t="349524" x="2578100" y="6254750"/>
          <p14:tracePt t="349541" x="2628900" y="6254750"/>
          <p14:tracePt t="349557" x="2660650" y="6261100"/>
          <p14:tracePt t="349573" x="2686050" y="6261100"/>
          <p14:tracePt t="349590" x="2698750" y="6261100"/>
          <p14:tracePt t="349659" x="2705100" y="6261100"/>
          <p14:tracePt t="349673" x="2711450" y="6248400"/>
          <p14:tracePt t="349691" x="2717800" y="6235700"/>
          <p14:tracePt t="349707" x="2730500" y="6223000"/>
          <p14:tracePt t="349723" x="2749550" y="6210300"/>
          <p14:tracePt t="349740" x="2768600" y="6197600"/>
          <p14:tracePt t="349756" x="2781300" y="6191250"/>
          <p14:tracePt t="349773" x="2787650" y="6191250"/>
          <p14:tracePt t="349789" x="2794000" y="6184900"/>
          <p14:tracePt t="349793" x="2800350" y="6184900"/>
          <p14:tracePt t="349824" x="2806700" y="6178550"/>
          <p14:tracePt t="349841" x="2813050" y="6178550"/>
          <p14:tracePt t="349875" x="2774950" y="6178550"/>
          <p14:tracePt t="349890" x="2743200" y="6184900"/>
          <p14:tracePt t="349907" x="2736850" y="6191250"/>
          <p14:tracePt t="349970" x="2736850" y="6184900"/>
          <p14:tracePt t="349977" x="2749550" y="6178550"/>
          <p14:tracePt t="349989" x="2762250" y="6172200"/>
          <p14:tracePt t="350007" x="2940050" y="6229350"/>
          <p14:tracePt t="350025" x="3092450" y="6286500"/>
          <p14:tracePt t="350041" x="3232150" y="6318250"/>
          <p14:tracePt t="350056" x="3346450" y="6343650"/>
          <p14:tracePt t="350074" x="3454400" y="6350000"/>
          <p14:tracePt t="350090" x="3536950" y="6350000"/>
          <p14:tracePt t="350108" x="3575050" y="6330950"/>
          <p14:tracePt t="350124" x="3606800" y="6318250"/>
          <p14:tracePt t="350140" x="3638550" y="6318250"/>
          <p14:tracePt t="350156" x="3702050" y="6318250"/>
          <p14:tracePt t="350174" x="3778250" y="6330950"/>
          <p14:tracePt t="350191" x="3810000" y="6337300"/>
          <p14:tracePt t="350207" x="3816350" y="6337300"/>
          <p14:tracePt t="350224" x="3829050" y="6318250"/>
          <p14:tracePt t="350241" x="3854450" y="6280150"/>
          <p14:tracePt t="350256" x="3873500" y="6248400"/>
          <p14:tracePt t="350274" x="3879850" y="6216650"/>
          <p14:tracePt t="350290" x="3886200" y="6184900"/>
          <p14:tracePt t="350306" x="3886200" y="6153150"/>
          <p14:tracePt t="350324" x="3892550" y="6140450"/>
          <p14:tracePt t="350357" x="3892550" y="6134100"/>
          <p14:tracePt t="350374" x="3879850" y="6121400"/>
          <p14:tracePt t="350391" x="3829050" y="6102350"/>
          <p14:tracePt t="350396" x="3797300" y="6089650"/>
          <p14:tracePt t="350406" x="3727450" y="6070600"/>
          <p14:tracePt t="350424" x="3587750" y="6051550"/>
          <p14:tracePt t="350441" x="3429000" y="6038850"/>
          <p14:tracePt t="350457" x="3321050" y="6038850"/>
          <p14:tracePt t="350462" x="3289300" y="6038850"/>
          <p14:tracePt t="350473" x="3270250" y="6045200"/>
          <p14:tracePt t="350524" x="3270250" y="6051550"/>
          <p14:tracePt t="350541" x="3333750" y="6083300"/>
          <p14:tracePt t="350558" x="3441700" y="6134100"/>
          <p14:tracePt t="350575" x="3536950" y="6197600"/>
          <p14:tracePt t="350590" x="3556000" y="6216650"/>
          <p14:tracePt t="350593" x="3594100" y="6235700"/>
          <p14:tracePt t="350607" x="3651250" y="6261100"/>
          <p14:tracePt t="350611" x="3702050" y="6273800"/>
          <p14:tracePt t="350623" x="3797300" y="6292850"/>
          <p14:tracePt t="350642" x="4159250" y="6311900"/>
          <p14:tracePt t="350658" x="4305300" y="6286500"/>
          <p14:tracePt t="350675" x="4406900" y="6235700"/>
          <p14:tracePt t="350691" x="4470400" y="6197600"/>
          <p14:tracePt t="350707" x="4502150" y="6159500"/>
          <p14:tracePt t="350725" x="4502150" y="6140450"/>
          <p14:tracePt t="350742" x="4451350" y="6121400"/>
          <p14:tracePt t="350758" x="4375150" y="6115050"/>
          <p14:tracePt t="350774" x="4286250" y="6108700"/>
          <p14:tracePt t="350776" x="4260850" y="6108700"/>
          <p14:tracePt t="350790" x="4241800" y="6108700"/>
          <p14:tracePt t="350793" x="4229100" y="6108700"/>
          <p14:tracePt t="350807" x="4216400" y="6102350"/>
          <p14:tracePt t="350809" x="4210050" y="6102350"/>
          <p14:tracePt t="350823" x="4197350" y="6096000"/>
          <p14:tracePt t="350841" x="4184650" y="6096000"/>
          <p14:tracePt t="350845" x="4178300" y="6096000"/>
          <p14:tracePt t="350857" x="4178300" y="6089650"/>
          <p14:tracePt t="359605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3BC218-DC85-2D0E-0796-792C8B8E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/>
              <a:t>”Bevis-verser”: Gråt och tandagnisslan</a:t>
            </a:r>
            <a:r>
              <a:rPr lang="sv-SE" dirty="0"/>
              <a:t> </a:t>
            </a:r>
            <a:r>
              <a:rPr lang="sv-SE" sz="2000" dirty="0"/>
              <a:t>(Matt 22:1-14)</a:t>
            </a: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EAA1B8E-0229-6531-6C84-6F5D3458D068}"/>
              </a:ext>
            </a:extLst>
          </p:cNvPr>
          <p:cNvSpPr txBox="1"/>
          <p:nvPr/>
        </p:nvSpPr>
        <p:spPr>
          <a:xfrm>
            <a:off x="-3" y="585525"/>
            <a:ext cx="10372167" cy="4585871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-SE" dirty="0">
                <a:solidFill>
                  <a:srgbClr val="C00000"/>
                </a:solidFill>
              </a:rPr>
              <a:t>Himmelriket är som en kung som höll </a:t>
            </a:r>
            <a:r>
              <a:rPr lang="sv-SE" b="1" i="1" dirty="0">
                <a:solidFill>
                  <a:srgbClr val="C00000"/>
                </a:solidFill>
              </a:rPr>
              <a:t>bröllop</a:t>
            </a:r>
            <a:r>
              <a:rPr lang="sv-SE" dirty="0">
                <a:solidFill>
                  <a:srgbClr val="C00000"/>
                </a:solidFill>
              </a:rPr>
              <a:t> för sin son… När kungen kom in för att se sina gäster, fick han där syn på en man som inte var klädd i </a:t>
            </a:r>
            <a:r>
              <a:rPr lang="sv-SE" i="1" u="sng" dirty="0">
                <a:solidFill>
                  <a:srgbClr val="C00000"/>
                </a:solidFill>
              </a:rPr>
              <a:t>bröllopskläder</a:t>
            </a:r>
            <a:r>
              <a:rPr lang="sv-SE" dirty="0">
                <a:solidFill>
                  <a:srgbClr val="C00000"/>
                </a:solidFill>
              </a:rPr>
              <a:t>… Då sade kungen till tjänarna: Bind honom till händer och fötter och kasta ut honom i </a:t>
            </a:r>
            <a:r>
              <a:rPr lang="sv-SE" i="1" u="sng" dirty="0">
                <a:solidFill>
                  <a:srgbClr val="C00000"/>
                </a:solidFill>
              </a:rPr>
              <a:t>mörkret</a:t>
            </a:r>
            <a:r>
              <a:rPr lang="sv-SE" dirty="0">
                <a:solidFill>
                  <a:srgbClr val="C00000"/>
                </a:solidFill>
              </a:rPr>
              <a:t> här utanför! Där ska man gråta och </a:t>
            </a:r>
            <a:r>
              <a:rPr lang="sv-SE" i="1" u="sng" dirty="0">
                <a:solidFill>
                  <a:srgbClr val="C00000"/>
                </a:solidFill>
              </a:rPr>
              <a:t>gnissla tänder</a:t>
            </a:r>
            <a:r>
              <a:rPr lang="sv-SE" dirty="0">
                <a:solidFill>
                  <a:srgbClr val="C00000"/>
                </a:solidFill>
              </a:rPr>
              <a:t>.</a:t>
            </a:r>
          </a:p>
          <a:p>
            <a:pPr marL="285750" indent="-1968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altLang="sv-SE" dirty="0">
                <a:solidFill>
                  <a:srgbClr val="000000"/>
                </a:solidFill>
              </a:rPr>
              <a:t>Scenen är </a:t>
            </a:r>
            <a:r>
              <a:rPr lang="sv-SE" altLang="sv-SE" b="1" i="1" dirty="0">
                <a:solidFill>
                  <a:srgbClr val="000000"/>
                </a:solidFill>
              </a:rPr>
              <a:t>kungasonens bröllop</a:t>
            </a:r>
            <a:r>
              <a:rPr lang="sv-SE" altLang="sv-SE" dirty="0">
                <a:solidFill>
                  <a:srgbClr val="000000"/>
                </a:solidFill>
              </a:rPr>
              <a:t> som symboliserar </a:t>
            </a:r>
            <a:r>
              <a:rPr lang="sv-SE" altLang="sv-SE" i="1" u="sng" dirty="0">
                <a:solidFill>
                  <a:srgbClr val="000000"/>
                </a:solidFill>
              </a:rPr>
              <a:t>Lammets bröllop</a:t>
            </a:r>
            <a:r>
              <a:rPr lang="sv-SE" altLang="sv-SE" dirty="0">
                <a:solidFill>
                  <a:srgbClr val="000000"/>
                </a:solidFill>
              </a:rPr>
              <a:t> i det nya Jerusalem.</a:t>
            </a:r>
          </a:p>
          <a:p>
            <a:pPr marL="285750" indent="-1968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altLang="sv-SE" dirty="0">
                <a:solidFill>
                  <a:srgbClr val="000000"/>
                </a:solidFill>
              </a:rPr>
              <a:t>De utan bröllopskläder saknar Kristi rättfärdighet: </a:t>
            </a:r>
            <a:r>
              <a:rPr kumimoji="0" lang="sv-SE" altLang="sv-SE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Lammets </a:t>
            </a:r>
            <a:br>
              <a:rPr kumimoji="0" lang="sv-SE" altLang="sv-SE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</a:br>
            <a:r>
              <a:rPr kumimoji="0" lang="sv-SE" altLang="sv-SE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bröllop har kommit och hans brud har gjort sig redo. </a:t>
            </a:r>
            <a:br>
              <a:rPr kumimoji="0" lang="sv-SE" altLang="sv-SE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</a:br>
            <a:r>
              <a:rPr kumimoji="0" lang="sv-SE" altLang="sv-SE" b="0" i="1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Skinande rent linne</a:t>
            </a:r>
            <a:r>
              <a:rPr kumimoji="0" lang="sv-SE" altLang="sv-SE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har hon fått att klä sig i. </a:t>
            </a:r>
            <a:r>
              <a:rPr lang="sv-SE" altLang="sv-SE" sz="1800" dirty="0">
                <a:solidFill>
                  <a:srgbClr val="C00000"/>
                </a:solidFill>
              </a:rPr>
              <a:t>Linnet är </a:t>
            </a:r>
            <a:br>
              <a:rPr lang="sv-SE" altLang="sv-SE" sz="1800" dirty="0">
                <a:solidFill>
                  <a:srgbClr val="C00000"/>
                </a:solidFill>
              </a:rPr>
            </a:br>
            <a:r>
              <a:rPr lang="sv-SE" altLang="sv-SE" sz="1800" dirty="0">
                <a:solidFill>
                  <a:srgbClr val="C00000"/>
                </a:solidFill>
              </a:rPr>
              <a:t>de heligas rättfärdighet. </a:t>
            </a:r>
            <a:r>
              <a:rPr lang="sv-SE" sz="1400" dirty="0"/>
              <a:t>(Upp 19:7-8)</a:t>
            </a:r>
          </a:p>
          <a:p>
            <a:pPr marL="285750" indent="-1968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Tandagnisslan</a:t>
            </a:r>
            <a:r>
              <a:rPr lang="sv-SE" dirty="0"/>
              <a:t> är en symboler för </a:t>
            </a:r>
            <a:r>
              <a:rPr lang="sv-SE" altLang="sv-SE" dirty="0">
                <a:solidFill>
                  <a:srgbClr val="000000"/>
                </a:solidFill>
              </a:rPr>
              <a:t>Raseri (inte smärta): </a:t>
            </a:r>
            <a:br>
              <a:rPr lang="sv-SE" altLang="sv-SE" dirty="0">
                <a:solidFill>
                  <a:srgbClr val="000000"/>
                </a:solidFill>
              </a:rPr>
            </a:br>
            <a:r>
              <a:rPr lang="sv-SE" altLang="sv-SE" dirty="0">
                <a:solidFill>
                  <a:srgbClr val="C00000"/>
                </a:solidFill>
              </a:rPr>
              <a:t>När de hörde detta blev de ursinniga och </a:t>
            </a:r>
            <a:r>
              <a:rPr lang="sv-SE" altLang="sv-SE" i="1" u="sng" dirty="0">
                <a:solidFill>
                  <a:srgbClr val="C00000"/>
                </a:solidFill>
              </a:rPr>
              <a:t>gnisslade </a:t>
            </a:r>
            <a:br>
              <a:rPr lang="sv-SE" altLang="sv-SE" i="1" u="sng" dirty="0">
                <a:solidFill>
                  <a:srgbClr val="C00000"/>
                </a:solidFill>
              </a:rPr>
            </a:br>
            <a:r>
              <a:rPr lang="sv-SE" altLang="sv-SE" i="1" u="sng" dirty="0">
                <a:solidFill>
                  <a:srgbClr val="C00000"/>
                </a:solidFill>
              </a:rPr>
              <a:t>tänder</a:t>
            </a:r>
            <a:r>
              <a:rPr lang="sv-SE" altLang="sv-SE" dirty="0">
                <a:solidFill>
                  <a:srgbClr val="C00000"/>
                </a:solidFill>
              </a:rPr>
              <a:t>.</a:t>
            </a:r>
            <a:r>
              <a:rPr lang="sv-SE" altLang="sv-SE" dirty="0">
                <a:solidFill>
                  <a:srgbClr val="000000"/>
                </a:solidFill>
              </a:rPr>
              <a:t> </a:t>
            </a:r>
            <a:r>
              <a:rPr lang="sv-SE" altLang="sv-SE" sz="1400" dirty="0">
                <a:solidFill>
                  <a:srgbClr val="000000"/>
                </a:solidFill>
              </a:rPr>
              <a:t>(Apg 7:54)</a:t>
            </a:r>
            <a:endParaRPr lang="sv-SE" altLang="sv-SE" dirty="0">
              <a:solidFill>
                <a:srgbClr val="000000"/>
              </a:solidFill>
            </a:endParaRPr>
          </a:p>
          <a:p>
            <a:pPr marL="285750" indent="-1968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1800" dirty="0"/>
              <a:t>De utan bröllopskläder förvisas ut ur det nya Jerusalem </a:t>
            </a:r>
            <a:br>
              <a:rPr lang="sv-SE" sz="1800" dirty="0"/>
            </a:br>
            <a:r>
              <a:rPr lang="sv-SE" sz="1800" dirty="0"/>
              <a:t>till den mörka världen utanför och bankar ilsket på </a:t>
            </a:r>
            <a:br>
              <a:rPr lang="sv-SE" sz="1800" dirty="0"/>
            </a:br>
            <a:r>
              <a:rPr lang="sv-SE" sz="1800" dirty="0"/>
              <a:t>dörren för att få komma tillbaka in i </a:t>
            </a:r>
            <a:r>
              <a:rPr lang="sv-SE" sz="1800"/>
              <a:t>staden.</a:t>
            </a:r>
            <a:endParaRPr lang="sv-SE" sz="1800" dirty="0">
              <a:highlight>
                <a:srgbClr val="FFFF00"/>
              </a:highlight>
            </a:endParaRPr>
          </a:p>
        </p:txBody>
      </p:sp>
      <p:pic>
        <p:nvPicPr>
          <p:cNvPr id="1031" name="Picture 7" descr="The Marriage Feast of the Lamb - Yeshua's Child Art">
            <a:extLst>
              <a:ext uri="{FF2B5EF4-FFF2-40B4-BE49-F238E27FC236}">
                <a16:creationId xmlns:a16="http://schemas.microsoft.com/office/drawing/2014/main" id="{A3CB3E18-6F81-09F5-F0C3-6239936F7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" r="1328"/>
          <a:stretch/>
        </p:blipFill>
        <p:spPr bwMode="auto">
          <a:xfrm>
            <a:off x="6264159" y="2160494"/>
            <a:ext cx="5640971" cy="434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AA86CB6B-6647-8BA2-F030-79EDAEEAA5C6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657818"/>
      </p:ext>
    </p:extLst>
  </p:cSld>
  <p:clrMapOvr>
    <a:masterClrMapping/>
  </p:clrMapOvr>
  <p:transition advTm="17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2206" x="5022850" y="2374900"/>
          <p14:tracePt t="2213" x="5010150" y="2374900"/>
          <p14:tracePt t="2229" x="4908550" y="2355850"/>
          <p14:tracePt t="2246" x="4768850" y="2324100"/>
          <p14:tracePt t="2263" x="4622800" y="2298700"/>
          <p14:tracePt t="2280" x="4514850" y="2286000"/>
          <p14:tracePt t="2296" x="4457700" y="2286000"/>
          <p14:tracePt t="2313" x="4419600" y="2279650"/>
          <p14:tracePt t="2330" x="4356100" y="2260600"/>
          <p14:tracePt t="2346" x="4260850" y="2228850"/>
          <p14:tracePt t="2363" x="4152900" y="2190750"/>
          <p14:tracePt t="2380" x="3956050" y="2082800"/>
          <p14:tracePt t="2396" x="3860800" y="2025650"/>
          <p14:tracePt t="2413" x="3771900" y="1962150"/>
          <p14:tracePt t="2430" x="3670300" y="1879600"/>
          <p14:tracePt t="2447" x="3594100" y="1803400"/>
          <p14:tracePt t="2463" x="3492500" y="1708150"/>
          <p14:tracePt t="2479" x="3378200" y="1600200"/>
          <p14:tracePt t="2496" x="3244850" y="1473200"/>
          <p14:tracePt t="2513" x="3105150" y="1314450"/>
          <p14:tracePt t="2532" x="2965450" y="1181100"/>
          <p14:tracePt t="2546" x="2800350" y="1035050"/>
          <p14:tracePt t="2564" x="2616200" y="908050"/>
          <p14:tracePt t="2580" x="2413000" y="774700"/>
          <p14:tracePt t="2597" x="2203450" y="660400"/>
          <p14:tracePt t="2613" x="1981200" y="533400"/>
          <p14:tracePt t="2630" x="1746250" y="400050"/>
          <p14:tracePt t="2646" x="1612900" y="317500"/>
          <p14:tracePt t="2663" x="1568450" y="285750"/>
          <p14:tracePt t="2680" x="1568450" y="279400"/>
          <p14:tracePt t="2815" x="1568450" y="285750"/>
          <p14:tracePt t="2821" x="1574800" y="292100"/>
          <p14:tracePt t="2830" x="1581150" y="311150"/>
          <p14:tracePt t="2847" x="1600200" y="349250"/>
          <p14:tracePt t="2864" x="1606550" y="355600"/>
          <p14:tracePt t="3122" x="1606550" y="361950"/>
          <p14:tracePt t="3130" x="1631950" y="368300"/>
          <p14:tracePt t="3149" x="1701800" y="393700"/>
          <p14:tracePt t="3166" x="1778000" y="412750"/>
          <p14:tracePt t="3181" x="1860550" y="444500"/>
          <p14:tracePt t="3199" x="1968500" y="501650"/>
          <p14:tracePt t="3217" x="2032000" y="546100"/>
          <p14:tracePt t="3230" x="2057400" y="571500"/>
          <p14:tracePt t="3249" x="2101850" y="609600"/>
          <p14:tracePt t="3265" x="2127250" y="628650"/>
          <p14:tracePt t="3282" x="2139950" y="628650"/>
          <p14:tracePt t="3297" x="2152650" y="635000"/>
          <p14:tracePt t="3314" x="2165350" y="635000"/>
          <p14:tracePt t="3332" x="2190750" y="635000"/>
          <p14:tracePt t="3348" x="2228850" y="641350"/>
          <p14:tracePt t="3364" x="2279650" y="654050"/>
          <p14:tracePt t="3384" x="2374900" y="692150"/>
          <p14:tracePt t="3398" x="2444750" y="711200"/>
          <p14:tracePt t="3415" x="2489200" y="717550"/>
          <p14:tracePt t="3430" x="2514600" y="717550"/>
          <p14:tracePt t="3447" x="2559050" y="704850"/>
          <p14:tracePt t="3450" x="2584450" y="692150"/>
          <p14:tracePt t="3465" x="2622550" y="685800"/>
          <p14:tracePt t="3482" x="2654300" y="679450"/>
          <p14:tracePt t="3499" x="2667000" y="679450"/>
          <p14:tracePt t="3516" x="2679700" y="679450"/>
          <p14:tracePt t="3531" x="2705100" y="673100"/>
          <p14:tracePt t="3536" x="2711450" y="666750"/>
          <p14:tracePt t="3547" x="2724150" y="660400"/>
          <p14:tracePt t="3565" x="2749550" y="647700"/>
          <p14:tracePt t="3582" x="2774950" y="628650"/>
          <p14:tracePt t="3599" x="2806700" y="603250"/>
          <p14:tracePt t="3603" x="2825750" y="590550"/>
          <p14:tracePt t="3614" x="2844800" y="577850"/>
          <p14:tracePt t="3632" x="2870200" y="546100"/>
          <p14:tracePt t="3648" x="2895600" y="520700"/>
          <p14:tracePt t="3651" x="2901950" y="508000"/>
          <p14:tracePt t="3664" x="2914650" y="495300"/>
          <p14:tracePt t="3667" x="2927350" y="482600"/>
          <p14:tracePt t="3681" x="2933700" y="476250"/>
          <p14:tracePt t="3699" x="2965450" y="431800"/>
          <p14:tracePt t="3716" x="2978150" y="406400"/>
          <p14:tracePt t="3731" x="2978150" y="381000"/>
          <p14:tracePt t="3748" x="2978150" y="355600"/>
          <p14:tracePt t="3766" x="2959100" y="330200"/>
          <p14:tracePt t="3781" x="2927350" y="304800"/>
          <p14:tracePt t="3798" x="2901950" y="292100"/>
          <p14:tracePt t="3815" x="2876550" y="279400"/>
          <p14:tracePt t="3832" x="2819400" y="260350"/>
          <p14:tracePt t="3849" x="2768600" y="241300"/>
          <p14:tracePt t="3866" x="2724150" y="222250"/>
          <p14:tracePt t="3881" x="2679700" y="209550"/>
          <p14:tracePt t="3898" x="2584450" y="184150"/>
          <p14:tracePt t="3916" x="2476500" y="177800"/>
          <p14:tracePt t="3933" x="2324100" y="146050"/>
          <p14:tracePt t="3948" x="2235200" y="107950"/>
          <p14:tracePt t="3966" x="2178050" y="82550"/>
          <p14:tracePt t="3981" x="2159000" y="69850"/>
          <p14:tracePt t="3999" x="2146300" y="63500"/>
          <p14:tracePt t="4014" x="2127250" y="57150"/>
          <p14:tracePt t="4033" x="2101850" y="57150"/>
          <p14:tracePt t="4050" x="2070100" y="63500"/>
          <p14:tracePt t="4053" x="2044700" y="69850"/>
          <p14:tracePt t="4066" x="2032000" y="76200"/>
          <p14:tracePt t="4081" x="2019300" y="82550"/>
          <p14:tracePt t="4098" x="2000250" y="88900"/>
          <p14:tracePt t="4115" x="1987550" y="95250"/>
          <p14:tracePt t="4131" x="1981200" y="107950"/>
          <p14:tracePt t="4148" x="1981200" y="120650"/>
          <p14:tracePt t="4165" x="1993900" y="146050"/>
          <p14:tracePt t="4166" x="2006600" y="152400"/>
          <p14:tracePt t="4181" x="2032000" y="177800"/>
          <p14:tracePt t="4198" x="2076450" y="222250"/>
          <p14:tracePt t="4200" x="2114550" y="254000"/>
          <p14:tracePt t="4214" x="2184400" y="317500"/>
          <p14:tracePt t="4231" x="2235200" y="361950"/>
          <p14:tracePt t="4248" x="2324100" y="431800"/>
          <p14:tracePt t="4265" x="2362200" y="463550"/>
          <p14:tracePt t="4281" x="2381250" y="488950"/>
          <p14:tracePt t="4298" x="2400300" y="508000"/>
          <p14:tracePt t="4315" x="2438400" y="533400"/>
          <p14:tracePt t="4331" x="2489200" y="571500"/>
          <p14:tracePt t="4348" x="2527300" y="596900"/>
          <p14:tracePt t="4365" x="2540000" y="603250"/>
          <p14:tracePt t="4366" x="2546350" y="603250"/>
          <p14:tracePt t="4430" x="2552700" y="603250"/>
          <p14:tracePt t="4448" x="2559050" y="590550"/>
          <p14:tracePt t="4466" x="2571750" y="584200"/>
          <p14:tracePt t="4483" x="2590800" y="577850"/>
          <p14:tracePt t="4498" x="2616200" y="571500"/>
          <p14:tracePt t="4515" x="2635250" y="565150"/>
          <p14:tracePt t="4532" x="2654300" y="552450"/>
          <p14:tracePt t="4806" x="2654300" y="558800"/>
          <p14:tracePt t="5026" x="2654300" y="571500"/>
          <p14:tracePt t="5033" x="2654300" y="584200"/>
          <p14:tracePt t="5043" x="2654300" y="596900"/>
          <p14:tracePt t="5049" x="2647950" y="609600"/>
          <p14:tracePt t="5065" x="2647950" y="622300"/>
          <p14:tracePt t="5082" x="2647950" y="635000"/>
          <p14:tracePt t="5098" x="2647950" y="641350"/>
          <p14:tracePt t="8129" x="2647950" y="647700"/>
          <p14:tracePt t="8135" x="2654300" y="654050"/>
          <p14:tracePt t="8151" x="2717800" y="679450"/>
          <p14:tracePt t="8171" x="2787650" y="692150"/>
          <p14:tracePt t="8186" x="2851150" y="692150"/>
          <p14:tracePt t="8203" x="2927350" y="679450"/>
          <p14:tracePt t="8218" x="3003550" y="647700"/>
          <p14:tracePt t="8236" x="3092450" y="603250"/>
          <p14:tracePt t="8254" x="3136900" y="571500"/>
          <p14:tracePt t="8271" x="3168650" y="539750"/>
          <p14:tracePt t="8285" x="3194050" y="501650"/>
          <p14:tracePt t="8303" x="3213100" y="457200"/>
          <p14:tracePt t="8320" x="3219450" y="412750"/>
          <p14:tracePt t="8336" x="3219450" y="368300"/>
          <p14:tracePt t="8340" x="3219450" y="342900"/>
          <p14:tracePt t="8351" x="3213100" y="323850"/>
          <p14:tracePt t="8369" x="3194050" y="292100"/>
          <p14:tracePt t="8386" x="3168650" y="266700"/>
          <p14:tracePt t="8390" x="3149600" y="254000"/>
          <p14:tracePt t="8401" x="3124200" y="247650"/>
          <p14:tracePt t="8420" x="3079750" y="228600"/>
          <p14:tracePt t="8435" x="2984500" y="190500"/>
          <p14:tracePt t="8455" x="2692400" y="139700"/>
          <p14:tracePt t="8468" x="2571750" y="139700"/>
          <p14:tracePt t="8486" x="2355850" y="139700"/>
          <p14:tracePt t="8503" x="2089150" y="165100"/>
          <p14:tracePt t="8519" x="1993900" y="209550"/>
          <p14:tracePt t="8535" x="1968500" y="241300"/>
          <p14:tracePt t="8551" x="1968500" y="279400"/>
          <p14:tracePt t="8570" x="2019300" y="349250"/>
          <p14:tracePt t="8585" x="2120900" y="431800"/>
          <p14:tracePt t="8602" x="2247900" y="501650"/>
          <p14:tracePt t="8618" x="2413000" y="571500"/>
          <p14:tracePt t="8637" x="2520950" y="615950"/>
          <p14:tracePt t="8652" x="2603500" y="647700"/>
          <p14:tracePt t="8670" x="2647950" y="654050"/>
          <p14:tracePt t="8686" x="2679700" y="654050"/>
          <p14:tracePt t="8702" x="2705100" y="654050"/>
          <p14:tracePt t="8706" x="2717800" y="654050"/>
          <p14:tracePt t="8718" x="2730500" y="647700"/>
          <p14:tracePt t="8721" x="2743200" y="641350"/>
          <p14:tracePt t="8735" x="2755900" y="628650"/>
          <p14:tracePt t="8738" x="2762250" y="622300"/>
          <p14:tracePt t="8752" x="2768600" y="615950"/>
          <p14:tracePt t="8754" x="2768600" y="609600"/>
          <p14:tracePt t="8769" x="2774950" y="603250"/>
          <p14:tracePt t="8786" x="2781300" y="590550"/>
          <p14:tracePt t="8802" x="2794000" y="584200"/>
          <p14:tracePt t="8820" x="2800350" y="577850"/>
          <p14:tracePt t="8837" x="2806700" y="571500"/>
          <p14:tracePt t="8890" x="2813050" y="571500"/>
          <p14:tracePt t="8905" x="2819400" y="571500"/>
          <p14:tracePt t="8936" x="2825750" y="565150"/>
          <p14:tracePt t="8971" x="2832100" y="565150"/>
          <p14:tracePt t="8986" x="2832100" y="558800"/>
          <p14:tracePt t="9369" x="2832100" y="565150"/>
          <p14:tracePt t="9377" x="2832100" y="571500"/>
          <p14:tracePt t="9385" x="2832100" y="577850"/>
          <p14:tracePt t="9403" x="2832100" y="584200"/>
          <p14:tracePt t="9419" x="2825750" y="584200"/>
          <p14:tracePt t="9435" x="2819400" y="590550"/>
          <p14:tracePt t="9452" x="2813050" y="596900"/>
          <p14:tracePt t="9577" x="2813050" y="603250"/>
          <p14:tracePt t="9591" x="2813050" y="609600"/>
          <p14:tracePt t="12925" x="2832100" y="609600"/>
          <p14:tracePt t="12931" x="2851150" y="603250"/>
          <p14:tracePt t="12940" x="2914650" y="590550"/>
          <p14:tracePt t="12955" x="3079750" y="565150"/>
          <p14:tracePt t="12974" x="3251200" y="546100"/>
          <p14:tracePt t="12990" x="3441700" y="527050"/>
          <p14:tracePt t="13007" x="3619500" y="508000"/>
          <p14:tracePt t="13022" x="3797300" y="488950"/>
          <p14:tracePt t="13040" x="3943350" y="476250"/>
          <p14:tracePt t="13057" x="4038600" y="469900"/>
          <p14:tracePt t="13073" x="4108450" y="463550"/>
          <p14:tracePt t="13089" x="4152900" y="463550"/>
          <p14:tracePt t="13107" x="4210050" y="463550"/>
          <p14:tracePt t="13123" x="4279900" y="469900"/>
          <p14:tracePt t="13129" x="4324350" y="476250"/>
          <p14:tracePt t="13139" x="4375150" y="476250"/>
          <p14:tracePt t="13140" x="4432300" y="482600"/>
          <p14:tracePt t="13156" x="4540250" y="482600"/>
          <p14:tracePt t="13174" x="4635500" y="482600"/>
          <p14:tracePt t="13190" x="4730750" y="482600"/>
          <p14:tracePt t="13205" x="4800600" y="482600"/>
          <p14:tracePt t="13223" x="4914900" y="482600"/>
          <p14:tracePt t="13239" x="5010150" y="469900"/>
          <p14:tracePt t="13257" x="5143500" y="450850"/>
          <p14:tracePt t="13273" x="5219700" y="431800"/>
          <p14:tracePt t="13289" x="5270500" y="393700"/>
          <p14:tracePt t="13306" x="5289550" y="336550"/>
          <p14:tracePt t="13323" x="5302250" y="260350"/>
          <p14:tracePt t="13328" x="5302250" y="228600"/>
          <p14:tracePt t="13339" x="5302250" y="196850"/>
          <p14:tracePt t="13356" x="5302250" y="146050"/>
          <p14:tracePt t="13373" x="5276850" y="114300"/>
          <p14:tracePt t="13391" x="5187950" y="38100"/>
          <p14:tracePt t="13557" x="4019550" y="12700"/>
          <p14:tracePt t="13572" x="4013200" y="44450"/>
          <p14:tracePt t="13590" x="4013200" y="88900"/>
          <p14:tracePt t="13607" x="4025900" y="158750"/>
          <p14:tracePt t="13623" x="4064000" y="209550"/>
          <p14:tracePt t="13627" x="4089400" y="241300"/>
          <p14:tracePt t="13639" x="4114800" y="260350"/>
          <p14:tracePt t="13640" x="4146550" y="279400"/>
          <p14:tracePt t="13656" x="4260850" y="298450"/>
          <p14:tracePt t="13674" x="4406900" y="304800"/>
          <p14:tracePt t="13692" x="4540250" y="304800"/>
          <p14:tracePt t="13706" x="4660900" y="298450"/>
          <p14:tracePt t="13726" x="4775200" y="292100"/>
          <p14:tracePt t="13740" x="4908550" y="285750"/>
          <p14:tracePt t="13756" x="5029200" y="285750"/>
          <p14:tracePt t="13773" x="5143500" y="298450"/>
          <p14:tracePt t="13790" x="5257800" y="311150"/>
          <p14:tracePt t="13806" x="5334000" y="323850"/>
          <p14:tracePt t="13822" x="5416550" y="330200"/>
          <p14:tracePt t="13840" x="5467350" y="330200"/>
          <p14:tracePt t="13858" x="5537200" y="330200"/>
          <p14:tracePt t="13873" x="5651500" y="323850"/>
          <p14:tracePt t="13877" x="5727700" y="317500"/>
          <p14:tracePt t="13891" x="5873750" y="311150"/>
          <p14:tracePt t="13908" x="5994400" y="304800"/>
          <p14:tracePt t="13924" x="6057900" y="298450"/>
          <p14:tracePt t="13930" x="6076950" y="292100"/>
          <p14:tracePt t="13939" x="6089650" y="292100"/>
          <p14:tracePt t="16305" x="6083300" y="292100"/>
          <p14:tracePt t="16313" x="6051550" y="292100"/>
          <p14:tracePt t="16325" x="5975350" y="260350"/>
          <p14:tracePt t="16343" x="5886450" y="184150"/>
          <p14:tracePt t="16360" x="5772150" y="101600"/>
          <p14:tracePt t="16375" x="5702300" y="76200"/>
          <p14:tracePt t="16394" x="5689600" y="76200"/>
          <p14:tracePt t="16610" x="5683250" y="76200"/>
          <p14:tracePt t="16618" x="5670550" y="88900"/>
          <p14:tracePt t="16625" x="5645150" y="107950"/>
          <p14:tracePt t="16644" x="5492750" y="234950"/>
          <p14:tracePt t="16659" x="5283200" y="387350"/>
          <p14:tracePt t="16676" x="5073650" y="527050"/>
          <p14:tracePt t="16692" x="4914900" y="609600"/>
          <p14:tracePt t="16708" x="4743450" y="666750"/>
          <p14:tracePt t="16727" x="4413250" y="755650"/>
          <p14:tracePt t="16744" x="4159250" y="838200"/>
          <p14:tracePt t="16760" x="3873500" y="914400"/>
          <p14:tracePt t="16775" x="3587750" y="984250"/>
          <p14:tracePt t="16793" x="3321050" y="1028700"/>
          <p14:tracePt t="16811" x="3067050" y="1041400"/>
          <p14:tracePt t="16825" x="2819400" y="1016000"/>
          <p14:tracePt t="16842" x="2571750" y="990600"/>
          <p14:tracePt t="16860" x="2336800" y="977900"/>
          <p14:tracePt t="16876" x="2095500" y="984250"/>
          <p14:tracePt t="16892" x="1860550" y="1003300"/>
          <p14:tracePt t="16910" x="1651000" y="1022350"/>
          <p14:tracePt t="16926" x="1517650" y="1035050"/>
          <p14:tracePt t="16932" x="1473200" y="1054100"/>
          <p14:tracePt t="16942" x="1454150" y="1060450"/>
          <p14:tracePt t="16958" x="1441450" y="1085850"/>
          <p14:tracePt t="16977" x="1435100" y="1117600"/>
          <p14:tracePt t="16995" x="1435100" y="1200150"/>
          <p14:tracePt t="17008" x="1441450" y="1263650"/>
          <p14:tracePt t="17027" x="1447800" y="1320800"/>
          <p14:tracePt t="17042" x="1454150" y="1371600"/>
          <p14:tracePt t="17061" x="1460500" y="1397000"/>
          <p14:tracePt t="17093" x="1466850" y="1397000"/>
          <p14:tracePt t="17110" x="1485900" y="1377950"/>
          <p14:tracePt t="17127" x="1536700" y="1346200"/>
          <p14:tracePt t="17144" x="1568450" y="1320800"/>
          <p14:tracePt t="17158" x="1593850" y="1301750"/>
          <p14:tracePt t="17177" x="1600200" y="1295400"/>
          <p14:tracePt t="17193" x="1606550" y="1289050"/>
          <p14:tracePt t="17211" x="1612900" y="1282700"/>
          <p14:tracePt t="17226" x="1644650" y="1244600"/>
          <p14:tracePt t="17242" x="1651000" y="1238250"/>
          <p14:tracePt t="17258" x="1663700" y="1212850"/>
          <p14:tracePt t="17275" x="1663700" y="1200150"/>
          <p14:tracePt t="17292" x="1663700" y="1187450"/>
          <p14:tracePt t="17309" x="1670050" y="1174750"/>
          <p14:tracePt t="17326" x="1676400" y="1155700"/>
          <p14:tracePt t="17342" x="1676400" y="1143000"/>
          <p14:tracePt t="17376" x="1682750" y="1143000"/>
          <p14:tracePt t="17392" x="1682750" y="1130300"/>
          <p14:tracePt t="17410" x="1701800" y="1117600"/>
          <p14:tracePt t="17426" x="1714500" y="1111250"/>
          <p14:tracePt t="17444" x="1720850" y="1098550"/>
          <p14:tracePt t="17459" x="1733550" y="1092200"/>
          <p14:tracePt t="17475" x="1765300" y="1066800"/>
          <p14:tracePt t="17492" x="1803400" y="1041400"/>
          <p14:tracePt t="17509" x="1860550" y="1016000"/>
          <p14:tracePt t="17526" x="1943100" y="1003300"/>
          <p14:tracePt t="17542" x="2082800" y="996950"/>
          <p14:tracePt t="17559" x="2152650" y="1009650"/>
          <p14:tracePt t="17576" x="2190750" y="1009650"/>
          <p14:tracePt t="17594" x="2184400" y="996950"/>
          <p14:tracePt t="17610" x="2178050" y="990600"/>
          <p14:tracePt t="17676" x="2184400" y="990600"/>
          <p14:tracePt t="17685" x="2190750" y="990600"/>
          <p14:tracePt t="17692" x="2209800" y="990600"/>
          <p14:tracePt t="17710" x="2266950" y="977900"/>
          <p14:tracePt t="17726" x="2298700" y="971550"/>
          <p14:tracePt t="17792" x="2317750" y="965200"/>
          <p14:tracePt t="17809" x="2355850" y="965200"/>
          <p14:tracePt t="17826" x="2374900" y="965200"/>
          <p14:tracePt t="17843" x="2393950" y="971550"/>
          <p14:tracePt t="17859" x="2400300" y="977900"/>
          <p14:tracePt t="17876" x="2406650" y="977900"/>
          <p14:tracePt t="18063" x="2406650" y="984250"/>
          <p14:tracePt t="18193" x="2413000" y="984250"/>
          <p14:tracePt t="18207" x="2419350" y="984250"/>
          <p14:tracePt t="18214" x="2425700" y="984250"/>
          <p14:tracePt t="18226" x="2432050" y="984250"/>
          <p14:tracePt t="18243" x="2444750" y="984250"/>
          <p14:tracePt t="18259" x="2463800" y="984250"/>
          <p14:tracePt t="18276" x="2470150" y="984250"/>
          <p14:tracePt t="18343" x="2476500" y="984250"/>
          <p14:tracePt t="18347" x="2489200" y="984250"/>
          <p14:tracePt t="18359" x="2514600" y="984250"/>
          <p14:tracePt t="18377" x="2565400" y="984250"/>
          <p14:tracePt t="18393" x="2635250" y="1003300"/>
          <p14:tracePt t="18410" x="2743200" y="1016000"/>
          <p14:tracePt t="18426" x="2774950" y="1016000"/>
          <p14:tracePt t="18460" x="2781300" y="1016000"/>
          <p14:tracePt t="18476" x="2794000" y="1016000"/>
          <p14:tracePt t="18493" x="2819400" y="1009650"/>
          <p14:tracePt t="18510" x="2863850" y="996950"/>
          <p14:tracePt t="18526" x="2914650" y="990600"/>
          <p14:tracePt t="18543" x="2946400" y="984250"/>
          <p14:tracePt t="18560" x="2959100" y="977900"/>
          <p14:tracePt t="18610" x="2965450" y="977900"/>
          <p14:tracePt t="18633" x="2971800" y="971550"/>
          <p14:tracePt t="18643" x="2984500" y="971550"/>
          <p14:tracePt t="18662" x="3003550" y="965200"/>
          <p14:tracePt t="18748" x="3035300" y="958850"/>
          <p14:tracePt t="18753" x="3048000" y="958850"/>
          <p14:tracePt t="18760" x="3098800" y="958850"/>
          <p14:tracePt t="18778" x="3232150" y="971550"/>
          <p14:tracePt t="18795" x="3390900" y="990600"/>
          <p14:tracePt t="18812" x="3543300" y="1016000"/>
          <p14:tracePt t="18829" x="3632200" y="1028700"/>
          <p14:tracePt t="18845" x="3676650" y="1035050"/>
          <p14:tracePt t="18861" x="3683000" y="1035050"/>
          <p14:tracePt t="18879" x="3689350" y="1035050"/>
          <p14:tracePt t="18883" x="3695700" y="1035050"/>
          <p14:tracePt t="18894" x="3708400" y="1022350"/>
          <p14:tracePt t="18897" x="3740150" y="1009650"/>
          <p14:tracePt t="18911" x="3822700" y="996950"/>
          <p14:tracePt t="18927" x="3905250" y="984250"/>
          <p14:tracePt t="18944" x="3994150" y="971550"/>
          <p14:tracePt t="18962" x="4051300" y="958850"/>
          <p14:tracePt t="18978" x="4070350" y="958850"/>
          <p14:tracePt t="19035" x="4076700" y="958850"/>
          <p14:tracePt t="19062" x="4089400" y="958850"/>
          <p14:tracePt t="19079" x="4108450" y="958850"/>
          <p14:tracePt t="19084" x="4127500" y="958850"/>
          <p14:tracePt t="19094" x="4140200" y="958850"/>
          <p14:tracePt t="19110" x="4159250" y="958850"/>
          <p14:tracePt t="19130" x="4165600" y="958850"/>
          <p14:tracePt t="19230" x="4171950" y="958850"/>
          <p14:tracePt t="19238" x="4184650" y="952500"/>
          <p14:tracePt t="19245" x="4191000" y="952500"/>
          <p14:tracePt t="19261" x="4216400" y="946150"/>
          <p14:tracePt t="19278" x="4229100" y="939800"/>
          <p14:tracePt t="19480" x="4235450" y="939800"/>
          <p14:tracePt t="19486" x="4241800" y="939800"/>
          <p14:tracePt t="19494" x="4248150" y="939800"/>
          <p14:tracePt t="19512" x="4254500" y="946150"/>
          <p14:tracePt t="19607" x="4273550" y="946150"/>
          <p14:tracePt t="19614" x="4279900" y="946150"/>
          <p14:tracePt t="19630" x="4330700" y="952500"/>
          <p14:tracePt t="19646" x="4381500" y="952500"/>
          <p14:tracePt t="19666" x="4387850" y="952500"/>
          <p14:tracePt t="19678" x="4394200" y="952500"/>
          <p14:tracePt t="19695" x="4413250" y="952500"/>
          <p14:tracePt t="19712" x="4438650" y="952500"/>
          <p14:tracePt t="19759" x="4445000" y="952500"/>
          <p14:tracePt t="19777" x="4464050" y="952500"/>
          <p14:tracePt t="19794" x="4521200" y="958850"/>
          <p14:tracePt t="19811" x="4597400" y="971550"/>
          <p14:tracePt t="19828" x="4667250" y="977900"/>
          <p14:tracePt t="19844" x="4756150" y="990600"/>
          <p14:tracePt t="19861" x="4864100" y="996950"/>
          <p14:tracePt t="19878" x="4914900" y="996950"/>
          <p14:tracePt t="19896" x="4984750" y="990600"/>
          <p14:tracePt t="19911" x="5092700" y="984250"/>
          <p14:tracePt t="19929" x="5232400" y="965200"/>
          <p14:tracePt t="19944" x="5327650" y="946150"/>
          <p14:tracePt t="19961" x="5454650" y="933450"/>
          <p14:tracePt t="19978" x="5568950" y="927100"/>
          <p14:tracePt t="19995" x="5664200" y="927100"/>
          <p14:tracePt t="20011" x="5695950" y="939800"/>
          <p14:tracePt t="20887" x="5702300" y="939800"/>
          <p14:tracePt t="20894" x="5708650" y="939800"/>
          <p14:tracePt t="20912" x="5759450" y="939800"/>
          <p14:tracePt t="20929" x="5842000" y="939800"/>
          <p14:tracePt t="20945" x="5956300" y="939800"/>
          <p14:tracePt t="20962" x="6096000" y="946150"/>
          <p14:tracePt t="20979" x="6242050" y="958850"/>
          <p14:tracePt t="20995" x="6419850" y="990600"/>
          <p14:tracePt t="21014" x="6654800" y="1041400"/>
          <p14:tracePt t="21029" x="6731000" y="1060450"/>
          <p14:tracePt t="21045" x="6800850" y="1066800"/>
          <p14:tracePt t="21062" x="6813550" y="1066800"/>
          <p14:tracePt t="21095" x="6826250" y="1066800"/>
          <p14:tracePt t="21112" x="6858000" y="1066800"/>
          <p14:tracePt t="21129" x="6896100" y="1066800"/>
          <p14:tracePt t="21145" x="6940550" y="1066800"/>
          <p14:tracePt t="21162" x="6953250" y="1066800"/>
          <p14:tracePt t="21197" x="6959600" y="1066800"/>
          <p14:tracePt t="21212" x="6985000" y="1066800"/>
          <p14:tracePt t="21229" x="7042150" y="1060450"/>
          <p14:tracePt t="21246" x="7131050" y="1054100"/>
          <p14:tracePt t="21264" x="7226300" y="1041400"/>
          <p14:tracePt t="21269" x="7270750" y="1035050"/>
          <p14:tracePt t="21279" x="7302500" y="1028700"/>
          <p14:tracePt t="21281" x="7327900" y="1022350"/>
          <p14:tracePt t="21297" x="7346950" y="1016000"/>
          <p14:tracePt t="21314" x="7359650" y="1009650"/>
          <p14:tracePt t="21329" x="7366000" y="1003300"/>
          <p14:tracePt t="21346" x="7378700" y="990600"/>
          <p14:tracePt t="21364" x="7404100" y="984250"/>
          <p14:tracePt t="21379" x="7454900" y="977900"/>
          <p14:tracePt t="21397" x="7531100" y="977900"/>
          <p14:tracePt t="21413" x="7620000" y="977900"/>
          <p14:tracePt t="21430" x="7645400" y="977900"/>
          <p14:tracePt t="21446" x="7651750" y="977900"/>
          <p14:tracePt t="21497" x="7651750" y="971550"/>
          <p14:tracePt t="21535" x="7658100" y="971550"/>
          <p14:tracePt t="21842" x="7664450" y="971550"/>
          <p14:tracePt t="21850" x="7677150" y="971550"/>
          <p14:tracePt t="21863" x="7727950" y="971550"/>
          <p14:tracePt t="21881" x="7785100" y="971550"/>
          <p14:tracePt t="21896" x="7829550" y="971550"/>
          <p14:tracePt t="21913" x="7848600" y="971550"/>
          <p14:tracePt t="21985" x="7854950" y="971550"/>
          <p14:tracePt t="22000" x="7861300" y="971550"/>
          <p14:tracePt t="22014" x="7886700" y="971550"/>
          <p14:tracePt t="22031" x="7912100" y="984250"/>
          <p14:tracePt t="22048" x="7918450" y="984250"/>
          <p14:tracePt t="22101" x="7924800" y="984250"/>
          <p14:tracePt t="22113" x="7931150" y="984250"/>
          <p14:tracePt t="22133" x="7975600" y="984250"/>
          <p14:tracePt t="22149" x="8007350" y="984250"/>
          <p14:tracePt t="22164" x="8032750" y="984250"/>
          <p14:tracePt t="22181" x="8039100" y="984250"/>
          <p14:tracePt t="22243" x="8045450" y="984250"/>
          <p14:tracePt t="22252" x="8051800" y="977900"/>
          <p14:tracePt t="22264" x="8064500" y="977900"/>
          <p14:tracePt t="22281" x="8115300" y="977900"/>
          <p14:tracePt t="22297" x="8159750" y="977900"/>
          <p14:tracePt t="22314" x="8191500" y="977900"/>
          <p14:tracePt t="22331" x="8235950" y="977900"/>
          <p14:tracePt t="22346" x="8261350" y="971550"/>
          <p14:tracePt t="22363" x="8286750" y="965200"/>
          <p14:tracePt t="22380" x="8312150" y="958850"/>
          <p14:tracePt t="22396" x="8356600" y="946150"/>
          <p14:tracePt t="22413" x="8382000" y="939800"/>
          <p14:tracePt t="22430" x="8458200" y="933450"/>
          <p14:tracePt t="22447" x="8540750" y="933450"/>
          <p14:tracePt t="22463" x="8616950" y="933450"/>
          <p14:tracePt t="22480" x="8693150" y="946150"/>
          <p14:tracePt t="22496" x="8705850" y="946150"/>
          <p14:tracePt t="22529" x="8712200" y="946150"/>
          <p14:tracePt t="22546" x="8724900" y="946150"/>
          <p14:tracePt t="22563" x="8756650" y="952500"/>
          <p14:tracePt t="22580" x="8794750" y="958850"/>
          <p14:tracePt t="22597" x="8820150" y="965200"/>
          <p14:tracePt t="22613" x="8839200" y="965200"/>
          <p14:tracePt t="22630" x="8851900" y="958850"/>
          <p14:tracePt t="22647" x="8902700" y="952500"/>
          <p14:tracePt t="22663" x="8997950" y="952500"/>
          <p14:tracePt t="22680" x="9067800" y="958850"/>
          <p14:tracePt t="22697" x="9175750" y="965200"/>
          <p14:tracePt t="22714" x="9251950" y="965200"/>
          <p14:tracePt t="22730" x="9283700" y="965200"/>
          <p14:tracePt t="22746" x="9290050" y="958850"/>
          <p14:tracePt t="22763" x="9296400" y="958850"/>
          <p14:tracePt t="22796" x="9296400" y="952500"/>
          <p14:tracePt t="22813" x="9302750" y="952500"/>
          <p14:tracePt t="22830" x="9315450" y="952500"/>
          <p14:tracePt t="22908" x="9321800" y="952500"/>
          <p14:tracePt t="22916" x="9328150" y="952500"/>
          <p14:tracePt t="22930" x="9340850" y="952500"/>
          <p14:tracePt t="22947" x="9359900" y="958850"/>
          <p14:tracePt t="22964" x="9366250" y="958850"/>
          <p14:tracePt t="23046" x="9366250" y="965200"/>
          <p14:tracePt t="23054" x="9347200" y="971550"/>
          <p14:tracePt t="23063" x="9328150" y="977900"/>
          <p14:tracePt t="23080" x="9271000" y="990600"/>
          <p14:tracePt t="23098" x="9182100" y="1003300"/>
          <p14:tracePt t="23114" x="9080500" y="1009650"/>
          <p14:tracePt t="23130" x="8928100" y="1022350"/>
          <p14:tracePt t="23147" x="8775700" y="1022350"/>
          <p14:tracePt t="23164" x="8553450" y="1035050"/>
          <p14:tracePt t="23181" x="8343900" y="1054100"/>
          <p14:tracePt t="23197" x="8083550" y="1085850"/>
          <p14:tracePt t="23214" x="7639050" y="1117600"/>
          <p14:tracePt t="23230" x="7315200" y="1162050"/>
          <p14:tracePt t="23247" x="6997700" y="1193800"/>
          <p14:tracePt t="23264" x="6642100" y="1219200"/>
          <p14:tracePt t="23281" x="6216650" y="1238250"/>
          <p14:tracePt t="23297" x="5702300" y="1244600"/>
          <p14:tracePt t="23314" x="5226050" y="1257300"/>
          <p14:tracePt t="23330" x="4775200" y="1295400"/>
          <p14:tracePt t="23347" x="4343400" y="1352550"/>
          <p14:tracePt t="23364" x="3898900" y="1435100"/>
          <p14:tracePt t="23380" x="3435350" y="1504950"/>
          <p14:tracePt t="23397" x="2978150" y="1581150"/>
          <p14:tracePt t="23414" x="2552700" y="1619250"/>
          <p14:tracePt t="23432" x="2171700" y="1625600"/>
          <p14:tracePt t="23447" x="2076450" y="1625600"/>
          <p14:tracePt t="23464" x="1873250" y="1619250"/>
          <p14:tracePt t="23480" x="1720850" y="1619250"/>
          <p14:tracePt t="23497" x="1593850" y="1625600"/>
          <p14:tracePt t="23514" x="1504950" y="1625600"/>
          <p14:tracePt t="23530" x="1485900" y="1625600"/>
          <p14:tracePt t="23564" x="1492250" y="1625600"/>
          <p14:tracePt t="23581" x="1530350" y="1625600"/>
          <p14:tracePt t="23597" x="1638300" y="1612900"/>
          <p14:tracePt t="23616" x="1727200" y="1593850"/>
          <p14:tracePt t="23631" x="1784350" y="1581150"/>
          <p14:tracePt t="23649" x="1790700" y="1581150"/>
          <p14:tracePt t="23703" x="1797050" y="1574800"/>
          <p14:tracePt t="23707" x="1803400" y="1568450"/>
          <p14:tracePt t="23715" x="1822450" y="1555750"/>
          <p14:tracePt t="23731" x="1860550" y="1517650"/>
          <p14:tracePt t="23748" x="1905000" y="1447800"/>
          <p14:tracePt t="23765" x="1911350" y="1416050"/>
          <p14:tracePt t="23782" x="1911350" y="1390650"/>
          <p14:tracePt t="23798" x="1911350" y="1377950"/>
          <p14:tracePt t="23802" x="1911350" y="1371600"/>
          <p14:tracePt t="23870" x="1911350" y="1365250"/>
          <p14:tracePt t="23881" x="1924050" y="1358900"/>
          <p14:tracePt t="23899" x="1930400" y="1346200"/>
          <p14:tracePt t="23949" x="1936750" y="1333500"/>
          <p14:tracePt t="23966" x="1943100" y="1327150"/>
          <p14:tracePt t="23983" x="1962150" y="1314450"/>
          <p14:tracePt t="23998" x="1987550" y="1308100"/>
          <p14:tracePt t="24016" x="2038350" y="1295400"/>
          <p14:tracePt t="24033" x="2076450" y="1295400"/>
          <p14:tracePt t="24048" x="2101850" y="1295400"/>
          <p14:tracePt t="24539" x="2108200" y="1289050"/>
          <p14:tracePt t="24548" x="2114550" y="1289050"/>
          <p14:tracePt t="24565" x="2133600" y="1282700"/>
          <p14:tracePt t="24583" x="2159000" y="1276350"/>
          <p14:tracePt t="24599" x="2178050" y="1276350"/>
          <p14:tracePt t="24602" x="2190750" y="1276350"/>
          <p14:tracePt t="24615" x="2203450" y="1276350"/>
          <p14:tracePt t="24618" x="2216150" y="1276350"/>
          <p14:tracePt t="24632" x="2228850" y="1276350"/>
          <p14:tracePt t="24651" x="2247900" y="1270000"/>
          <p14:tracePt t="24911" x="2254250" y="1270000"/>
          <p14:tracePt t="24920" x="2260600" y="1270000"/>
          <p14:tracePt t="24932" x="2266950" y="1263650"/>
          <p14:tracePt t="24990" x="2273300" y="1263650"/>
          <p14:tracePt t="24999" x="2279650" y="1257300"/>
          <p14:tracePt t="25015" x="2305050" y="1244600"/>
          <p14:tracePt t="25032" x="2349500" y="1225550"/>
          <p14:tracePt t="25049" x="2387600" y="1219200"/>
          <p14:tracePt t="25065" x="2476500" y="1206500"/>
          <p14:tracePt t="25082" x="2552700" y="1206500"/>
          <p14:tracePt t="25098" x="2578100" y="1200150"/>
          <p14:tracePt t="25115" x="2590800" y="1200150"/>
          <p14:tracePt t="25132" x="2609850" y="1193800"/>
          <p14:tracePt t="25148" x="2654300" y="1181100"/>
          <p14:tracePt t="25165" x="2705100" y="1174750"/>
          <p14:tracePt t="25182" x="2813050" y="1155700"/>
          <p14:tracePt t="25198" x="2895600" y="1149350"/>
          <p14:tracePt t="25215" x="3009900" y="1136650"/>
          <p14:tracePt t="25232" x="3060700" y="1123950"/>
          <p14:tracePt t="25249" x="3092450" y="1111250"/>
          <p14:tracePt t="25265" x="3098800" y="1111250"/>
          <p14:tracePt t="25282" x="3105150" y="1111250"/>
          <p14:tracePt t="25299" x="3111500" y="1104900"/>
          <p14:tracePt t="25315" x="3130550" y="1098550"/>
          <p14:tracePt t="25332" x="3143250" y="1098550"/>
          <p14:tracePt t="25349" x="3155950" y="1098550"/>
          <p14:tracePt t="25366" x="3162300" y="1098550"/>
          <p14:tracePt t="25399" x="3162300" y="1092200"/>
          <p14:tracePt t="25533" x="3168650" y="1098550"/>
          <p14:tracePt t="25540" x="3187700" y="1098550"/>
          <p14:tracePt t="25549" x="3206750" y="1104900"/>
          <p14:tracePt t="25566" x="3263900" y="1111250"/>
          <p14:tracePt t="25583" x="3346450" y="1123950"/>
          <p14:tracePt t="25599" x="3422650" y="1130300"/>
          <p14:tracePt t="25615" x="3486150" y="1143000"/>
          <p14:tracePt t="25632" x="3505200" y="1149350"/>
          <p14:tracePt t="25649" x="3511550" y="1155700"/>
          <p14:tracePt t="25683" x="3517900" y="1155700"/>
          <p14:tracePt t="25787" x="3524250" y="1155700"/>
          <p14:tracePt t="25794" x="3530600" y="1155700"/>
          <p14:tracePt t="25802" x="3568700" y="1162050"/>
          <p14:tracePt t="25816" x="3619500" y="1162050"/>
          <p14:tracePt t="25832" x="3778250" y="1174750"/>
          <p14:tracePt t="25849" x="3911600" y="1174750"/>
          <p14:tracePt t="25866" x="4146550" y="1168400"/>
          <p14:tracePt t="25882" x="4267200" y="1155700"/>
          <p14:tracePt t="25899" x="4311650" y="1149350"/>
          <p14:tracePt t="25916" x="4324350" y="1143000"/>
          <p14:tracePt t="25933" x="4324350" y="1136650"/>
          <p14:tracePt t="25949" x="4330700" y="1136650"/>
          <p14:tracePt t="26089" x="4324350" y="1136650"/>
          <p14:tracePt t="26096" x="4318000" y="1136650"/>
          <p14:tracePt t="26116" x="4311650" y="1136650"/>
          <p14:tracePt t="26149" x="4311650" y="1143000"/>
          <p14:tracePt t="26166" x="4356100" y="1168400"/>
          <p14:tracePt t="26183" x="4438650" y="1193800"/>
          <p14:tracePt t="26199" x="4572000" y="1200150"/>
          <p14:tracePt t="26216" x="4686300" y="1212850"/>
          <p14:tracePt t="26233" x="4749800" y="1219200"/>
          <p14:tracePt t="26250" x="4762500" y="1219200"/>
          <p14:tracePt t="26301" x="4762500" y="1225550"/>
          <p14:tracePt t="26350" x="4762500" y="1231900"/>
          <p14:tracePt t="26366" x="4768850" y="1231900"/>
          <p14:tracePt t="26385" x="4775200" y="1238250"/>
          <p14:tracePt t="26499" x="4775200" y="1244600"/>
          <p14:tracePt t="26517" x="4781550" y="1250950"/>
          <p14:tracePt t="26663" x="4781550" y="1257300"/>
          <p14:tracePt t="26680" x="4787900" y="1257300"/>
          <p14:tracePt t="26693" x="4794250" y="1263650"/>
          <p14:tracePt t="27221" x="4800600" y="1270000"/>
          <p14:tracePt t="27236" x="4806950" y="1270000"/>
          <p14:tracePt t="27243" x="4813300" y="1270000"/>
          <p14:tracePt t="27250" x="4826000" y="1270000"/>
          <p14:tracePt t="27269" x="4870450" y="1270000"/>
          <p14:tracePt t="27284" x="4997450" y="1289050"/>
          <p14:tracePt t="27302" x="5137150" y="1301750"/>
          <p14:tracePt t="27320" x="5283200" y="1301750"/>
          <p14:tracePt t="27335" x="5397500" y="1301750"/>
          <p14:tracePt t="27340" x="5441950" y="1295400"/>
          <p14:tracePt t="27350" x="5480050" y="1295400"/>
          <p14:tracePt t="27367" x="5537200" y="1289050"/>
          <p14:tracePt t="27387" x="5619750" y="1289050"/>
          <p14:tracePt t="27401" x="5645150" y="1289050"/>
          <p14:tracePt t="27405" x="5695950" y="1289050"/>
          <p14:tracePt t="27417" x="5734050" y="1289050"/>
          <p14:tracePt t="27436" x="5842000" y="1289050"/>
          <p14:tracePt t="27453" x="5873750" y="1289050"/>
          <p14:tracePt t="27485" x="5873750" y="1282700"/>
          <p14:tracePt t="27502" x="5873750" y="1276350"/>
          <p14:tracePt t="27519" x="5880100" y="1276350"/>
          <p14:tracePt t="27536" x="5899150" y="1276350"/>
          <p14:tracePt t="27550" x="5988050" y="1276350"/>
          <p14:tracePt t="27567" x="6070600" y="1276350"/>
          <p14:tracePt t="27584" x="6178550" y="1276350"/>
          <p14:tracePt t="27601" x="6242050" y="1270000"/>
          <p14:tracePt t="27617" x="6261100" y="1263650"/>
          <p14:tracePt t="27634" x="6292850" y="1257300"/>
          <p14:tracePt t="27651" x="6311900" y="1250950"/>
          <p14:tracePt t="27667" x="6362700" y="1250950"/>
          <p14:tracePt t="27684" x="6426200" y="1250950"/>
          <p14:tracePt t="27701" x="6477000" y="1250950"/>
          <p14:tracePt t="27717" x="6502400" y="1250950"/>
          <p14:tracePt t="27734" x="6515100" y="1244600"/>
          <p14:tracePt t="27752" x="6515100" y="1238250"/>
          <p14:tracePt t="27768" x="6521450" y="1231900"/>
          <p14:tracePt t="27784" x="6521450" y="1225550"/>
          <p14:tracePt t="27817" x="6546850" y="1219200"/>
          <p14:tracePt t="27835" x="6610350" y="1219200"/>
          <p14:tracePt t="27851" x="6648450" y="1212850"/>
          <p14:tracePt t="27867" x="6654800" y="1206500"/>
          <p14:tracePt t="28404" x="6667500" y="1206500"/>
          <p14:tracePt t="28408" x="6680200" y="1200150"/>
          <p14:tracePt t="28418" x="6718300" y="1200150"/>
          <p14:tracePt t="28435" x="6851650" y="1200150"/>
          <p14:tracePt t="28451" x="7016750" y="1200150"/>
          <p14:tracePt t="28468" x="7181850" y="1206500"/>
          <p14:tracePt t="28485" x="7334250" y="1212850"/>
          <p14:tracePt t="28502" x="7454900" y="1212850"/>
          <p14:tracePt t="28518" x="7512050" y="1212850"/>
          <p14:tracePt t="28535" x="7524750" y="1212850"/>
          <p14:tracePt t="28619" x="7531100" y="1212850"/>
          <p14:tracePt t="28738" x="7531100" y="1219200"/>
          <p14:tracePt t="28752" x="7531100" y="1225550"/>
          <p14:tracePt t="28760" x="7537450" y="1231900"/>
          <p14:tracePt t="28770" x="7543800" y="1238250"/>
          <p14:tracePt t="28981" x="7543800" y="1244600"/>
          <p14:tracePt t="29039" x="7550150" y="1244600"/>
          <p14:tracePt t="29047" x="7562850" y="1257300"/>
          <p14:tracePt t="29052" x="7575550" y="1257300"/>
          <p14:tracePt t="29070" x="7689850" y="1263650"/>
          <p14:tracePt t="29087" x="7988300" y="1289050"/>
          <p14:tracePt t="29103" x="8267700" y="1295400"/>
          <p14:tracePt t="29121" x="8502650" y="1289050"/>
          <p14:tracePt t="29136" x="8661400" y="1270000"/>
          <p14:tracePt t="29153" x="8788400" y="1257300"/>
          <p14:tracePt t="29156" x="8807450" y="1250950"/>
          <p14:tracePt t="29169" x="8826500" y="1250950"/>
          <p14:tracePt t="29171" x="8832850" y="1250950"/>
          <p14:tracePt t="29187" x="8851900" y="1250950"/>
          <p14:tracePt t="29202" x="8877300" y="1257300"/>
          <p14:tracePt t="29221" x="8909050" y="1282700"/>
          <p14:tracePt t="29237" x="8928100" y="1295400"/>
          <p14:tracePt t="29311" x="8928100" y="1289050"/>
          <p14:tracePt t="29348" x="8928100" y="1295400"/>
          <p14:tracePt t="29364" x="8928100" y="1301750"/>
          <p14:tracePt t="29678" x="8934450" y="1301750"/>
          <p14:tracePt t="29686" x="8947150" y="1301750"/>
          <p14:tracePt t="29703" x="9004300" y="1301750"/>
          <p14:tracePt t="29721" x="9074150" y="1301750"/>
          <p14:tracePt t="29737" x="9118600" y="1295400"/>
          <p14:tracePt t="29741" x="9124950" y="1295400"/>
          <p14:tracePt t="29876" x="9112250" y="1295400"/>
          <p14:tracePt t="29883" x="9099550" y="1295400"/>
          <p14:tracePt t="29889" x="9074150" y="1301750"/>
          <p14:tracePt t="29902" x="9036050" y="1301750"/>
          <p14:tracePt t="29922" x="8877300" y="1314450"/>
          <p14:tracePt t="29939" x="8737600" y="1320800"/>
          <p14:tracePt t="29955" x="8572500" y="1339850"/>
          <p14:tracePt t="29970" x="8312150" y="1352550"/>
          <p14:tracePt t="29988" x="7950200" y="1371600"/>
          <p14:tracePt t="29993" x="7715250" y="1377950"/>
          <p14:tracePt t="30002" x="7543800" y="1377950"/>
          <p14:tracePt t="30019" x="7124700" y="1397000"/>
          <p14:tracePt t="30036" x="6762750" y="1403350"/>
          <p14:tracePt t="30053" x="6369050" y="1403350"/>
          <p14:tracePt t="30069" x="5962650" y="1390650"/>
          <p14:tracePt t="30086" x="5588000" y="1365250"/>
          <p14:tracePt t="30103" x="5238750" y="1346200"/>
          <p14:tracePt t="30119" x="4864100" y="1346200"/>
          <p14:tracePt t="30136" x="4559300" y="1365250"/>
          <p14:tracePt t="30153" x="4298950" y="1390650"/>
          <p14:tracePt t="30170" x="3956050" y="1435100"/>
          <p14:tracePt t="30189" x="3765550" y="1447800"/>
          <p14:tracePt t="30203" x="3594100" y="1460500"/>
          <p14:tracePt t="30219" x="3454400" y="1479550"/>
          <p14:tracePt t="30236" x="3327400" y="1498600"/>
          <p14:tracePt t="30253" x="3213100" y="1511300"/>
          <p14:tracePt t="30269" x="3098800" y="1524000"/>
          <p14:tracePt t="30286" x="2984500" y="1524000"/>
          <p14:tracePt t="30303" x="2933700" y="1530350"/>
          <p14:tracePt t="30320" x="2895600" y="1536700"/>
          <p14:tracePt t="30336" x="2863850" y="1536700"/>
          <p14:tracePt t="30353" x="2825750" y="1543050"/>
          <p14:tracePt t="30370" x="2736850" y="1536700"/>
          <p14:tracePt t="30386" x="2647950" y="1530350"/>
          <p14:tracePt t="30403" x="2520950" y="1517650"/>
          <p14:tracePt t="30405" x="2457450" y="1504950"/>
          <p14:tracePt t="30420" x="2355850" y="1485900"/>
          <p14:tracePt t="30436" x="2228850" y="1466850"/>
          <p14:tracePt t="30453" x="2114550" y="1454150"/>
          <p14:tracePt t="30471" x="2108200" y="1454150"/>
          <p14:tracePt t="30767" x="2114550" y="1454150"/>
          <p14:tracePt t="30787" x="2146300" y="1454150"/>
          <p14:tracePt t="30803" x="2216150" y="1466850"/>
          <p14:tracePt t="30820" x="2254250" y="1479550"/>
          <p14:tracePt t="30836" x="2260600" y="1479550"/>
          <p14:tracePt t="30905" x="2266950" y="1479550"/>
          <p14:tracePt t="30912" x="2273300" y="1479550"/>
          <p14:tracePt t="30921" x="2292350" y="1479550"/>
          <p14:tracePt t="30937" x="2343150" y="1492250"/>
          <p14:tracePt t="30953" x="2349500" y="1498600"/>
          <p14:tracePt t="30971" x="2343150" y="1511300"/>
          <p14:tracePt t="30987" x="2330450" y="1524000"/>
          <p14:tracePt t="31004" x="2317750" y="1530350"/>
          <p14:tracePt t="31085" x="2324100" y="1530350"/>
          <p14:tracePt t="31097" x="2330450" y="1530350"/>
          <p14:tracePt t="31182" x="2336800" y="1524000"/>
          <p14:tracePt t="31189" x="2343150" y="1524000"/>
          <p14:tracePt t="31204" x="2355850" y="1517650"/>
          <p14:tracePt t="31220" x="2406650" y="1498600"/>
          <p14:tracePt t="31237" x="2457450" y="1485900"/>
          <p14:tracePt t="31239" x="2470150" y="1479550"/>
          <p14:tracePt t="31254" x="2495550" y="1473200"/>
          <p14:tracePt t="31287" x="2501900" y="1466850"/>
          <p14:tracePt t="31304" x="2508250" y="1460500"/>
          <p14:tracePt t="31320" x="2520950" y="1454150"/>
          <p14:tracePt t="31337" x="2533650" y="1454150"/>
          <p14:tracePt t="31354" x="2565400" y="1447800"/>
          <p14:tracePt t="31371" x="2571750" y="1447800"/>
          <p14:tracePt t="31742" x="2578100" y="1447800"/>
          <p14:tracePt t="31749" x="2584450" y="1447800"/>
          <p14:tracePt t="31757" x="2622550" y="1441450"/>
          <p14:tracePt t="31773" x="2736850" y="1441450"/>
          <p14:tracePt t="31789" x="2876550" y="1460500"/>
          <p14:tracePt t="31804" x="3035300" y="1473200"/>
          <p14:tracePt t="31822" x="3168650" y="1485900"/>
          <p14:tracePt t="31837" x="3263900" y="1504950"/>
          <p14:tracePt t="31855" x="3340100" y="1511300"/>
          <p14:tracePt t="31873" x="3378200" y="1511300"/>
          <p14:tracePt t="31888" x="3390900" y="1511300"/>
          <p14:tracePt t="31939" x="3403600" y="1511300"/>
          <p14:tracePt t="31955" x="3409950" y="1511300"/>
          <p14:tracePt t="31973" x="3422650" y="1504950"/>
          <p14:tracePt t="31978" x="3429000" y="1504950"/>
          <p14:tracePt t="31987" x="3429000" y="1498600"/>
          <p14:tracePt t="32006" x="3435350" y="1498600"/>
          <p14:tracePt t="32021" x="3441700" y="1498600"/>
          <p14:tracePt t="32039" x="3448050" y="1498600"/>
          <p14:tracePt t="32056" x="3467100" y="1498600"/>
          <p14:tracePt t="32073" x="3492500" y="1498600"/>
          <p14:tracePt t="32089" x="3511550" y="1498600"/>
          <p14:tracePt t="32122" x="3517900" y="1498600"/>
          <p14:tracePt t="32181" x="3524250" y="1498600"/>
          <p14:tracePt t="32188" x="3536950" y="1498600"/>
          <p14:tracePt t="32206" x="3556000" y="1504950"/>
          <p14:tracePt t="32221" x="3594100" y="1511300"/>
          <p14:tracePt t="32225" x="3600450" y="1511300"/>
          <p14:tracePt t="32239" x="3619500" y="1517650"/>
          <p14:tracePt t="32301" x="3625850" y="1517650"/>
          <p14:tracePt t="32312" x="3638550" y="1517650"/>
          <p14:tracePt t="32321" x="3663950" y="1517650"/>
          <p14:tracePt t="32340" x="3765550" y="1524000"/>
          <p14:tracePt t="32356" x="3956050" y="1549400"/>
          <p14:tracePt t="32373" x="4178300" y="1574800"/>
          <p14:tracePt t="32389" x="4387850" y="1593850"/>
          <p14:tracePt t="32404" x="4546600" y="1606550"/>
          <p14:tracePt t="32423" x="4635500" y="1606550"/>
          <p14:tracePt t="32440" x="4673600" y="1612900"/>
          <p14:tracePt t="32456" x="4705350" y="1612900"/>
          <p14:tracePt t="32471" x="4724400" y="1606550"/>
          <p14:tracePt t="32488" x="4743450" y="1606550"/>
          <p14:tracePt t="32697" x="4749800" y="1606550"/>
          <p14:tracePt t="32973" x="4749800" y="1600200"/>
          <p14:tracePt t="32978" x="4756150" y="1593850"/>
          <p14:tracePt t="32988" x="4756150" y="1587500"/>
          <p14:tracePt t="32990" x="4775200" y="1574800"/>
          <p14:tracePt t="33005" x="4781550" y="1568450"/>
          <p14:tracePt t="33022" x="4832350" y="1549400"/>
          <p14:tracePt t="33038" x="4876800" y="1543050"/>
          <p14:tracePt t="33055" x="4914900" y="1530350"/>
          <p14:tracePt t="33072" x="4927600" y="1517650"/>
          <p14:tracePt t="33105" x="4933950" y="1511300"/>
          <p14:tracePt t="33122" x="4933950" y="1498600"/>
          <p14:tracePt t="33139" x="4940300" y="1498600"/>
          <p14:tracePt t="33155" x="4946650" y="1492250"/>
          <p14:tracePt t="33172" x="4953000" y="1485900"/>
          <p14:tracePt t="33298" x="4959350" y="1485900"/>
          <p14:tracePt t="33305" x="4959350" y="1479550"/>
          <p14:tracePt t="33322" x="4972050" y="1473200"/>
          <p14:tracePt t="33465" x="4965700" y="1473200"/>
          <p14:tracePt t="33478" x="4959350" y="1479550"/>
          <p14:tracePt t="33486" x="4959350" y="1485900"/>
          <p14:tracePt t="33494" x="4959350" y="1492250"/>
          <p14:tracePt t="33525" x="4959350" y="1498600"/>
          <p14:tracePt t="33546" x="4953000" y="1504950"/>
          <p14:tracePt t="33563" x="4953000" y="1511300"/>
          <p14:tracePt t="33572" x="4953000" y="1517650"/>
          <p14:tracePt t="33589" x="4953000" y="1536700"/>
          <p14:tracePt t="33606" x="4959350" y="1555750"/>
          <p14:tracePt t="33622" x="4978400" y="1574800"/>
          <p14:tracePt t="33640" x="4997450" y="1587500"/>
          <p14:tracePt t="33657" x="5003800" y="1593850"/>
          <p14:tracePt t="33707" x="5010150" y="1593850"/>
          <p14:tracePt t="33722" x="5054600" y="1625600"/>
          <p14:tracePt t="33739" x="5213350" y="1663700"/>
          <p14:tracePt t="33756" x="5556250" y="1765300"/>
          <p14:tracePt t="33773" x="5975350" y="1879600"/>
          <p14:tracePt t="33789" x="6388100" y="1936750"/>
          <p14:tracePt t="33806" x="6731000" y="1962150"/>
          <p14:tracePt t="33822" x="6997700" y="1993900"/>
          <p14:tracePt t="33840" x="7258050" y="2025650"/>
          <p14:tracePt t="33860" x="7423150" y="2038350"/>
          <p14:tracePt t="33874" x="7600950" y="2070100"/>
          <p14:tracePt t="33890" x="7791450" y="2114550"/>
          <p14:tracePt t="33908" x="7981950" y="2146300"/>
          <p14:tracePt t="33924" x="8102600" y="2146300"/>
          <p14:tracePt t="33941" x="8147050" y="2139950"/>
          <p14:tracePt t="33958" x="8147050" y="2127250"/>
          <p14:tracePt t="33973" x="8147050" y="2114550"/>
          <p14:tracePt t="33990" x="8147050" y="2108200"/>
          <p14:tracePt t="34007" x="8159750" y="2101850"/>
          <p14:tracePt t="34024" x="8191500" y="2082800"/>
          <p14:tracePt t="34039" x="8229600" y="2063750"/>
          <p14:tracePt t="34057" x="8261350" y="2032000"/>
          <p14:tracePt t="34073" x="8274050" y="2000250"/>
          <p14:tracePt t="34077" x="8280400" y="1981200"/>
          <p14:tracePt t="34089" x="8286750" y="1968500"/>
          <p14:tracePt t="34092" x="8286750" y="1949450"/>
          <p14:tracePt t="34107" x="8305800" y="1924050"/>
          <p14:tracePt t="34124" x="8350250" y="1885950"/>
          <p14:tracePt t="34141" x="8407400" y="1847850"/>
          <p14:tracePt t="34157" x="8470900" y="1790700"/>
          <p14:tracePt t="34162" x="8489950" y="1765300"/>
          <p14:tracePt t="34173" x="8502650" y="1752600"/>
          <p14:tracePt t="34190" x="8515350" y="1714500"/>
          <p14:tracePt t="34207" x="8528050" y="1663700"/>
          <p14:tracePt t="34224" x="8534400" y="1625600"/>
          <p14:tracePt t="34240" x="8534400" y="1581150"/>
          <p14:tracePt t="34258" x="8534400" y="1543050"/>
          <p14:tracePt t="34274" x="8521700" y="1517650"/>
          <p14:tracePt t="34292" x="8483600" y="1473200"/>
          <p14:tracePt t="34310" x="8401050" y="1416050"/>
          <p14:tracePt t="34323" x="8337550" y="1390650"/>
          <p14:tracePt t="34326" x="8299450" y="1377950"/>
          <p14:tracePt t="34340" x="8229600" y="1352550"/>
          <p14:tracePt t="34359" x="8064500" y="1301750"/>
          <p14:tracePt t="34373" x="7937500" y="1270000"/>
          <p14:tracePt t="34390" x="7810500" y="1238250"/>
          <p14:tracePt t="34407" x="7683500" y="1206500"/>
          <p14:tracePt t="34423" x="7569200" y="1168400"/>
          <p14:tracePt t="34440" x="7473950" y="1136650"/>
          <p14:tracePt t="34458" x="7391400" y="1117600"/>
          <p14:tracePt t="34473" x="7346950" y="1111250"/>
          <p14:tracePt t="34492" x="7340600" y="1111250"/>
          <p14:tracePt t="34508" x="7340600" y="1123950"/>
          <p14:tracePt t="34525" x="7340600" y="1136650"/>
          <p14:tracePt t="34527" x="7334250" y="1143000"/>
          <p14:tracePt t="34540" x="7321550" y="1174750"/>
          <p14:tracePt t="34543" x="7308850" y="1187450"/>
          <p14:tracePt t="34556" x="7302500" y="1206500"/>
          <p14:tracePt t="34559" x="7289800" y="1238250"/>
          <p14:tracePt t="34574" x="7283450" y="1257300"/>
          <p14:tracePt t="34578" x="7277100" y="1295400"/>
          <p14:tracePt t="34589" x="7270750" y="1314450"/>
          <p14:tracePt t="34591" x="7270750" y="1333500"/>
          <p14:tracePt t="34608" x="7270750" y="1377950"/>
          <p14:tracePt t="34623" x="7283450" y="1409700"/>
          <p14:tracePt t="34641" x="7302500" y="1428750"/>
          <p14:tracePt t="34658" x="7308850" y="1428750"/>
          <p14:tracePt t="37042" x="7315200" y="1435100"/>
          <p14:tracePt t="37050" x="7315200" y="1441450"/>
          <p14:tracePt t="37058" x="7327900" y="1454150"/>
          <p14:tracePt t="37076" x="7340600" y="1473200"/>
          <p14:tracePt t="37094" x="7346950" y="1473200"/>
          <p14:tracePt t="37110" x="7353300" y="1473200"/>
          <p14:tracePt t="37127" x="7366000" y="1479550"/>
          <p14:tracePt t="37144" x="7385050" y="1485900"/>
          <p14:tracePt t="37159" x="7397750" y="1492250"/>
          <p14:tracePt t="37175" x="7429500" y="1498600"/>
          <p14:tracePt t="37194" x="7480300" y="1517650"/>
          <p14:tracePt t="37209" x="7569200" y="1530350"/>
          <p14:tracePt t="37227" x="7664450" y="1536700"/>
          <p14:tracePt t="37242" x="7835900" y="1555750"/>
          <p14:tracePt t="37262" x="7969250" y="1562100"/>
          <p14:tracePt t="37277" x="8089900" y="1562100"/>
          <p14:tracePt t="37292" x="8140700" y="1562100"/>
          <p14:tracePt t="37311" x="8172450" y="1562100"/>
          <p14:tracePt t="37327" x="8204200" y="1555750"/>
          <p14:tracePt t="37342" x="8274050" y="1549400"/>
          <p14:tracePt t="37359" x="8382000" y="1530350"/>
          <p14:tracePt t="37377" x="8496300" y="1492250"/>
          <p14:tracePt t="37392" x="8540750" y="1466850"/>
          <p14:tracePt t="37409" x="8559800" y="1454150"/>
          <p14:tracePt t="37427" x="8566150" y="1441450"/>
          <p14:tracePt t="37446" x="8566150" y="1435100"/>
          <p14:tracePt t="37460" x="8572500" y="1428750"/>
          <p14:tracePt t="37466" x="8572500" y="1422400"/>
          <p14:tracePt t="37494" x="8572500" y="1409700"/>
          <p14:tracePt t="37509" x="8572500" y="1403350"/>
          <p14:tracePt t="37513" x="8578850" y="1397000"/>
          <p14:tracePt t="37525" x="8578850" y="1390650"/>
          <p14:tracePt t="37542" x="8578850" y="1365250"/>
          <p14:tracePt t="37561" x="8515350" y="1270000"/>
          <p14:tracePt t="37576" x="8496300" y="1250950"/>
          <p14:tracePt t="37577" x="8451850" y="1212850"/>
          <p14:tracePt t="37594" x="8401050" y="1174750"/>
          <p14:tracePt t="37609" x="8356600" y="1155700"/>
          <p14:tracePt t="37626" x="8318500" y="1143000"/>
          <p14:tracePt t="37642" x="8293100" y="1136650"/>
          <p14:tracePt t="37659" x="8242300" y="1136650"/>
          <p14:tracePt t="37676" x="8191500" y="1136650"/>
          <p14:tracePt t="37692" x="8134350" y="1136650"/>
          <p14:tracePt t="37710" x="8083550" y="1136650"/>
          <p14:tracePt t="37727" x="8020050" y="1123950"/>
          <p14:tracePt t="37742" x="7969250" y="1111250"/>
          <p14:tracePt t="37759" x="7886700" y="1079500"/>
          <p14:tracePt t="37776" x="7778750" y="1028700"/>
          <p14:tracePt t="37792" x="7651750" y="996950"/>
          <p14:tracePt t="37809" x="7473950" y="990600"/>
          <p14:tracePt t="37811" x="7385050" y="990600"/>
          <p14:tracePt t="37826" x="7346950" y="996950"/>
          <p14:tracePt t="37828" x="7270750" y="1003300"/>
          <p14:tracePt t="37843" x="7143750" y="1022350"/>
          <p14:tracePt t="37859" x="7035800" y="1054100"/>
          <p14:tracePt t="37876" x="6959600" y="1079500"/>
          <p14:tracePt t="37892" x="6921500" y="1098550"/>
          <p14:tracePt t="37909" x="6864350" y="1136650"/>
          <p14:tracePt t="37926" x="6813550" y="1162050"/>
          <p14:tracePt t="37942" x="6737350" y="1193800"/>
          <p14:tracePt t="37959" x="6692900" y="1219200"/>
          <p14:tracePt t="37976" x="6673850" y="1276350"/>
          <p14:tracePt t="37993" x="6680200" y="1327150"/>
          <p14:tracePt t="38009" x="6750050" y="1409700"/>
          <p14:tracePt t="38026" x="6832600" y="1485900"/>
          <p14:tracePt t="38042" x="6965950" y="1574800"/>
          <p14:tracePt t="38059" x="7086600" y="1644650"/>
          <p14:tracePt t="38076" x="7277100" y="1727200"/>
          <p14:tracePt t="38093" x="7416800" y="1746250"/>
          <p14:tracePt t="38110" x="7575550" y="1746250"/>
          <p14:tracePt t="38126" x="7823200" y="1733550"/>
          <p14:tracePt t="38143" x="8064500" y="1708150"/>
          <p14:tracePt t="38159" x="8318500" y="1663700"/>
          <p14:tracePt t="38177" x="8483600" y="1625600"/>
          <p14:tracePt t="38193" x="8591550" y="1587500"/>
          <p14:tracePt t="38209" x="8623300" y="1568450"/>
          <p14:tracePt t="38226" x="8629650" y="1549400"/>
          <p14:tracePt t="38243" x="8642350" y="1536700"/>
          <p14:tracePt t="38260" x="8648700" y="1511300"/>
          <p14:tracePt t="38277" x="8648700" y="1485900"/>
          <p14:tracePt t="38293" x="8655050" y="1441450"/>
          <p14:tracePt t="38310" x="8655050" y="1409700"/>
          <p14:tracePt t="38311" x="8655050" y="1390650"/>
          <p14:tracePt t="38326" x="8648700" y="1371600"/>
          <p14:tracePt t="38343" x="8629650" y="1346200"/>
          <p14:tracePt t="38359" x="8610600" y="1327150"/>
          <p14:tracePt t="38376" x="8559800" y="1308100"/>
          <p14:tracePt t="38393" x="8509000" y="1289050"/>
          <p14:tracePt t="38410" x="8394700" y="1244600"/>
          <p14:tracePt t="38426" x="8274050" y="1225550"/>
          <p14:tracePt t="38443" x="8096250" y="1200150"/>
          <p14:tracePt t="38461" x="7969250" y="1143000"/>
          <p14:tracePt t="38478" x="7810500" y="1079500"/>
          <p14:tracePt t="38493" x="7677150" y="1054100"/>
          <p14:tracePt t="38495" x="7626350" y="1054100"/>
          <p14:tracePt t="38510" x="7581900" y="1047750"/>
          <p14:tracePt t="38528" x="7473950" y="1047750"/>
          <p14:tracePt t="38543" x="7423150" y="1041400"/>
          <p14:tracePt t="38560" x="7258050" y="1041400"/>
          <p14:tracePt t="38577" x="7143750" y="1041400"/>
          <p14:tracePt t="38594" x="7073900" y="1041400"/>
          <p14:tracePt t="38610" x="7010400" y="1041400"/>
          <p14:tracePt t="38626" x="6972300" y="1041400"/>
          <p14:tracePt t="38643" x="6953250" y="1047750"/>
          <p14:tracePt t="38660" x="6934200" y="1060450"/>
          <p14:tracePt t="38677" x="6927850" y="1066800"/>
          <p14:tracePt t="38693" x="6908800" y="1085850"/>
          <p14:tracePt t="38710" x="6889750" y="1104900"/>
          <p14:tracePt t="38727" x="6870700" y="1136650"/>
          <p14:tracePt t="38743" x="6845300" y="1168400"/>
          <p14:tracePt t="38760" x="6819900" y="1212850"/>
          <p14:tracePt t="38777" x="6819900" y="1219200"/>
          <p14:tracePt t="38793" x="6819900" y="1231900"/>
          <p14:tracePt t="38810" x="6826250" y="1244600"/>
          <p14:tracePt t="38826" x="6832600" y="1257300"/>
          <p14:tracePt t="38843" x="6845300" y="1276350"/>
          <p14:tracePt t="38860" x="6889750" y="1314450"/>
          <p14:tracePt t="38877" x="6972300" y="1365250"/>
          <p14:tracePt t="38893" x="7054850" y="1403350"/>
          <p14:tracePt t="38910" x="7181850" y="1466850"/>
          <p14:tracePt t="38927" x="7296150" y="1517650"/>
          <p14:tracePt t="38943" x="7359650" y="1549400"/>
          <p14:tracePt t="38964" x="7493000" y="1581150"/>
          <p14:tracePt t="38978" x="7569200" y="1581150"/>
          <p14:tracePt t="38996" x="7632700" y="1568450"/>
          <p14:tracePt t="39010" x="7645400" y="1562100"/>
          <p14:tracePt t="39012" x="7664450" y="1555750"/>
          <p14:tracePt t="39028" x="7702550" y="1536700"/>
          <p14:tracePt t="39045" x="7753350" y="1536700"/>
          <p14:tracePt t="39062" x="7874000" y="1543050"/>
          <p14:tracePt t="39077" x="8051800" y="1568450"/>
          <p14:tracePt t="39095" x="8312150" y="1587500"/>
          <p14:tracePt t="39110" x="8451850" y="1581150"/>
          <p14:tracePt t="39128" x="8521700" y="1555750"/>
          <p14:tracePt t="39144" x="8540750" y="1543050"/>
          <p14:tracePt t="39162" x="8553450" y="1524000"/>
          <p14:tracePt t="39177" x="8566150" y="1498600"/>
          <p14:tracePt t="39193" x="8585200" y="1454150"/>
          <p14:tracePt t="39197" x="8597900" y="1435100"/>
          <p14:tracePt t="39210" x="8610600" y="1416050"/>
          <p14:tracePt t="39229" x="8616950" y="1365250"/>
          <p14:tracePt t="39246" x="8616950" y="1333500"/>
          <p14:tracePt t="39261" x="8610600" y="1308100"/>
          <p14:tracePt t="39277" x="8591550" y="1289050"/>
          <p14:tracePt t="39295" x="8547100" y="1263650"/>
          <p14:tracePt t="39313" x="8496300" y="1250950"/>
          <p14:tracePt t="39330" x="8401050" y="1225550"/>
          <p14:tracePt t="39344" x="8318500" y="1219200"/>
          <p14:tracePt t="39362" x="8223250" y="1206500"/>
          <p14:tracePt t="39378" x="8178800" y="1200150"/>
          <p14:tracePt t="39395" x="8140700" y="1187450"/>
          <p14:tracePt t="39410" x="8064500" y="1149350"/>
          <p14:tracePt t="39429" x="7975600" y="1130300"/>
          <p14:tracePt t="39444" x="7861300" y="1111250"/>
          <p14:tracePt t="39462" x="7734300" y="1092200"/>
          <p14:tracePt t="39478" x="7562850" y="1066800"/>
          <p14:tracePt t="39481" x="7524750" y="1060450"/>
          <p14:tracePt t="39495" x="7385050" y="1047750"/>
          <p14:tracePt t="39511" x="7296150" y="1047750"/>
          <p14:tracePt t="39528" x="7207250" y="1047750"/>
          <p14:tracePt t="39545" x="7156450" y="1066800"/>
          <p14:tracePt t="39560" x="7143750" y="1079500"/>
          <p14:tracePt t="39577" x="7137400" y="1085850"/>
          <p14:tracePt t="39594" x="7137400" y="1111250"/>
          <p14:tracePt t="39599" x="7137400" y="1130300"/>
          <p14:tracePt t="39611" x="7137400" y="1149350"/>
          <p14:tracePt t="39631" x="7181850" y="1206500"/>
          <p14:tracePt t="39646" x="7251700" y="1270000"/>
          <p14:tracePt t="39662" x="7321550" y="1320800"/>
          <p14:tracePt t="39678" x="7404100" y="1365250"/>
          <p14:tracePt t="39696" x="7499350" y="1390650"/>
          <p14:tracePt t="39713" x="7620000" y="1403350"/>
          <p14:tracePt t="39717" x="7708900" y="1403350"/>
          <p14:tracePt t="39727" x="7766050" y="1403350"/>
          <p14:tracePt t="39744" x="8020050" y="1403350"/>
          <p14:tracePt t="39761" x="8191500" y="1409700"/>
          <p14:tracePt t="39779" x="8324850" y="1409700"/>
          <p14:tracePt t="39796" x="8407400" y="1409700"/>
          <p14:tracePt t="39812" x="8432800" y="1397000"/>
          <p14:tracePt t="39829" x="8439150" y="1397000"/>
          <p14:tracePt t="39845" x="8445500" y="1390650"/>
          <p14:tracePt t="39863" x="8445500" y="1384300"/>
          <p14:tracePt t="39896" x="8445500" y="1377950"/>
          <p14:tracePt t="39952" x="8445500" y="1371600"/>
          <p14:tracePt t="39960" x="8451850" y="1365250"/>
          <p14:tracePt t="39978" x="8458200" y="1346200"/>
          <p14:tracePt t="39996" x="8470900" y="1327150"/>
          <p14:tracePt t="40011" x="8477250" y="1301750"/>
          <p14:tracePt t="40027" x="8489950" y="1282700"/>
          <p14:tracePt t="40045" x="8489950" y="1263650"/>
          <p14:tracePt t="40047" x="8489950" y="1257300"/>
          <p14:tracePt t="40061" x="8489950" y="1244600"/>
          <p14:tracePt t="40063" x="8489950" y="1231900"/>
          <p14:tracePt t="40078" x="8489950" y="1193800"/>
          <p14:tracePt t="40094" x="8451850" y="1117600"/>
          <p14:tracePt t="40111" x="8388350" y="1035050"/>
          <p14:tracePt t="40128" x="8293100" y="984250"/>
          <p14:tracePt t="40144" x="8185150" y="958850"/>
          <p14:tracePt t="40163" x="8039100" y="939800"/>
          <p14:tracePt t="40178" x="7905750" y="933450"/>
          <p14:tracePt t="40194" x="7759700" y="933450"/>
          <p14:tracePt t="40211" x="7613650" y="933450"/>
          <p14:tracePt t="40228" x="7473950" y="939800"/>
          <p14:tracePt t="40245" x="7334250" y="952500"/>
          <p14:tracePt t="40261" x="7207250" y="971550"/>
          <p14:tracePt t="40278" x="7099300" y="1009650"/>
          <p14:tracePt t="40294" x="7029450" y="1054100"/>
          <p14:tracePt t="40311" x="6997700" y="1136650"/>
          <p14:tracePt t="40328" x="7004050" y="1200150"/>
          <p14:tracePt t="40346" x="7042150" y="1282700"/>
          <p14:tracePt t="40361" x="7124700" y="1377950"/>
          <p14:tracePt t="40380" x="7245350" y="1473200"/>
          <p14:tracePt t="40395" x="7410450" y="1568450"/>
          <p14:tracePt t="40412" x="7645400" y="1644650"/>
          <p14:tracePt t="40428" x="7912100" y="1689100"/>
          <p14:tracePt t="40445" x="8242300" y="1701800"/>
          <p14:tracePt t="40461" x="8509000" y="1701800"/>
          <p14:tracePt t="40478" x="8737600" y="1682750"/>
          <p14:tracePt t="40495" x="8870950" y="1644650"/>
          <p14:tracePt t="40512" x="8991600" y="1612900"/>
          <p14:tracePt t="40528" x="9074150" y="1587500"/>
          <p14:tracePt t="40545" x="9124950" y="1581150"/>
          <p14:tracePt t="40563" x="9131300" y="1581150"/>
          <p14:tracePt t="40643" x="9131300" y="1574800"/>
          <p14:tracePt t="40650" x="9137650" y="1568450"/>
          <p14:tracePt t="40661" x="9150350" y="1562100"/>
          <p14:tracePt t="40678" x="9169400" y="1543050"/>
          <p14:tracePt t="40695" x="9201150" y="1524000"/>
          <p14:tracePt t="40713" x="9220200" y="1511300"/>
          <p14:tracePt t="40728" x="9226550" y="1498600"/>
          <p14:tracePt t="40745" x="9239250" y="1492250"/>
          <p14:tracePt t="40763" x="9245600" y="1479550"/>
          <p14:tracePt t="40781" x="9264650" y="1466850"/>
          <p14:tracePt t="40795" x="9277350" y="1460500"/>
          <p14:tracePt t="40812" x="9302750" y="1447800"/>
          <p14:tracePt t="40828" x="9334500" y="1441450"/>
          <p14:tracePt t="40845" x="9340850" y="1435100"/>
          <p14:tracePt t="40919" x="9340850" y="1422400"/>
          <p14:tracePt t="40928" x="9334500" y="1409700"/>
          <p14:tracePt t="40945" x="9315450" y="1384300"/>
          <p14:tracePt t="46231" x="9309100" y="1384300"/>
          <p14:tracePt t="46236" x="9302750" y="1384300"/>
          <p14:tracePt t="46250" x="9264650" y="1384300"/>
          <p14:tracePt t="46266" x="9194800" y="1397000"/>
          <p14:tracePt t="46283" x="9131300" y="1416050"/>
          <p14:tracePt t="46340" x="9124950" y="1416050"/>
          <p14:tracePt t="46349" x="9118600" y="1416050"/>
          <p14:tracePt t="46366" x="9017000" y="1403350"/>
          <p14:tracePt t="46383" x="8978900" y="1409700"/>
          <p14:tracePt t="46400" x="8883650" y="1473200"/>
          <p14:tracePt t="46416" x="8864600" y="1492250"/>
          <p14:tracePt t="46434" x="8858250" y="1492250"/>
          <p14:tracePt t="46450" x="8851900" y="1504950"/>
          <p14:tracePt t="46466" x="8845550" y="1524000"/>
          <p14:tracePt t="46483" x="8832850" y="1549400"/>
          <p14:tracePt t="46500" x="8813800" y="1600200"/>
          <p14:tracePt t="46518" x="8750300" y="1612900"/>
          <p14:tracePt t="46533" x="8629650" y="1631950"/>
          <p14:tracePt t="46549" x="8521700" y="1644650"/>
          <p14:tracePt t="46567" x="8375650" y="1657350"/>
          <p14:tracePt t="46583" x="8274050" y="1676400"/>
          <p14:tracePt t="46600" x="8128000" y="1701800"/>
          <p14:tracePt t="46617" x="7893050" y="1746250"/>
          <p14:tracePt t="46633" x="7645400" y="1797050"/>
          <p14:tracePt t="46650" x="7321550" y="1841500"/>
          <p14:tracePt t="46667" x="6959600" y="1873250"/>
          <p14:tracePt t="46683" x="6584950" y="1879600"/>
          <p14:tracePt t="46700" x="6235700" y="1879600"/>
          <p14:tracePt t="46717" x="5854700" y="1879600"/>
          <p14:tracePt t="46733" x="5549900" y="1885950"/>
          <p14:tracePt t="46750" x="5143500" y="1911350"/>
          <p14:tracePt t="46768" x="4622800" y="1955800"/>
          <p14:tracePt t="46785" x="4089400" y="2006600"/>
          <p14:tracePt t="46802" x="3625850" y="2063750"/>
          <p14:tracePt t="46819" x="2997200" y="2120900"/>
          <p14:tracePt t="46833" x="2806700" y="2139950"/>
          <p14:tracePt t="46836" x="2679700" y="2159000"/>
          <p14:tracePt t="46853" x="2419350" y="2216150"/>
          <p14:tracePt t="46869" x="2152650" y="2279650"/>
          <p14:tracePt t="46885" x="1860550" y="2336800"/>
          <p14:tracePt t="46902" x="1562100" y="2381250"/>
          <p14:tracePt t="46918" x="1301750" y="2419350"/>
          <p14:tracePt t="46933" x="1117600" y="2438400"/>
          <p14:tracePt t="46951" x="1060450" y="2444750"/>
          <p14:tracePt t="46984" x="1079500" y="2444750"/>
          <p14:tracePt t="47001" x="1143000" y="2413000"/>
          <p14:tracePt t="47018" x="1231900" y="2393950"/>
          <p14:tracePt t="47035" x="1301750" y="2387600"/>
          <p14:tracePt t="47050" x="1327150" y="2381250"/>
          <p14:tracePt t="47068" x="1352550" y="2368550"/>
          <p14:tracePt t="47083" x="1365250" y="2362200"/>
          <p14:tracePt t="47086" x="1390650" y="2349500"/>
          <p14:tracePt t="47100" x="1454150" y="2317750"/>
          <p14:tracePt t="47119" x="1530350" y="2292350"/>
          <p14:tracePt t="47135" x="1593850" y="2266950"/>
          <p14:tracePt t="47151" x="1657350" y="2235200"/>
          <p14:tracePt t="47168" x="1701800" y="2203450"/>
          <p14:tracePt t="47185" x="1727200" y="2184400"/>
          <p14:tracePt t="47189" x="1739900" y="2178050"/>
          <p14:tracePt t="47200" x="1746250" y="2171700"/>
          <p14:tracePt t="47235" x="1746250" y="2165350"/>
          <p14:tracePt t="47252" x="1746250" y="2146300"/>
          <p14:tracePt t="47268" x="1746250" y="2127250"/>
          <p14:tracePt t="47284" x="1739900" y="2095500"/>
          <p14:tracePt t="47300" x="1727200" y="2063750"/>
          <p14:tracePt t="47303" x="1727200" y="2057400"/>
          <p14:tracePt t="47318" x="1720850" y="2038350"/>
          <p14:tracePt t="47337" x="1695450" y="2019300"/>
          <p14:tracePt t="47350" x="1676400" y="2006600"/>
          <p14:tracePt t="47368" x="1663700" y="2006600"/>
          <p14:tracePt t="47640" x="1651000" y="2006600"/>
          <p14:tracePt t="47650" x="1638300" y="2006600"/>
          <p14:tracePt t="47658" x="1619250" y="2006600"/>
          <p14:tracePt t="47667" x="1593850" y="2006600"/>
          <p14:tracePt t="47687" x="1511300" y="2025650"/>
          <p14:tracePt t="47701" x="1479550" y="2032000"/>
          <p14:tracePt t="47719" x="1466850" y="2032000"/>
          <p14:tracePt t="47793" x="1460500" y="2032000"/>
          <p14:tracePt t="47801" x="1454150" y="2032000"/>
          <p14:tracePt t="47819" x="1416050" y="2019300"/>
          <p14:tracePt t="47836" x="1403350" y="2019300"/>
          <p14:tracePt t="47937" x="1435100" y="2019300"/>
          <p14:tracePt t="47946" x="1473200" y="2025650"/>
          <p14:tracePt t="47951" x="1517650" y="2025650"/>
          <p14:tracePt t="47969" x="1651000" y="2038350"/>
          <p14:tracePt t="47986" x="1746250" y="2038350"/>
          <p14:tracePt t="48003" x="1790700" y="2038350"/>
          <p14:tracePt t="48019" x="1828800" y="2038350"/>
          <p14:tracePt t="48036" x="1847850" y="2038350"/>
          <p14:tracePt t="48053" x="1873250" y="2032000"/>
          <p14:tracePt t="48069" x="1892300" y="2025650"/>
          <p14:tracePt t="48073" x="1898650" y="2019300"/>
          <p14:tracePt t="48084" x="1905000" y="2012950"/>
          <p14:tracePt t="48101" x="1911350" y="2000250"/>
          <p14:tracePt t="48118" x="1911350" y="1981200"/>
          <p14:tracePt t="48134" x="1898650" y="1955800"/>
          <p14:tracePt t="48152" x="1879600" y="1917700"/>
          <p14:tracePt t="48168" x="1847850" y="1879600"/>
          <p14:tracePt t="48185" x="1803400" y="1847850"/>
          <p14:tracePt t="48201" x="1790700" y="1835150"/>
          <p14:tracePt t="48218" x="1771650" y="1828800"/>
          <p14:tracePt t="48234" x="1752600" y="1816100"/>
          <p14:tracePt t="48252" x="1746250" y="1809750"/>
          <p14:tracePt t="48268" x="1739900" y="1809750"/>
          <p14:tracePt t="48285" x="1739900" y="1803400"/>
          <p14:tracePt t="48301" x="1733550" y="1797050"/>
          <p14:tracePt t="48318" x="1727200" y="1797050"/>
          <p14:tracePt t="48681" x="1720850" y="1797050"/>
          <p14:tracePt t="48688" x="1708150" y="1797050"/>
          <p14:tracePt t="48697" x="1689100" y="1797050"/>
          <p14:tracePt t="48705" x="1657350" y="1797050"/>
          <p14:tracePt t="48719" x="1625600" y="1790700"/>
          <p14:tracePt t="48735" x="1568450" y="1784350"/>
          <p14:tracePt t="48752" x="1524000" y="1778000"/>
          <p14:tracePt t="48768" x="1517650" y="1778000"/>
          <p14:tracePt t="48837" x="1511300" y="1778000"/>
          <p14:tracePt t="48845" x="1504950" y="1784350"/>
          <p14:tracePt t="48852" x="1485900" y="1784350"/>
          <p14:tracePt t="48868" x="1454150" y="1790700"/>
          <p14:tracePt t="48885" x="1422400" y="1803400"/>
          <p14:tracePt t="48902" x="1397000" y="1835150"/>
          <p14:tracePt t="48918" x="1390650" y="1866900"/>
          <p14:tracePt t="48936" x="1435100" y="1924050"/>
          <p14:tracePt t="48952" x="1504950" y="1968500"/>
          <p14:tracePt t="48969" x="1549400" y="1993900"/>
          <p14:tracePt t="48985" x="1562100" y="2006600"/>
          <p14:tracePt t="49002" x="1574800" y="2019300"/>
          <p14:tracePt t="49020" x="1612900" y="2044700"/>
          <p14:tracePt t="49035" x="1651000" y="2057400"/>
          <p14:tracePt t="49052" x="1701800" y="2076450"/>
          <p14:tracePt t="49070" x="1771650" y="2082800"/>
          <p14:tracePt t="49087" x="1835150" y="2082800"/>
          <p14:tracePt t="49102" x="1905000" y="2076450"/>
          <p14:tracePt t="49120" x="1943100" y="2063750"/>
          <p14:tracePt t="49137" x="1962150" y="2044700"/>
          <p14:tracePt t="49152" x="2000250" y="1987550"/>
          <p14:tracePt t="49169" x="2063750" y="1936750"/>
          <p14:tracePt t="49186" x="2152650" y="1879600"/>
          <p14:tracePt t="49202" x="2247900" y="1841500"/>
          <p14:tracePt t="49219" x="2355850" y="1797050"/>
          <p14:tracePt t="49235" x="2387600" y="1765300"/>
          <p14:tracePt t="49252" x="2393950" y="1733550"/>
          <p14:tracePt t="49254" x="2393950" y="1701800"/>
          <p14:tracePt t="49269" x="2381250" y="1657350"/>
          <p14:tracePt t="49285" x="2368550" y="1612900"/>
          <p14:tracePt t="49302" x="2355850" y="1587500"/>
          <p14:tracePt t="49319" x="2349500" y="1568450"/>
          <p14:tracePt t="49335" x="2336800" y="1549400"/>
          <p14:tracePt t="49352" x="2324100" y="1536700"/>
          <p14:tracePt t="49369" x="2298700" y="1524000"/>
          <p14:tracePt t="49386" x="2228850" y="1511300"/>
          <p14:tracePt t="49402" x="2159000" y="1498600"/>
          <p14:tracePt t="49419" x="2025650" y="1473200"/>
          <p14:tracePt t="49435" x="1854200" y="1454150"/>
          <p14:tracePt t="49452" x="1739900" y="1435100"/>
          <p14:tracePt t="49469" x="1701800" y="1435100"/>
          <p14:tracePt t="49487" x="1695450" y="1441450"/>
          <p14:tracePt t="49504" x="1695450" y="1485900"/>
          <p14:tracePt t="49520" x="1701800" y="1562100"/>
          <p14:tracePt t="49537" x="1708150" y="1644650"/>
          <p14:tracePt t="49553" x="1714500" y="1720850"/>
          <p14:tracePt t="49570" x="1720850" y="1765300"/>
          <p14:tracePt t="49587" x="1733550" y="1809750"/>
          <p14:tracePt t="49603" x="1771650" y="1860550"/>
          <p14:tracePt t="49620" x="1873250" y="1917700"/>
          <p14:tracePt t="49640" x="2076450" y="2000250"/>
          <p14:tracePt t="49652" x="2146300" y="2019300"/>
          <p14:tracePt t="49654" x="2203450" y="2032000"/>
          <p14:tracePt t="49670" x="2273300" y="2051050"/>
          <p14:tracePt t="49686" x="2273300" y="2057400"/>
          <p14:tracePt t="49704" x="2279650" y="2057400"/>
          <p14:tracePt t="49737" x="2298700" y="2057400"/>
          <p14:tracePt t="49753" x="2374900" y="2025650"/>
          <p14:tracePt t="49770" x="2438400" y="2000250"/>
          <p14:tracePt t="49787" x="2495550" y="1974850"/>
          <p14:tracePt t="49803" x="2508250" y="1962150"/>
          <p14:tracePt t="49889" x="2514600" y="1962150"/>
          <p14:tracePt t="50980" x="2520950" y="1962150"/>
          <p14:tracePt t="50985" x="2527300" y="1962150"/>
          <p14:tracePt t="50992" x="2552700" y="1955800"/>
          <p14:tracePt t="51006" x="2584450" y="1955800"/>
          <p14:tracePt t="51020" x="2667000" y="1943100"/>
          <p14:tracePt t="51037" x="2781300" y="1936750"/>
          <p14:tracePt t="51054" x="2952750" y="1936750"/>
          <p14:tracePt t="51070" x="3124200" y="1936750"/>
          <p14:tracePt t="51087" x="3295650" y="1949450"/>
          <p14:tracePt t="51104" x="3511550" y="1987550"/>
          <p14:tracePt t="51121" x="3752850" y="2032000"/>
          <p14:tracePt t="51137" x="3968750" y="2063750"/>
          <p14:tracePt t="51154" x="4184650" y="2076450"/>
          <p14:tracePt t="51172" x="4241800" y="2082800"/>
          <p14:tracePt t="51188" x="4286250" y="2082800"/>
          <p14:tracePt t="51204" x="4318000" y="2082800"/>
          <p14:tracePt t="51220" x="4337050" y="2082800"/>
          <p14:tracePt t="51308" x="4343400" y="2082800"/>
          <p14:tracePt t="51320" x="4349750" y="2082800"/>
          <p14:tracePt t="51337" x="4394200" y="2057400"/>
          <p14:tracePt t="51354" x="4464050" y="2025650"/>
          <p14:tracePt t="51370" x="4521200" y="1987550"/>
          <p14:tracePt t="51387" x="4546600" y="1955800"/>
          <p14:tracePt t="51404" x="4565650" y="1905000"/>
          <p14:tracePt t="51420" x="4597400" y="1778000"/>
          <p14:tracePt t="51437" x="4597400" y="1708150"/>
          <p14:tracePt t="51454" x="4591050" y="1644650"/>
          <p14:tracePt t="51471" x="4578350" y="1606550"/>
          <p14:tracePt t="51487" x="4546600" y="1574800"/>
          <p14:tracePt t="51504" x="4483100" y="1530350"/>
          <p14:tracePt t="51521" x="4406900" y="1498600"/>
          <p14:tracePt t="51537" x="4318000" y="1466850"/>
          <p14:tracePt t="51554" x="4222750" y="1441450"/>
          <p14:tracePt t="51571" x="4102100" y="1409700"/>
          <p14:tracePt t="51587" x="4013200" y="1397000"/>
          <p14:tracePt t="51604" x="3905250" y="1390650"/>
          <p14:tracePt t="51621" x="3746500" y="1390650"/>
          <p14:tracePt t="51637" x="3536950" y="1390650"/>
          <p14:tracePt t="51654" x="3359150" y="1397000"/>
          <p14:tracePt t="51671" x="3308350" y="1403350"/>
          <p14:tracePt t="51687" x="3289300" y="1403350"/>
          <p14:tracePt t="51704" x="3289300" y="1409700"/>
          <p14:tracePt t="51721" x="3289300" y="1428750"/>
          <p14:tracePt t="51737" x="3289300" y="1460500"/>
          <p14:tracePt t="51754" x="3314700" y="1511300"/>
          <p14:tracePt t="51771" x="3371850" y="1593850"/>
          <p14:tracePt t="51788" x="3422650" y="1644650"/>
          <p14:tracePt t="51804" x="3454400" y="1689100"/>
          <p14:tracePt t="51821" x="3498850" y="1727200"/>
          <p14:tracePt t="51839" x="3581400" y="1797050"/>
          <p14:tracePt t="51856" x="3695700" y="1860550"/>
          <p14:tracePt t="51873" x="3733800" y="1873250"/>
          <p14:tracePt t="51877" x="3752850" y="1879600"/>
          <p14:tracePt t="51888" x="3759200" y="1879600"/>
          <p14:tracePt t="51971" x="3759200" y="1885950"/>
          <p14:tracePt t="51988" x="3790950" y="1905000"/>
          <p14:tracePt t="52006" x="3892550" y="1936750"/>
          <p14:tracePt t="52022" x="4095750" y="2000250"/>
          <p14:tracePt t="52040" x="4311650" y="2032000"/>
          <p14:tracePt t="52056" x="4514850" y="2044700"/>
          <p14:tracePt t="52072" x="4692650" y="2051050"/>
          <p14:tracePt t="52076" x="4743450" y="2057400"/>
          <p14:tracePt t="52088" x="4787900" y="2057400"/>
          <p14:tracePt t="52090" x="4813300" y="2051050"/>
          <p14:tracePt t="52106" x="4832350" y="2044700"/>
          <p14:tracePt t="52122" x="4838700" y="2038350"/>
          <p14:tracePt t="52141" x="4845050" y="2032000"/>
          <p14:tracePt t="52154" x="4857750" y="2025650"/>
          <p14:tracePt t="52156" x="4864100" y="2025650"/>
          <p14:tracePt t="52171" x="4895850" y="2012950"/>
          <p14:tracePt t="52189" x="4927600" y="2000250"/>
          <p14:tracePt t="52205" x="4933950" y="1993900"/>
          <p14:tracePt t="52223" x="4933950" y="1987550"/>
          <p14:tracePt t="52238" x="4933950" y="1962150"/>
          <p14:tracePt t="52257" x="4927600" y="1943100"/>
          <p14:tracePt t="52273" x="4927600" y="1936750"/>
          <p14:tracePt t="52307" x="4927600" y="1930400"/>
          <p14:tracePt t="52322" x="4940300" y="1917700"/>
          <p14:tracePt t="52327" x="4946650" y="1917700"/>
          <p14:tracePt t="52338" x="4959350" y="1911350"/>
          <p14:tracePt t="52356" x="4965700" y="1911350"/>
          <p14:tracePt t="52377" x="4965700" y="1898650"/>
          <p14:tracePt t="52419" x="4972050" y="1898650"/>
          <p14:tracePt t="52428" x="4984750" y="1898650"/>
          <p14:tracePt t="52438" x="5003800" y="1905000"/>
          <p14:tracePt t="52456" x="5067300" y="1924050"/>
          <p14:tracePt t="52472" x="5200650" y="1936750"/>
          <p14:tracePt t="52490" x="5346700" y="1924050"/>
          <p14:tracePt t="52505" x="5391150" y="1905000"/>
          <p14:tracePt t="52522" x="5441950" y="1885950"/>
          <p14:tracePt t="52539" x="5511800" y="1873250"/>
          <p14:tracePt t="52555" x="5600700" y="1860550"/>
          <p14:tracePt t="52573" x="5664200" y="1854200"/>
          <p14:tracePt t="52590" x="5683250" y="1847850"/>
          <p14:tracePt t="52623" x="5683250" y="1841500"/>
          <p14:tracePt t="52705" x="5689600" y="1841500"/>
          <p14:tracePt t="52723" x="5727700" y="1841500"/>
          <p14:tracePt t="52740" x="5778500" y="1847850"/>
          <p14:tracePt t="52757" x="5848350" y="1847850"/>
          <p14:tracePt t="52762" x="5867400" y="1847850"/>
          <p14:tracePt t="52772" x="5899150" y="1854200"/>
          <p14:tracePt t="52788" x="5988050" y="1854200"/>
          <p14:tracePt t="52792" x="6019800" y="1860550"/>
          <p14:tracePt t="52805" x="6089650" y="1860550"/>
          <p14:tracePt t="52822" x="6203950" y="1860550"/>
          <p14:tracePt t="52840" x="6375400" y="1828800"/>
          <p14:tracePt t="52856" x="6400800" y="1816100"/>
          <p14:tracePt t="52872" x="6419850" y="1797050"/>
          <p14:tracePt t="52891" x="6426200" y="1790700"/>
          <p14:tracePt t="52894" x="6426200" y="1784350"/>
          <p14:tracePt t="52906" x="6432550" y="1784350"/>
          <p14:tracePt t="52923" x="6445250" y="1765300"/>
          <p14:tracePt t="52938" x="6477000" y="1746250"/>
          <p14:tracePt t="52955" x="6521450" y="1714500"/>
          <p14:tracePt t="52972" x="6553200" y="1689100"/>
          <p14:tracePt t="52989" x="6565900" y="1651000"/>
          <p14:tracePt t="53005" x="6565900" y="1619250"/>
          <p14:tracePt t="53022" x="6553200" y="1606550"/>
          <p14:tracePt t="53038" x="6534150" y="1587500"/>
          <p14:tracePt t="53057" x="6502400" y="1562100"/>
          <p14:tracePt t="53072" x="6496050" y="1555750"/>
          <p14:tracePt t="53088" x="6477000" y="1549400"/>
          <p14:tracePt t="53105" x="6464300" y="1543050"/>
          <p14:tracePt t="53122" x="6445250" y="1543050"/>
          <p14:tracePt t="53139" x="6413500" y="1536700"/>
          <p14:tracePt t="53157" x="6350000" y="1524000"/>
          <p14:tracePt t="53172" x="6299200" y="1504950"/>
          <p14:tracePt t="53188" x="6210300" y="1492250"/>
          <p14:tracePt t="53205" x="6127750" y="1485900"/>
          <p14:tracePt t="53222" x="6045200" y="1485900"/>
          <p14:tracePt t="53240" x="5918200" y="1485900"/>
          <p14:tracePt t="53257" x="5829300" y="1492250"/>
          <p14:tracePt t="53273" x="5753100" y="1498600"/>
          <p14:tracePt t="53291" x="5645150" y="1498600"/>
          <p14:tracePt t="53306" x="5632450" y="1492250"/>
          <p14:tracePt t="53322" x="5581650" y="1485900"/>
          <p14:tracePt t="53339" x="5524500" y="1485900"/>
          <p14:tracePt t="53355" x="5473700" y="1485900"/>
          <p14:tracePt t="53372" x="5441950" y="1492250"/>
          <p14:tracePt t="53389" x="5416550" y="1504950"/>
          <p14:tracePt t="53405" x="5403850" y="1530350"/>
          <p14:tracePt t="53422" x="5391150" y="1543050"/>
          <p14:tracePt t="53439" x="5378450" y="1568450"/>
          <p14:tracePt t="53456" x="5372100" y="1587500"/>
          <p14:tracePt t="53473" x="5365750" y="1625600"/>
          <p14:tracePt t="53489" x="5359400" y="1663700"/>
          <p14:tracePt t="53506" x="5353050" y="1727200"/>
          <p14:tracePt t="53522" x="5384800" y="1797050"/>
          <p14:tracePt t="53539" x="5435600" y="1854200"/>
          <p14:tracePt t="53556" x="5549900" y="1949450"/>
          <p14:tracePt t="53573" x="5657850" y="2032000"/>
          <p14:tracePt t="53589" x="5765800" y="2120900"/>
          <p14:tracePt t="53606" x="5829300" y="2159000"/>
          <p14:tracePt t="53622" x="5949950" y="2178050"/>
          <p14:tracePt t="53639" x="6108700" y="2159000"/>
          <p14:tracePt t="53656" x="6223000" y="2127250"/>
          <p14:tracePt t="53673" x="6343650" y="2051050"/>
          <p14:tracePt t="53689" x="6388100" y="2000250"/>
          <p14:tracePt t="53706" x="6413500" y="1968500"/>
          <p14:tracePt t="53722" x="6419850" y="1968500"/>
          <p14:tracePt t="53819" x="6419850" y="1962150"/>
          <p14:tracePt t="53826" x="6413500" y="1962150"/>
          <p14:tracePt t="53834" x="6400800" y="1949450"/>
          <p14:tracePt t="53842" x="6381750" y="1943100"/>
          <p14:tracePt t="53856" x="6330950" y="1917700"/>
          <p14:tracePt t="53873" x="6286500" y="1885950"/>
          <p14:tracePt t="53889" x="6267450" y="1866900"/>
          <p14:tracePt t="62089" x="6261100" y="1854200"/>
          <p14:tracePt t="62097" x="6254750" y="1847850"/>
          <p14:tracePt t="62115" x="6197600" y="1797050"/>
          <p14:tracePt t="62132" x="6083300" y="1752600"/>
          <p14:tracePt t="62148" x="5930900" y="1727200"/>
          <p14:tracePt t="62163" x="5791200" y="1708150"/>
          <p14:tracePt t="62181" x="5683250" y="1695450"/>
          <p14:tracePt t="62197" x="5664200" y="1682750"/>
          <p14:tracePt t="62214" x="5657850" y="1676400"/>
          <p14:tracePt t="62231" x="5651500" y="1651000"/>
          <p14:tracePt t="62247" x="5588000" y="1612900"/>
          <p14:tracePt t="62264" x="5353050" y="1587500"/>
          <p14:tracePt t="62281" x="5073650" y="1587500"/>
          <p14:tracePt t="62296" x="4864100" y="1593850"/>
          <p14:tracePt t="62313" x="4756150" y="1587500"/>
          <p14:tracePt t="62331" x="4749800" y="1587500"/>
          <p14:tracePt t="62398" x="4724400" y="1581150"/>
          <p14:tracePt t="62415" x="4559300" y="1593850"/>
          <p14:tracePt t="62430" x="4438650" y="1619250"/>
          <p14:tracePt t="62448" x="4362450" y="1651000"/>
          <p14:tracePt t="62465" x="4356100" y="1670050"/>
          <p14:tracePt t="62479" x="4349750" y="1682750"/>
          <p14:tracePt t="62498" x="4337050" y="1701800"/>
          <p14:tracePt t="62504" x="4311650" y="1733550"/>
          <p14:tracePt t="62513" x="4279900" y="1752600"/>
          <p14:tracePt t="62531" x="4197350" y="1822450"/>
          <p14:tracePt t="62547" x="4076700" y="1905000"/>
          <p14:tracePt t="62565" x="3987800" y="1968500"/>
          <p14:tracePt t="62581" x="3911600" y="2025650"/>
          <p14:tracePt t="62597" x="3892550" y="2044700"/>
          <p14:tracePt t="62600" x="3892550" y="2051050"/>
          <p14:tracePt t="62630" x="3892550" y="2057400"/>
          <p14:tracePt t="62647" x="3892550" y="2101850"/>
          <p14:tracePt t="62649" x="3892550" y="2133600"/>
          <p14:tracePt t="62665" x="3886200" y="2190750"/>
          <p14:tracePt t="62682" x="3879850" y="2279650"/>
          <p14:tracePt t="62697" x="3873500" y="2324100"/>
          <p14:tracePt t="62714" x="3873500" y="2355850"/>
          <p14:tracePt t="62731" x="3886200" y="2374900"/>
          <p14:tracePt t="62737" x="3886200" y="2381250"/>
          <p14:tracePt t="62747" x="3892550" y="2387600"/>
          <p14:tracePt t="62764" x="3905250" y="2419350"/>
          <p14:tracePt t="62780" x="3930650" y="2470150"/>
          <p14:tracePt t="62798" x="3949700" y="2533650"/>
          <p14:tracePt t="62813" x="3949700" y="2571750"/>
          <p14:tracePt t="62830" x="3956050" y="2590800"/>
          <p14:tracePt t="62847" x="3956050" y="2597150"/>
          <p14:tracePt t="62880" x="3962400" y="2590800"/>
          <p14:tracePt t="62897" x="3981450" y="2578100"/>
          <p14:tracePt t="62914" x="3994150" y="2565400"/>
          <p14:tracePt t="62930" x="4000500" y="2559050"/>
          <p14:tracePt t="62947" x="4006850" y="2546350"/>
          <p14:tracePt t="62963" x="4006850" y="2533650"/>
          <p14:tracePt t="62980" x="4006850" y="2527300"/>
          <p14:tracePt t="62997" x="4006850" y="2520950"/>
          <p14:tracePt t="63013" x="4006850" y="2495550"/>
          <p14:tracePt t="63030" x="4006850" y="2482850"/>
          <p14:tracePt t="63201" x="4013200" y="2482850"/>
          <p14:tracePt t="63208" x="4025900" y="2476500"/>
          <p14:tracePt t="63217" x="4044950" y="2476500"/>
          <p14:tracePt t="63230" x="4070350" y="2470150"/>
          <p14:tracePt t="63247" x="4102100" y="2463800"/>
          <p14:tracePt t="63264" x="4121150" y="2463800"/>
          <p14:tracePt t="63285" x="4121150" y="2457450"/>
          <p14:tracePt t="63431" x="4127500" y="2451100"/>
          <p14:tracePt t="63483" x="4121150" y="2451100"/>
          <p14:tracePt t="63491" x="4114800" y="2451100"/>
          <p14:tracePt t="63603" x="4114800" y="2444750"/>
          <p14:tracePt t="63610" x="4114800" y="2438400"/>
          <p14:tracePt t="63622" x="4114800" y="2432050"/>
          <p14:tracePt t="63631" x="4114800" y="2425700"/>
          <p14:tracePt t="63648" x="4114800" y="2419350"/>
          <p14:tracePt t="63664" x="4114800" y="2413000"/>
          <p14:tracePt t="63714" x="4114800" y="2406650"/>
          <p14:tracePt t="63731" x="4127500" y="2393950"/>
          <p14:tracePt t="63748" x="4133850" y="2374900"/>
          <p14:tracePt t="63872" x="4133850" y="2368550"/>
          <p14:tracePt t="63877" x="4140200" y="2362200"/>
          <p14:tracePt t="63884" x="4140200" y="2355850"/>
          <p14:tracePt t="63897" x="4146550" y="2349500"/>
          <p14:tracePt t="63963" x="4152900" y="2349500"/>
          <p14:tracePt t="63970" x="4165600" y="2349500"/>
          <p14:tracePt t="63986" x="4184650" y="2349500"/>
          <p14:tracePt t="63998" x="4210050" y="2349500"/>
          <p14:tracePt t="64014" x="4267200" y="2349500"/>
          <p14:tracePt t="64031" x="4311650" y="2343150"/>
          <p14:tracePt t="64048" x="4337050" y="2343150"/>
          <p14:tracePt t="64064" x="4343400" y="2336800"/>
          <p14:tracePt t="64081" x="4349750" y="2336800"/>
          <p14:tracePt t="64618" x="4356100" y="2336800"/>
          <p14:tracePt t="64623" x="4368800" y="2336800"/>
          <p14:tracePt t="64632" x="4387850" y="2330450"/>
          <p14:tracePt t="64649" x="4445000" y="2317750"/>
          <p14:tracePt t="64666" x="4495800" y="2298700"/>
          <p14:tracePt t="64682" x="4533900" y="2286000"/>
          <p14:tracePt t="64698" x="4572000" y="2266950"/>
          <p14:tracePt t="64717" x="4610100" y="2247900"/>
          <p14:tracePt t="64733" x="4641850" y="2228850"/>
          <p14:tracePt t="64748" x="4660900" y="2209800"/>
          <p14:tracePt t="64750" x="4667250" y="2203450"/>
          <p14:tracePt t="64765" x="4673600" y="2190750"/>
          <p14:tracePt t="64767" x="4679950" y="2178050"/>
          <p14:tracePt t="64783" x="4679950" y="2146300"/>
          <p14:tracePt t="64800" x="4679950" y="2127250"/>
          <p14:tracePt t="64815" x="4667250" y="2101850"/>
          <p14:tracePt t="64819" x="4641850" y="2082800"/>
          <p14:tracePt t="64833" x="4591050" y="2051050"/>
          <p14:tracePt t="64851" x="4533900" y="2019300"/>
          <p14:tracePt t="64865" x="4483100" y="2006600"/>
          <p14:tracePt t="64883" x="4445000" y="2000250"/>
          <p14:tracePt t="64899" x="4400550" y="1993900"/>
          <p14:tracePt t="64916" x="4381500" y="1987550"/>
          <p14:tracePt t="64932" x="4356100" y="1987550"/>
          <p14:tracePt t="64950" x="4337050" y="1981200"/>
          <p14:tracePt t="64966" x="4318000" y="1981200"/>
          <p14:tracePt t="64983" x="4286250" y="1981200"/>
          <p14:tracePt t="65000" x="4229100" y="1987550"/>
          <p14:tracePt t="65017" x="4152900" y="2012950"/>
          <p14:tracePt t="65032" x="4127500" y="2025650"/>
          <p14:tracePt t="65035" x="4114800" y="2032000"/>
          <p14:tracePt t="65049" x="4102100" y="2044700"/>
          <p14:tracePt t="65170" x="4102100" y="2051050"/>
          <p14:tracePt t="65179" x="4102100" y="2057400"/>
          <p14:tracePt t="65191" x="4102100" y="2063750"/>
          <p14:tracePt t="65221" x="4102100" y="2070100"/>
          <p14:tracePt t="65235" x="4108450" y="2076450"/>
          <p14:tracePt t="65243" x="4108450" y="2082800"/>
          <p14:tracePt t="65250" x="4114800" y="2082800"/>
          <p14:tracePt t="65265" x="4114800" y="2089150"/>
          <p14:tracePt t="65430" x="4121150" y="2089150"/>
          <p14:tracePt t="65453" x="4121150" y="2082800"/>
          <p14:tracePt t="65571" x="4121150" y="2108200"/>
          <p14:tracePt t="65577" x="4121150" y="2120900"/>
          <p14:tracePt t="65586" x="4114800" y="2159000"/>
          <p14:tracePt t="65599" x="4102100" y="2203450"/>
          <p14:tracePt t="65615" x="4057650" y="2292350"/>
          <p14:tracePt t="65632" x="4000500" y="2381250"/>
          <p14:tracePt t="65649" x="3905250" y="2482850"/>
          <p14:tracePt t="65666" x="3810000" y="2546350"/>
          <p14:tracePt t="65684" x="3689350" y="2616200"/>
          <p14:tracePt t="65699" x="3625850" y="2654300"/>
          <p14:tracePt t="65716" x="3587750" y="2673350"/>
          <p14:tracePt t="65732" x="3549650" y="2692400"/>
          <p14:tracePt t="65749" x="3492500" y="2730500"/>
          <p14:tracePt t="65766" x="3429000" y="2762250"/>
          <p14:tracePt t="65782" x="3371850" y="2787650"/>
          <p14:tracePt t="65799" x="3333750" y="2794000"/>
          <p14:tracePt t="65816" x="3327400" y="2794000"/>
          <p14:tracePt t="65849" x="3327400" y="2800350"/>
          <p14:tracePt t="65866" x="3321050" y="2813050"/>
          <p14:tracePt t="65882" x="3321050" y="2838450"/>
          <p14:tracePt t="65899" x="3314700" y="2857500"/>
          <p14:tracePt t="65916" x="3308350" y="2882900"/>
          <p14:tracePt t="65933" x="3308350" y="2901950"/>
          <p14:tracePt t="65936" x="3308350" y="2908300"/>
          <p14:tracePt t="66027" x="3308350" y="2901950"/>
          <p14:tracePt t="66033" x="3308350" y="2889250"/>
          <p14:tracePt t="66049" x="3308350" y="2870200"/>
          <p14:tracePt t="66066" x="3308350" y="2857500"/>
          <p14:tracePt t="66099" x="3302000" y="2844800"/>
          <p14:tracePt t="66116" x="3302000" y="2838450"/>
          <p14:tracePt t="66133" x="3289300" y="2832100"/>
          <p14:tracePt t="66150" x="3257550" y="2819400"/>
          <p14:tracePt t="66166" x="3194050" y="2813050"/>
          <p14:tracePt t="66183" x="3073400" y="2800350"/>
          <p14:tracePt t="66200" x="2959100" y="2794000"/>
          <p14:tracePt t="66216" x="2901950" y="2794000"/>
          <p14:tracePt t="66233" x="2895600" y="2794000"/>
          <p14:tracePt t="66266" x="2895600" y="2800350"/>
          <p14:tracePt t="66283" x="2889250" y="2819400"/>
          <p14:tracePt t="66299" x="2876550" y="2870200"/>
          <p14:tracePt t="66317" x="2844800" y="2914650"/>
          <p14:tracePt t="66333" x="2825750" y="2946400"/>
          <p14:tracePt t="66350" x="2813050" y="2978150"/>
          <p14:tracePt t="66366" x="2813050" y="2984500"/>
          <p14:tracePt t="66400" x="2819400" y="2997200"/>
          <p14:tracePt t="66416" x="2832100" y="3022600"/>
          <p14:tracePt t="66433" x="2876550" y="3079750"/>
          <p14:tracePt t="66450" x="2895600" y="3117850"/>
          <p14:tracePt t="66466" x="2914650" y="3136900"/>
          <p14:tracePt t="66483" x="2933700" y="3149600"/>
          <p14:tracePt t="66501" x="2959100" y="3155950"/>
          <p14:tracePt t="66516" x="3016250" y="3162300"/>
          <p14:tracePt t="66533" x="3098800" y="3162300"/>
          <p14:tracePt t="66550" x="3213100" y="3168650"/>
          <p14:tracePt t="66566" x="3327400" y="3181350"/>
          <p14:tracePt t="66583" x="3422650" y="3181350"/>
          <p14:tracePt t="66585" x="3467100" y="3181350"/>
          <p14:tracePt t="66600" x="3479800" y="3181350"/>
          <p14:tracePt t="66601" x="3492500" y="3181350"/>
          <p14:tracePt t="66619" x="3492500" y="3175000"/>
          <p14:tracePt t="66634" x="3498850" y="3143250"/>
          <p14:tracePt t="66651" x="3486150" y="3092450"/>
          <p14:tracePt t="66668" x="3460750" y="3041650"/>
          <p14:tracePt t="66685" x="3416300" y="2978150"/>
          <p14:tracePt t="66700" x="3378200" y="2946400"/>
          <p14:tracePt t="66718" x="3359150" y="2933700"/>
          <p14:tracePt t="66735" x="3333750" y="2921000"/>
          <p14:tracePt t="66740" x="3295650" y="2908300"/>
          <p14:tracePt t="66750" x="3270250" y="2901950"/>
          <p14:tracePt t="66768" x="3187700" y="2876550"/>
          <p14:tracePt t="66785" x="3130550" y="2863850"/>
          <p14:tracePt t="66802" x="3098800" y="2863850"/>
          <p14:tracePt t="66817" x="3086100" y="2863850"/>
          <p14:tracePt t="66820" x="3073400" y="2863850"/>
          <p14:tracePt t="66835" x="3048000" y="2876550"/>
          <p14:tracePt t="66854" x="2990850" y="2914650"/>
          <p14:tracePt t="66868" x="2952750" y="2952750"/>
          <p14:tracePt t="66884" x="2940050" y="2978150"/>
          <p14:tracePt t="66901" x="2933700" y="2997200"/>
          <p14:tracePt t="66919" x="2933700" y="3003550"/>
          <p14:tracePt t="66964" x="2940050" y="3009900"/>
          <p14:tracePt t="66970" x="2952750" y="3016250"/>
          <p14:tracePt t="66985" x="2978150" y="3028950"/>
          <p14:tracePt t="67003" x="3060700" y="3060700"/>
          <p14:tracePt t="67020" x="3187700" y="3092450"/>
          <p14:tracePt t="67025" x="3232150" y="3098800"/>
          <p14:tracePt t="67034" x="3276600" y="3105150"/>
          <p14:tracePt t="67053" x="3409950" y="3111500"/>
          <p14:tracePt t="67067" x="3486150" y="3111500"/>
          <p14:tracePt t="67085" x="3568700" y="3098800"/>
          <p14:tracePt t="67100" x="3606800" y="3073400"/>
          <p14:tracePt t="67117" x="3613150" y="3060700"/>
          <p14:tracePt t="67152" x="3594100" y="3054350"/>
          <p14:tracePt t="67168" x="3575050" y="3054350"/>
          <p14:tracePt t="67184" x="3536950" y="3054350"/>
          <p14:tracePt t="67201" x="3530600" y="3054350"/>
          <p14:tracePt t="67236" x="3524250" y="3054350"/>
          <p14:tracePt t="67252" x="3524250" y="3048000"/>
          <p14:tracePt t="67268" x="3543300" y="3035300"/>
          <p14:tracePt t="67274" x="3562350" y="3035300"/>
          <p14:tracePt t="67283" x="3581400" y="3028950"/>
          <p14:tracePt t="67302" x="3657600" y="3009900"/>
          <p14:tracePt t="67319" x="3740150" y="2990850"/>
          <p14:tracePt t="67336" x="3822700" y="2959100"/>
          <p14:tracePt t="67350" x="3841750" y="2952750"/>
          <p14:tracePt t="67352" x="3867150" y="2940050"/>
          <p14:tracePt t="67370" x="3917950" y="2914650"/>
          <p14:tracePt t="67385" x="3987800" y="2863850"/>
          <p14:tracePt t="67402" x="4044950" y="2825750"/>
          <p14:tracePt t="67418" x="4114800" y="2781300"/>
          <p14:tracePt t="67434" x="4152900" y="2749550"/>
          <p14:tracePt t="67452" x="4184650" y="2717800"/>
          <p14:tracePt t="67469" x="4216400" y="2654300"/>
          <p14:tracePt t="67473" x="4229100" y="2622550"/>
          <p14:tracePt t="67484" x="4248150" y="2565400"/>
          <p14:tracePt t="67502" x="4394200" y="2463800"/>
          <p14:tracePt t="67519" x="4591050" y="2400300"/>
          <p14:tracePt t="67535" x="4838700" y="2381250"/>
          <p14:tracePt t="67553" x="5054600" y="2381250"/>
          <p14:tracePt t="67556" x="5118100" y="2387600"/>
          <p14:tracePt t="67569" x="5251450" y="2387600"/>
          <p14:tracePt t="67586" x="5295900" y="2387600"/>
          <p14:tracePt t="67762" x="5289550" y="2387600"/>
          <p14:tracePt t="67770" x="5276850" y="2393950"/>
          <p14:tracePt t="67778" x="5270500" y="2400300"/>
          <p14:tracePt t="67787" x="5238750" y="2413000"/>
          <p14:tracePt t="67801" x="5207000" y="2425700"/>
          <p14:tracePt t="67818" x="5162550" y="2444750"/>
          <p14:tracePt t="67834" x="5067300" y="2482850"/>
          <p14:tracePt t="67851" x="4673600" y="2540000"/>
          <p14:tracePt t="67867" x="4248150" y="2546350"/>
          <p14:tracePt t="67884" x="3778250" y="2546350"/>
          <p14:tracePt t="67901" x="3397250" y="2527300"/>
          <p14:tracePt t="67918" x="3136900" y="2495550"/>
          <p14:tracePt t="67934" x="2984500" y="2463800"/>
          <p14:tracePt t="67951" x="2863850" y="2457450"/>
          <p14:tracePt t="67968" x="2705100" y="2463800"/>
          <p14:tracePt t="67984" x="2470150" y="2476500"/>
          <p14:tracePt t="68001" x="2241550" y="2482850"/>
          <p14:tracePt t="68018" x="2032000" y="2501900"/>
          <p14:tracePt t="68036" x="1930400" y="2520950"/>
          <p14:tracePt t="68051" x="1917700" y="2527300"/>
          <p14:tracePt t="68084" x="1917700" y="2533650"/>
          <p14:tracePt t="68101" x="1905000" y="2565400"/>
          <p14:tracePt t="68119" x="1879600" y="2616200"/>
          <p14:tracePt t="68134" x="1847850" y="2647950"/>
          <p14:tracePt t="68151" x="1822450" y="2667000"/>
          <p14:tracePt t="68153" x="1816100" y="2673350"/>
          <p14:tracePt t="68168" x="1809750" y="2673350"/>
          <p14:tracePt t="68203" x="1816100" y="2673350"/>
          <p14:tracePt t="68218" x="1822450" y="2673350"/>
          <p14:tracePt t="68251" x="1822450" y="2679700"/>
          <p14:tracePt t="68268" x="1809750" y="2686050"/>
          <p14:tracePt t="68285" x="1797050" y="2686050"/>
          <p14:tracePt t="68335" x="1809750" y="2686050"/>
          <p14:tracePt t="68351" x="1835150" y="2679700"/>
          <p14:tracePt t="68368" x="1885950" y="2660650"/>
          <p14:tracePt t="68385" x="1924050" y="2647950"/>
          <p14:tracePt t="68401" x="1936750" y="2647950"/>
          <p14:tracePt t="68435" x="1943100" y="2647950"/>
          <p14:tracePt t="68453" x="1949450" y="2647950"/>
          <p14:tracePt t="68468" x="1955800" y="2647950"/>
          <p14:tracePt t="68655" x="1968500" y="2647950"/>
          <p14:tracePt t="68660" x="1974850" y="2647950"/>
          <p14:tracePt t="68670" x="1987550" y="2647950"/>
          <p14:tracePt t="68685" x="1993900" y="2647950"/>
          <p14:tracePt t="68750" x="2000250" y="2647950"/>
          <p14:tracePt t="68764" x="2006600" y="2647950"/>
          <p14:tracePt t="68785" x="2012950" y="2641600"/>
          <p14:tracePt t="68802" x="2032000" y="2641600"/>
          <p14:tracePt t="68818" x="2057400" y="2635250"/>
          <p14:tracePt t="68835" x="2063750" y="2635250"/>
          <p14:tracePt t="68869" x="2070100" y="2635250"/>
          <p14:tracePt t="68904" x="2089150" y="2635250"/>
          <p14:tracePt t="68920" x="2101850" y="2635250"/>
          <p14:tracePt t="68936" x="2127250" y="2635250"/>
          <p14:tracePt t="68938" x="2139950" y="2635250"/>
          <p14:tracePt t="68952" x="2152650" y="2635250"/>
          <p14:tracePt t="68968" x="2190750" y="2628900"/>
          <p14:tracePt t="68987" x="2247900" y="2616200"/>
          <p14:tracePt t="69005" x="2336800" y="2603500"/>
          <p14:tracePt t="69019" x="2387600" y="2597150"/>
          <p14:tracePt t="69037" x="2413000" y="2590800"/>
          <p14:tracePt t="69053" x="2457450" y="2590800"/>
          <p14:tracePt t="69059" x="2476500" y="2590800"/>
          <p14:tracePt t="69068" x="2489200" y="2590800"/>
          <p14:tracePt t="69085" x="2508250" y="2590800"/>
          <p14:tracePt t="69103" x="2520950" y="2590800"/>
          <p14:tracePt t="69120" x="2533650" y="2584450"/>
          <p14:tracePt t="69137" x="2546350" y="2584450"/>
          <p14:tracePt t="69154" x="2559050" y="2584450"/>
          <p14:tracePt t="69171" x="2571750" y="2584450"/>
          <p14:tracePt t="69346" x="2597150" y="2571750"/>
          <p14:tracePt t="69353" x="2609850" y="2571750"/>
          <p14:tracePt t="69369" x="2647950" y="2565400"/>
          <p14:tracePt t="69387" x="2673350" y="2559050"/>
          <p14:tracePt t="69393" x="2686050" y="2559050"/>
          <p14:tracePt t="69402" x="2730500" y="2559050"/>
          <p14:tracePt t="69420" x="2800350" y="2559050"/>
          <p14:tracePt t="69438" x="2901950" y="2565400"/>
          <p14:tracePt t="69455" x="3073400" y="2571750"/>
          <p14:tracePt t="69469" x="3168650" y="2578100"/>
          <p14:tracePt t="69472" x="3232150" y="2584450"/>
          <p14:tracePt t="69486" x="3295650" y="2584450"/>
          <p14:tracePt t="69489" x="3378200" y="2590800"/>
          <p14:tracePt t="69502" x="3422650" y="2590800"/>
          <p14:tracePt t="69521" x="3511550" y="2597150"/>
          <p14:tracePt t="69537" x="3524250" y="2597150"/>
          <p14:tracePt t="69620" x="3530600" y="2597150"/>
          <p14:tracePt t="69628" x="3536950" y="2597150"/>
          <p14:tracePt t="69636" x="3549650" y="2597150"/>
          <p14:tracePt t="69655" x="3594100" y="2590800"/>
          <p14:tracePt t="69671" x="3613150" y="2590800"/>
          <p14:tracePt t="69687" x="3651250" y="2590800"/>
          <p14:tracePt t="69704" x="3695700" y="2590800"/>
          <p14:tracePt t="69709" x="3727450" y="2590800"/>
          <p14:tracePt t="69719" x="3759200" y="2590800"/>
          <p14:tracePt t="69722" x="3778250" y="2584450"/>
          <p14:tracePt t="69736" x="3829050" y="2584450"/>
          <p14:tracePt t="69756" x="3962400" y="2571750"/>
          <p14:tracePt t="69769" x="4019550" y="2565400"/>
          <p14:tracePt t="69787" x="4051300" y="2565400"/>
          <p14:tracePt t="69804" x="4057650" y="2559050"/>
          <p14:tracePt t="70069" x="4064000" y="2559050"/>
          <p14:tracePt t="70077" x="4070350" y="2559050"/>
          <p14:tracePt t="70086" x="4083050" y="2559050"/>
          <p14:tracePt t="70104" x="4108450" y="2559050"/>
          <p14:tracePt t="70122" x="4133850" y="2565400"/>
          <p14:tracePt t="70138" x="4146550" y="2571750"/>
          <p14:tracePt t="70486" x="4152900" y="2571750"/>
          <p14:tracePt t="70502" x="4159250" y="2571750"/>
          <p14:tracePt t="70522" x="4178300" y="2571750"/>
          <p14:tracePt t="70539" x="4197350" y="2571750"/>
          <p14:tracePt t="70557" x="4203700" y="2571750"/>
          <p14:tracePt t="70570" x="4210050" y="2571750"/>
          <p14:tracePt t="70575" x="4216400" y="2571750"/>
          <p14:tracePt t="70588" x="4241800" y="2571750"/>
          <p14:tracePt t="70604" x="4273550" y="2578100"/>
          <p14:tracePt t="70621" x="4311650" y="2578100"/>
          <p14:tracePt t="70639" x="4356100" y="2584450"/>
          <p14:tracePt t="70643" x="4381500" y="2584450"/>
          <p14:tracePt t="70654" x="4406900" y="2590800"/>
          <p14:tracePt t="70672" x="4451350" y="2590800"/>
          <p14:tracePt t="70688" x="4527550" y="2590800"/>
          <p14:tracePt t="70706" x="4616450" y="2578100"/>
          <p14:tracePt t="70722" x="4679950" y="2565400"/>
          <p14:tracePt t="70739" x="4730750" y="2559050"/>
          <p14:tracePt t="70754" x="4737100" y="2559050"/>
          <p14:tracePt t="70757" x="4743450" y="2559050"/>
          <p14:tracePt t="70772" x="4749800" y="2552700"/>
          <p14:tracePt t="70788" x="4768850" y="2552700"/>
          <p14:tracePt t="70805" x="4813300" y="2552700"/>
          <p14:tracePt t="70823" x="4851400" y="2552700"/>
          <p14:tracePt t="70838" x="4889500" y="2552700"/>
          <p14:tracePt t="70855" x="4914900" y="2552700"/>
          <p14:tracePt t="70871" x="4927600" y="2546350"/>
          <p14:tracePt t="70887" x="4933950" y="2546350"/>
          <p14:tracePt t="71171" x="4940300" y="2546350"/>
          <p14:tracePt t="71191" x="4953000" y="2552700"/>
          <p14:tracePt t="71585" x="4946650" y="2552700"/>
          <p14:tracePt t="71596" x="4940300" y="2552700"/>
          <p14:tracePt t="71604" x="4927600" y="2559050"/>
          <p14:tracePt t="71623" x="4857750" y="2565400"/>
          <p14:tracePt t="71639" x="4749800" y="2590800"/>
          <p14:tracePt t="71656" x="4610100" y="2616200"/>
          <p14:tracePt t="71671" x="4413250" y="2647950"/>
          <p14:tracePt t="71689" x="4229100" y="2673350"/>
          <p14:tracePt t="71704" x="4006850" y="2717800"/>
          <p14:tracePt t="71722" x="3778250" y="2755900"/>
          <p14:tracePt t="71738" x="3486150" y="2787650"/>
          <p14:tracePt t="71756" x="3168650" y="2813050"/>
          <p14:tracePt t="71771" x="2768600" y="2806700"/>
          <p14:tracePt t="71788" x="2425700" y="2806700"/>
          <p14:tracePt t="71793" x="2292350" y="2806700"/>
          <p14:tracePt t="71805" x="2139950" y="2806700"/>
          <p14:tracePt t="71807" x="2006600" y="2806700"/>
          <p14:tracePt t="71821" x="1898650" y="2794000"/>
          <p14:tracePt t="71824" x="1784350" y="2794000"/>
          <p14:tracePt t="71838" x="1695450" y="2787650"/>
          <p14:tracePt t="71842" x="1612900" y="2787650"/>
          <p14:tracePt t="71856" x="1562100" y="2794000"/>
          <p14:tracePt t="71860" x="1536700" y="2794000"/>
          <p14:tracePt t="71872" x="1504950" y="2794000"/>
          <p14:tracePt t="71889" x="1492250" y="2794000"/>
          <p14:tracePt t="71907" x="1473200" y="2806700"/>
          <p14:tracePt t="71922" x="1441450" y="2832100"/>
          <p14:tracePt t="71940" x="1435100" y="2838450"/>
          <p14:tracePt t="72007" x="1441450" y="2838450"/>
          <p14:tracePt t="72021" x="1466850" y="2832100"/>
          <p14:tracePt t="72038" x="1498600" y="2832100"/>
          <p14:tracePt t="72095" x="1504950" y="2832100"/>
          <p14:tracePt t="72122" x="1517650" y="2832100"/>
          <p14:tracePt t="72157" x="1530350" y="2832100"/>
          <p14:tracePt t="72173" x="1549400" y="2832100"/>
          <p14:tracePt t="72367" x="1555750" y="2832100"/>
          <p14:tracePt t="72391" x="1574800" y="2832100"/>
          <p14:tracePt t="72407" x="1619250" y="2832100"/>
          <p14:tracePt t="72423" x="1701800" y="2819400"/>
          <p14:tracePt t="72438" x="1752600" y="2813050"/>
          <p14:tracePt t="72457" x="1797050" y="2806700"/>
          <p14:tracePt t="72461" x="1822450" y="2806700"/>
          <p14:tracePt t="72471" x="1828800" y="2806700"/>
          <p14:tracePt t="72581" x="1835150" y="2806700"/>
          <p14:tracePt t="72588" x="1854200" y="2806700"/>
          <p14:tracePt t="72607" x="1892300" y="2800350"/>
          <p14:tracePt t="72623" x="1936750" y="2794000"/>
          <p14:tracePt t="72640" x="1968500" y="2794000"/>
          <p14:tracePt t="72644" x="1974850" y="2794000"/>
          <p14:tracePt t="72649" x="1981200" y="2794000"/>
          <p14:tracePt t="72673" x="1987550" y="2787650"/>
          <p14:tracePt t="72689" x="1993900" y="2787650"/>
          <p14:tracePt t="73042" x="2006600" y="2787650"/>
          <p14:tracePt t="73048" x="2012950" y="2787650"/>
          <p14:tracePt t="73055" x="2051050" y="2781300"/>
          <p14:tracePt t="73072" x="2165350" y="2781300"/>
          <p14:tracePt t="73090" x="2317750" y="2781300"/>
          <p14:tracePt t="73108" x="2463800" y="2781300"/>
          <p14:tracePt t="73126" x="2603500" y="2781300"/>
          <p14:tracePt t="73140" x="2616200" y="2781300"/>
          <p14:tracePt t="73157" x="2622550" y="2781300"/>
          <p14:tracePt t="73460" x="2616200" y="2781300"/>
          <p14:tracePt t="73475" x="2609850" y="2781300"/>
          <p14:tracePt t="73499" x="2622550" y="2781300"/>
          <p14:tracePt t="73509" x="2628900" y="2787650"/>
          <p14:tracePt t="73524" x="2749550" y="2800350"/>
          <p14:tracePt t="73541" x="2971800" y="2851150"/>
          <p14:tracePt t="73558" x="3187700" y="2870200"/>
          <p14:tracePt t="73572" x="3365500" y="2882900"/>
          <p14:tracePt t="73591" x="3505200" y="2901950"/>
          <p14:tracePt t="73607" x="3587750" y="2908300"/>
          <p14:tracePt t="73624" x="3619500" y="2908300"/>
          <p14:tracePt t="73727" x="3625850" y="2908300"/>
          <p14:tracePt t="73733" x="3632200" y="2908300"/>
          <p14:tracePt t="73739" x="3651250" y="2895600"/>
          <p14:tracePt t="73757" x="3695700" y="2889250"/>
          <p14:tracePt t="73774" x="3733800" y="2876550"/>
          <p14:tracePt t="73790" x="3765550" y="2876550"/>
          <p14:tracePt t="73807" x="3810000" y="2876550"/>
          <p14:tracePt t="73823" x="3854450" y="2876550"/>
          <p14:tracePt t="73841" x="3905250" y="2870200"/>
          <p14:tracePt t="73846" x="3917950" y="2870200"/>
          <p14:tracePt t="73860" x="3949700" y="2870200"/>
          <p14:tracePt t="73873" x="3956050" y="2870200"/>
          <p14:tracePt t="73891" x="3962400" y="2870200"/>
          <p14:tracePt t="74096" x="3968750" y="2870200"/>
          <p14:tracePt t="74107" x="3975100" y="2863850"/>
          <p14:tracePt t="74123" x="3994150" y="2857500"/>
          <p14:tracePt t="74128" x="4000500" y="2857500"/>
          <p14:tracePt t="74140" x="4006850" y="2857500"/>
          <p14:tracePt t="74194" x="4013200" y="2857500"/>
          <p14:tracePt t="74208" x="4013200" y="2851150"/>
          <p14:tracePt t="74223" x="4019550" y="2851150"/>
          <p14:tracePt t="74242" x="4019550" y="2838450"/>
          <p14:tracePt t="74258" x="4019550" y="2832100"/>
          <p14:tracePt t="74273" x="4019550" y="2825750"/>
          <p14:tracePt t="74291" x="4006850" y="2813050"/>
          <p14:tracePt t="74297" x="4000500" y="2813050"/>
          <p14:tracePt t="74306" x="4000500" y="2806700"/>
          <p14:tracePt t="74324" x="3994150" y="2806700"/>
          <p14:tracePt t="74374" x="3987800" y="2806700"/>
          <p14:tracePt t="74391" x="3981450" y="2806700"/>
          <p14:tracePt t="74408" x="3975100" y="2800350"/>
          <p14:tracePt t="74424" x="3949700" y="2800350"/>
          <p14:tracePt t="74440" x="3924300" y="2794000"/>
          <p14:tracePt t="74458" x="3905250" y="2794000"/>
          <p14:tracePt t="74474" x="3898900" y="2787650"/>
          <p14:tracePt t="74480" x="3892550" y="2787650"/>
          <p14:tracePt t="74524" x="3886200" y="2787650"/>
          <p14:tracePt t="74541" x="3873500" y="2787650"/>
          <p14:tracePt t="74558" x="3822700" y="2787650"/>
          <p14:tracePt t="74575" x="3771900" y="2787650"/>
          <p14:tracePt t="74580" x="3752850" y="2787650"/>
          <p14:tracePt t="74590" x="3740150" y="2787650"/>
          <p14:tracePt t="74593" x="3733800" y="2787650"/>
          <p14:tracePt t="74642" x="3721100" y="2787650"/>
          <p14:tracePt t="74660" x="3689350" y="2787650"/>
          <p14:tracePt t="74675" x="3619500" y="2787650"/>
          <p14:tracePt t="74691" x="3524250" y="2800350"/>
          <p14:tracePt t="74707" x="3454400" y="2806700"/>
          <p14:tracePt t="74710" x="3422650" y="2806700"/>
          <p14:tracePt t="74725" x="3384550" y="2813050"/>
          <p14:tracePt t="74729" x="3352800" y="2813050"/>
          <p14:tracePt t="74740" x="3308350" y="2813050"/>
          <p14:tracePt t="74758" x="3187700" y="2825750"/>
          <p14:tracePt t="74773" x="3111500" y="2825750"/>
          <p14:tracePt t="74791" x="3054350" y="2819400"/>
          <p14:tracePt t="74808" x="3022600" y="2806700"/>
          <p14:tracePt t="74824" x="2990850" y="2800350"/>
          <p14:tracePt t="74840" x="2965450" y="2787650"/>
          <p14:tracePt t="74858" x="2921000" y="2755900"/>
          <p14:tracePt t="74875" x="2901950" y="2743200"/>
          <p14:tracePt t="75112" x="2901950" y="2736850"/>
          <p14:tracePt t="75120" x="2908300" y="2736850"/>
          <p14:tracePt t="75128" x="2914650" y="2736850"/>
          <p14:tracePt t="75143" x="2927350" y="2730500"/>
          <p14:tracePt t="75159" x="2946400" y="2724150"/>
          <p14:tracePt t="75176" x="2971800" y="2724150"/>
          <p14:tracePt t="75192" x="3003550" y="2717800"/>
          <p14:tracePt t="75208" x="3022600" y="2717800"/>
          <p14:tracePt t="75242" x="3028950" y="2717800"/>
          <p14:tracePt t="75276" x="3035300" y="2717800"/>
          <p14:tracePt t="75293" x="3054350" y="2717800"/>
          <p14:tracePt t="75309" x="3060700" y="2724150"/>
          <p14:tracePt t="75325" x="3067050" y="2724150"/>
          <p14:tracePt t="75445" x="3073400" y="2724150"/>
          <p14:tracePt t="75454" x="3079750" y="2724150"/>
          <p14:tracePt t="75458" x="3079750" y="2730500"/>
          <p14:tracePt t="75475" x="3086100" y="2730500"/>
          <p14:tracePt t="75493" x="3092450" y="2730500"/>
          <p14:tracePt t="75525" x="3105150" y="2730500"/>
          <p14:tracePt t="75543" x="3117850" y="2736850"/>
          <p14:tracePt t="75557" x="3143250" y="2749550"/>
          <p14:tracePt t="75574" x="3181350" y="2755900"/>
          <p14:tracePt t="75592" x="3225800" y="2762250"/>
          <p14:tracePt t="75608" x="3289300" y="2768600"/>
          <p14:tracePt t="75626" x="3378200" y="2768600"/>
          <p14:tracePt t="75642" x="3429000" y="2762250"/>
          <p14:tracePt t="75659" x="3517900" y="2755900"/>
          <p14:tracePt t="75664" x="3530600" y="2755900"/>
          <p14:tracePt t="75674" x="3549650" y="2749550"/>
          <p14:tracePt t="75693" x="3562350" y="2743200"/>
          <p14:tracePt t="75709" x="3568700" y="2743200"/>
          <p14:tracePt t="75839" x="3568700" y="2736850"/>
          <p14:tracePt t="75846" x="3562350" y="2736850"/>
          <p14:tracePt t="75891" x="3568700" y="2743200"/>
          <p14:tracePt t="75897" x="3581400" y="2749550"/>
          <p14:tracePt t="75908" x="3587750" y="2755900"/>
          <p14:tracePt t="75926" x="3721100" y="2794000"/>
          <p14:tracePt t="75945" x="3962400" y="2838450"/>
          <p14:tracePt t="75958" x="4102100" y="2851150"/>
          <p14:tracePt t="75975" x="4260850" y="2863850"/>
          <p14:tracePt t="75993" x="4375150" y="2863850"/>
          <p14:tracePt t="76009" x="4445000" y="2863850"/>
          <p14:tracePt t="76024" x="4470400" y="2857500"/>
          <p14:tracePt t="76042" x="4495800" y="2844800"/>
          <p14:tracePt t="76059" x="4546600" y="2832100"/>
          <p14:tracePt t="76074" x="4603750" y="2825750"/>
          <p14:tracePt t="76092" x="4648200" y="2819400"/>
          <p14:tracePt t="76108" x="4692650" y="2819400"/>
          <p14:tracePt t="76127" x="4743450" y="2806700"/>
          <p14:tracePt t="76141" x="4749800" y="2806700"/>
          <p14:tracePt t="76146" x="4762500" y="2806700"/>
          <p14:tracePt t="76158" x="4775200" y="2800350"/>
          <p14:tracePt t="76176" x="4832350" y="2794000"/>
          <p14:tracePt t="76193" x="4895850" y="2787650"/>
          <p14:tracePt t="76198" x="4933950" y="2787650"/>
          <p14:tracePt t="76208" x="4972050" y="2781300"/>
          <p14:tracePt t="76209" x="5003800" y="2781300"/>
          <p14:tracePt t="76228" x="5029200" y="2781300"/>
          <p14:tracePt t="76242" x="5054600" y="2781300"/>
          <p14:tracePt t="76293" x="5054600" y="2774950"/>
          <p14:tracePt t="76326" x="5054600" y="2768600"/>
          <p14:tracePt t="76342" x="5048250" y="2768600"/>
          <p14:tracePt t="76359" x="4991100" y="2768600"/>
          <p14:tracePt t="76375" x="4902200" y="2787650"/>
          <p14:tracePt t="76393" x="4781550" y="2825750"/>
          <p14:tracePt t="76409" x="4635500" y="2870200"/>
          <p14:tracePt t="76426" x="4476750" y="2921000"/>
          <p14:tracePt t="76442" x="4216400" y="2997200"/>
          <p14:tracePt t="76459" x="3892550" y="3092450"/>
          <p14:tracePt t="76466" x="3765550" y="3124200"/>
          <p14:tracePt t="76475" x="3562350" y="3168650"/>
          <p14:tracePt t="76493" x="3168650" y="3213100"/>
          <p14:tracePt t="76510" x="2755900" y="3213100"/>
          <p14:tracePt t="76526" x="2279650" y="3225800"/>
          <p14:tracePt t="76543" x="2063750" y="3232150"/>
          <p14:tracePt t="76559" x="1885950" y="3232150"/>
          <p14:tracePt t="76575" x="1758950" y="3232150"/>
          <p14:tracePt t="76593" x="1676400" y="3244850"/>
          <p14:tracePt t="76609" x="1606550" y="3257550"/>
          <p14:tracePt t="76625" x="1587500" y="3270250"/>
          <p14:tracePt t="76643" x="1581150" y="3276600"/>
          <p14:tracePt t="76748" x="1574800" y="3270250"/>
          <p14:tracePt t="76756" x="1574800" y="3263900"/>
          <p14:tracePt t="76764" x="1574800" y="3251200"/>
          <p14:tracePt t="76775" x="1568450" y="3225800"/>
          <p14:tracePt t="76826" x="1568450" y="3219450"/>
          <p14:tracePt t="76843" x="1600200" y="3206750"/>
          <p14:tracePt t="76860" x="1644650" y="3194050"/>
          <p14:tracePt t="76876" x="1657350" y="3194050"/>
          <p14:tracePt t="76962" x="1663700" y="3187700"/>
          <p14:tracePt t="76969" x="1670050" y="3187700"/>
          <p14:tracePt t="76975" x="1682750" y="3181350"/>
          <p14:tracePt t="76993" x="1701800" y="3175000"/>
          <p14:tracePt t="77011" x="1708150" y="3175000"/>
          <p14:tracePt t="77182" x="1720850" y="3168650"/>
          <p14:tracePt t="77192" x="1746250" y="3155950"/>
          <p14:tracePt t="77210" x="1784350" y="3136900"/>
          <p14:tracePt t="77227" x="1790700" y="3136900"/>
          <p14:tracePt t="77397" x="1797050" y="3136900"/>
          <p14:tracePt t="77401" x="1803400" y="3136900"/>
          <p14:tracePt t="77411" x="1809750" y="3136900"/>
          <p14:tracePt t="77426" x="1822450" y="3136900"/>
          <p14:tracePt t="77498" x="1809750" y="3136900"/>
          <p14:tracePt t="77506" x="1790700" y="3136900"/>
          <p14:tracePt t="77510" x="1758950" y="3136900"/>
          <p14:tracePt t="77526" x="1720850" y="3143250"/>
          <p14:tracePt t="77543" x="1714500" y="3143250"/>
          <p14:tracePt t="77594" x="1739900" y="3143250"/>
          <p14:tracePt t="77609" x="1778000" y="3143250"/>
          <p14:tracePt t="77628" x="1828800" y="3124200"/>
          <p14:tracePt t="77644" x="1860550" y="3117850"/>
          <p14:tracePt t="77660" x="1898650" y="3098800"/>
          <p14:tracePt t="77677" x="1936750" y="3086100"/>
          <p14:tracePt t="77681" x="1949450" y="3079750"/>
          <p14:tracePt t="77692" x="1974850" y="3067050"/>
          <p14:tracePt t="77711" x="2019300" y="3054350"/>
          <p14:tracePt t="77727" x="2032000" y="3054350"/>
          <p14:tracePt t="77744" x="2051050" y="3048000"/>
          <p14:tracePt t="77793" x="2051050" y="3041650"/>
          <p14:tracePt t="77810" x="2051050" y="3035300"/>
          <p14:tracePt t="77887" x="2044700" y="3035300"/>
          <p14:tracePt t="77895" x="2032000" y="3035300"/>
          <p14:tracePt t="77900" x="2012950" y="3041650"/>
          <p14:tracePt t="77909" x="2000250" y="3048000"/>
          <p14:tracePt t="77927" x="1955800" y="3054350"/>
          <p14:tracePt t="77942" x="1924050" y="3060700"/>
          <p14:tracePt t="78021" x="1930400" y="3060700"/>
          <p14:tracePt t="78029" x="1936750" y="3060700"/>
          <p14:tracePt t="78043" x="1962150" y="3060700"/>
          <p14:tracePt t="78061" x="1993900" y="3060700"/>
          <p14:tracePt t="78076" x="2012950" y="3060700"/>
          <p14:tracePt t="78111" x="2019300" y="3060700"/>
          <p14:tracePt t="78130" x="2038350" y="3060700"/>
          <p14:tracePt t="78144" x="2070100" y="3067050"/>
          <p14:tracePt t="78161" x="2120900" y="3073400"/>
          <p14:tracePt t="78178" x="2152650" y="3079750"/>
          <p14:tracePt t="78194" x="2184400" y="3079750"/>
          <p14:tracePt t="78296" x="2190750" y="3079750"/>
          <p14:tracePt t="78301" x="2197100" y="3079750"/>
          <p14:tracePt t="78310" x="2209800" y="3073400"/>
          <p14:tracePt t="78328" x="2222500" y="3067050"/>
          <p14:tracePt t="78344" x="2228850" y="3067050"/>
          <p14:tracePt t="78378" x="2228850" y="3060700"/>
          <p14:tracePt t="78395" x="2235200" y="3054350"/>
          <p14:tracePt t="78411" x="2241550" y="3054350"/>
          <p14:tracePt t="78929" x="2235200" y="3054350"/>
          <p14:tracePt t="78943" x="2228850" y="3054350"/>
          <p14:tracePt t="79290" x="2228850" y="3048000"/>
          <p14:tracePt t="79460" x="2235200" y="3048000"/>
          <p14:tracePt t="79476" x="2241550" y="3041650"/>
          <p14:tracePt t="79487" x="2247900" y="3041650"/>
          <p14:tracePt t="79488" x="2254250" y="3035300"/>
          <p14:tracePt t="79511" x="2266950" y="3035300"/>
          <p14:tracePt t="79529" x="2292350" y="3035300"/>
          <p14:tracePt t="79546" x="2311400" y="3028950"/>
          <p14:tracePt t="79560" x="2317750" y="3028950"/>
          <p14:tracePt t="79563" x="2324100" y="3022600"/>
          <p14:tracePt t="79577" x="2330450" y="3022600"/>
          <p14:tracePt t="79612" x="2343150" y="3022600"/>
          <p14:tracePt t="79628" x="2393950" y="3022600"/>
          <p14:tracePt t="79647" x="2495550" y="3022600"/>
          <p14:tracePt t="79662" x="2749550" y="3022600"/>
          <p14:tracePt t="79678" x="3060700" y="3086100"/>
          <p14:tracePt t="79694" x="3352800" y="3136900"/>
          <p14:tracePt t="79712" x="3594100" y="3162300"/>
          <p14:tracePt t="79730" x="3879850" y="3238500"/>
          <p14:tracePt t="79734" x="4013200" y="3276600"/>
          <p14:tracePt t="79744" x="4184650" y="3321050"/>
          <p14:tracePt t="79763" x="4508500" y="3403600"/>
          <p14:tracePt t="79779" x="4965700" y="3511550"/>
          <p14:tracePt t="79797" x="5251450" y="3575050"/>
          <p14:tracePt t="79813" x="5480050" y="3619500"/>
          <p14:tracePt t="79828" x="5683250" y="3651250"/>
          <p14:tracePt t="79845" x="5892800" y="3689350"/>
          <p14:tracePt t="79862" x="6121400" y="3733800"/>
          <p14:tracePt t="79878" x="6305550" y="3778250"/>
          <p14:tracePt t="79882" x="6400800" y="3797300"/>
          <p14:tracePt t="79895" x="6470650" y="3816350"/>
          <p14:tracePt t="79911" x="6604000" y="3848100"/>
          <p14:tracePt t="79930" x="6731000" y="3898900"/>
          <p14:tracePt t="79945" x="6800850" y="3924300"/>
          <p14:tracePt t="79962" x="6870700" y="3956050"/>
          <p14:tracePt t="79967" x="6921500" y="3975100"/>
          <p14:tracePt t="79978" x="6972300" y="3994150"/>
          <p14:tracePt t="79980" x="7054850" y="4019550"/>
          <p14:tracePt t="79994" x="7150100" y="4044950"/>
          <p14:tracePt t="80012" x="7346950" y="4089400"/>
          <p14:tracePt t="80016" x="7435850" y="4102100"/>
          <p14:tracePt t="80028" x="7486650" y="4114800"/>
          <p14:tracePt t="80030" x="7556500" y="4127500"/>
          <p14:tracePt t="80045" x="7677150" y="4152900"/>
          <p14:tracePt t="80062" x="7772400" y="4178300"/>
          <p14:tracePt t="80079" x="7956550" y="4235450"/>
          <p14:tracePt t="80094" x="8235950" y="4311650"/>
          <p14:tracePt t="80113" x="8489950" y="4362450"/>
          <p14:tracePt t="80129" x="8699500" y="4394200"/>
          <p14:tracePt t="80145" x="8826500" y="4400550"/>
          <p14:tracePt t="80163" x="8928100" y="4394200"/>
          <p14:tracePt t="80180" x="8997950" y="4368800"/>
          <p14:tracePt t="80196" x="9099550" y="4305300"/>
          <p14:tracePt t="80213" x="9175750" y="4216400"/>
          <p14:tracePt t="80229" x="9201150" y="4171950"/>
          <p14:tracePt t="80246" x="9258300" y="4051300"/>
          <p14:tracePt t="80262" x="9296400" y="3924300"/>
          <p14:tracePt t="80278" x="9302750" y="3797300"/>
          <p14:tracePt t="80282" x="9290050" y="3714750"/>
          <p14:tracePt t="80295" x="9245600" y="3575050"/>
          <p14:tracePt t="80311" x="9182100" y="3429000"/>
          <p14:tracePt t="80330" x="9137650" y="3302000"/>
          <p14:tracePt t="80345" x="9105900" y="3194050"/>
          <p14:tracePt t="80363" x="9080500" y="3105150"/>
          <p14:tracePt t="80378" x="9042400" y="3041650"/>
          <p14:tracePt t="80396" x="8972550" y="2965450"/>
          <p14:tracePt t="80413" x="8883650" y="2901950"/>
          <p14:tracePt t="80417" x="8826500" y="2876550"/>
          <p14:tracePt t="80428" x="8737600" y="2844800"/>
          <p14:tracePt t="80445" x="8597900" y="2813050"/>
          <p14:tracePt t="80463" x="8337550" y="2781300"/>
          <p14:tracePt t="80481" x="8153400" y="2774950"/>
          <p14:tracePt t="80496" x="8001000" y="2781300"/>
          <p14:tracePt t="80512" x="7918450" y="2794000"/>
          <p14:tracePt t="80531" x="7626350" y="2863850"/>
          <p14:tracePt t="80545" x="7429500" y="2940050"/>
          <p14:tracePt t="80563" x="7245350" y="3048000"/>
          <p14:tracePt t="80579" x="7061200" y="3175000"/>
          <p14:tracePt t="80595" x="6908800" y="3327400"/>
          <p14:tracePt t="80612" x="6794500" y="3498850"/>
          <p14:tracePt t="80628" x="6711950" y="3683000"/>
          <p14:tracePt t="80645" x="6673850" y="3854450"/>
          <p14:tracePt t="80663" x="6673850" y="3994150"/>
          <p14:tracePt t="80680" x="6724650" y="4133850"/>
          <p14:tracePt t="80696" x="6807200" y="4260850"/>
          <p14:tracePt t="80699" x="6870700" y="4311650"/>
          <p14:tracePt t="80712" x="6915150" y="4349750"/>
          <p14:tracePt t="80714" x="6985000" y="4400550"/>
          <p14:tracePt t="80728" x="7042150" y="4432300"/>
          <p14:tracePt t="80747" x="7404100" y="4603750"/>
          <p14:tracePt t="80762" x="7727950" y="4705350"/>
          <p14:tracePt t="80781" x="8045450" y="4768850"/>
          <p14:tracePt t="80797" x="8337550" y="4813300"/>
          <p14:tracePt t="80812" x="8591550" y="4819650"/>
          <p14:tracePt t="80829" x="8826500" y="4756150"/>
          <p14:tracePt t="80846" x="9023350" y="4673600"/>
          <p14:tracePt t="80863" x="9194800" y="4540250"/>
          <p14:tracePt t="80869" x="9277350" y="4476750"/>
          <p14:tracePt t="80878" x="9398000" y="4381500"/>
          <p14:tracePt t="80897" x="9613900" y="4203700"/>
          <p14:tracePt t="80914" x="9798050" y="4032250"/>
          <p14:tracePt t="80930" x="9899650" y="3860800"/>
          <p14:tracePt t="80935" x="9906000" y="3771900"/>
          <p14:tracePt t="80945" x="9893300" y="3657600"/>
          <p14:tracePt t="80965" x="9734550" y="3390900"/>
          <p14:tracePt t="80984" x="9582150" y="3238500"/>
          <p14:tracePt t="80989" x="9512300" y="3200400"/>
          <p14:tracePt t="80998" x="9429750" y="3149600"/>
          <p14:tracePt t="81011" x="9232900" y="3079750"/>
          <p14:tracePt t="81030" x="9042400" y="3035300"/>
          <p14:tracePt t="81046" x="8826500" y="3009900"/>
          <p14:tracePt t="81062" x="8610600" y="3003550"/>
          <p14:tracePt t="81078" x="8362950" y="3003550"/>
          <p14:tracePt t="81096" x="8172450" y="3035300"/>
          <p14:tracePt t="81112" x="8020050" y="3086100"/>
          <p14:tracePt t="81129" x="7899400" y="3162300"/>
          <p14:tracePt t="81145" x="7804150" y="3257550"/>
          <p14:tracePt t="81149" x="7753350" y="3314700"/>
          <p14:tracePt t="81162" x="7708900" y="3371850"/>
          <p14:tracePt t="81181" x="7626350" y="3524250"/>
          <p14:tracePt t="81197" x="7600950" y="3733800"/>
          <p14:tracePt t="81213" x="7639050" y="3867150"/>
          <p14:tracePt t="81228" x="7721600" y="4006850"/>
          <p14:tracePt t="81246" x="7842250" y="4171950"/>
          <p14:tracePt t="81263" x="7943850" y="4292600"/>
          <p14:tracePt t="81269" x="8007350" y="4349750"/>
          <p14:tracePt t="81279" x="8045450" y="4381500"/>
          <p14:tracePt t="81297" x="8115300" y="4419600"/>
          <p14:tracePt t="81314" x="8153400" y="4432300"/>
          <p14:tracePt t="81331" x="8191500" y="4445000"/>
          <p14:tracePt t="81346" x="8210550" y="4445000"/>
          <p14:tracePt t="81364" x="8216900" y="4445000"/>
          <p14:tracePt t="81380" x="8216900" y="4438650"/>
          <p14:tracePt t="81419" x="8216900" y="4432300"/>
          <p14:tracePt t="81429" x="8216900" y="4425950"/>
          <p14:tracePt t="81447" x="8210550" y="4413250"/>
          <p14:tracePt t="81548" x="8210550" y="4406900"/>
          <p14:tracePt t="81561" x="8210550" y="4400550"/>
          <p14:tracePt t="81581" x="8223250" y="4381500"/>
          <p14:tracePt t="81597" x="8223250" y="4375150"/>
          <p14:tracePt t="81614" x="8229600" y="4375150"/>
          <p14:tracePt t="82276" x="8229600" y="4368800"/>
          <p14:tracePt t="82284" x="8223250" y="4362450"/>
          <p14:tracePt t="82297" x="8178800" y="4311650"/>
          <p14:tracePt t="82315" x="8128000" y="4260850"/>
          <p14:tracePt t="82331" x="8096250" y="4241800"/>
          <p14:tracePt t="82349" x="8089900" y="4241800"/>
          <p14:tracePt t="82399" x="8089900" y="4229100"/>
          <p14:tracePt t="82416" x="8096250" y="4210050"/>
          <p14:tracePt t="82431" x="8108950" y="4197350"/>
          <p14:tracePt t="82448" x="8121650" y="4178300"/>
          <p14:tracePt t="82464" x="8134350" y="4140200"/>
          <p14:tracePt t="82480" x="8134350" y="4114800"/>
          <p14:tracePt t="82498" x="8147050" y="4095750"/>
          <p14:tracePt t="82513" x="8153400" y="4076700"/>
          <p14:tracePt t="82531" x="8172450" y="4070350"/>
          <p14:tracePt t="82548" x="8223250" y="4070350"/>
          <p14:tracePt t="82553" x="8255000" y="4070350"/>
          <p14:tracePt t="82565" x="8267700" y="4070350"/>
          <p14:tracePt t="82582" x="8318500" y="4089400"/>
          <p14:tracePt t="82598" x="8350250" y="4121150"/>
          <p14:tracePt t="82615" x="8407400" y="4210050"/>
          <p14:tracePt t="82630" x="8413750" y="4229100"/>
          <p14:tracePt t="82632" x="8420100" y="4254500"/>
          <p14:tracePt t="82648" x="8413750" y="4273550"/>
          <p14:tracePt t="82664" x="8394700" y="4292600"/>
          <p14:tracePt t="82681" x="8356600" y="4324350"/>
          <p14:tracePt t="82697" x="8299450" y="4337050"/>
          <p14:tracePt t="82713" x="8197850" y="4343400"/>
          <p14:tracePt t="82732" x="8128000" y="4349750"/>
          <p14:tracePt t="82956" x="8128000" y="4356100"/>
          <p14:tracePt t="82964" x="8121650" y="4356100"/>
          <p14:tracePt t="82982" x="8108950" y="4368800"/>
          <p14:tracePt t="82999" x="8083550" y="4381500"/>
          <p14:tracePt t="83015" x="8039100" y="4394200"/>
          <p14:tracePt t="83030" x="7956550" y="4400550"/>
          <p14:tracePt t="83047" x="7874000" y="4400550"/>
          <p14:tracePt t="83064" x="7778750" y="4381500"/>
          <p14:tracePt t="83082" x="7702550" y="4356100"/>
          <p14:tracePt t="83098" x="7600950" y="4324350"/>
          <p14:tracePt t="83102" x="7562850" y="4311650"/>
          <p14:tracePt t="83114" x="7512050" y="4286250"/>
          <p14:tracePt t="83116" x="7480300" y="4273550"/>
          <p14:tracePt t="83134" x="7429500" y="4248150"/>
          <p14:tracePt t="83139" x="7397750" y="4241800"/>
          <p14:tracePt t="83147" x="7372350" y="4241800"/>
          <p14:tracePt t="83165" x="7334250" y="4241800"/>
          <p14:tracePt t="83182" x="7296150" y="4248150"/>
          <p14:tracePt t="83199" x="7258050" y="4248150"/>
          <p14:tracePt t="83214" x="7219950" y="4248150"/>
          <p14:tracePt t="83232" x="7200900" y="4254500"/>
          <p14:tracePt t="83249" x="7194550" y="4260850"/>
          <p14:tracePt t="83253" x="7194550" y="4267200"/>
          <p14:tracePt t="83264" x="7200900" y="4267200"/>
          <p14:tracePt t="83280" x="7219950" y="4279900"/>
          <p14:tracePt t="83299" x="7239000" y="4298950"/>
          <p14:tracePt t="83314" x="7258050" y="4318000"/>
          <p14:tracePt t="83331" x="7308850" y="4362450"/>
          <p14:tracePt t="83336" x="7346950" y="4387850"/>
          <p14:tracePt t="83349" x="7467600" y="4457700"/>
          <p14:tracePt t="83364" x="7550150" y="4489450"/>
          <p14:tracePt t="83367" x="7639050" y="4527550"/>
          <p14:tracePt t="83383" x="7797800" y="4578350"/>
          <p14:tracePt t="83397" x="7981950" y="4635500"/>
          <p14:tracePt t="83415" x="8115300" y="4667250"/>
          <p14:tracePt t="83431" x="8223250" y="4699000"/>
          <p14:tracePt t="83448" x="8375650" y="4737100"/>
          <p14:tracePt t="83464" x="8502650" y="4749800"/>
          <p14:tracePt t="83482" x="8636000" y="4749800"/>
          <p14:tracePt t="83499" x="8769350" y="4705350"/>
          <p14:tracePt t="83515" x="8883650" y="4622800"/>
          <p14:tracePt t="83532" x="8972550" y="4533900"/>
          <p14:tracePt t="83549" x="9074150" y="4394200"/>
          <p14:tracePt t="83565" x="9150350" y="4286250"/>
          <p14:tracePt t="83582" x="9258300" y="4152900"/>
          <p14:tracePt t="83588" x="9290050" y="4121150"/>
          <p14:tracePt t="83597" x="9359900" y="4051300"/>
          <p14:tracePt t="83599" x="9436100" y="3975100"/>
          <p14:tracePt t="83615" x="9544050" y="3854450"/>
          <p14:tracePt t="83632" x="9632950" y="3733800"/>
          <p14:tracePt t="83649" x="9696450" y="3556000"/>
          <p14:tracePt t="83665" x="9702800" y="3422650"/>
          <p14:tracePt t="83671" x="9683750" y="3340100"/>
          <p14:tracePt t="83681" x="9658350" y="3282950"/>
          <p14:tracePt t="83701" x="9588500" y="3194050"/>
          <p14:tracePt t="83719" x="9493250" y="3117850"/>
          <p14:tracePt t="83731" x="9398000" y="3060700"/>
          <p14:tracePt t="83748" x="9296400" y="3009900"/>
          <p14:tracePt t="83752" x="9245600" y="2984500"/>
          <p14:tracePt t="83764" x="9194800" y="2959100"/>
          <p14:tracePt t="83782" x="9105900" y="2921000"/>
          <p14:tracePt t="83799" x="9004300" y="2882900"/>
          <p14:tracePt t="83815" x="8890000" y="2851150"/>
          <p14:tracePt t="83831" x="8788400" y="2832100"/>
          <p14:tracePt t="83833" x="8724900" y="2825750"/>
          <p14:tracePt t="83848" x="8680450" y="2825750"/>
          <p14:tracePt t="83850" x="8648700" y="2825750"/>
          <p14:tracePt t="83865" x="8578850" y="2832100"/>
          <p14:tracePt t="83882" x="8540750" y="2851150"/>
          <p14:tracePt t="83899" x="8496300" y="2870200"/>
          <p14:tracePt t="83915" x="8432800" y="2895600"/>
          <p14:tracePt t="83932" x="8356600" y="2921000"/>
          <p14:tracePt t="83950" x="8261350" y="2952750"/>
          <p14:tracePt t="83965" x="8153400" y="2984500"/>
          <p14:tracePt t="83981" x="8077200" y="3009900"/>
          <p14:tracePt t="83999" x="8020050" y="3048000"/>
          <p14:tracePt t="84014" x="7969250" y="3092450"/>
          <p14:tracePt t="84018" x="7956550" y="3105150"/>
          <p14:tracePt t="84031" x="7931150" y="3130550"/>
          <p14:tracePt t="84033" x="7905750" y="3155950"/>
          <p14:tracePt t="84048" x="7893050" y="3162300"/>
          <p14:tracePt t="84066" x="7854950" y="3194050"/>
          <p14:tracePt t="84083" x="7797800" y="3270250"/>
          <p14:tracePt t="84099" x="7797800" y="3314700"/>
          <p14:tracePt t="84102" x="7797800" y="3371850"/>
          <p14:tracePt t="84116" x="7829550" y="3479800"/>
          <p14:tracePt t="84131" x="7848600" y="3562350"/>
          <p14:tracePt t="84149" x="7854950" y="3644900"/>
          <p14:tracePt t="84164" x="7848600" y="3708400"/>
          <p14:tracePt t="84183" x="7835900" y="3746500"/>
          <p14:tracePt t="84198" x="7823200" y="3778250"/>
          <p14:tracePt t="84216" x="7816850" y="3822700"/>
          <p14:tracePt t="84233" x="7810500" y="3879850"/>
          <p14:tracePt t="84249" x="7810500" y="3962400"/>
          <p14:tracePt t="84265" x="7810500" y="4044950"/>
          <p14:tracePt t="84267" x="7804150" y="4076700"/>
          <p14:tracePt t="84282" x="7797800" y="4108450"/>
          <p14:tracePt t="84286" x="7797800" y="4140200"/>
          <p14:tracePt t="84298" x="7791450" y="4165600"/>
          <p14:tracePt t="84318" x="7778750" y="4216400"/>
          <p14:tracePt t="84333" x="7778750" y="4229100"/>
          <p14:tracePt t="84350" x="7791450" y="4235450"/>
          <p14:tracePt t="84365" x="7797800" y="4235450"/>
          <p14:tracePt t="91774" x="7797800" y="4229100"/>
          <p14:tracePt t="91789" x="7740650" y="4171950"/>
          <p14:tracePt t="91806" x="7658100" y="4127500"/>
          <p14:tracePt t="91821" x="7594600" y="4114800"/>
          <p14:tracePt t="91823" x="7581900" y="4114800"/>
          <p14:tracePt t="92154" x="7581900" y="4127500"/>
          <p14:tracePt t="92160" x="7581900" y="4140200"/>
          <p14:tracePt t="92171" x="7594600" y="4165600"/>
          <p14:tracePt t="92191" x="7613650" y="4229100"/>
          <p14:tracePt t="92206" x="7620000" y="4241800"/>
          <p14:tracePt t="92223" x="7626350" y="4254500"/>
          <p14:tracePt t="92256" x="7626350" y="4260850"/>
          <p14:tracePt t="92272" x="7626350" y="4286250"/>
          <p14:tracePt t="92289" x="7620000" y="4362450"/>
          <p14:tracePt t="92291" x="7620000" y="4394200"/>
          <p14:tracePt t="92305" x="7632700" y="4451350"/>
          <p14:tracePt t="92307" x="7651750" y="4489450"/>
          <p14:tracePt t="92323" x="7721600" y="4578350"/>
          <p14:tracePt t="92338" x="7791450" y="4629150"/>
          <p14:tracePt t="92358" x="7867650" y="4660900"/>
          <p14:tracePt t="92362" x="7905750" y="4667250"/>
          <p14:tracePt t="92371" x="7943850" y="4667250"/>
          <p14:tracePt t="92389" x="8007350" y="4667250"/>
          <p14:tracePt t="92405" x="8077200" y="4654550"/>
          <p14:tracePt t="92423" x="8159750" y="4648200"/>
          <p14:tracePt t="92428" x="8191500" y="4648200"/>
          <p14:tracePt t="92438" x="8248650" y="4648200"/>
          <p14:tracePt t="92456" x="8362950" y="4660900"/>
          <p14:tracePt t="92473" x="8534400" y="4660900"/>
          <p14:tracePt t="92490" x="8775700" y="4660900"/>
          <p14:tracePt t="92505" x="8972550" y="4622800"/>
          <p14:tracePt t="92523" x="9131300" y="4565650"/>
          <p14:tracePt t="92528" x="9182100" y="4540250"/>
          <p14:tracePt t="92538" x="9251950" y="4502150"/>
          <p14:tracePt t="92555" x="9366250" y="4451350"/>
          <p14:tracePt t="92559" x="9436100" y="4419600"/>
          <p14:tracePt t="92572" x="9512300" y="4375150"/>
          <p14:tracePt t="92573" x="9594850" y="4330700"/>
          <p14:tracePt t="92592" x="9709150" y="4248150"/>
          <p14:tracePt t="92605" x="9779000" y="4178300"/>
          <p14:tracePt t="92621" x="9817100" y="4076700"/>
          <p14:tracePt t="92638" x="9855200" y="3975100"/>
          <p14:tracePt t="92656" x="9912350" y="3848100"/>
          <p14:tracePt t="92672" x="9931400" y="3765550"/>
          <p14:tracePt t="92690" x="9925050" y="3638550"/>
          <p14:tracePt t="92707" x="9848850" y="3454400"/>
          <p14:tracePt t="92712" x="9798050" y="3378200"/>
          <p14:tracePt t="92722" x="9766300" y="3327400"/>
          <p14:tracePt t="92739" x="9658350" y="3194050"/>
          <p14:tracePt t="92743" x="9601200" y="3124200"/>
          <p14:tracePt t="92755" x="9550400" y="3079750"/>
          <p14:tracePt t="92757" x="9474200" y="3016250"/>
          <p14:tracePt t="92772" x="9417050" y="2978150"/>
          <p14:tracePt t="92790" x="9245600" y="2901950"/>
          <p14:tracePt t="92807" x="9036050" y="2857500"/>
          <p14:tracePt t="92825" x="8902700" y="2844800"/>
          <p14:tracePt t="92838" x="8826500" y="2844800"/>
          <p14:tracePt t="92840" x="8737600" y="2844800"/>
          <p14:tracePt t="92856" x="8509000" y="2851150"/>
          <p14:tracePt t="92873" x="8312150" y="2863850"/>
          <p14:tracePt t="92888" x="8108950" y="2889250"/>
          <p14:tracePt t="92910" x="7899400" y="2952750"/>
          <p14:tracePt t="92923" x="7753350" y="3016250"/>
          <p14:tracePt t="92939" x="7651750" y="3073400"/>
          <p14:tracePt t="92955" x="7499350" y="3162300"/>
          <p14:tracePt t="92972" x="7296150" y="3263900"/>
          <p14:tracePt t="92990" x="7143750" y="3359150"/>
          <p14:tracePt t="92994" x="7048500" y="3429000"/>
          <p14:tracePt t="93005" x="6985000" y="3492500"/>
          <p14:tracePt t="93008" x="6927850" y="3581400"/>
          <p14:tracePt t="93022" x="6896100" y="3683000"/>
          <p14:tracePt t="93024" x="6889750" y="3759200"/>
          <p14:tracePt t="93039" x="6896100" y="3860800"/>
          <p14:tracePt t="93042" x="6915150" y="3975100"/>
          <p14:tracePt t="93055" x="6946900" y="4095750"/>
          <p14:tracePt t="93061" x="6978650" y="4184650"/>
          <p14:tracePt t="93072" x="7054850" y="4476750"/>
          <p14:tracePt t="93089" x="7092950" y="4648200"/>
          <p14:tracePt t="93107" x="7143750" y="4857750"/>
          <p14:tracePt t="93122" x="7219950" y="5016500"/>
          <p14:tracePt t="93140" x="7366000" y="5168900"/>
          <p14:tracePt t="93157" x="7473950" y="5213350"/>
          <p14:tracePt t="93172" x="7613650" y="5213350"/>
          <p14:tracePt t="93190" x="7747000" y="5162550"/>
          <p14:tracePt t="93206" x="7886700" y="5086350"/>
          <p14:tracePt t="93210" x="8001000" y="5029200"/>
          <p14:tracePt t="93222" x="8089900" y="4984750"/>
          <p14:tracePt t="93226" x="8172450" y="4933950"/>
          <p14:tracePt t="93239" x="8255000" y="4876800"/>
          <p14:tracePt t="93256" x="8426450" y="4737100"/>
          <p14:tracePt t="93274" x="8642350" y="4413250"/>
          <p14:tracePt t="93290" x="8674100" y="4286250"/>
          <p14:tracePt t="93295" x="8693150" y="4140200"/>
          <p14:tracePt t="93306" x="8693150" y="3981450"/>
          <p14:tracePt t="93307" x="8667750" y="3829050"/>
          <p14:tracePt t="93325" x="8597900" y="3600450"/>
          <p14:tracePt t="93342" x="8528050" y="3429000"/>
          <p14:tracePt t="93356" x="8451850" y="3302000"/>
          <p14:tracePt t="93374" x="8369300" y="3232150"/>
          <p14:tracePt t="93390" x="8229600" y="3181350"/>
          <p14:tracePt t="93407" x="8032750" y="3162300"/>
          <p14:tracePt t="93423" x="7848600" y="3181350"/>
          <p14:tracePt t="93440" x="7677150" y="3244850"/>
          <p14:tracePt t="93457" x="7480300" y="3365500"/>
          <p14:tracePt t="93473" x="7289800" y="3479800"/>
          <p14:tracePt t="93490" x="7054850" y="3651250"/>
          <p14:tracePt t="93493" x="6985000" y="3714750"/>
          <p14:tracePt t="93506" x="6921500" y="3790950"/>
          <p14:tracePt t="93524" x="6858000" y="4064000"/>
          <p14:tracePt t="93540" x="6915150" y="4235450"/>
          <p14:tracePt t="93557" x="7035800" y="4419600"/>
          <p14:tracePt t="93574" x="7213600" y="4572000"/>
          <p14:tracePt t="93591" x="7429500" y="4686300"/>
          <p14:tracePt t="93597" x="7569200" y="4737100"/>
          <p14:tracePt t="93606" x="7683500" y="4775200"/>
          <p14:tracePt t="93624" x="7937500" y="4813300"/>
          <p14:tracePt t="93639" x="8172450" y="4819650"/>
          <p14:tracePt t="93658" x="8496300" y="4762500"/>
          <p14:tracePt t="93672" x="8737600" y="4686300"/>
          <p14:tracePt t="93689" x="8997950" y="4552950"/>
          <p14:tracePt t="93706" x="9169400" y="4394200"/>
          <p14:tracePt t="93724" x="9220200" y="4241800"/>
          <p14:tracePt t="93741" x="9112250" y="4006850"/>
          <p14:tracePt t="93756" x="9036050" y="3937000"/>
          <p14:tracePt t="93758" x="8959850" y="3873500"/>
          <p14:tracePt t="93776" x="8813800" y="3797300"/>
          <p14:tracePt t="93789" x="8655050" y="3759200"/>
          <p14:tracePt t="93806" x="8489950" y="3759200"/>
          <p14:tracePt t="93824" x="8331200" y="3803650"/>
          <p14:tracePt t="93840" x="8185150" y="3930650"/>
          <p14:tracePt t="93857" x="8064500" y="4083050"/>
          <p14:tracePt t="93873" x="7943850" y="4260850"/>
          <p14:tracePt t="93890" x="7867650" y="4413250"/>
          <p14:tracePt t="93908" x="7842250" y="4527550"/>
          <p14:tracePt t="93913" x="7842250" y="4591050"/>
          <p14:tracePt t="93922" x="7854950" y="4622800"/>
          <p14:tracePt t="93941" x="7912100" y="4692650"/>
          <p14:tracePt t="93960" x="8108950" y="4743450"/>
          <p14:tracePt t="93973" x="8197850" y="4749800"/>
          <p14:tracePt t="93974" x="8274050" y="4749800"/>
          <p14:tracePt t="93991" x="8388350" y="4749800"/>
          <p14:tracePt t="94009" x="8597900" y="4724400"/>
          <p14:tracePt t="94024" x="8655050" y="4705350"/>
          <p14:tracePt t="94040" x="8655050" y="4692650"/>
          <p14:tracePt t="94057" x="8655050" y="4679950"/>
          <p14:tracePt t="94091" x="8636000" y="4679950"/>
          <p14:tracePt t="94108" x="8540750" y="4679950"/>
          <p14:tracePt t="94123" x="8261350" y="4679950"/>
          <p14:tracePt t="94141" x="7924800" y="4673600"/>
          <p14:tracePt t="94158" x="7505700" y="4641850"/>
          <p14:tracePt t="94173" x="7105650" y="4591050"/>
          <p14:tracePt t="94191" x="6788150" y="4533900"/>
          <p14:tracePt t="94196" x="6635750" y="4489450"/>
          <p14:tracePt t="94206" x="6508750" y="4451350"/>
          <p14:tracePt t="94209" x="6388100" y="4406900"/>
          <p14:tracePt t="94223" x="6261100" y="4362450"/>
          <p14:tracePt t="94227" x="6178550" y="4337050"/>
          <p14:tracePt t="94240" x="5816600" y="4260850"/>
          <p14:tracePt t="94259" x="5321300" y="4184650"/>
          <p14:tracePt t="94273" x="4806950" y="4114800"/>
          <p14:tracePt t="94291" x="4356100" y="4070350"/>
          <p14:tracePt t="94308" x="4203700" y="4044950"/>
          <p14:tracePt t="94324" x="4241800" y="4019550"/>
          <p14:tracePt t="94340" x="4381500" y="3962400"/>
          <p14:tracePt t="94356" x="4629150" y="3898900"/>
          <p14:tracePt t="94374" x="4889500" y="3867150"/>
          <p14:tracePt t="94391" x="5073650" y="3867150"/>
          <p14:tracePt t="94407" x="5130800" y="3879850"/>
          <p14:tracePt t="94494" x="5137150" y="3879850"/>
          <p14:tracePt t="94499" x="5143500" y="3879850"/>
          <p14:tracePt t="94508" x="5143500" y="3873500"/>
          <p14:tracePt t="94523" x="5149850" y="3854450"/>
          <p14:tracePt t="94541" x="5143500" y="3841750"/>
          <p14:tracePt t="94557" x="5073650" y="3829050"/>
          <p14:tracePt t="94575" x="4984750" y="3816350"/>
          <p14:tracePt t="94591" x="4959350" y="3816350"/>
          <p14:tracePt t="94647" x="4959350" y="3810000"/>
          <p14:tracePt t="98648" x="4946650" y="3810000"/>
          <p14:tracePt t="98654" x="4933950" y="3810000"/>
          <p14:tracePt t="98660" x="4895850" y="3803650"/>
          <p14:tracePt t="98678" x="4794250" y="3752850"/>
          <p14:tracePt t="98695" x="4679950" y="3689350"/>
          <p14:tracePt t="98712" x="4552950" y="3638550"/>
          <p14:tracePt t="98727" x="4419600" y="3619500"/>
          <p14:tracePt t="98730" x="4362450" y="3613150"/>
          <p14:tracePt t="98743" x="4318000" y="3613150"/>
          <p14:tracePt t="98746" x="4273550" y="3613150"/>
          <p14:tracePt t="98760" x="4254500" y="3619500"/>
          <p14:tracePt t="98777" x="4222750" y="3619500"/>
          <p14:tracePt t="98797" x="4197350" y="3619500"/>
          <p14:tracePt t="98845" x="4171950" y="3606800"/>
          <p14:tracePt t="98851" x="4152900" y="3581400"/>
          <p14:tracePt t="98860" x="4133850" y="3556000"/>
          <p14:tracePt t="98878" x="4102100" y="3517900"/>
          <p14:tracePt t="98960" x="4102100" y="3498850"/>
          <p14:tracePt t="98967" x="4102100" y="3486150"/>
          <p14:tracePt t="98977" x="4114800" y="3460750"/>
          <p14:tracePt t="98995" x="4133850" y="3390900"/>
          <p14:tracePt t="99011" x="4140200" y="3321050"/>
          <p14:tracePt t="99029" x="4140200" y="3149600"/>
          <p14:tracePt t="99045" x="4133850" y="3016250"/>
          <p14:tracePt t="99062" x="4133850" y="2889250"/>
          <p14:tracePt t="99079" x="4133850" y="2768600"/>
          <p14:tracePt t="99084" x="4127500" y="2635250"/>
          <p14:tracePt t="99093" x="4121150" y="2540000"/>
          <p14:tracePt t="99110" x="4083050" y="2311400"/>
          <p14:tracePt t="99129" x="4044950" y="2108200"/>
          <p14:tracePt t="99145" x="4019550" y="1955800"/>
          <p14:tracePt t="99162" x="4013200" y="1841500"/>
          <p14:tracePt t="99177" x="4019550" y="1771650"/>
          <p14:tracePt t="99195" x="4032250" y="1714500"/>
          <p14:tracePt t="99212" x="4038600" y="1657350"/>
          <p14:tracePt t="99229" x="4044950" y="1612900"/>
          <p14:tracePt t="99244" x="4057650" y="1555750"/>
          <p14:tracePt t="99262" x="4070350" y="1517650"/>
          <p14:tracePt t="99265" x="4083050" y="1498600"/>
          <p14:tracePt t="99278" x="4140200" y="1454150"/>
          <p14:tracePt t="99295" x="4216400" y="1416050"/>
          <p14:tracePt t="99313" x="4279900" y="1409700"/>
          <p14:tracePt t="99329" x="4324350" y="1409700"/>
          <p14:tracePt t="99344" x="4349750" y="1416050"/>
          <p14:tracePt t="99363" x="4387850" y="1422400"/>
          <p14:tracePt t="99379" x="4457700" y="1435100"/>
          <p14:tracePt t="99395" x="4508500" y="1441450"/>
          <p14:tracePt t="99411" x="4546600" y="1441450"/>
          <p14:tracePt t="99462" x="4552950" y="1447800"/>
          <p14:tracePt t="99479" x="4591050" y="1492250"/>
          <p14:tracePt t="99494" x="4610100" y="1524000"/>
          <p14:tracePt t="99496" x="4622800" y="1562100"/>
          <p14:tracePt t="99511" x="4629150" y="1625600"/>
          <p14:tracePt t="99528" x="4622800" y="1689100"/>
          <p14:tracePt t="99546" x="4603750" y="1727200"/>
          <p14:tracePt t="99561" x="4584700" y="1771650"/>
          <p14:tracePt t="99579" x="4546600" y="1816100"/>
          <p14:tracePt t="99595" x="4464050" y="1879600"/>
          <p14:tracePt t="99612" x="4343400" y="1949450"/>
          <p14:tracePt t="99629" x="4184650" y="2032000"/>
          <p14:tracePt t="99644" x="4025900" y="2114550"/>
          <p14:tracePt t="99662" x="3873500" y="2197100"/>
          <p14:tracePt t="99679" x="3765550" y="2254250"/>
          <p14:tracePt t="99695" x="3651250" y="2311400"/>
          <p14:tracePt t="99713" x="3562350" y="2343150"/>
          <p14:tracePt t="99729" x="3435350" y="2419350"/>
          <p14:tracePt t="99746" x="3346450" y="2489200"/>
          <p14:tracePt t="99761" x="3225800" y="2578100"/>
          <p14:tracePt t="99777" x="3136900" y="2641600"/>
          <p14:tracePt t="99794" x="3035300" y="2724150"/>
          <p14:tracePt t="99812" x="2984500" y="2781300"/>
          <p14:tracePt t="99829" x="2959100" y="2800350"/>
          <p14:tracePt t="99845" x="2959100" y="2806700"/>
          <p14:tracePt t="99866" x="2959100" y="2813050"/>
          <p14:tracePt t="99877" x="2959100" y="2819400"/>
          <p14:tracePt t="99895" x="2959100" y="2908300"/>
          <p14:tracePt t="99912" x="2959100" y="2978150"/>
          <p14:tracePt t="99929" x="2959100" y="3060700"/>
          <p14:tracePt t="99944" x="2952750" y="3187700"/>
          <p14:tracePt t="99963" x="2946400" y="3282950"/>
          <p14:tracePt t="99978" x="2940050" y="3346450"/>
          <p14:tracePt t="99996" x="2940050" y="3384550"/>
          <p14:tracePt t="100011" x="2940050" y="3416300"/>
          <p14:tracePt t="100028" x="2940050" y="3460750"/>
          <p14:tracePt t="100045" x="2952750" y="3505200"/>
          <p14:tracePt t="100062" x="2965450" y="3530600"/>
          <p14:tracePt t="100079" x="2965450" y="3536950"/>
          <p14:tracePt t="100149" x="2971800" y="3536950"/>
          <p14:tracePt t="100156" x="2978150" y="3536950"/>
          <p14:tracePt t="100163" x="2997200" y="3536950"/>
          <p14:tracePt t="100179" x="3054350" y="3524250"/>
          <p14:tracePt t="100196" x="3136900" y="3517900"/>
          <p14:tracePt t="100211" x="3187700" y="3511550"/>
          <p14:tracePt t="100216" x="3200400" y="3511550"/>
          <p14:tracePt t="100228" x="3206750" y="3511550"/>
          <p14:tracePt t="100246" x="3225800" y="3511550"/>
          <p14:tracePt t="100263" x="3257550" y="3530600"/>
          <p14:tracePt t="100280" x="3276600" y="3549650"/>
          <p14:tracePt t="100296" x="3295650" y="3575050"/>
          <p14:tracePt t="100300" x="3295650" y="3581400"/>
          <p14:tracePt t="100311" x="3308350" y="3594100"/>
          <p14:tracePt t="100330" x="3327400" y="3613150"/>
          <p14:tracePt t="100346" x="3346450" y="3619500"/>
          <p14:tracePt t="100363" x="3352800" y="3619500"/>
          <p14:tracePt t="100768" x="3359150" y="3619500"/>
          <p14:tracePt t="100776" x="3365500" y="3619500"/>
          <p14:tracePt t="100797" x="3384550" y="3619500"/>
          <p14:tracePt t="100816" x="3397250" y="3619500"/>
          <p14:tracePt t="100830" x="3403600" y="3619500"/>
          <p14:tracePt t="100847" x="3409950" y="3619500"/>
          <p14:tracePt t="100864" x="3416300" y="3619500"/>
          <p14:tracePt t="100879" x="3422650" y="3619500"/>
          <p14:tracePt t="100897" x="3429000" y="3619500"/>
          <p14:tracePt t="100913" x="3435350" y="3619500"/>
          <p14:tracePt t="101205" x="3441700" y="3619500"/>
          <p14:tracePt t="101212" x="3448050" y="3619500"/>
          <p14:tracePt t="101450" x="3448050" y="3613150"/>
          <p14:tracePt t="101456" x="3454400" y="3613150"/>
          <p14:tracePt t="101676" x="3454400" y="3600450"/>
          <p14:tracePt t="101684" x="3454400" y="3594100"/>
          <p14:tracePt t="101696" x="3460750" y="3581400"/>
          <p14:tracePt t="101714" x="3460750" y="3575050"/>
          <p14:tracePt t="101731" x="3460750" y="3568700"/>
          <p14:tracePt t="101747" x="3460750" y="3562350"/>
          <p14:tracePt t="102388" x="3473450" y="3562350"/>
          <p14:tracePt t="102395" x="3486150" y="3562350"/>
          <p14:tracePt t="102415" x="3581400" y="3556000"/>
          <p14:tracePt t="102430" x="3670300" y="3549650"/>
          <p14:tracePt t="102449" x="3714750" y="3530600"/>
          <p14:tracePt t="102465" x="3721100" y="3517900"/>
          <p14:tracePt t="102482" x="3727450" y="3511550"/>
          <p14:tracePt t="102496" x="3727450" y="3505200"/>
          <p14:tracePt t="102515" x="3727450" y="3498850"/>
          <p14:tracePt t="102531" x="3727450" y="3492500"/>
          <p14:tracePt t="102598" x="3727450" y="3486150"/>
          <p14:tracePt t="102615" x="3714750" y="3467100"/>
          <p14:tracePt t="102630" x="3708400" y="3460750"/>
          <p14:tracePt t="102632" x="3702050" y="3460750"/>
          <p14:tracePt t="102648" x="3689350" y="3454400"/>
          <p14:tracePt t="102664" x="3663950" y="3460750"/>
          <p14:tracePt t="102681" x="3644900" y="3479800"/>
          <p14:tracePt t="102698" x="3625850" y="3498850"/>
          <p14:tracePt t="102702" x="3619500" y="3511550"/>
          <p14:tracePt t="102714" x="3606800" y="3517900"/>
          <p14:tracePt t="102731" x="3594100" y="3530600"/>
          <p14:tracePt t="102747" x="3581400" y="3543300"/>
          <p14:tracePt t="102765" x="3575050" y="3556000"/>
          <p14:tracePt t="102781" x="3568700" y="3575050"/>
          <p14:tracePt t="102798" x="3562350" y="3581400"/>
          <p14:tracePt t="103102" x="3556000" y="3581400"/>
          <p14:tracePt t="103110" x="3549650" y="3581400"/>
          <p14:tracePt t="103115" x="3543300" y="3587750"/>
          <p14:tracePt t="103131" x="3530600" y="3587750"/>
          <p14:tracePt t="103165" x="3524250" y="3587750"/>
          <p14:tracePt t="103694" x="3530600" y="3587750"/>
          <p14:tracePt t="103704" x="3536950" y="3587750"/>
          <p14:tracePt t="103717" x="3568700" y="3587750"/>
          <p14:tracePt t="103732" x="3619500" y="3587750"/>
          <p14:tracePt t="103749" x="3670300" y="3587750"/>
          <p14:tracePt t="103766" x="3727450" y="3587750"/>
          <p14:tracePt t="103783" x="3765550" y="3581400"/>
          <p14:tracePt t="103801" x="3784600" y="3575050"/>
          <p14:tracePt t="103816" x="3790950" y="3568700"/>
          <p14:tracePt t="103831" x="3810000" y="3549650"/>
          <p14:tracePt t="103849" x="3835400" y="3517900"/>
          <p14:tracePt t="103854" x="3835400" y="3505200"/>
          <p14:tracePt t="103864" x="3841750" y="3486150"/>
          <p14:tracePt t="103882" x="3841750" y="3448050"/>
          <p14:tracePt t="103899" x="3835400" y="3422650"/>
          <p14:tracePt t="103902" x="3829050" y="3409950"/>
          <p14:tracePt t="103914" x="3822700" y="3397250"/>
          <p14:tracePt t="103933" x="3784600" y="3378200"/>
          <p14:tracePt t="103951" x="3695700" y="3346450"/>
          <p14:tracePt t="103967" x="3619500" y="3327400"/>
          <p14:tracePt t="103983" x="3581400" y="3314700"/>
          <p14:tracePt t="103998" x="3486150" y="3276600"/>
          <p14:tracePt t="104016" x="3403600" y="3244850"/>
          <p14:tracePt t="104031" x="3327400" y="3225800"/>
          <p14:tracePt t="104038" x="3289300" y="3219450"/>
          <p14:tracePt t="104048" x="3263900" y="3219450"/>
          <p14:tracePt t="104066" x="3219450" y="3213100"/>
          <p14:tracePt t="104081" x="3187700" y="3213100"/>
          <p14:tracePt t="104100" x="3149600" y="3225800"/>
          <p14:tracePt t="104116" x="3098800" y="3244850"/>
          <p14:tracePt t="104135" x="3079750" y="3251200"/>
          <p14:tracePt t="104209" x="3079750" y="3257550"/>
          <p14:tracePt t="104220" x="3079750" y="3270250"/>
          <p14:tracePt t="104231" x="3105150" y="3308350"/>
          <p14:tracePt t="104249" x="3162300" y="3365500"/>
          <p14:tracePt t="104265" x="3213100" y="3403600"/>
          <p14:tracePt t="104283" x="3238500" y="3429000"/>
          <p14:tracePt t="104300" x="3251200" y="3448050"/>
          <p14:tracePt t="104305" x="3257550" y="3454400"/>
          <p14:tracePt t="104315" x="3263900" y="3454400"/>
          <p14:tracePt t="104333" x="3289300" y="3473450"/>
          <p14:tracePt t="104349" x="3314700" y="3492500"/>
          <p14:tracePt t="104365" x="3340100" y="3511550"/>
          <p14:tracePt t="104384" x="3384550" y="3543300"/>
          <p14:tracePt t="104399" x="3403600" y="3549650"/>
          <p14:tracePt t="104415" x="3409950" y="3556000"/>
          <p14:tracePt t="104433" x="3416300" y="3556000"/>
          <p14:tracePt t="104449" x="3422650" y="3556000"/>
          <p14:tracePt t="104465" x="3429000" y="3556000"/>
          <p14:tracePt t="104500" x="3429000" y="3562350"/>
          <p14:tracePt t="104517" x="3448050" y="3575050"/>
          <p14:tracePt t="104535" x="3467100" y="3581400"/>
          <p14:tracePt t="104549" x="3486150" y="3587750"/>
          <p14:tracePt t="104567" x="3498850" y="3594100"/>
          <p14:tracePt t="104582" x="3505200" y="3594100"/>
          <p14:tracePt t="104600" x="3517900" y="3594100"/>
          <p14:tracePt t="104617" x="3530600" y="3594100"/>
          <p14:tracePt t="104622" x="3543300" y="3594100"/>
          <p14:tracePt t="104632" x="3549650" y="3594100"/>
          <p14:tracePt t="104650" x="3562350" y="3587750"/>
          <p14:tracePt t="104666" x="3568700" y="3587750"/>
          <p14:tracePt t="105041" x="3575050" y="3587750"/>
          <p14:tracePt t="105049" x="3581400" y="3581400"/>
          <p14:tracePt t="105067" x="3600450" y="3581400"/>
          <p14:tracePt t="105085" x="3613150" y="3581400"/>
          <p14:tracePt t="105100" x="3619500" y="3581400"/>
          <p14:tracePt t="105118" x="3632200" y="3587750"/>
          <p14:tracePt t="105135" x="3651250" y="3594100"/>
          <p14:tracePt t="105150" x="3670300" y="3600450"/>
          <p14:tracePt t="105167" x="3689350" y="3600450"/>
          <p14:tracePt t="105183" x="3714750" y="3594100"/>
          <p14:tracePt t="105200" x="3733800" y="3581400"/>
          <p14:tracePt t="105205" x="3740150" y="3581400"/>
          <p14:tracePt t="105215" x="3746500" y="3575050"/>
          <p14:tracePt t="105234" x="3752850" y="3568700"/>
          <p14:tracePt t="105457" x="3752850" y="3562350"/>
          <p14:tracePt t="105463" x="3752850" y="3556000"/>
          <p14:tracePt t="105468" x="3752850" y="3549650"/>
          <p14:tracePt t="105484" x="3752850" y="3530600"/>
          <p14:tracePt t="105722" x="3746500" y="3530600"/>
          <p14:tracePt t="105820" x="3740150" y="3530600"/>
          <p14:tracePt t="105827" x="3733800" y="3530600"/>
          <p14:tracePt t="105832" x="3727450" y="3530600"/>
          <p14:tracePt t="105851" x="3721100" y="3530600"/>
          <p14:tracePt t="105995" x="3714750" y="3530600"/>
          <p14:tracePt t="106012" x="3708400" y="3530600"/>
          <p14:tracePt t="106022" x="3702050" y="3530600"/>
          <p14:tracePt t="106052" x="3695700" y="3530600"/>
          <p14:tracePt t="106075" x="3689350" y="3530600"/>
          <p14:tracePt t="106157" x="3683000" y="3530600"/>
          <p14:tracePt t="106164" x="3676650" y="3530600"/>
          <p14:tracePt t="106183" x="3670300" y="3530600"/>
          <p14:tracePt t="106202" x="3644900" y="3530600"/>
          <p14:tracePt t="106218" x="3638550" y="3530600"/>
          <p14:tracePt t="106233" x="3606800" y="3530600"/>
          <p14:tracePt t="106251" x="3568700" y="3530600"/>
          <p14:tracePt t="106268" x="3543300" y="3524250"/>
          <p14:tracePt t="106283" x="3479800" y="3524250"/>
          <p14:tracePt t="106301" x="3403600" y="3524250"/>
          <p14:tracePt t="106318" x="3346450" y="3536950"/>
          <p14:tracePt t="106334" x="3194050" y="3594100"/>
          <p14:tracePt t="106350" x="3022600" y="3663950"/>
          <p14:tracePt t="106369" x="2844800" y="3778250"/>
          <p14:tracePt t="106384" x="2686050" y="3930650"/>
          <p14:tracePt t="106389" x="2616200" y="4006850"/>
          <p14:tracePt t="106400" x="2552700" y="4057650"/>
          <p14:tracePt t="106418" x="2432050" y="4121150"/>
          <p14:tracePt t="106435" x="2209800" y="4216400"/>
          <p14:tracePt t="106453" x="2095500" y="4260850"/>
          <p14:tracePt t="106467" x="2019300" y="4286250"/>
          <p14:tracePt t="106484" x="1949450" y="4298950"/>
          <p14:tracePt t="106500" x="1930400" y="4305300"/>
          <p14:tracePt t="106560" x="1930400" y="4298950"/>
          <p14:tracePt t="106566" x="1930400" y="4292600"/>
          <p14:tracePt t="106584" x="1911350" y="4279900"/>
          <p14:tracePt t="106601" x="1892300" y="4267200"/>
          <p14:tracePt t="106607" x="1879600" y="4267200"/>
          <p14:tracePt t="106616" x="1866900" y="4260850"/>
          <p14:tracePt t="106635" x="1847850" y="4241800"/>
          <p14:tracePt t="106651" x="1835150" y="4229100"/>
          <p14:tracePt t="106685" x="1835150" y="4210050"/>
          <p14:tracePt t="106703" x="1841500" y="4171950"/>
          <p14:tracePt t="106718" x="1841500" y="4152900"/>
          <p14:tracePt t="106734" x="1816100" y="4127500"/>
          <p14:tracePt t="106751" x="1752600" y="4089400"/>
          <p14:tracePt t="106767" x="1689100" y="4064000"/>
          <p14:tracePt t="106784" x="1657350" y="4051300"/>
          <p14:tracePt t="106801" x="1657350" y="4038600"/>
          <p14:tracePt t="106817" x="1657350" y="4025900"/>
          <p14:tracePt t="106835" x="1663700" y="4006850"/>
          <p14:tracePt t="106851" x="1676400" y="3987800"/>
          <p14:tracePt t="106868" x="1689100" y="3975100"/>
          <p14:tracePt t="106972" x="1689100" y="3968750"/>
          <p14:tracePt t="106990" x="1708150" y="3956050"/>
          <p14:tracePt t="107000" x="1733550" y="3943350"/>
          <p14:tracePt t="107018" x="1765300" y="3924300"/>
          <p14:tracePt t="107034" x="1797050" y="3905250"/>
          <p14:tracePt t="107051" x="1847850" y="3879850"/>
          <p14:tracePt t="107069" x="1936750" y="3841750"/>
          <p14:tracePt t="107083" x="2000250" y="3822700"/>
          <p14:tracePt t="107100" x="2063750" y="3810000"/>
          <p14:tracePt t="107103" x="2089150" y="3803650"/>
          <p14:tracePt t="107117" x="2114550" y="3803650"/>
          <p14:tracePt t="107120" x="2146300" y="3797300"/>
          <p14:tracePt t="107135" x="2171700" y="3797300"/>
          <p14:tracePt t="107150" x="2203450" y="3803650"/>
          <p14:tracePt t="107167" x="2222500" y="3810000"/>
          <p14:tracePt t="107171" x="2235200" y="3816350"/>
          <p14:tracePt t="107184" x="2254250" y="3822700"/>
          <p14:tracePt t="107201" x="2260600" y="3822700"/>
          <p14:tracePt t="107376" x="2286000" y="3829050"/>
          <p14:tracePt t="107384" x="2311400" y="3835400"/>
          <p14:tracePt t="107403" x="2482850" y="3841750"/>
          <p14:tracePt t="107419" x="2584450" y="3848100"/>
          <p14:tracePt t="107435" x="2660650" y="3848100"/>
          <p14:tracePt t="107453" x="2724150" y="3848100"/>
          <p14:tracePt t="107469" x="2768600" y="3848100"/>
          <p14:tracePt t="107484" x="2806700" y="3848100"/>
          <p14:tracePt t="107501" x="2844800" y="3848100"/>
          <p14:tracePt t="107519" x="2895600" y="3848100"/>
          <p14:tracePt t="107525" x="2933700" y="3848100"/>
          <p14:tracePt t="107534" x="2965450" y="3848100"/>
          <p14:tracePt t="107551" x="3016250" y="3835400"/>
          <p14:tracePt t="107569" x="3035300" y="3835400"/>
          <p14:tracePt t="107603" x="3041650" y="3835400"/>
          <p14:tracePt t="107621" x="3054350" y="3835400"/>
          <p14:tracePt t="107635" x="3067050" y="3835400"/>
          <p14:tracePt t="107654" x="3079750" y="3835400"/>
          <p14:tracePt t="107669" x="3092450" y="3835400"/>
          <p14:tracePt t="107684" x="3124200" y="3841750"/>
          <p14:tracePt t="107703" x="3168650" y="3841750"/>
          <p14:tracePt t="107719" x="3238500" y="3841750"/>
          <p14:tracePt t="107724" x="3244850" y="3841750"/>
          <p14:tracePt t="107734" x="3257550" y="3841750"/>
          <p14:tracePt t="107751" x="3270250" y="3841750"/>
          <p14:tracePt t="107769" x="3282950" y="3835400"/>
          <p14:tracePt t="107785" x="3308350" y="3835400"/>
          <p14:tracePt t="107802" x="3340100" y="3829050"/>
          <p14:tracePt t="107819" x="3371850" y="3829050"/>
          <p14:tracePt t="107836" x="3403600" y="3829050"/>
          <p14:tracePt t="107852" x="3409950" y="3829050"/>
          <p14:tracePt t="107959" x="3409950" y="3822700"/>
          <p14:tracePt t="108073" x="3416300" y="3829050"/>
          <p14:tracePt t="108084" x="3435350" y="3841750"/>
          <p14:tracePt t="108087" x="3454400" y="3854450"/>
          <p14:tracePt t="108101" x="3479800" y="3860800"/>
          <p14:tracePt t="108119" x="3517900" y="3867150"/>
          <p14:tracePt t="108170" x="3524250" y="3867150"/>
          <p14:tracePt t="108186" x="3536950" y="3860800"/>
          <p14:tracePt t="108203" x="3562350" y="3860800"/>
          <p14:tracePt t="108219" x="3568700" y="3860800"/>
          <p14:tracePt t="108223" x="3575050" y="3860800"/>
          <p14:tracePt t="108235" x="3594100" y="3867150"/>
          <p14:tracePt t="108257" x="3613150" y="3873500"/>
          <p14:tracePt t="108269" x="3625850" y="3873500"/>
          <p14:tracePt t="108286" x="3638550" y="3873500"/>
          <p14:tracePt t="108303" x="3676650" y="3860800"/>
          <p14:tracePt t="108320" x="3714750" y="3848100"/>
          <p14:tracePt t="108336" x="3746500" y="3835400"/>
          <p14:tracePt t="108351" x="3778250" y="3829050"/>
          <p14:tracePt t="108369" x="3816350" y="3822700"/>
          <p14:tracePt t="108387" x="3854450" y="3816350"/>
          <p14:tracePt t="108401" x="3873500" y="3816350"/>
          <p14:tracePt t="108420" x="3886200" y="3816350"/>
          <p14:tracePt t="108436" x="3892550" y="3810000"/>
          <p14:tracePt t="108453" x="3898900" y="3810000"/>
          <p14:tracePt t="108473" x="3905250" y="3810000"/>
          <p14:tracePt t="108502" x="3911600" y="3803650"/>
          <p14:tracePt t="108521" x="3917950" y="3790950"/>
          <p14:tracePt t="108537" x="3924300" y="3759200"/>
          <p14:tracePt t="108552" x="3924300" y="3727450"/>
          <p14:tracePt t="108570" x="3911600" y="3676650"/>
          <p14:tracePt t="108587" x="3898900" y="3651250"/>
          <p14:tracePt t="108592" x="3886200" y="3638550"/>
          <p14:tracePt t="108604" x="3873500" y="3632200"/>
          <p14:tracePt t="108620" x="3854450" y="3625850"/>
          <p14:tracePt t="108635" x="3810000" y="3619500"/>
          <p14:tracePt t="108653" x="3733800" y="3613150"/>
          <p14:tracePt t="108658" x="3714750" y="3613150"/>
          <p14:tracePt t="108668" x="3683000" y="3613150"/>
          <p14:tracePt t="108686" x="3638550" y="3613150"/>
          <p14:tracePt t="108703" x="3625850" y="3625850"/>
          <p14:tracePt t="108721" x="3606800" y="3638550"/>
          <p14:tracePt t="108737" x="3587750" y="3670300"/>
          <p14:tracePt t="108742" x="3587750" y="3683000"/>
          <p14:tracePt t="108751" x="3587750" y="3708400"/>
          <p14:tracePt t="108770" x="3606800" y="3733800"/>
          <p14:tracePt t="108787" x="3657600" y="3759200"/>
          <p14:tracePt t="108802" x="3746500" y="3778250"/>
          <p14:tracePt t="108819" x="3867150" y="3790950"/>
          <p14:tracePt t="108837" x="4032250" y="3790950"/>
          <p14:tracePt t="108853" x="4229100" y="3810000"/>
          <p14:tracePt t="108870" x="4381500" y="3816350"/>
          <p14:tracePt t="108886" x="4438650" y="3816350"/>
          <p14:tracePt t="108905" x="4445000" y="3803650"/>
          <p14:tracePt t="108909" x="4445000" y="3797300"/>
          <p14:tracePt t="108919" x="4445000" y="3790950"/>
          <p14:tracePt t="108959" x="4451350" y="3790950"/>
          <p14:tracePt t="108969" x="4457700" y="3790950"/>
          <p14:tracePt t="108985" x="4495800" y="3778250"/>
          <p14:tracePt t="109003" x="4533900" y="3765550"/>
          <p14:tracePt t="109007" x="4540250" y="3765550"/>
          <p14:tracePt t="109053" x="4546600" y="3752850"/>
          <p14:tracePt t="109070" x="4552950" y="3752850"/>
          <p14:tracePt t="109087" x="4597400" y="3740150"/>
          <p14:tracePt t="109090" x="4629150" y="3733800"/>
          <p14:tracePt t="109102" x="4699000" y="3721100"/>
          <p14:tracePt t="109105" x="4737100" y="3714750"/>
          <p14:tracePt t="109119" x="4851400" y="3695700"/>
          <p14:tracePt t="109137" x="4914900" y="3670300"/>
          <p14:tracePt t="109142" x="4921250" y="3663950"/>
          <p14:tracePt t="109152" x="4921250" y="3657600"/>
          <p14:tracePt t="109172" x="4927600" y="3657600"/>
          <p14:tracePt t="109240" x="4908550" y="3644900"/>
          <p14:tracePt t="109248" x="4902200" y="3644900"/>
          <p14:tracePt t="109256" x="4857750" y="3638550"/>
          <p14:tracePt t="109269" x="4762500" y="3632200"/>
          <p14:tracePt t="109287" x="4667250" y="3625850"/>
          <p14:tracePt t="109302" x="4610100" y="3625850"/>
          <p14:tracePt t="109320" x="4578350" y="3619500"/>
          <p14:tracePt t="109354" x="4572000" y="3619500"/>
          <p14:tracePt t="109371" x="4559300" y="3619500"/>
          <p14:tracePt t="109387" x="4514850" y="3619500"/>
          <p14:tracePt t="109392" x="4438650" y="3625850"/>
          <p14:tracePt t="109402" x="4375150" y="3638550"/>
          <p14:tracePt t="109405" x="4260850" y="3657600"/>
          <p14:tracePt t="109419" x="4133850" y="3676650"/>
          <p14:tracePt t="109438" x="3752850" y="3689350"/>
          <p14:tracePt t="109455" x="3492500" y="3676650"/>
          <p14:tracePt t="109469" x="3289300" y="3644900"/>
          <p14:tracePt t="109487" x="3060700" y="3575050"/>
          <p14:tracePt t="109504" x="2876550" y="3543300"/>
          <p14:tracePt t="109519" x="2641600" y="3524250"/>
          <p14:tracePt t="109536" x="2387600" y="3530600"/>
          <p14:tracePt t="109554" x="2044700" y="3568700"/>
          <p14:tracePt t="109569" x="1727200" y="3619500"/>
          <p14:tracePt t="109586" x="1454150" y="3683000"/>
          <p14:tracePt t="109602" x="1339850" y="3727450"/>
          <p14:tracePt t="109606" x="1327150" y="3740150"/>
          <p14:tracePt t="109637" x="1320800" y="3740150"/>
          <p14:tracePt t="109654" x="1301750" y="3746500"/>
          <p14:tracePt t="109670" x="1257300" y="3759200"/>
          <p14:tracePt t="109676" x="1231900" y="3765550"/>
          <p14:tracePt t="109686" x="1219200" y="3771900"/>
          <p14:tracePt t="109703" x="1212850" y="3790950"/>
          <p14:tracePt t="109720" x="1212850" y="3803650"/>
          <p14:tracePt t="109726" x="1231900" y="3810000"/>
          <p14:tracePt t="109736" x="1250950" y="3822700"/>
          <p14:tracePt t="109754" x="1314450" y="3848100"/>
          <p14:tracePt t="109771" x="1441450" y="3911600"/>
          <p14:tracePt t="109787" x="1466850" y="3949700"/>
          <p14:tracePt t="109805" x="1466850" y="3968750"/>
          <p14:tracePt t="109821" x="1466850" y="4000500"/>
          <p14:tracePt t="109837" x="1466850" y="4019550"/>
          <p14:tracePt t="109854" x="1473200" y="4032250"/>
          <p14:tracePt t="109870" x="1485900" y="4044950"/>
          <p14:tracePt t="109887" x="1511300" y="4057650"/>
          <p14:tracePt t="109904" x="1549400" y="4070350"/>
          <p14:tracePt t="109921" x="1587500" y="4070350"/>
          <p14:tracePt t="109937" x="1612900" y="4070350"/>
          <p14:tracePt t="109953" x="1619250" y="4070350"/>
          <p14:tracePt t="110004" x="1625600" y="4070350"/>
          <p14:tracePt t="110021" x="1651000" y="4057650"/>
          <p14:tracePt t="110038" x="1663700" y="4057650"/>
          <p14:tracePt t="110054" x="1689100" y="4044950"/>
          <p14:tracePt t="110070" x="1727200" y="4032250"/>
          <p14:tracePt t="110087" x="1765300" y="4013200"/>
          <p14:tracePt t="110102" x="1809750" y="3975100"/>
          <p14:tracePt t="110121" x="1809750" y="3949700"/>
          <p14:tracePt t="110136" x="1778000" y="3905250"/>
          <p14:tracePt t="110154" x="1727200" y="3848100"/>
          <p14:tracePt t="110170" x="1657350" y="3803650"/>
          <p14:tracePt t="110187" x="1612900" y="3784600"/>
          <p14:tracePt t="110192" x="1606550" y="3784600"/>
          <p14:tracePt t="110221" x="1600200" y="3784600"/>
          <p14:tracePt t="110238" x="1555750" y="3822700"/>
          <p14:tracePt t="110255" x="1454150" y="3905250"/>
          <p14:tracePt t="110271" x="1257300" y="4032250"/>
          <p14:tracePt t="110287" x="1117600" y="4108450"/>
          <p14:tracePt t="110304" x="1028700" y="4171950"/>
          <p14:tracePt t="110320" x="1016000" y="4203700"/>
          <p14:tracePt t="110338" x="1066800" y="4210050"/>
          <p14:tracePt t="110353" x="1314450" y="4191000"/>
          <p14:tracePt t="110371" x="1708150" y="4140200"/>
          <p14:tracePt t="110388" x="2044700" y="4089400"/>
          <p14:tracePt t="110404" x="2146300" y="4051300"/>
          <p14:tracePt t="110421" x="2152650" y="4044950"/>
          <p14:tracePt t="110438" x="2139950" y="4044950"/>
          <p14:tracePt t="110455" x="2089150" y="4051300"/>
          <p14:tracePt t="110470" x="2019300" y="4070350"/>
          <p14:tracePt t="110474" x="1987550" y="4083050"/>
          <p14:tracePt t="110487" x="1968500" y="4089400"/>
          <p14:tracePt t="110503" x="1949450" y="4114800"/>
          <p14:tracePt t="110505" x="1949450" y="4121150"/>
          <p14:tracePt t="110521" x="1949450" y="4133850"/>
          <p14:tracePt t="110539" x="1968500" y="4133850"/>
          <p14:tracePt t="110555" x="2012950" y="4133850"/>
          <p14:tracePt t="110570" x="2044700" y="4114800"/>
          <p14:tracePt t="110588" x="2063750" y="4102100"/>
          <p14:tracePt t="110603" x="2063750" y="4095750"/>
          <p14:tracePt t="110637" x="2063750" y="4089400"/>
          <p14:tracePt t="110721" x="2070100" y="4089400"/>
          <p14:tracePt t="110754" x="2076450" y="4083050"/>
          <p14:tracePt t="110770" x="2082800" y="4083050"/>
          <p14:tracePt t="110837" x="2089150" y="4076700"/>
          <p14:tracePt t="110845" x="2095500" y="4076700"/>
          <p14:tracePt t="110853" x="2108200" y="4076700"/>
          <p14:tracePt t="110871" x="2133600" y="4083050"/>
          <p14:tracePt t="110888" x="2139950" y="4083050"/>
          <p14:tracePt t="110905" x="2146300" y="4083050"/>
          <p14:tracePt t="110922" x="2171700" y="4070350"/>
          <p14:tracePt t="110938" x="2190750" y="4064000"/>
          <p14:tracePt t="110942" x="2203450" y="4057650"/>
          <p14:tracePt t="110954" x="2209800" y="4057650"/>
          <p14:tracePt t="110971" x="2228850" y="4051300"/>
          <p14:tracePt t="110990" x="2241550" y="4051300"/>
          <p14:tracePt t="111071" x="2241550" y="4044950"/>
          <p14:tracePt t="111079" x="2241550" y="4038600"/>
          <p14:tracePt t="111089" x="2241550" y="4032250"/>
          <p14:tracePt t="111105" x="2241550" y="4025900"/>
          <p14:tracePt t="111122" x="2235200" y="4019550"/>
          <p14:tracePt t="111138" x="2228850" y="4019550"/>
          <p14:tracePt t="111155" x="2222500" y="4019550"/>
          <p14:tracePt t="111204" x="2266950" y="4019550"/>
          <p14:tracePt t="111222" x="2393950" y="4019550"/>
          <p14:tracePt t="111237" x="2540000" y="4038600"/>
          <p14:tracePt t="111255" x="2578100" y="4044950"/>
          <p14:tracePt t="114769" x="2571750" y="4044950"/>
          <p14:tracePt t="114779" x="2565400" y="4051300"/>
          <p14:tracePt t="114790" x="2520950" y="4057650"/>
          <p14:tracePt t="114808" x="2514600" y="4057650"/>
          <p14:tracePt t="115268" x="2508250" y="4057650"/>
          <p14:tracePt t="115276" x="2501900" y="4057650"/>
          <p14:tracePt t="115291" x="2451100" y="4038600"/>
          <p14:tracePt t="115308" x="2406650" y="4019550"/>
          <p14:tracePt t="115326" x="2362200" y="4000500"/>
          <p14:tracePt t="115342" x="2330450" y="3987800"/>
          <p14:tracePt t="115392" x="2330450" y="3981450"/>
          <p14:tracePt t="115409" x="2368550" y="3962400"/>
          <p14:tracePt t="115426" x="2387600" y="3956050"/>
          <p14:tracePt t="115444" x="2470150" y="3987800"/>
          <p14:tracePt t="115457" x="2540000" y="4032250"/>
          <p14:tracePt t="115475" x="2508250" y="4025900"/>
          <p14:tracePt t="115492" x="2444750" y="4013200"/>
          <p14:tracePt t="115508" x="2381250" y="4000500"/>
          <p14:tracePt t="115525" x="2368550" y="4000500"/>
          <p14:tracePt t="115559" x="2387600" y="4019550"/>
          <p14:tracePt t="115574" x="2463800" y="4114800"/>
          <p14:tracePt t="115592" x="2520950" y="4191000"/>
          <p14:tracePt t="115607" x="2489200" y="4222750"/>
          <p14:tracePt t="115625" x="2425700" y="4235450"/>
          <p14:tracePt t="115641" x="2349500" y="4235450"/>
          <p14:tracePt t="115658" x="2298700" y="4235450"/>
          <p14:tracePt t="115674" x="2273300" y="4235450"/>
          <p14:tracePt t="115692" x="2266950" y="4235450"/>
          <p14:tracePt t="115708" x="2254250" y="4254500"/>
          <p14:tracePt t="115726" x="2216150" y="4318000"/>
          <p14:tracePt t="115731" x="2197100" y="4337050"/>
          <p14:tracePt t="115741" x="2159000" y="4362450"/>
          <p14:tracePt t="115743" x="2127250" y="4381500"/>
          <p14:tracePt t="115759" x="2012950" y="4400550"/>
          <p14:tracePt t="115777" x="1943100" y="4413250"/>
          <p14:tracePt t="115791" x="1885950" y="4413250"/>
          <p14:tracePt t="115811" x="1854200" y="4413250"/>
          <p14:tracePt t="115829" x="1847850" y="4413250"/>
          <p14:tracePt t="115860" x="1835150" y="4419600"/>
          <p14:tracePt t="115876" x="1828800" y="4432300"/>
          <p14:tracePt t="115891" x="1816100" y="4445000"/>
          <p14:tracePt t="116035" x="1816100" y="4451350"/>
          <p14:tracePt t="116364" x="1828800" y="4451350"/>
          <p14:tracePt t="116370" x="1841500" y="4457700"/>
          <p14:tracePt t="116376" x="1873250" y="4464050"/>
          <p14:tracePt t="116392" x="1911350" y="4470400"/>
          <p14:tracePt t="116410" x="1930400" y="4476750"/>
          <p14:tracePt t="116501" x="1936750" y="4476750"/>
          <p14:tracePt t="116511" x="1943100" y="4483100"/>
          <p14:tracePt t="116515" x="1962150" y="4483100"/>
          <p14:tracePt t="116525" x="1987550" y="4495800"/>
          <p14:tracePt t="116541" x="2006600" y="4495800"/>
          <p14:tracePt t="116612" x="2012950" y="4495800"/>
          <p14:tracePt t="116619" x="2025650" y="4495800"/>
          <p14:tracePt t="116627" x="2038350" y="4495800"/>
          <p14:tracePt t="116641" x="2101850" y="4495800"/>
          <p14:tracePt t="116659" x="2152650" y="4495800"/>
          <p14:tracePt t="116675" x="2209800" y="4495800"/>
          <p14:tracePt t="116692" x="2241550" y="4489450"/>
          <p14:tracePt t="116709" x="2266950" y="4489450"/>
          <p14:tracePt t="116727" x="2279650" y="4483100"/>
          <p14:tracePt t="116742" x="2286000" y="4483100"/>
          <p14:tracePt t="116759" x="2292350" y="4476750"/>
          <p14:tracePt t="116776" x="2305050" y="4464050"/>
          <p14:tracePt t="116792" x="2317750" y="4457700"/>
          <p14:tracePt t="116808" x="2324100" y="4451350"/>
          <p14:tracePt t="116825" x="2336800" y="4445000"/>
          <p14:tracePt t="116828" x="2343150" y="4438650"/>
          <p14:tracePt t="116842" x="2355850" y="4425950"/>
          <p14:tracePt t="116860" x="2362200" y="4413250"/>
          <p14:tracePt t="116875" x="2362200" y="4387850"/>
          <p14:tracePt t="116895" x="2355850" y="4362450"/>
          <p14:tracePt t="116909" x="2349500" y="4343400"/>
          <p14:tracePt t="116925" x="2343150" y="4330700"/>
          <p14:tracePt t="116945" x="2336800" y="4318000"/>
          <p14:tracePt t="116959" x="2317750" y="4298950"/>
          <p14:tracePt t="116976" x="2305050" y="4286250"/>
          <p14:tracePt t="116993" x="2292350" y="4279900"/>
          <p14:tracePt t="117009" x="2260600" y="4267200"/>
          <p14:tracePt t="117026" x="2171700" y="4248150"/>
          <p14:tracePt t="117042" x="2076450" y="4222750"/>
          <p14:tracePt t="117059" x="1987550" y="4197350"/>
          <p14:tracePt t="117076" x="1943100" y="4178300"/>
          <p14:tracePt t="117094" x="1917700" y="4165600"/>
          <p14:tracePt t="117125" x="1905000" y="4165600"/>
          <p14:tracePt t="117142" x="1854200" y="4165600"/>
          <p14:tracePt t="117160" x="1797050" y="4165600"/>
          <p14:tracePt t="117186" x="1739900" y="4171950"/>
          <p14:tracePt t="117192" x="1733550" y="4178300"/>
          <p14:tracePt t="117209" x="1714500" y="4184650"/>
          <p14:tracePt t="117227" x="1708150" y="4184650"/>
          <p14:tracePt t="117259" x="1695450" y="4191000"/>
          <p14:tracePt t="117277" x="1670050" y="4210050"/>
          <p14:tracePt t="117293" x="1619250" y="4241800"/>
          <p14:tracePt t="117311" x="1587500" y="4279900"/>
          <p14:tracePt t="117327" x="1581150" y="4324350"/>
          <p14:tracePt t="117344" x="1600200" y="4375150"/>
          <p14:tracePt t="117359" x="1638300" y="4400550"/>
          <p14:tracePt t="117382" x="1720850" y="4438650"/>
          <p14:tracePt t="117386" x="1752600" y="4451350"/>
          <p14:tracePt t="117392" x="1784350" y="4464050"/>
          <p14:tracePt t="117410" x="1866900" y="4514850"/>
          <p14:tracePt t="117427" x="1892300" y="4546600"/>
          <p14:tracePt t="117444" x="1917700" y="4584700"/>
          <p14:tracePt t="117449" x="1930400" y="4597400"/>
          <p14:tracePt t="117459" x="1936750" y="4610100"/>
          <p14:tracePt t="117479" x="1968500" y="4629150"/>
          <p14:tracePt t="117497" x="2025650" y="4635500"/>
          <p14:tracePt t="117509" x="2044700" y="4635500"/>
          <p14:tracePt t="117527" x="2089150" y="4635500"/>
          <p14:tracePt t="117544" x="2165350" y="4616450"/>
          <p14:tracePt t="117560" x="2197100" y="4603750"/>
          <p14:tracePt t="117577" x="2190750" y="4597400"/>
          <p14:tracePt t="117594" x="2127250" y="4591050"/>
          <p14:tracePt t="117612" x="2101850" y="4591050"/>
          <p14:tracePt t="119910" x="2095500" y="4584700"/>
          <p14:tracePt t="119942" x="2108200" y="4584700"/>
          <p14:tracePt t="119950" x="2120900" y="4578350"/>
          <p14:tracePt t="119961" x="2159000" y="4572000"/>
          <p14:tracePt t="119980" x="2311400" y="4565650"/>
          <p14:tracePt t="119998" x="2374900" y="4559300"/>
          <p14:tracePt t="120012" x="2432050" y="4559300"/>
          <p14:tracePt t="120029" x="2533650" y="4546600"/>
          <p14:tracePt t="120045" x="2654300" y="4527550"/>
          <p14:tracePt t="120063" x="2863850" y="4514850"/>
          <p14:tracePt t="120068" x="2978150" y="4514850"/>
          <p14:tracePt t="120078" x="3048000" y="4514850"/>
          <p14:tracePt t="120096" x="3219450" y="4508500"/>
          <p14:tracePt t="120113" x="3333750" y="4502150"/>
          <p14:tracePt t="120129" x="3397250" y="4502150"/>
          <p14:tracePt t="120146" x="3429000" y="4502150"/>
          <p14:tracePt t="120161" x="3435350" y="4502150"/>
          <p14:tracePt t="120165" x="3441700" y="4502150"/>
          <p14:tracePt t="120183" x="3460750" y="4495800"/>
          <p14:tracePt t="120194" x="3479800" y="4489450"/>
          <p14:tracePt t="120213" x="3511550" y="4483100"/>
          <p14:tracePt t="120228" x="3517900" y="4483100"/>
          <p14:tracePt t="120230" x="3524250" y="4483100"/>
          <p14:tracePt t="120245" x="3543300" y="4476750"/>
          <p14:tracePt t="120262" x="3549650" y="4476750"/>
          <p14:tracePt t="120278" x="3556000" y="4476750"/>
          <p14:tracePt t="120329" x="3562350" y="4470400"/>
          <p14:tracePt t="120345" x="3575050" y="4470400"/>
          <p14:tracePt t="120349" x="3581400" y="4464050"/>
          <p14:tracePt t="120362" x="3587750" y="4464050"/>
          <p14:tracePt t="120380" x="3606800" y="4451350"/>
          <p14:tracePt t="120396" x="3619500" y="4438650"/>
          <p14:tracePt t="120413" x="3632200" y="4425950"/>
          <p14:tracePt t="120428" x="3644900" y="4406900"/>
          <p14:tracePt t="120430" x="3644900" y="4400550"/>
          <p14:tracePt t="120445" x="3651250" y="4400550"/>
          <p14:tracePt t="120481" x="3651250" y="4394200"/>
          <p14:tracePt t="120515" x="3657600" y="4387850"/>
          <p14:tracePt t="120530" x="3663950" y="4375150"/>
          <p14:tracePt t="120546" x="3663950" y="4356100"/>
          <p14:tracePt t="120562" x="3663950" y="4330700"/>
          <p14:tracePt t="120580" x="3657600" y="4292600"/>
          <p14:tracePt t="120595" x="3651250" y="4267200"/>
          <p14:tracePt t="120613" x="3644900" y="4248150"/>
          <p14:tracePt t="120617" x="3638550" y="4241800"/>
          <p14:tracePt t="120628" x="3625850" y="4235450"/>
          <p14:tracePt t="120646" x="3568700" y="4222750"/>
          <p14:tracePt t="120663" x="3403600" y="4203700"/>
          <p14:tracePt t="120680" x="3302000" y="4191000"/>
          <p14:tracePt t="120695" x="3276600" y="4191000"/>
          <p14:tracePt t="120712" x="3270250" y="4191000"/>
          <p14:tracePt t="120755" x="3263900" y="4191000"/>
          <p14:tracePt t="120762" x="3257550" y="4191000"/>
          <p14:tracePt t="120780" x="3175000" y="4203700"/>
          <p14:tracePt t="120796" x="3079750" y="4229100"/>
          <p14:tracePt t="120812" x="3028950" y="4241800"/>
          <p14:tracePt t="120830" x="3022600" y="4248150"/>
          <p14:tracePt t="120863" x="3028950" y="4254500"/>
          <p14:tracePt t="120880" x="3136900" y="4286250"/>
          <p14:tracePt t="120897" x="3314700" y="4330700"/>
          <p14:tracePt t="120912" x="3517900" y="4387850"/>
          <p14:tracePt t="120914" x="3562350" y="4406900"/>
          <p14:tracePt t="120930" x="3568700" y="4438650"/>
          <p14:tracePt t="120946" x="3530600" y="4451350"/>
          <p14:tracePt t="120962" x="3524250" y="4451350"/>
          <p14:tracePt t="121030" x="3530600" y="4451350"/>
          <p14:tracePt t="121038" x="3536950" y="4451350"/>
          <p14:tracePt t="121045" x="3543300" y="4451350"/>
          <p14:tracePt t="121063" x="3562350" y="4451350"/>
          <p14:tracePt t="121112" x="3568700" y="4451350"/>
          <p14:tracePt t="121129" x="3581400" y="4451350"/>
          <p14:tracePt t="121146" x="3587750" y="4445000"/>
          <p14:tracePt t="121249" x="3594100" y="4445000"/>
          <p14:tracePt t="121252" x="3600450" y="4445000"/>
          <p14:tracePt t="121262" x="3619500" y="4438650"/>
          <p14:tracePt t="121280" x="3695700" y="4425950"/>
          <p14:tracePt t="121296" x="3797300" y="4413250"/>
          <p14:tracePt t="121314" x="3860800" y="4413250"/>
          <p14:tracePt t="121331" x="3949700" y="4413250"/>
          <p14:tracePt t="121335" x="4000500" y="4413250"/>
          <p14:tracePt t="121346" x="4025900" y="4413250"/>
          <p14:tracePt t="121363" x="4089400" y="4419600"/>
          <p14:tracePt t="121366" x="4108450" y="4419600"/>
          <p14:tracePt t="121380" x="4146550" y="4425950"/>
          <p14:tracePt t="121397" x="4222750" y="4432300"/>
          <p14:tracePt t="121415" x="4305300" y="4451350"/>
          <p14:tracePt t="121429" x="4406900" y="4476750"/>
          <p14:tracePt t="121447" x="4470400" y="4495800"/>
          <p14:tracePt t="121462" x="4540250" y="4502150"/>
          <p14:tracePt t="121480" x="4572000" y="4508500"/>
          <p14:tracePt t="121498" x="4597400" y="4508500"/>
          <p14:tracePt t="121513" x="4629150" y="4502150"/>
          <p14:tracePt t="121529" x="4660900" y="4495800"/>
          <p14:tracePt t="121546" x="4711700" y="4476750"/>
          <p14:tracePt t="121563" x="4743450" y="4451350"/>
          <p14:tracePt t="121568" x="4749800" y="4445000"/>
          <p14:tracePt t="121579" x="4756150" y="4438650"/>
          <p14:tracePt t="121596" x="4762500" y="4419600"/>
          <p14:tracePt t="121677" x="4762500" y="4413250"/>
          <p14:tracePt t="121687" x="4762500" y="4400550"/>
          <p14:tracePt t="121696" x="4762500" y="4394200"/>
          <p14:tracePt t="121715" x="4762500" y="4381500"/>
          <p14:tracePt t="121731" x="4762500" y="4375150"/>
          <p14:tracePt t="121747" x="4737100" y="4356100"/>
          <p14:tracePt t="121763" x="4730750" y="4349750"/>
          <p14:tracePt t="121765" x="4711700" y="4343400"/>
          <p14:tracePt t="121780" x="4705350" y="4330700"/>
          <p14:tracePt t="121798" x="4699000" y="4324350"/>
          <p14:tracePt t="121813" x="4673600" y="4305300"/>
          <p14:tracePt t="121831" x="4629150" y="4279900"/>
          <p14:tracePt t="121848" x="4552950" y="4267200"/>
          <p14:tracePt t="121863" x="4451350" y="4260850"/>
          <p14:tracePt t="121881" x="4413250" y="4260850"/>
          <p14:tracePt t="121896" x="4400550" y="4260850"/>
          <p14:tracePt t="121940" x="4394200" y="4260850"/>
          <p14:tracePt t="121947" x="4368800" y="4260850"/>
          <p14:tracePt t="121964" x="4311650" y="4267200"/>
          <p14:tracePt t="121981" x="4254500" y="4279900"/>
          <p14:tracePt t="121998" x="4216400" y="4298950"/>
          <p14:tracePt t="122014" x="4197350" y="4324350"/>
          <p14:tracePt t="122031" x="4197350" y="4349750"/>
          <p14:tracePt t="122048" x="4248150" y="4400550"/>
          <p14:tracePt t="122064" x="4318000" y="4445000"/>
          <p14:tracePt t="122081" x="4451350" y="4502150"/>
          <p14:tracePt t="122096" x="4483100" y="4508500"/>
          <p14:tracePt t="122099" x="4527550" y="4514850"/>
          <p14:tracePt t="122114" x="4546600" y="4514850"/>
          <p14:tracePt t="122131" x="4584700" y="4514850"/>
          <p14:tracePt t="122147" x="4610100" y="4514850"/>
          <p14:tracePt t="122163" x="4673600" y="4514850"/>
          <p14:tracePt t="122183" x="4762500" y="4527550"/>
          <p14:tracePt t="122197" x="4813300" y="4527550"/>
          <p14:tracePt t="122213" x="4851400" y="4521200"/>
          <p14:tracePt t="122231" x="4864100" y="4508500"/>
          <p14:tracePt t="122264" x="4864100" y="4495800"/>
          <p14:tracePt t="122280" x="4864100" y="4483100"/>
          <p14:tracePt t="122297" x="4857750" y="4476750"/>
          <p14:tracePt t="122314" x="4838700" y="4457700"/>
          <p14:tracePt t="122331" x="4800600" y="4425950"/>
          <p14:tracePt t="124133" x="4800600" y="4419600"/>
          <p14:tracePt t="124137" x="4794250" y="4413250"/>
          <p14:tracePt t="124148" x="4787900" y="4406900"/>
          <p14:tracePt t="124166" x="4781550" y="4387850"/>
          <p14:tracePt t="124182" x="4775200" y="4387850"/>
          <p14:tracePt t="124216" x="4762500" y="4381500"/>
          <p14:tracePt t="124231" x="4718050" y="4375150"/>
          <p14:tracePt t="124251" x="4648200" y="4375150"/>
          <p14:tracePt t="124254" x="4616450" y="4375150"/>
          <p14:tracePt t="124265" x="4565650" y="4387850"/>
          <p14:tracePt t="124283" x="4445000" y="4419600"/>
          <p14:tracePt t="124298" x="4368800" y="4457700"/>
          <p14:tracePt t="124317" x="4362450" y="4464050"/>
          <p14:tracePt t="124332" x="4349750" y="4470400"/>
          <p14:tracePt t="124349" x="4286250" y="4489450"/>
          <p14:tracePt t="124353" x="4248150" y="4495800"/>
          <p14:tracePt t="124364" x="4197350" y="4502150"/>
          <p14:tracePt t="124383" x="3981450" y="4514850"/>
          <p14:tracePt t="124401" x="3886200" y="4521200"/>
          <p14:tracePt t="124415" x="3860800" y="4527550"/>
          <p14:tracePt t="124420" x="3848100" y="4527550"/>
          <p14:tracePt t="124450" x="3835400" y="4533900"/>
          <p14:tracePt t="124466" x="3759200" y="4559300"/>
          <p14:tracePt t="124483" x="3606800" y="4572000"/>
          <p14:tracePt t="124486" x="3511550" y="4572000"/>
          <p14:tracePt t="124498" x="3403600" y="4572000"/>
          <p14:tracePt t="124518" x="3206750" y="4552950"/>
          <p14:tracePt t="124533" x="3016250" y="4521200"/>
          <p14:tracePt t="124550" x="2933700" y="4495800"/>
          <p14:tracePt t="124565" x="2908300" y="4483100"/>
          <p14:tracePt t="124599" x="2876550" y="4502150"/>
          <p14:tracePt t="124619" x="2749550" y="4578350"/>
          <p14:tracePt t="124632" x="2717800" y="4597400"/>
          <p14:tracePt t="124634" x="2679700" y="4616450"/>
          <p14:tracePt t="124648" x="2660650" y="4622800"/>
          <p14:tracePt t="124666" x="2635250" y="4635500"/>
          <p14:tracePt t="124733" x="2628900" y="4635500"/>
          <p14:tracePt t="124750" x="2622550" y="4654550"/>
          <p14:tracePt t="124766" x="2609850" y="4673600"/>
          <p14:tracePt t="124784" x="2603500" y="4692650"/>
          <p14:tracePt t="124789" x="2590800" y="4711700"/>
          <p14:tracePt t="124799" x="2590800" y="4724400"/>
          <p14:tracePt t="124816" x="2584450" y="4756150"/>
          <p14:tracePt t="124833" x="2578100" y="4794250"/>
          <p14:tracePt t="124851" x="2578100" y="4800600"/>
          <p14:tracePt t="124917" x="2578100" y="4806950"/>
          <p14:tracePt t="124932" x="2578100" y="4819650"/>
          <p14:tracePt t="124950" x="2571750" y="4832350"/>
          <p14:tracePt t="125015" x="2584450" y="4832350"/>
          <p14:tracePt t="125022" x="2597150" y="4832350"/>
          <p14:tracePt t="125032" x="2616200" y="4826000"/>
          <p14:tracePt t="125050" x="2660650" y="4813300"/>
          <p14:tracePt t="125067" x="2673350" y="4806950"/>
          <p14:tracePt t="125087" x="2660650" y="4806950"/>
          <p14:tracePt t="125098" x="2628900" y="4813300"/>
          <p14:tracePt t="125116" x="2622550" y="4813300"/>
          <p14:tracePt t="128722" x="2628900" y="4813300"/>
          <p14:tracePt t="128732" x="2635250" y="4813300"/>
          <p14:tracePt t="128736" x="2673350" y="4813300"/>
          <p14:tracePt t="128753" x="2787650" y="4819650"/>
          <p14:tracePt t="128771" x="2921000" y="4838700"/>
          <p14:tracePt t="128787" x="3035300" y="4851400"/>
          <p14:tracePt t="128792" x="3086100" y="4864100"/>
          <p14:tracePt t="128802" x="3111500" y="4870450"/>
          <p14:tracePt t="128822" x="3143250" y="4876800"/>
          <p14:tracePt t="128836" x="3155950" y="4883150"/>
          <p14:tracePt t="128852" x="3181350" y="4883150"/>
          <p14:tracePt t="128855" x="3194050" y="4883150"/>
          <p14:tracePt t="128869" x="3225800" y="4883150"/>
          <p14:tracePt t="128871" x="3270250" y="4883150"/>
          <p14:tracePt t="128885" x="3302000" y="4883150"/>
          <p14:tracePt t="128905" x="3384550" y="4883150"/>
          <p14:tracePt t="128920" x="3473450" y="4883150"/>
          <p14:tracePt t="128937" x="3556000" y="4883150"/>
          <p14:tracePt t="128952" x="3587750" y="4883150"/>
          <p14:tracePt t="128971" x="3619500" y="4883150"/>
          <p14:tracePt t="128986" x="3644900" y="4883150"/>
          <p14:tracePt t="129019" x="3651250" y="4876800"/>
          <p14:tracePt t="129036" x="3657600" y="4870450"/>
          <p14:tracePt t="129055" x="3683000" y="4857750"/>
          <p14:tracePt t="129069" x="3689350" y="4851400"/>
          <p14:tracePt t="129087" x="3714750" y="4845050"/>
          <p14:tracePt t="129105" x="3746500" y="4832350"/>
          <p14:tracePt t="129120" x="3790950" y="4819650"/>
          <p14:tracePt t="129137" x="3854450" y="4794250"/>
          <p14:tracePt t="129152" x="3905250" y="4762500"/>
          <p14:tracePt t="129170" x="3949700" y="4724400"/>
          <p14:tracePt t="129188" x="3956050" y="4679950"/>
          <p14:tracePt t="129203" x="3956050" y="4648200"/>
          <p14:tracePt t="129220" x="3956050" y="4635500"/>
          <p14:tracePt t="129235" x="3956050" y="4616450"/>
          <p14:tracePt t="129253" x="3956050" y="4610100"/>
          <p14:tracePt t="129270" x="3956050" y="4603750"/>
          <p14:tracePt t="129287" x="3949700" y="4591050"/>
          <p14:tracePt t="129303" x="3949700" y="4584700"/>
          <p14:tracePt t="129306" x="3943350" y="4572000"/>
          <p14:tracePt t="129320" x="3930650" y="4565650"/>
          <p14:tracePt t="129335" x="3924300" y="4552950"/>
          <p14:tracePt t="129354" x="3911600" y="4546600"/>
          <p14:tracePt t="129371" x="3905250" y="4540250"/>
          <p14:tracePt t="129460" x="3898900" y="4540250"/>
          <p14:tracePt t="129468" x="3879850" y="4540250"/>
          <p14:tracePt t="129485" x="3860800" y="4540250"/>
          <p14:tracePt t="129504" x="3854450" y="4540250"/>
          <p14:tracePt t="129622" x="3848100" y="4540250"/>
          <p14:tracePt t="129626" x="3835400" y="4540250"/>
          <p14:tracePt t="129636" x="3803650" y="4540250"/>
          <p14:tracePt t="129654" x="3702050" y="4559300"/>
          <p14:tracePt t="129671" x="3625850" y="4603750"/>
          <p14:tracePt t="129687" x="3549650" y="4660900"/>
          <p14:tracePt t="129703" x="3524250" y="4686300"/>
          <p14:tracePt t="129762" x="3517900" y="4686300"/>
          <p14:tracePt t="129770" x="3486150" y="4692650"/>
          <p14:tracePt t="129788" x="3390900" y="4737100"/>
          <p14:tracePt t="129804" x="3238500" y="4806950"/>
          <p14:tracePt t="129820" x="3105150" y="4864100"/>
          <p14:tracePt t="129837" x="3022600" y="4889500"/>
          <p14:tracePt t="129889" x="3028950" y="4870450"/>
          <p14:tracePt t="129921" x="3009900" y="4876800"/>
          <p14:tracePt t="129937" x="2927350" y="4914900"/>
          <p14:tracePt t="129954" x="2806700" y="4959350"/>
          <p14:tracePt t="129971" x="2736850" y="4991100"/>
          <p14:tracePt t="129988" x="2711450" y="5003800"/>
          <p14:tracePt t="130021" x="2717800" y="5003800"/>
          <p14:tracePt t="130038" x="2736850" y="4997450"/>
          <p14:tracePt t="130054" x="2749550" y="4997450"/>
          <p14:tracePt t="130072" x="2743200" y="4997450"/>
          <p14:tracePt t="130086" x="2660650" y="5067300"/>
          <p14:tracePt t="130103" x="2584450" y="5105400"/>
          <p14:tracePt t="130106" x="2546350" y="5118100"/>
          <p14:tracePt t="130121" x="2527300" y="5130800"/>
          <p14:tracePt t="130126" x="2520950" y="5130800"/>
          <p14:tracePt t="130159" x="2527300" y="5124450"/>
          <p14:tracePt t="130163" x="2533650" y="5118100"/>
          <p14:tracePt t="130171" x="2552700" y="5099050"/>
          <p14:tracePt t="130186" x="2616200" y="5054600"/>
          <p14:tracePt t="130204" x="2667000" y="5048250"/>
          <p14:tracePt t="130221" x="2673350" y="5048250"/>
          <p14:tracePt t="130238" x="2667000" y="5054600"/>
          <p14:tracePt t="130244" x="2654300" y="5067300"/>
          <p14:tracePt t="168476" x="2330450" y="4724400"/>
          <p14:tracePt t="168533" x="2070100" y="4508500"/>
          <p14:tracePt t="168592" x="2127250" y="4533900"/>
          <p14:tracePt t="168625" x="2241550" y="4603750"/>
          <p14:tracePt t="168685" x="2451100" y="4375150"/>
          <p14:tracePt t="168744" x="3060700" y="3378200"/>
          <p14:tracePt t="168776" x="3308350" y="2578100"/>
          <p14:tracePt t="168835" x="3689350" y="1377950"/>
          <p14:tracePt t="168895" x="3879850" y="952500"/>
          <p14:tracePt t="168954" x="3835400" y="1092200"/>
          <p14:tracePt t="169012" x="3949700" y="996950"/>
          <p14:tracePt t="169046" x="3975100" y="965200"/>
          <p14:tracePt t="169105" x="4000500" y="939800"/>
          <p14:tracePt t="169162" x="3943350" y="965200"/>
          <p14:tracePt t="169222" x="3416300" y="1104900"/>
          <p14:tracePt t="169283" x="3111500" y="1092200"/>
          <p14:tracePt t="169341" x="3054350" y="1181100"/>
          <p14:tracePt t="169403" x="3067050" y="1282700"/>
          <p14:tracePt t="169432" x="3067050" y="1377950"/>
          <p14:tracePt t="169490" x="3181350" y="1574800"/>
          <p14:tracePt t="169552" x="3581400" y="1555750"/>
          <p14:tracePt t="169618" x="3784600" y="1473200"/>
          <p14:tracePt t="169677" x="3822700" y="1473200"/>
          <p14:tracePt t="169741" x="3810000" y="1365250"/>
          <p14:tracePt t="169808" x="3784600" y="1295400"/>
          <p14:tracePt t="169868" x="3714750" y="1289050"/>
          <p14:tracePt t="169930" x="3663950" y="1282700"/>
          <p14:tracePt t="170151" x="3600450" y="1263650"/>
          <p14:tracePt t="170214" x="3594100" y="1263650"/>
          <p14:tracePt t="175302" x="3441700" y="1244600"/>
          <p14:tracePt t="175345" x="3340100" y="1162050"/>
          <p14:tracePt t="175422" x="3086100" y="1136650"/>
          <p14:tracePt t="179499" x="2965450" y="1174750"/>
          <p14:tracePt t="179587" x="2794000" y="1143000"/>
          <p14:tracePt t="18017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93691" y="1"/>
            <a:ext cx="9692296" cy="504000"/>
          </a:xfrm>
        </p:spPr>
        <p:txBody>
          <a:bodyPr/>
          <a:lstStyle/>
          <a:p>
            <a:r>
              <a:rPr lang="sv-SE" sz="3200" dirty="0"/>
              <a:t>”Bevis-verser”: </a:t>
            </a:r>
            <a:r>
              <a:rPr lang="sv-SE" dirty="0"/>
              <a:t>Lasarus &amp; den rike mannen </a:t>
            </a:r>
            <a:r>
              <a:rPr lang="sv-SE" sz="2000" dirty="0"/>
              <a:t>(Luk 16:19-31)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06142F5-DE4D-40B1-B0F0-CFC082346F9A}"/>
              </a:ext>
            </a:extLst>
          </p:cNvPr>
          <p:cNvSpPr/>
          <p:nvPr/>
        </p:nvSpPr>
        <p:spPr>
          <a:xfrm>
            <a:off x="452176" y="6462790"/>
            <a:ext cx="12192000" cy="369332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endParaRPr lang="sv-S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ADB87F90-988C-476F-987D-434506BB127C}"/>
                  </a:ext>
                </a:extLst>
              </p14:cNvPr>
              <p14:cNvContentPartPr/>
              <p14:nvPr/>
            </p14:nvContentPartPr>
            <p14:xfrm>
              <a:off x="2446697" y="8168040"/>
              <a:ext cx="360" cy="36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ADB87F90-988C-476F-987D-434506BB12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37697" y="815904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Bildobjekt 5">
            <a:extLst>
              <a:ext uri="{FF2B5EF4-FFF2-40B4-BE49-F238E27FC236}">
                <a16:creationId xmlns:a16="http://schemas.microsoft.com/office/drawing/2014/main" id="{DD89E361-0CA8-4E24-912A-19E2F45FDD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39176" y="3015062"/>
            <a:ext cx="5013071" cy="3780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815E12A-1860-D8FF-5B12-BA7ABED409D2}"/>
              </a:ext>
            </a:extLst>
          </p:cNvPr>
          <p:cNvSpPr txBox="1"/>
          <p:nvPr/>
        </p:nvSpPr>
        <p:spPr>
          <a:xfrm>
            <a:off x="0" y="505059"/>
            <a:ext cx="12192000" cy="6432530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Jesus talar till fariseer och präster som inte trodde på helvetet =&gt; De hade inte förstått den traditionella tolkningen.</a:t>
            </a:r>
            <a:endParaRPr lang="sv" sz="1600">
              <a:solidFill>
                <a:srgbClr val="000000"/>
              </a:solidFill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sv" b="1" i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 rike mannen är prästerna själva</a:t>
            </a:r>
            <a:endParaRPr lang="sv"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Mannen var </a:t>
            </a:r>
            <a:r>
              <a:rPr lang="sv" sz="160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rik man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=&gt; Jesus kritiserade just prästerna för att älska pengar </a:t>
            </a:r>
            <a:r>
              <a:rPr lang="sv" sz="12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(v.14)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så de förstod vem Han talade om.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Mannen </a:t>
            </a:r>
            <a:r>
              <a:rPr lang="sv-SE" sz="1600" dirty="0">
                <a:solidFill>
                  <a:srgbClr val="C00000"/>
                </a:solidFill>
              </a:rPr>
              <a:t>gick klädd i purpur </a:t>
            </a:r>
            <a:r>
              <a:rPr lang="sv-SE" sz="1600" dirty="0"/>
              <a:t>[som höga män]</a:t>
            </a:r>
            <a:r>
              <a:rPr lang="sv-SE" sz="1600" dirty="0">
                <a:solidFill>
                  <a:srgbClr val="C00000"/>
                </a:solidFill>
              </a:rPr>
              <a:t> och fint linne</a:t>
            </a:r>
            <a:r>
              <a:rPr lang="sv-SE" sz="1600" dirty="0"/>
              <a:t> [som 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präster]. Prästerna hade en dubbel roll och var också ledare.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Mannens rop </a:t>
            </a:r>
            <a:r>
              <a:rPr lang="sv" sz="160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Fader Abraham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var ett favorituttryck bland prästerna.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Mannen sa </a:t>
            </a:r>
            <a:r>
              <a:rPr lang="sv-SE" sz="1600" dirty="0">
                <a:solidFill>
                  <a:srgbClr val="C00000"/>
                </a:solidFill>
              </a:rPr>
              <a:t>jag har fem bröder</a:t>
            </a:r>
            <a:r>
              <a:rPr lang="sv-SE" sz="1600" dirty="0"/>
              <a:t> eftersom p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rästernas stamfader Levi hade fem bröder med samma mamma Lea.</a:t>
            </a:r>
          </a:p>
          <a:p>
            <a:pPr>
              <a:spcBef>
                <a:spcPts val="1000"/>
              </a:spcBef>
            </a:pPr>
            <a:r>
              <a:rPr lang="sv" b="1" i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Lasarus är Jesus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”Lasarus” 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är den grekiska formen av Eleasar som liksom Jesus fick överta översteprästerskapet från sina bröder </a:t>
            </a:r>
            <a:r>
              <a:rPr lang="sv" sz="12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(3 Mos 10:1-7)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Lasarus var </a:t>
            </a:r>
            <a:r>
              <a:rPr lang="sv" sz="160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full av sår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eftersom Jesus bär våra sjukdomar.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Hundarna </a:t>
            </a:r>
            <a:r>
              <a:rPr lang="sv-SE" sz="1600" dirty="0">
                <a:solidFill>
                  <a:srgbClr val="C00000"/>
                </a:solidFill>
              </a:rPr>
              <a:t>slickade Lasarus sår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motsvarar hedningarna som också får ta del av Jesu offer.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Vid 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Lasarus död förs han </a:t>
            </a:r>
            <a:r>
              <a:rPr lang="sv" sz="160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till Abrahams sköte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" sz="12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(1917)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Jesus är ju den </a:t>
            </a:r>
            <a:r>
              <a:rPr lang="sv" sz="160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Abrahams säd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" sz="12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(1 Mos 22:18)</a:t>
            </a:r>
            <a:r>
              <a:rPr lang="sv" sz="12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" sz="16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genom vilken alla folk ska bli välsignade</a:t>
            </a: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000"/>
              </a:spcBef>
            </a:pPr>
            <a:r>
              <a:rPr lang="sv" b="1" i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 rike mannens dog och plågades </a:t>
            </a:r>
            <a:r>
              <a:rPr lang="sv" b="1" i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dödsriket</a:t>
            </a:r>
            <a:r>
              <a:rPr lang="sv" b="1" i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[inte helvetet!!!]</a:t>
            </a:r>
          </a:p>
          <a:p>
            <a:pPr marL="176213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Prästerna associerade till Jes 28:14-15: </a:t>
            </a:r>
            <a:r>
              <a:rPr lang="sv-S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 hånare som härskar över folket här i Jerusalem… har ingått en pakt med </a:t>
            </a:r>
            <a:r>
              <a:rPr lang="sv-SE" sz="1600" i="1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dödsriket</a:t>
            </a:r>
            <a:r>
              <a:rPr lang="sv-S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sv-S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själva är härskarna och pakten hade de med den romerska statsmakten, bl.a. för att få Jesus korsfäst.</a:t>
            </a:r>
          </a:p>
          <a:p>
            <a:pPr marL="176213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" sz="16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Jesaja profeterade också om att pakten </a:t>
            </a:r>
            <a:r>
              <a:rPr lang="sv-SE" sz="16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 ska bestå</a:t>
            </a:r>
            <a:r>
              <a:rPr lang="sv-SE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(v.18)</a:t>
            </a:r>
            <a:r>
              <a:rPr lang="sv-SE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vilket uppfylldes år 70 när Rom förstörde templet och prästerskapet upplöstes.</a:t>
            </a:r>
          </a:p>
          <a:p>
            <a:pPr marL="176213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Mannens rop till Abraham: </a:t>
            </a:r>
            <a:r>
              <a:rPr lang="sv-SE" sz="1600" dirty="0">
                <a:solidFill>
                  <a:srgbClr val="C00000"/>
                </a:solidFill>
              </a:rPr>
              <a:t>Förbarma dig över mig… för jag plågas i den här </a:t>
            </a:r>
            <a:r>
              <a:rPr lang="sv-SE" sz="1600" i="1" u="sng" dirty="0">
                <a:solidFill>
                  <a:srgbClr val="C00000"/>
                </a:solidFill>
              </a:rPr>
              <a:t>elden</a:t>
            </a:r>
            <a:r>
              <a:rPr lang="sv-SE" sz="1600" i="1" u="sng" dirty="0"/>
              <a:t> [Guds straff]</a:t>
            </a:r>
            <a:r>
              <a:rPr lang="sv-SE" sz="1600" dirty="0"/>
              <a:t> visar prästernas förtvivlan över situationen.</a:t>
            </a:r>
            <a:endParaRPr lang="sv-S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När mannen ville varna sina bröder eftersom han trodde att </a:t>
            </a:r>
            <a:r>
              <a:rPr lang="sv-SE" sz="1600" dirty="0">
                <a:solidFill>
                  <a:srgbClr val="C00000"/>
                </a:solidFill>
              </a:rPr>
              <a:t>om någon kommer från de döda omvänder de sig </a:t>
            </a:r>
            <a:r>
              <a:rPr lang="sv-SE" sz="1600" dirty="0"/>
              <a:t>så svarar Abraham: </a:t>
            </a:r>
            <a:r>
              <a:rPr lang="sv-SE" sz="1600" dirty="0">
                <a:solidFill>
                  <a:srgbClr val="C00000"/>
                </a:solidFill>
              </a:rPr>
              <a:t>Lyssnar de inte till Mose och profeterna, så låter de sig inte övertygas ens om någon uppstår från de döda. </a:t>
            </a:r>
            <a:r>
              <a:rPr lang="sv-SE" sz="1600" dirty="0">
                <a:sym typeface="Wingdings" panose="05000000000000000000" pitchFamily="2" charset="2"/>
              </a:rPr>
              <a:t>Prästerna har misskött Gamla förbundet och kommer också att missköta det Nya.</a:t>
            </a:r>
          </a:p>
          <a:p>
            <a:pPr>
              <a:spcBef>
                <a:spcPts val="1000"/>
              </a:spcBef>
            </a:pPr>
            <a:r>
              <a:rPr lang="sv-SE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sv-SE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iknelsen profeterar om hur prästerskapet förpassas till graven eftersom det är ovilligt att acceptera Jesus och det Nya förbundet.</a:t>
            </a:r>
            <a:br>
              <a:rPr lang="sv-SE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Utan helvetesglasögon blir varje detalj i liknelsen begriplig.</a:t>
            </a:r>
            <a:endParaRPr lang="LID4096" sz="160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5ACFFF-084C-D2C5-8EB9-BA050502D011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526144"/>
      </p:ext>
    </p:extLst>
  </p:cSld>
  <p:clrMapOvr>
    <a:masterClrMapping/>
  </p:clrMapOvr>
  <p:transition advTm="4228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082 0.1335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556" x="4768850" y="1022350"/>
          <p14:tracePt t="565" x="4781550" y="1035050"/>
          <p14:tracePt t="569" x="4806950" y="1054100"/>
          <p14:tracePt t="583" x="4845050" y="1073150"/>
          <p14:tracePt t="600" x="4902200" y="1098550"/>
          <p14:tracePt t="617" x="4933950" y="1111250"/>
          <p14:tracePt t="621" x="4946650" y="1111250"/>
          <p14:tracePt t="667" x="4959350" y="1111250"/>
          <p14:tracePt t="684" x="4978400" y="1111250"/>
          <p14:tracePt t="699" x="4997450" y="1123950"/>
          <p14:tracePt t="717" x="5016500" y="1130300"/>
          <p14:tracePt t="6500" x="5003800" y="1117600"/>
          <p14:tracePt t="6510" x="4984750" y="1104900"/>
          <p14:tracePt t="6521" x="4972050" y="1085850"/>
          <p14:tracePt t="6539" x="4933950" y="1047750"/>
          <p14:tracePt t="6556" x="4921250" y="1041400"/>
          <p14:tracePt t="6560" x="4914900" y="1028700"/>
          <p14:tracePt t="6571" x="4908550" y="1016000"/>
          <p14:tracePt t="6572" x="4902200" y="996950"/>
          <p14:tracePt t="6589" x="4889500" y="965200"/>
          <p14:tracePt t="6606" x="4870450" y="927100"/>
          <p14:tracePt t="6624" x="4832350" y="857250"/>
          <p14:tracePt t="6638" x="4800600" y="774700"/>
          <p14:tracePt t="6655" x="4756150" y="660400"/>
          <p14:tracePt t="6672" x="4724400" y="577850"/>
          <p14:tracePt t="6689" x="4673600" y="488950"/>
          <p14:tracePt t="6705" x="4635500" y="438150"/>
          <p14:tracePt t="6722" x="4622800" y="419100"/>
          <p14:tracePt t="6738" x="4616450" y="406400"/>
          <p14:tracePt t="6755" x="4616450" y="400050"/>
          <p14:tracePt t="6831" x="4616450" y="406400"/>
          <p14:tracePt t="6840" x="4616450" y="412750"/>
          <p14:tracePt t="6856" x="4635500" y="476250"/>
          <p14:tracePt t="6871" x="4686300" y="539750"/>
          <p14:tracePt t="6887" x="4762500" y="590550"/>
          <p14:tracePt t="6904" x="4832350" y="615950"/>
          <p14:tracePt t="6921" x="4914900" y="628650"/>
          <p14:tracePt t="6938" x="4997450" y="628650"/>
          <p14:tracePt t="6955" x="5054600" y="603250"/>
          <p14:tracePt t="6972" x="5111750" y="577850"/>
          <p14:tracePt t="6988" x="5156200" y="546100"/>
          <p14:tracePt t="7005" x="5187950" y="501650"/>
          <p14:tracePt t="7022" x="5219700" y="444500"/>
          <p14:tracePt t="7038" x="5232400" y="406400"/>
          <p14:tracePt t="7057" x="5232400" y="361950"/>
          <p14:tracePt t="7072" x="5219700" y="323850"/>
          <p14:tracePt t="7090" x="5194300" y="279400"/>
          <p14:tracePt t="7106" x="5175250" y="254000"/>
          <p14:tracePt t="7121" x="5143500" y="228600"/>
          <p14:tracePt t="7138" x="5105400" y="203200"/>
          <p14:tracePt t="7155" x="5054600" y="177800"/>
          <p14:tracePt t="7172" x="4991100" y="152400"/>
          <p14:tracePt t="7188" x="4927600" y="139700"/>
          <p14:tracePt t="7205" x="4864100" y="127000"/>
          <p14:tracePt t="7221" x="4806950" y="120650"/>
          <p14:tracePt t="7239" x="4768850" y="107950"/>
          <p14:tracePt t="7257" x="4679950" y="57150"/>
          <p14:tracePt t="7273" x="4603750" y="25400"/>
          <p14:tracePt t="7288" x="4546600" y="12700"/>
          <p14:tracePt t="7405" x="4260850" y="12700"/>
          <p14:tracePt t="7422" x="4178300" y="38100"/>
          <p14:tracePt t="7439" x="4102100" y="63500"/>
          <p14:tracePt t="7456" x="4032250" y="88900"/>
          <p14:tracePt t="7460" x="4019550" y="95250"/>
          <p14:tracePt t="7472" x="4000500" y="101600"/>
          <p14:tracePt t="7488" x="3994150" y="114300"/>
          <p14:tracePt t="7505" x="3987800" y="133350"/>
          <p14:tracePt t="7507" x="3987800" y="146050"/>
          <p14:tracePt t="7522" x="3994150" y="177800"/>
          <p14:tracePt t="7540" x="4013200" y="203200"/>
          <p14:tracePt t="7556" x="4044950" y="241300"/>
          <p14:tracePt t="7571" x="4070350" y="260350"/>
          <p14:tracePt t="7589" x="4095750" y="285750"/>
          <p14:tracePt t="7605" x="4108450" y="292100"/>
          <p14:tracePt t="7622" x="4114800" y="292100"/>
          <p14:tracePt t="7639" x="4114800" y="298450"/>
          <p14:tracePt t="7655" x="4121150" y="304800"/>
          <p14:tracePt t="7671" x="4127500" y="311150"/>
          <p14:tracePt t="7688" x="4152900" y="317500"/>
          <p14:tracePt t="7705" x="4171950" y="323850"/>
          <p14:tracePt t="7722" x="4197350" y="336550"/>
          <p14:tracePt t="7739" x="4248150" y="355600"/>
          <p14:tracePt t="7755" x="4273550" y="361950"/>
          <p14:tracePt t="7772" x="4311650" y="368300"/>
          <p14:tracePt t="7789" x="4356100" y="381000"/>
          <p14:tracePt t="7805" x="4394200" y="387350"/>
          <p14:tracePt t="7822" x="4413250" y="387350"/>
          <p14:tracePt t="7838" x="4425950" y="387350"/>
          <p14:tracePt t="7856" x="4425950" y="393700"/>
          <p14:tracePt t="7872" x="4438650" y="393700"/>
          <p14:tracePt t="7888" x="4464050" y="393700"/>
          <p14:tracePt t="7906" x="4508500" y="393700"/>
          <p14:tracePt t="7923" x="4578350" y="400050"/>
          <p14:tracePt t="7939" x="4654550" y="419100"/>
          <p14:tracePt t="7956" x="4756150" y="444500"/>
          <p14:tracePt t="7972" x="4838700" y="469900"/>
          <p14:tracePt t="7989" x="4933950" y="495300"/>
          <p14:tracePt t="8005" x="5048250" y="508000"/>
          <p14:tracePt t="8023" x="5124450" y="520700"/>
          <p14:tracePt t="8039" x="5226050" y="533400"/>
          <p14:tracePt t="8057" x="5302250" y="552450"/>
          <p14:tracePt t="8073" x="5384800" y="571500"/>
          <p14:tracePt t="8089" x="5467350" y="590550"/>
          <p14:tracePt t="8106" x="5549900" y="596900"/>
          <p14:tracePt t="8123" x="5626100" y="596900"/>
          <p14:tracePt t="8139" x="5689600" y="577850"/>
          <p14:tracePt t="8156" x="5721350" y="558800"/>
          <p14:tracePt t="8174" x="5759450" y="539750"/>
          <p14:tracePt t="8190" x="5778500" y="514350"/>
          <p14:tracePt t="8207" x="5784850" y="495300"/>
          <p14:tracePt t="8223" x="5784850" y="476250"/>
          <p14:tracePt t="8240" x="5784850" y="444500"/>
          <p14:tracePt t="8257" x="5784850" y="425450"/>
          <p14:tracePt t="8273" x="5765800" y="381000"/>
          <p14:tracePt t="8289" x="5708650" y="336550"/>
          <p14:tracePt t="8306" x="5651500" y="298450"/>
          <p14:tracePt t="8323" x="5575300" y="260350"/>
          <p14:tracePt t="8339" x="5499100" y="241300"/>
          <p14:tracePt t="8356" x="5416550" y="222250"/>
          <p14:tracePt t="8374" x="5334000" y="203200"/>
          <p14:tracePt t="8378" x="5283200" y="190500"/>
          <p14:tracePt t="8388" x="5232400" y="184150"/>
          <p14:tracePt t="8407" x="5130800" y="177800"/>
          <p14:tracePt t="8424" x="5029200" y="171450"/>
          <p14:tracePt t="8441" x="4927600" y="171450"/>
          <p14:tracePt t="8457" x="4876800" y="171450"/>
          <p14:tracePt t="8473" x="4838700" y="171450"/>
          <p14:tracePt t="8490" x="4813300" y="171450"/>
          <p14:tracePt t="8507" x="4787900" y="171450"/>
          <p14:tracePt t="8523" x="4749800" y="177800"/>
          <p14:tracePt t="8540" x="4711700" y="203200"/>
          <p14:tracePt t="8557" x="4673600" y="228600"/>
          <p14:tracePt t="8561" x="4660900" y="241300"/>
          <p14:tracePt t="8572" x="4635500" y="260350"/>
          <p14:tracePt t="8590" x="4610100" y="279400"/>
          <p14:tracePt t="8607" x="4597400" y="292100"/>
          <p14:tracePt t="8623" x="4591050" y="298450"/>
          <p14:tracePt t="8639" x="4591050" y="304800"/>
          <p14:tracePt t="8657" x="4591050" y="317500"/>
          <p14:tracePt t="8661" x="4591050" y="323850"/>
          <p14:tracePt t="8673" x="4591050" y="330200"/>
          <p14:tracePt t="8691" x="4591050" y="336550"/>
          <p14:tracePt t="8708" x="4591050" y="342900"/>
          <p14:tracePt t="31972" x="4591050" y="336550"/>
          <p14:tracePt t="31981" x="4597400" y="336550"/>
          <p14:tracePt t="31991" x="4603750" y="336550"/>
          <p14:tracePt t="32012" x="4635500" y="330200"/>
          <p14:tracePt t="32028" x="4629150" y="330200"/>
          <p14:tracePt t="32043" x="4591050" y="342900"/>
          <p14:tracePt t="32060" x="4559300" y="368300"/>
          <p14:tracePt t="32076" x="4552950" y="381000"/>
          <p14:tracePt t="32093" x="4552950" y="393700"/>
          <p14:tracePt t="32110" x="4559300" y="419100"/>
          <p14:tracePt t="32127" x="4552950" y="444500"/>
          <p14:tracePt t="32143" x="4527550" y="476250"/>
          <p14:tracePt t="32160" x="4489450" y="514350"/>
          <p14:tracePt t="32162" x="4476750" y="533400"/>
          <p14:tracePt t="32175" x="4470400" y="552450"/>
          <p14:tracePt t="32194" x="4464050" y="590550"/>
          <p14:tracePt t="32209" x="4470400" y="615950"/>
          <p14:tracePt t="32225" x="4483100" y="628650"/>
          <p14:tracePt t="32242" x="4483100" y="641350"/>
          <p14:tracePt t="32246" x="4483100" y="654050"/>
          <p14:tracePt t="32260" x="4483100" y="679450"/>
          <p14:tracePt t="32275" x="4464050" y="723900"/>
          <p14:tracePt t="32293" x="4432300" y="781050"/>
          <p14:tracePt t="32310" x="4413250" y="819150"/>
          <p14:tracePt t="32326" x="4394200" y="844550"/>
          <p14:tracePt t="32343" x="4387850" y="857250"/>
          <p14:tracePt t="32360" x="4381500" y="863600"/>
          <p14:tracePt t="32377" x="4375150" y="876300"/>
          <p14:tracePt t="32393" x="4362450" y="895350"/>
          <p14:tracePt t="32410" x="4356100" y="927100"/>
          <p14:tracePt t="32426" x="4343400" y="958850"/>
          <p14:tracePt t="32446" x="4330700" y="984250"/>
          <p14:tracePt t="32536" x="4324350" y="990600"/>
          <p14:tracePt t="32544" x="4305300" y="1003300"/>
          <p14:tracePt t="32560" x="4279900" y="1022350"/>
          <p14:tracePt t="32577" x="4248150" y="1035050"/>
          <p14:tracePt t="32593" x="4222750" y="1041400"/>
          <p14:tracePt t="32610" x="4216400" y="1041400"/>
          <p14:tracePt t="32644" x="4203700" y="1041400"/>
          <p14:tracePt t="32660" x="4165600" y="1035050"/>
          <p14:tracePt t="32665" x="4140200" y="1028700"/>
          <p14:tracePt t="32675" x="4114800" y="1028700"/>
          <p14:tracePt t="32678" x="4089400" y="1028700"/>
          <p14:tracePt t="32694" x="4070350" y="1028700"/>
          <p14:tracePt t="32749" x="4076700" y="1028700"/>
          <p14:tracePt t="32757" x="4083050" y="1022350"/>
          <p14:tracePt t="32776" x="4114800" y="1009650"/>
          <p14:tracePt t="32794" x="4152900" y="990600"/>
          <p14:tracePt t="32810" x="4184650" y="984250"/>
          <p14:tracePt t="32827" x="4210050" y="984250"/>
          <p14:tracePt t="32844" x="4248150" y="984250"/>
          <p14:tracePt t="32862" x="4298950" y="996950"/>
          <p14:tracePt t="32878" x="4337050" y="1003300"/>
          <p14:tracePt t="32894" x="4356100" y="1003300"/>
          <p14:tracePt t="32911" x="4381500" y="1003300"/>
          <p14:tracePt t="32927" x="4413250" y="990600"/>
          <p14:tracePt t="32944" x="4432300" y="977900"/>
          <p14:tracePt t="32960" x="4457700" y="971550"/>
          <p14:tracePt t="32977" x="4457700" y="965200"/>
          <p14:tracePt t="33436" x="4451350" y="965200"/>
          <p14:tracePt t="33444" x="4445000" y="965200"/>
          <p14:tracePt t="33505" x="4451350" y="965200"/>
          <p14:tracePt t="33512" x="4457700" y="965200"/>
          <p14:tracePt t="33528" x="4470400" y="958850"/>
          <p14:tracePt t="33659" x="4476750" y="958850"/>
          <p14:tracePt t="33667" x="4483100" y="952500"/>
          <p14:tracePt t="33678" x="4502150" y="952500"/>
          <p14:tracePt t="33695" x="4552950" y="946150"/>
          <p14:tracePt t="33711" x="4584700" y="939800"/>
          <p14:tracePt t="33728" x="4616450" y="939800"/>
          <p14:tracePt t="33732" x="4622800" y="939800"/>
          <p14:tracePt t="33743" x="4629150" y="933450"/>
          <p14:tracePt t="33761" x="4667250" y="927100"/>
          <p14:tracePt t="33780" x="4724400" y="914400"/>
          <p14:tracePt t="33796" x="4781550" y="901700"/>
          <p14:tracePt t="33810" x="4851400" y="882650"/>
          <p14:tracePt t="33828" x="4927600" y="857250"/>
          <p14:tracePt t="33845" x="4997450" y="819150"/>
          <p14:tracePt t="33861" x="5010150" y="806450"/>
          <p14:tracePt t="33878" x="5010150" y="800100"/>
          <p14:tracePt t="33894" x="5010150" y="787400"/>
          <p14:tracePt t="33912" x="4997450" y="749300"/>
          <p14:tracePt t="33928" x="4965700" y="698500"/>
          <p14:tracePt t="33946" x="4940300" y="647700"/>
          <p14:tracePt t="33964" x="4927600" y="628650"/>
          <p14:tracePt t="33990" x="4921250" y="628650"/>
          <p14:tracePt t="33998" x="4914900" y="622300"/>
          <p14:tracePt t="34011" x="4883150" y="622300"/>
          <p14:tracePt t="34028" x="4781550" y="603250"/>
          <p14:tracePt t="34044" x="4724400" y="590550"/>
          <p14:tracePt t="34063" x="4673600" y="565150"/>
          <p14:tracePt t="34077" x="4610100" y="514350"/>
          <p14:tracePt t="34094" x="4533900" y="476250"/>
          <p14:tracePt t="34112" x="4451350" y="469900"/>
          <p14:tracePt t="34128" x="4362450" y="463550"/>
          <p14:tracePt t="34145" x="4298950" y="463550"/>
          <p14:tracePt t="34161" x="4273550" y="469900"/>
          <p14:tracePt t="34211" x="4267200" y="469900"/>
          <p14:tracePt t="34228" x="4222750" y="514350"/>
          <p14:tracePt t="34246" x="4171950" y="565150"/>
          <p14:tracePt t="34261" x="4127500" y="603250"/>
          <p14:tracePt t="34278" x="4095750" y="641350"/>
          <p14:tracePt t="34295" x="4095750" y="666750"/>
          <p14:tracePt t="34314" x="4108450" y="679450"/>
          <p14:tracePt t="34319" x="4133850" y="698500"/>
          <p14:tracePt t="34327" x="4159250" y="717550"/>
          <p14:tracePt t="34345" x="4241800" y="749300"/>
          <p14:tracePt t="34362" x="4362450" y="781050"/>
          <p14:tracePt t="34378" x="4489450" y="806450"/>
          <p14:tracePt t="34383" x="4546600" y="825500"/>
          <p14:tracePt t="34394" x="4565650" y="838200"/>
          <p14:tracePt t="34412" x="4591050" y="857250"/>
          <p14:tracePt t="34429" x="4610100" y="869950"/>
          <p14:tracePt t="34432" x="4616450" y="876300"/>
          <p14:tracePt t="34444" x="4622800" y="876300"/>
          <p14:tracePt t="34465" x="4641850" y="876300"/>
          <p14:tracePt t="34478" x="4679950" y="863600"/>
          <p14:tracePt t="34495" x="4749800" y="844550"/>
          <p14:tracePt t="34511" x="4819650" y="838200"/>
          <p14:tracePt t="34528" x="4845050" y="838200"/>
          <p14:tracePt t="34562" x="4851400" y="838200"/>
          <p14:tracePt t="34612" x="4851400" y="831850"/>
          <p14:tracePt t="34628" x="4864100" y="800100"/>
          <p14:tracePt t="34645" x="4876800" y="755650"/>
          <p14:tracePt t="34661" x="4876800" y="749300"/>
          <p14:tracePt t="34695" x="4876800" y="762000"/>
          <p14:tracePt t="34713" x="4851400" y="831850"/>
          <p14:tracePt t="34729" x="4845050" y="850900"/>
          <p14:tracePt t="34745" x="4845050" y="857250"/>
          <p14:tracePt t="34807" x="4851400" y="850900"/>
          <p14:tracePt t="34815" x="4857750" y="844550"/>
          <p14:tracePt t="34829" x="4876800" y="838200"/>
          <p14:tracePt t="34846" x="4883150" y="831850"/>
          <p14:tracePt t="34943" x="4889500" y="831850"/>
          <p14:tracePt t="34951" x="4895850" y="831850"/>
          <p14:tracePt t="34961" x="4902200" y="831850"/>
          <p14:tracePt t="35104" x="4908550" y="831850"/>
          <p14:tracePt t="53085" x="4902200" y="831850"/>
          <p14:tracePt t="53094" x="4876800" y="825500"/>
          <p14:tracePt t="53102" x="4832350" y="819150"/>
          <p14:tracePt t="53111" x="4813300" y="819150"/>
          <p14:tracePt t="53128" x="4806950" y="819150"/>
          <p14:tracePt t="53327" x="4800600" y="819150"/>
          <p14:tracePt t="53333" x="4794250" y="825500"/>
          <p14:tracePt t="53343" x="4775200" y="850900"/>
          <p14:tracePt t="53361" x="4699000" y="901700"/>
          <p14:tracePt t="53379" x="4521200" y="965200"/>
          <p14:tracePt t="53382" x="4387850" y="977900"/>
          <p14:tracePt t="53394" x="4241800" y="990600"/>
          <p14:tracePt t="53412" x="3968750" y="1016000"/>
          <p14:tracePt t="53428" x="3683000" y="1085850"/>
          <p14:tracePt t="53447" x="3562350" y="1136650"/>
          <p14:tracePt t="53461" x="3422650" y="1206500"/>
          <p14:tracePt t="53478" x="3263900" y="1263650"/>
          <p14:tracePt t="53494" x="3041650" y="1333500"/>
          <p14:tracePt t="53512" x="2832100" y="1371600"/>
          <p14:tracePt t="53528" x="2654300" y="1371600"/>
          <p14:tracePt t="53544" x="2597150" y="1371600"/>
          <p14:tracePt t="53562" x="2590800" y="1371600"/>
          <p14:tracePt t="53609" x="2578100" y="1371600"/>
          <p14:tracePt t="53616" x="2565400" y="1371600"/>
          <p14:tracePt t="53628" x="2533650" y="1377950"/>
          <p14:tracePt t="53645" x="2393950" y="1397000"/>
          <p14:tracePt t="53661" x="2247900" y="1422400"/>
          <p14:tracePt t="53678" x="2178050" y="1441450"/>
          <p14:tracePt t="53682" x="2171700" y="1441450"/>
          <p14:tracePt t="53730" x="2165350" y="1441450"/>
          <p14:tracePt t="53744" x="2139950" y="1454150"/>
          <p14:tracePt t="53761" x="2082800" y="1485900"/>
          <p14:tracePt t="53779" x="2038350" y="1504950"/>
          <p14:tracePt t="53783" x="2025650" y="1517650"/>
          <p14:tracePt t="53796" x="2019300" y="1530350"/>
          <p14:tracePt t="53861" x="2032000" y="1517650"/>
          <p14:tracePt t="53878" x="2057400" y="1504950"/>
          <p14:tracePt t="53894" x="2063750" y="1498600"/>
          <p14:tracePt t="53994" x="2070100" y="1498600"/>
          <p14:tracePt t="54003" x="2082800" y="1492250"/>
          <p14:tracePt t="54011" x="2089150" y="1492250"/>
          <p14:tracePt t="54028" x="2101850" y="1492250"/>
          <p14:tracePt t="54045" x="2101850" y="1485900"/>
          <p14:tracePt t="54101" x="2101850" y="1492250"/>
          <p14:tracePt t="54745" x="2108200" y="1492250"/>
          <p14:tracePt t="54751" x="2114550" y="1492250"/>
          <p14:tracePt t="54761" x="2120900" y="1492250"/>
          <p14:tracePt t="54779" x="2139950" y="1492250"/>
          <p14:tracePt t="54796" x="2159000" y="1492250"/>
          <p14:tracePt t="54812" x="2178050" y="1492250"/>
          <p14:tracePt t="54829" x="2190750" y="1498600"/>
          <p14:tracePt t="54846" x="2209800" y="1498600"/>
          <p14:tracePt t="54862" x="2222500" y="1498600"/>
          <p14:tracePt t="54879" x="2228850" y="1498600"/>
          <p14:tracePt t="55212" x="2235200" y="1498600"/>
          <p14:tracePt t="55220" x="2241550" y="1498600"/>
          <p14:tracePt t="55227" x="2247900" y="1498600"/>
          <p14:tracePt t="55325" x="2254250" y="1498600"/>
          <p14:tracePt t="55334" x="2254250" y="1492250"/>
          <p14:tracePt t="55346" x="2260600" y="1492250"/>
          <p14:tracePt t="55364" x="2279650" y="1485900"/>
          <p14:tracePt t="55380" x="2286000" y="1479550"/>
          <p14:tracePt t="55396" x="2298700" y="1479550"/>
          <p14:tracePt t="55413" x="2311400" y="1473200"/>
          <p14:tracePt t="55429" x="2330450" y="1466850"/>
          <p14:tracePt t="55526" x="2336800" y="1466850"/>
          <p14:tracePt t="55534" x="2349500" y="1466850"/>
          <p14:tracePt t="55546" x="2374900" y="1460500"/>
          <p14:tracePt t="55596" x="2381250" y="1460500"/>
          <p14:tracePt t="55614" x="2413000" y="1454150"/>
          <p14:tracePt t="55629" x="2438400" y="1454150"/>
          <p14:tracePt t="55646" x="2470150" y="1454150"/>
          <p14:tracePt t="55662" x="2508250" y="1447800"/>
          <p14:tracePt t="55679" x="2559050" y="1447800"/>
          <p14:tracePt t="55683" x="2578100" y="1447800"/>
          <p14:tracePt t="55695" x="2597150" y="1447800"/>
          <p14:tracePt t="55713" x="2667000" y="1454150"/>
          <p14:tracePt t="55729" x="2755900" y="1466850"/>
          <p14:tracePt t="55746" x="2838450" y="1479550"/>
          <p14:tracePt t="55763" x="2965450" y="1492250"/>
          <p14:tracePt t="55780" x="3073400" y="1492250"/>
          <p14:tracePt t="55783" x="3105150" y="1492250"/>
          <p14:tracePt t="55796" x="3175000" y="1485900"/>
          <p14:tracePt t="55813" x="3225800" y="1479550"/>
          <p14:tracePt t="55829" x="3251200" y="1479550"/>
          <p14:tracePt t="55846" x="3276600" y="1479550"/>
          <p14:tracePt t="55864" x="3308350" y="1479550"/>
          <p14:tracePt t="55880" x="3333750" y="1479550"/>
          <p14:tracePt t="55897" x="3352800" y="1473200"/>
          <p14:tracePt t="55913" x="3390900" y="1473200"/>
          <p14:tracePt t="55929" x="3422650" y="1466850"/>
          <p14:tracePt t="55946" x="3448050" y="1460500"/>
          <p14:tracePt t="55963" x="3454400" y="1460500"/>
          <p14:tracePt t="55979" x="3454400" y="1454150"/>
          <p14:tracePt t="55996" x="3460750" y="1454150"/>
          <p14:tracePt t="56014" x="3467100" y="1441450"/>
          <p14:tracePt t="56030" x="3479800" y="1422400"/>
          <p14:tracePt t="56048" x="3517900" y="1409700"/>
          <p14:tracePt t="56063" x="3568700" y="1403350"/>
          <p14:tracePt t="56079" x="3810000" y="1403350"/>
          <p14:tracePt t="56096" x="3994150" y="1416050"/>
          <p14:tracePt t="56113" x="4133850" y="1435100"/>
          <p14:tracePt t="56115" x="4241800" y="1447800"/>
          <p14:tracePt t="56129" x="4457700" y="1485900"/>
          <p14:tracePt t="56146" x="4686300" y="1543050"/>
          <p14:tracePt t="56163" x="4845050" y="1574800"/>
          <p14:tracePt t="56180" x="4946650" y="1593850"/>
          <p14:tracePt t="56197" x="4978400" y="1593850"/>
          <p14:tracePt t="56213" x="5003800" y="1593850"/>
          <p14:tracePt t="56229" x="5029200" y="1600200"/>
          <p14:tracePt t="56247" x="5060950" y="1600200"/>
          <p14:tracePt t="56263" x="5086350" y="1600200"/>
          <p14:tracePt t="56280" x="5137150" y="1581150"/>
          <p14:tracePt t="56297" x="5162550" y="1562100"/>
          <p14:tracePt t="56313" x="5181600" y="1543050"/>
          <p14:tracePt t="56330" x="5194300" y="1524000"/>
          <p14:tracePt t="56345" x="5207000" y="1511300"/>
          <p14:tracePt t="56363" x="5219700" y="1504950"/>
          <p14:tracePt t="56380" x="5232400" y="1492250"/>
          <p14:tracePt t="56395" x="5238750" y="1485900"/>
          <p14:tracePt t="56413" x="5245100" y="1473200"/>
          <p14:tracePt t="56430" x="5251450" y="1441450"/>
          <p14:tracePt t="56435" x="5251450" y="1435100"/>
          <p14:tracePt t="56445" x="5251450" y="1409700"/>
          <p14:tracePt t="56463" x="5245100" y="1377950"/>
          <p14:tracePt t="56480" x="5238750" y="1346200"/>
          <p14:tracePt t="56497" x="5226050" y="1333500"/>
          <p14:tracePt t="56514" x="5187950" y="1308100"/>
          <p14:tracePt t="56530" x="5168900" y="1301750"/>
          <p14:tracePt t="56547" x="5143500" y="1295400"/>
          <p14:tracePt t="56563" x="5118100" y="1289050"/>
          <p14:tracePt t="56580" x="5099050" y="1282700"/>
          <p14:tracePt t="56597" x="5073650" y="1276350"/>
          <p14:tracePt t="56614" x="5054600" y="1276350"/>
          <p14:tracePt t="56629" x="5022850" y="1270000"/>
          <p14:tracePt t="56647" x="4997450" y="1263650"/>
          <p14:tracePt t="56663" x="4959350" y="1250950"/>
          <p14:tracePt t="56680" x="4940300" y="1250950"/>
          <p14:tracePt t="56697" x="4921250" y="1250950"/>
          <p14:tracePt t="56714" x="4864100" y="1250950"/>
          <p14:tracePt t="56730" x="4813300" y="1257300"/>
          <p14:tracePt t="56734" x="4787900" y="1263650"/>
          <p14:tracePt t="56747" x="4718050" y="1276350"/>
          <p14:tracePt t="56764" x="4686300" y="1289050"/>
          <p14:tracePt t="56780" x="4673600" y="1289050"/>
          <p14:tracePt t="56797" x="4667250" y="1295400"/>
          <p14:tracePt t="56814" x="4654550" y="1301750"/>
          <p14:tracePt t="56830" x="4641850" y="1327150"/>
          <p14:tracePt t="56846" x="4635500" y="1352550"/>
          <p14:tracePt t="56864" x="4629150" y="1377950"/>
          <p14:tracePt t="56880" x="4629150" y="1403350"/>
          <p14:tracePt t="56897" x="4648200" y="1428750"/>
          <p14:tracePt t="56914" x="4660900" y="1435100"/>
          <p14:tracePt t="56930" x="4667250" y="1441450"/>
          <p14:tracePt t="56947" x="4673600" y="1441450"/>
          <p14:tracePt t="56981" x="4686300" y="1454150"/>
          <p14:tracePt t="56997" x="4699000" y="1466850"/>
          <p14:tracePt t="57014" x="4718050" y="1479550"/>
          <p14:tracePt t="57030" x="4737100" y="1492250"/>
          <p14:tracePt t="57047" x="4749800" y="1498600"/>
          <p14:tracePt t="57064" x="4756150" y="1498600"/>
          <p14:tracePt t="57080" x="4768850" y="1498600"/>
          <p14:tracePt t="57097" x="4775200" y="1504950"/>
          <p14:tracePt t="57100" x="4781550" y="1504950"/>
          <p14:tracePt t="57132" x="4787900" y="1504950"/>
          <p14:tracePt t="57147" x="4800600" y="1504950"/>
          <p14:tracePt t="57164" x="4838700" y="1504950"/>
          <p14:tracePt t="57180" x="4857750" y="1504950"/>
          <p14:tracePt t="57197" x="4883150" y="1504950"/>
          <p14:tracePt t="57214" x="4895850" y="1504950"/>
          <p14:tracePt t="57230" x="4902200" y="1504950"/>
          <p14:tracePt t="57335" x="4927600" y="1504950"/>
          <p14:tracePt t="57343" x="4940300" y="1504950"/>
          <p14:tracePt t="57348" x="4972050" y="1504950"/>
          <p14:tracePt t="57366" x="5016500" y="1504950"/>
          <p14:tracePt t="57383" x="5041900" y="1504950"/>
          <p14:tracePt t="57397" x="5054600" y="1504950"/>
          <p14:tracePt t="57414" x="5060950" y="1504950"/>
          <p14:tracePt t="57431" x="5067300" y="1511300"/>
          <p14:tracePt t="57448" x="5080000" y="1524000"/>
          <p14:tracePt t="57465" x="5086350" y="1524000"/>
          <p14:tracePt t="57481" x="5092700" y="1530350"/>
          <p14:tracePt t="57498" x="5099050" y="1530350"/>
          <p14:tracePt t="57514" x="5111750" y="1530350"/>
          <p14:tracePt t="57530" x="5124450" y="1530350"/>
          <p14:tracePt t="57532" x="5124450" y="1524000"/>
          <p14:tracePt t="57548" x="5137150" y="1517650"/>
          <p14:tracePt t="57565" x="5156200" y="1504950"/>
          <p14:tracePt t="57581" x="5168900" y="1498600"/>
          <p14:tracePt t="57585" x="5175250" y="1498600"/>
          <p14:tracePt t="57597" x="5194300" y="1485900"/>
          <p14:tracePt t="57616" x="5232400" y="1466850"/>
          <p14:tracePt t="57632" x="5302250" y="1454150"/>
          <p14:tracePt t="57647" x="5346700" y="1447800"/>
          <p14:tracePt t="57668" x="5403850" y="1441450"/>
          <p14:tracePt t="57681" x="5486400" y="1441450"/>
          <p14:tracePt t="57698" x="5619750" y="1441450"/>
          <p14:tracePt t="57714" x="5765800" y="1447800"/>
          <p14:tracePt t="57731" x="5880100" y="1447800"/>
          <p14:tracePt t="57748" x="5962650" y="1447800"/>
          <p14:tracePt t="57765" x="5994400" y="1435100"/>
          <p14:tracePt t="57782" x="6007100" y="1435100"/>
          <p14:tracePt t="57786" x="6013450" y="1435100"/>
          <p14:tracePt t="57798" x="6026150" y="1428750"/>
          <p14:tracePt t="57816" x="6076950" y="1428750"/>
          <p14:tracePt t="57831" x="6159500" y="1428750"/>
          <p14:tracePt t="57847" x="6235700" y="1409700"/>
          <p14:tracePt t="57866" x="6280150" y="1390650"/>
          <p14:tracePt t="57881" x="6318250" y="1358900"/>
          <p14:tracePt t="57900" x="6337300" y="1339850"/>
          <p14:tracePt t="57915" x="6343650" y="1320800"/>
          <p14:tracePt t="57931" x="6350000" y="1314450"/>
          <p14:tracePt t="57997" x="6350000" y="1308100"/>
          <p14:tracePt t="58015" x="6343650" y="1295400"/>
          <p14:tracePt t="58031" x="6324600" y="1270000"/>
          <p14:tracePt t="58047" x="6311900" y="1238250"/>
          <p14:tracePt t="58065" x="6305550" y="1219200"/>
          <p14:tracePt t="58081" x="6292850" y="1200150"/>
          <p14:tracePt t="58265" x="6286500" y="1200150"/>
          <p14:tracePt t="58288" x="6280150" y="1200150"/>
          <p14:tracePt t="58297" x="6280150" y="1206500"/>
          <p14:tracePt t="58306" x="6273800" y="1212850"/>
          <p14:tracePt t="58332" x="6267450" y="1225550"/>
          <p14:tracePt t="58348" x="6261100" y="1238250"/>
          <p14:tracePt t="58352" x="6254750" y="1244600"/>
          <p14:tracePt t="58382" x="6248400" y="1257300"/>
          <p14:tracePt t="58399" x="6242050" y="1263650"/>
          <p14:tracePt t="58415" x="6242050" y="1276350"/>
          <p14:tracePt t="58432" x="6235700" y="1276350"/>
          <p14:tracePt t="58449" x="6235700" y="1282700"/>
          <p14:tracePt t="58498" x="6229350" y="1289050"/>
          <p14:tracePt t="58516" x="6223000" y="1308100"/>
          <p14:tracePt t="58532" x="6203950" y="1339850"/>
          <p14:tracePt t="58550" x="6197600" y="1358900"/>
          <p14:tracePt t="58566" x="6184900" y="1365250"/>
          <p14:tracePt t="58598" x="6184900" y="1371600"/>
          <p14:tracePt t="58919" x="6178550" y="1371600"/>
          <p14:tracePt t="58925" x="6172200" y="1377950"/>
          <p14:tracePt t="58931" x="6165850" y="1377950"/>
          <p14:tracePt t="58947" x="6153150" y="1384300"/>
          <p14:tracePt t="58966" x="6127750" y="1397000"/>
          <p14:tracePt t="58982" x="6089650" y="1403350"/>
          <p14:tracePt t="58999" x="6057900" y="1403350"/>
          <p14:tracePt t="59016" x="6051550" y="1403350"/>
          <p14:tracePt t="59127" x="6051550" y="1409700"/>
          <p14:tracePt t="59141" x="6051550" y="1416050"/>
          <p14:tracePt t="59151" x="6051550" y="1422400"/>
          <p14:tracePt t="59164" x="6057900" y="1428750"/>
          <p14:tracePt t="59182" x="6064250" y="1435100"/>
          <p14:tracePt t="59268" x="6070600" y="1435100"/>
          <p14:tracePt t="59276" x="6076950" y="1435100"/>
          <p14:tracePt t="59285" x="6083300" y="1435100"/>
          <p14:tracePt t="59299" x="6096000" y="1441450"/>
          <p14:tracePt t="59316" x="6115050" y="1447800"/>
          <p14:tracePt t="59332" x="6127750" y="1454150"/>
          <p14:tracePt t="59366" x="6134100" y="1454150"/>
          <p14:tracePt t="59383" x="6153150" y="1454150"/>
          <p14:tracePt t="59399" x="6178550" y="1466850"/>
          <p14:tracePt t="59416" x="6223000" y="1492250"/>
          <p14:tracePt t="59433" x="6254750" y="1504950"/>
          <p14:tracePt t="59449" x="6299200" y="1517650"/>
          <p14:tracePt t="59466" x="6318250" y="1524000"/>
          <p14:tracePt t="59484" x="6350000" y="1530350"/>
          <p14:tracePt t="59499" x="6388100" y="1530350"/>
          <p14:tracePt t="59516" x="6426200" y="1530350"/>
          <p14:tracePt t="59532" x="6502400" y="1530350"/>
          <p14:tracePt t="59549" x="6553200" y="1530350"/>
          <p14:tracePt t="59565" x="6591300" y="1524000"/>
          <p14:tracePt t="59583" x="6610350" y="1517650"/>
          <p14:tracePt t="59599" x="6648450" y="1511300"/>
          <p14:tracePt t="59616" x="6718300" y="1492250"/>
          <p14:tracePt t="59633" x="6845300" y="1479550"/>
          <p14:tracePt t="59650" x="6959600" y="1447800"/>
          <p14:tracePt t="59666" x="7067550" y="1384300"/>
          <p14:tracePt t="59683" x="7137400" y="1314450"/>
          <p14:tracePt t="59699" x="7188200" y="1244600"/>
          <p14:tracePt t="59717" x="7283450" y="1162050"/>
          <p14:tracePt t="59733" x="7353300" y="1117600"/>
          <p14:tracePt t="59748" x="7435850" y="1079500"/>
          <p14:tracePt t="59766" x="7512050" y="1035050"/>
          <p14:tracePt t="59783" x="7562850" y="996950"/>
          <p14:tracePt t="59799" x="7613650" y="939800"/>
          <p14:tracePt t="59816" x="7645400" y="882650"/>
          <p14:tracePt t="59833" x="7683500" y="838200"/>
          <p14:tracePt t="59850" x="7740650" y="793750"/>
          <p14:tracePt t="59866" x="7829550" y="749300"/>
          <p14:tracePt t="59883" x="7918450" y="723900"/>
          <p14:tracePt t="59900" x="8032750" y="711200"/>
          <p14:tracePt t="59916" x="8159750" y="704850"/>
          <p14:tracePt t="59933" x="8274050" y="698500"/>
          <p14:tracePt t="59937" x="8312150" y="698500"/>
          <p14:tracePt t="59950" x="8343900" y="692150"/>
          <p14:tracePt t="59953" x="8362950" y="692150"/>
          <p14:tracePt t="59965" x="8413750" y="685800"/>
          <p14:tracePt t="59983" x="8477250" y="679450"/>
          <p14:tracePt t="59999" x="8547100" y="679450"/>
          <p14:tracePt t="60016" x="8616950" y="679450"/>
          <p14:tracePt t="60032" x="8737600" y="679450"/>
          <p14:tracePt t="60049" x="8883650" y="679450"/>
          <p14:tracePt t="60066" x="9010650" y="666750"/>
          <p14:tracePt t="60083" x="9086850" y="647700"/>
          <p14:tracePt t="60100" x="9118600" y="635000"/>
          <p14:tracePt t="60117" x="9163050" y="628650"/>
          <p14:tracePt t="60133" x="9226550" y="628650"/>
          <p14:tracePt t="60150" x="9283700" y="628650"/>
          <p14:tracePt t="60166" x="9359900" y="628650"/>
          <p14:tracePt t="60183" x="9417050" y="615950"/>
          <p14:tracePt t="60200" x="9455150" y="596900"/>
          <p14:tracePt t="60202" x="9474200" y="590550"/>
          <p14:tracePt t="60216" x="9493250" y="571500"/>
          <p14:tracePt t="60233" x="9505950" y="558800"/>
          <p14:tracePt t="60250" x="9537700" y="552450"/>
          <p14:tracePt t="60266" x="9594850" y="546100"/>
          <p14:tracePt t="60283" x="9696450" y="527050"/>
          <p14:tracePt t="60300" x="9791700" y="501650"/>
          <p14:tracePt t="60316" x="9867900" y="469900"/>
          <p14:tracePt t="60333" x="9918700" y="431800"/>
          <p14:tracePt t="60350" x="9937750" y="406400"/>
          <p14:tracePt t="60367" x="9937750" y="400050"/>
          <p14:tracePt t="60407" x="9944100" y="400050"/>
          <p14:tracePt t="60414" x="9950450" y="400050"/>
          <p14:tracePt t="60433" x="9969500" y="400050"/>
          <p14:tracePt t="60450" x="9994900" y="400050"/>
          <p14:tracePt t="60466" x="10026650" y="381000"/>
          <p14:tracePt t="60471" x="10033000" y="368300"/>
          <p14:tracePt t="60483" x="10039350" y="361950"/>
          <p14:tracePt t="60500" x="10045700" y="342900"/>
          <p14:tracePt t="60518" x="10045700" y="336550"/>
          <p14:tracePt t="60533" x="10045700" y="330200"/>
          <p14:tracePt t="60550" x="10052050" y="317500"/>
          <p14:tracePt t="60569" x="10058400" y="304800"/>
          <p14:tracePt t="60583" x="10064750" y="292100"/>
          <p14:tracePt t="60600" x="10071100" y="273050"/>
          <p14:tracePt t="60617" x="10071100" y="254000"/>
          <p14:tracePt t="60632" x="10064750" y="234950"/>
          <p14:tracePt t="60650" x="10058400" y="222250"/>
          <p14:tracePt t="60666" x="10045700" y="209550"/>
          <p14:tracePt t="60684" x="10033000" y="203200"/>
          <p14:tracePt t="60701" x="10007600" y="196850"/>
          <p14:tracePt t="60705" x="9994900" y="196850"/>
          <p14:tracePt t="60716" x="9988550" y="190500"/>
          <p14:tracePt t="60733" x="9963150" y="190500"/>
          <p14:tracePt t="60750" x="9931400" y="190500"/>
          <p14:tracePt t="60767" x="9906000" y="184150"/>
          <p14:tracePt t="60784" x="9886950" y="177800"/>
          <p14:tracePt t="60800" x="9867900" y="171450"/>
          <p14:tracePt t="60817" x="9836150" y="165100"/>
          <p14:tracePt t="60836" x="9817100" y="158750"/>
          <p14:tracePt t="60851" x="9791700" y="152400"/>
          <p14:tracePt t="60867" x="9772650" y="146050"/>
          <p14:tracePt t="60883" x="9753600" y="146050"/>
          <p14:tracePt t="60901" x="9721850" y="146050"/>
          <p14:tracePt t="60917" x="9696450" y="152400"/>
          <p14:tracePt t="60935" x="9677400" y="165100"/>
          <p14:tracePt t="60950" x="9664700" y="171450"/>
          <p14:tracePt t="60967" x="9652000" y="184150"/>
          <p14:tracePt t="60986" x="9645650" y="215900"/>
          <p14:tracePt t="61000" x="9639300" y="228600"/>
          <p14:tracePt t="61017" x="9639300" y="254000"/>
          <p14:tracePt t="61034" x="9632950" y="279400"/>
          <p14:tracePt t="61037" x="9632950" y="285750"/>
          <p14:tracePt t="61049" x="9632950" y="298450"/>
          <p14:tracePt t="61067" x="9632950" y="330200"/>
          <p14:tracePt t="61084" x="9639300" y="342900"/>
          <p14:tracePt t="61101" x="9645650" y="361950"/>
          <p14:tracePt t="61117" x="9652000" y="374650"/>
          <p14:tracePt t="61134" x="9664700" y="387350"/>
          <p14:tracePt t="61151" x="9683750" y="406400"/>
          <p14:tracePt t="61168" x="9702800" y="425450"/>
          <p14:tracePt t="61184" x="9734550" y="438150"/>
          <p14:tracePt t="61200" x="9772650" y="444500"/>
          <p14:tracePt t="61218" x="9848850" y="438150"/>
          <p14:tracePt t="61234" x="9906000" y="425450"/>
          <p14:tracePt t="61237" x="9925050" y="412750"/>
          <p14:tracePt t="61250" x="9950450" y="406400"/>
          <p14:tracePt t="61268" x="9963150" y="400050"/>
          <p14:tracePt t="61284" x="9969500" y="393700"/>
          <p14:tracePt t="61301" x="9975850" y="387350"/>
          <p14:tracePt t="61317" x="9988550" y="374650"/>
          <p14:tracePt t="61334" x="10001250" y="361950"/>
          <p14:tracePt t="61350" x="10007600" y="336550"/>
          <p14:tracePt t="61367" x="10007600" y="311150"/>
          <p14:tracePt t="61384" x="10001250" y="279400"/>
          <p14:tracePt t="61400" x="9994900" y="260350"/>
          <p14:tracePt t="61417" x="9975850" y="247650"/>
          <p14:tracePt t="61434" x="9963150" y="241300"/>
          <p14:tracePt t="61451" x="9950450" y="241300"/>
          <p14:tracePt t="61467" x="9925050" y="241300"/>
          <p14:tracePt t="61470" x="9912350" y="241300"/>
          <p14:tracePt t="61484" x="9861550" y="241300"/>
          <p14:tracePt t="61501" x="9804400" y="241300"/>
          <p14:tracePt t="61517" x="9734550" y="241300"/>
          <p14:tracePt t="61534" x="9671050" y="234950"/>
          <p14:tracePt t="61551" x="9658350" y="234950"/>
          <p14:tracePt t="61584" x="9658350" y="247650"/>
          <p14:tracePt t="61601" x="9652000" y="266700"/>
          <p14:tracePt t="61618" x="9652000" y="292100"/>
          <p14:tracePt t="61635" x="9652000" y="330200"/>
          <p14:tracePt t="61652" x="9645650" y="368300"/>
          <p14:tracePt t="61667" x="9645650" y="406400"/>
          <p14:tracePt t="61672" x="9645650" y="425450"/>
          <p14:tracePt t="61684" x="9652000" y="450850"/>
          <p14:tracePt t="61688" x="9658350" y="457200"/>
          <p14:tracePt t="61700" x="9671050" y="469900"/>
          <p14:tracePt t="61718" x="9721850" y="488950"/>
          <p14:tracePt t="61734" x="9779000" y="488950"/>
          <p14:tracePt t="61751" x="9829800" y="482600"/>
          <p14:tracePt t="61768" x="9880600" y="457200"/>
          <p14:tracePt t="61785" x="9925050" y="431800"/>
          <p14:tracePt t="61801" x="9944100" y="412750"/>
          <p14:tracePt t="61817" x="9963150" y="393700"/>
          <p14:tracePt t="61834" x="9969500" y="368300"/>
          <p14:tracePt t="61851" x="9969500" y="342900"/>
          <p14:tracePt t="61867" x="9969500" y="317500"/>
          <p14:tracePt t="61884" x="9963150" y="298450"/>
          <p14:tracePt t="61900" x="9956800" y="285750"/>
          <p14:tracePt t="61918" x="9944100" y="279400"/>
          <p14:tracePt t="61933" x="9925050" y="260350"/>
          <p14:tracePt t="61936" x="9906000" y="254000"/>
          <p14:tracePt t="61951" x="9886950" y="247650"/>
          <p14:tracePt t="61968" x="9848850" y="228600"/>
          <p14:tracePt t="61985" x="9829800" y="222250"/>
          <p14:tracePt t="62003" x="9817100" y="215900"/>
          <p14:tracePt t="62017" x="9791700" y="215900"/>
          <p14:tracePt t="62034" x="9772650" y="215900"/>
          <p14:tracePt t="62052" x="9753600" y="215900"/>
          <p14:tracePt t="62068" x="9728200" y="215900"/>
          <p14:tracePt t="62084" x="9702800" y="215900"/>
          <p14:tracePt t="62101" x="9677400" y="228600"/>
          <p14:tracePt t="62118" x="9658350" y="247650"/>
          <p14:tracePt t="62135" x="9645650" y="273050"/>
          <p14:tracePt t="62152" x="9639300" y="311150"/>
          <p14:tracePt t="62168" x="9626600" y="361950"/>
          <p14:tracePt t="62172" x="9626600" y="374650"/>
          <p14:tracePt t="62184" x="9620250" y="393700"/>
          <p14:tracePt t="62201" x="9620250" y="425450"/>
          <p14:tracePt t="62218" x="9632950" y="457200"/>
          <p14:tracePt t="62235" x="9671050" y="476250"/>
          <p14:tracePt t="62253" x="9766300" y="488950"/>
          <p14:tracePt t="62267" x="9874250" y="488950"/>
          <p14:tracePt t="62285" x="9937750" y="476250"/>
          <p14:tracePt t="62302" x="9975850" y="457200"/>
          <p14:tracePt t="62318" x="9994900" y="438150"/>
          <p14:tracePt t="62322" x="10001250" y="431800"/>
          <p14:tracePt t="62335" x="10007600" y="419100"/>
          <p14:tracePt t="62351" x="10026650" y="381000"/>
          <p14:tracePt t="62369" x="10026650" y="349250"/>
          <p14:tracePt t="62385" x="10026650" y="311150"/>
          <p14:tracePt t="62401" x="10013950" y="279400"/>
          <p14:tracePt t="62420" x="10001250" y="260350"/>
          <p14:tracePt t="62435" x="9994900" y="254000"/>
          <p14:tracePt t="62452" x="9956800" y="234950"/>
          <p14:tracePt t="62468" x="9925050" y="222250"/>
          <p14:tracePt t="62485" x="9880600" y="215900"/>
          <p14:tracePt t="62501" x="9829800" y="215900"/>
          <p14:tracePt t="62518" x="9779000" y="215900"/>
          <p14:tracePt t="62535" x="9728200" y="234950"/>
          <p14:tracePt t="62552" x="9696450" y="266700"/>
          <p14:tracePt t="62568" x="9677400" y="304800"/>
          <p14:tracePt t="62585" x="9677400" y="349250"/>
          <p14:tracePt t="62601" x="9702800" y="387350"/>
          <p14:tracePt t="62618" x="9753600" y="419100"/>
          <p14:tracePt t="62636" x="9848850" y="425450"/>
          <p14:tracePt t="62651" x="9874250" y="425450"/>
          <p14:tracePt t="62654" x="9880600" y="425450"/>
          <p14:tracePt t="62668" x="9912350" y="412750"/>
          <p14:tracePt t="62685" x="9931400" y="406400"/>
          <p14:tracePt t="62703" x="9956800" y="387350"/>
          <p14:tracePt t="62718" x="9963150" y="368300"/>
          <p14:tracePt t="62737" x="9963150" y="355600"/>
          <p14:tracePt t="62752" x="9963150" y="349250"/>
          <p14:tracePt t="62785" x="9944100" y="349250"/>
          <p14:tracePt t="62802" x="9925050" y="368300"/>
          <p14:tracePt t="62818" x="9893300" y="400050"/>
          <p14:tracePt t="62835" x="9861550" y="431800"/>
          <p14:tracePt t="62851" x="9842500" y="463550"/>
          <p14:tracePt t="62869" x="9804400" y="501650"/>
          <p14:tracePt t="62885" x="9779000" y="527050"/>
          <p14:tracePt t="62888" x="9759950" y="546100"/>
          <p14:tracePt t="62902" x="9728200" y="577850"/>
          <p14:tracePt t="62920" x="9677400" y="615950"/>
          <p14:tracePt t="62935" x="9613900" y="660400"/>
          <p14:tracePt t="62952" x="9505950" y="742950"/>
          <p14:tracePt t="62969" x="9417050" y="806450"/>
          <p14:tracePt t="62987" x="9290050" y="908050"/>
          <p14:tracePt t="63002" x="9188450" y="990600"/>
          <p14:tracePt t="63021" x="9042400" y="1098550"/>
          <p14:tracePt t="63036" x="8928100" y="1168400"/>
          <p14:tracePt t="63052" x="8763000" y="1263650"/>
          <p14:tracePt t="63069" x="8597900" y="1352550"/>
          <p14:tracePt t="63085" x="8464550" y="1409700"/>
          <p14:tracePt t="63102" x="8255000" y="1473200"/>
          <p14:tracePt t="63119" x="8032750" y="1511300"/>
          <p14:tracePt t="63134" x="7772400" y="1524000"/>
          <p14:tracePt t="63137" x="7664450" y="1524000"/>
          <p14:tracePt t="63152" x="7493000" y="1524000"/>
          <p14:tracePt t="63169" x="7391400" y="1504950"/>
          <p14:tracePt t="63185" x="7264400" y="1485900"/>
          <p14:tracePt t="63202" x="7175500" y="1466850"/>
          <p14:tracePt t="63219" x="7137400" y="1466850"/>
          <p14:tracePt t="63235" x="7118350" y="1473200"/>
          <p14:tracePt t="63253" x="7086600" y="1479550"/>
          <p14:tracePt t="63269" x="7035800" y="1479550"/>
          <p14:tracePt t="63286" x="6985000" y="1479550"/>
          <p14:tracePt t="63303" x="6959600" y="1473200"/>
          <p14:tracePt t="63337" x="6953250" y="1473200"/>
          <p14:tracePt t="63351" x="6946900" y="1473200"/>
          <p14:tracePt t="63494" x="6946900" y="1479550"/>
          <p14:tracePt t="63591" x="6965950" y="1479550"/>
          <p14:tracePt t="63599" x="6991350" y="1485900"/>
          <p14:tracePt t="63606" x="7016750" y="1485900"/>
          <p14:tracePt t="63620" x="7035800" y="1485900"/>
          <p14:tracePt t="63638" x="7105650" y="1466850"/>
          <p14:tracePt t="63654" x="7169150" y="1441450"/>
          <p14:tracePt t="63669" x="7213600" y="1416050"/>
          <p14:tracePt t="63686" x="7232650" y="1397000"/>
          <p14:tracePt t="63703" x="7245350" y="1377950"/>
          <p14:tracePt t="63718" x="7251700" y="1358900"/>
          <p14:tracePt t="63736" x="7251700" y="1346200"/>
          <p14:tracePt t="63741" x="7251700" y="1339850"/>
          <p14:tracePt t="63753" x="7251700" y="1333500"/>
          <p14:tracePt t="63759" x="7245350" y="1327150"/>
          <p14:tracePt t="63770" x="7239000" y="1320800"/>
          <p14:tracePt t="63787" x="7226300" y="1308100"/>
          <p14:tracePt t="63803" x="7200900" y="1289050"/>
          <p14:tracePt t="63820" x="7169150" y="1270000"/>
          <p14:tracePt t="63838" x="7112000" y="1244600"/>
          <p14:tracePt t="63853" x="7099300" y="1238250"/>
          <p14:tracePt t="63870" x="7061200" y="1231900"/>
          <p14:tracePt t="63886" x="7029450" y="1225550"/>
          <p14:tracePt t="63902" x="7016750" y="1225550"/>
          <p14:tracePt t="63919" x="6997700" y="1225550"/>
          <p14:tracePt t="63936" x="6978650" y="1225550"/>
          <p14:tracePt t="63953" x="6946900" y="1231900"/>
          <p14:tracePt t="63970" x="6896100" y="1250950"/>
          <p14:tracePt t="63986" x="6845300" y="1282700"/>
          <p14:tracePt t="64003" x="6807200" y="1308100"/>
          <p14:tracePt t="64020" x="6781800" y="1333500"/>
          <p14:tracePt t="64036" x="6775450" y="1352550"/>
          <p14:tracePt t="64053" x="6769100" y="1371600"/>
          <p14:tracePt t="64070" x="6775450" y="1390650"/>
          <p14:tracePt t="64074" x="6794500" y="1416050"/>
          <p14:tracePt t="64087" x="6819900" y="1447800"/>
          <p14:tracePt t="64102" x="6826250" y="1466850"/>
          <p14:tracePt t="64120" x="6858000" y="1530350"/>
          <p14:tracePt t="64136" x="6870700" y="1562100"/>
          <p14:tracePt t="64153" x="6889750" y="1581150"/>
          <p14:tracePt t="64172" x="6908800" y="1587500"/>
          <p14:tracePt t="64185" x="6953250" y="1593850"/>
          <p14:tracePt t="64203" x="6997700" y="1587500"/>
          <p14:tracePt t="64219" x="7048500" y="1568450"/>
          <p14:tracePt t="64237" x="7099300" y="1543050"/>
          <p14:tracePt t="64253" x="7131050" y="1517650"/>
          <p14:tracePt t="64270" x="7156450" y="1485900"/>
          <p14:tracePt t="64286" x="7162800" y="1454150"/>
          <p14:tracePt t="64304" x="7169150" y="1422400"/>
          <p14:tracePt t="64320" x="7162800" y="1397000"/>
          <p14:tracePt t="64337" x="7162800" y="1390650"/>
          <p14:tracePt t="64340" x="7156450" y="1390650"/>
          <p14:tracePt t="64356" x="7150100" y="1384300"/>
          <p14:tracePt t="64387" x="7143750" y="1384300"/>
          <p14:tracePt t="64405" x="7143750" y="1377950"/>
          <p14:tracePt t="64436" x="7137400" y="1377950"/>
          <p14:tracePt t="64454" x="7131050" y="1377950"/>
          <p14:tracePt t="64470" x="7092950" y="1365250"/>
          <p14:tracePt t="64487" x="7067550" y="1365250"/>
          <p14:tracePt t="64520" x="7061200" y="1365250"/>
          <p14:tracePt t="64546" x="7054850" y="1365250"/>
          <p14:tracePt t="64635" x="7054850" y="1371600"/>
          <p14:tracePt t="64642" x="7054850" y="1377950"/>
          <p14:tracePt t="64666" x="7054850" y="1384300"/>
          <p14:tracePt t="64763" x="7054850" y="1390650"/>
          <p14:tracePt t="64772" x="7054850" y="1403350"/>
          <p14:tracePt t="64787" x="7061200" y="1428750"/>
          <p14:tracePt t="64805" x="7061200" y="1466850"/>
          <p14:tracePt t="64821" x="7061200" y="1511300"/>
          <p14:tracePt t="64837" x="7073900" y="1536700"/>
          <p14:tracePt t="64842" x="7073900" y="1543050"/>
          <p14:tracePt t="64914" x="7073900" y="1549400"/>
          <p14:tracePt t="64922" x="7073900" y="1555750"/>
          <p14:tracePt t="64938" x="7067550" y="1562100"/>
          <p14:tracePt t="64955" x="7061200" y="1568450"/>
          <p14:tracePt t="64971" x="7061200" y="1574800"/>
          <p14:tracePt t="65004" x="7061200" y="1581150"/>
          <p14:tracePt t="65021" x="7054850" y="1581150"/>
          <p14:tracePt t="65038" x="7042150" y="1600200"/>
          <p14:tracePt t="65054" x="7029450" y="1619250"/>
          <p14:tracePt t="65071" x="6997700" y="1657350"/>
          <p14:tracePt t="65092" x="6972300" y="1682750"/>
          <p14:tracePt t="65095" x="6965950" y="1689100"/>
          <p14:tracePt t="65106" x="6953250" y="1695450"/>
          <p14:tracePt t="65120" x="6946900" y="1701800"/>
          <p14:tracePt t="65137" x="6934200" y="1701800"/>
          <p14:tracePt t="65192" x="6934200" y="1708150"/>
          <p14:tracePt t="65219" x="6934200" y="1714500"/>
          <p14:tracePt t="65334" x="6940550" y="1714500"/>
          <p14:tracePt t="65343" x="6946900" y="1714500"/>
          <p14:tracePt t="65353" x="6959600" y="1714500"/>
          <p14:tracePt t="65371" x="6972300" y="1720850"/>
          <p14:tracePt t="65427" x="6978650" y="1720850"/>
          <p14:tracePt t="65438" x="6978650" y="1714500"/>
          <p14:tracePt t="65454" x="6991350" y="1695450"/>
          <p14:tracePt t="65471" x="7004050" y="1689100"/>
          <p14:tracePt t="65488" x="7010400" y="1682750"/>
          <p14:tracePt t="65521" x="7016750" y="1682750"/>
          <p14:tracePt t="65640" x="7023100" y="1682750"/>
          <p14:tracePt t="65657" x="7029450" y="1682750"/>
          <p14:tracePt t="65674" x="7035800" y="1682750"/>
          <p14:tracePt t="65713" x="7042150" y="1682750"/>
          <p14:tracePt t="65726" x="7048500" y="1682750"/>
          <p14:tracePt t="65758" x="7048500" y="1676400"/>
          <p14:tracePt t="65919" x="7054850" y="1676400"/>
          <p14:tracePt t="65928" x="7054850" y="1670050"/>
          <p14:tracePt t="65936" x="7061200" y="1663700"/>
          <p14:tracePt t="65955" x="7067550" y="1657350"/>
          <p14:tracePt t="66057" x="7073900" y="1651000"/>
          <p14:tracePt t="66067" x="7073900" y="1644650"/>
          <p14:tracePt t="66075" x="7080250" y="1638300"/>
          <p14:tracePt t="66310" x="7073900" y="1638300"/>
          <p14:tracePt t="66321" x="7061200" y="1638300"/>
          <p14:tracePt t="66339" x="7023100" y="1651000"/>
          <p14:tracePt t="66355" x="6997700" y="1657350"/>
          <p14:tracePt t="66373" x="6978650" y="1663700"/>
          <p14:tracePt t="66388" x="6972300" y="1663700"/>
          <p14:tracePt t="66405" x="6965950" y="1663700"/>
          <p14:tracePt t="66438" x="6959600" y="1663700"/>
          <p14:tracePt t="66455" x="6953250" y="1663700"/>
          <p14:tracePt t="66471" x="6953250" y="1657350"/>
          <p14:tracePt t="66489" x="6953250" y="1644650"/>
          <p14:tracePt t="66522" x="6959600" y="1638300"/>
          <p14:tracePt t="66538" x="6972300" y="1625600"/>
          <p14:tracePt t="66555" x="6978650" y="1619250"/>
          <p14:tracePt t="66572" x="6991350" y="1606550"/>
          <p14:tracePt t="66588" x="7010400" y="1593850"/>
          <p14:tracePt t="66605" x="7023100" y="1581150"/>
          <p14:tracePt t="66622" x="7048500" y="1568450"/>
          <p14:tracePt t="66638" x="7061200" y="1562100"/>
          <p14:tracePt t="66655" x="7073900" y="1555750"/>
          <p14:tracePt t="66672" x="7080250" y="1555750"/>
          <p14:tracePt t="66722" x="7073900" y="1562100"/>
          <p14:tracePt t="66738" x="7061200" y="1574800"/>
          <p14:tracePt t="66755" x="7042150" y="1587500"/>
          <p14:tracePt t="66772" x="7023100" y="1600200"/>
          <p14:tracePt t="66788" x="7004050" y="1612900"/>
          <p14:tracePt t="66792" x="6978650" y="1625600"/>
          <p14:tracePt t="66804" x="6965950" y="1631950"/>
          <p14:tracePt t="66807" x="6959600" y="1638300"/>
          <p14:tracePt t="66822" x="6946900" y="1651000"/>
          <p14:tracePt t="66839" x="6934200" y="1657350"/>
          <p14:tracePt t="66855" x="6927850" y="1657350"/>
          <p14:tracePt t="66970" x="6927850" y="1663700"/>
          <p14:tracePt t="66978" x="6927850" y="1670050"/>
          <p14:tracePt t="66993" x="6927850" y="1676400"/>
          <p14:tracePt t="67005" x="6921500" y="1682750"/>
          <p14:tracePt t="67022" x="6921500" y="1695450"/>
          <p14:tracePt t="67039" x="6915150" y="1701800"/>
          <p14:tracePt t="67055" x="6915150" y="1708150"/>
          <p14:tracePt t="67073" x="6915150" y="1720850"/>
          <p14:tracePt t="67093" x="6908800" y="1727200"/>
          <p14:tracePt t="67104" x="6908800" y="1739900"/>
          <p14:tracePt t="67122" x="6902450" y="1746250"/>
          <p14:tracePt t="67139" x="6902450" y="1752600"/>
          <p14:tracePt t="67155" x="6896100" y="1752600"/>
          <p14:tracePt t="67206" x="6896100" y="1758950"/>
          <p14:tracePt t="67271" x="6889750" y="1758950"/>
          <p14:tracePt t="67279" x="6883400" y="1746250"/>
          <p14:tracePt t="67289" x="6877050" y="1739900"/>
          <p14:tracePt t="67306" x="6870700" y="1714500"/>
          <p14:tracePt t="67322" x="6864350" y="1695450"/>
          <p14:tracePt t="67339" x="6864350" y="1670050"/>
          <p14:tracePt t="67356" x="6864350" y="1657350"/>
          <p14:tracePt t="67373" x="6870700" y="1644650"/>
          <p14:tracePt t="67389" x="6877050" y="1638300"/>
          <p14:tracePt t="67406" x="6877050" y="1619250"/>
          <p14:tracePt t="67422" x="6883400" y="1612900"/>
          <p14:tracePt t="67440" x="6883400" y="1593850"/>
          <p14:tracePt t="67456" x="6883400" y="1581150"/>
          <p14:tracePt t="67472" x="6883400" y="1574800"/>
          <p14:tracePt t="67490" x="6889750" y="1562100"/>
          <p14:tracePt t="67507" x="6896100" y="1555750"/>
          <p14:tracePt t="67522" x="6902450" y="1549400"/>
          <p14:tracePt t="67539" x="6908800" y="1536700"/>
          <p14:tracePt t="67556" x="6915150" y="1530350"/>
          <p14:tracePt t="67561" x="6921500" y="1524000"/>
          <p14:tracePt t="67571" x="6921500" y="1517650"/>
          <p14:tracePt t="67589" x="6921500" y="1492250"/>
          <p14:tracePt t="67606" x="6921500" y="1473200"/>
          <p14:tracePt t="67622" x="6915150" y="1454150"/>
          <p14:tracePt t="67639" x="6908800" y="1447800"/>
          <p14:tracePt t="67656" x="6889750" y="1441450"/>
          <p14:tracePt t="67673" x="6877050" y="1441450"/>
          <p14:tracePt t="67689" x="6858000" y="1441450"/>
          <p14:tracePt t="67706" x="6845300" y="1428750"/>
          <p14:tracePt t="67722" x="6813550" y="1416050"/>
          <p14:tracePt t="67739" x="6769100" y="1403350"/>
          <p14:tracePt t="67756" x="6724650" y="1390650"/>
          <p14:tracePt t="67774" x="6642100" y="1384300"/>
          <p14:tracePt t="67790" x="6572250" y="1377950"/>
          <p14:tracePt t="67805" x="6502400" y="1377950"/>
          <p14:tracePt t="67823" x="6477000" y="1377950"/>
          <p14:tracePt t="67841" x="6464300" y="1377950"/>
          <p14:tracePt t="67975" x="6464300" y="1384300"/>
          <p14:tracePt t="67982" x="6470650" y="1390650"/>
          <p14:tracePt t="67989" x="6496050" y="1409700"/>
          <p14:tracePt t="68007" x="6553200" y="1441450"/>
          <p14:tracePt t="68023" x="6616700" y="1473200"/>
          <p14:tracePt t="68028" x="6661150" y="1492250"/>
          <p14:tracePt t="68038" x="6673850" y="1504950"/>
          <p14:tracePt t="68057" x="6718300" y="1517650"/>
          <p14:tracePt t="68073" x="6743700" y="1524000"/>
          <p14:tracePt t="68090" x="6756400" y="1524000"/>
          <p14:tracePt t="68107" x="6762750" y="1524000"/>
          <p14:tracePt t="68125" x="6788150" y="1524000"/>
          <p14:tracePt t="68139" x="6794500" y="1517650"/>
          <p14:tracePt t="68142" x="6807200" y="1517650"/>
          <p14:tracePt t="68156" x="6819900" y="1517650"/>
          <p14:tracePt t="68174" x="6819900" y="1511300"/>
          <p14:tracePt t="68448" x="6826250" y="1511300"/>
          <p14:tracePt t="68457" x="6832600" y="1511300"/>
          <p14:tracePt t="68476" x="6838950" y="1511300"/>
          <p14:tracePt t="68496" x="6845300" y="1511300"/>
          <p14:tracePt t="68523" x="6851650" y="1511300"/>
          <p14:tracePt t="68764" x="6858000" y="1517650"/>
          <p14:tracePt t="68773" x="6864350" y="1517650"/>
          <p14:tracePt t="68791" x="6883400" y="1517650"/>
          <p14:tracePt t="68808" x="6889750" y="1517650"/>
          <p14:tracePt t="68842" x="6896100" y="1517650"/>
          <p14:tracePt t="68929" x="6902450" y="1517650"/>
          <p14:tracePt t="68938" x="6908800" y="1517650"/>
          <p14:tracePt t="68944" x="6915150" y="1517650"/>
          <p14:tracePt t="68958" x="6921500" y="1517650"/>
          <p14:tracePt t="68975" x="6927850" y="1517650"/>
          <p14:tracePt t="68992" x="6934200" y="1517650"/>
          <p14:tracePt t="69007" x="6946900" y="1511300"/>
          <p14:tracePt t="69024" x="6953250" y="1504950"/>
          <p14:tracePt t="69041" x="6959600" y="1504950"/>
          <p14:tracePt t="69434" x="6972300" y="1492250"/>
          <p14:tracePt t="69441" x="6978650" y="1485900"/>
          <p14:tracePt t="69458" x="7016750" y="1479550"/>
          <p14:tracePt t="69475" x="7042150" y="1479550"/>
          <p14:tracePt t="69492" x="7067550" y="1473200"/>
          <p14:tracePt t="69508" x="7073900" y="1473200"/>
          <p14:tracePt t="69552" x="7080250" y="1473200"/>
          <p14:tracePt t="69559" x="7086600" y="1473200"/>
          <p14:tracePt t="69573" x="7112000" y="1473200"/>
          <p14:tracePt t="69591" x="7156450" y="1473200"/>
          <p14:tracePt t="69607" x="7194550" y="1479550"/>
          <p14:tracePt t="69624" x="7277100" y="1492250"/>
          <p14:tracePt t="69641" x="7359650" y="1504950"/>
          <p14:tracePt t="69657" x="7416800" y="1511300"/>
          <p14:tracePt t="69674" x="7429500" y="1517650"/>
          <p14:tracePt t="69678" x="7442200" y="1517650"/>
          <p14:tracePt t="69690" x="7454900" y="1524000"/>
          <p14:tracePt t="69707" x="7473950" y="1530350"/>
          <p14:tracePt t="69724" x="7486650" y="1536700"/>
          <p14:tracePt t="69741" x="7512050" y="1536700"/>
          <p14:tracePt t="69758" x="7537450" y="1536700"/>
          <p14:tracePt t="69761" x="7556500" y="1530350"/>
          <p14:tracePt t="69775" x="7575550" y="1517650"/>
          <p14:tracePt t="69791" x="7594600" y="1511300"/>
          <p14:tracePt t="69807" x="7600950" y="1511300"/>
          <p14:tracePt t="69811" x="7607300" y="1511300"/>
          <p14:tracePt t="69824" x="7626350" y="1511300"/>
          <p14:tracePt t="69842" x="7639050" y="1511300"/>
          <p14:tracePt t="69892" x="7639050" y="1504950"/>
          <p14:tracePt t="69908" x="7613650" y="1460500"/>
          <p14:tracePt t="69925" x="7556500" y="1384300"/>
          <p14:tracePt t="69942" x="7512050" y="1352550"/>
          <p14:tracePt t="77943" x="7505700" y="1352550"/>
          <p14:tracePt t="77951" x="7499350" y="1352550"/>
          <p14:tracePt t="77964" x="7486650" y="1358900"/>
          <p14:tracePt t="77982" x="7480300" y="1377950"/>
          <p14:tracePt t="78048" x="7473950" y="1384300"/>
          <p14:tracePt t="78065" x="7442200" y="1397000"/>
          <p14:tracePt t="78080" x="7385050" y="1409700"/>
          <p14:tracePt t="78098" x="7296150" y="1416050"/>
          <p14:tracePt t="78115" x="7181850" y="1416050"/>
          <p14:tracePt t="78132" x="7124700" y="1416050"/>
          <p14:tracePt t="78148" x="7092950" y="1435100"/>
          <p14:tracePt t="78153" x="7067550" y="1454150"/>
          <p14:tracePt t="78165" x="7035800" y="1479550"/>
          <p14:tracePt t="78182" x="6921500" y="1536700"/>
          <p14:tracePt t="78199" x="6686550" y="1606550"/>
          <p14:tracePt t="78216" x="6515100" y="1638300"/>
          <p14:tracePt t="78232" x="6350000" y="1663700"/>
          <p14:tracePt t="78248" x="6216650" y="1682750"/>
          <p14:tracePt t="78266" x="6127750" y="1701800"/>
          <p14:tracePt t="78281" x="6076950" y="1708150"/>
          <p14:tracePt t="78298" x="6038850" y="1714500"/>
          <p14:tracePt t="78315" x="5962650" y="1733550"/>
          <p14:tracePt t="78331" x="5803900" y="1752600"/>
          <p14:tracePt t="78336" x="5715000" y="1758950"/>
          <p14:tracePt t="78347" x="5651500" y="1765300"/>
          <p14:tracePt t="78365" x="5518150" y="1771650"/>
          <p14:tracePt t="78382" x="5448300" y="1778000"/>
          <p14:tracePt t="78398" x="5403850" y="1784350"/>
          <p14:tracePt t="78402" x="5397500" y="1790700"/>
          <p14:tracePt t="78415" x="5384800" y="1790700"/>
          <p14:tracePt t="78432" x="5372100" y="1803400"/>
          <p14:tracePt t="78448" x="5276850" y="1866900"/>
          <p14:tracePt t="78465" x="5137150" y="1930400"/>
          <p14:tracePt t="78483" x="4940300" y="1993900"/>
          <p14:tracePt t="78498" x="4730750" y="2057400"/>
          <p14:tracePt t="78515" x="4514850" y="2108200"/>
          <p14:tracePt t="78532" x="4311650" y="2159000"/>
          <p14:tracePt t="78548" x="4159250" y="2190750"/>
          <p14:tracePt t="78564" x="4070350" y="2203450"/>
          <p14:tracePt t="78582" x="4013200" y="2216150"/>
          <p14:tracePt t="78598" x="3968750" y="2222500"/>
          <p14:tracePt t="78615" x="3930650" y="2228850"/>
          <p14:tracePt t="78632" x="3917950" y="2228850"/>
          <p14:tracePt t="78665" x="3924300" y="2228850"/>
          <p14:tracePt t="78682" x="4032250" y="2203450"/>
          <p14:tracePt t="78699" x="4133850" y="2178050"/>
          <p14:tracePt t="78715" x="4229100" y="2152650"/>
          <p14:tracePt t="78731" x="4292600" y="2127250"/>
          <p14:tracePt t="78748" x="4318000" y="2120900"/>
          <p14:tracePt t="78764" x="4330700" y="2120900"/>
          <p14:tracePt t="78782" x="4343400" y="2114550"/>
          <p14:tracePt t="78798" x="4362450" y="2114550"/>
          <p14:tracePt t="78815" x="4400550" y="2108200"/>
          <p14:tracePt t="78832" x="4445000" y="2095500"/>
          <p14:tracePt t="78848" x="4495800" y="2076450"/>
          <p14:tracePt t="78865" x="4533900" y="2057400"/>
          <p14:tracePt t="78882" x="4616450" y="2025650"/>
          <p14:tracePt t="78899" x="4641850" y="2012950"/>
          <p14:tracePt t="78916" x="4648200" y="2006600"/>
          <p14:tracePt t="78932" x="4654550" y="2000250"/>
          <p14:tracePt t="78949" x="4660900" y="1993900"/>
          <p14:tracePt t="78965" x="4667250" y="1987550"/>
          <p14:tracePt t="78982" x="4673600" y="1974850"/>
          <p14:tracePt t="78999" x="4686300" y="1962150"/>
          <p14:tracePt t="79015" x="4692650" y="1949450"/>
          <p14:tracePt t="79032" x="4699000" y="1936750"/>
          <p14:tracePt t="79049" x="4699000" y="1930400"/>
          <p14:tracePt t="79115" x="4705350" y="1917700"/>
          <p14:tracePt t="79132" x="4711700" y="1911350"/>
          <p14:tracePt t="79149" x="4718050" y="1898650"/>
          <p14:tracePt t="79166" x="4743450" y="1885950"/>
          <p14:tracePt t="79182" x="4781550" y="1885950"/>
          <p14:tracePt t="79199" x="4794250" y="1885950"/>
          <p14:tracePt t="79216" x="4800600" y="1885950"/>
          <p14:tracePt t="79232" x="4819650" y="1885950"/>
          <p14:tracePt t="79249" x="4845050" y="1879600"/>
          <p14:tracePt t="79266" x="4870450" y="1879600"/>
          <p14:tracePt t="79336" x="4876800" y="1873250"/>
          <p14:tracePt t="79345" x="4883150" y="1873250"/>
          <p14:tracePt t="79352" x="4895850" y="1860550"/>
          <p14:tracePt t="79364" x="4908550" y="1854200"/>
          <p14:tracePt t="79385" x="4953000" y="1822450"/>
          <p14:tracePt t="79401" x="4991100" y="1803400"/>
          <p14:tracePt t="79416" x="5035550" y="1771650"/>
          <p14:tracePt t="79433" x="5073650" y="1746250"/>
          <p14:tracePt t="79450" x="5099050" y="1714500"/>
          <p14:tracePt t="79466" x="5105400" y="1695450"/>
          <p14:tracePt t="79482" x="5111750" y="1676400"/>
          <p14:tracePt t="79498" x="5111750" y="1670050"/>
          <p14:tracePt t="79516" x="5111750" y="1663700"/>
          <p14:tracePt t="79521" x="5111750" y="1657350"/>
          <p14:tracePt t="79533" x="5105400" y="1657350"/>
          <p14:tracePt t="79550" x="5105400" y="1651000"/>
          <p14:tracePt t="79567" x="5099050" y="1651000"/>
          <p14:tracePt t="79635" x="5092700" y="1651000"/>
          <p14:tracePt t="79764" x="5086350" y="1651000"/>
          <p14:tracePt t="79773" x="5080000" y="1651000"/>
          <p14:tracePt t="79783" x="5073650" y="1651000"/>
          <p14:tracePt t="79800" x="5054600" y="1657350"/>
          <p14:tracePt t="79817" x="5048250" y="1663700"/>
          <p14:tracePt t="79834" x="5035550" y="1670050"/>
          <p14:tracePt t="79838" x="5029200" y="1670050"/>
          <p14:tracePt t="79850" x="5010150" y="1676400"/>
          <p14:tracePt t="79866" x="4978400" y="1689100"/>
          <p14:tracePt t="79883" x="4908550" y="1714500"/>
          <p14:tracePt t="79900" x="4826000" y="1733550"/>
          <p14:tracePt t="79916" x="4679950" y="1758950"/>
          <p14:tracePt t="79933" x="4502150" y="1778000"/>
          <p14:tracePt t="79949" x="4337050" y="1784350"/>
          <p14:tracePt t="79965" x="4203700" y="1778000"/>
          <p14:tracePt t="79983" x="4051300" y="1758950"/>
          <p14:tracePt t="80000" x="3930650" y="1758950"/>
          <p14:tracePt t="80017" x="3797300" y="1758950"/>
          <p14:tracePt t="80021" x="3670300" y="1765300"/>
          <p14:tracePt t="80032" x="3587750" y="1771650"/>
          <p14:tracePt t="80034" x="3454400" y="1778000"/>
          <p14:tracePt t="80050" x="3365500" y="1784350"/>
          <p14:tracePt t="80067" x="3136900" y="1790700"/>
          <p14:tracePt t="80072" x="3016250" y="1790700"/>
          <p14:tracePt t="80083" x="2965450" y="1790700"/>
          <p14:tracePt t="80100" x="2863850" y="1784350"/>
          <p14:tracePt t="80249" x="2876550" y="1784350"/>
          <p14:tracePt t="80259" x="2895600" y="1784350"/>
          <p14:tracePt t="80261" x="2933700" y="1784350"/>
          <p14:tracePt t="80284" x="3028950" y="1784350"/>
          <p14:tracePt t="80300" x="3175000" y="1784350"/>
          <p14:tracePt t="80317" x="3213100" y="1784350"/>
          <p14:tracePt t="80333" x="3352800" y="1784350"/>
          <p14:tracePt t="80350" x="3435350" y="1784350"/>
          <p14:tracePt t="80368" x="3486150" y="1778000"/>
          <p14:tracePt t="80384" x="3530600" y="1765300"/>
          <p14:tracePt t="80400" x="3556000" y="1752600"/>
          <p14:tracePt t="80417" x="3587750" y="1746250"/>
          <p14:tracePt t="80434" x="3613150" y="1733550"/>
          <p14:tracePt t="80452" x="3625850" y="1714500"/>
          <p14:tracePt t="80467" x="3638550" y="1701800"/>
          <p14:tracePt t="80485" x="3644900" y="1682750"/>
          <p14:tracePt t="80500" x="3651250" y="1670050"/>
          <p14:tracePt t="80517" x="3657600" y="1651000"/>
          <p14:tracePt t="80521" x="3657600" y="1638300"/>
          <p14:tracePt t="80535" x="3657600" y="1619250"/>
          <p14:tracePt t="80550" x="3657600" y="1612900"/>
          <p14:tracePt t="80566" x="3632200" y="1574800"/>
          <p14:tracePt t="80585" x="3594100" y="1555750"/>
          <p14:tracePt t="80600" x="3556000" y="1536700"/>
          <p14:tracePt t="80616" x="3511550" y="1517650"/>
          <p14:tracePt t="80633" x="3473450" y="1504950"/>
          <p14:tracePt t="80650" x="3435350" y="1492250"/>
          <p14:tracePt t="80666" x="3409950" y="1485900"/>
          <p14:tracePt t="80683" x="3378200" y="1485900"/>
          <p14:tracePt t="80700" x="3333750" y="1485900"/>
          <p14:tracePt t="80717" x="3263900" y="1485900"/>
          <p14:tracePt t="80733" x="3219450" y="1485900"/>
          <p14:tracePt t="80750" x="3187700" y="1485900"/>
          <p14:tracePt t="80767" x="3181350" y="1485900"/>
          <p14:tracePt t="80769" x="3175000" y="1485900"/>
          <p14:tracePt t="80784" x="3175000" y="1492250"/>
          <p14:tracePt t="80799" x="3162300" y="1504950"/>
          <p14:tracePt t="80816" x="3143250" y="1517650"/>
          <p14:tracePt t="80835" x="3098800" y="1555750"/>
          <p14:tracePt t="80849" x="3067050" y="1581150"/>
          <p14:tracePt t="80866" x="3041650" y="1612900"/>
          <p14:tracePt t="80883" x="3035300" y="1631950"/>
          <p14:tracePt t="80899" x="3035300" y="1657350"/>
          <p14:tracePt t="80916" x="3035300" y="1670050"/>
          <p14:tracePt t="80933" x="3041650" y="1682750"/>
          <p14:tracePt t="80949" x="3054350" y="1708150"/>
          <p14:tracePt t="80966" x="3067050" y="1739900"/>
          <p14:tracePt t="80983" x="3086100" y="1771650"/>
          <p14:tracePt t="80986" x="3098800" y="1784350"/>
          <p14:tracePt t="81000" x="3105150" y="1790700"/>
          <p14:tracePt t="81003" x="3117850" y="1803400"/>
          <p14:tracePt t="81016" x="3130550" y="1809750"/>
          <p14:tracePt t="81033" x="3149600" y="1822450"/>
          <p14:tracePt t="81049" x="3162300" y="1828800"/>
          <p14:tracePt t="81052" x="3168650" y="1828800"/>
          <p14:tracePt t="81066" x="3175000" y="1835150"/>
          <p14:tracePt t="81083" x="3213100" y="1835150"/>
          <p14:tracePt t="81100" x="3238500" y="1841500"/>
          <p14:tracePt t="81116" x="3263900" y="1841500"/>
          <p14:tracePt t="81133" x="3282950" y="1847850"/>
          <p14:tracePt t="81150" x="3302000" y="1854200"/>
          <p14:tracePt t="81167" x="3327400" y="1854200"/>
          <p14:tracePt t="81189" x="3340100" y="1860550"/>
          <p14:tracePt t="81208" x="3346450" y="1860550"/>
          <p14:tracePt t="81338" x="3346450" y="1866900"/>
          <p14:tracePt t="81363" x="3352800" y="1873250"/>
          <p14:tracePt t="81371" x="3365500" y="1892300"/>
          <p14:tracePt t="81386" x="3390900" y="1917700"/>
          <p14:tracePt t="81402" x="3397250" y="1924050"/>
          <p14:tracePt t="81417" x="3409950" y="1924050"/>
          <p14:tracePt t="81434" x="3454400" y="1930400"/>
          <p14:tracePt t="81452" x="3517900" y="1930400"/>
          <p14:tracePt t="81471" x="3613150" y="1917700"/>
          <p14:tracePt t="81484" x="3714750" y="1898650"/>
          <p14:tracePt t="81501" x="3860800" y="1885950"/>
          <p14:tracePt t="81517" x="4038600" y="1866900"/>
          <p14:tracePt t="81534" x="4235450" y="1866900"/>
          <p14:tracePt t="81551" x="4413250" y="1866900"/>
          <p14:tracePt t="81566" x="4514850" y="1860550"/>
          <p14:tracePt t="81584" x="4597400" y="1860550"/>
          <p14:tracePt t="81601" x="4673600" y="1860550"/>
          <p14:tracePt t="81604" x="4724400" y="1860550"/>
          <p14:tracePt t="81616" x="4768850" y="1854200"/>
          <p14:tracePt t="81634" x="4908550" y="1835150"/>
          <p14:tracePt t="81651" x="4965700" y="1822450"/>
          <p14:tracePt t="81668" x="5022850" y="1803400"/>
          <p14:tracePt t="81684" x="5060950" y="1797050"/>
          <p14:tracePt t="81700" x="5124450" y="1790700"/>
          <p14:tracePt t="81718" x="5187950" y="1790700"/>
          <p14:tracePt t="81734" x="5245100" y="1784350"/>
          <p14:tracePt t="81752" x="5327650" y="1771650"/>
          <p14:tracePt t="81769" x="5403850" y="1752600"/>
          <p14:tracePt t="81789" x="5486400" y="1733550"/>
          <p14:tracePt t="81803" x="5505450" y="1727200"/>
          <p14:tracePt t="81818" x="5530850" y="1720850"/>
          <p14:tracePt t="81835" x="5562600" y="1708150"/>
          <p14:tracePt t="81852" x="5594350" y="1695450"/>
          <p14:tracePt t="81869" x="5600700" y="1689100"/>
          <p14:tracePt t="81886" x="5613400" y="1682750"/>
          <p14:tracePt t="81904" x="5626100" y="1676400"/>
          <p14:tracePt t="81921" x="5632450" y="1663700"/>
          <p14:tracePt t="81934" x="5638800" y="1657350"/>
          <p14:tracePt t="81952" x="5638800" y="1644650"/>
          <p14:tracePt t="81968" x="5638800" y="1625600"/>
          <p14:tracePt t="81985" x="5638800" y="1612900"/>
          <p14:tracePt t="82001" x="5632450" y="1593850"/>
          <p14:tracePt t="82018" x="5619750" y="1581150"/>
          <p14:tracePt t="82023" x="5613400" y="1581150"/>
          <p14:tracePt t="82034" x="5607050" y="1574800"/>
          <p14:tracePt t="82050" x="5588000" y="1568450"/>
          <p14:tracePt t="82068" x="5556250" y="1555750"/>
          <p14:tracePt t="82083" x="5530850" y="1549400"/>
          <p14:tracePt t="82087" x="5524500" y="1549400"/>
          <p14:tracePt t="82100" x="5505450" y="1543050"/>
          <p14:tracePt t="82104" x="5492750" y="1536700"/>
          <p14:tracePt t="82118" x="5480050" y="1530350"/>
          <p14:tracePt t="82135" x="5473700" y="1524000"/>
          <p14:tracePt t="82151" x="5461000" y="1517650"/>
          <p14:tracePt t="82172" x="5435600" y="1511300"/>
          <p14:tracePt t="82185" x="5384800" y="1511300"/>
          <p14:tracePt t="82204" x="5346700" y="1517650"/>
          <p14:tracePt t="82223" x="5289550" y="1530350"/>
          <p14:tracePt t="82236" x="5276850" y="1530350"/>
          <p14:tracePt t="82237" x="5270500" y="1530350"/>
          <p14:tracePt t="82251" x="5257800" y="1530350"/>
          <p14:tracePt t="82301" x="5251450" y="1536700"/>
          <p14:tracePt t="82318" x="5226050" y="1555750"/>
          <p14:tracePt t="82334" x="5200650" y="1574800"/>
          <p14:tracePt t="82351" x="5175250" y="1593850"/>
          <p14:tracePt t="82368" x="5162550" y="1606550"/>
          <p14:tracePt t="82385" x="5149850" y="1619250"/>
          <p14:tracePt t="82405" x="5149850" y="1625600"/>
          <p14:tracePt t="82455" x="5143500" y="1631950"/>
          <p14:tracePt t="82461" x="5137150" y="1638300"/>
          <p14:tracePt t="82469" x="5130800" y="1644650"/>
          <p14:tracePt t="82485" x="5099050" y="1676400"/>
          <p14:tracePt t="82501" x="5073650" y="1695450"/>
          <p14:tracePt t="82519" x="5054600" y="1708150"/>
          <p14:tracePt t="82535" x="5048250" y="1714500"/>
          <p14:tracePt t="82605" x="5041900" y="1714500"/>
          <p14:tracePt t="82619" x="5029200" y="1733550"/>
          <p14:tracePt t="82635" x="5010150" y="1746250"/>
          <p14:tracePt t="82652" x="5003800" y="1758950"/>
          <p14:tracePt t="82668" x="4997450" y="1765300"/>
          <p14:tracePt t="82738" x="5003800" y="1771650"/>
          <p14:tracePt t="82746" x="5016500" y="1778000"/>
          <p14:tracePt t="82752" x="5054600" y="1784350"/>
          <p14:tracePt t="82767" x="5137150" y="1809750"/>
          <p14:tracePt t="82786" x="5207000" y="1822450"/>
          <p14:tracePt t="82802" x="5276850" y="1835150"/>
          <p14:tracePt t="82819" x="5346700" y="1841500"/>
          <p14:tracePt t="82837" x="5422900" y="1841500"/>
          <p14:tracePt t="82852" x="5492750" y="1828800"/>
          <p14:tracePt t="82857" x="5530850" y="1816100"/>
          <p14:tracePt t="82869" x="5556250" y="1809750"/>
          <p14:tracePt t="82886" x="5619750" y="1784350"/>
          <p14:tracePt t="82902" x="5670550" y="1771650"/>
          <p14:tracePt t="82919" x="5702300" y="1758950"/>
          <p14:tracePt t="82935" x="5734050" y="1752600"/>
          <p14:tracePt t="82939" x="5740400" y="1752600"/>
          <p14:tracePt t="82952" x="5759450" y="1746250"/>
          <p14:tracePt t="82969" x="5765800" y="1739900"/>
          <p14:tracePt t="82985" x="5778500" y="1733550"/>
          <p14:tracePt t="83002" x="5791200" y="1720850"/>
          <p14:tracePt t="83019" x="5810250" y="1695450"/>
          <p14:tracePt t="83036" x="5816600" y="1676400"/>
          <p14:tracePt t="83052" x="5816600" y="1657350"/>
          <p14:tracePt t="83069" x="5822950" y="1631950"/>
          <p14:tracePt t="83085" x="5822950" y="1619250"/>
          <p14:tracePt t="83103" x="5816600" y="1612900"/>
          <p14:tracePt t="83119" x="5803900" y="1593850"/>
          <p14:tracePt t="83122" x="5797550" y="1593850"/>
          <p14:tracePt t="83135" x="5784850" y="1581150"/>
          <p14:tracePt t="83138" x="5778500" y="1581150"/>
          <p14:tracePt t="83151" x="5753100" y="1568450"/>
          <p14:tracePt t="83171" x="5727700" y="1562100"/>
          <p14:tracePt t="83184" x="5721350" y="1555750"/>
          <p14:tracePt t="83188" x="5715000" y="1555750"/>
          <p14:tracePt t="83203" x="5708650" y="1555750"/>
          <p14:tracePt t="83220" x="5702300" y="1555750"/>
          <p14:tracePt t="83236" x="5683250" y="1549400"/>
          <p14:tracePt t="83253" x="5670550" y="1549400"/>
          <p14:tracePt t="83269" x="5664200" y="1543050"/>
          <p14:tracePt t="83287" x="5657850" y="1543050"/>
          <p14:tracePt t="83303" x="5638800" y="1543050"/>
          <p14:tracePt t="83320" x="5626100" y="1543050"/>
          <p14:tracePt t="83335" x="5613400" y="1549400"/>
          <p14:tracePt t="83352" x="5607050" y="1549400"/>
          <p14:tracePt t="83369" x="5600700" y="1549400"/>
          <p14:tracePt t="83386" x="5594350" y="1549400"/>
          <p14:tracePt t="83422" x="5588000" y="1555750"/>
          <p14:tracePt t="83452" x="5562600" y="1568450"/>
          <p14:tracePt t="83469" x="5549900" y="1574800"/>
          <p14:tracePt t="83486" x="5530850" y="1587500"/>
          <p14:tracePt t="83503" x="5524500" y="1600200"/>
          <p14:tracePt t="83521" x="5518150" y="1606550"/>
          <p14:tracePt t="83617" x="5511800" y="1619250"/>
          <p14:tracePt t="83623" x="5505450" y="1619250"/>
          <p14:tracePt t="83636" x="5499100" y="1631950"/>
          <p14:tracePt t="83654" x="5492750" y="1644650"/>
          <p14:tracePt t="83670" x="5486400" y="1644650"/>
          <p14:tracePt t="83781" x="5486400" y="1651000"/>
          <p14:tracePt t="83790" x="5480050" y="1651000"/>
          <p14:tracePt t="83803" x="5461000" y="1663700"/>
          <p14:tracePt t="83820" x="5441950" y="1676400"/>
          <p14:tracePt t="83837" x="5422900" y="1682750"/>
          <p14:tracePt t="83853" x="5416550" y="1689100"/>
          <p14:tracePt t="83886" x="5429250" y="1708150"/>
          <p14:tracePt t="83903" x="5486400" y="1746250"/>
          <p14:tracePt t="83919" x="5568950" y="1790700"/>
          <p14:tracePt t="83936" x="5626100" y="1816100"/>
          <p14:tracePt t="83953" x="5657850" y="1828800"/>
          <p14:tracePt t="83970" x="5676900" y="1835150"/>
          <p14:tracePt t="83974" x="5689600" y="1835150"/>
          <p14:tracePt t="83987" x="5721350" y="1835150"/>
          <p14:tracePt t="84003" x="5746750" y="1835150"/>
          <p14:tracePt t="84007" x="5765800" y="1841500"/>
          <p14:tracePt t="84019" x="5797550" y="1841500"/>
          <p14:tracePt t="84037" x="5930900" y="1835150"/>
          <p14:tracePt t="84053" x="6026150" y="1809750"/>
          <p14:tracePt t="84069" x="6089650" y="1790700"/>
          <p14:tracePt t="84086" x="6121400" y="1765300"/>
          <p14:tracePt t="84103" x="6127750" y="1752600"/>
          <p14:tracePt t="84120" x="6127750" y="1739900"/>
          <p14:tracePt t="84136" x="6127750" y="1727200"/>
          <p14:tracePt t="84153" x="6127750" y="1714500"/>
          <p14:tracePt t="84170" x="6127750" y="1701800"/>
          <p14:tracePt t="84186" x="6127750" y="1695450"/>
          <p14:tracePt t="84203" x="6127750" y="1682750"/>
          <p14:tracePt t="84220" x="6108700" y="1670050"/>
          <p14:tracePt t="84237" x="6089650" y="1663700"/>
          <p14:tracePt t="84253" x="6076950" y="1657350"/>
          <p14:tracePt t="84270" x="6070600" y="1657350"/>
          <p14:tracePt t="84434" x="6070600" y="1663700"/>
          <p14:tracePt t="84442" x="6070600" y="1670050"/>
          <p14:tracePt t="84470" x="6064250" y="1676400"/>
          <p14:tracePt t="84581" x="6064250" y="1682750"/>
          <p14:tracePt t="84627" x="6064250" y="1689100"/>
          <p14:tracePt t="84659" x="6064250" y="1695450"/>
          <p14:tracePt t="84708" x="6064250" y="1701800"/>
          <p14:tracePt t="84722" x="6096000" y="1739900"/>
          <p14:tracePt t="84738" x="6165850" y="1765300"/>
          <p14:tracePt t="84754" x="6242050" y="1797050"/>
          <p14:tracePt t="84771" x="6318250" y="1809750"/>
          <p14:tracePt t="84787" x="6394450" y="1816100"/>
          <p14:tracePt t="84804" x="6464300" y="1816100"/>
          <p14:tracePt t="84820" x="6584950" y="1816100"/>
          <p14:tracePt t="84838" x="6762750" y="1822450"/>
          <p14:tracePt t="84854" x="7029450" y="1841500"/>
          <p14:tracePt t="84870" x="7327900" y="1860550"/>
          <p14:tracePt t="84887" x="7581900" y="1873250"/>
          <p14:tracePt t="84904" x="7874000" y="1892300"/>
          <p14:tracePt t="84920" x="8039100" y="1892300"/>
          <p14:tracePt t="84937" x="8178800" y="1892300"/>
          <p14:tracePt t="84953" x="8261350" y="1892300"/>
          <p14:tracePt t="84956" x="8280400" y="1892300"/>
          <p14:tracePt t="84970" x="8299450" y="1892300"/>
          <p14:tracePt t="84974" x="8312150" y="1892300"/>
          <p14:tracePt t="84987" x="8337550" y="1892300"/>
          <p14:tracePt t="85003" x="8356600" y="1892300"/>
          <p14:tracePt t="85019" x="8388350" y="1885950"/>
          <p14:tracePt t="85038" x="8407400" y="1866900"/>
          <p14:tracePt t="85054" x="8432800" y="1841500"/>
          <p14:tracePt t="85070" x="8458200" y="1816100"/>
          <p14:tracePt t="85087" x="8477250" y="1784350"/>
          <p14:tracePt t="85104" x="8502650" y="1752600"/>
          <p14:tracePt t="85120" x="8509000" y="1733550"/>
          <p14:tracePt t="85137" x="8521700" y="1714500"/>
          <p14:tracePt t="85141" x="8521700" y="1708150"/>
          <p14:tracePt t="85153" x="8528050" y="1695450"/>
          <p14:tracePt t="85171" x="8528050" y="1676400"/>
          <p14:tracePt t="85187" x="8528050" y="1651000"/>
          <p14:tracePt t="85204" x="8528050" y="1625600"/>
          <p14:tracePt t="85207" x="8521700" y="1606550"/>
          <p14:tracePt t="85220" x="8509000" y="1587500"/>
          <p14:tracePt t="85238" x="8502650" y="1568450"/>
          <p14:tracePt t="85254" x="8496300" y="1555750"/>
          <p14:tracePt t="85271" x="8489950" y="1549400"/>
          <p14:tracePt t="85288" x="8483600" y="1549400"/>
          <p14:tracePt t="85307" x="8458200" y="1549400"/>
          <p14:tracePt t="85321" x="8394700" y="1549400"/>
          <p14:tracePt t="85337" x="8318500" y="1562100"/>
          <p14:tracePt t="85354" x="8248650" y="1574800"/>
          <p14:tracePt t="85371" x="8197850" y="1581150"/>
          <p14:tracePt t="85374" x="8185150" y="1581150"/>
          <p14:tracePt t="85387" x="8178800" y="1581150"/>
          <p14:tracePt t="85404" x="8166100" y="1581150"/>
          <p14:tracePt t="85420" x="8159750" y="1587500"/>
          <p14:tracePt t="85438" x="8153400" y="1587500"/>
          <p14:tracePt t="85454" x="8140700" y="1606550"/>
          <p14:tracePt t="85471" x="8128000" y="1625600"/>
          <p14:tracePt t="85487" x="8115300" y="1644650"/>
          <p14:tracePt t="85504" x="8115300" y="1651000"/>
          <p14:tracePt t="85521" x="8115300" y="1657350"/>
          <p14:tracePt t="85537" x="8115300" y="1663700"/>
          <p14:tracePt t="85554" x="8115300" y="1676400"/>
          <p14:tracePt t="85571" x="8115300" y="1689100"/>
          <p14:tracePt t="85588" x="8115300" y="1701800"/>
          <p14:tracePt t="85604" x="8108950" y="1720850"/>
          <p14:tracePt t="85893" x="8121650" y="1727200"/>
          <p14:tracePt t="85902" x="8134350" y="1739900"/>
          <p14:tracePt t="85910" x="8172450" y="1765300"/>
          <p14:tracePt t="85922" x="8210550" y="1784350"/>
          <p14:tracePt t="85940" x="8255000" y="1822450"/>
          <p14:tracePt t="85956" x="8261350" y="1841500"/>
          <p14:tracePt t="85973" x="8274050" y="1866900"/>
          <p14:tracePt t="85988" x="8280400" y="1879600"/>
          <p14:tracePt t="86005" x="8280400" y="1885950"/>
          <p14:tracePt t="86055" x="8286750" y="1885950"/>
          <p14:tracePt t="86071" x="8299450" y="1866900"/>
          <p14:tracePt t="86088" x="8312150" y="1860550"/>
          <p14:tracePt t="86105" x="8318500" y="1854200"/>
          <p14:tracePt t="86121" x="8324850" y="1847850"/>
          <p14:tracePt t="86138" x="8331200" y="1841500"/>
          <p14:tracePt t="86154" x="8343900" y="1841500"/>
          <p14:tracePt t="86171" x="8369300" y="1835150"/>
          <p14:tracePt t="86188" x="8388350" y="1835150"/>
          <p14:tracePt t="86204" x="8407400" y="1828800"/>
          <p14:tracePt t="86221" x="8432800" y="1816100"/>
          <p14:tracePt t="86239" x="8445500" y="1816100"/>
          <p14:tracePt t="86255" x="8445500" y="1809750"/>
          <p14:tracePt t="86481" x="8445500" y="1803400"/>
          <p14:tracePt t="86487" x="8451850" y="1803400"/>
          <p14:tracePt t="86506" x="8458200" y="1803400"/>
          <p14:tracePt t="86522" x="8496300" y="1797050"/>
          <p14:tracePt t="86539" x="8578850" y="1797050"/>
          <p14:tracePt t="86555" x="8667750" y="1809750"/>
          <p14:tracePt t="86573" x="8737600" y="1816100"/>
          <p14:tracePt t="86588" x="8763000" y="1816100"/>
          <p14:tracePt t="86608" x="8763000" y="1809750"/>
          <p14:tracePt t="86677" x="8769350" y="1809750"/>
          <p14:tracePt t="86692" x="8775700" y="1809750"/>
          <p14:tracePt t="86706" x="8788400" y="1809750"/>
          <p14:tracePt t="86722" x="8870950" y="1816100"/>
          <p14:tracePt t="86740" x="8934450" y="1822450"/>
          <p14:tracePt t="86755" x="8997950" y="1835150"/>
          <p14:tracePt t="86772" x="9093200" y="1854200"/>
          <p14:tracePt t="86790" x="9175750" y="1866900"/>
          <p14:tracePt t="86805" x="9251950" y="1873250"/>
          <p14:tracePt t="86824" x="9315450" y="1873250"/>
          <p14:tracePt t="86839" x="9359900" y="1866900"/>
          <p14:tracePt t="86855" x="9385300" y="1866900"/>
          <p14:tracePt t="86872" x="9385300" y="1860550"/>
          <p14:tracePt t="87371" x="9385300" y="1866900"/>
          <p14:tracePt t="87387" x="9385300" y="1873250"/>
          <p14:tracePt t="87410" x="9385300" y="1879600"/>
          <p14:tracePt t="87421" x="9378950" y="1879600"/>
          <p14:tracePt t="87456" x="9372600" y="1879600"/>
          <p14:tracePt t="87474" x="9359900" y="1879600"/>
          <p14:tracePt t="87528" x="9353550" y="1879600"/>
          <p14:tracePt t="87543" x="9347200" y="1873250"/>
          <p14:tracePt t="87556" x="9321800" y="1866900"/>
          <p14:tracePt t="87574" x="9302750" y="1866900"/>
          <p14:tracePt t="87590" x="9290050" y="1860550"/>
          <p14:tracePt t="87606" x="9277350" y="1860550"/>
          <p14:tracePt t="87624" x="9271000" y="1860550"/>
          <p14:tracePt t="87744" x="9264650" y="1860550"/>
          <p14:tracePt t="87759" x="9258300" y="1866900"/>
          <p14:tracePt t="87766" x="9251950" y="1866900"/>
          <p14:tracePt t="88494" x="9245600" y="1866900"/>
          <p14:tracePt t="88503" x="9239250" y="1866900"/>
          <p14:tracePt t="88508" x="9220200" y="1866900"/>
          <p14:tracePt t="88524" x="9201150" y="1866900"/>
          <p14:tracePt t="88540" x="9131300" y="1866900"/>
          <p14:tracePt t="88558" x="9086850" y="1860550"/>
          <p14:tracePt t="88574" x="9036050" y="1854200"/>
          <p14:tracePt t="88590" x="8991600" y="1854200"/>
          <p14:tracePt t="88607" x="8928100" y="1854200"/>
          <p14:tracePt t="88624" x="8858250" y="1854200"/>
          <p14:tracePt t="88629" x="8813800" y="1860550"/>
          <p14:tracePt t="88640" x="8788400" y="1860550"/>
          <p14:tracePt t="88657" x="8724900" y="1860550"/>
          <p14:tracePt t="88674" x="8680450" y="1860550"/>
          <p14:tracePt t="88690" x="8610600" y="1860550"/>
          <p14:tracePt t="88708" x="8521700" y="1860550"/>
          <p14:tracePt t="88711" x="8470900" y="1860550"/>
          <p14:tracePt t="88723" x="8420100" y="1860550"/>
          <p14:tracePt t="88726" x="8362950" y="1860550"/>
          <p14:tracePt t="88740" x="8293100" y="1854200"/>
          <p14:tracePt t="88757" x="8032750" y="1828800"/>
          <p14:tracePt t="88774" x="7918450" y="1816100"/>
          <p14:tracePt t="88777" x="7854950" y="1803400"/>
          <p14:tracePt t="88789" x="7791450" y="1790700"/>
          <p14:tracePt t="88791" x="7727950" y="1778000"/>
          <p14:tracePt t="88807" x="7569200" y="1752600"/>
          <p14:tracePt t="88823" x="7423150" y="1733550"/>
          <p14:tracePt t="88841" x="7169150" y="1714500"/>
          <p14:tracePt t="88857" x="6858000" y="1689100"/>
          <p14:tracePt t="88873" x="6534150" y="1670050"/>
          <p14:tracePt t="88890" x="6242050" y="1644650"/>
          <p14:tracePt t="88907" x="6070600" y="1625600"/>
          <p14:tracePt t="88923" x="5937250" y="1606550"/>
          <p14:tracePt t="88940" x="5848350" y="1600200"/>
          <p14:tracePt t="88957" x="5759450" y="1600200"/>
          <p14:tracePt t="88974" x="5511800" y="1600200"/>
          <p14:tracePt t="88990" x="5346700" y="1600200"/>
          <p14:tracePt t="89007" x="5162550" y="1600200"/>
          <p14:tracePt t="89022" x="5092700" y="1600200"/>
          <p14:tracePt t="89039" x="4965700" y="1600200"/>
          <p14:tracePt t="89058" x="4946650" y="1600200"/>
          <p14:tracePt t="89108" x="4927600" y="1612900"/>
          <p14:tracePt t="89126" x="4851400" y="1644650"/>
          <p14:tracePt t="89142" x="4781550" y="1663700"/>
          <p14:tracePt t="89156" x="4730750" y="1676400"/>
          <p14:tracePt t="89176" x="4711700" y="1682750"/>
          <p14:tracePt t="89225" x="4730750" y="1682750"/>
          <p14:tracePt t="89243" x="4749800" y="1689100"/>
          <p14:tracePt t="89260" x="4768850" y="1720850"/>
          <p14:tracePt t="89274" x="4775200" y="1758950"/>
          <p14:tracePt t="89291" x="4768850" y="1790700"/>
          <p14:tracePt t="89308" x="4768850" y="1816100"/>
          <p14:tracePt t="89324" x="4775200" y="1816100"/>
          <p14:tracePt t="89341" x="4819650" y="1816100"/>
          <p14:tracePt t="89345" x="4851400" y="1816100"/>
          <p14:tracePt t="89357" x="4895850" y="1816100"/>
          <p14:tracePt t="89360" x="4959350" y="1809750"/>
          <p14:tracePt t="89375" x="5099050" y="1797050"/>
          <p14:tracePt t="89392" x="5207000" y="1797050"/>
          <p14:tracePt t="89409" x="5283200" y="1790700"/>
          <p14:tracePt t="89425" x="5302250" y="1790700"/>
          <p14:tracePt t="89510" x="5308600" y="1790700"/>
          <p14:tracePt t="89517" x="5314950" y="1784350"/>
          <p14:tracePt t="89532" x="5321300" y="1784350"/>
          <p14:tracePt t="89541" x="5327650" y="1778000"/>
          <p14:tracePt t="89557" x="5346700" y="1778000"/>
          <p14:tracePt t="89574" x="5359400" y="1778000"/>
          <p14:tracePt t="89706" x="5334000" y="1790700"/>
          <p14:tracePt t="89715" x="5314950" y="1797050"/>
          <p14:tracePt t="89723" x="5283200" y="1809750"/>
          <p14:tracePt t="89741" x="5245100" y="1816100"/>
          <p14:tracePt t="94833" x="5238750" y="1816100"/>
          <p14:tracePt t="94846" x="5162550" y="1771650"/>
          <p14:tracePt t="94862" x="5010150" y="1758950"/>
          <p14:tracePt t="94879" x="4806950" y="1790700"/>
          <p14:tracePt t="94895" x="4635500" y="1841500"/>
          <p14:tracePt t="94913" x="4521200" y="1873250"/>
          <p14:tracePt t="94929" x="4502150" y="1879600"/>
          <p14:tracePt t="95000" x="4495800" y="1885950"/>
          <p14:tracePt t="95010" x="4489450" y="1892300"/>
          <p14:tracePt t="95014" x="4483100" y="1905000"/>
          <p14:tracePt t="95029" x="4476750" y="1917700"/>
          <p14:tracePt t="95033" x="4476750" y="1930400"/>
          <p14:tracePt t="95046" x="4470400" y="1949450"/>
          <p14:tracePt t="95063" x="4476750" y="1962150"/>
          <p14:tracePt t="95080" x="4483100" y="1968500"/>
          <p14:tracePt t="95083" x="4483100" y="1981200"/>
          <p14:tracePt t="95096" x="4470400" y="2012950"/>
          <p14:tracePt t="95113" x="4394200" y="2057400"/>
          <p14:tracePt t="95129" x="4305300" y="2101850"/>
          <p14:tracePt t="95146" x="4178300" y="2159000"/>
          <p14:tracePt t="95163" x="4019550" y="2203450"/>
          <p14:tracePt t="95179" x="3886200" y="2247900"/>
          <p14:tracePt t="95197" x="3854450" y="2254250"/>
          <p14:tracePt t="95213" x="3816350" y="2260600"/>
          <p14:tracePt t="95230" x="3702050" y="2279650"/>
          <p14:tracePt t="95233" x="3606800" y="2298700"/>
          <p14:tracePt t="95245" x="3511550" y="2311400"/>
          <p14:tracePt t="95248" x="3359150" y="2336800"/>
          <p14:tracePt t="95262" x="3225800" y="2349500"/>
          <p14:tracePt t="95281" x="2813050" y="2368550"/>
          <p14:tracePt t="95299" x="2616200" y="2368550"/>
          <p14:tracePt t="95311" x="2559050" y="2362200"/>
          <p14:tracePt t="95329" x="2514600" y="2349500"/>
          <p14:tracePt t="95346" x="2508250" y="2336800"/>
          <p14:tracePt t="95361" x="2438400" y="2317750"/>
          <p14:tracePt t="95379" x="2311400" y="2292350"/>
          <p14:tracePt t="95396" x="2146300" y="2266950"/>
          <p14:tracePt t="95412" x="2044700" y="2247900"/>
          <p14:tracePt t="95429" x="2032000" y="2241550"/>
          <p14:tracePt t="95447" x="2032000" y="2235200"/>
          <p14:tracePt t="95462" x="2057400" y="2203450"/>
          <p14:tracePt t="95479" x="2076450" y="2190750"/>
          <p14:tracePt t="95482" x="2076450" y="2184400"/>
          <p14:tracePt t="95495" x="2070100" y="2178050"/>
          <p14:tracePt t="95497" x="2044700" y="2171700"/>
          <p14:tracePt t="95513" x="1936750" y="2171700"/>
          <p14:tracePt t="95529" x="1866900" y="2171700"/>
          <p14:tracePt t="95546" x="1600200" y="2159000"/>
          <p14:tracePt t="95564" x="1473200" y="2139950"/>
          <p14:tracePt t="95580" x="1441450" y="2120900"/>
          <p14:tracePt t="95596" x="1454150" y="2095500"/>
          <p14:tracePt t="95613" x="1511300" y="2057400"/>
          <p14:tracePt t="95630" x="1612900" y="2025650"/>
          <p14:tracePt t="95646" x="1651000" y="2025650"/>
          <p14:tracePt t="95663" x="1644650" y="2025650"/>
          <p14:tracePt t="95680" x="1587500" y="2044700"/>
          <p14:tracePt t="95696" x="1530350" y="2070100"/>
          <p14:tracePt t="95712" x="1498600" y="2101850"/>
          <p14:tracePt t="95714" x="1498600" y="2108200"/>
          <p14:tracePt t="95729" x="1498600" y="2114550"/>
          <p14:tracePt t="95746" x="1504950" y="2120900"/>
          <p14:tracePt t="95764" x="1581150" y="2101850"/>
          <p14:tracePt t="95778" x="1644650" y="2076450"/>
          <p14:tracePt t="95796" x="1689100" y="2063750"/>
          <p14:tracePt t="95845" x="1689100" y="2076450"/>
          <p14:tracePt t="95863" x="1695450" y="2089150"/>
          <p14:tracePt t="95880" x="1708150" y="2095500"/>
          <p14:tracePt t="95896" x="1727200" y="2101850"/>
          <p14:tracePt t="95913" x="1765300" y="2095500"/>
          <p14:tracePt t="95929" x="1809750" y="2076450"/>
          <p14:tracePt t="95946" x="1879600" y="2044700"/>
          <p14:tracePt t="95950" x="1905000" y="2038350"/>
          <p14:tracePt t="95962" x="1924050" y="2032000"/>
          <p14:tracePt t="95980" x="1930400" y="2025650"/>
          <p14:tracePt t="96056" x="1936750" y="2025650"/>
          <p14:tracePt t="96064" x="1943100" y="2025650"/>
          <p14:tracePt t="96084" x="1993900" y="2019300"/>
          <p14:tracePt t="96097" x="2038350" y="2012950"/>
          <p14:tracePt t="96114" x="2063750" y="2006600"/>
          <p14:tracePt t="96130" x="2089150" y="2000250"/>
          <p14:tracePt t="96147" x="2108200" y="2000250"/>
          <p14:tracePt t="96163" x="2159000" y="2000250"/>
          <p14:tracePt t="96180" x="2197100" y="2000250"/>
          <p14:tracePt t="96184" x="2228850" y="1993900"/>
          <p14:tracePt t="96195" x="2241550" y="1993900"/>
          <p14:tracePt t="96213" x="2298700" y="1968500"/>
          <p14:tracePt t="96218" x="2317750" y="1962150"/>
          <p14:tracePt t="96222" x="2343150" y="1949450"/>
          <p14:tracePt t="96248" x="2381250" y="1911350"/>
          <p14:tracePt t="96263" x="2381250" y="1885950"/>
          <p14:tracePt t="96282" x="2368550" y="1860550"/>
          <p14:tracePt t="96297" x="2349500" y="1835150"/>
          <p14:tracePt t="96313" x="2330450" y="1822450"/>
          <p14:tracePt t="96330" x="2324100" y="1816100"/>
          <p14:tracePt t="96346" x="2311400" y="1809750"/>
          <p14:tracePt t="96364" x="2286000" y="1797050"/>
          <p14:tracePt t="96380" x="2254250" y="1790700"/>
          <p14:tracePt t="96396" x="2190750" y="1784350"/>
          <p14:tracePt t="96413" x="2101850" y="1784350"/>
          <p14:tracePt t="96430" x="2000250" y="1797050"/>
          <p14:tracePt t="96446" x="1955800" y="1803400"/>
          <p14:tracePt t="96463" x="1943100" y="1809750"/>
          <p14:tracePt t="96531" x="1911350" y="1841500"/>
          <p14:tracePt t="96547" x="1866900" y="1873250"/>
          <p14:tracePt t="96564" x="1847850" y="1898650"/>
          <p14:tracePt t="96581" x="1841500" y="1917700"/>
          <p14:tracePt t="96597" x="1841500" y="1943100"/>
          <p14:tracePt t="96613" x="1879600" y="1968500"/>
          <p14:tracePt t="96630" x="1911350" y="1974850"/>
          <p14:tracePt t="96647" x="1943100" y="1981200"/>
          <p14:tracePt t="96663" x="1962150" y="1987550"/>
          <p14:tracePt t="96698" x="1962150" y="2006600"/>
          <p14:tracePt t="96714" x="1962150" y="2025650"/>
          <p14:tracePt t="96730" x="1962150" y="2051050"/>
          <p14:tracePt t="96748" x="1981200" y="2063750"/>
          <p14:tracePt t="96762" x="1993900" y="2070100"/>
          <p14:tracePt t="96780" x="2012950" y="2070100"/>
          <p14:tracePt t="96797" x="2044700" y="2070100"/>
          <p14:tracePt t="96814" x="2082800" y="2063750"/>
          <p14:tracePt t="96819" x="2101850" y="2057400"/>
          <p14:tracePt t="96829" x="2114550" y="2057400"/>
          <p14:tracePt t="96847" x="2120900" y="2051050"/>
          <p14:tracePt t="96926" x="2127250" y="2051050"/>
          <p14:tracePt t="96934" x="2139950" y="2051050"/>
          <p14:tracePt t="96946" x="2159000" y="2051050"/>
          <p14:tracePt t="96964" x="2216150" y="2044700"/>
          <p14:tracePt t="96981" x="2292350" y="2019300"/>
          <p14:tracePt t="96997" x="2305050" y="2012950"/>
          <p14:tracePt t="97015" x="2336800" y="1993900"/>
          <p14:tracePt t="97124" x="2343150" y="1993900"/>
          <p14:tracePt t="97300" x="2336800" y="1993900"/>
          <p14:tracePt t="97314" x="2324100" y="1993900"/>
          <p14:tracePt t="97331" x="2317750" y="1993900"/>
          <p14:tracePt t="97365" x="2317750" y="1987550"/>
          <p14:tracePt t="97382" x="2343150" y="1968500"/>
          <p14:tracePt t="97398" x="2406650" y="1968500"/>
          <p14:tracePt t="97402" x="2413000" y="1968500"/>
          <p14:tracePt t="97416" x="2419350" y="1968500"/>
          <p14:tracePt t="97486" x="2419350" y="1974850"/>
          <p14:tracePt t="97494" x="2425700" y="1974850"/>
          <p14:tracePt t="97514" x="2527300" y="1981200"/>
          <p14:tracePt t="97531" x="2660650" y="1981200"/>
          <p14:tracePt t="97549" x="2901950" y="1968500"/>
          <p14:tracePt t="97565" x="3028950" y="1968500"/>
          <p14:tracePt t="97583" x="3079750" y="1968500"/>
          <p14:tracePt t="97598" x="3086100" y="1968500"/>
          <p14:tracePt t="97615" x="3098800" y="1974850"/>
          <p14:tracePt t="97632" x="3124200" y="1981200"/>
          <p14:tracePt t="97649" x="3168650" y="1993900"/>
          <p14:tracePt t="97664" x="3251200" y="2000250"/>
          <p14:tracePt t="97681" x="3340100" y="2000250"/>
          <p14:tracePt t="97698" x="3422650" y="1993900"/>
          <p14:tracePt t="97715" x="3492500" y="1981200"/>
          <p14:tracePt t="97731" x="3543300" y="1968500"/>
          <p14:tracePt t="97748" x="3575050" y="1962150"/>
          <p14:tracePt t="97764" x="3613150" y="1962150"/>
          <p14:tracePt t="97781" x="3625850" y="1962150"/>
          <p14:tracePt t="97786" x="3644900" y="1962150"/>
          <p14:tracePt t="97797" x="3651250" y="1962150"/>
          <p14:tracePt t="97816" x="3702050" y="1962150"/>
          <p14:tracePt t="97833" x="3714750" y="1962150"/>
          <p14:tracePt t="97848" x="3733800" y="1955800"/>
          <p14:tracePt t="97864" x="3746500" y="1955800"/>
          <p14:tracePt t="97883" x="3765550" y="1949450"/>
          <p14:tracePt t="97897" x="3784600" y="1949450"/>
          <p14:tracePt t="97915" x="3797300" y="1949450"/>
          <p14:tracePt t="97931" x="3810000" y="1955800"/>
          <p14:tracePt t="97949" x="3822700" y="1955800"/>
          <p14:tracePt t="97965" x="3829050" y="1955800"/>
          <p14:tracePt t="97982" x="3841750" y="1949450"/>
          <p14:tracePt t="97998" x="3848100" y="1949450"/>
          <p14:tracePt t="98015" x="3854450" y="1943100"/>
          <p14:tracePt t="98032" x="3867150" y="1943100"/>
          <p14:tracePt t="98038" x="3873500" y="1943100"/>
          <p14:tracePt t="98050" x="3879850" y="1943100"/>
          <p14:tracePt t="98065" x="3898900" y="1936750"/>
          <p14:tracePt t="98081" x="3911600" y="1924050"/>
          <p14:tracePt t="98100" x="3917950" y="1905000"/>
          <p14:tracePt t="98115" x="3917950" y="1885950"/>
          <p14:tracePt t="98131" x="3911600" y="1866900"/>
          <p14:tracePt t="98148" x="3886200" y="1828800"/>
          <p14:tracePt t="98165" x="3854450" y="1790700"/>
          <p14:tracePt t="98182" x="3816350" y="1746250"/>
          <p14:tracePt t="98198" x="3778250" y="1714500"/>
          <p14:tracePt t="98214" x="3740150" y="1689100"/>
          <p14:tracePt t="98232" x="3689350" y="1670050"/>
          <p14:tracePt t="98249" x="3670300" y="1670050"/>
          <p14:tracePt t="98264" x="3657600" y="1670050"/>
          <p14:tracePt t="98281" x="3619500" y="1682750"/>
          <p14:tracePt t="98298" x="3549650" y="1708150"/>
          <p14:tracePt t="98315" x="3473450" y="1746250"/>
          <p14:tracePt t="98331" x="3365500" y="1790700"/>
          <p14:tracePt t="98350" x="3308350" y="1828800"/>
          <p14:tracePt t="98354" x="3289300" y="1854200"/>
          <p14:tracePt t="98364" x="3282950" y="1879600"/>
          <p14:tracePt t="98382" x="3295650" y="1930400"/>
          <p14:tracePt t="98400" x="3333750" y="1968500"/>
          <p14:tracePt t="98415" x="3409950" y="2000250"/>
          <p14:tracePt t="98432" x="3511550" y="2012950"/>
          <p14:tracePt t="98450" x="3733800" y="2019300"/>
          <p14:tracePt t="98464" x="3797300" y="2019300"/>
          <p14:tracePt t="98482" x="3873500" y="2006600"/>
          <p14:tracePt t="98499" x="3930650" y="2000250"/>
          <p14:tracePt t="98516" x="3956050" y="1993900"/>
          <p14:tracePt t="98532" x="3968750" y="1987550"/>
          <p14:tracePt t="98566" x="3981450" y="1987550"/>
          <p14:tracePt t="98583" x="4146550" y="2006600"/>
          <p14:tracePt t="98598" x="4318000" y="2038350"/>
          <p14:tracePt t="98615" x="4546600" y="2076450"/>
          <p14:tracePt t="98632" x="4654550" y="2095500"/>
          <p14:tracePt t="98635" x="4730750" y="2120900"/>
          <p14:tracePt t="98648" x="4749800" y="2127250"/>
          <p14:tracePt t="101479" x="4730750" y="2127250"/>
          <p14:tracePt t="101487" x="4699000" y="2127250"/>
          <p14:tracePt t="101502" x="4546600" y="2063750"/>
          <p14:tracePt t="101518" x="4318000" y="1962150"/>
          <p14:tracePt t="101534" x="3981450" y="1892300"/>
          <p14:tracePt t="101551" x="3651250" y="1866900"/>
          <p14:tracePt t="101557" x="3511550" y="1873250"/>
          <p14:tracePt t="101566" x="3403600" y="1885950"/>
          <p14:tracePt t="101585" x="3289300" y="1917700"/>
          <p14:tracePt t="101601" x="3276600" y="1917700"/>
          <p14:tracePt t="101671" x="3270250" y="1924050"/>
          <p14:tracePt t="101681" x="3257550" y="1924050"/>
          <p14:tracePt t="101687" x="3232150" y="1936750"/>
          <p14:tracePt t="101700" x="3194050" y="1955800"/>
          <p14:tracePt t="101719" x="3149600" y="1981200"/>
          <p14:tracePt t="101784" x="3111500" y="1993900"/>
          <p14:tracePt t="101801" x="2984500" y="2057400"/>
          <p14:tracePt t="101818" x="2813050" y="2120900"/>
          <p14:tracePt t="101834" x="2660650" y="2165350"/>
          <p14:tracePt t="101851" x="2622550" y="2178050"/>
          <p14:tracePt t="101902" x="2616200" y="2184400"/>
          <p14:tracePt t="101917" x="2584450" y="2203450"/>
          <p14:tracePt t="101934" x="2457450" y="2254250"/>
          <p14:tracePt t="101951" x="2343150" y="2286000"/>
          <p14:tracePt t="101969" x="2247900" y="2305050"/>
          <p14:tracePt t="101984" x="2222500" y="2311400"/>
          <p14:tracePt t="102209" x="2216150" y="2311400"/>
          <p14:tracePt t="102230" x="2209800" y="2311400"/>
          <p14:tracePt t="109431" x="2203450" y="2311400"/>
          <p14:tracePt t="109443" x="2165350" y="2311400"/>
          <p14:tracePt t="109458" x="2101850" y="2311400"/>
          <p14:tracePt t="109474" x="2082800" y="2305050"/>
          <p14:tracePt t="109525" x="2070100" y="2305050"/>
          <p14:tracePt t="109543" x="2038350" y="2317750"/>
          <p14:tracePt t="109558" x="1968500" y="2349500"/>
          <p14:tracePt t="109575" x="1873250" y="2387600"/>
          <p14:tracePt t="109594" x="1841500" y="2400300"/>
          <p14:tracePt t="109625" x="1854200" y="2393950"/>
          <p14:tracePt t="109642" x="1860550" y="2381250"/>
          <p14:tracePt t="109658" x="1866900" y="2374900"/>
          <p14:tracePt t="109705" x="1873250" y="2374900"/>
          <p14:tracePt t="109725" x="1898650" y="2374900"/>
          <p14:tracePt t="109742" x="1943100" y="2387600"/>
          <p14:tracePt t="109745" x="1974850" y="2393950"/>
          <p14:tracePt t="109757" x="2006600" y="2393950"/>
          <p14:tracePt t="109774" x="2114550" y="2387600"/>
          <p14:tracePt t="109792" x="2197100" y="2362200"/>
          <p14:tracePt t="109807" x="2317750" y="2330450"/>
          <p14:tracePt t="109825" x="2400300" y="2305050"/>
          <p14:tracePt t="109842" x="2457450" y="2279650"/>
          <p14:tracePt t="109858" x="2476500" y="2273300"/>
          <p14:tracePt t="109919" x="2476500" y="2260600"/>
          <p14:tracePt t="109928" x="2470150" y="2247900"/>
          <p14:tracePt t="109941" x="2444750" y="2222500"/>
          <p14:tracePt t="109960" x="2419350" y="2190750"/>
          <p14:tracePt t="109975" x="2381250" y="2159000"/>
          <p14:tracePt t="109991" x="2330450" y="2133600"/>
          <p14:tracePt t="110008" x="2298700" y="2120900"/>
          <p14:tracePt t="110025" x="2228850" y="2108200"/>
          <p14:tracePt t="110042" x="2127250" y="2101850"/>
          <p14:tracePt t="110058" x="2006600" y="2095500"/>
          <p14:tracePt t="110074" x="1905000" y="2095500"/>
          <p14:tracePt t="110091" x="1835150" y="2095500"/>
          <p14:tracePt t="110094" x="1816100" y="2089150"/>
          <p14:tracePt t="110107" x="1803400" y="2082800"/>
          <p14:tracePt t="110125" x="1778000" y="2076450"/>
          <p14:tracePt t="110143" x="1752600" y="2070100"/>
          <p14:tracePt t="110158" x="1708150" y="2070100"/>
          <p14:tracePt t="110175" x="1670050" y="2070100"/>
          <p14:tracePt t="110191" x="1625600" y="2076450"/>
          <p14:tracePt t="110208" x="1606550" y="2076450"/>
          <p14:tracePt t="110224" x="1606550" y="2082800"/>
          <p14:tracePt t="110275" x="1574800" y="2095500"/>
          <p14:tracePt t="110291" x="1530350" y="2120900"/>
          <p14:tracePt t="110308" x="1485900" y="2146300"/>
          <p14:tracePt t="110325" x="1466850" y="2165350"/>
          <p14:tracePt t="110341" x="1447800" y="2178050"/>
          <p14:tracePt t="110396" x="1447800" y="2184400"/>
          <p14:tracePt t="110408" x="1460500" y="2197100"/>
          <p14:tracePt t="110425" x="1492250" y="2235200"/>
          <p14:tracePt t="110443" x="1543050" y="2273300"/>
          <p14:tracePt t="110458" x="1600200" y="2311400"/>
          <p14:tracePt t="110475" x="1695450" y="2355850"/>
          <p14:tracePt t="110492" x="1771650" y="2381250"/>
          <p14:tracePt t="110508" x="1847850" y="2393950"/>
          <p14:tracePt t="110525" x="1924050" y="2393950"/>
          <p14:tracePt t="110529" x="1949450" y="2393950"/>
          <p14:tracePt t="110540" x="2006600" y="2381250"/>
          <p14:tracePt t="110558" x="2146300" y="2349500"/>
          <p14:tracePt t="110577" x="2298700" y="2330450"/>
          <p14:tracePt t="110592" x="2355850" y="2324100"/>
          <p14:tracePt t="110608" x="2374900" y="2317750"/>
          <p14:tracePt t="110626" x="2387600" y="2317750"/>
          <p14:tracePt t="110642" x="2400300" y="2317750"/>
          <p14:tracePt t="110658" x="2406650" y="2311400"/>
          <p14:tracePt t="110675" x="2432050" y="2292350"/>
          <p14:tracePt t="110692" x="2463800" y="2273300"/>
          <p14:tracePt t="110709" x="2482850" y="2260600"/>
          <p14:tracePt t="110725" x="2495550" y="2247900"/>
          <p14:tracePt t="110742" x="2501900" y="2241550"/>
          <p14:tracePt t="110758" x="2501900" y="2235200"/>
          <p14:tracePt t="110776" x="2501900" y="2228850"/>
          <p14:tracePt t="110792" x="2501900" y="2216150"/>
          <p14:tracePt t="110809" x="2501900" y="2209800"/>
          <p14:tracePt t="110828" x="2501900" y="2165350"/>
          <p14:tracePt t="110843" x="2495550" y="2152650"/>
          <p14:tracePt t="110859" x="2457450" y="2114550"/>
          <p14:tracePt t="110875" x="2419350" y="2089150"/>
          <p14:tracePt t="110894" x="2368550" y="2063750"/>
          <p14:tracePt t="110908" x="2311400" y="2044700"/>
          <p14:tracePt t="110925" x="2260600" y="2025650"/>
          <p14:tracePt t="110942" x="2235200" y="2019300"/>
          <p14:tracePt t="110959" x="2190750" y="2006600"/>
          <p14:tracePt t="110976" x="2146300" y="1993900"/>
          <p14:tracePt t="110992" x="2038350" y="1993900"/>
          <p14:tracePt t="111009" x="1924050" y="1993900"/>
          <p14:tracePt t="111013" x="1873250" y="1993900"/>
          <p14:tracePt t="111027" x="1778000" y="1993900"/>
          <p14:tracePt t="111041" x="1746250" y="1993900"/>
          <p14:tracePt t="111059" x="1739900" y="1993900"/>
          <p14:tracePt t="111109" x="1739900" y="2000250"/>
          <p14:tracePt t="111125" x="1758950" y="2019300"/>
          <p14:tracePt t="111142" x="1809750" y="2070100"/>
          <p14:tracePt t="111159" x="1854200" y="2114550"/>
          <p14:tracePt t="111176" x="1917700" y="2178050"/>
          <p14:tracePt t="111192" x="1981200" y="2222500"/>
          <p14:tracePt t="111209" x="2044700" y="2260600"/>
          <p14:tracePt t="111226" x="2108200" y="2286000"/>
          <p14:tracePt t="111244" x="2190750" y="2311400"/>
          <p14:tracePt t="111259" x="2247900" y="2324100"/>
          <p14:tracePt t="111276" x="2298700" y="2330450"/>
          <p14:tracePt t="111293" x="2305050" y="2330450"/>
          <p14:tracePt t="111388" x="2311400" y="2330450"/>
          <p14:tracePt t="111397" x="2317750" y="2330450"/>
          <p14:tracePt t="111408" x="2330450" y="2330450"/>
          <p14:tracePt t="111426" x="2336800" y="2324100"/>
          <p14:tracePt t="111662" x="2343150" y="2324100"/>
          <p14:tracePt t="111672" x="2349500" y="2324100"/>
          <p14:tracePt t="111693" x="2355850" y="2324100"/>
          <p14:tracePt t="111726" x="2362200" y="2324100"/>
          <p14:tracePt t="111743" x="2368550" y="2317750"/>
          <p14:tracePt t="111760" x="2374900" y="2317750"/>
          <p14:tracePt t="111820" x="2381250" y="2317750"/>
          <p14:tracePt t="111828" x="2381250" y="2324100"/>
          <p14:tracePt t="111912" x="2387600" y="2324100"/>
          <p14:tracePt t="111936" x="2393950" y="2324100"/>
          <p14:tracePt t="111944" x="2400300" y="2324100"/>
          <p14:tracePt t="111963" x="2400300" y="2317750"/>
          <p14:tracePt t="112016" x="2406650" y="2317750"/>
          <p14:tracePt t="112048" x="2413000" y="2311400"/>
          <p14:tracePt t="112076" x="2419350" y="2311400"/>
          <p14:tracePt t="112186" x="2425700" y="2311400"/>
          <p14:tracePt t="112202" x="2432050" y="2311400"/>
          <p14:tracePt t="112225" x="2438400" y="2311400"/>
          <p14:tracePt t="112310" x="2444750" y="2311400"/>
          <p14:tracePt t="112318" x="2451100" y="2311400"/>
          <p14:tracePt t="112328" x="2463800" y="2311400"/>
          <p14:tracePt t="112344" x="2482850" y="2305050"/>
          <p14:tracePt t="112360" x="2495550" y="2305050"/>
          <p14:tracePt t="112377" x="2501900" y="2305050"/>
          <p14:tracePt t="112393" x="2508250" y="2305050"/>
          <p14:tracePt t="112398" x="2514600" y="2305050"/>
          <p14:tracePt t="112427" x="2520950" y="2305050"/>
          <p14:tracePt t="112443" x="2546350" y="2305050"/>
          <p14:tracePt t="112459" x="2571750" y="2298700"/>
          <p14:tracePt t="112494" x="2565400" y="2298700"/>
          <p14:tracePt t="112511" x="2559050" y="2305050"/>
          <p14:tracePt t="112527" x="2546350" y="2317750"/>
          <p14:tracePt t="112543" x="2540000" y="2324100"/>
          <p14:tracePt t="112593" x="2552700" y="2324100"/>
          <p14:tracePt t="112610" x="2578100" y="2311400"/>
          <p14:tracePt t="112627" x="2584450" y="2305050"/>
          <p14:tracePt t="112768" x="2590800" y="2298700"/>
          <p14:tracePt t="112937" x="2584450" y="2298700"/>
          <p14:tracePt t="112945" x="2578100" y="2298700"/>
          <p14:tracePt t="112961" x="2565400" y="2311400"/>
          <p14:tracePt t="112994" x="2559050" y="2311400"/>
          <p14:tracePt t="113108" x="2552700" y="2311400"/>
          <p14:tracePt t="113134" x="2546350" y="2311400"/>
          <p14:tracePt t="113141" x="2540000" y="2311400"/>
          <p14:tracePt t="139246" x="2533650" y="2298700"/>
          <p14:tracePt t="139257" x="2533650" y="2292350"/>
          <p14:tracePt t="139264" x="2565400" y="2298700"/>
          <p14:tracePt t="139286" x="3003550" y="2438400"/>
          <p14:tracePt t="139300" x="3206750" y="2476500"/>
          <p14:tracePt t="139317" x="3530600" y="2514600"/>
          <p14:tracePt t="139333" x="3594100" y="2520950"/>
          <p14:tracePt t="139350" x="3676650" y="2527300"/>
          <p14:tracePt t="139368" x="3930650" y="2540000"/>
          <p14:tracePt t="139383" x="4286250" y="2527300"/>
          <p14:tracePt t="139399" x="4737100" y="2438400"/>
          <p14:tracePt t="139416" x="5334000" y="2260600"/>
          <p14:tracePt t="139433" x="5930900" y="2082800"/>
          <p14:tracePt t="139450" x="6610350" y="1930400"/>
          <p14:tracePt t="139466" x="7302500" y="1809750"/>
          <p14:tracePt t="139483" x="7956550" y="1733550"/>
          <p14:tracePt t="139500" x="8597900" y="1695450"/>
          <p14:tracePt t="139516" x="9067800" y="1689100"/>
          <p14:tracePt t="139532" x="9461500" y="1682750"/>
          <p14:tracePt t="139535" x="9582150" y="1682750"/>
          <p14:tracePt t="139549" x="9671050" y="1689100"/>
          <p14:tracePt t="139566" x="9759950" y="1708150"/>
          <p14:tracePt t="139582" x="9759950" y="1714500"/>
          <p14:tracePt t="139663" x="9759950" y="1720850"/>
          <p14:tracePt t="139683" x="9759950" y="1778000"/>
          <p14:tracePt t="139699" x="9759950" y="1835150"/>
          <p14:tracePt t="139717" x="9798050" y="1911350"/>
          <p14:tracePt t="139733" x="9899650" y="2006600"/>
          <p14:tracePt t="139749" x="10039350" y="2095500"/>
          <p14:tracePt t="139752" x="10109200" y="2146300"/>
          <p14:tracePt t="139767" x="10147300" y="2190750"/>
          <p14:tracePt t="139783" x="10140950" y="2209800"/>
          <p14:tracePt t="139800" x="10109200" y="2247900"/>
          <p14:tracePt t="139817" x="10102850" y="2266950"/>
          <p14:tracePt t="139834" x="10096500" y="2298700"/>
          <p14:tracePt t="139850" x="10083800" y="2336800"/>
          <p14:tracePt t="139865" x="10077450" y="2393950"/>
          <p14:tracePt t="139883" x="10058400" y="2438400"/>
          <p14:tracePt t="139898" x="10033000" y="2457450"/>
          <p14:tracePt t="139916" x="9975850" y="2457450"/>
          <p14:tracePt t="139933" x="9880600" y="2425700"/>
          <p14:tracePt t="139950" x="9791700" y="2381250"/>
          <p14:tracePt t="139967" x="9740900" y="2343150"/>
          <p14:tracePt t="139983" x="9696450" y="2305050"/>
          <p14:tracePt t="140000" x="9658350" y="2279650"/>
          <p14:tracePt t="140003" x="9652000" y="2273300"/>
          <p14:tracePt t="140016" x="9639300" y="2266950"/>
          <p14:tracePt t="140019" x="9620250" y="2260600"/>
          <p14:tracePt t="140034" x="9550400" y="2228850"/>
          <p14:tracePt t="140050" x="9480550" y="2209800"/>
          <p14:tracePt t="140068" x="9315450" y="2152650"/>
          <p14:tracePt t="140084" x="9245600" y="2114550"/>
          <p14:tracePt t="140100" x="9213850" y="2095500"/>
          <p14:tracePt t="140117" x="9194800" y="2082800"/>
          <p14:tracePt t="140133" x="9182100" y="2070100"/>
          <p14:tracePt t="140150" x="9182100" y="2063750"/>
          <p14:tracePt t="140200" x="9169400" y="2063750"/>
          <p14:tracePt t="140217" x="9163050" y="2070100"/>
          <p14:tracePt t="140283" x="9156700" y="2070100"/>
          <p14:tracePt t="140290" x="9150350" y="2076450"/>
          <p14:tracePt t="140299" x="9137650" y="2082800"/>
          <p14:tracePt t="140316" x="9112250" y="2114550"/>
          <p14:tracePt t="140333" x="9093200" y="2152650"/>
          <p14:tracePt t="140350" x="9086850" y="2184400"/>
          <p14:tracePt t="140366" x="9080500" y="2203450"/>
          <p14:tracePt t="140369" x="9080500" y="2209800"/>
          <p14:tracePt t="140382" x="9080500" y="2216150"/>
          <p14:tracePt t="140385" x="9080500" y="2222500"/>
          <p14:tracePt t="140417" x="9080500" y="2241550"/>
          <p14:tracePt t="140434" x="9080500" y="2254250"/>
          <p14:tracePt t="140450" x="9080500" y="2266950"/>
          <p14:tracePt t="140467" x="9080500" y="2286000"/>
          <p14:tracePt t="140483" x="9086850" y="2311400"/>
          <p14:tracePt t="140490" x="9093200" y="2324100"/>
          <p14:tracePt t="140503" x="9099550" y="2336800"/>
          <p14:tracePt t="140507" x="9105900" y="2349500"/>
          <p14:tracePt t="140520" x="9105900" y="2355850"/>
          <p14:tracePt t="140532" x="9112250" y="2368550"/>
          <p14:tracePt t="140550" x="9124950" y="2381250"/>
          <p14:tracePt t="140566" x="9137650" y="2387600"/>
          <p14:tracePt t="140568" x="9156700" y="2393950"/>
          <p14:tracePt t="140584" x="9188450" y="2393950"/>
          <p14:tracePt t="140600" x="9239250" y="2393950"/>
          <p14:tracePt t="140617" x="9302750" y="2381250"/>
          <p14:tracePt t="140620" x="9353550" y="2374900"/>
          <p14:tracePt t="140634" x="9417050" y="2355850"/>
          <p14:tracePt t="140650" x="9467850" y="2343150"/>
          <p14:tracePt t="140667" x="9474200" y="2343150"/>
          <p14:tracePt t="140683" x="9474200" y="2336800"/>
          <p14:tracePt t="140700" x="9474200" y="2324100"/>
          <p14:tracePt t="140716" x="9461500" y="2286000"/>
          <p14:tracePt t="140733" x="9436100" y="2235200"/>
          <p14:tracePt t="140749" x="9417050" y="2190750"/>
          <p14:tracePt t="140766" x="9398000" y="2152650"/>
          <p14:tracePt t="140784" x="9385300" y="2133600"/>
          <p14:tracePt t="140800" x="9385300" y="2120900"/>
          <p14:tracePt t="140816" x="9378950" y="2114550"/>
          <p14:tracePt t="140850" x="9340850" y="2095500"/>
          <p14:tracePt t="140867" x="9309100" y="2082800"/>
          <p14:tracePt t="140883" x="9283700" y="2076450"/>
          <p14:tracePt t="140884" x="9271000" y="2070100"/>
          <p14:tracePt t="140901" x="9232900" y="2051050"/>
          <p14:tracePt t="140916" x="9207500" y="2038350"/>
          <p14:tracePt t="140933" x="9163050" y="2012950"/>
          <p14:tracePt t="141000" x="9131300" y="2006600"/>
          <p14:tracePt t="141017" x="9067800" y="2019300"/>
          <p14:tracePt t="141033" x="9023350" y="2032000"/>
          <p14:tracePt t="141050" x="8997950" y="2044700"/>
          <p14:tracePt t="141066" x="8991600" y="2044700"/>
          <p14:tracePt t="141099" x="9010650" y="2089150"/>
          <p14:tracePt t="141117" x="9067800" y="2159000"/>
          <p14:tracePt t="141134" x="9099550" y="2216150"/>
          <p14:tracePt t="141150" x="9099550" y="2260600"/>
          <p14:tracePt t="141167" x="9099550" y="2273300"/>
          <p14:tracePt t="141183" x="9099550" y="2279650"/>
          <p14:tracePt t="141220" x="9105900" y="2286000"/>
          <p14:tracePt t="141233" x="9112250" y="2298700"/>
          <p14:tracePt t="141267" x="9163050" y="2336800"/>
          <p14:tracePt t="141275" x="9188450" y="2355850"/>
          <p14:tracePt t="149285" x="9182100" y="2349500"/>
          <p14:tracePt t="149293" x="9175750" y="2343150"/>
          <p14:tracePt t="149308" x="9124950" y="2286000"/>
          <p14:tracePt t="149324" x="9004300" y="2241550"/>
          <p14:tracePt t="149341" x="8794750" y="2216150"/>
          <p14:tracePt t="149358" x="8572500" y="2216150"/>
          <p14:tracePt t="149375" x="8305800" y="2216150"/>
          <p14:tracePt t="149391" x="8242300" y="2209800"/>
          <p14:tracePt t="149407" x="8216900" y="2209800"/>
          <p14:tracePt t="149424" x="8140700" y="2209800"/>
          <p14:tracePt t="149440" x="7994650" y="2209800"/>
          <p14:tracePt t="149458" x="7759700" y="2216150"/>
          <p14:tracePt t="149475" x="7569200" y="2222500"/>
          <p14:tracePt t="149492" x="7334250" y="2222500"/>
          <p14:tracePt t="149507" x="7296150" y="2216150"/>
          <p14:tracePt t="149524" x="7245350" y="2190750"/>
          <p14:tracePt t="149541" x="7245350" y="2171700"/>
          <p14:tracePt t="149557" x="7258050" y="2159000"/>
          <p14:tracePt t="149591" x="7232650" y="2159000"/>
          <p14:tracePt t="149608" x="7175500" y="2159000"/>
          <p14:tracePt t="149624" x="7073900" y="2178050"/>
          <p14:tracePt t="149642" x="6997700" y="2184400"/>
          <p14:tracePt t="149657" x="6972300" y="2184400"/>
          <p14:tracePt t="149691" x="6978650" y="2178050"/>
          <p14:tracePt t="149708" x="6978650" y="2171700"/>
          <p14:tracePt t="149724" x="6934200" y="2165350"/>
          <p14:tracePt t="149741" x="6819900" y="2178050"/>
          <p14:tracePt t="149758" x="6673850" y="2190750"/>
          <p14:tracePt t="149776" x="6527800" y="2203450"/>
          <p14:tracePt t="149791" x="6419850" y="2209800"/>
          <p14:tracePt t="149808" x="6413500" y="2209800"/>
          <p14:tracePt t="149825" x="6419850" y="2190750"/>
          <p14:tracePt t="149842" x="6457950" y="2178050"/>
          <p14:tracePt t="149858" x="6483350" y="2178050"/>
          <p14:tracePt t="149875" x="6496050" y="2178050"/>
          <p14:tracePt t="149892" x="6496050" y="2203450"/>
          <p14:tracePt t="149908" x="6483350" y="2216150"/>
          <p14:tracePt t="149925" x="6483350" y="2228850"/>
          <p14:tracePt t="149941" x="6477000" y="2228850"/>
          <p14:tracePt t="149976" x="6508750" y="2228850"/>
          <p14:tracePt t="149991" x="6515100" y="2228850"/>
          <p14:tracePt t="150008" x="6508750" y="2228850"/>
          <p14:tracePt t="150025" x="6489700" y="2241550"/>
          <p14:tracePt t="150042" x="6445250" y="2254250"/>
          <p14:tracePt t="150058" x="6407150" y="2260600"/>
          <p14:tracePt t="150075" x="6381750" y="2266950"/>
          <p14:tracePt t="150091" x="6375400" y="2266950"/>
          <p14:tracePt t="150139" x="6356350" y="2266950"/>
          <p14:tracePt t="150146" x="6343650" y="2266950"/>
          <p14:tracePt t="150160" x="6292850" y="2279650"/>
          <p14:tracePt t="150175" x="6153150" y="2279650"/>
          <p14:tracePt t="150192" x="5988050" y="2279650"/>
          <p14:tracePt t="150210" x="5797550" y="2254250"/>
          <p14:tracePt t="150225" x="5753100" y="2235200"/>
          <p14:tracePt t="150242" x="5746750" y="2235200"/>
          <p14:tracePt t="150275" x="5734050" y="2235200"/>
          <p14:tracePt t="150292" x="5676900" y="2266950"/>
          <p14:tracePt t="150310" x="5353050" y="2355850"/>
          <p14:tracePt t="150326" x="5105400" y="2387600"/>
          <p14:tracePt t="150343" x="4876800" y="2393950"/>
          <p14:tracePt t="150358" x="4775200" y="2381250"/>
          <p14:tracePt t="150375" x="4762500" y="2368550"/>
          <p14:tracePt t="150408" x="4737100" y="2374900"/>
          <p14:tracePt t="150425" x="4629150" y="2438400"/>
          <p14:tracePt t="150442" x="4432300" y="2514600"/>
          <p14:tracePt t="150460" x="4184650" y="2578100"/>
          <p14:tracePt t="150463" x="4083050" y="2603500"/>
          <p14:tracePt t="150475" x="3956050" y="2622550"/>
          <p14:tracePt t="150492" x="3835400" y="2628900"/>
          <p14:tracePt t="150510" x="3822700" y="2616200"/>
          <p14:tracePt t="150525" x="3835400" y="2603500"/>
          <p14:tracePt t="150527" x="3841750" y="2603500"/>
          <p14:tracePt t="150592" x="3835400" y="2603500"/>
          <p14:tracePt t="150608" x="3822700" y="2616200"/>
          <p14:tracePt t="150624" x="3816350" y="2622550"/>
          <p14:tracePt t="151951" x="3810000" y="2622550"/>
          <p14:tracePt t="151959" x="3797300" y="2622550"/>
          <p14:tracePt t="151977" x="3740150" y="2609850"/>
          <p14:tracePt t="151994" x="3670300" y="2609850"/>
          <p14:tracePt t="152010" x="3625850" y="2609850"/>
          <p14:tracePt t="152027" x="3581400" y="2609850"/>
          <p14:tracePt t="152031" x="3562350" y="2603500"/>
          <p14:tracePt t="152045" x="3517900" y="2597150"/>
          <p14:tracePt t="152060" x="3486150" y="2590800"/>
          <p14:tracePt t="152064" x="3454400" y="2584450"/>
          <p14:tracePt t="152075" x="3403600" y="2578100"/>
          <p14:tracePt t="152094" x="3270250" y="2552700"/>
          <p14:tracePt t="152110" x="3105150" y="2527300"/>
          <p14:tracePt t="152127" x="3003550" y="2514600"/>
          <p14:tracePt t="152143" x="2889250" y="2501900"/>
          <p14:tracePt t="152160" x="2768600" y="2482850"/>
          <p14:tracePt t="152176" x="2711450" y="2470150"/>
          <p14:tracePt t="152193" x="2628900" y="2457450"/>
          <p14:tracePt t="152210" x="2470150" y="2438400"/>
          <p14:tracePt t="152214" x="2355850" y="2425700"/>
          <p14:tracePt t="152226" x="2139950" y="2393950"/>
          <p14:tracePt t="152242" x="1981200" y="2368550"/>
          <p14:tracePt t="152261" x="1854200" y="2336800"/>
          <p14:tracePt t="152277" x="1803400" y="2324100"/>
          <p14:tracePt t="152293" x="1758950" y="2317750"/>
          <p14:tracePt t="152310" x="1720850" y="2317750"/>
          <p14:tracePt t="152327" x="1701800" y="2324100"/>
          <p14:tracePt t="152344" x="1695450" y="2324100"/>
          <p14:tracePt t="152485" x="1695450" y="2330450"/>
          <p14:tracePt t="152493" x="1714500" y="2330450"/>
          <p14:tracePt t="152501" x="1727200" y="2336800"/>
          <p14:tracePt t="152510" x="1765300" y="2349500"/>
          <p14:tracePt t="152528" x="1847850" y="2368550"/>
          <p14:tracePt t="152544" x="1911350" y="2381250"/>
          <p14:tracePt t="152561" x="2000250" y="2400300"/>
          <p14:tracePt t="152578" x="2057400" y="2400300"/>
          <p14:tracePt t="152593" x="2133600" y="2393950"/>
          <p14:tracePt t="152610" x="2203450" y="2368550"/>
          <p14:tracePt t="152627" x="2273300" y="2324100"/>
          <p14:tracePt t="152644" x="2311400" y="2292350"/>
          <p14:tracePt t="152660" x="2311400" y="2279650"/>
          <p14:tracePt t="152710" x="2311400" y="2273300"/>
          <p14:tracePt t="152727" x="2298700" y="2254250"/>
          <p14:tracePt t="152744" x="2286000" y="2235200"/>
          <p14:tracePt t="152760" x="2273300" y="2209800"/>
          <p14:tracePt t="152779" x="2241550" y="2165350"/>
          <p14:tracePt t="152793" x="2235200" y="2159000"/>
          <p14:tracePt t="152796" x="2228850" y="2159000"/>
          <p14:tracePt t="152811" x="2197100" y="2133600"/>
          <p14:tracePt t="152828" x="2159000" y="2114550"/>
          <p14:tracePt t="152843" x="2133600" y="2095500"/>
          <p14:tracePt t="152860" x="2108200" y="2076450"/>
          <p14:tracePt t="152877" x="2082800" y="2057400"/>
          <p14:tracePt t="152894" x="2063750" y="2044700"/>
          <p14:tracePt t="152910" x="2038350" y="2038350"/>
          <p14:tracePt t="152927" x="2025650" y="2025650"/>
          <p14:tracePt t="152944" x="1993900" y="2025650"/>
          <p14:tracePt t="152961" x="1936750" y="2019300"/>
          <p14:tracePt t="152978" x="1898650" y="2019300"/>
          <p14:tracePt t="152994" x="1873250" y="2019300"/>
          <p14:tracePt t="153010" x="1866900" y="2025650"/>
          <p14:tracePt t="153028" x="1866900" y="2032000"/>
          <p14:tracePt t="153045" x="1847850" y="2051050"/>
          <p14:tracePt t="153060" x="1835150" y="2063750"/>
          <p14:tracePt t="153076" x="1803400" y="2089150"/>
          <p14:tracePt t="153094" x="1758950" y="2127250"/>
          <p14:tracePt t="153110" x="1746250" y="2139950"/>
          <p14:tracePt t="153127" x="1746250" y="2152650"/>
          <p14:tracePt t="153144" x="1746250" y="2165350"/>
          <p14:tracePt t="153161" x="1771650" y="2190750"/>
          <p14:tracePt t="153177" x="1797050" y="2222500"/>
          <p14:tracePt t="153194" x="1816100" y="2254250"/>
          <p14:tracePt t="153211" x="1835150" y="2286000"/>
          <p14:tracePt t="153228" x="1854200" y="2311400"/>
          <p14:tracePt t="153244" x="1879600" y="2330450"/>
          <p14:tracePt t="153247" x="1892300" y="2336800"/>
          <p14:tracePt t="153261" x="1898650" y="2343150"/>
          <p14:tracePt t="153262" x="1917700" y="2349500"/>
          <p14:tracePt t="153277" x="1924050" y="2349500"/>
          <p14:tracePt t="153294" x="2032000" y="2349500"/>
          <p14:tracePt t="153312" x="2101850" y="2336800"/>
          <p14:tracePt t="153327" x="2127250" y="2330450"/>
          <p14:tracePt t="153455" x="2133600" y="2324100"/>
          <p14:tracePt t="153462" x="2139950" y="2317750"/>
          <p14:tracePt t="153478" x="2152650" y="2305050"/>
          <p14:tracePt t="153495" x="2165350" y="2292350"/>
          <p14:tracePt t="153511" x="2171700" y="2286000"/>
          <p14:tracePt t="153527" x="2178050" y="2279650"/>
          <p14:tracePt t="153544" x="2190750" y="2273300"/>
          <p14:tracePt t="153561" x="2203450" y="2273300"/>
          <p14:tracePt t="153578" x="2228850" y="2266950"/>
          <p14:tracePt t="153594" x="2254250" y="2254250"/>
          <p14:tracePt t="153611" x="2298700" y="2235200"/>
          <p14:tracePt t="153628" x="2330450" y="2216150"/>
          <p14:tracePt t="153644" x="2374900" y="2190750"/>
          <p14:tracePt t="153711" x="2374900" y="2184400"/>
          <p14:tracePt t="153728" x="2362200" y="2178050"/>
          <p14:tracePt t="153745" x="2317750" y="2139950"/>
          <p14:tracePt t="153762" x="2292350" y="2114550"/>
          <p14:tracePt t="153778" x="2260600" y="2101850"/>
          <p14:tracePt t="153794" x="2209800" y="2089150"/>
          <p14:tracePt t="153812" x="2146300" y="2089150"/>
          <p14:tracePt t="153828" x="2095500" y="2089150"/>
          <p14:tracePt t="153845" x="2070100" y="2089150"/>
          <p14:tracePt t="153900" x="2057400" y="2089150"/>
          <p14:tracePt t="153911" x="2044700" y="2089150"/>
          <p14:tracePt t="153928" x="1993900" y="2095500"/>
          <p14:tracePt t="153945" x="1955800" y="2108200"/>
          <p14:tracePt t="153949" x="1943100" y="2114550"/>
          <p14:tracePt t="153960" x="1930400" y="2120900"/>
          <p14:tracePt t="153963" x="1924050" y="2133600"/>
          <p14:tracePt t="153978" x="1911350" y="2146300"/>
          <p14:tracePt t="153995" x="1911350" y="2171700"/>
          <p14:tracePt t="154011" x="1911350" y="2209800"/>
          <p14:tracePt t="154028" x="1930400" y="2254250"/>
          <p14:tracePt t="154045" x="1955800" y="2292350"/>
          <p14:tracePt t="154062" x="1974850" y="2330450"/>
          <p14:tracePt t="154078" x="2000250" y="2355850"/>
          <p14:tracePt t="154095" x="2025650" y="2381250"/>
          <p14:tracePt t="154112" x="2051050" y="2393950"/>
          <p14:tracePt t="154128" x="2082800" y="2400300"/>
          <p14:tracePt t="154145" x="2127250" y="2413000"/>
          <p14:tracePt t="154162" x="2171700" y="2413000"/>
          <p14:tracePt t="154179" x="2247900" y="2413000"/>
          <p14:tracePt t="154195" x="2298700" y="2406650"/>
          <p14:tracePt t="154211" x="2317750" y="2400300"/>
          <p14:tracePt t="154288" x="2317750" y="2393950"/>
          <p14:tracePt t="154295" x="2324100" y="2393950"/>
          <p14:tracePt t="154300" x="2324100" y="2387600"/>
          <p14:tracePt t="154311" x="2324100" y="2381250"/>
          <p14:tracePt t="154329" x="2324100" y="2368550"/>
          <p14:tracePt t="154345" x="2324100" y="2362200"/>
          <p14:tracePt t="154362" x="2317750" y="2355850"/>
          <p14:tracePt t="154378" x="2311400" y="2349500"/>
          <p14:tracePt t="154395" x="2305050" y="2343150"/>
          <p14:tracePt t="154411" x="2298700" y="2336800"/>
          <p14:tracePt t="154428" x="2286000" y="2324100"/>
          <p14:tracePt t="154445" x="2273300" y="2298700"/>
          <p14:tracePt t="154462" x="2273300" y="2273300"/>
          <p14:tracePt t="154478" x="2266950" y="2209800"/>
          <p14:tracePt t="154496" x="2254250" y="2184400"/>
          <p14:tracePt t="154511" x="2228850" y="2159000"/>
          <p14:tracePt t="154528" x="2184400" y="2139950"/>
          <p14:tracePt t="154544" x="2152650" y="2127250"/>
          <p14:tracePt t="154562" x="2133600" y="2120900"/>
          <p14:tracePt t="154566" x="2127250" y="2114550"/>
          <p14:tracePt t="154578" x="2114550" y="2108200"/>
          <p14:tracePt t="154595" x="2101850" y="2095500"/>
          <p14:tracePt t="154612" x="2089150" y="2089150"/>
          <p14:tracePt t="154629" x="2082800" y="2082800"/>
          <p14:tracePt t="154632" x="2070100" y="2076450"/>
          <p14:tracePt t="154644" x="2057400" y="2076450"/>
          <p14:tracePt t="154663" x="1943100" y="2076450"/>
          <p14:tracePt t="154677" x="1911350" y="2076450"/>
          <p14:tracePt t="154695" x="1854200" y="2082800"/>
          <p14:tracePt t="154712" x="1835150" y="2089150"/>
          <p14:tracePt t="154779" x="1828800" y="2089150"/>
          <p14:tracePt t="154796" x="1797050" y="2114550"/>
          <p14:tracePt t="154812" x="1739900" y="2159000"/>
          <p14:tracePt t="154830" x="1714500" y="2184400"/>
          <p14:tracePt t="154845" x="1708150" y="2190750"/>
          <p14:tracePt t="154898" x="1714500" y="2197100"/>
          <p14:tracePt t="154914" x="1727200" y="2203450"/>
          <p14:tracePt t="154929" x="1778000" y="2228850"/>
          <p14:tracePt t="154945" x="1822450" y="2260600"/>
          <p14:tracePt t="154962" x="1854200" y="2292350"/>
          <p14:tracePt t="154979" x="1898650" y="2336800"/>
          <p14:tracePt t="154995" x="1936750" y="2355850"/>
          <p14:tracePt t="155012" x="1962150" y="2362200"/>
          <p14:tracePt t="155016" x="1974850" y="2368550"/>
          <p14:tracePt t="155028" x="1987550" y="2368550"/>
          <p14:tracePt t="155045" x="2044700" y="2368550"/>
          <p14:tracePt t="155062" x="2133600" y="2355850"/>
          <p14:tracePt t="155065" x="2152650" y="2349500"/>
          <p14:tracePt t="155079" x="2209800" y="2336800"/>
          <p14:tracePt t="155129" x="2216150" y="2336800"/>
          <p14:tracePt t="155148" x="2254250" y="2336800"/>
          <p14:tracePt t="155163" x="2311400" y="2311400"/>
          <p14:tracePt t="155180" x="2362200" y="2286000"/>
          <p14:tracePt t="155198" x="2393950" y="2247900"/>
          <p14:tracePt t="155212" x="2406650" y="2228850"/>
          <p14:tracePt t="155228" x="2406650" y="2178050"/>
          <p14:tracePt t="155248" x="2368550" y="2139950"/>
          <p14:tracePt t="155261" x="2324100" y="2114550"/>
          <p14:tracePt t="155279" x="2279650" y="2089150"/>
          <p14:tracePt t="155297" x="2254250" y="2076450"/>
          <p14:tracePt t="155313" x="2222500" y="2063750"/>
          <p14:tracePt t="155330" x="2197100" y="2051050"/>
          <p14:tracePt t="155347" x="2165350" y="2044700"/>
          <p14:tracePt t="155363" x="2108200" y="2038350"/>
          <p14:tracePt t="155380" x="2032000" y="2032000"/>
          <p14:tracePt t="155396" x="1981200" y="2032000"/>
          <p14:tracePt t="155400" x="1962150" y="2032000"/>
          <p14:tracePt t="155412" x="1955800" y="2025650"/>
          <p14:tracePt t="155412" x="1949450" y="2025650"/>
          <p14:tracePt t="155446" x="1943100" y="2032000"/>
          <p14:tracePt t="155462" x="1930400" y="2051050"/>
          <p14:tracePt t="155466" x="1924050" y="2063750"/>
          <p14:tracePt t="155479" x="1911350" y="2076450"/>
          <p14:tracePt t="155482" x="1905000" y="2089150"/>
          <p14:tracePt t="155495" x="1892300" y="2108200"/>
          <p14:tracePt t="155496" x="1879600" y="2120900"/>
          <p14:tracePt t="155513" x="1866900" y="2127250"/>
          <p14:tracePt t="155529" x="1860550" y="2139950"/>
          <p14:tracePt t="155532" x="1860550" y="2146300"/>
          <p14:tracePt t="155546" x="1860550" y="2152650"/>
          <p14:tracePt t="155563" x="1873250" y="2171700"/>
          <p14:tracePt t="155579" x="1943100" y="2216150"/>
          <p14:tracePt t="155596" x="2012950" y="2260600"/>
          <p14:tracePt t="155613" x="2051050" y="2292350"/>
          <p14:tracePt t="155630" x="2082800" y="2330450"/>
          <p14:tracePt t="155646" x="2101850" y="2349500"/>
          <p14:tracePt t="155663" x="2120900" y="2355850"/>
          <p14:tracePt t="155679" x="2139950" y="2355850"/>
          <p14:tracePt t="155695" x="2152650" y="2355850"/>
          <p14:tracePt t="155713" x="2159000" y="2355850"/>
          <p14:tracePt t="155729" x="2165350" y="2355850"/>
          <p14:tracePt t="155746" x="2184400" y="2362200"/>
          <p14:tracePt t="155763" x="2203450" y="2387600"/>
          <p14:tracePt t="155780" x="2209800" y="2400300"/>
          <p14:tracePt t="155784" x="2209800" y="2406650"/>
          <p14:tracePt t="156267" x="2228850" y="2406650"/>
          <p14:tracePt t="156275" x="2260600" y="2413000"/>
          <p14:tracePt t="156281" x="2324100" y="2419350"/>
          <p14:tracePt t="156297" x="2419350" y="2425700"/>
          <p14:tracePt t="156314" x="2425700" y="2425700"/>
          <p14:tracePt t="156330" x="2419350" y="2406650"/>
          <p14:tracePt t="156347" x="2387600" y="2355850"/>
          <p14:tracePt t="156364" x="2368550" y="2317750"/>
          <p14:tracePt t="156381" x="2355850" y="2254250"/>
          <p14:tracePt t="156397" x="2349500" y="2171700"/>
          <p14:tracePt t="156413" x="2362200" y="2076450"/>
          <p14:tracePt t="156431" x="2355850" y="2038350"/>
          <p14:tracePt t="156447" x="2298700" y="2006600"/>
          <p14:tracePt t="156464" x="2222500" y="1987550"/>
          <p14:tracePt t="156468" x="2152650" y="1974850"/>
          <p14:tracePt t="156480" x="2051050" y="1968500"/>
          <p14:tracePt t="156497" x="1968500" y="1962150"/>
          <p14:tracePt t="156514" x="1924050" y="1962150"/>
          <p14:tracePt t="156564" x="1917700" y="1962150"/>
          <p14:tracePt t="156582" x="1841500" y="1987550"/>
          <p14:tracePt t="156598" x="1771650" y="2012950"/>
          <p14:tracePt t="156614" x="1714500" y="2019300"/>
          <p14:tracePt t="156630" x="1701800" y="2025650"/>
          <p14:tracePt t="156680" x="1701800" y="2038350"/>
          <p14:tracePt t="156697" x="1765300" y="2095500"/>
          <p14:tracePt t="156701" x="1797050" y="2120900"/>
          <p14:tracePt t="156714" x="1847850" y="2159000"/>
          <p14:tracePt t="156731" x="1943100" y="2260600"/>
          <p14:tracePt t="156748" x="2000250" y="2330450"/>
          <p14:tracePt t="156764" x="2057400" y="2368550"/>
          <p14:tracePt t="156780" x="2127250" y="2393950"/>
          <p14:tracePt t="156797" x="2197100" y="2400300"/>
          <p14:tracePt t="156814" x="2254250" y="2393950"/>
          <p14:tracePt t="156829" x="2292350" y="2387600"/>
          <p14:tracePt t="156934" x="2292350" y="2381250"/>
          <p14:tracePt t="156943" x="2292350" y="2374900"/>
          <p14:tracePt t="156950" x="2292350" y="2362200"/>
          <p14:tracePt t="156997" x="2292350" y="2355850"/>
          <p14:tracePt t="157064" x="2292350" y="2349500"/>
          <p14:tracePt t="157071" x="2292350" y="2343150"/>
          <p14:tracePt t="157079" x="2298700" y="2343150"/>
          <p14:tracePt t="157257" x="2298700" y="2349500"/>
          <p14:tracePt t="157267" x="2298700" y="2355850"/>
          <p14:tracePt t="157281" x="2298700" y="2362200"/>
          <p14:tracePt t="157299" x="2305050" y="2362200"/>
          <p14:tracePt t="157395" x="2292350" y="2362200"/>
          <p14:tracePt t="157403" x="2279650" y="2368550"/>
          <p14:tracePt t="157414" x="2266950" y="2381250"/>
          <p14:tracePt t="169569" x="2260600" y="2381250"/>
          <p14:tracePt t="169661" x="2273300" y="2368550"/>
          <p14:tracePt t="169672" x="2292350" y="2343150"/>
          <p14:tracePt t="169678" x="2317750" y="2311400"/>
          <p14:tracePt t="169690" x="2349500" y="2273300"/>
          <p14:tracePt t="169709" x="2432050" y="2209800"/>
          <p14:tracePt t="169726" x="2540000" y="2139950"/>
          <p14:tracePt t="169742" x="2565400" y="2120900"/>
          <p14:tracePt t="169841" x="2559050" y="2120900"/>
          <p14:tracePt t="169859" x="2508250" y="2101850"/>
          <p14:tracePt t="169876" x="2470150" y="2089150"/>
          <p14:tracePt t="169891" x="2438400" y="2070100"/>
          <p14:tracePt t="169895" x="2425700" y="2070100"/>
          <p14:tracePt t="169909" x="2419350" y="2063750"/>
          <p14:tracePt t="169926" x="2393950" y="2051050"/>
          <p14:tracePt t="169941" x="2374900" y="2044700"/>
          <p14:tracePt t="169958" x="2355850" y="2038350"/>
          <p14:tracePt t="169975" x="2222500" y="2032000"/>
          <p14:tracePt t="169991" x="2101850" y="2032000"/>
          <p14:tracePt t="170008" x="1993900" y="2038350"/>
          <p14:tracePt t="170025" x="1873250" y="2038350"/>
          <p14:tracePt t="170041" x="1816100" y="2044700"/>
          <p14:tracePt t="170075" x="1816100" y="2057400"/>
          <p14:tracePt t="170092" x="1828800" y="2082800"/>
          <p14:tracePt t="170108" x="1847850" y="2127250"/>
          <p14:tracePt t="170125" x="1860550" y="2190750"/>
          <p14:tracePt t="170130" x="1866900" y="2209800"/>
          <p14:tracePt t="170141" x="1873250" y="2241550"/>
          <p14:tracePt t="170160" x="1905000" y="2292350"/>
          <p14:tracePt t="170174" x="1917700" y="2298700"/>
          <p14:tracePt t="170175" x="1943100" y="2305050"/>
          <p14:tracePt t="170192" x="1981200" y="2305050"/>
          <p14:tracePt t="170208" x="2032000" y="2298700"/>
          <p14:tracePt t="170225" x="2095500" y="2279650"/>
          <p14:tracePt t="170241" x="2159000" y="2260600"/>
          <p14:tracePt t="170258" x="2222500" y="2235200"/>
          <p14:tracePt t="170275" x="2292350" y="2209800"/>
          <p14:tracePt t="170292" x="2311400" y="2197100"/>
          <p14:tracePt t="176100" x="2305050" y="2197100"/>
          <p14:tracePt t="176114" x="2247900" y="2171700"/>
          <p14:tracePt t="176130" x="2114550" y="2095500"/>
          <p14:tracePt t="176145" x="1955800" y="2012950"/>
          <p14:tracePt t="176163" x="1784350" y="1955800"/>
          <p14:tracePt t="176181" x="1701800" y="1949450"/>
          <p14:tracePt t="176185" x="1695450" y="1949450"/>
          <p14:tracePt t="176274" x="1689100" y="1949450"/>
          <p14:tracePt t="176285" x="1682750" y="1949450"/>
          <p14:tracePt t="176298" x="1606550" y="1949450"/>
          <p14:tracePt t="176314" x="1574800" y="1955800"/>
          <p14:tracePt t="176395" x="1574800" y="1962150"/>
          <p14:tracePt t="176405" x="1574800" y="1968500"/>
          <p14:tracePt t="176413" x="1568450" y="1974850"/>
          <p14:tracePt t="176430" x="1568450" y="2006600"/>
          <p14:tracePt t="176447" x="1568450" y="2019300"/>
          <p14:tracePt t="176464" x="1581150" y="2032000"/>
          <p14:tracePt t="176467" x="1581150" y="2038350"/>
          <p14:tracePt t="176479" x="1587500" y="2044700"/>
          <p14:tracePt t="176497" x="1587500" y="2057400"/>
          <p14:tracePt t="176514" x="1581150" y="2101850"/>
          <p14:tracePt t="176531" x="1536700" y="2165350"/>
          <p14:tracePt t="176547" x="1511300" y="2209800"/>
          <p14:tracePt t="176562" x="1479550" y="2241550"/>
          <p14:tracePt t="176581" x="1441450" y="2298700"/>
          <p14:tracePt t="176597" x="1409700" y="2355850"/>
          <p14:tracePt t="176615" x="1384300" y="2413000"/>
          <p14:tracePt t="176618" x="1371600" y="2438400"/>
          <p14:tracePt t="176629" x="1352550" y="2482850"/>
          <p14:tracePt t="176647" x="1301750" y="2565400"/>
          <p14:tracePt t="176663" x="1238250" y="2641600"/>
          <p14:tracePt t="176667" x="1200150" y="2679700"/>
          <p14:tracePt t="176679" x="1168400" y="2698750"/>
          <p14:tracePt t="176697" x="1079500" y="2736850"/>
          <p14:tracePt t="176715" x="1028700" y="2736850"/>
          <p14:tracePt t="176730" x="1022350" y="2736850"/>
          <p14:tracePt t="176799" x="1016000" y="2736850"/>
          <p14:tracePt t="176807" x="1009650" y="2736850"/>
          <p14:tracePt t="176816" x="984250" y="2743200"/>
          <p14:tracePt t="176829" x="901700" y="2736850"/>
          <p14:tracePt t="176848" x="787400" y="2717800"/>
          <p14:tracePt t="176864" x="711200" y="2705100"/>
          <p14:tracePt t="176881" x="679450" y="2698750"/>
          <p14:tracePt t="176899" x="673100" y="2698750"/>
          <p14:tracePt t="176931" x="666750" y="2692400"/>
          <p14:tracePt t="176947" x="647700" y="2686050"/>
          <p14:tracePt t="176964" x="603250" y="2667000"/>
          <p14:tracePt t="176967" x="584200" y="2660650"/>
          <p14:tracePt t="176980" x="565150" y="2654300"/>
          <p14:tracePt t="176982" x="558800" y="2654300"/>
          <p14:tracePt t="176996" x="552450" y="2654300"/>
          <p14:tracePt t="177100" x="546100" y="2654300"/>
          <p14:tracePt t="177109" x="546100" y="2660650"/>
          <p14:tracePt t="177117" x="539750" y="2667000"/>
          <p14:tracePt t="177129" x="533400" y="2673350"/>
          <p14:tracePt t="177185" x="552450" y="2673350"/>
          <p14:tracePt t="177197" x="565150" y="2673350"/>
          <p14:tracePt t="177214" x="685800" y="2679700"/>
          <p14:tracePt t="177231" x="736600" y="2686050"/>
          <p14:tracePt t="177247" x="749300" y="2686050"/>
          <p14:tracePt t="177265" x="762000" y="2686050"/>
          <p14:tracePt t="177281" x="793750" y="2692400"/>
          <p14:tracePt t="177298" x="863600" y="2705100"/>
          <p14:tracePt t="177315" x="965200" y="2717800"/>
          <p14:tracePt t="177331" x="1060450" y="2724150"/>
          <p14:tracePt t="177347" x="1130300" y="2724150"/>
          <p14:tracePt t="177364" x="1193800" y="2730500"/>
          <p14:tracePt t="177381" x="1250950" y="2730500"/>
          <p14:tracePt t="177398" x="1282700" y="2730500"/>
          <p14:tracePt t="177416" x="1301750" y="2736850"/>
          <p14:tracePt t="177431" x="1308100" y="2736850"/>
          <p14:tracePt t="177448" x="1314450" y="2736850"/>
          <p14:tracePt t="177465" x="1333500" y="2736850"/>
          <p14:tracePt t="177481" x="1346200" y="2736850"/>
          <p14:tracePt t="177498" x="1365250" y="2736850"/>
          <p14:tracePt t="177514" x="1377950" y="2736850"/>
          <p14:tracePt t="177531" x="1397000" y="2736850"/>
          <p14:tracePt t="177547" x="1428750" y="2724150"/>
          <p14:tracePt t="177565" x="1454150" y="2711450"/>
          <p14:tracePt t="177581" x="1473200" y="2692400"/>
          <p14:tracePt t="177597" x="1485900" y="2667000"/>
          <p14:tracePt t="177614" x="1492250" y="2641600"/>
          <p14:tracePt t="177631" x="1492250" y="2622550"/>
          <p14:tracePt t="177647" x="1492250" y="2590800"/>
          <p14:tracePt t="177664" x="1485900" y="2571750"/>
          <p14:tracePt t="177681" x="1479550" y="2546350"/>
          <p14:tracePt t="177698" x="1473200" y="2520950"/>
          <p14:tracePt t="177715" x="1460500" y="2501900"/>
          <p14:tracePt t="177731" x="1441450" y="2482850"/>
          <p14:tracePt t="177748" x="1403350" y="2463800"/>
          <p14:tracePt t="177764" x="1371600" y="2451100"/>
          <p14:tracePt t="177781" x="1339850" y="2444750"/>
          <p14:tracePt t="177798" x="1308100" y="2444750"/>
          <p14:tracePt t="177813" x="1282700" y="2444750"/>
          <p14:tracePt t="177831" x="1263650" y="2444750"/>
          <p14:tracePt t="177848" x="1250950" y="2444750"/>
          <p14:tracePt t="177864" x="1219200" y="2444750"/>
          <p14:tracePt t="177881" x="1187450" y="2457450"/>
          <p14:tracePt t="177898" x="1123950" y="2476500"/>
          <p14:tracePt t="177914" x="1066800" y="2508250"/>
          <p14:tracePt t="177932" x="1016000" y="2533650"/>
          <p14:tracePt t="177934" x="990600" y="2540000"/>
          <p14:tracePt t="177949" x="971550" y="2546350"/>
          <p14:tracePt t="178023" x="971550" y="2559050"/>
          <p14:tracePt t="178032" x="977900" y="2565400"/>
          <p14:tracePt t="178048" x="1016000" y="2628900"/>
          <p14:tracePt t="178065" x="1041400" y="2679700"/>
          <p14:tracePt t="178081" x="1047750" y="2711450"/>
          <p14:tracePt t="178099" x="1054100" y="2724150"/>
          <p14:tracePt t="178148" x="1066800" y="2724150"/>
          <p14:tracePt t="178165" x="1117600" y="2724150"/>
          <p14:tracePt t="178182" x="1206500" y="2724150"/>
          <p14:tracePt t="178198" x="1270000" y="2724150"/>
          <p14:tracePt t="178215" x="1314450" y="2724150"/>
          <p14:tracePt t="178231" x="1320800" y="2724150"/>
          <p14:tracePt t="178248" x="1327150" y="2724150"/>
          <p14:tracePt t="178265" x="1358900" y="2724150"/>
          <p14:tracePt t="178282" x="1390650" y="2724150"/>
          <p14:tracePt t="178301" x="1492250" y="2705100"/>
          <p14:tracePt t="178317" x="1638300" y="2711450"/>
          <p14:tracePt t="178331" x="1809750" y="2730500"/>
          <p14:tracePt t="178350" x="1892300" y="2749550"/>
          <p14:tracePt t="178381" x="1905000" y="2749550"/>
          <p14:tracePt t="178400" x="1905000" y="2755900"/>
          <p14:tracePt t="178449" x="1917700" y="2749550"/>
          <p14:tracePt t="178465" x="1949450" y="2730500"/>
          <p14:tracePt t="178482" x="2000250" y="2711450"/>
          <p14:tracePt t="178498" x="2070100" y="2686050"/>
          <p14:tracePt t="178515" x="2120900" y="2667000"/>
          <p14:tracePt t="178532" x="2171700" y="2647950"/>
          <p14:tracePt t="178549" x="2228850" y="2635250"/>
          <p14:tracePt t="178566" x="2260600" y="2628900"/>
          <p14:tracePt t="178581" x="2292350" y="2628900"/>
          <p14:tracePt t="178598" x="2311400" y="2628900"/>
          <p14:tracePt t="178615" x="2317750" y="2628900"/>
          <p14:tracePt t="178665" x="2317750" y="2635250"/>
          <p14:tracePt t="178682" x="2311400" y="2641600"/>
          <p14:tracePt t="178699" x="2298700" y="2647950"/>
          <p14:tracePt t="178718" x="2279650" y="2647950"/>
          <p14:tracePt t="185457" x="2273300" y="2647950"/>
          <p14:tracePt t="185465" x="2241550" y="2622550"/>
          <p14:tracePt t="185471" x="2216150" y="2590800"/>
          <p14:tracePt t="185488" x="2152650" y="2520950"/>
          <p14:tracePt t="185504" x="2108200" y="2489200"/>
          <p14:tracePt t="185521" x="2082800" y="2463800"/>
          <p14:tracePt t="185538" x="2057400" y="2444750"/>
          <p14:tracePt t="185555" x="2012950" y="2438400"/>
          <p14:tracePt t="185572" x="1924050" y="2438400"/>
          <p14:tracePt t="185588" x="1771650" y="2463800"/>
          <p14:tracePt t="185591" x="1714500" y="2470150"/>
          <p14:tracePt t="185605" x="1625600" y="2482850"/>
          <p14:tracePt t="185621" x="1454150" y="2501900"/>
          <p14:tracePt t="185638" x="1358900" y="2514600"/>
          <p14:tracePt t="185654" x="1327150" y="2514600"/>
          <p14:tracePt t="185671" x="1314450" y="2514600"/>
          <p14:tracePt t="185688" x="1295400" y="2508250"/>
          <p14:tracePt t="185705" x="1244600" y="2527300"/>
          <p14:tracePt t="185722" x="1212850" y="2552700"/>
          <p14:tracePt t="185738" x="1181100" y="2578100"/>
          <p14:tracePt t="185754" x="1155700" y="2603500"/>
          <p14:tracePt t="185771" x="1149350" y="2616200"/>
          <p14:tracePt t="185788" x="1149350" y="2622550"/>
          <p14:tracePt t="185793" x="1149350" y="2628900"/>
          <p14:tracePt t="185804" x="1149350" y="2635250"/>
          <p14:tracePt t="185822" x="1136650" y="2667000"/>
          <p14:tracePt t="185838" x="1104900" y="2705100"/>
          <p14:tracePt t="185855" x="1060450" y="2743200"/>
          <p14:tracePt t="185872" x="1035050" y="2774950"/>
          <p14:tracePt t="185875" x="1022350" y="2787650"/>
          <p14:tracePt t="185888" x="1022350" y="2794000"/>
          <p14:tracePt t="185892" x="1022350" y="2800350"/>
          <p14:tracePt t="185938" x="1009650" y="2794000"/>
          <p14:tracePt t="185954" x="958850" y="2781300"/>
          <p14:tracePt t="185971" x="863600" y="2762250"/>
          <p14:tracePt t="185989" x="793750" y="2755900"/>
          <p14:tracePt t="186004" x="787400" y="2755900"/>
          <p14:tracePt t="186074" x="781050" y="2755900"/>
          <p14:tracePt t="186082" x="774700" y="2755900"/>
          <p14:tracePt t="186090" x="762000" y="2755900"/>
          <p14:tracePt t="186105" x="717550" y="2768600"/>
          <p14:tracePt t="186121" x="698500" y="2787650"/>
          <p14:tracePt t="186138" x="685800" y="2800350"/>
          <p14:tracePt t="186155" x="679450" y="2813050"/>
          <p14:tracePt t="186172" x="679450" y="2832100"/>
          <p14:tracePt t="186188" x="679450" y="2851150"/>
          <p14:tracePt t="186205" x="673100" y="2876550"/>
          <p14:tracePt t="186221" x="666750" y="2889250"/>
          <p14:tracePt t="186255" x="666750" y="2895600"/>
          <p14:tracePt t="186272" x="673100" y="2908300"/>
          <p14:tracePt t="186288" x="723900" y="2933700"/>
          <p14:tracePt t="186305" x="812800" y="2952750"/>
          <p14:tracePt t="186322" x="908050" y="2965450"/>
          <p14:tracePt t="186338" x="965200" y="2971800"/>
          <p14:tracePt t="186343" x="1003300" y="2978150"/>
          <p14:tracePt t="186354" x="1016000" y="2978150"/>
          <p14:tracePt t="186373" x="1047750" y="2978150"/>
          <p14:tracePt t="186389" x="1098550" y="2933700"/>
          <p14:tracePt t="186406" x="1136650" y="2895600"/>
          <p14:tracePt t="186423" x="1162050" y="2863850"/>
          <p14:tracePt t="186441" x="1181100" y="2844800"/>
          <p14:tracePt t="186455" x="1200150" y="2825750"/>
          <p14:tracePt t="186490" x="1162050" y="2819400"/>
          <p14:tracePt t="186505" x="1117600" y="2819400"/>
          <p14:tracePt t="186522" x="1016000" y="2813050"/>
          <p14:tracePt t="186538" x="914400" y="2813050"/>
          <p14:tracePt t="186555" x="876300" y="2813050"/>
          <p14:tracePt t="186571" x="838200" y="2819400"/>
          <p14:tracePt t="186588" x="793750" y="2851150"/>
          <p14:tracePt t="186605" x="755650" y="2876550"/>
          <p14:tracePt t="186622" x="730250" y="2908300"/>
          <p14:tracePt t="186639" x="723900" y="2921000"/>
          <p14:tracePt t="186654" x="723900" y="2933700"/>
          <p14:tracePt t="186660" x="723900" y="2940050"/>
          <p14:tracePt t="186685" x="730250" y="2940050"/>
          <p14:tracePt t="186692" x="736600" y="2946400"/>
          <p14:tracePt t="186706" x="762000" y="2952750"/>
          <p14:tracePt t="186722" x="825500" y="2959100"/>
          <p14:tracePt t="186739" x="1028700" y="2978150"/>
          <p14:tracePt t="186756" x="1193800" y="3003550"/>
          <p14:tracePt t="186773" x="1289050" y="3022600"/>
          <p14:tracePt t="186788" x="1466850" y="3060700"/>
          <p14:tracePt t="186789" x="1530350" y="3079750"/>
          <p14:tracePt t="186805" x="1612900" y="3098800"/>
          <p14:tracePt t="186825" x="1625600" y="3098800"/>
          <p14:tracePt t="186847" x="1625600" y="3092450"/>
          <p14:tracePt t="186856" x="1625600" y="3067050"/>
          <p14:tracePt t="186872" x="1625600" y="3009900"/>
          <p14:tracePt t="186890" x="1625600" y="2940050"/>
          <p14:tracePt t="186906" x="1625600" y="2908300"/>
          <p14:tracePt t="186911" x="1625600" y="2895600"/>
          <p14:tracePt t="186921" x="1619250" y="2882900"/>
          <p14:tracePt t="186939" x="1581150" y="2851150"/>
          <p14:tracePt t="186956" x="1485900" y="2819400"/>
          <p14:tracePt t="186973" x="1276350" y="2781300"/>
          <p14:tracePt t="186989" x="1117600" y="2762250"/>
          <p14:tracePt t="187005" x="1016000" y="2743200"/>
          <p14:tracePt t="187022" x="927100" y="2717800"/>
          <p14:tracePt t="187039" x="882650" y="2705100"/>
          <p14:tracePt t="187056" x="819150" y="2711450"/>
          <p14:tracePt t="187072" x="723900" y="2762250"/>
          <p14:tracePt t="187089" x="654050" y="2825750"/>
          <p14:tracePt t="187105" x="603250" y="2889250"/>
          <p14:tracePt t="187123" x="590550" y="2940050"/>
          <p14:tracePt t="187139" x="603250" y="2978150"/>
          <p14:tracePt t="187156" x="635000" y="2997200"/>
          <p14:tracePt t="187173" x="742950" y="3009900"/>
          <p14:tracePt t="187189" x="914400" y="3022600"/>
          <p14:tracePt t="187207" x="1212850" y="3054350"/>
          <p14:tracePt t="187210" x="1384300" y="3079750"/>
          <p14:tracePt t="187222" x="1511300" y="3098800"/>
          <p14:tracePt t="187224" x="1676400" y="3124200"/>
          <p14:tracePt t="187241" x="1924050" y="3149600"/>
          <p14:tracePt t="187256" x="2057400" y="3155950"/>
          <p14:tracePt t="187272" x="2127250" y="3155950"/>
          <p14:tracePt t="187289" x="2152650" y="3155950"/>
          <p14:tracePt t="187306" x="2159000" y="3155950"/>
          <p14:tracePt t="187322" x="2165350" y="3149600"/>
          <p14:tracePt t="187339" x="2171700" y="3143250"/>
          <p14:tracePt t="187565" x="2197100" y="3136900"/>
          <p14:tracePt t="187575" x="2209800" y="3130550"/>
          <p14:tracePt t="187590" x="2292350" y="3117850"/>
          <p14:tracePt t="187606" x="2343150" y="3111500"/>
          <p14:tracePt t="187609" x="2349500" y="3105150"/>
          <p14:tracePt t="187641" x="2349500" y="3098800"/>
          <p14:tracePt t="187737" x="2355850" y="3092450"/>
          <p14:tracePt t="187744" x="2362200" y="3092450"/>
          <p14:tracePt t="187755" x="2368550" y="3086100"/>
          <p14:tracePt t="187774" x="2406650" y="3073400"/>
          <p14:tracePt t="187790" x="2425700" y="3067050"/>
          <p14:tracePt t="187923" x="2432050" y="3067050"/>
          <p14:tracePt t="187930" x="2438400" y="3067050"/>
          <p14:tracePt t="187940" x="2444750" y="3067050"/>
          <p14:tracePt t="187957" x="2476500" y="3060700"/>
          <p14:tracePt t="187974" x="2489200" y="3060700"/>
          <p14:tracePt t="188042" x="2495550" y="3060700"/>
          <p14:tracePt t="188057" x="2514600" y="3067050"/>
          <p14:tracePt t="188073" x="2540000" y="3073400"/>
          <p14:tracePt t="188093" x="2584450" y="3079750"/>
          <p14:tracePt t="188105" x="2597150" y="3079750"/>
          <p14:tracePt t="188123" x="2616200" y="3079750"/>
          <p14:tracePt t="188141" x="2660650" y="3073400"/>
          <p14:tracePt t="188156" x="2667000" y="3067050"/>
          <p14:tracePt t="188160" x="2679700" y="3067050"/>
          <p14:tracePt t="188174" x="2686050" y="3060700"/>
          <p14:tracePt t="188190" x="2711450" y="3060700"/>
          <p14:tracePt t="188207" x="2768600" y="3035300"/>
          <p14:tracePt t="188224" x="2794000" y="3016250"/>
          <p14:tracePt t="188239" x="2819400" y="2997200"/>
          <p14:tracePt t="188257" x="2838450" y="2984500"/>
          <p14:tracePt t="188274" x="2844800" y="2971800"/>
          <p14:tracePt t="188290" x="2857500" y="2965450"/>
          <p14:tracePt t="188307" x="2863850" y="2959100"/>
          <p14:tracePt t="188324" x="2882900" y="2940050"/>
          <p14:tracePt t="188340" x="2889250" y="2933700"/>
          <p14:tracePt t="188357" x="2889250" y="2921000"/>
          <p14:tracePt t="188362" x="2889250" y="2914650"/>
          <p14:tracePt t="188390" x="2876550" y="2908300"/>
          <p14:tracePt t="188424" x="2863850" y="2908300"/>
          <p14:tracePt t="188440" x="2844800" y="2908300"/>
          <p14:tracePt t="188457" x="2813050" y="2901950"/>
          <p14:tracePt t="188474" x="2800350" y="2895600"/>
          <p14:tracePt t="188491" x="2794000" y="2895600"/>
          <p14:tracePt t="188540" x="2781300" y="2895600"/>
          <p14:tracePt t="188557" x="2755900" y="2895600"/>
          <p14:tracePt t="188574" x="2743200" y="2895600"/>
          <p14:tracePt t="188590" x="2730500" y="2895600"/>
          <p14:tracePt t="188607" x="2724150" y="2895600"/>
          <p14:tracePt t="189176" x="2730500" y="2895600"/>
          <p14:tracePt t="189183" x="2743200" y="2895600"/>
          <p14:tracePt t="189189" x="2762250" y="2895600"/>
          <p14:tracePt t="189208" x="2832100" y="2889250"/>
          <p14:tracePt t="189225" x="2914650" y="2882900"/>
          <p14:tracePt t="189241" x="3003550" y="2876550"/>
          <p14:tracePt t="189245" x="3041650" y="2876550"/>
          <p14:tracePt t="189258" x="3079750" y="2876550"/>
          <p14:tracePt t="189274" x="3124200" y="2882900"/>
          <p14:tracePt t="189291" x="3143250" y="2889250"/>
          <p14:tracePt t="189308" x="3168650" y="2895600"/>
          <p14:tracePt t="189325" x="3187700" y="2901950"/>
          <p14:tracePt t="189341" x="3206750" y="2914650"/>
          <p14:tracePt t="189359" x="3232150" y="2927350"/>
          <p14:tracePt t="189374" x="3244850" y="2933700"/>
          <p14:tracePt t="189376" x="3270250" y="2940050"/>
          <p14:tracePt t="189391" x="3327400" y="2946400"/>
          <p14:tracePt t="189408" x="3403600" y="2952750"/>
          <p14:tracePt t="189424" x="3448050" y="2952750"/>
          <p14:tracePt t="189440" x="3492500" y="2952750"/>
          <p14:tracePt t="189458" x="3511550" y="2952750"/>
          <p14:tracePt t="189463" x="3517900" y="2959100"/>
          <p14:tracePt t="189473" x="3524250" y="2959100"/>
          <p14:tracePt t="189491" x="3536950" y="2965450"/>
          <p14:tracePt t="189508" x="3562350" y="2965450"/>
          <p14:tracePt t="189525" x="3600450" y="2965450"/>
          <p14:tracePt t="189529" x="3632200" y="2959100"/>
          <p14:tracePt t="189541" x="3651250" y="2959100"/>
          <p14:tracePt t="189559" x="3727450" y="2927350"/>
          <p14:tracePt t="189576" x="3778250" y="2908300"/>
          <p14:tracePt t="189593" x="3797300" y="2895600"/>
          <p14:tracePt t="189609" x="3816350" y="2876550"/>
          <p14:tracePt t="189625" x="3829050" y="2851150"/>
          <p14:tracePt t="189643" x="3829050" y="2819400"/>
          <p14:tracePt t="189659" x="3829050" y="2794000"/>
          <p14:tracePt t="189674" x="3810000" y="2755900"/>
          <p14:tracePt t="189691" x="3803650" y="2743200"/>
          <p14:tracePt t="189708" x="3778250" y="2717800"/>
          <p14:tracePt t="189724" x="3765550" y="2711450"/>
          <p14:tracePt t="189741" x="3752850" y="2698750"/>
          <p14:tracePt t="189759" x="3733800" y="2686050"/>
          <p14:tracePt t="189762" x="3727450" y="2679700"/>
          <p14:tracePt t="189773" x="3721100" y="2679700"/>
          <p14:tracePt t="189792" x="3644900" y="2667000"/>
          <p14:tracePt t="189809" x="3479800" y="2673350"/>
          <p14:tracePt t="189825" x="3365500" y="2679700"/>
          <p14:tracePt t="189842" x="3270250" y="2686050"/>
          <p14:tracePt t="189860" x="3200400" y="2686050"/>
          <p14:tracePt t="189875" x="3168650" y="2686050"/>
          <p14:tracePt t="189892" x="3162300" y="2686050"/>
          <p14:tracePt t="189908" x="3155950" y="2692400"/>
          <p14:tracePt t="189925" x="3155950" y="2724150"/>
          <p14:tracePt t="189942" x="3155950" y="2762250"/>
          <p14:tracePt t="189958" x="3155950" y="2819400"/>
          <p14:tracePt t="189975" x="3149600" y="2863850"/>
          <p14:tracePt t="189991" x="3149600" y="2901950"/>
          <p14:tracePt t="190008" x="3149600" y="2940050"/>
          <p14:tracePt t="190026" x="3168650" y="2971800"/>
          <p14:tracePt t="190041" x="3213100" y="3009900"/>
          <p14:tracePt t="190060" x="3359150" y="3079750"/>
          <p14:tracePt t="190075" x="3397250" y="3086100"/>
          <p14:tracePt t="190078" x="3467100" y="3105150"/>
          <p14:tracePt t="190091" x="3498850" y="3105150"/>
          <p14:tracePt t="190108" x="3606800" y="3111500"/>
          <p14:tracePt t="190125" x="3663950" y="3105150"/>
          <p14:tracePt t="190142" x="3708400" y="3092450"/>
          <p14:tracePt t="190157" x="3746500" y="3079750"/>
          <p14:tracePt t="190175" x="3771900" y="3054350"/>
          <p14:tracePt t="190192" x="3784600" y="3041650"/>
          <p14:tracePt t="190209" x="3810000" y="3022600"/>
          <p14:tracePt t="190213" x="3829050" y="3003550"/>
          <p14:tracePt t="190225" x="3835400" y="2997200"/>
          <p14:tracePt t="190242" x="3848100" y="2971800"/>
          <p14:tracePt t="190258" x="3854450" y="2959100"/>
          <p14:tracePt t="190263" x="3854450" y="2952750"/>
          <p14:tracePt t="190275" x="3854450" y="2933700"/>
          <p14:tracePt t="190279" x="3854450" y="2927350"/>
          <p14:tracePt t="190292" x="3848100" y="2921000"/>
          <p14:tracePt t="190309" x="3816350" y="2876550"/>
          <p14:tracePt t="190326" x="3790950" y="2851150"/>
          <p14:tracePt t="190342" x="3759200" y="2813050"/>
          <p14:tracePt t="190360" x="3746500" y="2794000"/>
          <p14:tracePt t="190375" x="3733800" y="2781300"/>
          <p14:tracePt t="190392" x="3727450" y="2768600"/>
          <p14:tracePt t="190426" x="3721100" y="2768600"/>
          <p14:tracePt t="190442" x="3695700" y="2768600"/>
          <p14:tracePt t="190458" x="3657600" y="2774950"/>
          <p14:tracePt t="190475" x="3632200" y="2787650"/>
          <p14:tracePt t="190492" x="3600450" y="2800350"/>
          <p14:tracePt t="190508" x="3568700" y="2819400"/>
          <p14:tracePt t="190525" x="3543300" y="2844800"/>
          <p14:tracePt t="190542" x="3524250" y="2895600"/>
          <p14:tracePt t="190560" x="3517900" y="2959100"/>
          <p14:tracePt t="190575" x="3517900" y="2978150"/>
          <p14:tracePt t="190592" x="3524250" y="2990850"/>
          <p14:tracePt t="190608" x="3536950" y="2997200"/>
          <p14:tracePt t="190625" x="3543300" y="3003550"/>
          <p14:tracePt t="190643" x="3549650" y="3009900"/>
          <p14:tracePt t="190659" x="3568700" y="3009900"/>
          <p14:tracePt t="190663" x="3575050" y="3009900"/>
          <p14:tracePt t="190674" x="3581400" y="3009900"/>
          <p14:tracePt t="190693" x="3600450" y="3009900"/>
          <p14:tracePt t="190709" x="3619500" y="3009900"/>
          <p14:tracePt t="190726" x="3632200" y="3009900"/>
          <p14:tracePt t="190743" x="3644900" y="3016250"/>
          <p14:tracePt t="190759" x="3657600" y="3016250"/>
          <p14:tracePt t="190776" x="3670300" y="3022600"/>
          <p14:tracePt t="190792" x="3676650" y="3022600"/>
          <p14:tracePt t="190797" x="3683000" y="3022600"/>
          <p14:tracePt t="190809" x="3689350" y="3022600"/>
          <p14:tracePt t="190885" x="3695700" y="3022600"/>
          <p14:tracePt t="190900" x="3702050" y="3022600"/>
          <p14:tracePt t="190908" x="3708400" y="3022600"/>
          <p14:tracePt t="190926" x="3721100" y="3022600"/>
          <p14:tracePt t="191136" x="3714750" y="3028950"/>
          <p14:tracePt t="191147" x="3708400" y="3028950"/>
          <p14:tracePt t="191158" x="3695700" y="3035300"/>
          <p14:tracePt t="191195" x="3695700" y="3041650"/>
          <p14:tracePt t="191211" x="3702050" y="3054350"/>
          <p14:tracePt t="191227" x="3733800" y="3067050"/>
          <p14:tracePt t="191244" x="3784600" y="3073400"/>
          <p14:tracePt t="191259" x="3835400" y="3079750"/>
          <p14:tracePt t="191264" x="3854450" y="3079750"/>
          <p14:tracePt t="191318" x="3860800" y="3079750"/>
          <p14:tracePt t="191343" x="3867150" y="3086100"/>
          <p14:tracePt t="191352" x="3867150" y="3092450"/>
          <p14:tracePt t="191358" x="3873500" y="3098800"/>
          <p14:tracePt t="191376" x="3886200" y="3111500"/>
          <p14:tracePt t="191927" x="3892550" y="3105150"/>
          <p14:tracePt t="191936" x="3898900" y="3092450"/>
          <p14:tracePt t="191943" x="3911600" y="3073400"/>
          <p14:tracePt t="191960" x="3930650" y="3028950"/>
          <p14:tracePt t="191977" x="3930650" y="2990850"/>
          <p14:tracePt t="191993" x="3930650" y="2959100"/>
          <p14:tracePt t="192010" x="3930650" y="2940050"/>
          <p14:tracePt t="192281" x="3949700" y="2946400"/>
          <p14:tracePt t="192290" x="3968750" y="2952750"/>
          <p14:tracePt t="192295" x="4025900" y="2978150"/>
          <p14:tracePt t="192311" x="4191000" y="3041650"/>
          <p14:tracePt t="192328" x="4311650" y="3092450"/>
          <p14:tracePt t="192344" x="4362450" y="3117850"/>
          <p14:tracePt t="192361" x="4375150" y="3130550"/>
          <p14:tracePt t="192378" x="4381500" y="3130550"/>
          <p14:tracePt t="192681" x="4387850" y="3130550"/>
          <p14:tracePt t="192688" x="4394200" y="3124200"/>
          <p14:tracePt t="192817" x="4406900" y="3124200"/>
          <p14:tracePt t="192825" x="4413250" y="3124200"/>
          <p14:tracePt t="192833" x="4425950" y="3117850"/>
          <p14:tracePt t="192844" x="4470400" y="3117850"/>
          <p14:tracePt t="192861" x="4533900" y="3117850"/>
          <p14:tracePt t="192878" x="4616450" y="3111500"/>
          <p14:tracePt t="192895" x="4743450" y="3098800"/>
          <p14:tracePt t="192911" x="4838700" y="3098800"/>
          <p14:tracePt t="192928" x="4902200" y="3098800"/>
          <p14:tracePt t="192945" x="4953000" y="3111500"/>
          <p14:tracePt t="192961" x="5022850" y="3130550"/>
          <p14:tracePt t="192977" x="5048250" y="3143250"/>
          <p14:tracePt t="192994" x="5067300" y="3155950"/>
          <p14:tracePt t="193012" x="5092700" y="3162300"/>
          <p14:tracePt t="193028" x="5118100" y="3162300"/>
          <p14:tracePt t="193043" x="5162550" y="3162300"/>
          <p14:tracePt t="193061" x="5194300" y="3149600"/>
          <p14:tracePt t="193078" x="5238750" y="3136900"/>
          <p14:tracePt t="193094" x="5276850" y="3124200"/>
          <p14:tracePt t="193111" x="5321300" y="3124200"/>
          <p14:tracePt t="193128" x="5372100" y="3117850"/>
          <p14:tracePt t="193131" x="5410200" y="3117850"/>
          <p14:tracePt t="193144" x="5429250" y="3117850"/>
          <p14:tracePt t="193163" x="5518150" y="3111500"/>
          <p14:tracePt t="193178" x="5543550" y="3111500"/>
          <p14:tracePt t="193194" x="5549900" y="3111500"/>
          <p14:tracePt t="193210" x="5562600" y="3105150"/>
          <p14:tracePt t="193228" x="5575300" y="3098800"/>
          <p14:tracePt t="193244" x="5619750" y="3086100"/>
          <p14:tracePt t="193261" x="5670550" y="3073400"/>
          <p14:tracePt t="193278" x="5702300" y="3060700"/>
          <p14:tracePt t="193293" x="5734050" y="3048000"/>
          <p14:tracePt t="193311" x="5746750" y="3041650"/>
          <p14:tracePt t="193328" x="5753100" y="3035300"/>
          <p14:tracePt t="193344" x="5759450" y="3035300"/>
          <p14:tracePt t="193361" x="5772150" y="3028950"/>
          <p14:tracePt t="193377" x="5778500" y="3022600"/>
          <p14:tracePt t="193395" x="5791200" y="3009900"/>
          <p14:tracePt t="193411" x="5797550" y="3009900"/>
          <p14:tracePt t="193515" x="5797550" y="3003550"/>
          <p14:tracePt t="193530" x="5803900" y="2997200"/>
          <p14:tracePt t="193666" x="5810250" y="2997200"/>
          <p14:tracePt t="193676" x="5816600" y="2997200"/>
          <p14:tracePt t="193680" x="5829300" y="2997200"/>
          <p14:tracePt t="193694" x="5842000" y="2997200"/>
          <p14:tracePt t="193712" x="5854700" y="3003550"/>
          <p14:tracePt t="193813" x="5861050" y="3003550"/>
          <p14:tracePt t="193827" x="5867400" y="3003550"/>
          <p14:tracePt t="193835" x="5873750" y="3003550"/>
          <p14:tracePt t="193847" x="5886450" y="3003550"/>
          <p14:tracePt t="193862" x="5892800" y="3003550"/>
          <p14:tracePt t="193925" x="5899150" y="3003550"/>
          <p14:tracePt t="193932" x="5911850" y="3003550"/>
          <p14:tracePt t="193945" x="5924550" y="3003550"/>
          <p14:tracePt t="193962" x="6013450" y="3003550"/>
          <p14:tracePt t="193977" x="6121400" y="2984500"/>
          <p14:tracePt t="193979" x="6153150" y="2978150"/>
          <p14:tracePt t="193994" x="6223000" y="2959100"/>
          <p14:tracePt t="194011" x="6242050" y="2952750"/>
          <p14:tracePt t="194119" x="6248400" y="2952750"/>
          <p14:tracePt t="194126" x="6254750" y="2952750"/>
          <p14:tracePt t="194145" x="6261100" y="2952750"/>
          <p14:tracePt t="194162" x="6261100" y="2959100"/>
          <p14:tracePt t="194219" x="6273800" y="2965450"/>
          <p14:tracePt t="194229" x="6286500" y="2971800"/>
          <p14:tracePt t="194233" x="6299200" y="2978150"/>
          <p14:tracePt t="194244" x="6324600" y="2990850"/>
          <p14:tracePt t="194262" x="6407150" y="3016250"/>
          <p14:tracePt t="194278" x="6496050" y="3035300"/>
          <p14:tracePt t="194284" x="6553200" y="3041650"/>
          <p14:tracePt t="194294" x="6578600" y="3041650"/>
          <p14:tracePt t="194313" x="6629400" y="3041650"/>
          <p14:tracePt t="194329" x="6654800" y="3041650"/>
          <p14:tracePt t="194345" x="6686550" y="3041650"/>
          <p14:tracePt t="194362" x="6737350" y="3041650"/>
          <p14:tracePt t="194378" x="6794500" y="3035300"/>
          <p14:tracePt t="194396" x="6838950" y="3035300"/>
          <p14:tracePt t="194412" x="6851650" y="3028950"/>
          <p14:tracePt t="194429" x="6858000" y="3028950"/>
          <p14:tracePt t="194462" x="6858000" y="3009900"/>
          <p14:tracePt t="194478" x="6851650" y="2984500"/>
          <p14:tracePt t="194495" x="6845300" y="2959100"/>
          <p14:tracePt t="194512" x="6838950" y="2927350"/>
          <p14:tracePt t="194516" x="6838950" y="2914650"/>
          <p14:tracePt t="194531" x="6832600" y="2901950"/>
          <p14:tracePt t="194595" x="6826250" y="2901950"/>
          <p14:tracePt t="194612" x="6819900" y="2895600"/>
          <p14:tracePt t="194628" x="6800850" y="2882900"/>
          <p14:tracePt t="194646" x="6781800" y="2876550"/>
          <p14:tracePt t="194662" x="6756400" y="2870200"/>
          <p14:tracePt t="194679" x="6731000" y="2851150"/>
          <p14:tracePt t="194695" x="6724650" y="2844800"/>
          <p14:tracePt t="194699" x="6718300" y="2844800"/>
          <p14:tracePt t="194729" x="6711950" y="2838450"/>
          <p14:tracePt t="194747" x="6705600" y="2825750"/>
          <p14:tracePt t="194762" x="6692900" y="2813050"/>
          <p14:tracePt t="194781" x="6673850" y="2800350"/>
          <p14:tracePt t="194796" x="6654800" y="2794000"/>
          <p14:tracePt t="194812" x="6642100" y="2787650"/>
          <p14:tracePt t="194829" x="6635750" y="2781300"/>
          <p14:tracePt t="194845" x="6629400" y="2774950"/>
          <p14:tracePt t="194862" x="6616700" y="2762250"/>
          <p14:tracePt t="194879" x="6604000" y="2743200"/>
          <p14:tracePt t="194883" x="6597650" y="2736850"/>
          <p14:tracePt t="194894" x="6591300" y="2724150"/>
          <p14:tracePt t="194897" x="6578600" y="2717800"/>
          <p14:tracePt t="194913" x="6572250" y="2711450"/>
          <p14:tracePt t="194916" x="6559550" y="2705100"/>
          <p14:tracePt t="194928" x="6553200" y="2698750"/>
          <p14:tracePt t="195195" x="6559550" y="2705100"/>
          <p14:tracePt t="195203" x="6584950" y="2717800"/>
          <p14:tracePt t="195213" x="6616700" y="2736850"/>
          <p14:tracePt t="195230" x="6680200" y="2749550"/>
          <p14:tracePt t="195233" x="6699250" y="2755900"/>
          <p14:tracePt t="195246" x="6718300" y="2762250"/>
          <p14:tracePt t="195251" x="6724650" y="2768600"/>
          <p14:tracePt t="195261" x="6743700" y="2774950"/>
          <p14:tracePt t="195279" x="6769100" y="2787650"/>
          <p14:tracePt t="195284" x="6781800" y="2794000"/>
          <p14:tracePt t="195297" x="6794500" y="2800350"/>
          <p14:tracePt t="195313" x="6838950" y="2806700"/>
          <p14:tracePt t="195330" x="6877050" y="2813050"/>
          <p14:tracePt t="195345" x="6921500" y="2819400"/>
          <p14:tracePt t="195363" x="6953250" y="2832100"/>
          <p14:tracePt t="195380" x="6978650" y="2832100"/>
          <p14:tracePt t="195395" x="7004050" y="2832100"/>
          <p14:tracePt t="195413" x="7029450" y="2832100"/>
          <p14:tracePt t="195429" x="7048500" y="2832100"/>
          <p14:tracePt t="195447" x="7054850" y="2832100"/>
          <p14:tracePt t="195550" x="7042150" y="2832100"/>
          <p14:tracePt t="195558" x="7035800" y="2832100"/>
          <p14:tracePt t="195564" x="7023100" y="2832100"/>
          <p14:tracePt t="195579" x="7010400" y="2832100"/>
          <p14:tracePt t="195596" x="6985000" y="2825750"/>
          <p14:tracePt t="195613" x="6946900" y="2800350"/>
          <p14:tracePt t="195629" x="6921500" y="2781300"/>
          <p14:tracePt t="195646" x="6896100" y="2762250"/>
          <p14:tracePt t="195663" x="6883400" y="2755900"/>
          <p14:tracePt t="195735" x="6877050" y="2755900"/>
          <p14:tracePt t="195743" x="6864350" y="2755900"/>
          <p14:tracePt t="195752" x="6845300" y="2755900"/>
          <p14:tracePt t="195762" x="6832600" y="2762250"/>
          <p14:tracePt t="195780" x="6794500" y="2768600"/>
          <p14:tracePt t="195798" x="6781800" y="2768600"/>
          <p14:tracePt t="195813" x="6769100" y="2774950"/>
          <p14:tracePt t="195833" x="6762750" y="2774950"/>
          <p14:tracePt t="195847" x="6762750" y="2781300"/>
          <p14:tracePt t="195863" x="6756400" y="2794000"/>
          <p14:tracePt t="195880" x="6756400" y="2813050"/>
          <p14:tracePt t="195897" x="6756400" y="2844800"/>
          <p14:tracePt t="195914" x="6756400" y="2876550"/>
          <p14:tracePt t="195930" x="6756400" y="2901950"/>
          <p14:tracePt t="195947" x="6756400" y="2921000"/>
          <p14:tracePt t="195964" x="6762750" y="2921000"/>
          <p14:tracePt t="196005" x="6762750" y="2927350"/>
          <p14:tracePt t="196018" x="6762750" y="2933700"/>
          <p14:tracePt t="196046" x="6769100" y="2940050"/>
          <p14:tracePt t="196063" x="6775450" y="2940050"/>
          <p14:tracePt t="196140" x="6769100" y="2940050"/>
          <p14:tracePt t="196148" x="6756400" y="2940050"/>
          <p14:tracePt t="196181" x="6750050" y="2940050"/>
          <p14:tracePt t="196372" x="6775450" y="2921000"/>
          <p14:tracePt t="196379" x="6788150" y="2914650"/>
          <p14:tracePt t="196397" x="6826250" y="2895600"/>
          <p14:tracePt t="196414" x="6864350" y="2876550"/>
          <p14:tracePt t="196431" x="6896100" y="2863850"/>
          <p14:tracePt t="196436" x="6902450" y="2857500"/>
          <p14:tracePt t="196447" x="6915150" y="2857500"/>
          <p14:tracePt t="196464" x="6927850" y="2857500"/>
          <p14:tracePt t="196480" x="6934200" y="2857500"/>
          <p14:tracePt t="196530" x="6940550" y="2857500"/>
          <p14:tracePt t="196537" x="6946900" y="2857500"/>
          <p14:tracePt t="196547" x="6953250" y="2857500"/>
          <p14:tracePt t="196563" x="6965950" y="2870200"/>
          <p14:tracePt t="196581" x="6978650" y="2882900"/>
          <p14:tracePt t="196597" x="6997700" y="2901950"/>
          <p14:tracePt t="196614" x="7016750" y="2914650"/>
          <p14:tracePt t="196630" x="7029450" y="2921000"/>
          <p14:tracePt t="196648" x="7054850" y="2933700"/>
          <p14:tracePt t="196664" x="7073900" y="2940050"/>
          <p14:tracePt t="196680" x="7105650" y="2940050"/>
          <p14:tracePt t="196697" x="7181850" y="2946400"/>
          <p14:tracePt t="196701" x="7200900" y="2946400"/>
          <p14:tracePt t="196714" x="7239000" y="2940050"/>
          <p14:tracePt t="196731" x="7289800" y="2921000"/>
          <p14:tracePt t="196748" x="7340600" y="2882900"/>
          <p14:tracePt t="196766" x="7359650" y="2857500"/>
          <p14:tracePt t="196780" x="7378700" y="2825750"/>
          <p14:tracePt t="196797" x="7378700" y="2806700"/>
          <p14:tracePt t="196813" x="7378700" y="2774950"/>
          <p14:tracePt t="196831" x="7378700" y="2730500"/>
          <p14:tracePt t="196847" x="7372350" y="2692400"/>
          <p14:tracePt t="196864" x="7359650" y="2673350"/>
          <p14:tracePt t="196880" x="7340600" y="2647950"/>
          <p14:tracePt t="196898" x="7315200" y="2622550"/>
          <p14:tracePt t="196914" x="7308850" y="2616200"/>
          <p14:tracePt t="196930" x="7277100" y="2609850"/>
          <p14:tracePt t="196947" x="7258050" y="2603500"/>
          <p14:tracePt t="196964" x="7175500" y="2603500"/>
          <p14:tracePt t="196967" x="7137400" y="2603500"/>
          <p14:tracePt t="196980" x="7099300" y="2609850"/>
          <p14:tracePt t="196981" x="7054850" y="2609850"/>
          <p14:tracePt t="196997" x="6953250" y="2628900"/>
          <p14:tracePt t="197014" x="6902450" y="2635250"/>
          <p14:tracePt t="197030" x="6851650" y="2635250"/>
          <p14:tracePt t="197047" x="6826250" y="2635250"/>
          <p14:tracePt t="197064" x="6807200" y="2641600"/>
          <p14:tracePt t="197080" x="6800850" y="2647950"/>
          <p14:tracePt t="197098" x="6788150" y="2660650"/>
          <p14:tracePt t="197103" x="6781800" y="2679700"/>
          <p14:tracePt t="197113" x="6775450" y="2692400"/>
          <p14:tracePt t="197131" x="6756400" y="2724150"/>
          <p14:tracePt t="197147" x="6737350" y="2781300"/>
          <p14:tracePt t="197164" x="6737350" y="2813050"/>
          <p14:tracePt t="197168" x="6737350" y="2832100"/>
          <p14:tracePt t="197180" x="6750050" y="2863850"/>
          <p14:tracePt t="197182" x="6769100" y="2876550"/>
          <p14:tracePt t="197197" x="6788150" y="2889250"/>
          <p14:tracePt t="197215" x="6902450" y="2921000"/>
          <p14:tracePt t="197231" x="7035800" y="2946400"/>
          <p14:tracePt t="197248" x="7156450" y="2959100"/>
          <p14:tracePt t="197264" x="7232650" y="2965450"/>
          <p14:tracePt t="197281" x="7270750" y="2965450"/>
          <p14:tracePt t="197296" x="7283450" y="2965450"/>
          <p14:tracePt t="197313" x="7308850" y="2965450"/>
          <p14:tracePt t="197331" x="7340600" y="2952750"/>
          <p14:tracePt t="197348" x="7372350" y="2946400"/>
          <p14:tracePt t="197353" x="7385050" y="2946400"/>
          <p14:tracePt t="197363" x="7391400" y="2940050"/>
          <p14:tracePt t="197382" x="7410450" y="2940050"/>
          <p14:tracePt t="197398" x="7423150" y="2933700"/>
          <p14:tracePt t="197415" x="7423150" y="2927350"/>
          <p14:tracePt t="197571" x="7423150" y="2914650"/>
          <p14:tracePt t="197582" x="7416800" y="2908300"/>
          <p14:tracePt t="197598" x="7410450" y="2895600"/>
          <p14:tracePt t="197615" x="7404100" y="2889250"/>
          <p14:tracePt t="197632" x="7397750" y="2882900"/>
          <p14:tracePt t="197648" x="7391400" y="2882900"/>
          <p14:tracePt t="197666" x="7391400" y="2901950"/>
          <p14:tracePt t="197682" x="7397750" y="2921000"/>
          <p14:tracePt t="197699" x="7410450" y="2927350"/>
          <p14:tracePt t="197716" x="7448550" y="2933700"/>
          <p14:tracePt t="197732" x="7467600" y="2933700"/>
          <p14:tracePt t="197748" x="7499350" y="2933700"/>
          <p14:tracePt t="197765" x="7512050" y="2927350"/>
          <p14:tracePt t="197781" x="7524750" y="2921000"/>
          <p14:tracePt t="197797" x="7524750" y="2914650"/>
          <p14:tracePt t="197815" x="7531100" y="2914650"/>
          <p14:tracePt t="197831" x="7537450" y="2914650"/>
          <p14:tracePt t="197848" x="7556500" y="2914650"/>
          <p14:tracePt t="197865" x="7569200" y="2914650"/>
          <p14:tracePt t="197882" x="7575550" y="2914650"/>
          <p14:tracePt t="197886" x="7581900" y="2908300"/>
          <p14:tracePt t="197898" x="7594600" y="2901950"/>
          <p14:tracePt t="197915" x="7613650" y="2889250"/>
          <p14:tracePt t="197932" x="7620000" y="2882900"/>
          <p14:tracePt t="197948" x="7626350" y="2876550"/>
          <p14:tracePt t="197965" x="7626350" y="2870200"/>
          <p14:tracePt t="197981" x="7632700" y="2863850"/>
          <p14:tracePt t="198063" x="7613650" y="2863850"/>
          <p14:tracePt t="198071" x="7607300" y="2863850"/>
          <p14:tracePt t="198080" x="7581900" y="2863850"/>
          <p14:tracePt t="198098" x="7505700" y="2863850"/>
          <p14:tracePt t="198115" x="7448550" y="2857500"/>
          <p14:tracePt t="198132" x="7416800" y="2857500"/>
          <p14:tracePt t="198148" x="7404100" y="2851150"/>
          <p14:tracePt t="198165" x="7397750" y="2851150"/>
          <p14:tracePt t="198242" x="7404100" y="2851150"/>
          <p14:tracePt t="198247" x="7416800" y="2851150"/>
          <p14:tracePt t="198265" x="7473950" y="2851150"/>
          <p14:tracePt t="198282" x="7575550" y="2851150"/>
          <p14:tracePt t="198299" x="7708900" y="2857500"/>
          <p14:tracePt t="198302" x="7778750" y="2863850"/>
          <p14:tracePt t="198316" x="7848600" y="2863850"/>
          <p14:tracePt t="198318" x="7918450" y="2863850"/>
          <p14:tracePt t="198331" x="7969250" y="2863850"/>
          <p14:tracePt t="198348" x="8032750" y="2870200"/>
          <p14:tracePt t="198366" x="8039100" y="2870200"/>
          <p14:tracePt t="198627" x="8045450" y="2876550"/>
          <p14:tracePt t="198636" x="8051800" y="2876550"/>
          <p14:tracePt t="198647" x="8051800" y="2882900"/>
          <p14:tracePt t="198667" x="8077200" y="2895600"/>
          <p14:tracePt t="198682" x="8089900" y="2895600"/>
          <p14:tracePt t="198699" x="8115300" y="2895600"/>
          <p14:tracePt t="198715" x="8134350" y="2889250"/>
          <p14:tracePt t="198732" x="8140700" y="2857500"/>
          <p14:tracePt t="198748" x="8140700" y="2838450"/>
          <p14:tracePt t="198764" x="8134350" y="2813050"/>
          <p14:tracePt t="198782" x="8121650" y="2787650"/>
          <p14:tracePt t="198799" x="8115300" y="2774950"/>
          <p14:tracePt t="198815" x="8108950" y="2768600"/>
          <p14:tracePt t="198833" x="8089900" y="2755900"/>
          <p14:tracePt t="198849" x="8070850" y="2755900"/>
          <p14:tracePt t="198851" x="8051800" y="2749550"/>
          <p14:tracePt t="198865" x="7994650" y="2736850"/>
          <p14:tracePt t="198881" x="7956550" y="2730500"/>
          <p14:tracePt t="198899" x="7816850" y="2711450"/>
          <p14:tracePt t="198916" x="7658100" y="2698750"/>
          <p14:tracePt t="198932" x="7562850" y="2698750"/>
          <p14:tracePt t="198948" x="7480300" y="2692400"/>
          <p14:tracePt t="198966" x="7334250" y="2692400"/>
          <p14:tracePt t="198983" x="7213600" y="2698750"/>
          <p14:tracePt t="198988" x="7080250" y="2692400"/>
          <p14:tracePt t="198999" x="7004050" y="2686050"/>
          <p14:tracePt t="199016" x="6807200" y="2673350"/>
          <p14:tracePt t="199033" x="6680200" y="2660650"/>
          <p14:tracePt t="199039" x="6623050" y="2654300"/>
          <p14:tracePt t="199049" x="6597650" y="2654300"/>
          <p14:tracePt t="199066" x="6546850" y="2647950"/>
          <p14:tracePt t="199082" x="6534150" y="2647950"/>
          <p14:tracePt t="199099" x="6527800" y="2673350"/>
          <p14:tracePt t="199116" x="6502400" y="2711450"/>
          <p14:tracePt t="199132" x="6470650" y="2749550"/>
          <p14:tracePt t="199149" x="6451600" y="2787650"/>
          <p14:tracePt t="199165" x="6432550" y="2832100"/>
          <p14:tracePt t="199182" x="6432550" y="2863850"/>
          <p14:tracePt t="199199" x="6432550" y="2882900"/>
          <p14:tracePt t="199216" x="6438900" y="2895600"/>
          <p14:tracePt t="199232" x="6445250" y="2901950"/>
          <p14:tracePt t="199249" x="6464300" y="2914650"/>
          <p14:tracePt t="199265" x="6515100" y="2927350"/>
          <p14:tracePt t="199282" x="6597650" y="2940050"/>
          <p14:tracePt t="199287" x="6629400" y="2940050"/>
          <p14:tracePt t="199298" x="6667500" y="2940050"/>
          <p14:tracePt t="199316" x="6731000" y="2940050"/>
          <p14:tracePt t="199333" x="6832600" y="2940050"/>
          <p14:tracePt t="199350" x="6864350" y="2927350"/>
          <p14:tracePt t="202219" x="6870700" y="2927350"/>
          <p14:tracePt t="202227" x="6896100" y="2927350"/>
          <p14:tracePt t="202252" x="6985000" y="2940050"/>
          <p14:tracePt t="202269" x="6997700" y="2940050"/>
          <p14:tracePt t="202303" x="6997700" y="2946400"/>
          <p14:tracePt t="202320" x="7016750" y="2946400"/>
          <p14:tracePt t="202335" x="7061200" y="2946400"/>
          <p14:tracePt t="202352" x="7092950" y="2946400"/>
          <p14:tracePt t="202369" x="7118350" y="2946400"/>
          <p14:tracePt t="202385" x="7124700" y="2946400"/>
          <p14:tracePt t="202452" x="7131050" y="2946400"/>
          <p14:tracePt t="202468" x="7207250" y="2921000"/>
          <p14:tracePt t="202485" x="7289800" y="2882900"/>
          <p14:tracePt t="202502" x="7346950" y="2851150"/>
          <p14:tracePt t="202518" x="7372350" y="2832100"/>
          <p14:tracePt t="202535" x="7385050" y="2819400"/>
          <p14:tracePt t="202552" x="7385050" y="2813050"/>
          <p14:tracePt t="202569" x="7385050" y="2800350"/>
          <p14:tracePt t="202586" x="7385050" y="2787650"/>
          <p14:tracePt t="202602" x="7385050" y="2774950"/>
          <p14:tracePt t="202635" x="7372350" y="2774950"/>
          <p14:tracePt t="202652" x="7353300" y="2774950"/>
          <p14:tracePt t="202669" x="7277100" y="2749550"/>
          <p14:tracePt t="202686" x="7239000" y="2730500"/>
          <p14:tracePt t="202702" x="7188200" y="2711450"/>
          <p14:tracePt t="202718" x="7150100" y="2692400"/>
          <p14:tracePt t="202735" x="7131050" y="2679700"/>
          <p14:tracePt t="202752" x="7112000" y="2673350"/>
          <p14:tracePt t="202768" x="7042150" y="2667000"/>
          <p14:tracePt t="202786" x="6965950" y="2667000"/>
          <p14:tracePt t="202802" x="6858000" y="2679700"/>
          <p14:tracePt t="202819" x="6794500" y="2679700"/>
          <p14:tracePt t="202836" x="6737350" y="2667000"/>
          <p14:tracePt t="202852" x="6692900" y="2654300"/>
          <p14:tracePt t="202869" x="6673850" y="2647950"/>
          <p14:tracePt t="202919" x="6661150" y="2654300"/>
          <p14:tracePt t="202936" x="6629400" y="2686050"/>
          <p14:tracePt t="202952" x="6610350" y="2705100"/>
          <p14:tracePt t="202969" x="6597650" y="2711450"/>
          <p14:tracePt t="203034" x="6591300" y="2724150"/>
          <p14:tracePt t="203042" x="6591300" y="2743200"/>
          <p14:tracePt t="203051" x="6591300" y="2774950"/>
          <p14:tracePt t="203069" x="6572250" y="2838450"/>
          <p14:tracePt t="203086" x="6553200" y="2882900"/>
          <p14:tracePt t="203103" x="6546850" y="2914650"/>
          <p14:tracePt t="203107" x="6546850" y="2921000"/>
          <p14:tracePt t="203136" x="6553200" y="2921000"/>
          <p14:tracePt t="203153" x="6591300" y="2921000"/>
          <p14:tracePt t="203169" x="6604000" y="2921000"/>
          <p14:tracePt t="203203" x="6604000" y="2927350"/>
          <p14:tracePt t="220362" x="6565900" y="2933700"/>
          <p14:tracePt t="220370" x="6527800" y="2940050"/>
          <p14:tracePt t="220384" x="6394450" y="2959100"/>
          <p14:tracePt t="220401" x="6330950" y="2971800"/>
          <p14:tracePt t="220417" x="6153150" y="3003550"/>
          <p14:tracePt t="220434" x="6032500" y="3016250"/>
          <p14:tracePt t="220450" x="5854700" y="3035300"/>
          <p14:tracePt t="220467" x="5676900" y="3041650"/>
          <p14:tracePt t="220483" x="5530850" y="3073400"/>
          <p14:tracePt t="220500" x="5480050" y="3105150"/>
          <p14:tracePt t="220517" x="5448300" y="3124200"/>
          <p14:tracePt t="220533" x="5403850" y="3136900"/>
          <p14:tracePt t="220550" x="5314950" y="3143250"/>
          <p14:tracePt t="220567" x="5156200" y="3143250"/>
          <p14:tracePt t="220584" x="4991100" y="3143250"/>
          <p14:tracePt t="220589" x="4927600" y="3143250"/>
          <p14:tracePt t="220599" x="4902200" y="3143250"/>
          <p14:tracePt t="220617" x="4889500" y="3155950"/>
          <p14:tracePt t="220634" x="4876800" y="3168650"/>
          <p14:tracePt t="220650" x="4832350" y="3194050"/>
          <p14:tracePt t="220667" x="4724400" y="3244850"/>
          <p14:tracePt t="220684" x="4610100" y="3270250"/>
          <p14:tracePt t="220701" x="4495800" y="3295650"/>
          <p14:tracePt t="220717" x="4413250" y="3308350"/>
          <p14:tracePt t="220734" x="4368800" y="3314700"/>
          <p14:tracePt t="220751" x="4343400" y="3321050"/>
          <p14:tracePt t="220766" x="4267200" y="3346450"/>
          <p14:tracePt t="220784" x="4127500" y="3390900"/>
          <p14:tracePt t="220800" x="3962400" y="3435350"/>
          <p14:tracePt t="220805" x="3879850" y="3454400"/>
          <p14:tracePt t="220816" x="3803650" y="3473450"/>
          <p14:tracePt t="220819" x="3740150" y="3486150"/>
          <p14:tracePt t="220833" x="3683000" y="3486150"/>
          <p14:tracePt t="220851" x="3568700" y="3473450"/>
          <p14:tracePt t="220868" x="3486150" y="3454400"/>
          <p14:tracePt t="220885" x="3397250" y="3448050"/>
          <p14:tracePt t="220900" x="3308350" y="3448050"/>
          <p14:tracePt t="220918" x="3200400" y="3460750"/>
          <p14:tracePt t="220934" x="3054350" y="3486150"/>
          <p14:tracePt t="220951" x="2959100" y="3498850"/>
          <p14:tracePt t="220956" x="2921000" y="3505200"/>
          <p14:tracePt t="220968" x="2895600" y="3511550"/>
          <p14:tracePt t="220984" x="2876550" y="3511550"/>
          <p14:tracePt t="221059" x="2876550" y="3517900"/>
          <p14:tracePt t="221069" x="2870200" y="3517900"/>
          <p14:tracePt t="221213" x="2882900" y="3524250"/>
          <p14:tracePt t="221223" x="2895600" y="3530600"/>
          <p14:tracePt t="221235" x="2927350" y="3568700"/>
          <p14:tracePt t="221253" x="2971800" y="3638550"/>
          <p14:tracePt t="221268" x="2984500" y="3702050"/>
          <p14:tracePt t="221284" x="2997200" y="3733800"/>
          <p14:tracePt t="221300" x="3016250" y="3765550"/>
          <p14:tracePt t="221318" x="3028950" y="3778250"/>
          <p14:tracePt t="221333" x="3035300" y="3784600"/>
          <p14:tracePt t="221351" x="3041650" y="3784600"/>
          <p14:tracePt t="221479" x="3054350" y="3771900"/>
          <p14:tracePt t="221489" x="3073400" y="3746500"/>
          <p14:tracePt t="221500" x="3124200" y="3695700"/>
          <p14:tracePt t="221518" x="3168650" y="3638550"/>
          <p14:tracePt t="221535" x="3206750" y="3575050"/>
          <p14:tracePt t="221551" x="3225800" y="3524250"/>
          <p14:tracePt t="221569" x="3232150" y="3505200"/>
          <p14:tracePt t="221585" x="3225800" y="3498850"/>
          <p14:tracePt t="221589" x="3219450" y="3498850"/>
          <p14:tracePt t="221600" x="3206750" y="3486150"/>
          <p14:tracePt t="221618" x="3187700" y="3467100"/>
          <p14:tracePt t="221623" x="3175000" y="3454400"/>
          <p14:tracePt t="221633" x="3162300" y="3435350"/>
          <p14:tracePt t="221652" x="3136900" y="3397250"/>
          <p14:tracePt t="221669" x="3117850" y="3371850"/>
          <p14:tracePt t="221687" x="3098800" y="3359150"/>
          <p14:tracePt t="221701" x="3067050" y="3352800"/>
          <p14:tracePt t="221718" x="3035300" y="3352800"/>
          <p14:tracePt t="221735" x="3003550" y="3352800"/>
          <p14:tracePt t="221752" x="2997200" y="3352800"/>
          <p14:tracePt t="221767" x="2990850" y="3352800"/>
          <p14:tracePt t="221786" x="2978150" y="3352800"/>
          <p14:tracePt t="221801" x="2952750" y="3359150"/>
          <p14:tracePt t="221818" x="2940050" y="3365500"/>
          <p14:tracePt t="221873" x="2933700" y="3365500"/>
          <p14:tracePt t="221882" x="2927350" y="3378200"/>
          <p14:tracePt t="221902" x="2901950" y="3403600"/>
          <p14:tracePt t="221919" x="2819400" y="3441700"/>
          <p14:tracePt t="221936" x="2667000" y="3486150"/>
          <p14:tracePt t="221951" x="2552700" y="3492500"/>
          <p14:tracePt t="221969" x="2413000" y="3492500"/>
          <p14:tracePt t="221985" x="2228850" y="3479800"/>
          <p14:tracePt t="222001" x="1974850" y="3460750"/>
          <p14:tracePt t="222018" x="1708150" y="3422650"/>
          <p14:tracePt t="222036" x="1492250" y="3371850"/>
          <p14:tracePt t="222040" x="1422400" y="3352800"/>
          <p14:tracePt t="222050" x="1358900" y="3327400"/>
          <p14:tracePt t="222070" x="1320800" y="3295650"/>
          <p14:tracePt t="222085" x="1314450" y="3282950"/>
          <p14:tracePt t="222102" x="1301750" y="3276600"/>
          <p14:tracePt t="222120" x="1282700" y="3276600"/>
          <p14:tracePt t="222135" x="1219200" y="3295650"/>
          <p14:tracePt t="222152" x="1200150" y="3302000"/>
          <p14:tracePt t="222169" x="1187450" y="3314700"/>
          <p14:tracePt t="222244" x="1193800" y="3321050"/>
          <p14:tracePt t="222254" x="1200150" y="3327400"/>
          <p14:tracePt t="222269" x="1206500" y="3346450"/>
          <p14:tracePt t="222286" x="1206500" y="3365500"/>
          <p14:tracePt t="222302" x="1212850" y="3384550"/>
          <p14:tracePt t="222306" x="1219200" y="3384550"/>
          <p14:tracePt t="222317" x="1219200" y="3390900"/>
          <p14:tracePt t="222335" x="1225550" y="3397250"/>
          <p14:tracePt t="222352" x="1238250" y="3397250"/>
          <p14:tracePt t="222369" x="1314450" y="3371850"/>
          <p14:tracePt t="222385" x="1358900" y="3346450"/>
          <p14:tracePt t="222402" x="1365250" y="3333750"/>
          <p14:tracePt t="222419" x="1358900" y="3314700"/>
          <p14:tracePt t="222434" x="1333500" y="3276600"/>
          <p14:tracePt t="222452" x="1308100" y="3257550"/>
          <p14:tracePt t="222469" x="1263650" y="3225800"/>
          <p14:tracePt t="222485" x="1231900" y="3194050"/>
          <p14:tracePt t="222503" x="1219200" y="3181350"/>
          <p14:tracePt t="222519" x="1193800" y="3162300"/>
          <p14:tracePt t="222535" x="1155700" y="3149600"/>
          <p14:tracePt t="222552" x="1066800" y="3130550"/>
          <p14:tracePt t="222569" x="996950" y="3124200"/>
          <p14:tracePt t="222585" x="914400" y="3117850"/>
          <p14:tracePt t="222602" x="882650" y="3111500"/>
          <p14:tracePt t="222605" x="869950" y="3111500"/>
          <p14:tracePt t="222619" x="850900" y="3111500"/>
          <p14:tracePt t="222636" x="825500" y="3111500"/>
          <p14:tracePt t="222652" x="793750" y="3111500"/>
          <p14:tracePt t="222668" x="723900" y="3124200"/>
          <p14:tracePt t="222686" x="685800" y="3136900"/>
          <p14:tracePt t="222702" x="654050" y="3155950"/>
          <p14:tracePt t="222719" x="641350" y="3168650"/>
          <p14:tracePt t="222735" x="635000" y="3187700"/>
          <p14:tracePt t="222752" x="622300" y="3206750"/>
          <p14:tracePt t="222768" x="609600" y="3225800"/>
          <p14:tracePt t="222785" x="584200" y="3289300"/>
          <p14:tracePt t="222802" x="565150" y="3346450"/>
          <p14:tracePt t="222819" x="558800" y="3397250"/>
          <p14:tracePt t="222836" x="558800" y="3467100"/>
          <p14:tracePt t="222853" x="571500" y="3498850"/>
          <p14:tracePt t="222869" x="635000" y="3556000"/>
          <p14:tracePt t="222886" x="666750" y="3575050"/>
          <p14:tracePt t="222905" x="685800" y="3587750"/>
          <p14:tracePt t="222919" x="698500" y="3600450"/>
          <p14:tracePt t="222936" x="711200" y="3619500"/>
          <p14:tracePt t="222952" x="742950" y="3657600"/>
          <p14:tracePt t="222970" x="768350" y="3676650"/>
          <p14:tracePt t="222986" x="793750" y="3689350"/>
          <p14:tracePt t="223002" x="825500" y="3689350"/>
          <p14:tracePt t="223020" x="914400" y="3676650"/>
          <p14:tracePt t="223035" x="1028700" y="3644900"/>
          <p14:tracePt t="223051" x="1155700" y="3600450"/>
          <p14:tracePt t="223069" x="1270000" y="3562350"/>
          <p14:tracePt t="223086" x="1352550" y="3530600"/>
          <p14:tracePt t="223103" x="1377950" y="3524250"/>
          <p14:tracePt t="223145" x="1377950" y="3517900"/>
          <p14:tracePt t="223154" x="1377950" y="3492500"/>
          <p14:tracePt t="223170" x="1371600" y="3441700"/>
          <p14:tracePt t="223186" x="1346200" y="3384550"/>
          <p14:tracePt t="223203" x="1308100" y="3359150"/>
          <p14:tracePt t="223221" x="1276350" y="3340100"/>
          <p14:tracePt t="223224" x="1244600" y="3340100"/>
          <p14:tracePt t="223235" x="1231900" y="3340100"/>
          <p14:tracePt t="223253" x="1200150" y="3340100"/>
          <p14:tracePt t="223269" x="1193800" y="3346450"/>
          <p14:tracePt t="223286" x="1181100" y="3359150"/>
          <p14:tracePt t="223290" x="1168400" y="3371850"/>
          <p14:tracePt t="223303" x="1162050" y="3378200"/>
          <p14:tracePt t="223319" x="1155700" y="3390900"/>
          <p14:tracePt t="223336" x="1130300" y="3416300"/>
          <p14:tracePt t="223352" x="1104900" y="3441700"/>
          <p14:tracePt t="223370" x="1054100" y="3505200"/>
          <p14:tracePt t="223388" x="1028700" y="3543300"/>
          <p14:tracePt t="223402" x="1022350" y="3562350"/>
          <p14:tracePt t="223420" x="1022350" y="3568700"/>
          <p14:tracePt t="223453" x="1035050" y="3581400"/>
          <p14:tracePt t="223471" x="1079500" y="3594100"/>
          <p14:tracePt t="223488" x="1130300" y="3600450"/>
          <p14:tracePt t="223502" x="1174750" y="3600450"/>
          <p14:tracePt t="223519" x="1200150" y="3600450"/>
          <p14:tracePt t="223536" x="1212850" y="3600450"/>
          <p14:tracePt t="224049" x="1219200" y="3600450"/>
          <p14:tracePt t="224057" x="1238250" y="3606800"/>
          <p14:tracePt t="224070" x="1295400" y="3619500"/>
          <p14:tracePt t="224087" x="1708150" y="3721100"/>
          <p14:tracePt t="224105" x="2025650" y="3746500"/>
          <p14:tracePt t="224120" x="2127250" y="3746500"/>
          <p14:tracePt t="224137" x="2133600" y="3746500"/>
          <p14:tracePt t="224153" x="2146300" y="3740150"/>
          <p14:tracePt t="224171" x="2159000" y="3727450"/>
          <p14:tracePt t="224187" x="2165350" y="3727450"/>
          <p14:tracePt t="224203" x="2184400" y="3721100"/>
          <p14:tracePt t="224220" x="2241550" y="3714750"/>
          <p14:tracePt t="224237" x="2311400" y="3689350"/>
          <p14:tracePt t="224253" x="2400300" y="3644900"/>
          <p14:tracePt t="224270" x="2444750" y="3606800"/>
          <p14:tracePt t="224273" x="2451100" y="3594100"/>
          <p14:tracePt t="224287" x="2451100" y="3581400"/>
          <p14:tracePt t="224304" x="2451100" y="3575050"/>
          <p14:tracePt t="224320" x="2444750" y="3568700"/>
          <p14:tracePt t="224391" x="2444750" y="3562350"/>
          <p14:tracePt t="224403" x="2451100" y="3556000"/>
          <p14:tracePt t="224453" x="2432050" y="3549650"/>
          <p14:tracePt t="224470" x="2381250" y="3549650"/>
          <p14:tracePt t="224487" x="2349500" y="3549650"/>
          <p14:tracePt t="224520" x="2343150" y="3549650"/>
          <p14:tracePt t="224580" x="2336800" y="3549650"/>
          <p14:tracePt t="224589" x="2324100" y="3549650"/>
          <p14:tracePt t="224603" x="2298700" y="3549650"/>
          <p14:tracePt t="224621" x="2286000" y="3549650"/>
          <p14:tracePt t="224637" x="2279650" y="3549650"/>
          <p14:tracePt t="224726" x="2273300" y="3549650"/>
          <p14:tracePt t="224735" x="2260600" y="3543300"/>
          <p14:tracePt t="224754" x="2222500" y="3543300"/>
          <p14:tracePt t="224771" x="2197100" y="3543300"/>
          <p14:tracePt t="224804" x="2241550" y="3543300"/>
          <p14:tracePt t="224820" x="2374900" y="3549650"/>
          <p14:tracePt t="224825" x="2438400" y="3556000"/>
          <p14:tracePt t="224836" x="2508250" y="3568700"/>
          <p14:tracePt t="224840" x="2559050" y="3575050"/>
          <p14:tracePt t="224854" x="2597150" y="3587750"/>
          <p14:tracePt t="224872" x="2616200" y="3587750"/>
          <p14:tracePt t="224927" x="2622550" y="3587750"/>
          <p14:tracePt t="224938" x="2635250" y="3587750"/>
          <p14:tracePt t="224954" x="2724150" y="3581400"/>
          <p14:tracePt t="224971" x="2857500" y="3581400"/>
          <p14:tracePt t="224976" x="2997200" y="3575050"/>
          <p14:tracePt t="224986" x="3086100" y="3575050"/>
          <p14:tracePt t="225005" x="3390900" y="3575050"/>
          <p14:tracePt t="225022" x="3460750" y="3587750"/>
          <p14:tracePt t="225036" x="3473450" y="3600450"/>
          <p14:tracePt t="225055" x="3549650" y="3651250"/>
          <p14:tracePt t="225075" x="3613150" y="3683000"/>
          <p14:tracePt t="225088" x="3663950" y="3702050"/>
          <p14:tracePt t="225105" x="3721100" y="3714750"/>
          <p14:tracePt t="225121" x="3810000" y="3721100"/>
          <p14:tracePt t="225137" x="3905250" y="3714750"/>
          <p14:tracePt t="225154" x="4000500" y="3676650"/>
          <p14:tracePt t="225171" x="4064000" y="3638550"/>
          <p14:tracePt t="225187" x="4108450" y="3613150"/>
          <p14:tracePt t="225190" x="4140200" y="3594100"/>
          <p14:tracePt t="225204" x="4159250" y="3581400"/>
          <p14:tracePt t="225207" x="4178300" y="3575050"/>
          <p14:tracePt t="225221" x="4197350" y="3568700"/>
          <p14:tracePt t="225238" x="4235450" y="3556000"/>
          <p14:tracePt t="225254" x="4248150" y="3549650"/>
          <p14:tracePt t="225271" x="4279900" y="3517900"/>
          <p14:tracePt t="225288" x="4298950" y="3492500"/>
          <p14:tracePt t="225306" x="4318000" y="3460750"/>
          <p14:tracePt t="225321" x="4318000" y="3441700"/>
          <p14:tracePt t="225337" x="4305300" y="3416300"/>
          <p14:tracePt t="225354" x="4254500" y="3378200"/>
          <p14:tracePt t="225371" x="4229100" y="3352800"/>
          <p14:tracePt t="225387" x="4197350" y="3327400"/>
          <p14:tracePt t="225404" x="4165600" y="3302000"/>
          <p14:tracePt t="225421" x="4140200" y="3282950"/>
          <p14:tracePt t="225426" x="4127500" y="3276600"/>
          <p14:tracePt t="225437" x="4121150" y="3276600"/>
          <p14:tracePt t="225439" x="4114800" y="3270250"/>
          <p14:tracePt t="225454" x="4108450" y="3270250"/>
          <p14:tracePt t="225471" x="4070350" y="3270250"/>
          <p14:tracePt t="225488" x="4019550" y="3263900"/>
          <p14:tracePt t="225505" x="3981450" y="3257550"/>
          <p14:tracePt t="225521" x="3968750" y="3244850"/>
          <p14:tracePt t="225538" x="3962400" y="3238500"/>
          <p14:tracePt t="225556" x="3949700" y="3238500"/>
          <p14:tracePt t="225572" x="3905250" y="3263900"/>
          <p14:tracePt t="225588" x="3886200" y="3295650"/>
          <p14:tracePt t="225604" x="3867150" y="3346450"/>
          <p14:tracePt t="225621" x="3867150" y="3365500"/>
          <p14:tracePt t="225672" x="3867150" y="3371850"/>
          <p14:tracePt t="225688" x="3911600" y="3384550"/>
          <p14:tracePt t="225705" x="4025900" y="3429000"/>
          <p14:tracePt t="225723" x="4152900" y="3473450"/>
          <p14:tracePt t="225740" x="4241800" y="3498850"/>
          <p14:tracePt t="225754" x="4292600" y="3511550"/>
          <p14:tracePt t="225771" x="4337050" y="3511550"/>
          <p14:tracePt t="225788" x="4375150" y="3505200"/>
          <p14:tracePt t="225804" x="4413250" y="3479800"/>
          <p14:tracePt t="225821" x="4413250" y="3473450"/>
          <p14:tracePt t="225838" x="4419600" y="3473450"/>
          <p14:tracePt t="225896" x="4419600" y="3467100"/>
          <p14:tracePt t="225995" x="4406900" y="3467100"/>
          <p14:tracePt t="226003" x="4394200" y="3467100"/>
          <p14:tracePt t="226011" x="4381500" y="3473450"/>
          <p14:tracePt t="226020" x="4368800" y="3486150"/>
          <p14:tracePt t="226039" x="4337050" y="3524250"/>
          <p14:tracePt t="226056" x="4362450" y="3543300"/>
          <p14:tracePt t="226072" x="4445000" y="3556000"/>
          <p14:tracePt t="226076" x="4559300" y="3575050"/>
          <p14:tracePt t="226089" x="4813300" y="3600450"/>
          <p14:tracePt t="226107" x="5048250" y="3619500"/>
          <p14:tracePt t="226121" x="5213350" y="3657600"/>
          <p14:tracePt t="226139" x="5308600" y="3708400"/>
          <p14:tracePt t="226155" x="5327650" y="3740150"/>
          <p14:tracePt t="226172" x="5353050" y="3771900"/>
          <p14:tracePt t="226189" x="5372100" y="3803650"/>
          <p14:tracePt t="226206" x="5391150" y="3829050"/>
          <p14:tracePt t="226211" x="5410200" y="3841750"/>
          <p14:tracePt t="226220" x="5416550" y="3854450"/>
          <p14:tracePt t="226239" x="5461000" y="3860800"/>
          <p14:tracePt t="226255" x="5530850" y="3860800"/>
          <p14:tracePt t="226272" x="5613400" y="3848100"/>
          <p14:tracePt t="226276" x="5664200" y="3835400"/>
          <p14:tracePt t="226287" x="5734050" y="3816350"/>
          <p14:tracePt t="226291" x="5772150" y="3803650"/>
          <p14:tracePt t="226304" x="5797550" y="3790950"/>
          <p14:tracePt t="226322" x="5803900" y="3784600"/>
          <p14:tracePt t="226389" x="5810250" y="3784600"/>
          <p14:tracePt t="226405" x="5816600" y="3778250"/>
          <p14:tracePt t="226414" x="5829300" y="3778250"/>
          <p14:tracePt t="226420" x="5848350" y="3771900"/>
          <p14:tracePt t="226439" x="5861050" y="3765550"/>
          <p14:tracePt t="226456" x="5867400" y="3765550"/>
          <p14:tracePt t="226491" x="5873750" y="3765550"/>
          <p14:tracePt t="226507" x="5886450" y="3765550"/>
          <p14:tracePt t="226522" x="5924550" y="3765550"/>
          <p14:tracePt t="226538" x="5962650" y="3765550"/>
          <p14:tracePt t="226555" x="5975350" y="3765550"/>
          <p14:tracePt t="226572" x="6000750" y="3765550"/>
          <p14:tracePt t="226589" x="6026150" y="3765550"/>
          <p14:tracePt t="226605" x="6038850" y="3765550"/>
          <p14:tracePt t="226622" x="6051550" y="3765550"/>
          <p14:tracePt t="226673" x="6064250" y="3752850"/>
          <p14:tracePt t="226689" x="6083300" y="3740150"/>
          <p14:tracePt t="226706" x="6102350" y="3727450"/>
          <p14:tracePt t="226722" x="6127750" y="3708400"/>
          <p14:tracePt t="226738" x="6146800" y="3695700"/>
          <p14:tracePt t="226755" x="6159500" y="3689350"/>
          <p14:tracePt t="226772" x="6165850" y="3683000"/>
          <p14:tracePt t="226787" x="6172200" y="3676650"/>
          <p14:tracePt t="226805" x="6184900" y="3663950"/>
          <p14:tracePt t="226822" x="6216650" y="3651250"/>
          <p14:tracePt t="226839" x="6362700" y="3644900"/>
          <p14:tracePt t="226856" x="6604000" y="3657600"/>
          <p14:tracePt t="226871" x="6838950" y="3670300"/>
          <p14:tracePt t="226873" x="6927850" y="3683000"/>
          <p14:tracePt t="226888" x="7086600" y="3714750"/>
          <p14:tracePt t="226906" x="7169150" y="3746500"/>
          <p14:tracePt t="226922" x="7181850" y="3752850"/>
          <p14:tracePt t="226939" x="7207250" y="3797300"/>
          <p14:tracePt t="226956" x="7226300" y="3810000"/>
          <p14:tracePt t="226972" x="7232650" y="3816350"/>
          <p14:tracePt t="226988" x="7258050" y="3816350"/>
          <p14:tracePt t="227005" x="7334250" y="3810000"/>
          <p14:tracePt t="227022" x="7416800" y="3771900"/>
          <p14:tracePt t="227039" x="7461250" y="3733800"/>
          <p14:tracePt t="227055" x="7473950" y="3708400"/>
          <p14:tracePt t="227072" x="7480300" y="3689350"/>
          <p14:tracePt t="227088" x="7493000" y="3683000"/>
          <p14:tracePt t="227122" x="7499350" y="3676650"/>
          <p14:tracePt t="227138" x="7512050" y="3676650"/>
          <p14:tracePt t="227156" x="7531100" y="3670300"/>
          <p14:tracePt t="227172" x="7537450" y="3670300"/>
          <p14:tracePt t="227188" x="7537450" y="3663950"/>
          <p14:tracePt t="227206" x="7512050" y="3657600"/>
          <p14:tracePt t="227222" x="7505700" y="3657600"/>
          <p14:tracePt t="233041" x="7493000" y="3651250"/>
          <p14:tracePt t="233049" x="7467600" y="3644900"/>
          <p14:tracePt t="233060" x="7442200" y="3644900"/>
          <p14:tracePt t="233112" x="7442200" y="3657600"/>
          <p14:tracePt t="233128" x="7397750" y="3708400"/>
          <p14:tracePt t="233144" x="7270750" y="3759200"/>
          <p14:tracePt t="233150" x="7143750" y="3797300"/>
          <p14:tracePt t="233160" x="6959600" y="3860800"/>
          <p14:tracePt t="233179" x="6661150" y="3962400"/>
          <p14:tracePt t="233194" x="6432550" y="4006850"/>
          <p14:tracePt t="233211" x="6343650" y="4013200"/>
          <p14:tracePt t="233228" x="6330950" y="4025900"/>
          <p14:tracePt t="233244" x="6286500" y="4038600"/>
          <p14:tracePt t="233261" x="6178550" y="4057650"/>
          <p14:tracePt t="233278" x="5949950" y="4076700"/>
          <p14:tracePt t="233295" x="5518150" y="4102100"/>
          <p14:tracePt t="233311" x="5226050" y="4108450"/>
          <p14:tracePt t="233327" x="5048250" y="4121150"/>
          <p14:tracePt t="233344" x="4984750" y="4127500"/>
          <p14:tracePt t="233347" x="4946650" y="4127500"/>
          <p14:tracePt t="233360" x="4914900" y="4133850"/>
          <p14:tracePt t="233377" x="4876800" y="4133850"/>
          <p14:tracePt t="233394" x="4762500" y="4133850"/>
          <p14:tracePt t="233411" x="4527550" y="4146550"/>
          <p14:tracePt t="233428" x="4216400" y="4178300"/>
          <p14:tracePt t="233444" x="3930650" y="4229100"/>
          <p14:tracePt t="233461" x="3651250" y="4286250"/>
          <p14:tracePt t="233479" x="3549650" y="4305300"/>
          <p14:tracePt t="233494" x="3543300" y="4305300"/>
          <p14:tracePt t="233511" x="3530600" y="4305300"/>
          <p14:tracePt t="233528" x="3479800" y="4273550"/>
          <p14:tracePt t="233545" x="3308350" y="4248150"/>
          <p14:tracePt t="233548" x="3200400" y="4241800"/>
          <p14:tracePt t="233561" x="2959100" y="4235450"/>
          <p14:tracePt t="233578" x="2717800" y="4229100"/>
          <p14:tracePt t="233594" x="2628900" y="4222750"/>
          <p14:tracePt t="233611" x="2635250" y="4216400"/>
          <p14:tracePt t="233628" x="2667000" y="4197350"/>
          <p14:tracePt t="233632" x="2686050" y="4184650"/>
          <p14:tracePt t="233643" x="2686050" y="4178300"/>
          <p14:tracePt t="233661" x="2686050" y="4171950"/>
          <p14:tracePt t="233678" x="2635250" y="4152900"/>
          <p14:tracePt t="233695" x="2578100" y="4146550"/>
          <p14:tracePt t="233698" x="2546350" y="4146550"/>
          <p14:tracePt t="233711" x="2533650" y="4146550"/>
          <p14:tracePt t="233784" x="2527300" y="4146550"/>
          <p14:tracePt t="233795" x="2495550" y="4146550"/>
          <p14:tracePt t="233812" x="2368550" y="4146550"/>
          <p14:tracePt t="233828" x="2203450" y="4146550"/>
          <p14:tracePt t="233847" x="2108200" y="4146550"/>
          <p14:tracePt t="233861" x="2063750" y="4146550"/>
          <p14:tracePt t="233912" x="2051050" y="4146550"/>
          <p14:tracePt t="233930" x="2032000" y="4146550"/>
          <p14:tracePt t="233945" x="2019300" y="4146550"/>
          <p14:tracePt t="233962" x="2012950" y="4146550"/>
          <p14:tracePt t="233978" x="2000250" y="4146550"/>
          <p14:tracePt t="233995" x="1987550" y="4140200"/>
          <p14:tracePt t="234012" x="1993900" y="4133850"/>
          <p14:tracePt t="234029" x="2012950" y="4127500"/>
          <p14:tracePt t="234045" x="2019300" y="4127500"/>
          <p14:tracePt t="234051" x="2019300" y="4121150"/>
          <p14:tracePt t="234061" x="2025650" y="4114800"/>
          <p14:tracePt t="234078" x="2038350" y="4095750"/>
          <p14:tracePt t="234095" x="2044700" y="4083050"/>
          <p14:tracePt t="234112" x="2051050" y="4076700"/>
          <p14:tracePt t="234144" x="2070100" y="4070350"/>
          <p14:tracePt t="234161" x="2120900" y="4057650"/>
          <p14:tracePt t="234179" x="2228850" y="4044950"/>
          <p14:tracePt t="234194" x="2266950" y="4044950"/>
          <p14:tracePt t="234228" x="2279650" y="4044950"/>
          <p14:tracePt t="234244" x="2317750" y="4032250"/>
          <p14:tracePt t="234261" x="2355850" y="4019550"/>
          <p14:tracePt t="234278" x="2400300" y="3987800"/>
          <p14:tracePt t="234295" x="2457450" y="3937000"/>
          <p14:tracePt t="234312" x="2514600" y="3886200"/>
          <p14:tracePt t="234328" x="2540000" y="3854450"/>
          <p14:tracePt t="234345" x="2546350" y="3848100"/>
          <p14:tracePt t="234395" x="2552700" y="3841750"/>
          <p14:tracePt t="234411" x="2559050" y="3829050"/>
          <p14:tracePt t="234429" x="2578100" y="3797300"/>
          <p14:tracePt t="234445" x="2584450" y="3778250"/>
          <p14:tracePt t="234448" x="2584450" y="3771900"/>
          <p14:tracePt t="234463" x="2584450" y="3765550"/>
          <p14:tracePt t="234571" x="2590800" y="3765550"/>
          <p14:tracePt t="234577" x="2597150" y="3765550"/>
          <p14:tracePt t="234596" x="2628900" y="3784600"/>
          <p14:tracePt t="234612" x="2686050" y="3816350"/>
          <p14:tracePt t="234629" x="2749550" y="3841750"/>
          <p14:tracePt t="234646" x="2787650" y="3854450"/>
          <p14:tracePt t="234663" x="2819400" y="3854450"/>
          <p14:tracePt t="234679" x="2851150" y="3854450"/>
          <p14:tracePt t="234684" x="2870200" y="3854450"/>
          <p14:tracePt t="234694" x="2882900" y="3854450"/>
          <p14:tracePt t="234698" x="2921000" y="3848100"/>
          <p14:tracePt t="234711" x="2965450" y="3848100"/>
          <p14:tracePt t="234729" x="3149600" y="3848100"/>
          <p14:tracePt t="234747" x="3276600" y="3835400"/>
          <p14:tracePt t="234762" x="3308350" y="3835400"/>
          <p14:tracePt t="234765" x="3378200" y="3822700"/>
          <p14:tracePt t="234779" x="3498850" y="3803650"/>
          <p14:tracePt t="234796" x="3549650" y="3784600"/>
          <p14:tracePt t="234812" x="3568700" y="3771900"/>
          <p14:tracePt t="234829" x="3587750" y="3765550"/>
          <p14:tracePt t="234846" x="3619500" y="3752850"/>
          <p14:tracePt t="234862" x="3657600" y="3727450"/>
          <p14:tracePt t="234879" x="3689350" y="3689350"/>
          <p14:tracePt t="234896" x="3702050" y="3651250"/>
          <p14:tracePt t="234912" x="3714750" y="3625850"/>
          <p14:tracePt t="234928" x="3721100" y="3619500"/>
          <p14:tracePt t="234961" x="3714750" y="3619500"/>
          <p14:tracePt t="234978" x="3689350" y="3619500"/>
          <p14:tracePt t="234995" x="3613150" y="3613150"/>
          <p14:tracePt t="235011" x="3568700" y="3613150"/>
          <p14:tracePt t="235028" x="3524250" y="3600450"/>
          <p14:tracePt t="235045" x="3498850" y="3587750"/>
          <p14:tracePt t="235062" x="3479800" y="3575050"/>
          <p14:tracePt t="235095" x="3448050" y="3575050"/>
          <p14:tracePt t="235112" x="3378200" y="3575050"/>
          <p14:tracePt t="235129" x="3244850" y="3594100"/>
          <p14:tracePt t="235145" x="3111500" y="3606800"/>
          <p14:tracePt t="235162" x="2971800" y="3613150"/>
          <p14:tracePt t="235178" x="2870200" y="3625850"/>
          <p14:tracePt t="235195" x="2838450" y="3632200"/>
          <p14:tracePt t="235211" x="2838450" y="3638550"/>
          <p14:tracePt t="235229" x="2908300" y="3689350"/>
          <p14:tracePt t="235245" x="2984500" y="3771900"/>
          <p14:tracePt t="235262" x="3028950" y="3848100"/>
          <p14:tracePt t="235278" x="3054350" y="3917950"/>
          <p14:tracePt t="235295" x="3067050" y="3962400"/>
          <p14:tracePt t="235312" x="3105150" y="4006850"/>
          <p14:tracePt t="235329" x="3130550" y="4019550"/>
          <p14:tracePt t="235345" x="3187700" y="4025900"/>
          <p14:tracePt t="235362" x="3276600" y="4044950"/>
          <p14:tracePt t="235379" x="3448050" y="4070350"/>
          <p14:tracePt t="235396" x="3644900" y="4089400"/>
          <p14:tracePt t="235398" x="3721100" y="4089400"/>
          <p14:tracePt t="235412" x="3784600" y="4089400"/>
          <p14:tracePt t="235414" x="3822700" y="4089400"/>
          <p14:tracePt t="235429" x="3867150" y="4076700"/>
          <p14:tracePt t="235445" x="3892550" y="4070350"/>
          <p14:tracePt t="235447" x="3905250" y="4064000"/>
          <p14:tracePt t="235462" x="3924300" y="4051300"/>
          <p14:tracePt t="235479" x="3987800" y="3994150"/>
          <p14:tracePt t="235496" x="4019550" y="3930650"/>
          <p14:tracePt t="235512" x="4032250" y="3879850"/>
          <p14:tracePt t="235529" x="4038600" y="3835400"/>
          <p14:tracePt t="235545" x="4044950" y="3778250"/>
          <p14:tracePt t="235562" x="4044950" y="3746500"/>
          <p14:tracePt t="235579" x="4032250" y="3727450"/>
          <p14:tracePt t="235596" x="4000500" y="3708400"/>
          <p14:tracePt t="235612" x="3962400" y="3695700"/>
          <p14:tracePt t="235629" x="3924300" y="3676650"/>
          <p14:tracePt t="235645" x="3879850" y="3657600"/>
          <p14:tracePt t="235662" x="3841750" y="3638550"/>
          <p14:tracePt t="235679" x="3816350" y="3625850"/>
          <p14:tracePt t="235695" x="3803650" y="3625850"/>
          <p14:tracePt t="235712" x="3771900" y="3632200"/>
          <p14:tracePt t="235729" x="3702050" y="3644900"/>
          <p14:tracePt t="235745" x="3657600" y="3657600"/>
          <p14:tracePt t="235762" x="3613150" y="3676650"/>
          <p14:tracePt t="235778" x="3594100" y="3683000"/>
          <p14:tracePt t="235828" x="3587750" y="3689350"/>
          <p14:tracePt t="235845" x="3568700" y="3733800"/>
          <p14:tracePt t="235862" x="3543300" y="3778250"/>
          <p14:tracePt t="235879" x="3530600" y="3816350"/>
          <p14:tracePt t="235895" x="3524250" y="3854450"/>
          <p14:tracePt t="235897" x="3524250" y="3873500"/>
          <p14:tracePt t="235912" x="3524250" y="3879850"/>
          <p14:tracePt t="235962" x="3536950" y="3879850"/>
          <p14:tracePt t="235996" x="3536950" y="3886200"/>
          <p14:tracePt t="236013" x="3536950" y="3911600"/>
          <p14:tracePt t="236032" x="3543300" y="3949700"/>
          <p14:tracePt t="236047" x="3549650" y="3956050"/>
          <p14:tracePt t="236224" x="3556000" y="3956050"/>
          <p14:tracePt t="236350" x="3562350" y="3949700"/>
          <p14:tracePt t="236360" x="3575050" y="3937000"/>
          <p14:tracePt t="236365" x="3594100" y="3930650"/>
          <p14:tracePt t="236381" x="3613150" y="3930650"/>
          <p14:tracePt t="236397" x="3810000" y="3962400"/>
          <p14:tracePt t="236416" x="3911600" y="3975100"/>
          <p14:tracePt t="236430" x="3994150" y="3987800"/>
          <p14:tracePt t="236448" x="4057650" y="3994150"/>
          <p14:tracePt t="236463" x="4108450" y="4000500"/>
          <p14:tracePt t="236480" x="4165600" y="4006850"/>
          <p14:tracePt t="236496" x="4210050" y="4006850"/>
          <p14:tracePt t="236513" x="4292600" y="4006850"/>
          <p14:tracePt t="236530" x="4406900" y="4000500"/>
          <p14:tracePt t="236547" x="4552950" y="3994150"/>
          <p14:tracePt t="236564" x="4699000" y="3994150"/>
          <p14:tracePt t="236581" x="4806950" y="3987800"/>
          <p14:tracePt t="236597" x="4883150" y="3987800"/>
          <p14:tracePt t="236614" x="4959350" y="3994150"/>
          <p14:tracePt t="236631" x="5105400" y="4013200"/>
          <p14:tracePt t="236648" x="5200650" y="4019550"/>
          <p14:tracePt t="236665" x="5283200" y="4025900"/>
          <p14:tracePt t="236681" x="5353050" y="4032250"/>
          <p14:tracePt t="236697" x="5422900" y="4038600"/>
          <p14:tracePt t="236714" x="5454650" y="4038600"/>
          <p14:tracePt t="236730" x="5467350" y="4038600"/>
          <p14:tracePt t="236747" x="5486400" y="4038600"/>
          <p14:tracePt t="236763" x="5511800" y="4038600"/>
          <p14:tracePt t="236780" x="5524500" y="4032250"/>
          <p14:tracePt t="236797" x="5537200" y="4025900"/>
          <p14:tracePt t="236814" x="5556250" y="4019550"/>
          <p14:tracePt t="236831" x="5562600" y="4019550"/>
          <p14:tracePt t="236864" x="5568950" y="4019550"/>
          <p14:tracePt t="237332" x="5562600" y="4019550"/>
          <p14:tracePt t="237337" x="5556250" y="4013200"/>
          <p14:tracePt t="237347" x="5537200" y="4013200"/>
          <p14:tracePt t="237363" x="5505450" y="4006850"/>
          <p14:tracePt t="237381" x="5480050" y="4006850"/>
          <p14:tracePt t="237459" x="5473700" y="4006850"/>
          <p14:tracePt t="237470" x="5467350" y="4006850"/>
          <p14:tracePt t="237481" x="5448300" y="4025900"/>
          <p14:tracePt t="237498" x="5441950" y="4032250"/>
          <p14:tracePt t="237612" x="5454650" y="4032250"/>
          <p14:tracePt t="237618" x="5473700" y="4025900"/>
          <p14:tracePt t="237630" x="5499100" y="4025900"/>
          <p14:tracePt t="237648" x="5549900" y="4019550"/>
          <p14:tracePt t="237665" x="5626100" y="4019550"/>
          <p14:tracePt t="237681" x="5638800" y="4019550"/>
          <p14:tracePt t="237683" x="5651500" y="4025900"/>
          <p14:tracePt t="237697" x="5676900" y="4025900"/>
          <p14:tracePt t="237715" x="5695950" y="4019550"/>
          <p14:tracePt t="237733" x="5715000" y="4006850"/>
          <p14:tracePt t="237748" x="5734050" y="3975100"/>
          <p14:tracePt t="237764" x="5746750" y="3956050"/>
          <p14:tracePt t="237782" x="5759450" y="3930650"/>
          <p14:tracePt t="237799" x="5772150" y="3917950"/>
          <p14:tracePt t="237815" x="5772150" y="3905250"/>
          <p14:tracePt t="237832" x="5772150" y="3886200"/>
          <p14:tracePt t="237849" x="5772150" y="3867150"/>
          <p14:tracePt t="237867" x="5746750" y="3848100"/>
          <p14:tracePt t="237882" x="5734050" y="3835400"/>
          <p14:tracePt t="237898" x="5702300" y="3810000"/>
          <p14:tracePt t="237915" x="5651500" y="3759200"/>
          <p14:tracePt t="237932" x="5626100" y="3733800"/>
          <p14:tracePt t="237948" x="5619750" y="3727450"/>
          <p14:tracePt t="238047" x="5607050" y="3727450"/>
          <p14:tracePt t="238064" x="5537200" y="3727450"/>
          <p14:tracePt t="238083" x="5441950" y="3727450"/>
          <p14:tracePt t="238099" x="5359400" y="3727450"/>
          <p14:tracePt t="238102" x="5327650" y="3727450"/>
          <p14:tracePt t="238114" x="5302250" y="3721100"/>
          <p14:tracePt t="238132" x="5289550" y="3714750"/>
          <p14:tracePt t="238150" x="5283200" y="3708400"/>
          <p14:tracePt t="238166" x="5276850" y="3702050"/>
          <p14:tracePt t="238184" x="5245100" y="3683000"/>
          <p14:tracePt t="238198" x="5162550" y="3651250"/>
          <p14:tracePt t="238216" x="5041900" y="3594100"/>
          <p14:tracePt t="238232" x="4933950" y="3543300"/>
          <p14:tracePt t="238247" x="4838700" y="3505200"/>
          <p14:tracePt t="238265" x="4806950" y="3492500"/>
          <p14:tracePt t="238298" x="4800600" y="3492500"/>
          <p14:tracePt t="238315" x="4756150" y="3505200"/>
          <p14:tracePt t="238333" x="4654550" y="3536950"/>
          <p14:tracePt t="238349" x="4552950" y="3556000"/>
          <p14:tracePt t="238364" x="4476750" y="3568700"/>
          <p14:tracePt t="238382" x="4457700" y="3581400"/>
          <p14:tracePt t="238416" x="4451350" y="3587750"/>
          <p14:tracePt t="238432" x="4438650" y="3619500"/>
          <p14:tracePt t="238449" x="4413250" y="3683000"/>
          <p14:tracePt t="238465" x="4394200" y="3765550"/>
          <p14:tracePt t="238482" x="4406900" y="3822700"/>
          <p14:tracePt t="238497" x="4476750" y="3911600"/>
          <p14:tracePt t="238515" x="4578350" y="4000500"/>
          <p14:tracePt t="238532" x="4718050" y="4083050"/>
          <p14:tracePt t="238550" x="4883150" y="4146550"/>
          <p14:tracePt t="238565" x="5054600" y="4178300"/>
          <p14:tracePt t="238582" x="5232400" y="4191000"/>
          <p14:tracePt t="238598" x="5334000" y="4197350"/>
          <p14:tracePt t="238615" x="5403850" y="4203700"/>
          <p14:tracePt t="238632" x="5435600" y="4203700"/>
          <p14:tracePt t="238649" x="5461000" y="4203700"/>
          <p14:tracePt t="238665" x="5480050" y="4203700"/>
          <p14:tracePt t="238683" x="5492750" y="4197350"/>
          <p14:tracePt t="238699" x="5499100" y="4191000"/>
          <p14:tracePt t="238715" x="5518150" y="4184650"/>
          <p14:tracePt t="238732" x="5549900" y="4165600"/>
          <p14:tracePt t="238750" x="5581650" y="4152900"/>
          <p14:tracePt t="238766" x="5619750" y="4133850"/>
          <p14:tracePt t="238783" x="5632450" y="4127500"/>
          <p14:tracePt t="238799" x="5645150" y="4121150"/>
          <p14:tracePt t="238817" x="5657850" y="4114800"/>
          <p14:tracePt t="238831" x="5664200" y="4108450"/>
          <p14:tracePt t="238849" x="5670550" y="4095750"/>
          <p14:tracePt t="238865" x="5683250" y="4083050"/>
          <p14:tracePt t="238882" x="5715000" y="4051300"/>
          <p14:tracePt t="238898" x="5721350" y="4044950"/>
          <p14:tracePt t="238900" x="5727700" y="4038600"/>
          <p14:tracePt t="238916" x="5740400" y="4019550"/>
          <p14:tracePt t="238933" x="5746750" y="4006850"/>
          <p14:tracePt t="238969" x="5753100" y="4006850"/>
          <p14:tracePt t="238983" x="5753100" y="4000500"/>
          <p14:tracePt t="238999" x="5753100" y="3987800"/>
          <p14:tracePt t="239016" x="5746750" y="3968750"/>
          <p14:tracePt t="239032" x="5746750" y="3956050"/>
          <p14:tracePt t="239050" x="5740400" y="3937000"/>
          <p14:tracePt t="239066" x="5734050" y="3911600"/>
          <p14:tracePt t="239083" x="5727700" y="3905250"/>
          <p14:tracePt t="239099" x="5727700" y="3898900"/>
          <p14:tracePt t="239115" x="5727700" y="3892550"/>
          <p14:tracePt t="239132" x="5721350" y="3886200"/>
          <p14:tracePt t="239201" x="5721350" y="3892550"/>
          <p14:tracePt t="239209" x="5715000" y="3905250"/>
          <p14:tracePt t="239217" x="5695950" y="3930650"/>
          <p14:tracePt t="239232" x="5676900" y="3937000"/>
          <p14:tracePt t="239248" x="5638800" y="3943350"/>
          <p14:tracePt t="239265" x="5581650" y="3949700"/>
          <p14:tracePt t="239282" x="5556250" y="3949700"/>
          <p14:tracePt t="239299" x="5549900" y="3943350"/>
          <p14:tracePt t="239332" x="5556250" y="3937000"/>
          <p14:tracePt t="239349" x="5594350" y="3924300"/>
          <p14:tracePt t="239366" x="5613400" y="3917950"/>
          <p14:tracePt t="239401" x="5613400" y="3924300"/>
          <p14:tracePt t="239416" x="5600700" y="3943350"/>
          <p14:tracePt t="239433" x="5594350" y="3962400"/>
          <p14:tracePt t="239449" x="5594350" y="3968750"/>
          <p14:tracePt t="239466" x="5600700" y="3975100"/>
          <p14:tracePt t="239483" x="5626100" y="3975100"/>
          <p14:tracePt t="239500" x="5670550" y="3975100"/>
          <p14:tracePt t="239516" x="5727700" y="3962400"/>
          <p14:tracePt t="239533" x="5778500" y="3949700"/>
          <p14:tracePt t="239550" x="5822950" y="3943350"/>
          <p14:tracePt t="239566" x="5886450" y="3937000"/>
          <p14:tracePt t="239583" x="5943600" y="3937000"/>
          <p14:tracePt t="239601" x="6019800" y="3949700"/>
          <p14:tracePt t="239616" x="6096000" y="3949700"/>
          <p14:tracePt t="239633" x="6159500" y="3949700"/>
          <p14:tracePt t="239649" x="6210300" y="3949700"/>
          <p14:tracePt t="239666" x="6229350" y="3949700"/>
          <p14:tracePt t="239682" x="6248400" y="3949700"/>
          <p14:tracePt t="239700" x="6273800" y="3949700"/>
          <p14:tracePt t="239716" x="6337300" y="3949700"/>
          <p14:tracePt t="239733" x="6426200" y="3924300"/>
          <p14:tracePt t="239750" x="6489700" y="3905250"/>
          <p14:tracePt t="239767" x="6553200" y="3873500"/>
          <p14:tracePt t="239783" x="6584950" y="3848100"/>
          <p14:tracePt t="239799" x="6597650" y="3835400"/>
          <p14:tracePt t="239802" x="6604000" y="3829050"/>
          <p14:tracePt t="239849" x="6610350" y="3822700"/>
          <p14:tracePt t="239866" x="6610350" y="3816350"/>
          <p14:tracePt t="239883" x="6610350" y="3797300"/>
          <p14:tracePt t="239899" x="6610350" y="3771900"/>
          <p14:tracePt t="239916" x="6597650" y="3746500"/>
          <p14:tracePt t="239933" x="6553200" y="3708400"/>
          <p14:tracePt t="239950" x="6540500" y="3695700"/>
          <p14:tracePt t="239967" x="6496050" y="3663950"/>
          <p14:tracePt t="239983" x="6477000" y="3657600"/>
          <p14:tracePt t="240002" x="6457950" y="3644900"/>
          <p14:tracePt t="240016" x="6413500" y="3625850"/>
          <p14:tracePt t="240038" x="6369050" y="3613150"/>
          <p14:tracePt t="240050" x="6311900" y="3606800"/>
          <p14:tracePt t="240067" x="6267450" y="3600450"/>
          <p14:tracePt t="240083" x="6223000" y="3600450"/>
          <p14:tracePt t="240100" x="6210300" y="3600450"/>
          <p14:tracePt t="240116" x="6191250" y="3600450"/>
          <p14:tracePt t="240133" x="6178550" y="3600450"/>
          <p14:tracePt t="240151" x="6172200" y="3600450"/>
          <p14:tracePt t="240169" x="6146800" y="3606800"/>
          <p14:tracePt t="240184" x="6115050" y="3632200"/>
          <p14:tracePt t="240200" x="6083300" y="3663950"/>
          <p14:tracePt t="240217" x="6051550" y="3695700"/>
          <p14:tracePt t="240233" x="6032500" y="3733800"/>
          <p14:tracePt t="240249" x="6019800" y="3759200"/>
          <p14:tracePt t="240266" x="6019800" y="3797300"/>
          <p14:tracePt t="240283" x="6045200" y="3822700"/>
          <p14:tracePt t="240300" x="6076950" y="3841750"/>
          <p14:tracePt t="240317" x="6115050" y="3867150"/>
          <p14:tracePt t="240333" x="6153150" y="3892550"/>
          <p14:tracePt t="240350" x="6203950" y="3917950"/>
          <p14:tracePt t="240367" x="6235700" y="3930650"/>
          <p14:tracePt t="240370" x="6248400" y="3937000"/>
          <p14:tracePt t="240383" x="6261100" y="3943350"/>
          <p14:tracePt t="240399" x="6273800" y="3943350"/>
          <p14:tracePt t="240495" x="6273800" y="3949700"/>
          <p14:tracePt t="240499" x="6286500" y="3956050"/>
          <p14:tracePt t="240518" x="6350000" y="3987800"/>
          <p14:tracePt t="240534" x="6407150" y="3994150"/>
          <p14:tracePt t="240551" x="6470650" y="4000500"/>
          <p14:tracePt t="240568" x="6502400" y="4006850"/>
          <p14:tracePt t="240572" x="6508750" y="4006850"/>
          <p14:tracePt t="240620" x="6515100" y="4006850"/>
          <p14:tracePt t="240634" x="6527800" y="4006850"/>
          <p14:tracePt t="240651" x="6591300" y="4006850"/>
          <p14:tracePt t="240667" x="6731000" y="3987800"/>
          <p14:tracePt t="240684" x="6813550" y="3968750"/>
          <p14:tracePt t="240701" x="6864350" y="3949700"/>
          <p14:tracePt t="240717" x="6896100" y="3937000"/>
          <p14:tracePt t="240734" x="6908800" y="3930650"/>
          <p14:tracePt t="240751" x="6908800" y="3924300"/>
          <p14:tracePt t="240768" x="6915150" y="3917950"/>
          <p14:tracePt t="240784" x="6927850" y="3905250"/>
          <p14:tracePt t="240801" x="6946900" y="3879850"/>
          <p14:tracePt t="240818" x="6972300" y="3848100"/>
          <p14:tracePt t="240835" x="6997700" y="3816350"/>
          <p14:tracePt t="240851" x="7010400" y="3790950"/>
          <p14:tracePt t="240854" x="7016750" y="3778250"/>
          <p14:tracePt t="240868" x="7016750" y="3771900"/>
          <p14:tracePt t="240870" x="7016750" y="3765550"/>
          <p14:tracePt t="240884" x="7016750" y="3759200"/>
          <p14:tracePt t="240902" x="7016750" y="3752850"/>
          <p14:tracePt t="240935" x="7016750" y="3746500"/>
          <p14:tracePt t="240951" x="7016750" y="3740150"/>
          <p14:tracePt t="240968" x="7016750" y="3727450"/>
          <p14:tracePt t="240985" x="7004050" y="3714750"/>
          <p14:tracePt t="241001" x="6997700" y="3702050"/>
          <p14:tracePt t="241018" x="6991350" y="3695700"/>
          <p14:tracePt t="241035" x="6985000" y="3695700"/>
          <p14:tracePt t="241051" x="6985000" y="3689350"/>
          <p14:tracePt t="241068" x="6978650" y="3689350"/>
          <p14:tracePt t="241085" x="6972300" y="3683000"/>
          <p14:tracePt t="241102" x="6965950" y="3676650"/>
          <p14:tracePt t="241118" x="6953250" y="3670300"/>
          <p14:tracePt t="241135" x="6927850" y="3657600"/>
          <p14:tracePt t="241137" x="6915150" y="3651250"/>
          <p14:tracePt t="241151" x="6896100" y="3644900"/>
          <p14:tracePt t="241154" x="6877050" y="3632200"/>
          <p14:tracePt t="241167" x="6851650" y="3625850"/>
          <p14:tracePt t="241168" x="6832600" y="3619500"/>
          <p14:tracePt t="241185" x="6781800" y="3606800"/>
          <p14:tracePt t="241202" x="6750050" y="3594100"/>
          <p14:tracePt t="241218" x="6731000" y="3587750"/>
          <p14:tracePt t="241234" x="6705600" y="3581400"/>
          <p14:tracePt t="241251" x="6648450" y="3575050"/>
          <p14:tracePt t="241268" x="6610350" y="3575050"/>
          <p14:tracePt t="241284" x="6572250" y="3575050"/>
          <p14:tracePt t="241302" x="6553200" y="3581400"/>
          <p14:tracePt t="241318" x="6527800" y="3606800"/>
          <p14:tracePt t="241335" x="6515100" y="3625850"/>
          <p14:tracePt t="241337" x="6515100" y="3632200"/>
          <p14:tracePt t="241351" x="6515100" y="3657600"/>
          <p14:tracePt t="241369" x="6527800" y="3695700"/>
          <p14:tracePt t="241385" x="6527800" y="3721100"/>
          <p14:tracePt t="241402" x="6540500" y="3816350"/>
          <p14:tracePt t="241418" x="6578600" y="3911600"/>
          <p14:tracePt t="241435" x="6616700" y="3968750"/>
          <p14:tracePt t="241451" x="6654800" y="4013200"/>
          <p14:tracePt t="241468" x="6686550" y="4051300"/>
          <p14:tracePt t="241484" x="6699250" y="4064000"/>
          <p14:tracePt t="241501" x="6705600" y="4064000"/>
          <p14:tracePt t="241518" x="6737350" y="4064000"/>
          <p14:tracePt t="241534" x="6807200" y="4064000"/>
          <p14:tracePt t="241537" x="6870700" y="4057650"/>
          <p14:tracePt t="241552" x="6908800" y="4051300"/>
          <p14:tracePt t="241568" x="6997700" y="4032250"/>
          <p14:tracePt t="241571" x="7023100" y="4025900"/>
          <p14:tracePt t="241588" x="7054850" y="4013200"/>
          <p14:tracePt t="241601" x="7073900" y="4006850"/>
          <p14:tracePt t="241617" x="7099300" y="3987800"/>
          <p14:tracePt t="241634" x="7118350" y="3962400"/>
          <p14:tracePt t="241651" x="7150100" y="3937000"/>
          <p14:tracePt t="241668" x="7162800" y="3905250"/>
          <p14:tracePt t="241684" x="7162800" y="3879850"/>
          <p14:tracePt t="241700" x="7156450" y="3848100"/>
          <p14:tracePt t="241718" x="7124700" y="3784600"/>
          <p14:tracePt t="241735" x="7099300" y="3733800"/>
          <p14:tracePt t="241751" x="7080250" y="3683000"/>
          <p14:tracePt t="241769" x="7067550" y="3632200"/>
          <p14:tracePt t="241785" x="7042150" y="3581400"/>
          <p14:tracePt t="241802" x="7016750" y="3556000"/>
          <p14:tracePt t="241820" x="6985000" y="3543300"/>
          <p14:tracePt t="241835" x="6959600" y="3549650"/>
          <p14:tracePt t="241838" x="6946900" y="3556000"/>
          <p14:tracePt t="241852" x="6902450" y="3581400"/>
          <p14:tracePt t="241869" x="6845300" y="3619500"/>
          <p14:tracePt t="241885" x="6775450" y="3657600"/>
          <p14:tracePt t="241902" x="6705600" y="3714750"/>
          <p14:tracePt t="241918" x="6661150" y="3746500"/>
          <p14:tracePt t="241935" x="6610350" y="3797300"/>
          <p14:tracePt t="241952" x="6591300" y="3848100"/>
          <p14:tracePt t="241969" x="6591300" y="3879850"/>
          <p14:tracePt t="241985" x="6591300" y="3892550"/>
          <p14:tracePt t="242002" x="6604000" y="3898900"/>
          <p14:tracePt t="242019" x="6623050" y="3905250"/>
          <p14:tracePt t="242034" x="6705600" y="3905250"/>
          <p14:tracePt t="242052" x="6775450" y="3905250"/>
          <p14:tracePt t="242068" x="6800850" y="3898900"/>
          <p14:tracePt t="243396" x="6807200" y="3898900"/>
          <p14:tracePt t="243405" x="6819900" y="3898900"/>
          <p14:tracePt t="243422" x="6877050" y="3917950"/>
          <p14:tracePt t="243437" x="6978650" y="3937000"/>
          <p14:tracePt t="243453" x="7086600" y="3975100"/>
          <p14:tracePt t="243470" x="7143750" y="4032250"/>
          <p14:tracePt t="243485" x="7131050" y="4044950"/>
          <p14:tracePt t="243504" x="7112000" y="4025900"/>
          <p14:tracePt t="243520" x="7112000" y="3981450"/>
          <p14:tracePt t="243537" x="7124700" y="3905250"/>
          <p14:tracePt t="243553" x="7162800" y="3822700"/>
          <p14:tracePt t="243557" x="7188200" y="3771900"/>
          <p14:tracePt t="243570" x="7213600" y="3727450"/>
          <p14:tracePt t="243587" x="7245350" y="3670300"/>
          <p14:tracePt t="243603" x="7251700" y="3600450"/>
          <p14:tracePt t="243620" x="7232650" y="3581400"/>
          <p14:tracePt t="243622" x="7207250" y="3562350"/>
          <p14:tracePt t="243636" x="7175500" y="3543300"/>
          <p14:tracePt t="243638" x="7124700" y="3517900"/>
          <p14:tracePt t="243654" x="7092950" y="3498850"/>
          <p14:tracePt t="243671" x="7080250" y="3486150"/>
          <p14:tracePt t="243734" x="7073900" y="3486150"/>
          <p14:tracePt t="243743" x="7067550" y="3486150"/>
          <p14:tracePt t="243752" x="7048500" y="3486150"/>
          <p14:tracePt t="243770" x="6965950" y="3505200"/>
          <p14:tracePt t="243787" x="6889750" y="3524250"/>
          <p14:tracePt t="243804" x="6851650" y="3536950"/>
          <p14:tracePt t="243823" x="6845300" y="3543300"/>
          <p14:tracePt t="243854" x="6889750" y="3632200"/>
          <p14:tracePt t="243871" x="6959600" y="3702050"/>
          <p14:tracePt t="243887" x="7048500" y="3771900"/>
          <p14:tracePt t="243902" x="7086600" y="3797300"/>
          <p14:tracePt t="243905" x="7112000" y="3816350"/>
          <p14:tracePt t="243921" x="7143750" y="3835400"/>
          <p14:tracePt t="244016" x="7143750" y="3841750"/>
          <p14:tracePt t="244025" x="7150100" y="3841750"/>
          <p14:tracePt t="244036" x="7150100" y="3854450"/>
          <p14:tracePt t="245258" x="7156450" y="3854450"/>
          <p14:tracePt t="245264" x="7169150" y="3860800"/>
          <p14:tracePt t="245272" x="7194550" y="3867150"/>
          <p14:tracePt t="245287" x="7283450" y="3873500"/>
          <p14:tracePt t="245304" x="7416800" y="3873500"/>
          <p14:tracePt t="245321" x="7620000" y="3848100"/>
          <p14:tracePt t="245339" x="7772400" y="3797300"/>
          <p14:tracePt t="245355" x="7912100" y="3740150"/>
          <p14:tracePt t="245371" x="8191500" y="3721100"/>
          <p14:tracePt t="245389" x="8591550" y="3733800"/>
          <p14:tracePt t="245405" x="8909050" y="3790950"/>
          <p14:tracePt t="245421" x="9169400" y="3860800"/>
          <p14:tracePt t="245438" x="9385300" y="3911600"/>
          <p14:tracePt t="245455" x="9594850" y="3943350"/>
          <p14:tracePt t="245457" x="9677400" y="3949700"/>
          <p14:tracePt t="245471" x="9766300" y="3956050"/>
          <p14:tracePt t="245474" x="9823450" y="3956050"/>
          <p14:tracePt t="245488" x="9874250" y="3956050"/>
          <p14:tracePt t="245505" x="9937750" y="3943350"/>
          <p14:tracePt t="245521" x="9975850" y="3937000"/>
          <p14:tracePt t="245537" x="9994900" y="3930650"/>
          <p14:tracePt t="245555" x="10058400" y="3917950"/>
          <p14:tracePt t="245572" x="10077450" y="3911600"/>
          <p14:tracePt t="245588" x="10090150" y="3905250"/>
          <p14:tracePt t="245604" x="10121900" y="3905250"/>
          <p14:tracePt t="245621" x="10166350" y="3905250"/>
          <p14:tracePt t="245638" x="10229850" y="3917950"/>
          <p14:tracePt t="245655" x="10299700" y="3930650"/>
          <p14:tracePt t="245672" x="10356850" y="3930650"/>
          <p14:tracePt t="245689" x="10414000" y="3930650"/>
          <p14:tracePt t="245705" x="10452100" y="3911600"/>
          <p14:tracePt t="245708" x="10458450" y="3905250"/>
          <p14:tracePt t="245720" x="10471150" y="3898900"/>
          <p14:tracePt t="245723" x="10483850" y="3886200"/>
          <p14:tracePt t="245737" x="10490200" y="3879850"/>
          <p14:tracePt t="245755" x="10502900" y="3848100"/>
          <p14:tracePt t="245771" x="10509250" y="3841750"/>
          <p14:tracePt t="245790" x="10515600" y="3816350"/>
          <p14:tracePt t="245805" x="10515600" y="3797300"/>
          <p14:tracePt t="245821" x="10509250" y="3784600"/>
          <p14:tracePt t="245837" x="10483850" y="3759200"/>
          <p14:tracePt t="245855" x="10426700" y="3721100"/>
          <p14:tracePt t="245870" x="10325100" y="3683000"/>
          <p14:tracePt t="245888" x="10198100" y="3651250"/>
          <p14:tracePt t="245905" x="10077450" y="3625850"/>
          <p14:tracePt t="245922" x="10001250" y="3613150"/>
          <p14:tracePt t="245938" x="9944100" y="3600450"/>
          <p14:tracePt t="245955" x="9893300" y="3594100"/>
          <p14:tracePt t="245972" x="9829800" y="3594100"/>
          <p14:tracePt t="245988" x="9728200" y="3587750"/>
          <p14:tracePt t="245991" x="9645650" y="3581400"/>
          <p14:tracePt t="246006" x="9499600" y="3575050"/>
          <p14:tracePt t="246023" x="9359900" y="3562350"/>
          <p14:tracePt t="246040" x="9188450" y="3549650"/>
          <p14:tracePt t="246055" x="9061450" y="3549650"/>
          <p14:tracePt t="246072" x="8870950" y="3556000"/>
          <p14:tracePt t="246088" x="8724900" y="3562350"/>
          <p14:tracePt t="246105" x="8553450" y="3562350"/>
          <p14:tracePt t="246121" x="8407400" y="3556000"/>
          <p14:tracePt t="246138" x="8286750" y="3530600"/>
          <p14:tracePt t="246154" x="8134350" y="3492500"/>
          <p14:tracePt t="246170" x="7924800" y="3460750"/>
          <p14:tracePt t="246188" x="7645400" y="3441700"/>
          <p14:tracePt t="246205" x="7334250" y="3416300"/>
          <p14:tracePt t="246222" x="7029450" y="3403600"/>
          <p14:tracePt t="246239" x="6826250" y="3390900"/>
          <p14:tracePt t="246255" x="6673850" y="3378200"/>
          <p14:tracePt t="246271" x="6667500" y="3378200"/>
          <p14:tracePt t="246288" x="6661150" y="3378200"/>
          <p14:tracePt t="246305" x="6629400" y="3403600"/>
          <p14:tracePt t="246322" x="6521450" y="3473450"/>
          <p14:tracePt t="246339" x="6343650" y="3562350"/>
          <p14:tracePt t="246356" x="6165850" y="3651250"/>
          <p14:tracePt t="246372" x="6045200" y="3702050"/>
          <p14:tracePt t="246389" x="6032500" y="3708400"/>
          <p14:tracePt t="246406" x="6032500" y="3714750"/>
          <p14:tracePt t="246422" x="6057900" y="3714750"/>
          <p14:tracePt t="246438" x="6121400" y="3721100"/>
          <p14:tracePt t="246455" x="6229350" y="3740150"/>
          <p14:tracePt t="246472" x="6299200" y="3771900"/>
          <p14:tracePt t="246489" x="6337300" y="3810000"/>
          <p14:tracePt t="246505" x="6381750" y="3854450"/>
          <p14:tracePt t="246522" x="6445250" y="3905250"/>
          <p14:tracePt t="246540" x="6534150" y="3949700"/>
          <p14:tracePt t="246556" x="6616700" y="3975100"/>
          <p14:tracePt t="246572" x="6705600" y="4000500"/>
          <p14:tracePt t="246590" x="6813550" y="4006850"/>
          <p14:tracePt t="246605" x="6896100" y="4000500"/>
          <p14:tracePt t="246622" x="6940550" y="3987800"/>
          <p14:tracePt t="246639" x="6972300" y="3981450"/>
          <p14:tracePt t="246655" x="6997700" y="3968750"/>
          <p14:tracePt t="246672" x="7042150" y="3943350"/>
          <p14:tracePt t="246689" x="7092950" y="3917950"/>
          <p14:tracePt t="246692" x="7112000" y="3911600"/>
          <p14:tracePt t="246704" x="7131050" y="3898900"/>
          <p14:tracePt t="246722" x="7156450" y="3886200"/>
          <p14:tracePt t="246740" x="7175500" y="3867150"/>
          <p14:tracePt t="246755" x="7181850" y="3860800"/>
          <p14:tracePt t="246772" x="7188200" y="3854450"/>
          <p14:tracePt t="246806" x="7188200" y="3848100"/>
          <p14:tracePt t="246822" x="7181850" y="3835400"/>
          <p14:tracePt t="246839" x="7181850" y="3829050"/>
          <p14:tracePt t="246855" x="7181850" y="3816350"/>
          <p14:tracePt t="246872" x="7175500" y="3803650"/>
          <p14:tracePt t="246890" x="7175500" y="3790950"/>
          <p14:tracePt t="246906" x="7169150" y="3784600"/>
          <p14:tracePt t="246910" x="7162800" y="3778250"/>
          <p14:tracePt t="246922" x="7156450" y="3771900"/>
          <p14:tracePt t="246939" x="7137400" y="3759200"/>
          <p14:tracePt t="246956" x="7105650" y="3733800"/>
          <p14:tracePt t="246972" x="7092950" y="3714750"/>
          <p14:tracePt t="246989" x="7073900" y="3689350"/>
          <p14:tracePt t="247006" x="7067550" y="3670300"/>
          <p14:tracePt t="247022" x="7048500" y="3651250"/>
          <p14:tracePt t="247039" x="6991350" y="3619500"/>
          <p14:tracePt t="247055" x="6908800" y="3587750"/>
          <p14:tracePt t="247071" x="6826250" y="3549650"/>
          <p14:tracePt t="247089" x="6705600" y="3511550"/>
          <p14:tracePt t="247107" x="6642100" y="3492500"/>
          <p14:tracePt t="247111" x="6623050" y="3479800"/>
          <p14:tracePt t="247123" x="6616700" y="3479800"/>
          <p14:tracePt t="247140" x="6610350" y="3479800"/>
          <p14:tracePt t="247155" x="6565900" y="3479800"/>
          <p14:tracePt t="247174" x="6381750" y="3517900"/>
          <p14:tracePt t="247190" x="6197600" y="3543300"/>
          <p14:tracePt t="247207" x="6051550" y="3556000"/>
          <p14:tracePt t="247222" x="5975350" y="3556000"/>
          <p14:tracePt t="247240" x="5949950" y="3556000"/>
          <p14:tracePt t="247306" x="5956300" y="3562350"/>
          <p14:tracePt t="247323" x="5956300" y="3587750"/>
          <p14:tracePt t="247340" x="5956300" y="3613150"/>
          <p14:tracePt t="247356" x="5956300" y="3625850"/>
          <p14:tracePt t="247413" x="5962650" y="3625850"/>
          <p14:tracePt t="247423" x="5969000" y="3625850"/>
          <p14:tracePt t="247440" x="5975350" y="3625850"/>
          <p14:tracePt t="247518" x="5981700" y="3625850"/>
          <p14:tracePt t="247540" x="5988050" y="3625850"/>
          <p14:tracePt t="247548" x="5994400" y="3625850"/>
          <p14:tracePt t="247557" x="6007100" y="3625850"/>
          <p14:tracePt t="247573" x="6038850" y="3632200"/>
          <p14:tracePt t="247589" x="6070600" y="3676650"/>
          <p14:tracePt t="247606" x="6102350" y="3727450"/>
          <p14:tracePt t="247625" x="6146800" y="3778250"/>
          <p14:tracePt t="247640" x="6184900" y="3816350"/>
          <p14:tracePt t="247656" x="6223000" y="3841750"/>
          <p14:tracePt t="247673" x="6267450" y="3860800"/>
          <p14:tracePt t="247690" x="6324600" y="3873500"/>
          <p14:tracePt t="247706" x="6400800" y="3898900"/>
          <p14:tracePt t="247723" x="6508750" y="3930650"/>
          <p14:tracePt t="247740" x="6642100" y="3975100"/>
          <p14:tracePt t="247757" x="6864350" y="4038600"/>
          <p14:tracePt t="247773" x="6985000" y="4064000"/>
          <p14:tracePt t="247790" x="7073900" y="4064000"/>
          <p14:tracePt t="247806" x="7105650" y="4064000"/>
          <p14:tracePt t="247823" x="7118350" y="4044950"/>
          <p14:tracePt t="247840" x="7124700" y="4025900"/>
          <p14:tracePt t="247857" x="7124700" y="4019550"/>
          <p14:tracePt t="247909" x="7124700" y="4013200"/>
          <p14:tracePt t="247927" x="7131050" y="4006850"/>
          <p14:tracePt t="247940" x="7137400" y="3987800"/>
          <p14:tracePt t="247957" x="7137400" y="3962400"/>
          <p14:tracePt t="247974" x="7124700" y="3943350"/>
          <p14:tracePt t="247990" x="7080250" y="3905250"/>
          <p14:tracePt t="247995" x="7042150" y="3879850"/>
          <p14:tracePt t="248005" x="7023100" y="3873500"/>
          <p14:tracePt t="248023" x="7004050" y="3854450"/>
          <p14:tracePt t="248119" x="7004050" y="3848100"/>
          <p14:tracePt t="248127" x="7004050" y="3835400"/>
          <p14:tracePt t="248139" x="7004050" y="3822700"/>
          <p14:tracePt t="248157" x="7010400" y="3778250"/>
          <p14:tracePt t="248174" x="7010400" y="3752850"/>
          <p14:tracePt t="248231" x="7010400" y="3746500"/>
          <p14:tracePt t="248239" x="7010400" y="3740150"/>
          <p14:tracePt t="248257" x="6985000" y="3733800"/>
          <p14:tracePt t="248274" x="6946900" y="3727450"/>
          <p14:tracePt t="248290" x="6889750" y="3714750"/>
          <p14:tracePt t="248307" x="6845300" y="3708400"/>
          <p14:tracePt t="248324" x="6775450" y="3708400"/>
          <p14:tracePt t="248340" x="6731000" y="3708400"/>
          <p14:tracePt t="248344" x="6718300" y="3714750"/>
          <p14:tracePt t="248357" x="6705600" y="3733800"/>
          <p14:tracePt t="248375" x="6711950" y="3752850"/>
          <p14:tracePt t="248392" x="6743700" y="3771900"/>
          <p14:tracePt t="248406" x="6756400" y="3778250"/>
          <p14:tracePt t="248424" x="6762750" y="3797300"/>
          <p14:tracePt t="248442" x="6769100" y="3816350"/>
          <p14:tracePt t="248457" x="6781800" y="3841750"/>
          <p14:tracePt t="248474" x="6800850" y="3860800"/>
          <p14:tracePt t="248490" x="6807200" y="3867150"/>
          <p14:tracePt t="249915" x="6788150" y="3860800"/>
          <p14:tracePt t="249923" x="6731000" y="3822700"/>
          <p14:tracePt t="249942" x="6489700" y="3689350"/>
          <p14:tracePt t="249959" x="6197600" y="3575050"/>
          <p14:tracePt t="249963" x="6026150" y="3511550"/>
          <p14:tracePt t="249975" x="5886450" y="3460750"/>
          <p14:tracePt t="249992" x="5632450" y="3384550"/>
          <p14:tracePt t="250009" x="5410200" y="3340100"/>
          <p14:tracePt t="250026" x="5168900" y="3289300"/>
          <p14:tracePt t="250042" x="4826000" y="3194050"/>
          <p14:tracePt t="250058" x="4438650" y="3105150"/>
          <p14:tracePt t="250075" x="4089400" y="3041650"/>
          <p14:tracePt t="250092" x="3835400" y="3003550"/>
          <p14:tracePt t="250108" x="3606800" y="2952750"/>
          <p14:tracePt t="250125" x="3302000" y="2933700"/>
          <p14:tracePt t="250142" x="2990850" y="2946400"/>
          <p14:tracePt t="250159" x="2724150" y="2959100"/>
          <p14:tracePt t="250175" x="2584450" y="2965450"/>
          <p14:tracePt t="250191" x="2533650" y="2965450"/>
          <p14:tracePt t="250208" x="2508250" y="2959100"/>
          <p14:tracePt t="250225" x="2501900" y="2959100"/>
          <p14:tracePt t="250268" x="2508250" y="2959100"/>
          <p14:tracePt t="250277" x="2520950" y="2959100"/>
          <p14:tracePt t="250290" x="2559050" y="2971800"/>
          <p14:tracePt t="250309" x="2832100" y="3086100"/>
          <p14:tracePt t="250325" x="2984500" y="3206750"/>
          <p14:tracePt t="250342" x="3060700" y="3314700"/>
          <p14:tracePt t="250359" x="3149600" y="3435350"/>
          <p14:tracePt t="250376" x="3270250" y="3568700"/>
          <p14:tracePt t="250397" x="3498850" y="3765550"/>
          <p14:tracePt t="250408" x="3549650" y="3803650"/>
          <p14:tracePt t="250426" x="3657600" y="3867150"/>
          <p14:tracePt t="250442" x="3727450" y="3892550"/>
          <p14:tracePt t="250458" x="3765550" y="3892550"/>
          <p14:tracePt t="250462" x="3784600" y="3892550"/>
          <p14:tracePt t="250475" x="3797300" y="3892550"/>
          <p14:tracePt t="250492" x="3829050" y="3867150"/>
          <p14:tracePt t="250509" x="3860800" y="3841750"/>
          <p14:tracePt t="250511" x="3873500" y="3822700"/>
          <p14:tracePt t="250525" x="3898900" y="3790950"/>
          <p14:tracePt t="250542" x="3930650" y="3759200"/>
          <p14:tracePt t="250559" x="3962400" y="3727450"/>
          <p14:tracePt t="250575" x="3994150" y="3702050"/>
          <p14:tracePt t="250592" x="4013200" y="3676650"/>
          <p14:tracePt t="250608" x="4025900" y="3657600"/>
          <p14:tracePt t="250625" x="4025900" y="3644900"/>
          <p14:tracePt t="250642" x="4019550" y="3638550"/>
          <p14:tracePt t="250660" x="3981450" y="3619500"/>
          <p14:tracePt t="250663" x="3943350" y="3606800"/>
          <p14:tracePt t="250674" x="3924300" y="3594100"/>
          <p14:tracePt t="250692" x="3854450" y="3575050"/>
          <p14:tracePt t="250711" x="3778250" y="3549650"/>
          <p14:tracePt t="250713" x="3746500" y="3536950"/>
          <p14:tracePt t="250725" x="3733800" y="3536950"/>
          <p14:tracePt t="250742" x="3721100" y="3536950"/>
          <p14:tracePt t="250759" x="3708400" y="3536950"/>
          <p14:tracePt t="250776" x="3644900" y="3575050"/>
          <p14:tracePt t="250793" x="3486150" y="3632200"/>
          <p14:tracePt t="250809" x="3263900" y="3676650"/>
          <p14:tracePt t="250826" x="3022600" y="3689350"/>
          <p14:tracePt t="250844" x="2844800" y="3714750"/>
          <p14:tracePt t="250859" x="2768600" y="3714750"/>
          <p14:tracePt t="250875" x="2768600" y="3708400"/>
          <p14:tracePt t="250892" x="2908300" y="3695700"/>
          <p14:tracePt t="250909" x="3130550" y="3702050"/>
          <p14:tracePt t="250925" x="3397250" y="3733800"/>
          <p14:tracePt t="250942" x="3556000" y="3778250"/>
          <p14:tracePt t="250944" x="3575050" y="3784600"/>
          <p14:tracePt t="250958" x="3581400" y="3790950"/>
          <p14:tracePt t="250962" x="3581400" y="3797300"/>
          <p14:tracePt t="250976" x="3581400" y="3816350"/>
          <p14:tracePt t="250992" x="3581400" y="3822700"/>
          <p14:tracePt t="251009" x="3587750" y="3822700"/>
          <p14:tracePt t="251025" x="3600450" y="3810000"/>
          <p14:tracePt t="251043" x="3625850" y="3778250"/>
          <p14:tracePt t="256219" x="3619500" y="3778250"/>
          <p14:tracePt t="256227" x="3613150" y="3778250"/>
          <p14:tracePt t="256234" x="3587750" y="3778250"/>
          <p14:tracePt t="256247" x="3505200" y="3803650"/>
          <p14:tracePt t="256264" x="3454400" y="3829050"/>
          <p14:tracePt t="256281" x="3333750" y="3911600"/>
          <p14:tracePt t="256297" x="3282950" y="3962400"/>
          <p14:tracePt t="256314" x="3276600" y="4006850"/>
          <p14:tracePt t="256330" x="3270250" y="4064000"/>
          <p14:tracePt t="256347" x="3257550" y="4114800"/>
          <p14:tracePt t="256364" x="3219450" y="4165600"/>
          <p14:tracePt t="256380" x="3162300" y="4248150"/>
          <p14:tracePt t="256399" x="3130550" y="4324350"/>
          <p14:tracePt t="256402" x="3124200" y="4356100"/>
          <p14:tracePt t="256412" x="3117850" y="4368800"/>
          <p14:tracePt t="256431" x="3105150" y="4387850"/>
          <p14:tracePt t="256447" x="3086100" y="4400550"/>
          <p14:tracePt t="256464" x="3054350" y="4419600"/>
          <p14:tracePt t="256479" x="3028950" y="4438650"/>
          <p14:tracePt t="256483" x="3022600" y="4445000"/>
          <p14:tracePt t="256497" x="3016250" y="4451350"/>
          <p14:tracePt t="256838" x="3009900" y="4451350"/>
          <p14:tracePt t="256847" x="3003550" y="4451350"/>
          <p14:tracePt t="256864" x="2984500" y="4438650"/>
          <p14:tracePt t="257186" x="2978150" y="4432300"/>
          <p14:tracePt t="257193" x="2965450" y="4425950"/>
          <p14:tracePt t="257200" x="2940050" y="4400550"/>
          <p14:tracePt t="257214" x="2908300" y="4375150"/>
          <p14:tracePt t="257232" x="2832100" y="4324350"/>
          <p14:tracePt t="257305" x="2825750" y="4324350"/>
          <p14:tracePt t="257313" x="2825750" y="4318000"/>
          <p14:tracePt t="257331" x="2794000" y="4298950"/>
          <p14:tracePt t="257348" x="2749550" y="4286250"/>
          <p14:tracePt t="257363" x="2743200" y="4286250"/>
          <p14:tracePt t="257398" x="2743200" y="4279900"/>
          <p14:tracePt t="257414" x="2743200" y="4267200"/>
          <p14:tracePt t="257431" x="2724150" y="4241800"/>
          <p14:tracePt t="257448" x="2641600" y="4184650"/>
          <p14:tracePt t="257464" x="2489200" y="4127500"/>
          <p14:tracePt t="257481" x="2393950" y="4095750"/>
          <p14:tracePt t="257498" x="2381250" y="4089400"/>
          <p14:tracePt t="257846" x="2374900" y="4089400"/>
          <p14:tracePt t="257854" x="2368550" y="4083050"/>
          <p14:tracePt t="257864" x="2330450" y="4051300"/>
          <p14:tracePt t="257882" x="2209800" y="3994150"/>
          <p14:tracePt t="257899" x="2095500" y="3956050"/>
          <p14:tracePt t="257915" x="2025650" y="3943350"/>
          <p14:tracePt t="257932" x="2019300" y="3943350"/>
          <p14:tracePt t="257950" x="1936750" y="3924300"/>
          <p14:tracePt t="257965" x="1752600" y="3892550"/>
          <p14:tracePt t="257982" x="1485900" y="3854450"/>
          <p14:tracePt t="257999" x="1301750" y="3822700"/>
          <p14:tracePt t="258004" x="1238250" y="3810000"/>
          <p14:tracePt t="258014" x="1212850" y="3803650"/>
          <p14:tracePt t="258031" x="1193800" y="3797300"/>
          <p14:tracePt t="258049" x="1174750" y="3797300"/>
          <p14:tracePt t="258054" x="1174750" y="3790950"/>
          <p14:tracePt t="258065" x="1168400" y="3790950"/>
          <p14:tracePt t="258082" x="1149350" y="3803650"/>
          <p14:tracePt t="258099" x="1143000" y="3835400"/>
          <p14:tracePt t="258115" x="1143000" y="3898900"/>
          <p14:tracePt t="258132" x="1200150" y="4006850"/>
          <p14:tracePt t="258136" x="1231900" y="4051300"/>
          <p14:tracePt t="258147" x="1270000" y="4089400"/>
          <p14:tracePt t="258151" x="1314450" y="4146550"/>
          <p14:tracePt t="258165" x="1358900" y="4184650"/>
          <p14:tracePt t="258182" x="1384300" y="4197350"/>
          <p14:tracePt t="258198" x="1422400" y="4203700"/>
          <p14:tracePt t="258215" x="1479550" y="4210050"/>
          <p14:tracePt t="258232" x="1517650" y="4203700"/>
          <p14:tracePt t="258249" x="1574800" y="4184650"/>
          <p14:tracePt t="258254" x="1593850" y="4178300"/>
          <p14:tracePt t="258264" x="1631950" y="4159250"/>
          <p14:tracePt t="258282" x="1739900" y="4102100"/>
          <p14:tracePt t="258299" x="1803400" y="4051300"/>
          <p14:tracePt t="258302" x="1828800" y="4019550"/>
          <p14:tracePt t="258317" x="1835150" y="3975100"/>
          <p14:tracePt t="258332" x="1835150" y="3943350"/>
          <p14:tracePt t="258349" x="1822450" y="3879850"/>
          <p14:tracePt t="258366" x="1803400" y="3816350"/>
          <p14:tracePt t="258382" x="1797050" y="3810000"/>
          <p14:tracePt t="258386" x="1790700" y="3790950"/>
          <p14:tracePt t="258398" x="1784350" y="3784600"/>
          <p14:tracePt t="258415" x="1644650" y="3721100"/>
          <p14:tracePt t="258432" x="1447800" y="3676650"/>
          <p14:tracePt t="258451" x="1238250" y="3638550"/>
          <p14:tracePt t="258465" x="1035050" y="3613150"/>
          <p14:tracePt t="258482" x="946150" y="3600450"/>
          <p14:tracePt t="258499" x="933450" y="3600450"/>
          <p14:tracePt t="258533" x="933450" y="3606800"/>
          <p14:tracePt t="258549" x="927100" y="3644900"/>
          <p14:tracePt t="258554" x="927100" y="3702050"/>
          <p14:tracePt t="258564" x="927100" y="3740150"/>
          <p14:tracePt t="258583" x="933450" y="3841750"/>
          <p14:tracePt t="258599" x="965200" y="4038600"/>
          <p14:tracePt t="258617" x="1009650" y="4184650"/>
          <p14:tracePt t="258633" x="1028700" y="4241800"/>
          <p14:tracePt t="258637" x="1054100" y="4292600"/>
          <p14:tracePt t="258649" x="1123950" y="4400550"/>
          <p14:tracePt t="258667" x="1231900" y="4483100"/>
          <p14:tracePt t="258683" x="1422400" y="4578350"/>
          <p14:tracePt t="258699" x="1612900" y="4635500"/>
          <p14:tracePt t="258716" x="1879600" y="4679950"/>
          <p14:tracePt t="258733" x="2057400" y="4692650"/>
          <p14:tracePt t="258748" x="2178050" y="4699000"/>
          <p14:tracePt t="258766" x="2241550" y="4692650"/>
          <p14:tracePt t="258782" x="2279650" y="4673600"/>
          <p14:tracePt t="258799" x="2305050" y="4667250"/>
          <p14:tracePt t="258816" x="2317750" y="4660900"/>
          <p14:tracePt t="258833" x="2330450" y="4648200"/>
          <p14:tracePt t="258849" x="2355850" y="4629150"/>
          <p14:tracePt t="258866" x="2368550" y="4622800"/>
          <p14:tracePt t="258882" x="2381250" y="4610100"/>
          <p14:tracePt t="258900" x="2406650" y="4597400"/>
          <p14:tracePt t="258916" x="2432050" y="4578350"/>
          <p14:tracePt t="258931" x="2451100" y="4565650"/>
          <p14:tracePt t="258949" x="2457450" y="4565650"/>
          <p14:tracePt t="259059" x="2457450" y="4559300"/>
          <p14:tracePt t="259066" x="2463800" y="4559300"/>
          <p14:tracePt t="259082" x="2463800" y="4552950"/>
          <p14:tracePt t="259191" x="2463800" y="4546600"/>
          <p14:tracePt t="259197" x="2463800" y="4540250"/>
          <p14:tracePt t="259203" x="2463800" y="4533900"/>
          <p14:tracePt t="259215" x="2463800" y="4521200"/>
          <p14:tracePt t="259233" x="2463800" y="4495800"/>
          <p14:tracePt t="259249" x="2451100" y="4470400"/>
          <p14:tracePt t="259266" x="2425700" y="4438650"/>
          <p14:tracePt t="259283" x="2400300" y="4419600"/>
          <p14:tracePt t="259299" x="2387600" y="4406900"/>
          <p14:tracePt t="259316" x="2413000" y="4406900"/>
          <p14:tracePt t="259333" x="2489200" y="4406900"/>
          <p14:tracePt t="259348" x="2508250" y="4406900"/>
          <p14:tracePt t="259367" x="2647950" y="4406900"/>
          <p14:tracePt t="259383" x="2730500" y="4406900"/>
          <p14:tracePt t="259399" x="2781300" y="4406900"/>
          <p14:tracePt t="259416" x="2794000" y="4406900"/>
          <p14:tracePt t="259486" x="2800350" y="4406900"/>
          <p14:tracePt t="259505" x="2806700" y="4406900"/>
          <p14:tracePt t="259516" x="2813050" y="4400550"/>
          <p14:tracePt t="259533" x="2832100" y="4387850"/>
          <p14:tracePt t="259549" x="2838450" y="4381500"/>
          <p14:tracePt t="259567" x="2844800" y="4381500"/>
          <p14:tracePt t="259583" x="2857500" y="4375150"/>
          <p14:tracePt t="259599" x="2876550" y="4375150"/>
          <p14:tracePt t="259617" x="2940050" y="4375150"/>
          <p14:tracePt t="259634" x="3028950" y="4387850"/>
          <p14:tracePt t="259649" x="3213100" y="4413250"/>
          <p14:tracePt t="259666" x="3365500" y="4425950"/>
          <p14:tracePt t="259683" x="3625850" y="4438650"/>
          <p14:tracePt t="259700" x="3765550" y="4445000"/>
          <p14:tracePt t="259716" x="3879850" y="4451350"/>
          <p14:tracePt t="259733" x="3930650" y="4451350"/>
          <p14:tracePt t="259751" x="3962400" y="4451350"/>
          <p14:tracePt t="259767" x="3968750" y="4451350"/>
          <p14:tracePt t="259804" x="3975100" y="4451350"/>
          <p14:tracePt t="259815" x="3981450" y="4451350"/>
          <p14:tracePt t="259835" x="4025900" y="4445000"/>
          <p14:tracePt t="259851" x="4070350" y="4438650"/>
          <p14:tracePt t="259866" x="4114800" y="4425950"/>
          <p14:tracePt t="259883" x="4152900" y="4413250"/>
          <p14:tracePt t="259900" x="4191000" y="4400550"/>
          <p14:tracePt t="259917" x="4222750" y="4394200"/>
          <p14:tracePt t="259922" x="4254500" y="4381500"/>
          <p14:tracePt t="259932" x="4273550" y="4368800"/>
          <p14:tracePt t="259950" x="4337050" y="4337050"/>
          <p14:tracePt t="259967" x="4400550" y="4286250"/>
          <p14:tracePt t="259984" x="4445000" y="4235450"/>
          <p14:tracePt t="260001" x="4457700" y="4184650"/>
          <p14:tracePt t="260005" x="4464050" y="4178300"/>
          <p14:tracePt t="260015" x="4464050" y="4165600"/>
          <p14:tracePt t="260033" x="4470400" y="4127500"/>
          <p14:tracePt t="260050" x="4470400" y="4114800"/>
          <p14:tracePt t="260066" x="4470400" y="4102100"/>
          <p14:tracePt t="260086" x="4464050" y="4089400"/>
          <p14:tracePt t="260101" x="4457700" y="4083050"/>
          <p14:tracePt t="260119" x="4438650" y="4057650"/>
          <p14:tracePt t="260133" x="4419600" y="4044950"/>
          <p14:tracePt t="260150" x="4400550" y="4025900"/>
          <p14:tracePt t="260167" x="4368800" y="4000500"/>
          <p14:tracePt t="260184" x="4356100" y="3994150"/>
          <p14:tracePt t="260200" x="4349750" y="3987800"/>
          <p14:tracePt t="260221" x="4343400" y="3981450"/>
          <p14:tracePt t="260235" x="4337050" y="3981450"/>
          <p14:tracePt t="260252" x="4260850" y="3968750"/>
          <p14:tracePt t="260267" x="4152900" y="3962400"/>
          <p14:tracePt t="260285" x="4038600" y="3962400"/>
          <p14:tracePt t="260299" x="3981450" y="3956050"/>
          <p14:tracePt t="260317" x="3937000" y="3956050"/>
          <p14:tracePt t="260335" x="3930650" y="3956050"/>
          <p14:tracePt t="260383" x="3924300" y="3956050"/>
          <p14:tracePt t="260400" x="3911600" y="3968750"/>
          <p14:tracePt t="260417" x="3873500" y="4000500"/>
          <p14:tracePt t="260434" x="3867150" y="4013200"/>
          <p14:tracePt t="260539" x="3867150" y="4019550"/>
          <p14:tracePt t="260546" x="3867150" y="4025900"/>
          <p14:tracePt t="260567" x="3879850" y="4044950"/>
          <p14:tracePt t="260583" x="3898900" y="4057650"/>
          <p14:tracePt t="260599" x="3924300" y="4089400"/>
          <p14:tracePt t="260617" x="3943350" y="4102100"/>
          <p14:tracePt t="260633" x="3956050" y="4108450"/>
          <p14:tracePt t="260688" x="3956050" y="4114800"/>
          <p14:tracePt t="260699" x="3956050" y="4127500"/>
          <p14:tracePt t="260716" x="3956050" y="4159250"/>
          <p14:tracePt t="260733" x="3956050" y="4178300"/>
          <p14:tracePt t="260750" x="3956050" y="4203700"/>
          <p14:tracePt t="260766" x="3949700" y="4216400"/>
          <p14:tracePt t="260833" x="3949700" y="4210050"/>
          <p14:tracePt t="260850" x="3962400" y="4191000"/>
          <p14:tracePt t="260866" x="3981450" y="4178300"/>
          <p14:tracePt t="260884" x="3987800" y="4178300"/>
          <p14:tracePt t="260885" x="3987800" y="4171950"/>
          <p14:tracePt t="260901" x="3994150" y="4171950"/>
          <p14:tracePt t="261240" x="4000500" y="4165600"/>
          <p14:tracePt t="261248" x="4013200" y="4159250"/>
          <p14:tracePt t="261267" x="4038600" y="4146550"/>
          <p14:tracePt t="261284" x="4057650" y="4133850"/>
          <p14:tracePt t="261301" x="4070350" y="4127500"/>
          <p14:tracePt t="261318" x="4076700" y="4121150"/>
          <p14:tracePt t="261371" x="4089400" y="4114800"/>
          <p14:tracePt t="261385" x="4095750" y="4108450"/>
          <p14:tracePt t="261401" x="4114800" y="4095750"/>
          <p14:tracePt t="261418" x="4133850" y="4083050"/>
          <p14:tracePt t="261423" x="4140200" y="4076700"/>
          <p14:tracePt t="261436" x="4152900" y="4070350"/>
          <p14:tracePt t="261451" x="4165600" y="4070350"/>
          <p14:tracePt t="261539" x="4165600" y="4064000"/>
          <p14:tracePt t="261673" x="4171950" y="4064000"/>
          <p14:tracePt t="261948" x="4171950" y="4070350"/>
          <p14:tracePt t="261958" x="4178300" y="4076700"/>
          <p14:tracePt t="261986" x="4184650" y="4089400"/>
          <p14:tracePt t="262002" x="4191000" y="4108450"/>
          <p14:tracePt t="262018" x="4203700" y="4121150"/>
          <p14:tracePt t="262035" x="4210050" y="4133850"/>
          <p14:tracePt t="262051" x="4222750" y="4140200"/>
          <p14:tracePt t="262069" x="4254500" y="4159250"/>
          <p14:tracePt t="262085" x="4324350" y="4191000"/>
          <p14:tracePt t="262102" x="4425950" y="4229100"/>
          <p14:tracePt t="262118" x="4495800" y="4248150"/>
          <p14:tracePt t="262134" x="4546600" y="4260850"/>
          <p14:tracePt t="262152" x="4559300" y="4260850"/>
          <p14:tracePt t="262156" x="4565650" y="4260850"/>
          <p14:tracePt t="262169" x="4578350" y="4260850"/>
          <p14:tracePt t="262185" x="4584700" y="4260850"/>
          <p14:tracePt t="262202" x="4597400" y="4254500"/>
          <p14:tracePt t="262218" x="4610100" y="4254500"/>
          <p14:tracePt t="262236" x="4641850" y="4273550"/>
          <p14:tracePt t="262252" x="4648200" y="4279900"/>
          <p14:tracePt t="262285" x="4648200" y="4286250"/>
          <p14:tracePt t="262335" x="4654550" y="4286250"/>
          <p14:tracePt t="262368" x="4667250" y="4286250"/>
          <p14:tracePt t="262385" x="4692650" y="4286250"/>
          <p14:tracePt t="262402" x="4711700" y="4292600"/>
          <p14:tracePt t="262418" x="4718050" y="4286250"/>
          <p14:tracePt t="262436" x="4718050" y="4267200"/>
          <p14:tracePt t="262452" x="4718050" y="4254500"/>
          <p14:tracePt t="262469" x="4718050" y="4235450"/>
          <p14:tracePt t="262486" x="4718050" y="4222750"/>
          <p14:tracePt t="262502" x="4718050" y="4203700"/>
          <p14:tracePt t="262519" x="4699000" y="4171950"/>
          <p14:tracePt t="262898" x="4692650" y="4171950"/>
          <p14:tracePt t="262906" x="4686300" y="4171950"/>
          <p14:tracePt t="262921" x="4635500" y="4222750"/>
          <p14:tracePt t="262937" x="4565650" y="4273550"/>
          <p14:tracePt t="262953" x="4546600" y="4292600"/>
          <p14:tracePt t="271752" x="4533900" y="4292600"/>
          <p14:tracePt t="271777" x="4489450" y="4292600"/>
          <p14:tracePt t="271853" x="4483100" y="4292600"/>
          <p14:tracePt t="271864" x="4476750" y="4292600"/>
          <p14:tracePt t="271877" x="4438650" y="4311650"/>
          <p14:tracePt t="271893" x="4356100" y="4337050"/>
          <p14:tracePt t="271911" x="4311650" y="4343400"/>
          <p14:tracePt t="271926" x="4305300" y="4343400"/>
          <p14:tracePt t="271961" x="4311650" y="4337050"/>
          <p14:tracePt t="272010" x="4311650" y="4343400"/>
          <p14:tracePt t="272029" x="4267200" y="4356100"/>
          <p14:tracePt t="272043" x="4260850" y="4356100"/>
          <p14:tracePt t="272123" x="4260850" y="4349750"/>
          <p14:tracePt t="272146" x="4260850" y="4343400"/>
          <p14:tracePt t="272153" x="4260850" y="4337050"/>
          <p14:tracePt t="272161" x="4260850" y="4330700"/>
          <p14:tracePt t="272177" x="4267200" y="4318000"/>
          <p14:tracePt t="272195" x="4286250" y="4298950"/>
          <p14:tracePt t="272210" x="4305300" y="4279900"/>
          <p14:tracePt t="272227" x="4349750" y="4260850"/>
          <p14:tracePt t="272244" x="4406900" y="4235450"/>
          <p14:tracePt t="272260" x="4445000" y="4222750"/>
          <p14:tracePt t="272277" x="4502150" y="4203700"/>
          <p14:tracePt t="272293" x="4552950" y="4178300"/>
          <p14:tracePt t="272311" x="4597400" y="4165600"/>
          <p14:tracePt t="272327" x="4654550" y="4146550"/>
          <p14:tracePt t="272343" x="4692650" y="4108450"/>
          <p14:tracePt t="272361" x="4711700" y="4076700"/>
          <p14:tracePt t="272377" x="4692650" y="3987800"/>
          <p14:tracePt t="272394" x="4654550" y="3937000"/>
          <p14:tracePt t="272397" x="4641850" y="3917950"/>
          <p14:tracePt t="272411" x="4622800" y="3892550"/>
          <p14:tracePt t="272415" x="4591050" y="3848100"/>
          <p14:tracePt t="272426" x="4578350" y="3829050"/>
          <p14:tracePt t="272446" x="4540250" y="3797300"/>
          <p14:tracePt t="272460" x="4489450" y="3778250"/>
          <p14:tracePt t="272477" x="4438650" y="3771900"/>
          <p14:tracePt t="272493" x="4362450" y="3765550"/>
          <p14:tracePt t="272510" x="4305300" y="3759200"/>
          <p14:tracePt t="272527" x="4273550" y="3759200"/>
          <p14:tracePt t="272544" x="4210050" y="3759200"/>
          <p14:tracePt t="272560" x="4127500" y="3771900"/>
          <p14:tracePt t="272577" x="4013200" y="3784600"/>
          <p14:tracePt t="272594" x="3886200" y="3810000"/>
          <p14:tracePt t="272598" x="3829050" y="3822700"/>
          <p14:tracePt t="272609" x="3778250" y="3841750"/>
          <p14:tracePt t="272612" x="3733800" y="3854450"/>
          <p14:tracePt t="272626" x="3721100" y="3860800"/>
          <p14:tracePt t="272629" x="3689350" y="3873500"/>
          <p14:tracePt t="272644" x="3663950" y="3898900"/>
          <p14:tracePt t="272662" x="3657600" y="3917950"/>
          <p14:tracePt t="272677" x="3657600" y="3949700"/>
          <p14:tracePt t="272694" x="3670300" y="3994150"/>
          <p14:tracePt t="272711" x="3714750" y="4089400"/>
          <p14:tracePt t="272727" x="3765550" y="4165600"/>
          <p14:tracePt t="272744" x="3810000" y="4235450"/>
          <p14:tracePt t="272761" x="3854450" y="4286250"/>
          <p14:tracePt t="272778" x="3924300" y="4337050"/>
          <p14:tracePt t="272794" x="3981450" y="4356100"/>
          <p14:tracePt t="272810" x="4044950" y="4368800"/>
          <p14:tracePt t="272826" x="4121150" y="4381500"/>
          <p14:tracePt t="272844" x="4216400" y="4381500"/>
          <p14:tracePt t="272848" x="4279900" y="4381500"/>
          <p14:tracePt t="272863" x="4375150" y="4368800"/>
          <p14:tracePt t="272879" x="4476750" y="4349750"/>
          <p14:tracePt t="272895" x="4546600" y="4330700"/>
          <p14:tracePt t="272911" x="4610100" y="4311650"/>
          <p14:tracePt t="272927" x="4673600" y="4286250"/>
          <p14:tracePt t="272943" x="4718050" y="4260850"/>
          <p14:tracePt t="272960" x="4768850" y="4235450"/>
          <p14:tracePt t="272977" x="4787900" y="4222750"/>
          <p14:tracePt t="272994" x="4800600" y="4203700"/>
          <p14:tracePt t="273009" x="4800600" y="4184650"/>
          <p14:tracePt t="273028" x="4800600" y="4159250"/>
          <p14:tracePt t="273032" x="4794250" y="4152900"/>
          <p14:tracePt t="273043" x="4775200" y="4127500"/>
          <p14:tracePt t="273061" x="4762500" y="4108450"/>
          <p14:tracePt t="273077" x="4737100" y="4089400"/>
          <p14:tracePt t="273094" x="4705350" y="4064000"/>
          <p14:tracePt t="273111" x="4679950" y="4044950"/>
          <p14:tracePt t="273127" x="4673600" y="4044950"/>
          <p14:tracePt t="273161" x="4635500" y="4044950"/>
          <p14:tracePt t="273177" x="4559300" y="4057650"/>
          <p14:tracePt t="273194" x="4457700" y="4076700"/>
          <p14:tracePt t="273211" x="4387850" y="4083050"/>
          <p14:tracePt t="273228" x="4368800" y="4089400"/>
          <p14:tracePt t="273364" x="4368800" y="4095750"/>
          <p14:tracePt t="273377" x="4368800" y="4108450"/>
          <p14:tracePt t="273393" x="4368800" y="4121150"/>
          <p14:tracePt t="273411" x="4375150" y="4121150"/>
          <p14:tracePt t="274066" x="4381500" y="4121150"/>
          <p14:tracePt t="274072" x="4387850" y="4121150"/>
          <p14:tracePt t="274080" x="4406900" y="4121150"/>
          <p14:tracePt t="274094" x="4432300" y="4121150"/>
          <p14:tracePt t="274113" x="4476750" y="4108450"/>
          <p14:tracePt t="274129" x="4483100" y="4108450"/>
          <p14:tracePt t="274284" x="4476750" y="4114800"/>
          <p14:tracePt t="274291" x="4470400" y="4114800"/>
          <p14:tracePt t="274296" x="4445000" y="4121150"/>
          <p14:tracePt t="274313" x="4375150" y="4140200"/>
          <p14:tracePt t="274329" x="4292600" y="4152900"/>
          <p14:tracePt t="274345" x="4248150" y="4171950"/>
          <p14:tracePt t="274363" x="4229100" y="4178300"/>
          <p14:tracePt t="274424" x="4222750" y="4184650"/>
          <p14:tracePt t="274434" x="4216400" y="4191000"/>
          <p14:tracePt t="274447" x="4184650" y="4210050"/>
          <p14:tracePt t="274463" x="4140200" y="4235450"/>
          <p14:tracePt t="274479" x="4108450" y="4260850"/>
          <p14:tracePt t="276187" x="4102100" y="4260850"/>
          <p14:tracePt t="276197" x="4076700" y="4260850"/>
          <p14:tracePt t="276201" x="4044950" y="4254500"/>
          <p14:tracePt t="276213" x="4019550" y="4241800"/>
          <p14:tracePt t="276230" x="3968750" y="4197350"/>
          <p14:tracePt t="276248" x="3911600" y="4159250"/>
          <p14:tracePt t="276264" x="3835400" y="4133850"/>
          <p14:tracePt t="276281" x="3765550" y="4121150"/>
          <p14:tracePt t="276297" x="3733800" y="4121150"/>
          <p14:tracePt t="276396" x="3727450" y="4121150"/>
          <p14:tracePt t="276404" x="3721100" y="4127500"/>
          <p14:tracePt t="276413" x="3708400" y="4140200"/>
          <p14:tracePt t="276430" x="3683000" y="4171950"/>
          <p14:tracePt t="276447" x="3676650" y="4178300"/>
          <p14:tracePt t="276489" x="3670300" y="4184650"/>
          <p14:tracePt t="276514" x="3638550" y="4216400"/>
          <p14:tracePt t="276530" x="3625850" y="4254500"/>
          <p14:tracePt t="276547" x="3606800" y="4305300"/>
          <p14:tracePt t="276564" x="3581400" y="4368800"/>
          <p14:tracePt t="276580" x="3556000" y="4394200"/>
          <p14:tracePt t="276597" x="3543300" y="4400550"/>
          <p14:tracePt t="276630" x="3543300" y="4406900"/>
          <p14:tracePt t="276648" x="3530600" y="4406900"/>
          <p14:tracePt t="276664" x="3505200" y="4419600"/>
          <p14:tracePt t="276680" x="3498850" y="4419600"/>
          <p14:tracePt t="276683" x="3492500" y="4419600"/>
          <p14:tracePt t="276771" x="3492500" y="4425950"/>
          <p14:tracePt t="276780" x="3486150" y="4425950"/>
          <p14:tracePt t="276796" x="3479800" y="4432300"/>
          <p14:tracePt t="276847" x="3473450" y="4432300"/>
          <p14:tracePt t="276864" x="3429000" y="4438650"/>
          <p14:tracePt t="276881" x="3295650" y="4445000"/>
          <p14:tracePt t="276898" x="3225800" y="4451350"/>
          <p14:tracePt t="276902" x="3175000" y="4451350"/>
          <p14:tracePt t="276914" x="3079750" y="4451350"/>
          <p14:tracePt t="276931" x="3016250" y="4432300"/>
          <p14:tracePt t="276947" x="2984500" y="4419600"/>
          <p14:tracePt t="276965" x="2952750" y="4400550"/>
          <p14:tracePt t="276980" x="2927350" y="4394200"/>
          <p14:tracePt t="276997" x="2889250" y="4394200"/>
          <p14:tracePt t="277014" x="2857500" y="4394200"/>
          <p14:tracePt t="277031" x="2819400" y="4394200"/>
          <p14:tracePt t="277048" x="2781300" y="4387850"/>
          <p14:tracePt t="277064" x="2762250" y="4362450"/>
          <p14:tracePt t="277081" x="2755900" y="4330700"/>
          <p14:tracePt t="277098" x="2755900" y="4273550"/>
          <p14:tracePt t="277115" x="2755900" y="4197350"/>
          <p14:tracePt t="277131" x="2762250" y="4171950"/>
          <p14:tracePt t="277148" x="2762250" y="4165600"/>
          <p14:tracePt t="277482" x="2762250" y="4178300"/>
          <p14:tracePt t="277489" x="2755900" y="4191000"/>
          <p14:tracePt t="277498" x="2743200" y="4229100"/>
          <p14:tracePt t="277515" x="2698750" y="4298950"/>
          <p14:tracePt t="277532" x="2628900" y="4368800"/>
          <p14:tracePt t="277548" x="2565400" y="4406900"/>
          <p14:tracePt t="277565" x="2520950" y="4425950"/>
          <p14:tracePt t="277568" x="2514600" y="4432300"/>
          <p14:tracePt t="277580" x="2508250" y="4432300"/>
          <p14:tracePt t="277584" x="2501900" y="4432300"/>
          <p14:tracePt t="277615" x="2501900" y="4438650"/>
          <p14:tracePt t="277665" x="2495550" y="4445000"/>
          <p14:tracePt t="277681" x="2495550" y="4451350"/>
          <p14:tracePt t="277698" x="2495550" y="4457700"/>
          <p14:tracePt t="277748" x="2495550" y="4464050"/>
          <p14:tracePt t="277765" x="2495550" y="4470400"/>
          <p14:tracePt t="277782" x="2495550" y="4495800"/>
          <p14:tracePt t="277798" x="2501900" y="4514850"/>
          <p14:tracePt t="277814" x="2514600" y="4540250"/>
          <p14:tracePt t="277819" x="2520950" y="4546600"/>
          <p14:tracePt t="277830" x="2540000" y="4559300"/>
          <p14:tracePt t="277849" x="2565400" y="4572000"/>
          <p14:tracePt t="277867" x="2584450" y="4572000"/>
          <p14:tracePt t="277883" x="2628900" y="4572000"/>
          <p14:tracePt t="277898" x="2679700" y="4559300"/>
          <p14:tracePt t="277917" x="2736850" y="4546600"/>
          <p14:tracePt t="277931" x="2781300" y="4540250"/>
          <p14:tracePt t="277948" x="2813050" y="4533900"/>
          <p14:tracePt t="277965" x="2857500" y="4533900"/>
          <p14:tracePt t="277981" x="2882900" y="4527550"/>
          <p14:tracePt t="277999" x="2889250" y="4527550"/>
          <p14:tracePt t="278045" x="2889250" y="4521200"/>
          <p14:tracePt t="278053" x="2889250" y="4508500"/>
          <p14:tracePt t="278064" x="2889250" y="4489450"/>
          <p14:tracePt t="278081" x="2889250" y="4470400"/>
          <p14:tracePt t="278098" x="2876550" y="4438650"/>
          <p14:tracePt t="278115" x="2844800" y="4406900"/>
          <p14:tracePt t="278132" x="2800350" y="4387850"/>
          <p14:tracePt t="278150" x="2749550" y="4375150"/>
          <p14:tracePt t="278164" x="2686050" y="4362450"/>
          <p14:tracePt t="278181" x="2654300" y="4356100"/>
          <p14:tracePt t="278198" x="2609850" y="4349750"/>
          <p14:tracePt t="278215" x="2578100" y="4343400"/>
          <p14:tracePt t="278232" x="2571750" y="4343400"/>
          <p14:tracePt t="278248" x="2552700" y="4343400"/>
          <p14:tracePt t="278265" x="2482850" y="4362450"/>
          <p14:tracePt t="278282" x="2432050" y="4375150"/>
          <p14:tracePt t="278299" x="2406650" y="4381500"/>
          <p14:tracePt t="278348" x="2413000" y="4387850"/>
          <p14:tracePt t="278365" x="2444750" y="4394200"/>
          <p14:tracePt t="278382" x="2508250" y="4406900"/>
          <p14:tracePt t="278398" x="2559050" y="4425950"/>
          <p14:tracePt t="278415" x="2597150" y="4445000"/>
          <p14:tracePt t="278432" x="2635250" y="4457700"/>
          <p14:tracePt t="278448" x="2660650" y="4464050"/>
          <p14:tracePt t="278465" x="2686050" y="4470400"/>
          <p14:tracePt t="278482" x="2698750" y="4470400"/>
          <p14:tracePt t="278487" x="2711450" y="4470400"/>
          <p14:tracePt t="278500" x="2717800" y="4470400"/>
          <p14:tracePt t="278516" x="2749550" y="4470400"/>
          <p14:tracePt t="278532" x="2800350" y="4457700"/>
          <p14:tracePt t="278535" x="2813050" y="4451350"/>
          <p14:tracePt t="278549" x="2832100" y="4451350"/>
          <p14:tracePt t="278566" x="2851150" y="4445000"/>
          <p14:tracePt t="278859" x="2844800" y="4457700"/>
          <p14:tracePt t="278867" x="2832100" y="4464050"/>
          <p14:tracePt t="278883" x="2800350" y="4489450"/>
          <p14:tracePt t="278900" x="2787650" y="4508500"/>
          <p14:tracePt t="279221" x="2794000" y="4502150"/>
          <p14:tracePt t="279233" x="2800350" y="4502150"/>
          <p14:tracePt t="279240" x="2800350" y="4495800"/>
          <p14:tracePt t="279249" x="2806700" y="4495800"/>
          <p14:tracePt t="279253" x="2813050" y="4495800"/>
          <p14:tracePt t="279267" x="2819400" y="4489450"/>
          <p14:tracePt t="279283" x="2838450" y="4483100"/>
          <p14:tracePt t="279301" x="2851150" y="4483100"/>
          <p14:tracePt t="279316" x="2857500" y="4476750"/>
          <p14:tracePt t="279693" x="2863850" y="4476750"/>
          <p14:tracePt t="279708" x="2870200" y="4476750"/>
          <p14:tracePt t="279733" x="2876550" y="4476750"/>
          <p14:tracePt t="279741" x="2882900" y="4470400"/>
          <p14:tracePt t="279748" x="2889250" y="4470400"/>
          <p14:tracePt t="279768" x="2921000" y="4470400"/>
          <p14:tracePt t="279783" x="2946400" y="4470400"/>
          <p14:tracePt t="279800" x="2959100" y="4464050"/>
          <p14:tracePt t="279817" x="2971800" y="4464050"/>
          <p14:tracePt t="279834" x="2984500" y="4457700"/>
          <p14:tracePt t="279853" x="3009900" y="4445000"/>
          <p14:tracePt t="279867" x="3035300" y="4432300"/>
          <p14:tracePt t="279871" x="3041650" y="4425950"/>
          <p14:tracePt t="279883" x="3048000" y="4425950"/>
          <p14:tracePt t="279885" x="3054350" y="4419600"/>
          <p14:tracePt t="279899" x="3073400" y="4413250"/>
          <p14:tracePt t="279918" x="3079750" y="4406900"/>
          <p14:tracePt t="279933" x="3086100" y="4400550"/>
          <p14:tracePt t="279950" x="3098800" y="4387850"/>
          <p14:tracePt t="279967" x="3105150" y="4381500"/>
          <p14:tracePt t="279983" x="3117850" y="4362450"/>
          <p14:tracePt t="280000" x="3124200" y="4343400"/>
          <p14:tracePt t="280016" x="3136900" y="4330700"/>
          <p14:tracePt t="280033" x="3143250" y="4324350"/>
          <p14:tracePt t="280171" x="3143250" y="4318000"/>
          <p14:tracePt t="280178" x="3149600" y="4311650"/>
          <p14:tracePt t="280185" x="3149600" y="4305300"/>
          <p14:tracePt t="280200" x="3155950" y="4298950"/>
          <p14:tracePt t="280217" x="3168650" y="4279900"/>
          <p14:tracePt t="280235" x="3168650" y="4273550"/>
          <p14:tracePt t="280397" x="3168650" y="4279900"/>
          <p14:tracePt t="280405" x="3162300" y="4279900"/>
          <p14:tracePt t="280422" x="3155950" y="4279900"/>
          <p14:tracePt t="280433" x="3149600" y="4286250"/>
          <p14:tracePt t="280451" x="3136900" y="4292600"/>
          <p14:tracePt t="280467" x="3130550" y="4292600"/>
          <p14:tracePt t="280547" x="3130550" y="4286250"/>
          <p14:tracePt t="280571" x="3136900" y="4279900"/>
          <p14:tracePt t="280587" x="3143250" y="4273550"/>
          <p14:tracePt t="280601" x="3162300" y="4260850"/>
          <p14:tracePt t="280619" x="3213100" y="4248150"/>
          <p14:tracePt t="280635" x="3302000" y="4241800"/>
          <p14:tracePt t="280650" x="3511550" y="4235450"/>
          <p14:tracePt t="280667" x="3740150" y="4235450"/>
          <p14:tracePt t="280684" x="3987800" y="4248150"/>
          <p14:tracePt t="280699" x="4254500" y="4267200"/>
          <p14:tracePt t="280717" x="4470400" y="4298950"/>
          <p14:tracePt t="280734" x="4622800" y="4337050"/>
          <p14:tracePt t="280751" x="4686300" y="4349750"/>
          <p14:tracePt t="280767" x="4692650" y="4356100"/>
          <p14:tracePt t="280893" x="4699000" y="4356100"/>
          <p14:tracePt t="280909" x="4705350" y="4356100"/>
          <p14:tracePt t="280918" x="4705350" y="4362450"/>
          <p14:tracePt t="280924" x="4705350" y="4368800"/>
          <p14:tracePt t="280934" x="4705350" y="4375150"/>
          <p14:tracePt t="280951" x="4705350" y="4387850"/>
          <p14:tracePt t="280968" x="4705350" y="4413250"/>
          <p14:tracePt t="280984" x="4730750" y="4457700"/>
          <p14:tracePt t="281001" x="4762500" y="4495800"/>
          <p14:tracePt t="281017" x="4775200" y="4533900"/>
          <p14:tracePt t="281037" x="4794250" y="4597400"/>
          <p14:tracePt t="281051" x="4800600" y="4610100"/>
          <p14:tracePt t="281053" x="4800600" y="4629150"/>
          <p14:tracePt t="281067" x="4794250" y="4648200"/>
          <p14:tracePt t="281084" x="4787900" y="4667250"/>
          <p14:tracePt t="281101" x="4781550" y="4679950"/>
          <p14:tracePt t="281117" x="4781550" y="4692650"/>
          <p14:tracePt t="281134" x="4781550" y="4705350"/>
          <p14:tracePt t="281190" x="4781550" y="4699000"/>
          <p14:tracePt t="281201" x="4781550" y="4692650"/>
          <p14:tracePt t="281217" x="4781550" y="4673600"/>
          <p14:tracePt t="281235" x="4781550" y="4660900"/>
          <p14:tracePt t="281251" x="4775200" y="4641850"/>
          <p14:tracePt t="281267" x="4775200" y="4635500"/>
          <p14:tracePt t="281284" x="4768850" y="4635500"/>
          <p14:tracePt t="281287" x="4768850" y="4629150"/>
          <p14:tracePt t="281300" x="4768850" y="4622800"/>
          <p14:tracePt t="281303" x="4768850" y="4616450"/>
          <p14:tracePt t="281317" x="4775200" y="4591050"/>
          <p14:tracePt t="281334" x="4768850" y="4572000"/>
          <p14:tracePt t="281351" x="4711700" y="4546600"/>
          <p14:tracePt t="281368" x="4610100" y="4521200"/>
          <p14:tracePt t="281385" x="4533900" y="4502150"/>
          <p14:tracePt t="281401" x="4489450" y="4489450"/>
          <p14:tracePt t="281418" x="4451350" y="4470400"/>
          <p14:tracePt t="281434" x="4432300" y="4451350"/>
          <p14:tracePt t="281451" x="4425950" y="4438650"/>
          <p14:tracePt t="281468" x="4413250" y="4432300"/>
          <p14:tracePt t="281484" x="4368800" y="4425950"/>
          <p14:tracePt t="281501" x="4286250" y="4419600"/>
          <p14:tracePt t="281518" x="4222750" y="4419600"/>
          <p14:tracePt t="281534" x="4171950" y="4419600"/>
          <p14:tracePt t="281537" x="4165600" y="4419600"/>
          <p14:tracePt t="281550" x="4159250" y="4419600"/>
          <p14:tracePt t="281650" x="4159250" y="4425950"/>
          <p14:tracePt t="281656" x="4159250" y="4432300"/>
          <p14:tracePt t="281667" x="4159250" y="4438650"/>
          <p14:tracePt t="281755" x="4159250" y="4445000"/>
          <p14:tracePt t="281765" x="4159250" y="4451350"/>
          <p14:tracePt t="281772" x="4159250" y="4457700"/>
          <p14:tracePt t="281875" x="4159250" y="4464050"/>
          <p14:tracePt t="281887" x="4159250" y="4470400"/>
          <p14:tracePt t="281902" x="4159250" y="4476750"/>
          <p14:tracePt t="281918" x="4152900" y="4483100"/>
          <p14:tracePt t="282013" x="4146550" y="4483100"/>
          <p14:tracePt t="282021" x="4146550" y="4489450"/>
          <p14:tracePt t="282036" x="4127500" y="4495800"/>
          <p14:tracePt t="282052" x="4127500" y="4502150"/>
          <p14:tracePt t="282069" x="4127500" y="4508500"/>
          <p14:tracePt t="282084" x="4127500" y="4514850"/>
          <p14:tracePt t="282102" x="4133850" y="4514850"/>
          <p14:tracePt t="282119" x="4159250" y="4514850"/>
          <p14:tracePt t="282135" x="4191000" y="4514850"/>
          <p14:tracePt t="282152" x="4203700" y="4514850"/>
          <p14:tracePt t="282192" x="4210050" y="4514850"/>
          <p14:tracePt t="282201" x="4216400" y="4514850"/>
          <p14:tracePt t="282218" x="4229100" y="4514850"/>
          <p14:tracePt t="282235" x="4273550" y="4514850"/>
          <p14:tracePt t="282253" x="4298950" y="4514850"/>
          <p14:tracePt t="282269" x="4330700" y="4508500"/>
          <p14:tracePt t="282286" x="4381500" y="4502150"/>
          <p14:tracePt t="282303" x="4432300" y="4495800"/>
          <p14:tracePt t="282319" x="4514850" y="4483100"/>
          <p14:tracePt t="282335" x="4572000" y="4483100"/>
          <p14:tracePt t="282351" x="4610100" y="4483100"/>
          <p14:tracePt t="282369" x="4629150" y="4476750"/>
          <p14:tracePt t="282386" x="4654550" y="4476750"/>
          <p14:tracePt t="282401" x="4673600" y="4476750"/>
          <p14:tracePt t="282419" x="4711700" y="4476750"/>
          <p14:tracePt t="282424" x="4730750" y="4476750"/>
          <p14:tracePt t="282436" x="4756150" y="4483100"/>
          <p14:tracePt t="282452" x="4832350" y="4489450"/>
          <p14:tracePt t="282470" x="4889500" y="4502150"/>
          <p14:tracePt t="282484" x="4895850" y="4502150"/>
          <p14:tracePt t="282502" x="4902200" y="4502150"/>
          <p14:tracePt t="282518" x="4908550" y="4502150"/>
          <p14:tracePt t="282799" x="4914900" y="4502150"/>
          <p14:tracePt t="282808" x="4927600" y="4502150"/>
          <p14:tracePt t="282819" x="4972050" y="4502150"/>
          <p14:tracePt t="282837" x="5054600" y="4502150"/>
          <p14:tracePt t="282854" x="5124450" y="4502150"/>
          <p14:tracePt t="282869" x="5181600" y="4508500"/>
          <p14:tracePt t="282886" x="5226050" y="4514850"/>
          <p14:tracePt t="282903" x="5251450" y="4514850"/>
          <p14:tracePt t="282920" x="5257800" y="4521200"/>
          <p14:tracePt t="282969" x="5270500" y="4521200"/>
          <p14:tracePt t="282986" x="5314950" y="4521200"/>
          <p14:tracePt t="283002" x="5353050" y="4514850"/>
          <p14:tracePt t="283019" x="5384800" y="4514850"/>
          <p14:tracePt t="283036" x="5391150" y="4514850"/>
          <p14:tracePt t="283053" x="5410200" y="4514850"/>
          <p14:tracePt t="283069" x="5416550" y="4514850"/>
          <p14:tracePt t="283087" x="5435600" y="4514850"/>
          <p14:tracePt t="283105" x="5461000" y="4521200"/>
          <p14:tracePt t="283119" x="5486400" y="4521200"/>
          <p14:tracePt t="283136" x="5499100" y="4527550"/>
          <p14:tracePt t="283212" x="5505450" y="4527550"/>
          <p14:tracePt t="283223" x="5518150" y="4527550"/>
          <p14:tracePt t="283227" x="5530850" y="4527550"/>
          <p14:tracePt t="283236" x="5562600" y="4527550"/>
          <p14:tracePt t="283251" x="5588000" y="4533900"/>
          <p14:tracePt t="283269" x="5613400" y="4533900"/>
          <p14:tracePt t="283286" x="5626100" y="4533900"/>
          <p14:tracePt t="283343" x="5632450" y="4533900"/>
          <p14:tracePt t="283351" x="5638800" y="4533900"/>
          <p14:tracePt t="283370" x="5689600" y="4533900"/>
          <p14:tracePt t="283386" x="5746750" y="4527550"/>
          <p14:tracePt t="283403" x="5822950" y="4514850"/>
          <p14:tracePt t="283407" x="5854700" y="4508500"/>
          <p14:tracePt t="283418" x="5867400" y="4508500"/>
          <p14:tracePt t="283437" x="5949950" y="4508500"/>
          <p14:tracePt t="283453" x="5994400" y="4508500"/>
          <p14:tracePt t="283471" x="6007100" y="4508500"/>
          <p14:tracePt t="283487" x="6026150" y="4508500"/>
          <p14:tracePt t="283503" x="6070600" y="4514850"/>
          <p14:tracePt t="283519" x="6102350" y="4514850"/>
          <p14:tracePt t="283587" x="6115050" y="4514850"/>
          <p14:tracePt t="283603" x="6121400" y="4514850"/>
          <p14:tracePt t="283740" x="6140450" y="4514850"/>
          <p14:tracePt t="283749" x="6153150" y="4514850"/>
          <p14:tracePt t="283757" x="6184900" y="4521200"/>
          <p14:tracePt t="283768" x="6216650" y="4521200"/>
          <p14:tracePt t="283787" x="6292850" y="4521200"/>
          <p14:tracePt t="283804" x="6400800" y="4514850"/>
          <p14:tracePt t="283821" x="6451600" y="4508500"/>
          <p14:tracePt t="283836" x="6496050" y="4495800"/>
          <p14:tracePt t="283853" x="6521450" y="4489450"/>
          <p14:tracePt t="283870" x="6546850" y="4489450"/>
          <p14:tracePt t="283886" x="6559550" y="4489450"/>
          <p14:tracePt t="283983" x="6565900" y="4489450"/>
          <p14:tracePt t="283989" x="6572250" y="4489450"/>
          <p14:tracePt t="284004" x="6578600" y="4489450"/>
          <p14:tracePt t="284020" x="6597650" y="4489450"/>
          <p14:tracePt t="284036" x="6610350" y="4489450"/>
          <p14:tracePt t="284041" x="6623050" y="4489450"/>
          <p14:tracePt t="284053" x="6629400" y="4489450"/>
          <p14:tracePt t="284054" x="6642100" y="4489450"/>
          <p14:tracePt t="284069" x="6654800" y="4489450"/>
          <p14:tracePt t="284087" x="6692900" y="4489450"/>
          <p14:tracePt t="284104" x="6718300" y="4489450"/>
          <p14:tracePt t="284120" x="6737350" y="4483100"/>
          <p14:tracePt t="284136" x="6750050" y="4483100"/>
          <p14:tracePt t="284154" x="6756400" y="4483100"/>
          <p14:tracePt t="284312" x="6762750" y="4483100"/>
          <p14:tracePt t="284322" x="6769100" y="4483100"/>
          <p14:tracePt t="284337" x="6807200" y="4476750"/>
          <p14:tracePt t="284353" x="6902450" y="4483100"/>
          <p14:tracePt t="284370" x="6972300" y="4483100"/>
          <p14:tracePt t="284387" x="7029450" y="4483100"/>
          <p14:tracePt t="284403" x="7099300" y="4470400"/>
          <p14:tracePt t="284420" x="7156450" y="4464050"/>
          <p14:tracePt t="284437" x="7232650" y="4445000"/>
          <p14:tracePt t="284454" x="7334250" y="4432300"/>
          <p14:tracePt t="284471" x="7397750" y="4425950"/>
          <p14:tracePt t="284474" x="7423150" y="4419600"/>
          <p14:tracePt t="284487" x="7480300" y="4406900"/>
          <p14:tracePt t="284506" x="7524750" y="4400550"/>
          <p14:tracePt t="284521" x="7569200" y="4381500"/>
          <p14:tracePt t="284537" x="7613650" y="4362450"/>
          <p14:tracePt t="284555" x="7632700" y="4343400"/>
          <p14:tracePt t="284571" x="7645400" y="4330700"/>
          <p14:tracePt t="284587" x="7645400" y="4324350"/>
          <p14:tracePt t="284682" x="7639050" y="4324350"/>
          <p14:tracePt t="284690" x="7600950" y="4318000"/>
          <p14:tracePt t="284705" x="7562850" y="4318000"/>
          <p14:tracePt t="284721" x="7435850" y="4318000"/>
          <p14:tracePt t="284738" x="7353300" y="4318000"/>
          <p14:tracePt t="284754" x="7289800" y="4318000"/>
          <p14:tracePt t="284771" x="7251700" y="4311650"/>
          <p14:tracePt t="284787" x="7194550" y="4311650"/>
          <p14:tracePt t="284804" x="7105650" y="4311650"/>
          <p14:tracePt t="284820" x="6972300" y="4311650"/>
          <p14:tracePt t="284838" x="6762750" y="4318000"/>
          <p14:tracePt t="284854" x="6572250" y="4318000"/>
          <p14:tracePt t="284870" x="6426200" y="4318000"/>
          <p14:tracePt t="284887" x="6362700" y="4318000"/>
          <p14:tracePt t="284944" x="6369050" y="4324350"/>
          <p14:tracePt t="284955" x="6375400" y="4330700"/>
          <p14:tracePt t="284972" x="6413500" y="4362450"/>
          <p14:tracePt t="284987" x="6451600" y="4381500"/>
          <p14:tracePt t="285004" x="6464300" y="4394200"/>
          <p14:tracePt t="285021" x="6483350" y="4413250"/>
          <p14:tracePt t="285038" x="6508750" y="4432300"/>
          <p14:tracePt t="285044" x="6534150" y="4438650"/>
          <p14:tracePt t="285053" x="6553200" y="4451350"/>
          <p14:tracePt t="285071" x="6591300" y="4476750"/>
          <p14:tracePt t="285073" x="6597650" y="4476750"/>
          <p14:tracePt t="285087" x="6610350" y="4489450"/>
          <p14:tracePt t="285103" x="6629400" y="4502150"/>
          <p14:tracePt t="285121" x="6629400" y="4508500"/>
          <p14:tracePt t="285137" x="6635750" y="4508500"/>
          <p14:tracePt t="285154" x="6642100" y="4508500"/>
          <p14:tracePt t="285477" x="6648450" y="4508500"/>
          <p14:tracePt t="285487" x="6654800" y="4502150"/>
          <p14:tracePt t="285504" x="6661150" y="4495800"/>
          <p14:tracePt t="285522" x="6667500" y="4489450"/>
          <p14:tracePt t="285526" x="6673850" y="4483100"/>
          <p14:tracePt t="285537" x="6680200" y="4483100"/>
          <p14:tracePt t="285542" x="6680200" y="4476750"/>
          <p14:tracePt t="285553" x="6686550" y="4476750"/>
          <p14:tracePt t="285556" x="6692900" y="4470400"/>
          <p14:tracePt t="285898" x="6699250" y="4464050"/>
          <p14:tracePt t="285907" x="6699250" y="4457700"/>
          <p14:tracePt t="285922" x="6705600" y="4451350"/>
          <p14:tracePt t="286449" x="6705600" y="4445000"/>
          <p14:tracePt t="286457" x="6711950" y="4445000"/>
          <p14:tracePt t="286472" x="6718300" y="4438650"/>
          <p14:tracePt t="286490" x="6718300" y="4432300"/>
          <p14:tracePt t="286505" x="6724650" y="4432300"/>
          <p14:tracePt t="286539" x="6731000" y="4425950"/>
          <p14:tracePt t="286556" x="6737350" y="4425950"/>
          <p14:tracePt t="286574" x="6743700" y="4425950"/>
          <p14:tracePt t="286589" x="6756400" y="4425950"/>
          <p14:tracePt t="286606" x="6762750" y="4425950"/>
          <p14:tracePt t="286674" x="6762750" y="4419600"/>
          <p14:tracePt t="286683" x="6769100" y="4419600"/>
          <p14:tracePt t="286687" x="6775450" y="4419600"/>
          <p14:tracePt t="287948" x="6775450" y="4413250"/>
          <p14:tracePt t="287956" x="6775450" y="4406900"/>
          <p14:tracePt t="287963" x="6775450" y="4400550"/>
          <p14:tracePt t="287972" x="6775450" y="4394200"/>
          <p14:tracePt t="289349" x="6781800" y="4400550"/>
          <p14:tracePt t="289359" x="6788150" y="4413250"/>
          <p14:tracePt t="289374" x="6819900" y="4464050"/>
          <p14:tracePt t="289392" x="6832600" y="4483100"/>
          <p14:tracePt t="289408" x="6877050" y="4495800"/>
          <p14:tracePt t="289412" x="6940550" y="4502150"/>
          <p14:tracePt t="289424" x="7035800" y="4514850"/>
          <p14:tracePt t="289443" x="7251700" y="4514850"/>
          <p14:tracePt t="289458" x="7473950" y="4508500"/>
          <p14:tracePt t="289475" x="7867650" y="4489450"/>
          <p14:tracePt t="289492" x="8096250" y="4483100"/>
          <p14:tracePt t="289507" x="8172450" y="4483100"/>
          <p14:tracePt t="289510" x="8274050" y="4483100"/>
          <p14:tracePt t="289526" x="8394700" y="4476750"/>
          <p14:tracePt t="289541" x="8458200" y="4476750"/>
          <p14:tracePt t="289558" x="8502650" y="4476750"/>
          <p14:tracePt t="289575" x="8528050" y="4476750"/>
          <p14:tracePt t="289680" x="8534400" y="4476750"/>
          <p14:tracePt t="289687" x="8540750" y="4476750"/>
          <p14:tracePt t="289708" x="8566150" y="4476750"/>
          <p14:tracePt t="289725" x="8616950" y="4483100"/>
          <p14:tracePt t="289741" x="8623300" y="4483100"/>
          <p14:tracePt t="289775" x="8623300" y="4470400"/>
          <p14:tracePt t="289791" x="8623300" y="4445000"/>
          <p14:tracePt t="289808" x="8610600" y="4413250"/>
          <p14:tracePt t="289825" x="8591550" y="4375150"/>
          <p14:tracePt t="289829" x="8572500" y="4362450"/>
          <p14:tracePt t="289843" x="8540750" y="4343400"/>
          <p14:tracePt t="289857" x="8528050" y="4343400"/>
          <p14:tracePt t="289875" x="8496300" y="4337050"/>
          <p14:tracePt t="289891" x="8451850" y="4330700"/>
          <p14:tracePt t="289909" x="8382000" y="4324350"/>
          <p14:tracePt t="289925" x="8286750" y="4318000"/>
          <p14:tracePt t="289941" x="8223250" y="4318000"/>
          <p14:tracePt t="289958" x="8147050" y="4318000"/>
          <p14:tracePt t="289975" x="8096250" y="4318000"/>
          <p14:tracePt t="289980" x="8064500" y="4318000"/>
          <p14:tracePt t="289991" x="8058150" y="4318000"/>
          <p14:tracePt t="290009" x="8039100" y="4324350"/>
          <p14:tracePt t="290025" x="8013700" y="4349750"/>
          <p14:tracePt t="290028" x="7994650" y="4362450"/>
          <p14:tracePt t="290041" x="7981950" y="4375150"/>
          <p14:tracePt t="290043" x="7956550" y="4387850"/>
          <p14:tracePt t="290059" x="7943850" y="4400550"/>
          <p14:tracePt t="290075" x="7931150" y="4419600"/>
          <p14:tracePt t="290092" x="7918450" y="4432300"/>
          <p14:tracePt t="290142" x="7924800" y="4445000"/>
          <p14:tracePt t="290159" x="7994650" y="4483100"/>
          <p14:tracePt t="290175" x="8089900" y="4514850"/>
          <p14:tracePt t="290192" x="8223250" y="4540250"/>
          <p14:tracePt t="290208" x="8432800" y="4565650"/>
          <p14:tracePt t="290225" x="8616950" y="4578350"/>
          <p14:tracePt t="290242" x="8820150" y="4578350"/>
          <p14:tracePt t="290246" x="8858250" y="4572000"/>
          <p14:tracePt t="290258" x="8921750" y="4565650"/>
          <p14:tracePt t="290275" x="9029700" y="4552950"/>
          <p14:tracePt t="290292" x="9080500" y="4552950"/>
          <p14:tracePt t="290309" x="9144000" y="4552950"/>
          <p14:tracePt t="290325" x="9188450" y="4552950"/>
          <p14:tracePt t="290342" x="9264650" y="4552950"/>
          <p14:tracePt t="290358" x="9347200" y="4559300"/>
          <p14:tracePt t="290376" x="9410700" y="4565650"/>
          <p14:tracePt t="290392" x="9455150" y="4565650"/>
          <p14:tracePt t="290409" x="9493250" y="4565650"/>
          <p14:tracePt t="290425" x="9537700" y="4572000"/>
          <p14:tracePt t="290442" x="9569450" y="4572000"/>
          <p14:tracePt t="290459" x="9594850" y="4578350"/>
          <p14:tracePt t="290476" x="9613900" y="4578350"/>
          <p14:tracePt t="290492" x="9639300" y="4578350"/>
          <p14:tracePt t="290509" x="9683750" y="4578350"/>
          <p14:tracePt t="290525" x="9709150" y="4578350"/>
          <p14:tracePt t="290542" x="9721850" y="4578350"/>
          <p14:tracePt t="290575" x="9734550" y="4578350"/>
          <p14:tracePt t="290592" x="9747250" y="4578350"/>
          <p14:tracePt t="290596" x="9766300" y="4578350"/>
          <p14:tracePt t="290609" x="9779000" y="4578350"/>
          <p14:tracePt t="290625" x="9842500" y="4578350"/>
          <p14:tracePt t="290642" x="9906000" y="4572000"/>
          <p14:tracePt t="290659" x="9982200" y="4559300"/>
          <p14:tracePt t="290675" x="10033000" y="4552950"/>
          <p14:tracePt t="290694" x="10077450" y="4540250"/>
          <p14:tracePt t="290709" x="10109200" y="4521200"/>
          <p14:tracePt t="290725" x="10153650" y="4502150"/>
          <p14:tracePt t="290742" x="10217150" y="4483100"/>
          <p14:tracePt t="290761" x="10267950" y="4457700"/>
          <p14:tracePt t="290775" x="10299700" y="4438650"/>
          <p14:tracePt t="290792" x="10312400" y="4425950"/>
          <p14:tracePt t="290811" x="10325100" y="4406900"/>
          <p14:tracePt t="290826" x="10325100" y="4394200"/>
          <p14:tracePt t="290842" x="10331450" y="4387850"/>
          <p14:tracePt t="290859" x="10331450" y="4375150"/>
          <p14:tracePt t="290875" x="10331450" y="4362450"/>
          <p14:tracePt t="290893" x="10325100" y="4337050"/>
          <p14:tracePt t="290910" x="10299700" y="4311650"/>
          <p14:tracePt t="290926" x="10280650" y="4298950"/>
          <p14:tracePt t="290942" x="10248900" y="4286250"/>
          <p14:tracePt t="290959" x="10204450" y="4279900"/>
          <p14:tracePt t="290976" x="10134600" y="4279900"/>
          <p14:tracePt t="290992" x="10058400" y="4273550"/>
          <p14:tracePt t="290997" x="10033000" y="4273550"/>
          <p14:tracePt t="291009" x="9994900" y="4273550"/>
          <p14:tracePt t="291026" x="9886950" y="4273550"/>
          <p14:tracePt t="291044" x="9810750" y="4273550"/>
          <p14:tracePt t="291061" x="9734550" y="4279900"/>
          <p14:tracePt t="291064" x="9709150" y="4279900"/>
          <p14:tracePt t="291075" x="9677400" y="4286250"/>
          <p14:tracePt t="291093" x="9632950" y="4286250"/>
          <p14:tracePt t="291111" x="9594850" y="4286250"/>
          <p14:tracePt t="291129" x="9582150" y="4286250"/>
          <p14:tracePt t="291145" x="9569450" y="4298950"/>
          <p14:tracePt t="291159" x="9563100" y="4318000"/>
          <p14:tracePt t="291176" x="9556750" y="4394200"/>
          <p14:tracePt t="291194" x="9556750" y="4432300"/>
          <p14:tracePt t="291212" x="9556750" y="4470400"/>
          <p14:tracePt t="291229" x="9563100" y="4502150"/>
          <p14:tracePt t="291245" x="9569450" y="4514850"/>
          <p14:tracePt t="291262" x="9582150" y="4540250"/>
          <p14:tracePt t="291278" x="9594850" y="4559300"/>
          <p14:tracePt t="291292" x="9620250" y="4591050"/>
          <p14:tracePt t="291311" x="9671050" y="4629150"/>
          <p14:tracePt t="291326" x="9734550" y="4679950"/>
          <p14:tracePt t="291344" x="9810750" y="4711700"/>
          <p14:tracePt t="291360" x="9912350" y="4737100"/>
          <p14:tracePt t="291378" x="10033000" y="4743450"/>
          <p14:tracePt t="291393" x="10064750" y="4743450"/>
          <p14:tracePt t="291397" x="10096500" y="4737100"/>
          <p14:tracePt t="291409" x="10140950" y="4730750"/>
          <p14:tracePt t="291426" x="10179050" y="4718050"/>
          <p14:tracePt t="291443" x="10210800" y="4711700"/>
          <p14:tracePt t="291461" x="10242550" y="4705350"/>
          <p14:tracePt t="291478" x="10280650" y="4705350"/>
          <p14:tracePt t="291482" x="10299700" y="4705350"/>
          <p14:tracePt t="291494" x="10325100" y="4705350"/>
          <p14:tracePt t="291510" x="10356850" y="4699000"/>
          <p14:tracePt t="291528" x="10388600" y="4679950"/>
          <p14:tracePt t="291545" x="10420350" y="4648200"/>
          <p14:tracePt t="291563" x="10445750" y="4635500"/>
          <p14:tracePt t="291579" x="10458450" y="4622800"/>
          <p14:tracePt t="291593" x="10464800" y="4616450"/>
          <p14:tracePt t="291610" x="10471150" y="4603750"/>
          <p14:tracePt t="291627" x="10471150" y="4591050"/>
          <p14:tracePt t="291643" x="10464800" y="4552950"/>
          <p14:tracePt t="291660" x="10452100" y="4533900"/>
          <p14:tracePt t="291676" x="10439400" y="4527550"/>
          <p14:tracePt t="291695" x="10414000" y="4508500"/>
          <p14:tracePt t="291710" x="10388600" y="4483100"/>
          <p14:tracePt t="291728" x="10363200" y="4470400"/>
          <p14:tracePt t="291743" x="10325100" y="4457700"/>
          <p14:tracePt t="291759" x="10287000" y="4457700"/>
          <p14:tracePt t="291779" x="10267950" y="4451350"/>
          <p14:tracePt t="291796" x="10248900" y="4445000"/>
          <p14:tracePt t="291813" x="10223500" y="4438650"/>
          <p14:tracePt t="291829" x="10179050" y="4425950"/>
          <p14:tracePt t="291846" x="10128250" y="4406900"/>
          <p14:tracePt t="291860" x="10077450" y="4381500"/>
          <p14:tracePt t="291876" x="10013950" y="4356100"/>
          <p14:tracePt t="291895" x="9969500" y="4343400"/>
          <p14:tracePt t="291909" x="9950450" y="4337050"/>
          <p14:tracePt t="291909" x="9937750" y="4330700"/>
          <p14:tracePt t="291928" x="9925050" y="4330700"/>
          <p14:tracePt t="291946" x="9906000" y="4324350"/>
          <p14:tracePt t="291963" x="9893300" y="4324350"/>
          <p14:tracePt t="291976" x="9861550" y="4324350"/>
          <p14:tracePt t="291995" x="9836150" y="4324350"/>
          <p14:tracePt t="292012" x="9804400" y="4324350"/>
          <p14:tracePt t="292015" x="9791700" y="4324350"/>
          <p14:tracePt t="292026" x="9772650" y="4330700"/>
          <p14:tracePt t="292045" x="9753600" y="4337050"/>
          <p14:tracePt t="292077" x="9740900" y="4349750"/>
          <p14:tracePt t="292094" x="9740900" y="4362450"/>
          <p14:tracePt t="292110" x="9740900" y="4394200"/>
          <p14:tracePt t="292128" x="9740900" y="4419600"/>
          <p14:tracePt t="292143" x="9747250" y="4438650"/>
          <p14:tracePt t="292160" x="9766300" y="4464050"/>
          <p14:tracePt t="292176" x="9804400" y="4508500"/>
          <p14:tracePt t="292193" x="9829800" y="4527550"/>
          <p14:tracePt t="292210" x="9861550" y="4546600"/>
          <p14:tracePt t="292226" x="9912350" y="4559300"/>
          <p14:tracePt t="292244" x="9969500" y="4578350"/>
          <p14:tracePt t="292260" x="10052050" y="4584700"/>
          <p14:tracePt t="292277" x="10096500" y="4584700"/>
          <p14:tracePt t="292294" x="10172700" y="4578350"/>
          <p14:tracePt t="292310" x="10236200" y="4559300"/>
          <p14:tracePt t="292329" x="10344150" y="4514850"/>
          <p14:tracePt t="292345" x="10394950" y="4483100"/>
          <p14:tracePt t="292361" x="10433050" y="4451350"/>
          <p14:tracePt t="292377" x="10458450" y="4413250"/>
          <p14:tracePt t="292394" x="10464800" y="4381500"/>
          <p14:tracePt t="292410" x="10464800" y="4356100"/>
          <p14:tracePt t="292426" x="10458450" y="4343400"/>
          <p14:tracePt t="292443" x="10433050" y="4324350"/>
          <p14:tracePt t="292460" x="10388600" y="4311650"/>
          <p14:tracePt t="292477" x="10318750" y="4292600"/>
          <p14:tracePt t="292494" x="10229850" y="4273550"/>
          <p14:tracePt t="292510" x="10121900" y="4254500"/>
          <p14:tracePt t="292527" x="10039350" y="4241800"/>
          <p14:tracePt t="292544" x="9950450" y="4235450"/>
          <p14:tracePt t="292561" x="9861550" y="4241800"/>
          <p14:tracePt t="292577" x="9836150" y="4254500"/>
          <p14:tracePt t="292580" x="9829800" y="4260850"/>
          <p14:tracePt t="292593" x="9779000" y="4273550"/>
          <p14:tracePt t="292610" x="9728200" y="4292600"/>
          <p14:tracePt t="292627" x="9683750" y="4318000"/>
          <p14:tracePt t="292644" x="9652000" y="4337050"/>
          <p14:tracePt t="292659" x="9626600" y="4368800"/>
          <p14:tracePt t="292677" x="9613900" y="4400550"/>
          <p14:tracePt t="292694" x="9613900" y="4432300"/>
          <p14:tracePt t="292711" x="9639300" y="4470400"/>
          <p14:tracePt t="292727" x="9671050" y="4508500"/>
          <p14:tracePt t="292744" x="9728200" y="4546600"/>
          <p14:tracePt t="292760" x="9804400" y="4591050"/>
          <p14:tracePt t="292777" x="9880600" y="4616450"/>
          <p14:tracePt t="292794" x="10013950" y="4641850"/>
          <p14:tracePt t="292797" x="10083800" y="4641850"/>
          <p14:tracePt t="292809" x="10121900" y="4641850"/>
          <p14:tracePt t="292828" x="10274300" y="4622800"/>
          <p14:tracePt t="292844" x="10337800" y="4591050"/>
          <p14:tracePt t="292860" x="10369550" y="4552950"/>
          <p14:tracePt t="292877" x="10375900" y="4533900"/>
          <p14:tracePt t="292893" x="10375900" y="4521200"/>
          <p14:tracePt t="292910" x="10375900" y="4514850"/>
          <p14:tracePt t="292944" x="10375900" y="4508500"/>
          <p14:tracePt t="293000" x="10369550" y="4508500"/>
          <p14:tracePt t="293011" x="10363200" y="4508500"/>
          <p14:tracePt t="293028" x="10344150" y="4508500"/>
          <p14:tracePt t="293044" x="10318750" y="4508500"/>
          <p14:tracePt t="293048" x="10312400" y="4508500"/>
          <p14:tracePt t="293060" x="10306050" y="4508500"/>
          <p14:tracePt t="293062" x="10299700" y="4508500"/>
          <p14:tracePt t="293077" x="10287000" y="4508500"/>
          <p14:tracePt t="293094" x="10274300" y="4514850"/>
          <p14:tracePt t="293111" x="10261600" y="4514850"/>
          <p14:tracePt t="293128" x="10255250" y="4521200"/>
          <p14:tracePt t="293144" x="10242550" y="4521200"/>
          <p14:tracePt t="293161" x="10229850" y="4527550"/>
          <p14:tracePt t="293177" x="10210800" y="4527550"/>
          <p14:tracePt t="293214" x="10210800" y="4533900"/>
          <p14:tracePt t="293228" x="10204450" y="4533900"/>
          <p14:tracePt t="293298" x="10204450" y="4540250"/>
          <p14:tracePt t="293311" x="10198100" y="4540250"/>
          <p14:tracePt t="293365" x="10191750" y="4540250"/>
          <p14:tracePt t="293377" x="10185400" y="4540250"/>
          <p14:tracePt t="293396" x="10172700" y="4546600"/>
          <p14:tracePt t="293971" x="10160000" y="4546600"/>
          <p14:tracePt t="293979" x="10153650" y="4546600"/>
          <p14:tracePt t="293995" x="10121900" y="4546600"/>
          <p14:tracePt t="294012" x="10083800" y="4540250"/>
          <p14:tracePt t="294028" x="10045700" y="4540250"/>
          <p14:tracePt t="294045" x="10007600" y="4533900"/>
          <p14:tracePt t="294063" x="9975850" y="4533900"/>
          <p14:tracePt t="294079" x="9931400" y="4527550"/>
          <p14:tracePt t="294082" x="9912350" y="4521200"/>
          <p14:tracePt t="294095" x="9874250" y="4514850"/>
          <p14:tracePt t="294113" x="9842500" y="4502150"/>
          <p14:tracePt t="294128" x="9817100" y="4489450"/>
          <p14:tracePt t="294145" x="9798050" y="4470400"/>
          <p14:tracePt t="294163" x="9785350" y="4457700"/>
          <p14:tracePt t="294241" x="9785350" y="4451350"/>
          <p14:tracePt t="294262" x="9779000" y="4445000"/>
          <p14:tracePt t="294278" x="9779000" y="4438650"/>
          <p14:tracePt t="294295" x="9772650" y="4432300"/>
          <p14:tracePt t="294312" x="9753600" y="4432300"/>
          <p14:tracePt t="294329" x="9728200" y="4432300"/>
          <p14:tracePt t="294345" x="9715500" y="4438650"/>
          <p14:tracePt t="294363" x="9709150" y="4438650"/>
          <p14:tracePt t="294565" x="9715500" y="4438650"/>
          <p14:tracePt t="294574" x="9721850" y="4445000"/>
          <p14:tracePt t="294579" x="9740900" y="4451350"/>
          <p14:tracePt t="294597" x="9798050" y="4483100"/>
          <p14:tracePt t="294613" x="9861550" y="4521200"/>
          <p14:tracePt t="294629" x="9950450" y="4572000"/>
          <p14:tracePt t="294646" x="10001250" y="4597400"/>
          <p14:tracePt t="294662" x="10020300" y="4610100"/>
          <p14:tracePt t="294744" x="10020300" y="4603750"/>
          <p14:tracePt t="294754" x="10020300" y="4597400"/>
          <p14:tracePt t="294761" x="10013950" y="4591050"/>
          <p14:tracePt t="294779" x="10001250" y="4572000"/>
          <p14:tracePt t="294796" x="9963150" y="4533900"/>
          <p14:tracePt t="294813" x="9925050" y="4489450"/>
          <p14:tracePt t="294829" x="9925050" y="4483100"/>
          <p14:tracePt t="296323" x="9912350" y="4476750"/>
          <p14:tracePt t="296331" x="9899650" y="4476750"/>
          <p14:tracePt t="296347" x="9842500" y="4438650"/>
          <p14:tracePt t="296364" x="9798050" y="4419600"/>
          <p14:tracePt t="296381" x="9791700" y="4419600"/>
          <p14:tracePt t="296397" x="9791700" y="4413250"/>
          <p14:tracePt t="296414" x="9804400" y="4413250"/>
          <p14:tracePt t="296431" x="9855200" y="4406900"/>
          <p14:tracePt t="296447" x="9937750" y="4400550"/>
          <p14:tracePt t="296452" x="9994900" y="4400550"/>
          <p14:tracePt t="296462" x="10052050" y="4400550"/>
          <p14:tracePt t="296480" x="10115550" y="4400550"/>
          <p14:tracePt t="296484" x="10134600" y="4400550"/>
          <p14:tracePt t="296497" x="10153650" y="4387850"/>
          <p14:tracePt t="296515" x="10198100" y="4356100"/>
          <p14:tracePt t="296530" x="10236200" y="4324350"/>
          <p14:tracePt t="296547" x="10242550" y="4305300"/>
          <p14:tracePt t="296565" x="10236200" y="4279900"/>
          <p14:tracePt t="296581" x="10210800" y="4241800"/>
          <p14:tracePt t="296598" x="10179050" y="4210050"/>
          <p14:tracePt t="296615" x="10147300" y="4165600"/>
          <p14:tracePt t="296619" x="10134600" y="4152900"/>
          <p14:tracePt t="296629" x="10121900" y="4140200"/>
          <p14:tracePt t="296647" x="10102850" y="4114800"/>
          <p14:tracePt t="296664" x="10077450" y="4102100"/>
          <p14:tracePt t="296680" x="10007600" y="4089400"/>
          <p14:tracePt t="296685" x="9956800" y="4083050"/>
          <p14:tracePt t="296696" x="9880600" y="4083050"/>
          <p14:tracePt t="296714" x="9759950" y="4083050"/>
          <p14:tracePt t="296731" x="9645650" y="4083050"/>
          <p14:tracePt t="296734" x="9594850" y="4083050"/>
          <p14:tracePt t="296746" x="9550400" y="4076700"/>
          <p14:tracePt t="296747" x="9518650" y="4076700"/>
          <p14:tracePt t="296764" x="9467850" y="4070350"/>
          <p14:tracePt t="296782" x="9455150" y="4070350"/>
          <p14:tracePt t="296814" x="9429750" y="4095750"/>
          <p14:tracePt t="296831" x="9353550" y="4159250"/>
          <p14:tracePt t="296847" x="9251950" y="4222750"/>
          <p14:tracePt t="296864" x="9144000" y="4292600"/>
          <p14:tracePt t="296880" x="9093200" y="4349750"/>
          <p14:tracePt t="296898" x="9086850" y="4394200"/>
          <p14:tracePt t="296914" x="9118600" y="4445000"/>
          <p14:tracePt t="296931" x="9182100" y="4483100"/>
          <p14:tracePt t="296933" x="9213850" y="4489450"/>
          <p14:tracePt t="296947" x="9315450" y="4514850"/>
          <p14:tracePt t="296964" x="9429750" y="4533900"/>
          <p14:tracePt t="296982" x="9569450" y="4559300"/>
          <p14:tracePt t="296998" x="9683750" y="4578350"/>
          <p14:tracePt t="297013" x="9829800" y="4578350"/>
          <p14:tracePt t="297031" x="10007600" y="4572000"/>
          <p14:tracePt t="297048" x="10217150" y="4521200"/>
          <p14:tracePt t="297064" x="10382250" y="4476750"/>
          <p14:tracePt t="297081" x="10477500" y="4438650"/>
          <p14:tracePt t="297098" x="10483850" y="4432300"/>
          <p14:tracePt t="297114" x="10477500" y="4432300"/>
          <p14:tracePt t="297131" x="10452100" y="4438650"/>
          <p14:tracePt t="297134" x="10426700" y="4445000"/>
          <p14:tracePt t="297146" x="10401300" y="4457700"/>
          <p14:tracePt t="297164" x="10350500" y="4464050"/>
          <p14:tracePt t="297181" x="10337800" y="4464050"/>
          <p14:tracePt t="297217" x="10331450" y="4464050"/>
          <p14:tracePt t="297247" x="10312400" y="4476750"/>
          <p14:tracePt t="297264" x="10261600" y="4508500"/>
          <p14:tracePt t="297281" x="10198100" y="4540250"/>
          <p14:tracePt t="297297" x="10172700" y="4559300"/>
          <p14:tracePt t="297314" x="10166350" y="4565650"/>
          <p14:tracePt t="297331" x="10166350" y="4572000"/>
          <p14:tracePt t="297425" x="10166350" y="4565650"/>
          <p14:tracePt t="297434" x="10166350" y="4559300"/>
          <p14:tracePt t="297448" x="10153650" y="4540250"/>
          <p14:tracePt t="297465" x="10153650" y="4533900"/>
          <p14:tracePt t="298772" x="10147300" y="4527550"/>
          <p14:tracePt t="298781" x="10128250" y="4508500"/>
          <p14:tracePt t="298799" x="10071100" y="4476750"/>
          <p14:tracePt t="298816" x="10013950" y="4457700"/>
          <p14:tracePt t="298833" x="9994900" y="4451350"/>
          <p14:tracePt t="298948" x="9994900" y="4445000"/>
          <p14:tracePt t="298958" x="9988550" y="4438650"/>
          <p14:tracePt t="298966" x="9988550" y="4432300"/>
          <p14:tracePt t="298983" x="9988550" y="4425950"/>
          <p14:tracePt t="298999" x="9988550" y="4419600"/>
          <p14:tracePt t="299022" x="9988550" y="4413250"/>
          <p14:tracePt t="299036" x="9982200" y="4406900"/>
          <p14:tracePt t="299049" x="9975850" y="4400550"/>
          <p14:tracePt t="299066" x="9944100" y="4387850"/>
          <p14:tracePt t="299083" x="9931400" y="4381500"/>
          <p14:tracePt t="299087" x="9925050" y="4381500"/>
          <p14:tracePt t="299099" x="9918700" y="4381500"/>
          <p14:tracePt t="299126" x="9912350" y="4381500"/>
          <p14:tracePt t="299135" x="9912350" y="4387850"/>
          <p14:tracePt t="299149" x="9893300" y="4406900"/>
          <p14:tracePt t="299167" x="9893300" y="4438650"/>
          <p14:tracePt t="299183" x="9918700" y="4470400"/>
          <p14:tracePt t="299200" x="10026650" y="4495800"/>
          <p14:tracePt t="299216" x="10217150" y="4502150"/>
          <p14:tracePt t="299235" x="10439400" y="4502150"/>
          <p14:tracePt t="299249" x="10604500" y="4495800"/>
          <p14:tracePt t="299266" x="10642600" y="4489450"/>
          <p14:tracePt t="299282" x="10629900" y="4476750"/>
          <p14:tracePt t="299299" x="10585450" y="4476750"/>
          <p14:tracePt t="299316" x="10521950" y="4489450"/>
          <p14:tracePt t="299319" x="10483850" y="4495800"/>
          <p14:tracePt t="299331" x="10433050" y="4514850"/>
          <p14:tracePt t="299349" x="10299700" y="4540250"/>
          <p14:tracePt t="299367" x="10236200" y="4559300"/>
          <p14:tracePt t="299383" x="10198100" y="4565650"/>
          <p14:tracePt t="299399" x="10179050" y="4572000"/>
          <p14:tracePt t="299417" x="10147300" y="4578350"/>
          <p14:tracePt t="299433" x="10096500" y="4591050"/>
          <p14:tracePt t="299450" x="10026650" y="4610100"/>
          <p14:tracePt t="299466" x="9975850" y="4629150"/>
          <p14:tracePt t="299483" x="9944100" y="4654550"/>
          <p14:tracePt t="299500" x="9925050" y="4692650"/>
          <p14:tracePt t="299517" x="9918700" y="4730750"/>
          <p14:tracePt t="299533" x="9918700" y="4768850"/>
          <p14:tracePt t="299549" x="9912350" y="4806950"/>
          <p14:tracePt t="299567" x="9861550" y="4857750"/>
          <p14:tracePt t="299583" x="9759950" y="4902200"/>
          <p14:tracePt t="299600" x="9632950" y="4933950"/>
          <p14:tracePt t="299616" x="9391650" y="4953000"/>
          <p14:tracePt t="299633" x="9124950" y="4953000"/>
          <p14:tracePt t="299650" x="8909050" y="4933950"/>
          <p14:tracePt t="299666" x="8661400" y="4876800"/>
          <p14:tracePt t="299671" x="8572500" y="4845050"/>
          <p14:tracePt t="299683" x="8483600" y="4819650"/>
          <p14:tracePt t="299700" x="8286750" y="4749800"/>
          <p14:tracePt t="299717" x="7994650" y="4660900"/>
          <p14:tracePt t="299733" x="7689850" y="4584700"/>
          <p14:tracePt t="299750" x="7346950" y="4514850"/>
          <p14:tracePt t="299767" x="7054850" y="4483100"/>
          <p14:tracePt t="299783" x="7010400" y="4483100"/>
          <p14:tracePt t="299799" x="7004050" y="4483100"/>
          <p14:tracePt t="299816" x="7010400" y="4483100"/>
          <p14:tracePt t="299834" x="7029450" y="4464050"/>
          <p14:tracePt t="299850" x="7035800" y="4457700"/>
          <p14:tracePt t="299883" x="7035800" y="4451350"/>
          <p14:tracePt t="299900" x="7054850" y="4438650"/>
          <p14:tracePt t="299916" x="7067550" y="4432300"/>
          <p14:tracePt t="299933" x="7073900" y="4432300"/>
          <p14:tracePt t="299993" x="7067550" y="4432300"/>
          <p14:tracePt t="299999" x="7054850" y="4425950"/>
          <p14:tracePt t="300016" x="6959600" y="4394200"/>
          <p14:tracePt t="300033" x="6800850" y="4362450"/>
          <p14:tracePt t="300050" x="6616700" y="4356100"/>
          <p14:tracePt t="300067" x="6426200" y="4356100"/>
          <p14:tracePt t="300083" x="6286500" y="4368800"/>
          <p14:tracePt t="300101" x="6203950" y="4375150"/>
          <p14:tracePt t="300105" x="6153150" y="4375150"/>
          <p14:tracePt t="300117" x="6121400" y="4375150"/>
          <p14:tracePt t="300133" x="6013450" y="4381500"/>
          <p14:tracePt t="300150" x="5880100" y="4387850"/>
          <p14:tracePt t="300154" x="5822950" y="4387850"/>
          <p14:tracePt t="300167" x="5753100" y="4387850"/>
          <p14:tracePt t="300169" x="5683250" y="4387850"/>
          <p14:tracePt t="300183" x="5505450" y="4387850"/>
          <p14:tracePt t="300200" x="5289550" y="4387850"/>
          <p14:tracePt t="300216" x="5048250" y="4387850"/>
          <p14:tracePt t="300234" x="4794250" y="4425950"/>
          <p14:tracePt t="300250" x="4578350" y="4464050"/>
          <p14:tracePt t="300267" x="4425950" y="4464050"/>
          <p14:tracePt t="300283" x="4375150" y="4464050"/>
          <p14:tracePt t="300304" x="4324350" y="4464050"/>
          <p14:tracePt t="300317" x="4260850" y="4464050"/>
          <p14:tracePt t="300333" x="4114800" y="4470400"/>
          <p14:tracePt t="300350" x="3937000" y="4483100"/>
          <p14:tracePt t="300367" x="3746500" y="4495800"/>
          <p14:tracePt t="300370" x="3625850" y="4514850"/>
          <p14:tracePt t="300383" x="3549650" y="4527550"/>
          <p14:tracePt t="300385" x="3479800" y="4533900"/>
          <p14:tracePt t="300401" x="3441700" y="4540250"/>
          <p14:tracePt t="300417" x="3435350" y="4540250"/>
          <p14:tracePt t="300435" x="3441700" y="4527550"/>
          <p14:tracePt t="300451" x="3492500" y="4495800"/>
          <p14:tracePt t="300467" x="3536950" y="4483100"/>
          <p14:tracePt t="300546" x="3543300" y="4483100"/>
          <p14:tracePt t="300553" x="3549650" y="4483100"/>
          <p14:tracePt t="300568" x="3632200" y="4483100"/>
          <p14:tracePt t="300584" x="3790950" y="4476750"/>
          <p14:tracePt t="300601" x="4006850" y="4476750"/>
          <p14:tracePt t="300606" x="4146550" y="4470400"/>
          <p14:tracePt t="300616" x="4318000" y="4470400"/>
          <p14:tracePt t="300635" x="4629150" y="4457700"/>
          <p14:tracePt t="300651" x="5022850" y="4451350"/>
          <p14:tracePt t="300668" x="5511800" y="4464050"/>
          <p14:tracePt t="300684" x="5905500" y="4495800"/>
          <p14:tracePt t="300701" x="6318250" y="4527550"/>
          <p14:tracePt t="300717" x="6661150" y="4546600"/>
          <p14:tracePt t="300734" x="6997700" y="4565650"/>
          <p14:tracePt t="300739" x="7112000" y="4578350"/>
          <p14:tracePt t="300749" x="7283450" y="4591050"/>
          <p14:tracePt t="300754" x="7391400" y="4603750"/>
          <p14:tracePt t="300767" x="7569200" y="4629150"/>
          <p14:tracePt t="300768" x="7689850" y="4648200"/>
          <p14:tracePt t="300784" x="7969250" y="4699000"/>
          <p14:tracePt t="300803" x="8191500" y="4743450"/>
          <p14:tracePt t="300817" x="8388350" y="4775200"/>
          <p14:tracePt t="300834" x="8439150" y="4775200"/>
          <p14:tracePt t="300903" x="8445500" y="4775200"/>
          <p14:tracePt t="300917" x="8470900" y="4768850"/>
          <p14:tracePt t="300934" x="8528050" y="4749800"/>
          <p14:tracePt t="300952" x="8559800" y="4737100"/>
          <p14:tracePt t="300968" x="8585200" y="4730750"/>
          <p14:tracePt t="300984" x="8648700" y="4711700"/>
          <p14:tracePt t="301001" x="8705850" y="4699000"/>
          <p14:tracePt t="301017" x="8763000" y="4692650"/>
          <p14:tracePt t="301036" x="8788400" y="4679950"/>
          <p14:tracePt t="301051" x="8794750" y="4679950"/>
          <p14:tracePt t="301068" x="8801100" y="4679950"/>
          <p14:tracePt t="301118" x="8794750" y="4679950"/>
          <p14:tracePt t="301134" x="8763000" y="4679950"/>
          <p14:tracePt t="301151" x="8712200" y="4679950"/>
          <p14:tracePt t="301168" x="8642350" y="4679950"/>
          <p14:tracePt t="301184" x="8585200" y="4686300"/>
          <p14:tracePt t="301201" x="8515350" y="4711700"/>
          <p14:tracePt t="301205" x="8470900" y="4724400"/>
          <p14:tracePt t="301216" x="8394700" y="4749800"/>
          <p14:tracePt t="301220" x="8318500" y="4775200"/>
          <p14:tracePt t="301234" x="8229600" y="4800600"/>
          <p14:tracePt t="301251" x="7759700" y="4870450"/>
          <p14:tracePt t="301268" x="7346950" y="4889500"/>
          <p14:tracePt t="301284" x="6902450" y="4895850"/>
          <p14:tracePt t="301301" x="6521450" y="4870450"/>
          <p14:tracePt t="301318" x="6223000" y="4845050"/>
          <p14:tracePt t="301334" x="5969000" y="4819650"/>
          <p14:tracePt t="301351" x="5594350" y="4794250"/>
          <p14:tracePt t="301368" x="5264150" y="4775200"/>
          <p14:tracePt t="301384" x="4806950" y="4756150"/>
          <p14:tracePt t="301401" x="4387850" y="4737100"/>
          <p14:tracePt t="301418" x="4070350" y="4718050"/>
          <p14:tracePt t="301422" x="3911600" y="4705350"/>
          <p14:tracePt t="301435" x="3632200" y="4679950"/>
          <p14:tracePt t="301452" x="3416300" y="4673600"/>
          <p14:tracePt t="301469" x="3206750" y="4667250"/>
          <p14:tracePt t="301484" x="3054350" y="4660900"/>
          <p14:tracePt t="301503" x="2717800" y="4667250"/>
          <p14:tracePt t="301519" x="2419350" y="4699000"/>
          <p14:tracePt t="301534" x="2209800" y="4724400"/>
          <p14:tracePt t="301551" x="2044700" y="4743450"/>
          <p14:tracePt t="301568" x="1974850" y="4756150"/>
          <p14:tracePt t="301584" x="1917700" y="4781550"/>
          <p14:tracePt t="301600" x="1828800" y="4813300"/>
          <p14:tracePt t="301618" x="1670050" y="4845050"/>
          <p14:tracePt t="301634" x="1511300" y="4857750"/>
          <p14:tracePt t="301651" x="1282700" y="4870450"/>
          <p14:tracePt t="301669" x="1155700" y="4883150"/>
          <p14:tracePt t="301685" x="1092200" y="4883150"/>
          <p14:tracePt t="301703" x="1098550" y="4870450"/>
          <p14:tracePt t="301719" x="1136650" y="4838700"/>
          <p14:tracePt t="301735" x="1225550" y="4813300"/>
          <p14:tracePt t="301752" x="1339850" y="4794250"/>
          <p14:tracePt t="301768" x="1460500" y="4787900"/>
          <p14:tracePt t="301785" x="1581150" y="4787900"/>
          <p14:tracePt t="301801" x="1746250" y="4806950"/>
          <p14:tracePt t="301818" x="1879600" y="4832350"/>
          <p14:tracePt t="301824" x="1924050" y="4845050"/>
          <p14:tracePt t="301835" x="1949450" y="4851400"/>
          <p14:tracePt t="301851" x="1962150" y="4851400"/>
          <p14:tracePt t="301885" x="1968500" y="4857750"/>
          <p14:tracePt t="301902" x="1974850" y="4857750"/>
          <p14:tracePt t="301918" x="1981200" y="4857750"/>
          <p14:tracePt t="301935" x="2006600" y="4864100"/>
          <p14:tracePt t="301953" x="2032000" y="4864100"/>
          <p14:tracePt t="301967" x="2044700" y="4864100"/>
          <p14:tracePt t="302192" x="2051050" y="4870450"/>
          <p14:tracePt t="302200" x="2057400" y="4876800"/>
          <p14:tracePt t="302218" x="2070100" y="4902200"/>
          <p14:tracePt t="302236" x="2082800" y="4921250"/>
          <p14:tracePt t="302239" x="2089150" y="4927600"/>
          <p14:tracePt t="302252" x="2089150" y="4940300"/>
          <p14:tracePt t="302269" x="2089150" y="4946650"/>
          <p14:tracePt t="302365" x="2095500" y="4946650"/>
          <p14:tracePt t="302375" x="2101850" y="4946650"/>
          <p14:tracePt t="302384" x="2108200" y="4940300"/>
          <p14:tracePt t="302402" x="2127250" y="4921250"/>
          <p14:tracePt t="302419" x="2152650" y="4895850"/>
          <p14:tracePt t="302437" x="2171700" y="4876800"/>
          <p14:tracePt t="302454" x="2203450" y="4851400"/>
          <p14:tracePt t="302469" x="2222500" y="4832350"/>
          <p14:tracePt t="302486" x="2241550" y="4819650"/>
          <p14:tracePt t="302503" x="2254250" y="4806950"/>
          <p14:tracePt t="302574" x="2260600" y="4800600"/>
          <p14:tracePt t="302581" x="2266950" y="4800600"/>
          <p14:tracePt t="302588" x="2266950" y="4794250"/>
          <p14:tracePt t="302602" x="2273300" y="4787900"/>
          <p14:tracePt t="302636" x="2286000" y="4787900"/>
          <p14:tracePt t="302653" x="2305050" y="4826000"/>
          <p14:tracePt t="302669" x="2273300" y="4870450"/>
          <p14:tracePt t="302687" x="2254250" y="4889500"/>
          <p14:tracePt t="302703" x="2247900" y="4895850"/>
          <p14:tracePt t="302735" x="2228850" y="4895850"/>
          <p14:tracePt t="302753" x="2133600" y="4914900"/>
          <p14:tracePt t="302771" x="2006600" y="4933950"/>
          <p14:tracePt t="302787" x="1803400" y="4940300"/>
          <p14:tracePt t="302802" x="1562100" y="4940300"/>
          <p14:tracePt t="302820" x="1384300" y="4940300"/>
          <p14:tracePt t="302836" x="1282700" y="4927600"/>
          <p14:tracePt t="302852" x="1270000" y="4921250"/>
          <p14:tracePt t="302869" x="1270000" y="4908550"/>
          <p14:tracePt t="302884" x="1270000" y="4895850"/>
          <p14:tracePt t="302904" x="1282700" y="4870450"/>
          <p14:tracePt t="302969" x="1289050" y="4870450"/>
          <p14:tracePt t="302986" x="1295400" y="4870450"/>
          <p14:tracePt t="303002" x="1320800" y="4883150"/>
          <p14:tracePt t="303019" x="1358900" y="4889500"/>
          <p14:tracePt t="303037" x="1435100" y="4902200"/>
          <p14:tracePt t="303052" x="1504950" y="4914900"/>
          <p14:tracePt t="303074" x="1536700" y="4921250"/>
          <p14:tracePt t="303120" x="1543050" y="4921250"/>
          <p14:tracePt t="303136" x="1562100" y="4921250"/>
          <p14:tracePt t="303152" x="1606550" y="4895850"/>
          <p14:tracePt t="303170" x="1651000" y="4870450"/>
          <p14:tracePt t="303173" x="1682750" y="4857750"/>
          <p14:tracePt t="303185" x="1714500" y="4845050"/>
          <p14:tracePt t="303190" x="1727200" y="4838700"/>
          <p14:tracePt t="303203" x="1752600" y="4838700"/>
          <p14:tracePt t="303219" x="1758950" y="4838700"/>
          <p14:tracePt t="303319" x="1765300" y="4838700"/>
          <p14:tracePt t="303327" x="1784350" y="4838700"/>
          <p14:tracePt t="303335" x="1816100" y="4838700"/>
          <p14:tracePt t="303353" x="1873250" y="4838700"/>
          <p14:tracePt t="303370" x="1905000" y="4851400"/>
          <p14:tracePt t="303386" x="1949450" y="4857750"/>
          <p14:tracePt t="303403" x="2000250" y="4870450"/>
          <p14:tracePt t="303419" x="2057400" y="4876800"/>
          <p14:tracePt t="303424" x="2095500" y="4883150"/>
          <p14:tracePt t="303436" x="2133600" y="4883150"/>
          <p14:tracePt t="303453" x="2184400" y="4883150"/>
          <p14:tracePt t="303470" x="2241550" y="4883150"/>
          <p14:tracePt t="303486" x="2260600" y="4876800"/>
          <p14:tracePt t="303502" x="2266950" y="4870450"/>
          <p14:tracePt t="303520" x="2286000" y="4864100"/>
          <p14:tracePt t="303537" x="2349500" y="4845050"/>
          <p14:tracePt t="303553" x="2482850" y="4838700"/>
          <p14:tracePt t="303570" x="2692400" y="4851400"/>
          <p14:tracePt t="303586" x="2895600" y="4851400"/>
          <p14:tracePt t="303603" x="3067050" y="4857750"/>
          <p14:tracePt t="303619" x="3155950" y="4857750"/>
          <p14:tracePt t="303637" x="3200400" y="4857750"/>
          <p14:tracePt t="303653" x="3225800" y="4857750"/>
          <p14:tracePt t="303669" x="3257550" y="4870450"/>
          <p14:tracePt t="303674" x="3282950" y="4876800"/>
          <p14:tracePt t="303685" x="3308350" y="4876800"/>
          <p14:tracePt t="303704" x="3371850" y="4883150"/>
          <p14:tracePt t="303720" x="3403600" y="4883150"/>
          <p14:tracePt t="303736" x="3416300" y="4883150"/>
          <p14:tracePt t="303753" x="3435350" y="4883150"/>
          <p14:tracePt t="303770" x="3454400" y="4876800"/>
          <p14:tracePt t="303786" x="3486150" y="4876800"/>
          <p14:tracePt t="303803" x="3511550" y="4876800"/>
          <p14:tracePt t="303820" x="3543300" y="4870450"/>
          <p14:tracePt t="303837" x="3568700" y="4864100"/>
          <p14:tracePt t="303853" x="3606800" y="4857750"/>
          <p14:tracePt t="303872" x="3625850" y="4845050"/>
          <p14:tracePt t="303887" x="3638550" y="4819650"/>
          <p14:tracePt t="303904" x="3644900" y="4800600"/>
          <p14:tracePt t="303920" x="3644900" y="4775200"/>
          <p14:tracePt t="303937" x="3651250" y="4743450"/>
          <p14:tracePt t="303953" x="3651250" y="4705350"/>
          <p14:tracePt t="303969" x="3651250" y="4679950"/>
          <p14:tracePt t="303986" x="3644900" y="4660900"/>
          <p14:tracePt t="304003" x="3619500" y="4648200"/>
          <p14:tracePt t="304020" x="3549650" y="4635500"/>
          <p14:tracePt t="304037" x="3492500" y="4622800"/>
          <p14:tracePt t="304053" x="3409950" y="4622800"/>
          <p14:tracePt t="304070" x="3378200" y="4616450"/>
          <p14:tracePt t="304120" x="3365500" y="4616450"/>
          <p14:tracePt t="304139" x="3321050" y="4641850"/>
          <p14:tracePt t="304154" x="3302000" y="4648200"/>
          <p14:tracePt t="304173" x="3232150" y="4679950"/>
          <p14:tracePt t="304187" x="3219450" y="4692650"/>
          <p14:tracePt t="304229" x="3225800" y="4692650"/>
          <p14:tracePt t="304237" x="3238500" y="4692650"/>
          <p14:tracePt t="304252" x="3308350" y="4692650"/>
          <p14:tracePt t="304270" x="3378200" y="4692650"/>
          <p14:tracePt t="304287" x="3403600" y="4692650"/>
          <p14:tracePt t="304292" x="3416300" y="4686300"/>
          <p14:tracePt t="304303" x="3435350" y="4686300"/>
          <p14:tracePt t="304321" x="3549650" y="4686300"/>
          <p14:tracePt t="304337" x="3695700" y="4692650"/>
          <p14:tracePt t="304354" x="3905250" y="4699000"/>
          <p14:tracePt t="304371" x="4114800" y="4705350"/>
          <p14:tracePt t="304387" x="4254500" y="4711700"/>
          <p14:tracePt t="304403" x="4337050" y="4724400"/>
          <p14:tracePt t="304420" x="4356100" y="4743450"/>
          <p14:tracePt t="304424" x="4362450" y="4756150"/>
          <p14:tracePt t="304436" x="4368800" y="4775200"/>
          <p14:tracePt t="304455" x="4368800" y="4806950"/>
          <p14:tracePt t="304470" x="4375150" y="4819650"/>
          <p14:tracePt t="304522" x="4387850" y="4819650"/>
          <p14:tracePt t="304538" x="4432300" y="4826000"/>
          <p14:tracePt t="304555" x="4533900" y="4838700"/>
          <p14:tracePt t="304571" x="4648200" y="4857750"/>
          <p14:tracePt t="304587" x="4775200" y="4876800"/>
          <p14:tracePt t="304604" x="4851400" y="4889500"/>
          <p14:tracePt t="304620" x="4895850" y="4889500"/>
          <p14:tracePt t="304638" x="4921250" y="4889500"/>
          <p14:tracePt t="304654" x="4933950" y="4889500"/>
          <p14:tracePt t="304811" x="4933950" y="4876800"/>
          <p14:tracePt t="304820" x="4933950" y="4870450"/>
          <p14:tracePt t="304838" x="4927600" y="4845050"/>
          <p14:tracePt t="304854" x="4921250" y="4819650"/>
          <p14:tracePt t="304871" x="4914900" y="4787900"/>
          <p14:tracePt t="304889" x="4914900" y="4768850"/>
          <p14:tracePt t="304903" x="4914900" y="4762500"/>
          <p14:tracePt t="304971" x="4914900" y="4756150"/>
          <p14:tracePt t="304988" x="4921250" y="4756150"/>
          <p14:tracePt t="305097" x="4921250" y="4749800"/>
          <p14:tracePt t="305121" x="4914900" y="4737100"/>
          <p14:tracePt t="305138" x="4908550" y="4724400"/>
          <p14:tracePt t="305155" x="4895850" y="4705350"/>
          <p14:tracePt t="305172" x="4857750" y="4692650"/>
          <p14:tracePt t="305175" x="4813300" y="4679950"/>
          <p14:tracePt t="305188" x="4781550" y="4679950"/>
          <p14:tracePt t="305192" x="4768850" y="4679950"/>
          <p14:tracePt t="305541" x="4775200" y="4679950"/>
          <p14:tracePt t="305550" x="4781550" y="4679950"/>
          <p14:tracePt t="305556" x="4787900" y="4679950"/>
          <p14:tracePt t="305572" x="4800600" y="4679950"/>
          <p14:tracePt t="305588" x="4806950" y="4686300"/>
          <p14:tracePt t="305605" x="4819650" y="4686300"/>
          <p14:tracePt t="305622" x="4851400" y="4686300"/>
          <p14:tracePt t="305639" x="4883150" y="4686300"/>
          <p14:tracePt t="305655" x="4921250" y="4686300"/>
          <p14:tracePt t="305671" x="4978400" y="4686300"/>
          <p14:tracePt t="305688" x="5029200" y="4692650"/>
          <p14:tracePt t="305705" x="5067300" y="4692650"/>
          <p14:tracePt t="305721" x="5080000" y="4699000"/>
          <p14:tracePt t="305738" x="5086350" y="4699000"/>
          <p14:tracePt t="305755" x="5092700" y="4699000"/>
          <p14:tracePt t="305828" x="5086350" y="4699000"/>
          <p14:tracePt t="305836" x="5080000" y="4705350"/>
          <p14:tracePt t="305844" x="5073650" y="4705350"/>
          <p14:tracePt t="305855" x="5060950" y="4711700"/>
          <p14:tracePt t="305872" x="5048250" y="4711700"/>
          <p14:tracePt t="305889" x="5029200" y="4711700"/>
          <p14:tracePt t="305906" x="5016500" y="4718050"/>
          <p14:tracePt t="305921" x="5010150" y="4730750"/>
          <p14:tracePt t="305938" x="5010150" y="4743450"/>
          <p14:tracePt t="305955" x="5003800" y="4749800"/>
          <p14:tracePt t="305972" x="5003800" y="4756150"/>
          <p14:tracePt t="305988" x="5035550" y="4800600"/>
          <p14:tracePt t="306005" x="5067300" y="4813300"/>
          <p14:tracePt t="306021" x="5130800" y="4826000"/>
          <p14:tracePt t="306039" x="5251450" y="4832350"/>
          <p14:tracePt t="306055" x="5410200" y="4826000"/>
          <p14:tracePt t="306072" x="5537200" y="4813300"/>
          <p14:tracePt t="306089" x="5607050" y="4781550"/>
          <p14:tracePt t="306106" x="5613400" y="4775200"/>
          <p14:tracePt t="306122" x="5613400" y="4768850"/>
          <p14:tracePt t="306138" x="5619750" y="4768850"/>
          <p14:tracePt t="306155" x="5619750" y="4762500"/>
          <p14:tracePt t="306172" x="5632450" y="4749800"/>
          <p14:tracePt t="306189" x="5676900" y="4705350"/>
          <p14:tracePt t="306205" x="5695950" y="4667250"/>
          <p14:tracePt t="306223" x="5689600" y="4622800"/>
          <p14:tracePt t="306241" x="5657850" y="4584700"/>
          <p14:tracePt t="306255" x="5613400" y="4552950"/>
          <p14:tracePt t="306272" x="5588000" y="4540250"/>
          <p14:tracePt t="306345" x="5581650" y="4540250"/>
          <p14:tracePt t="306353" x="5562600" y="4540250"/>
          <p14:tracePt t="306359" x="5543550" y="4540250"/>
          <p14:tracePt t="306372" x="5511800" y="4546600"/>
          <p14:tracePt t="306389" x="5410200" y="4565650"/>
          <p14:tracePt t="306406" x="5346700" y="4584700"/>
          <p14:tracePt t="306411" x="5334000" y="4591050"/>
          <p14:tracePt t="306421" x="5327650" y="4603750"/>
          <p14:tracePt t="306440" x="5327650" y="4616450"/>
          <p14:tracePt t="306455" x="5353050" y="4641850"/>
          <p14:tracePt t="306473" x="5410200" y="4673600"/>
          <p14:tracePt t="306489" x="5454650" y="4699000"/>
          <p14:tracePt t="306506" x="5530850" y="4724400"/>
          <p14:tracePt t="306522" x="5613400" y="4743450"/>
          <p14:tracePt t="306539" x="5753100" y="4749800"/>
          <p14:tracePt t="306556" x="5905500" y="4756150"/>
          <p14:tracePt t="306572" x="6057900" y="4749800"/>
          <p14:tracePt t="306588" x="6140450" y="4737100"/>
          <p14:tracePt t="306605" x="6184900" y="4724400"/>
          <p14:tracePt t="306623" x="6191250" y="4711700"/>
          <p14:tracePt t="306638" x="6197600" y="4711700"/>
          <p14:tracePt t="306673" x="6191250" y="4711700"/>
          <p14:tracePt t="306689" x="6159500" y="4711700"/>
          <p14:tracePt t="306706" x="6089650" y="4718050"/>
          <p14:tracePt t="306724" x="6064250" y="4724400"/>
          <p14:tracePt t="306738" x="6051550" y="4724400"/>
          <p14:tracePt t="306756" x="6045200" y="4724400"/>
          <p14:tracePt t="306857" x="6038850" y="4724400"/>
          <p14:tracePt t="306875" x="6032500" y="4724400"/>
          <p14:tracePt t="306882" x="6019800" y="4724400"/>
          <p14:tracePt t="306891" x="6007100" y="4724400"/>
          <p14:tracePt t="306906" x="5994400" y="4724400"/>
          <p14:tracePt t="306939" x="5981700" y="4724400"/>
          <p14:tracePt t="306956" x="5975350" y="4718050"/>
          <p14:tracePt t="306972" x="5969000" y="4718050"/>
          <p14:tracePt t="307151" x="5962650" y="4718050"/>
          <p14:tracePt t="307159" x="5956300" y="4718050"/>
          <p14:tracePt t="307172" x="5937250" y="4724400"/>
          <p14:tracePt t="307189" x="5873750" y="4762500"/>
          <p14:tracePt t="307207" x="5854700" y="4775200"/>
          <p14:tracePt t="307223" x="5848350" y="4775200"/>
          <p14:tracePt t="307240" x="5842000" y="4787900"/>
          <p14:tracePt t="307256" x="5842000" y="4806950"/>
          <p14:tracePt t="307273" x="5835650" y="4832350"/>
          <p14:tracePt t="307290" x="5829300" y="4851400"/>
          <p14:tracePt t="307306" x="5829300" y="4857750"/>
          <p14:tracePt t="307323" x="5829300" y="4870450"/>
          <p14:tracePt t="307339" x="5829300" y="4876800"/>
          <p14:tracePt t="307357" x="5829300" y="4883150"/>
          <p14:tracePt t="307373" x="5835650" y="4895850"/>
          <p14:tracePt t="307390" x="5854700" y="4902200"/>
          <p14:tracePt t="307406" x="5867400" y="4902200"/>
          <p14:tracePt t="307423" x="5873750" y="4902200"/>
          <p14:tracePt t="307439" x="5880100" y="4902200"/>
          <p14:tracePt t="307456" x="5892800" y="4895850"/>
          <p14:tracePt t="307473" x="5918200" y="4876800"/>
          <p14:tracePt t="307490" x="5949950" y="4864100"/>
          <p14:tracePt t="307494" x="5962650" y="4857750"/>
          <p14:tracePt t="307505" x="5975350" y="4851400"/>
          <p14:tracePt t="307523" x="5981700" y="4851400"/>
          <p14:tracePt t="307574" x="5988050" y="4845050"/>
          <p14:tracePt t="307590" x="5994400" y="4838700"/>
          <p14:tracePt t="307606" x="6000750" y="4832350"/>
          <p14:tracePt t="307623" x="6007100" y="4832350"/>
          <p14:tracePt t="307640" x="6019800" y="4845050"/>
          <p14:tracePt t="307657" x="6076950" y="4857750"/>
          <p14:tracePt t="307673" x="6197600" y="4876800"/>
          <p14:tracePt t="307690" x="6330950" y="4883150"/>
          <p14:tracePt t="307707" x="6470650" y="4889500"/>
          <p14:tracePt t="307723" x="6623050" y="4902200"/>
          <p14:tracePt t="307740" x="6788150" y="4921250"/>
          <p14:tracePt t="307757" x="6889750" y="4933950"/>
          <p14:tracePt t="307773" x="6978650" y="4933950"/>
          <p14:tracePt t="307790" x="7010400" y="4933950"/>
          <p14:tracePt t="307806" x="7035800" y="4940300"/>
          <p14:tracePt t="307824" x="7080250" y="4940300"/>
          <p14:tracePt t="307840" x="7131050" y="4933950"/>
          <p14:tracePt t="307856" x="7181850" y="4921250"/>
          <p14:tracePt t="307859" x="7213600" y="4908550"/>
          <p14:tracePt t="307873" x="7277100" y="4883150"/>
          <p14:tracePt t="307890" x="7334250" y="4857750"/>
          <p14:tracePt t="307907" x="7391400" y="4826000"/>
          <p14:tracePt t="307923" x="7448550" y="4794250"/>
          <p14:tracePt t="307940" x="7486650" y="4768850"/>
          <p14:tracePt t="307956" x="7512050" y="4743450"/>
          <p14:tracePt t="307974" x="7537450" y="4724400"/>
          <p14:tracePt t="307990" x="7543800" y="4705350"/>
          <p14:tracePt t="308007" x="7543800" y="4692650"/>
          <p14:tracePt t="308023" x="7543800" y="4673600"/>
          <p14:tracePt t="308041" x="7537450" y="4660900"/>
          <p14:tracePt t="308057" x="7518400" y="4654550"/>
          <p14:tracePt t="308061" x="7512050" y="4654550"/>
          <p14:tracePt t="308090" x="7499350" y="4654550"/>
          <p14:tracePt t="308107" x="7486650" y="4654550"/>
          <p14:tracePt t="308123" x="7454900" y="4641850"/>
          <p14:tracePt t="308140" x="7416800" y="4629150"/>
          <p14:tracePt t="308159" x="7372350" y="4610100"/>
          <p14:tracePt t="308173" x="7315200" y="4597400"/>
          <p14:tracePt t="308190" x="7251700" y="4591050"/>
          <p14:tracePt t="308207" x="7213600" y="4584700"/>
          <p14:tracePt t="308224" x="7207250" y="4584700"/>
          <p14:tracePt t="308279" x="7200900" y="4584700"/>
          <p14:tracePt t="308287" x="7194550" y="4584700"/>
          <p14:tracePt t="308306" x="7143750" y="4610100"/>
          <p14:tracePt t="308323" x="7092950" y="4648200"/>
          <p14:tracePt t="308340" x="7073900" y="4679950"/>
          <p14:tracePt t="308357" x="7067550" y="4711700"/>
          <p14:tracePt t="308374" x="7067550" y="4724400"/>
          <p14:tracePt t="308390" x="7073900" y="4730750"/>
          <p14:tracePt t="308409" x="7092950" y="4737100"/>
          <p14:tracePt t="308424" x="7105650" y="4743450"/>
          <p14:tracePt t="308428" x="7124700" y="4749800"/>
          <p14:tracePt t="308439" x="7143750" y="4756150"/>
          <p14:tracePt t="308457" x="7200900" y="4762500"/>
          <p14:tracePt t="308474" x="7327900" y="4762500"/>
          <p14:tracePt t="308490" x="7512050" y="4768850"/>
          <p14:tracePt t="308507" x="7766050" y="4787900"/>
          <p14:tracePt t="308524" x="7899400" y="4787900"/>
          <p14:tracePt t="308529" x="7924800" y="4787900"/>
          <p14:tracePt t="308541" x="7931150" y="4787900"/>
          <p14:tracePt t="308558" x="7937500" y="4781550"/>
          <p14:tracePt t="308574" x="7943850" y="4781550"/>
          <p14:tracePt t="308590" x="7943850" y="4775200"/>
          <p14:tracePt t="308607" x="7950200" y="4775200"/>
          <p14:tracePt t="308788" x="7956550" y="4762500"/>
          <p14:tracePt t="308796" x="7962900" y="4762500"/>
          <p14:tracePt t="308807" x="8007350" y="4749800"/>
          <p14:tracePt t="308824" x="8020050" y="4743450"/>
          <p14:tracePt t="309500" x="8026400" y="4743450"/>
          <p14:tracePt t="309509" x="8032750" y="4743450"/>
          <p14:tracePt t="309525" x="8045450" y="4743450"/>
          <p14:tracePt t="309622" x="8051800" y="4743450"/>
          <p14:tracePt t="309629" x="8058150" y="4743450"/>
          <p14:tracePt t="309641" x="8070850" y="4743450"/>
          <p14:tracePt t="309659" x="8153400" y="4737100"/>
          <p14:tracePt t="309675" x="8191500" y="4737100"/>
          <p14:tracePt t="309692" x="8235950" y="4737100"/>
          <p14:tracePt t="309709" x="8267700" y="4737100"/>
          <p14:tracePt t="309723" x="8293100" y="4737100"/>
          <p14:tracePt t="309742" x="8299450" y="4737100"/>
          <p14:tracePt t="312272" x="8293100" y="4737100"/>
          <p14:tracePt t="312281" x="8286750" y="4737100"/>
          <p14:tracePt t="312295" x="8242300" y="4743450"/>
          <p14:tracePt t="312311" x="8185150" y="4775200"/>
          <p14:tracePt t="312329" x="8128000" y="4826000"/>
          <p14:tracePt t="312343" x="8077200" y="4883150"/>
          <p14:tracePt t="312361" x="7988300" y="4959350"/>
          <p14:tracePt t="312382" x="7677150" y="5080000"/>
          <p14:tracePt t="312394" x="7543800" y="5124450"/>
          <p14:tracePt t="312410" x="7283450" y="5175250"/>
          <p14:tracePt t="312428" x="7061200" y="5187950"/>
          <p14:tracePt t="312445" x="6826250" y="5194300"/>
          <p14:tracePt t="312460" x="6578600" y="5213350"/>
          <p14:tracePt t="312463" x="6407150" y="5213350"/>
          <p14:tracePt t="312478" x="6083300" y="5213350"/>
          <p14:tracePt t="312494" x="5861050" y="5200650"/>
          <p14:tracePt t="312510" x="5505450" y="5162550"/>
          <p14:tracePt t="312527" x="4933950" y="5111750"/>
          <p14:tracePt t="312545" x="4610100" y="5105400"/>
          <p14:tracePt t="312560" x="4425950" y="5105400"/>
          <p14:tracePt t="312577" x="4273550" y="5105400"/>
          <p14:tracePt t="312599" x="4152900" y="5111750"/>
          <p14:tracePt t="312610" x="3968750" y="5124450"/>
          <p14:tracePt t="312629" x="3740150" y="5137150"/>
          <p14:tracePt t="312644" x="3384550" y="5168900"/>
          <p14:tracePt t="312660" x="3041650" y="5207000"/>
          <p14:tracePt t="312664" x="2889250" y="5219700"/>
          <p14:tracePt t="312677" x="2806700" y="5232400"/>
          <p14:tracePt t="312697" x="2628900" y="5238750"/>
          <p14:tracePt t="312729" x="2603500" y="5226050"/>
          <p14:tracePt t="312747" x="2451100" y="5213350"/>
          <p14:tracePt t="312761" x="2159000" y="5213350"/>
          <p14:tracePt t="312780" x="1809750" y="5219700"/>
          <p14:tracePt t="312794" x="1466850" y="5219700"/>
          <p14:tracePt t="312810" x="1308100" y="5219700"/>
          <p14:tracePt t="312828" x="1320800" y="5219700"/>
          <p14:tracePt t="312844" x="1365250" y="5207000"/>
          <p14:tracePt t="312860" x="1460500" y="5181600"/>
          <p14:tracePt t="312877" x="1587500" y="5149850"/>
          <p14:tracePt t="312893" x="1695450" y="5143500"/>
          <p14:tracePt t="312910" x="1790700" y="5137150"/>
          <p14:tracePt t="312927" x="1854200" y="5149850"/>
          <p14:tracePt t="312944" x="1930400" y="5162550"/>
          <p14:tracePt t="312961" x="2133600" y="5181600"/>
          <p14:tracePt t="312978" x="2241550" y="5187950"/>
          <p14:tracePt t="312994" x="2311400" y="5187950"/>
          <p14:tracePt t="313010" x="2349500" y="5181600"/>
          <p14:tracePt t="313026" x="2387600" y="5175250"/>
          <p14:tracePt t="313044" x="2419350" y="5168900"/>
          <p14:tracePt t="313059" x="2425700" y="5168900"/>
          <p14:tracePt t="313101" x="2432050" y="5168900"/>
          <p14:tracePt t="313116" x="2438400" y="5168900"/>
          <p14:tracePt t="313126" x="2444750" y="5168900"/>
          <p14:tracePt t="313144" x="2457450" y="5168900"/>
          <p14:tracePt t="313149" x="2470150" y="5168900"/>
          <p14:tracePt t="313161" x="2476500" y="5168900"/>
          <p14:tracePt t="313178" x="2495550" y="5168900"/>
          <p14:tracePt t="313194" x="2546350" y="5168900"/>
          <p14:tracePt t="313211" x="2616200" y="5156200"/>
          <p14:tracePt t="313228" x="2692400" y="5130800"/>
          <p14:tracePt t="313244" x="2724150" y="5111750"/>
          <p14:tracePt t="313261" x="2755900" y="5086350"/>
          <p14:tracePt t="313277" x="2781300" y="5060950"/>
          <p14:tracePt t="313293" x="2806700" y="5035550"/>
          <p14:tracePt t="313311" x="2825750" y="5016500"/>
          <p14:tracePt t="313327" x="2838450" y="4997450"/>
          <p14:tracePt t="313345" x="2844800" y="4984750"/>
          <p14:tracePt t="313360" x="2844800" y="4965700"/>
          <p14:tracePt t="313378" x="2844800" y="4940300"/>
          <p14:tracePt t="313382" x="2844800" y="4933950"/>
          <p14:tracePt t="313394" x="2838450" y="4921250"/>
          <p14:tracePt t="313411" x="2825750" y="4902200"/>
          <p14:tracePt t="313429" x="2819400" y="4895850"/>
          <p14:tracePt t="313444" x="2806700" y="4895850"/>
          <p14:tracePt t="313461" x="2787650" y="4883150"/>
          <p14:tracePt t="313478" x="2774950" y="4883150"/>
          <p14:tracePt t="313494" x="2755900" y="4876800"/>
          <p14:tracePt t="313512" x="2724150" y="4870450"/>
          <p14:tracePt t="313528" x="2686050" y="4870450"/>
          <p14:tracePt t="313544" x="2647950" y="4876800"/>
          <p14:tracePt t="313561" x="2616200" y="4889500"/>
          <p14:tracePt t="313578" x="2584450" y="4908550"/>
          <p14:tracePt t="313594" x="2571750" y="4914900"/>
          <p14:tracePt t="313611" x="2565400" y="4927600"/>
          <p14:tracePt t="313614" x="2565400" y="4933950"/>
          <p14:tracePt t="313627" x="2565400" y="4953000"/>
          <p14:tracePt t="313644" x="2571750" y="4991100"/>
          <p14:tracePt t="313661" x="2597150" y="5022850"/>
          <p14:tracePt t="313678" x="2635250" y="5060950"/>
          <p14:tracePt t="313681" x="2647950" y="5073650"/>
          <p14:tracePt t="313695" x="2673350" y="5099050"/>
          <p14:tracePt t="313711" x="2730500" y="5162550"/>
          <p14:tracePt t="313728" x="2743200" y="5194300"/>
          <p14:tracePt t="313744" x="2762250" y="5219700"/>
          <p14:tracePt t="313762" x="2762250" y="5232400"/>
          <p14:tracePt t="313777" x="2774950" y="5245100"/>
          <p14:tracePt t="313884" x="2774950" y="5238750"/>
          <p14:tracePt t="313889" x="2774950" y="5232400"/>
          <p14:tracePt t="313911" x="2774950" y="5226050"/>
          <p14:tracePt t="313929" x="2774950" y="5200650"/>
          <p14:tracePt t="313945" x="2781300" y="5168900"/>
          <p14:tracePt t="313962" x="2819400" y="5143500"/>
          <p14:tracePt t="313978" x="2882900" y="5130800"/>
          <p14:tracePt t="313995" x="2946400" y="5130800"/>
          <p14:tracePt t="314011" x="3028950" y="5130800"/>
          <p14:tracePt t="314027" x="3143250" y="5118100"/>
          <p14:tracePt t="314045" x="3270250" y="5099050"/>
          <p14:tracePt t="314062" x="3371850" y="5073650"/>
          <p14:tracePt t="314077" x="3422650" y="5060950"/>
          <p14:tracePt t="314094" x="3454400" y="5048250"/>
          <p14:tracePt t="314111" x="3486150" y="5041900"/>
          <p14:tracePt t="314129" x="3562350" y="5035550"/>
          <p14:tracePt t="314145" x="3676650" y="5035550"/>
          <p14:tracePt t="314148" x="3752850" y="5041900"/>
          <p14:tracePt t="314162" x="3879850" y="5048250"/>
          <p14:tracePt t="314180" x="3968750" y="5054600"/>
          <p14:tracePt t="314195" x="4032250" y="5060950"/>
          <p14:tracePt t="314212" x="4083050" y="5067300"/>
          <p14:tracePt t="314229" x="4127500" y="5080000"/>
          <p14:tracePt t="314245" x="4184650" y="5099050"/>
          <p14:tracePt t="314262" x="4229100" y="5111750"/>
          <p14:tracePt t="314278" x="4267200" y="5118100"/>
          <p14:tracePt t="314295" x="4279900" y="5124450"/>
          <p14:tracePt t="314345" x="4286250" y="5124450"/>
          <p14:tracePt t="314354" x="4292600" y="5124450"/>
          <p14:tracePt t="314361" x="4298950" y="5124450"/>
          <p14:tracePt t="314380" x="4337050" y="5130800"/>
          <p14:tracePt t="314394" x="4362450" y="5137150"/>
          <p14:tracePt t="314412" x="4381500" y="5137150"/>
          <p14:tracePt t="314482" x="4400550" y="5137150"/>
          <p14:tracePt t="314491" x="4413250" y="5130800"/>
          <p14:tracePt t="314497" x="4432300" y="5124450"/>
          <p14:tracePt t="314512" x="4457700" y="5111750"/>
          <p14:tracePt t="314529" x="4508500" y="5073650"/>
          <p14:tracePt t="314545" x="4527550" y="5041900"/>
          <p14:tracePt t="314561" x="4533900" y="5029200"/>
          <p14:tracePt t="314563" x="4533900" y="5010150"/>
          <p14:tracePt t="314579" x="4533900" y="4965700"/>
          <p14:tracePt t="314595" x="4508500" y="4927600"/>
          <p14:tracePt t="314612" x="4470400" y="4883150"/>
          <p14:tracePt t="314629" x="4432300" y="4851400"/>
          <p14:tracePt t="314645" x="4394200" y="4832350"/>
          <p14:tracePt t="314662" x="4343400" y="4813300"/>
          <p14:tracePt t="314679" x="4305300" y="4794250"/>
          <p14:tracePt t="314695" x="4286250" y="4781550"/>
          <p14:tracePt t="314714" x="4267200" y="4775200"/>
          <p14:tracePt t="314729" x="4222750" y="4768850"/>
          <p14:tracePt t="314745" x="4165600" y="4762500"/>
          <p14:tracePt t="314763" x="4019550" y="4762500"/>
          <p14:tracePt t="314779" x="3867150" y="4762500"/>
          <p14:tracePt t="314782" x="3759200" y="4762500"/>
          <p14:tracePt t="314796" x="3587750" y="4787900"/>
          <p14:tracePt t="314812" x="3435350" y="4806950"/>
          <p14:tracePt t="314830" x="3359150" y="4813300"/>
          <p14:tracePt t="314879" x="3384550" y="4819650"/>
          <p14:tracePt t="314897" x="3467100" y="4851400"/>
          <p14:tracePt t="314912" x="3619500" y="4921250"/>
          <p14:tracePt t="314931" x="3797300" y="5003800"/>
          <p14:tracePt t="314944" x="3968750" y="5080000"/>
          <p14:tracePt t="314961" x="4146550" y="5168900"/>
          <p14:tracePt t="314979" x="4292600" y="5238750"/>
          <p14:tracePt t="314996" x="4375150" y="5283200"/>
          <p14:tracePt t="315000" x="4400550" y="5289550"/>
          <p14:tracePt t="315012" x="4419600" y="5289550"/>
          <p14:tracePt t="315029" x="4470400" y="5289550"/>
          <p14:tracePt t="315033" x="4495800" y="5289550"/>
          <p14:tracePt t="315044" x="4521200" y="5283200"/>
          <p14:tracePt t="315063" x="4552950" y="5264150"/>
          <p14:tracePt t="315067" x="4565650" y="5257800"/>
          <p14:tracePt t="315079" x="4578350" y="5245100"/>
          <p14:tracePt t="315096" x="4603750" y="5232400"/>
          <p14:tracePt t="315113" x="4610100" y="5226050"/>
          <p14:tracePt t="315129" x="4610100" y="5219700"/>
          <p14:tracePt t="315162" x="4597400" y="5226050"/>
          <p14:tracePt t="315180" x="4584700" y="5238750"/>
          <p14:tracePt t="315196" x="4578350" y="5245100"/>
          <p14:tracePt t="315200" x="4572000" y="5245100"/>
          <p14:tracePt t="315212" x="4572000" y="5251450"/>
          <p14:tracePt t="315230" x="4565650" y="5251450"/>
          <p14:tracePt t="315281" x="4559300" y="5251450"/>
          <p14:tracePt t="315296" x="4546600" y="5245100"/>
          <p14:tracePt t="315313" x="4533900" y="5226050"/>
          <p14:tracePt t="315329" x="4521200" y="5213350"/>
          <p14:tracePt t="315346" x="4508500" y="5194300"/>
          <p14:tracePt t="315363" x="4495800" y="5181600"/>
          <p14:tracePt t="315380" x="4489450" y="5168900"/>
          <p14:tracePt t="315396" x="4489450" y="5143500"/>
          <p14:tracePt t="315412" x="4508500" y="5105400"/>
          <p14:tracePt t="315430" x="4540250" y="5060950"/>
          <p14:tracePt t="315433" x="4572000" y="5048250"/>
          <p14:tracePt t="315446" x="4603750" y="5035550"/>
          <p14:tracePt t="315463" x="4743450" y="4997450"/>
          <p14:tracePt t="315480" x="4864100" y="4991100"/>
          <p14:tracePt t="315496" x="5016500" y="4991100"/>
          <p14:tracePt t="315513" x="5149850" y="5003800"/>
          <p14:tracePt t="315528" x="5251450" y="5003800"/>
          <p14:tracePt t="315546" x="5314950" y="5010150"/>
          <p14:tracePt t="315551" x="5327650" y="5010150"/>
          <p14:tracePt t="315596" x="5346700" y="5016500"/>
          <p14:tracePt t="315613" x="5391150" y="5029200"/>
          <p14:tracePt t="315630" x="5422900" y="5035550"/>
          <p14:tracePt t="315687" x="5429250" y="5035550"/>
          <p14:tracePt t="315695" x="5435600" y="5035550"/>
          <p14:tracePt t="315712" x="5448300" y="5035550"/>
          <p14:tracePt t="316001" x="5454650" y="5035550"/>
          <p14:tracePt t="316011" x="5461000" y="5035550"/>
          <p14:tracePt t="316014" x="5492750" y="5035550"/>
          <p14:tracePt t="316030" x="5530850" y="5041900"/>
          <p14:tracePt t="316047" x="5626100" y="5041900"/>
          <p14:tracePt t="316064" x="5702300" y="5048250"/>
          <p14:tracePt t="316165" x="5695950" y="5048250"/>
          <p14:tracePt t="316172" x="5670550" y="5041900"/>
          <p14:tracePt t="316180" x="5645150" y="5029200"/>
          <p14:tracePt t="316197" x="5581650" y="4984750"/>
          <p14:tracePt t="316214" x="5448300" y="4908550"/>
          <p14:tracePt t="316231" x="5289550" y="4819650"/>
          <p14:tracePt t="316235" x="5194300" y="4756150"/>
          <p14:tracePt t="316247" x="5099050" y="4705350"/>
          <p14:tracePt t="316264" x="4927600" y="4622800"/>
          <p14:tracePt t="316280" x="4826000" y="4578350"/>
          <p14:tracePt t="316297" x="4749800" y="4546600"/>
          <p14:tracePt t="316315" x="4711700" y="4546600"/>
          <p14:tracePt t="316330" x="4667250" y="4540250"/>
          <p14:tracePt t="316347" x="4591050" y="4540250"/>
          <p14:tracePt t="316364" x="4527550" y="4533900"/>
          <p14:tracePt t="316380" x="4476750" y="4521200"/>
          <p14:tracePt t="316397" x="4451350" y="4521200"/>
          <p14:tracePt t="316447" x="4432300" y="4521200"/>
          <p14:tracePt t="316465" x="4337050" y="4546600"/>
          <p14:tracePt t="316483" x="4254500" y="4572000"/>
          <p14:tracePt t="316497" x="4191000" y="4610100"/>
          <p14:tracePt t="316514" x="4152900" y="4641850"/>
          <p14:tracePt t="316530" x="4140200" y="4660900"/>
          <p14:tracePt t="316546" x="4127500" y="4673600"/>
          <p14:tracePt t="316551" x="4127500" y="4686300"/>
          <p14:tracePt t="316563" x="4127500" y="4692650"/>
          <p14:tracePt t="316580" x="4127500" y="4711700"/>
          <p14:tracePt t="316597" x="4127500" y="4749800"/>
          <p14:tracePt t="316602" x="4133850" y="4768850"/>
          <p14:tracePt t="316612" x="4140200" y="4806950"/>
          <p14:tracePt t="316631" x="4165600" y="4857750"/>
          <p14:tracePt t="316647" x="4229100" y="4946650"/>
          <p14:tracePt t="316664" x="4267200" y="4984750"/>
          <p14:tracePt t="316680" x="4324350" y="5029200"/>
          <p14:tracePt t="316698" x="4375150" y="5060950"/>
          <p14:tracePt t="316715" x="4413250" y="5073650"/>
          <p14:tracePt t="316732" x="4445000" y="5080000"/>
          <p14:tracePt t="316747" x="4502150" y="5092700"/>
          <p14:tracePt t="316764" x="4552950" y="5099050"/>
          <p14:tracePt t="316780" x="4629150" y="5118100"/>
          <p14:tracePt t="316796" x="4705350" y="5130800"/>
          <p14:tracePt t="316814" x="4838700" y="5156200"/>
          <p14:tracePt t="316818" x="4902200" y="5168900"/>
          <p14:tracePt t="316829" x="4972050" y="5181600"/>
          <p14:tracePt t="316847" x="5124450" y="5200650"/>
          <p14:tracePt t="316864" x="5226050" y="5200650"/>
          <p14:tracePt t="316880" x="5340350" y="5200650"/>
          <p14:tracePt t="316898" x="5410200" y="5200650"/>
          <p14:tracePt t="316916" x="5429250" y="5194300"/>
          <p14:tracePt t="316933" x="5441950" y="5194300"/>
          <p14:tracePt t="316948" x="5473700" y="5187950"/>
          <p14:tracePt t="316965" x="5518150" y="5187950"/>
          <p14:tracePt t="316981" x="5568950" y="5181600"/>
          <p14:tracePt t="316997" x="5600700" y="5175250"/>
          <p14:tracePt t="317014" x="5613400" y="5175250"/>
          <p14:tracePt t="317550" x="5619750" y="5175250"/>
          <p14:tracePt t="317557" x="5632450" y="5175250"/>
          <p14:tracePt t="317563" x="5657850" y="5181600"/>
          <p14:tracePt t="317582" x="5740400" y="5200650"/>
          <p14:tracePt t="317599" x="5822950" y="5207000"/>
          <p14:tracePt t="317615" x="5905500" y="5213350"/>
          <p14:tracePt t="317630" x="5962650" y="5207000"/>
          <p14:tracePt t="317649" x="5988050" y="5194300"/>
          <p14:tracePt t="317665" x="6007100" y="5187950"/>
          <p14:tracePt t="317670" x="6013450" y="5187950"/>
          <p14:tracePt t="317682" x="6019800" y="5187950"/>
          <p14:tracePt t="317718" x="6026150" y="5181600"/>
          <p14:tracePt t="317731" x="6038850" y="5181600"/>
          <p14:tracePt t="317748" x="6045200" y="5175250"/>
          <p14:tracePt t="317765" x="6051550" y="5175250"/>
          <p14:tracePt t="317781" x="6051550" y="5168900"/>
          <p14:tracePt t="317911" x="6038850" y="5162550"/>
          <p14:tracePt t="317917" x="6026150" y="5162550"/>
          <p14:tracePt t="317932" x="6007100" y="5149850"/>
          <p14:tracePt t="317948" x="6000750" y="5149850"/>
          <p14:tracePt t="318459" x="6013450" y="5149850"/>
          <p14:tracePt t="318468" x="6026150" y="5149850"/>
          <p14:tracePt t="318482" x="6076950" y="5156200"/>
          <p14:tracePt t="318500" x="6134100" y="5168900"/>
          <p14:tracePt t="318516" x="6184900" y="5175250"/>
          <p14:tracePt t="318531" x="6216650" y="5181600"/>
          <p14:tracePt t="318549" x="6242050" y="5181600"/>
          <p14:tracePt t="318554" x="6261100" y="5187950"/>
          <p14:tracePt t="318564" x="6286500" y="5187950"/>
          <p14:tracePt t="318582" x="6350000" y="5194300"/>
          <p14:tracePt t="318599" x="6432550" y="5207000"/>
          <p14:tracePt t="318614" x="6515100" y="5213350"/>
          <p14:tracePt t="318619" x="6546850" y="5219700"/>
          <p14:tracePt t="318632" x="6578600" y="5219700"/>
          <p14:tracePt t="318649" x="6629400" y="5219700"/>
          <p14:tracePt t="318668" x="6635750" y="5213350"/>
          <p14:tracePt t="318681" x="6642100" y="5207000"/>
          <p14:tracePt t="318699" x="6667500" y="5156200"/>
          <p14:tracePt t="318715" x="6680200" y="5137150"/>
          <p14:tracePt t="327665" x="6673850" y="5137150"/>
          <p14:tracePt t="327675" x="6667500" y="5137150"/>
          <p14:tracePt t="327682" x="6661150" y="5137150"/>
          <p14:tracePt t="327689" x="6648450" y="5130800"/>
          <p14:tracePt t="327723" x="6705600" y="5137150"/>
          <p14:tracePt t="327741" x="6921500" y="5194300"/>
          <p14:tracePt t="327757" x="7150100" y="5245100"/>
          <p14:tracePt t="327773" x="7524750" y="5308600"/>
          <p14:tracePt t="327790" x="7905750" y="5365750"/>
          <p14:tracePt t="327807" x="8242300" y="5384800"/>
          <p14:tracePt t="327822" x="8585200" y="5378450"/>
          <p14:tracePt t="327840" x="8997950" y="5353050"/>
          <p14:tracePt t="327856" x="9417050" y="5340350"/>
          <p14:tracePt t="327873" x="9829800" y="5365750"/>
          <p14:tracePt t="327889" x="10191750" y="5429250"/>
          <p14:tracePt t="327906" x="10382250" y="5492750"/>
          <p14:tracePt t="327924" x="10420350" y="5524500"/>
          <p14:tracePt t="327941" x="10382250" y="5543550"/>
          <p14:tracePt t="327956" x="10369550" y="5549900"/>
          <p14:tracePt t="327990" x="10388600" y="5530850"/>
          <p14:tracePt t="328006" x="10426700" y="5492750"/>
          <p14:tracePt t="328022" x="10572750" y="5384800"/>
          <p14:tracePt t="328039" x="10648950" y="5321300"/>
          <p14:tracePt t="328056" x="10655300" y="5289550"/>
          <p14:tracePt t="328072" x="10655300" y="5276850"/>
          <p14:tracePt t="328090" x="10668000" y="5264150"/>
          <p14:tracePt t="328107" x="10687050" y="5245100"/>
          <p14:tracePt t="328123" x="10725150" y="5213350"/>
          <p14:tracePt t="328140" x="10782300" y="5130800"/>
          <p14:tracePt t="328157" x="10814050" y="5029200"/>
          <p14:tracePt t="328173" x="10795000" y="4933950"/>
          <p14:tracePt t="328190" x="10706100" y="4857750"/>
          <p14:tracePt t="328193" x="10674350" y="4838700"/>
          <p14:tracePt t="328206" x="10598150" y="4800600"/>
          <p14:tracePt t="328208" x="10515600" y="4775200"/>
          <p14:tracePt t="328225" x="10401300" y="4743450"/>
          <p14:tracePt t="328240" x="10344150" y="4724400"/>
          <p14:tracePt t="328257" x="10318750" y="4718050"/>
          <p14:tracePt t="328290" x="10312400" y="4718050"/>
          <p14:tracePt t="328307" x="10312400" y="4743450"/>
          <p14:tracePt t="328323" x="10293350" y="4794250"/>
          <p14:tracePt t="328340" x="10198100" y="4864100"/>
          <p14:tracePt t="328357" x="10109200" y="4902200"/>
          <p14:tracePt t="328374" x="10045700" y="4927600"/>
          <p14:tracePt t="328390" x="10020300" y="4933950"/>
          <p14:tracePt t="328407" x="10007600" y="4933950"/>
          <p14:tracePt t="328423" x="10001250" y="4927600"/>
          <p14:tracePt t="336518" x="9994900" y="4921250"/>
          <p14:tracePt t="336527" x="9956800" y="4883150"/>
          <p14:tracePt t="336531" x="9886950" y="4838700"/>
          <p14:tracePt t="336549" x="9677400" y="4781550"/>
          <p14:tracePt t="336566" x="9372600" y="4775200"/>
          <p14:tracePt t="336581" x="9023350" y="4787900"/>
          <p14:tracePt t="336597" x="8775700" y="4806950"/>
          <p14:tracePt t="336614" x="8623300" y="4813300"/>
          <p14:tracePt t="336631" x="8597900" y="4813300"/>
          <p14:tracePt t="336685" x="8591550" y="4813300"/>
          <p14:tracePt t="336695" x="8585200" y="4813300"/>
          <p14:tracePt t="336791" x="8578850" y="4813300"/>
          <p14:tracePt t="336801" x="8572500" y="4819650"/>
          <p14:tracePt t="336814" x="8553450" y="4838700"/>
          <p14:tracePt t="336831" x="8489950" y="4870450"/>
          <p14:tracePt t="336848" x="8426450" y="4889500"/>
          <p14:tracePt t="336863" x="8401050" y="4902200"/>
          <p14:tracePt t="336881" x="8382000" y="4908550"/>
          <p14:tracePt t="336898" x="8362950" y="4914900"/>
          <p14:tracePt t="336915" x="8324850" y="4914900"/>
          <p14:tracePt t="336931" x="8280400" y="4914900"/>
          <p14:tracePt t="336935" x="8255000" y="4914900"/>
          <p14:tracePt t="336947" x="8242300" y="4914900"/>
          <p14:tracePt t="336965" x="8223250" y="4921250"/>
          <p14:tracePt t="337038" x="8229600" y="4921250"/>
          <p14:tracePt t="337044" x="8242300" y="4921250"/>
          <p14:tracePt t="337065" x="8274050" y="4959350"/>
          <p14:tracePt t="337081" x="8286750" y="5010150"/>
          <p14:tracePt t="337099" x="8280400" y="5060950"/>
          <p14:tracePt t="337115" x="8267700" y="5092700"/>
          <p14:tracePt t="337118" x="8267700" y="5105400"/>
          <p14:tracePt t="337130" x="8261350" y="5124450"/>
          <p14:tracePt t="337134" x="8261350" y="5130800"/>
          <p14:tracePt t="337149" x="8267700" y="5149850"/>
          <p14:tracePt t="337165" x="8267700" y="5168900"/>
          <p14:tracePt t="337181" x="8255000" y="5213350"/>
          <p14:tracePt t="337197" x="8210550" y="5283200"/>
          <p14:tracePt t="337214" x="8128000" y="5372100"/>
          <p14:tracePt t="337230" x="8096250" y="5416550"/>
          <p14:tracePt t="337247" x="8077200" y="5435600"/>
          <p14:tracePt t="337298" x="8128000" y="5435600"/>
          <p14:tracePt t="337314" x="8166100" y="5429250"/>
          <p14:tracePt t="337365" x="8134350" y="5441950"/>
          <p14:tracePt t="337381" x="8039100" y="5492750"/>
          <p14:tracePt t="337399" x="7988300" y="5530850"/>
          <p14:tracePt t="337415" x="7943850" y="5543550"/>
          <p14:tracePt t="337431" x="7912100" y="5549900"/>
          <p14:tracePt t="337448" x="7893050" y="5556250"/>
          <p14:tracePt t="337481" x="7880350" y="5562600"/>
          <p14:tracePt t="337498" x="7861300" y="5568950"/>
          <p14:tracePt t="337517" x="7835900" y="5575300"/>
          <p14:tracePt t="337531" x="7829550" y="5575300"/>
          <p14:tracePt t="337685" x="7823200" y="5575300"/>
          <p14:tracePt t="337693" x="7816850" y="5575300"/>
          <p14:tracePt t="337715" x="7791450" y="5575300"/>
          <p14:tracePt t="338170" x="7778750" y="5575300"/>
          <p14:tracePt t="338177" x="7766050" y="5575300"/>
          <p14:tracePt t="338185" x="7727950" y="5562600"/>
          <p14:tracePt t="338200" x="7620000" y="5524500"/>
          <p14:tracePt t="338216" x="7524750" y="5505450"/>
          <p14:tracePt t="338233" x="7429500" y="5505450"/>
          <p14:tracePt t="338249" x="7391400" y="5505450"/>
          <p14:tracePt t="338251" x="7340600" y="5511800"/>
          <p14:tracePt t="338265" x="7213600" y="5537200"/>
          <p14:tracePt t="338282" x="7054850" y="5562600"/>
          <p14:tracePt t="338298" x="6921500" y="5588000"/>
          <p14:tracePt t="338315" x="6731000" y="5613400"/>
          <p14:tracePt t="338332" x="6553200" y="5632450"/>
          <p14:tracePt t="338349" x="6330950" y="5645150"/>
          <p14:tracePt t="338365" x="6153150" y="5670550"/>
          <p14:tracePt t="338382" x="6026150" y="5702300"/>
          <p14:tracePt t="338398" x="6013450" y="5708650"/>
          <p14:tracePt t="338415" x="6007100" y="5715000"/>
          <p14:tracePt t="338432" x="5994400" y="5734050"/>
          <p14:tracePt t="338448" x="5930900" y="5778500"/>
          <p14:tracePt t="338465" x="5829300" y="5822950"/>
          <p14:tracePt t="338482" x="5676900" y="5873750"/>
          <p14:tracePt t="338499" x="5543550" y="5918200"/>
          <p14:tracePt t="338515" x="5461000" y="5937250"/>
          <p14:tracePt t="338520" x="5441950" y="5943600"/>
          <p14:tracePt t="338532" x="5435600" y="5943600"/>
          <p14:tracePt t="338567" x="5403850" y="5981700"/>
          <p14:tracePt t="338582" x="5314950" y="6038850"/>
          <p14:tracePt t="338599" x="5156200" y="6102350"/>
          <p14:tracePt t="338616" x="4946650" y="6153150"/>
          <p14:tracePt t="338633" x="4762500" y="6184900"/>
          <p14:tracePt t="338649" x="4616450" y="6223000"/>
          <p14:tracePt t="338665" x="4578350" y="6242050"/>
          <p14:tracePt t="338716" x="4572000" y="6248400"/>
          <p14:tracePt t="338732" x="4559300" y="6299200"/>
          <p14:tracePt t="338749" x="4495800" y="6330950"/>
          <p14:tracePt t="338766" x="4368800" y="6318250"/>
          <p14:tracePt t="338782" x="4292600" y="6311900"/>
          <p14:tracePt t="338799" x="4267200" y="6311900"/>
          <p14:tracePt t="338854" x="4260850" y="6311900"/>
          <p14:tracePt t="338864" x="4248150" y="6311900"/>
          <p14:tracePt t="338882" x="4171950" y="6311900"/>
          <p14:tracePt t="338901" x="3975100" y="6280150"/>
          <p14:tracePt t="338917" x="3816350" y="6248400"/>
          <p14:tracePt t="338932" x="3727450" y="6223000"/>
          <p14:tracePt t="338951" x="3657600" y="6184900"/>
          <p14:tracePt t="338966" x="3625850" y="6159500"/>
          <p14:tracePt t="338982" x="3619500" y="6127750"/>
          <p14:tracePt t="338999" x="3619500" y="6102350"/>
          <p14:tracePt t="339016" x="3606800" y="6083300"/>
          <p14:tracePt t="339032" x="3556000" y="6045200"/>
          <p14:tracePt t="339049" x="3492500" y="6000750"/>
          <p14:tracePt t="339066" x="3429000" y="5949950"/>
          <p14:tracePt t="339082" x="3384550" y="5892800"/>
          <p14:tracePt t="339099" x="3340100" y="5829300"/>
          <p14:tracePt t="339103" x="3308350" y="5791200"/>
          <p14:tracePt t="339116" x="3276600" y="5746750"/>
          <p14:tracePt t="339133" x="3232150" y="5683250"/>
          <p14:tracePt t="339149" x="3117850" y="5556250"/>
          <p14:tracePt t="339166" x="3016250" y="5473700"/>
          <p14:tracePt t="339184" x="2870200" y="5397500"/>
          <p14:tracePt t="339198" x="2692400" y="5308600"/>
          <p14:tracePt t="339216" x="2590800" y="5251450"/>
          <p14:tracePt t="339233" x="2546350" y="5213350"/>
          <p14:tracePt t="339249" x="2533650" y="5194300"/>
          <p14:tracePt t="339266" x="2520950" y="5162550"/>
          <p14:tracePt t="339270" x="2514600" y="5143500"/>
          <p14:tracePt t="339283" x="2495550" y="5130800"/>
          <p14:tracePt t="339300" x="2444750" y="5099050"/>
          <p14:tracePt t="339316" x="2393950" y="5080000"/>
          <p14:tracePt t="339333" x="2374900" y="5073650"/>
          <p14:tracePt t="339405" x="2368550" y="5073650"/>
          <p14:tracePt t="339414" x="2368550" y="5080000"/>
          <p14:tracePt t="339418" x="2362200" y="5086350"/>
          <p14:tracePt t="339433" x="2343150" y="5105400"/>
          <p14:tracePt t="339449" x="2317750" y="5124450"/>
          <p14:tracePt t="339454" x="2311400" y="5130800"/>
          <p14:tracePt t="339465" x="2305050" y="5143500"/>
          <p14:tracePt t="339483" x="2298700" y="5168900"/>
          <p14:tracePt t="339502" x="2305050" y="5175250"/>
          <p14:tracePt t="339518" x="2317750" y="5181600"/>
          <p14:tracePt t="339567" x="2305050" y="5181600"/>
          <p14:tracePt t="339583" x="2216150" y="5181600"/>
          <p14:tracePt t="339600" x="2057400" y="5149850"/>
          <p14:tracePt t="339616" x="1993900" y="5118100"/>
          <p14:tracePt t="339634" x="1968500" y="5099050"/>
          <p14:tracePt t="339650" x="1968500" y="5073650"/>
          <p14:tracePt t="339666" x="1968500" y="5054600"/>
          <p14:tracePt t="339683" x="1962150" y="5048250"/>
          <p14:tracePt t="339700" x="1936750" y="5041900"/>
          <p14:tracePt t="339716" x="1854200" y="5041900"/>
          <p14:tracePt t="339732" x="1784350" y="5048250"/>
          <p14:tracePt t="339750" x="1727200" y="5054600"/>
          <p14:tracePt t="339767" x="1708150" y="5054600"/>
          <p14:tracePt t="339800" x="1708150" y="5060950"/>
          <p14:tracePt t="339817" x="1701800" y="5073650"/>
          <p14:tracePt t="339834" x="1670050" y="5137150"/>
          <p14:tracePt t="339850" x="1651000" y="5175250"/>
          <p14:tracePt t="339865" x="1638300" y="5226050"/>
          <p14:tracePt t="339883" x="1631950" y="5257800"/>
          <p14:tracePt t="339901" x="1631950" y="5276850"/>
          <p14:tracePt t="339916" x="1631950" y="5289550"/>
          <p14:tracePt t="339934" x="1644650" y="5308600"/>
          <p14:tracePt t="339952" x="1682750" y="5334000"/>
          <p14:tracePt t="339956" x="1714500" y="5359400"/>
          <p14:tracePt t="339965" x="1733550" y="5372100"/>
          <p14:tracePt t="339983" x="1778000" y="5403850"/>
          <p14:tracePt t="340000" x="1816100" y="5435600"/>
          <p14:tracePt t="340017" x="1854200" y="5454650"/>
          <p14:tracePt t="340034" x="1892300" y="5473700"/>
          <p14:tracePt t="340050" x="1943100" y="5486400"/>
          <p14:tracePt t="340067" x="1993900" y="5499100"/>
          <p14:tracePt t="340083" x="2019300" y="5499100"/>
          <p14:tracePt t="340088" x="2038350" y="5505450"/>
          <p14:tracePt t="340099" x="2044700" y="5505450"/>
          <p14:tracePt t="340101" x="2057400" y="5505450"/>
          <p14:tracePt t="340117" x="2063750" y="5505450"/>
          <p14:tracePt t="340199" x="2070100" y="5505450"/>
          <p14:tracePt t="340207" x="2076450" y="5499100"/>
          <p14:tracePt t="340215" x="2082800" y="5499100"/>
          <p14:tracePt t="340234" x="2095500" y="5492750"/>
          <p14:tracePt t="340250" x="2101850" y="5486400"/>
          <p14:tracePt t="340296" x="2108200" y="5486400"/>
          <p14:tracePt t="340304" x="2114550" y="5480050"/>
          <p14:tracePt t="340316" x="2127250" y="5480050"/>
          <p14:tracePt t="340335" x="2171700" y="5467350"/>
          <p14:tracePt t="340351" x="2203450" y="5461000"/>
          <p14:tracePt t="340367" x="2228850" y="5448300"/>
          <p14:tracePt t="340384" x="2260600" y="5429250"/>
          <p14:tracePt t="340401" x="2273300" y="5422900"/>
          <p14:tracePt t="340406" x="2279650" y="5416550"/>
          <p14:tracePt t="340435" x="2292350" y="5416550"/>
          <p14:tracePt t="340451" x="2305050" y="5410200"/>
          <p14:tracePt t="340468" x="2317750" y="5410200"/>
          <p14:tracePt t="340484" x="2343150" y="5410200"/>
          <p14:tracePt t="340501" x="2368550" y="5410200"/>
          <p14:tracePt t="340517" x="2387600" y="5410200"/>
          <p14:tracePt t="340534" x="2400300" y="5403850"/>
          <p14:tracePt t="340568" x="2413000" y="5416550"/>
          <p14:tracePt t="340584" x="2432050" y="5422900"/>
          <p14:tracePt t="340600" x="2457450" y="5429250"/>
          <p14:tracePt t="340617" x="2470150" y="5429250"/>
          <p14:tracePt t="340634" x="2508250" y="5429250"/>
          <p14:tracePt t="340651" x="2533650" y="5410200"/>
          <p14:tracePt t="340655" x="2552700" y="5397500"/>
          <p14:tracePt t="340666" x="2565400" y="5384800"/>
          <p14:tracePt t="340685" x="2641600" y="5346700"/>
          <p14:tracePt t="340701" x="2724150" y="5334000"/>
          <p14:tracePt t="340717" x="2768600" y="5327650"/>
          <p14:tracePt t="340735" x="2863850" y="5321300"/>
          <p14:tracePt t="340752" x="3016250" y="5346700"/>
          <p14:tracePt t="340766" x="3079750" y="5353050"/>
          <p14:tracePt t="340784" x="3105150" y="5359400"/>
          <p14:tracePt t="340801" x="3130550" y="5359400"/>
          <p14:tracePt t="340818" x="3168650" y="5359400"/>
          <p14:tracePt t="340835" x="3225800" y="5359400"/>
          <p14:tracePt t="340851" x="3276600" y="5359400"/>
          <p14:tracePt t="340867" x="3308350" y="5359400"/>
          <p14:tracePt t="340884" x="3321050" y="5359400"/>
          <p14:tracePt t="340934" x="3333750" y="5365750"/>
          <p14:tracePt t="340951" x="3352800" y="5372100"/>
          <p14:tracePt t="340969" x="3371850" y="5378450"/>
          <p14:tracePt t="340984" x="3390900" y="5384800"/>
          <p14:tracePt t="341001" x="3416300" y="5391150"/>
          <p14:tracePt t="341018" x="3441700" y="5397500"/>
          <p14:tracePt t="341022" x="3454400" y="5397500"/>
          <p14:tracePt t="341034" x="3479800" y="5403850"/>
          <p14:tracePt t="341038" x="3498850" y="5410200"/>
          <p14:tracePt t="341051" x="3568700" y="5429250"/>
          <p14:tracePt t="341068" x="3657600" y="5448300"/>
          <p14:tracePt t="341084" x="3714750" y="5454650"/>
          <p14:tracePt t="341086" x="3746500" y="5461000"/>
          <p14:tracePt t="341100" x="3835400" y="5461000"/>
          <p14:tracePt t="341117" x="3930650" y="5461000"/>
          <p14:tracePt t="341133" x="4006850" y="5461000"/>
          <p14:tracePt t="341151" x="4057650" y="5448300"/>
          <p14:tracePt t="341167" x="4083050" y="5429250"/>
          <p14:tracePt t="341184" x="4108450" y="5403850"/>
          <p14:tracePt t="341201" x="4140200" y="5365750"/>
          <p14:tracePt t="341217" x="4152900" y="5353050"/>
          <p14:tracePt t="341235" x="4165600" y="5321300"/>
          <p14:tracePt t="341251" x="4165600" y="5289550"/>
          <p14:tracePt t="341268" x="4159250" y="5264150"/>
          <p14:tracePt t="341284" x="4133850" y="5232400"/>
          <p14:tracePt t="341301" x="4095750" y="5200650"/>
          <p14:tracePt t="341320" x="4064000" y="5175250"/>
          <p14:tracePt t="341334" x="4032250" y="5137150"/>
          <p14:tracePt t="341351" x="4013200" y="5124450"/>
          <p14:tracePt t="341368" x="3994150" y="5099050"/>
          <p14:tracePt t="341384" x="3981450" y="5080000"/>
          <p14:tracePt t="341401" x="3968750" y="5073650"/>
          <p14:tracePt t="341418" x="3937000" y="5060950"/>
          <p14:tracePt t="341435" x="3892550" y="5060950"/>
          <p14:tracePt t="341451" x="3829050" y="5060950"/>
          <p14:tracePt t="341468" x="3790950" y="5060950"/>
          <p14:tracePt t="341484" x="3765550" y="5067300"/>
          <p14:tracePt t="341502" x="3733800" y="5067300"/>
          <p14:tracePt t="341518" x="3714750" y="5073650"/>
          <p14:tracePt t="341534" x="3676650" y="5092700"/>
          <p14:tracePt t="341552" x="3581400" y="5156200"/>
          <p14:tracePt t="341568" x="3524250" y="5200650"/>
          <p14:tracePt t="341584" x="3479800" y="5251450"/>
          <p14:tracePt t="341601" x="3473450" y="5283200"/>
          <p14:tracePt t="341618" x="3473450" y="5295900"/>
          <p14:tracePt t="341634" x="3473450" y="5308600"/>
          <p14:tracePt t="341651" x="3486150" y="5314950"/>
          <p14:tracePt t="341668" x="3594100" y="5353050"/>
          <p14:tracePt t="341685" x="3714750" y="5378450"/>
          <p14:tracePt t="341702" x="3841750" y="5397500"/>
          <p14:tracePt t="341718" x="3937000" y="5410200"/>
          <p14:tracePt t="341736" x="4064000" y="5416550"/>
          <p14:tracePt t="341750" x="4095750" y="5416550"/>
          <p14:tracePt t="341754" x="4121150" y="5416550"/>
          <p14:tracePt t="341769" x="4197350" y="5416550"/>
          <p14:tracePt t="341784" x="4273550" y="5416550"/>
          <p14:tracePt t="341801" x="4324350" y="5410200"/>
          <p14:tracePt t="341819" x="4356100" y="5410200"/>
          <p14:tracePt t="341915" x="4362450" y="5410200"/>
          <p14:tracePt t="341935" x="4381500" y="5410200"/>
          <p14:tracePt t="341951" x="4457700" y="5410200"/>
          <p14:tracePt t="341969" x="4514850" y="5410200"/>
          <p14:tracePt t="341986" x="4565650" y="5403850"/>
          <p14:tracePt t="342003" x="4641850" y="5391150"/>
          <p14:tracePt t="342018" x="4692650" y="5378450"/>
          <p14:tracePt t="342035" x="4749800" y="5365750"/>
          <p14:tracePt t="342052" x="4787900" y="5359400"/>
          <p14:tracePt t="342068" x="4813300" y="5353050"/>
          <p14:tracePt t="342085" x="4819650" y="5353050"/>
          <p14:tracePt t="342118" x="4826000" y="5365750"/>
          <p14:tracePt t="342135" x="4832350" y="5372100"/>
          <p14:tracePt t="342152" x="4838700" y="5391150"/>
          <p14:tracePt t="342169" x="4851400" y="5391150"/>
          <p14:tracePt t="342185" x="4876800" y="5391150"/>
          <p14:tracePt t="342202" x="4908550" y="5372100"/>
          <p14:tracePt t="342218" x="4946650" y="5346700"/>
          <p14:tracePt t="342236" x="4997450" y="5314950"/>
          <p14:tracePt t="342252" x="5022850" y="5302250"/>
          <p14:tracePt t="342269" x="5060950" y="5289550"/>
          <p14:tracePt t="342285" x="5086350" y="5270500"/>
          <p14:tracePt t="342302" x="5118100" y="5251450"/>
          <p14:tracePt t="342319" x="5137150" y="5219700"/>
          <p14:tracePt t="342335" x="5137150" y="5200650"/>
          <p14:tracePt t="342352" x="5130800" y="5175250"/>
          <p14:tracePt t="342369" x="5099050" y="5149850"/>
          <p14:tracePt t="342385" x="5067300" y="5137150"/>
          <p14:tracePt t="342389" x="5054600" y="5130800"/>
          <p14:tracePt t="342402" x="5041900" y="5130800"/>
          <p14:tracePt t="342403" x="5035550" y="5130800"/>
          <p14:tracePt t="342452" x="5003800" y="5130800"/>
          <p14:tracePt t="342469" x="4984750" y="5130800"/>
          <p14:tracePt t="342486" x="4883150" y="5168900"/>
          <p14:tracePt t="342502" x="4832350" y="5207000"/>
          <p14:tracePt t="342519" x="4819650" y="5232400"/>
          <p14:tracePt t="342535" x="4813300" y="5264150"/>
          <p14:tracePt t="342569" x="4826000" y="5289550"/>
          <p14:tracePt t="342585" x="4883150" y="5346700"/>
          <p14:tracePt t="342602" x="4959350" y="5378450"/>
          <p14:tracePt t="342619" x="5073650" y="5378450"/>
          <p14:tracePt t="342623" x="5143500" y="5378450"/>
          <p14:tracePt t="342636" x="5219700" y="5378450"/>
          <p14:tracePt t="342652" x="5378450" y="5378450"/>
          <p14:tracePt t="342669" x="5511800" y="5391150"/>
          <p14:tracePt t="342672" x="5619750" y="5410200"/>
          <p14:tracePt t="342684" x="5740400" y="5435600"/>
          <p14:tracePt t="342703" x="6121400" y="5486400"/>
          <p14:tracePt t="342719" x="6337300" y="5499100"/>
          <p14:tracePt t="342737" x="6477000" y="5499100"/>
          <p14:tracePt t="342753" x="6559550" y="5499100"/>
          <p14:tracePt t="342768" x="6578600" y="5492750"/>
          <p14:tracePt t="342786" x="6584950" y="5492750"/>
          <p14:tracePt t="342803" x="6591300" y="5492750"/>
          <p14:tracePt t="342819" x="6604000" y="5492750"/>
          <p14:tracePt t="342837" x="6642100" y="5499100"/>
          <p14:tracePt t="342852" x="6699250" y="5492750"/>
          <p14:tracePt t="342869" x="6737350" y="5473700"/>
          <p14:tracePt t="342886" x="6769100" y="5454650"/>
          <p14:tracePt t="342903" x="6800850" y="5429250"/>
          <p14:tracePt t="342921" x="6819900" y="5416550"/>
          <p14:tracePt t="342991" x="6819900" y="5410200"/>
          <p14:tracePt t="342999" x="6826250" y="5410200"/>
          <p14:tracePt t="343005" x="6826250" y="5403850"/>
          <p14:tracePt t="343018" x="6826250" y="5397500"/>
          <p14:tracePt t="343036" x="6832600" y="5384800"/>
          <p14:tracePt t="343052" x="6838950" y="5378450"/>
          <p14:tracePt t="343056" x="6838950" y="5365750"/>
          <p14:tracePt t="343068" x="6845300" y="5359400"/>
          <p14:tracePt t="343086" x="6851650" y="5346700"/>
          <p14:tracePt t="343104" x="6858000" y="5340350"/>
          <p14:tracePt t="343121" x="6858000" y="5327650"/>
          <p14:tracePt t="343156" x="6851650" y="5327650"/>
          <p14:tracePt t="343163" x="6838950" y="5327650"/>
          <p14:tracePt t="343172" x="6832600" y="5327650"/>
          <p14:tracePt t="343185" x="6819900" y="5334000"/>
          <p14:tracePt t="343364" x="6838950" y="5321300"/>
          <p14:tracePt t="343372" x="6889750" y="5308600"/>
          <p14:tracePt t="343387" x="6940550" y="5302250"/>
          <p14:tracePt t="343403" x="7073900" y="5270500"/>
          <p14:tracePt t="343422" x="7099300" y="5245100"/>
          <p14:tracePt t="343438" x="7105650" y="5232400"/>
          <p14:tracePt t="343453" x="7105650" y="5207000"/>
          <p14:tracePt t="343469" x="7092950" y="5181600"/>
          <p14:tracePt t="343486" x="7067550" y="5143500"/>
          <p14:tracePt t="343502" x="7023100" y="5092700"/>
          <p14:tracePt t="343519" x="6972300" y="5054600"/>
          <p14:tracePt t="343536" x="6934200" y="5035550"/>
          <p14:tracePt t="343553" x="6927850" y="5035550"/>
          <p14:tracePt t="343570" x="6921500" y="5035550"/>
          <p14:tracePt t="343586" x="6896100" y="5041900"/>
          <p14:tracePt t="343603" x="6832600" y="5060950"/>
          <p14:tracePt t="343607" x="6800850" y="5067300"/>
          <p14:tracePt t="343620" x="6769100" y="5067300"/>
          <p14:tracePt t="343637" x="6724650" y="5073650"/>
          <p14:tracePt t="343653" x="6680200" y="5073650"/>
          <p14:tracePt t="343656" x="6673850" y="5073650"/>
          <p14:tracePt t="343670" x="6661150" y="5073650"/>
          <p14:tracePt t="343703" x="6661150" y="5092700"/>
          <p14:tracePt t="343720" x="6661150" y="5124450"/>
          <p14:tracePt t="343736" x="6661150" y="5200650"/>
          <p14:tracePt t="343739" x="6667500" y="5251450"/>
          <p14:tracePt t="343753" x="6673850" y="5321300"/>
          <p14:tracePt t="343771" x="6686550" y="5372100"/>
          <p14:tracePt t="343787" x="6692900" y="5391150"/>
          <p14:tracePt t="343803" x="6692900" y="5397500"/>
          <p14:tracePt t="343836" x="6699250" y="5397500"/>
          <p14:tracePt t="343853" x="6718300" y="5397500"/>
          <p14:tracePt t="343870" x="6788150" y="5410200"/>
          <p14:tracePt t="343887" x="6864350" y="5429250"/>
          <p14:tracePt t="343904" x="6985000" y="5441950"/>
          <p14:tracePt t="343921" x="7042150" y="5441950"/>
          <p14:tracePt t="343937" x="7073900" y="5429250"/>
          <p14:tracePt t="343953" x="7099300" y="5403850"/>
          <p14:tracePt t="343970" x="7105650" y="5378450"/>
          <p14:tracePt t="343987" x="7112000" y="5372100"/>
          <p14:tracePt t="344024" x="7124700" y="5372100"/>
          <p14:tracePt t="344053" x="7131050" y="5372100"/>
          <p14:tracePt t="344390" x="7131050" y="5359400"/>
          <p14:tracePt t="344396" x="7131050" y="5346700"/>
          <p14:tracePt t="344402" x="7131050" y="5321300"/>
          <p14:tracePt t="344421" x="7124700" y="5302250"/>
          <p14:tracePt t="344438" x="7105650" y="5283200"/>
          <p14:tracePt t="344454" x="7054850" y="5270500"/>
          <p14:tracePt t="344471" x="7023100" y="5270500"/>
          <p14:tracePt t="349455" x="7029450" y="5276850"/>
          <p14:tracePt t="349464" x="7042150" y="5289550"/>
          <p14:tracePt t="349476" x="7086600" y="5308600"/>
          <p14:tracePt t="349492" x="7207250" y="5340350"/>
          <p14:tracePt t="349509" x="7366000" y="5346700"/>
          <p14:tracePt t="349525" x="7569200" y="5346700"/>
          <p14:tracePt t="349542" x="7816850" y="5321300"/>
          <p14:tracePt t="349558" x="8185150" y="5264150"/>
          <p14:tracePt t="349575" x="8782050" y="5187950"/>
          <p14:tracePt t="349591" x="9220200" y="5137150"/>
          <p14:tracePt t="349610" x="9505950" y="5118100"/>
          <p14:tracePt t="349627" x="9664700" y="5118100"/>
          <p14:tracePt t="349643" x="9759950" y="5137150"/>
          <p14:tracePt t="349658" x="9855200" y="5156200"/>
          <p14:tracePt t="349675" x="9931400" y="5156200"/>
          <p14:tracePt t="349691" x="9982200" y="5156200"/>
          <p14:tracePt t="349708" x="10013950" y="5149850"/>
          <p14:tracePt t="349724" x="10039350" y="5143500"/>
          <p14:tracePt t="349741" x="10090150" y="5130800"/>
          <p14:tracePt t="349758" x="10160000" y="5130800"/>
          <p14:tracePt t="349775" x="10210800" y="5130800"/>
          <p14:tracePt t="349791" x="10248900" y="5118100"/>
          <p14:tracePt t="349809" x="10255250" y="5118100"/>
          <p14:tracePt t="349825" x="10280650" y="5099050"/>
          <p14:tracePt t="349841" x="10312400" y="5067300"/>
          <p14:tracePt t="349858" x="10337800" y="5041900"/>
          <p14:tracePt t="349877" x="10337800" y="5016500"/>
          <p14:tracePt t="349890" x="10325100" y="4991100"/>
          <p14:tracePt t="349908" x="10248900" y="4959350"/>
          <p14:tracePt t="349925" x="10147300" y="4940300"/>
          <p14:tracePt t="349941" x="10045700" y="4921250"/>
          <p14:tracePt t="349946" x="9988550" y="4914900"/>
          <p14:tracePt t="349958" x="9956800" y="4902200"/>
          <p14:tracePt t="349961" x="9931400" y="4895850"/>
          <p14:tracePt t="349976" x="9886950" y="4883150"/>
          <p14:tracePt t="349992" x="9817100" y="4864100"/>
          <p14:tracePt t="350009" x="9671050" y="4864100"/>
          <p14:tracePt t="350026" x="9378950" y="4889500"/>
          <p14:tracePt t="350045" x="9169400" y="4914900"/>
          <p14:tracePt t="350059" x="8991600" y="4921250"/>
          <p14:tracePt t="350075" x="8940800" y="4921250"/>
          <p14:tracePt t="350092" x="8864600" y="4946650"/>
          <p14:tracePt t="350108" x="8858250" y="4959350"/>
          <p14:tracePt t="350125" x="8858250" y="4984750"/>
          <p14:tracePt t="350142" x="8839200" y="5035550"/>
          <p14:tracePt t="350147" x="8832850" y="5060950"/>
          <p14:tracePt t="350157" x="8826500" y="5086350"/>
          <p14:tracePt t="350175" x="8826500" y="5156200"/>
          <p14:tracePt t="350192" x="8851900" y="5232400"/>
          <p14:tracePt t="350208" x="8909050" y="5314950"/>
          <p14:tracePt t="350224" x="8997950" y="5384800"/>
          <p14:tracePt t="350242" x="9150350" y="5422900"/>
          <p14:tracePt t="350258" x="9429750" y="5429250"/>
          <p14:tracePt t="350275" x="9886950" y="5359400"/>
          <p14:tracePt t="350293" x="10223500" y="5270500"/>
          <p14:tracePt t="350309" x="10464800" y="5181600"/>
          <p14:tracePt t="350325" x="10566400" y="5111750"/>
          <p14:tracePt t="350343" x="10528300" y="5041900"/>
          <p14:tracePt t="350358" x="10414000" y="4991100"/>
          <p14:tracePt t="350376" x="10293350" y="4965700"/>
          <p14:tracePt t="350393" x="10210800" y="4959350"/>
          <p14:tracePt t="350409" x="10128250" y="4959350"/>
          <p14:tracePt t="350426" x="10026650" y="4978400"/>
          <p14:tracePt t="350443" x="9848850" y="5016500"/>
          <p14:tracePt t="350458" x="9664700" y="5035550"/>
          <p14:tracePt t="350462" x="9563100" y="5054600"/>
          <p14:tracePt t="350474" x="9505950" y="5060950"/>
          <p14:tracePt t="350492" x="9467850" y="5067300"/>
          <p14:tracePt t="350509" x="9467850" y="5073650"/>
          <p14:tracePt t="353014" x="9461500" y="5073650"/>
          <p14:tracePt t="353027" x="9455150" y="5073650"/>
          <p14:tracePt t="353045" x="9366250" y="5099050"/>
          <p14:tracePt t="353064" x="9290050" y="5124450"/>
          <p14:tracePt t="353068" x="9264650" y="5143500"/>
          <p14:tracePt t="353078" x="9232900" y="5156200"/>
          <p14:tracePt t="353094" x="9194800" y="5181600"/>
          <p14:tracePt t="353111" x="9169400" y="5194300"/>
          <p14:tracePt t="353128" x="9156700" y="5207000"/>
          <p14:tracePt t="353143" x="9112250" y="5232400"/>
          <p14:tracePt t="353161" x="9042400" y="5283200"/>
          <p14:tracePt t="353178" x="8959850" y="5334000"/>
          <p14:tracePt t="353194" x="8902700" y="5365750"/>
          <p14:tracePt t="353211" x="8890000" y="5378450"/>
          <p14:tracePt t="353245" x="8883650" y="5378450"/>
          <p14:tracePt t="353261" x="8858250" y="5391150"/>
          <p14:tracePt t="353278" x="8769350" y="5448300"/>
          <p14:tracePt t="353294" x="8642350" y="5530850"/>
          <p14:tracePt t="353311" x="8553450" y="5607050"/>
          <p14:tracePt t="353328" x="8464550" y="5676900"/>
          <p14:tracePt t="353344" x="8439150" y="5689600"/>
          <p14:tracePt t="353450" x="8432800" y="5689600"/>
          <p14:tracePt t="353456" x="8426450" y="5695950"/>
          <p14:tracePt t="353461" x="8413750" y="5695950"/>
          <p14:tracePt t="353479" x="8407400" y="5695950"/>
          <p14:tracePt t="353484" x="8394700" y="5695950"/>
          <p14:tracePt t="353643" x="8388350" y="5695950"/>
          <p14:tracePt t="353658" x="8375650" y="5695950"/>
          <p14:tracePt t="353664" x="8362950" y="5695950"/>
          <p14:tracePt t="353677" x="8343900" y="5695950"/>
          <p14:tracePt t="353694" x="8274050" y="5689600"/>
          <p14:tracePt t="353695" x="8242300" y="5689600"/>
          <p14:tracePt t="353712" x="8134350" y="5689600"/>
          <p14:tracePt t="353729" x="8089900" y="5689600"/>
          <p14:tracePt t="353733" x="8039100" y="5689600"/>
          <p14:tracePt t="353746" x="7988300" y="5695950"/>
          <p14:tracePt t="353763" x="7816850" y="5772150"/>
          <p14:tracePt t="353779" x="7766050" y="5822950"/>
          <p14:tracePt t="353795" x="7734300" y="5842000"/>
          <p14:tracePt t="353812" x="7689850" y="5854700"/>
          <p14:tracePt t="353829" x="7594600" y="5867400"/>
          <p14:tracePt t="353845" x="7493000" y="5880100"/>
          <p14:tracePt t="353862" x="7334250" y="5886450"/>
          <p14:tracePt t="353879" x="7213600" y="5886450"/>
          <p14:tracePt t="353896" x="7073900" y="5892800"/>
          <p14:tracePt t="353900" x="7004050" y="5892800"/>
          <p14:tracePt t="353912" x="6978650" y="5899150"/>
          <p14:tracePt t="353917" x="6927850" y="5899150"/>
          <p14:tracePt t="353927" x="6883400" y="5905500"/>
          <p14:tracePt t="353946" x="6750050" y="5924550"/>
          <p14:tracePt t="353963" x="6642100" y="5937250"/>
          <p14:tracePt t="353979" x="6477000" y="5949950"/>
          <p14:tracePt t="353995" x="6299200" y="5956300"/>
          <p14:tracePt t="354013" x="6172200" y="5962650"/>
          <p14:tracePt t="354029" x="6007100" y="5962650"/>
          <p14:tracePt t="354045" x="5867400" y="5949950"/>
          <p14:tracePt t="354062" x="5746750" y="5943600"/>
          <p14:tracePt t="354078" x="5657850" y="5937250"/>
          <p14:tracePt t="354095" x="5492750" y="5930900"/>
          <p14:tracePt t="354112" x="5289550" y="5924550"/>
          <p14:tracePt t="354128" x="5086350" y="5911850"/>
          <p14:tracePt t="354145" x="4889500" y="5886450"/>
          <p14:tracePt t="354162" x="4692650" y="5854700"/>
          <p14:tracePt t="354178" x="4578350" y="5829300"/>
          <p14:tracePt t="354195" x="4457700" y="5791200"/>
          <p14:tracePt t="354212" x="4400550" y="5765800"/>
          <p14:tracePt t="354227" x="4337050" y="5740400"/>
          <p14:tracePt t="354245" x="4254500" y="5734050"/>
          <p14:tracePt t="354262" x="4127500" y="5727700"/>
          <p14:tracePt t="354278" x="4025900" y="5721350"/>
          <p14:tracePt t="354295" x="3943350" y="5715000"/>
          <p14:tracePt t="354300" x="3917950" y="5708650"/>
          <p14:tracePt t="354312" x="3905250" y="5708650"/>
          <p14:tracePt t="354328" x="3898900" y="5702300"/>
          <p14:tracePt t="354345" x="3898900" y="5695950"/>
          <p14:tracePt t="354362" x="3905250" y="5638800"/>
          <p14:tracePt t="354379" x="3937000" y="5581650"/>
          <p14:tracePt t="354395" x="3968750" y="5537200"/>
          <p14:tracePt t="354399" x="3981450" y="5518150"/>
          <p14:tracePt t="354411" x="4000500" y="5499100"/>
          <p14:tracePt t="354429" x="4044950" y="5480050"/>
          <p14:tracePt t="354445" x="4089400" y="5480050"/>
          <p14:tracePt t="354463" x="4127500" y="5499100"/>
          <p14:tracePt t="354478" x="4184650" y="5543550"/>
          <p14:tracePt t="354496" x="4260850" y="5600700"/>
          <p14:tracePt t="354512" x="4298950" y="5645150"/>
          <p14:tracePt t="354529" x="4305300" y="5689600"/>
          <p14:tracePt t="354545" x="4279900" y="5740400"/>
          <p14:tracePt t="354562" x="4229100" y="5784850"/>
          <p14:tracePt t="354579" x="4171950" y="5822950"/>
          <p14:tracePt t="354595" x="4133850" y="5848350"/>
          <p14:tracePt t="354612" x="4121150" y="5854700"/>
          <p14:tracePt t="354629" x="4114800" y="5861050"/>
          <p14:tracePt t="354670" x="4102100" y="5861050"/>
          <p14:tracePt t="354678" x="4095750" y="5867400"/>
          <p14:tracePt t="354697" x="4051300" y="5873750"/>
          <p14:tracePt t="354713" x="4013200" y="5880100"/>
          <p14:tracePt t="354729" x="3994150" y="5886450"/>
          <p14:tracePt t="354732" x="3987800" y="5886450"/>
          <p14:tracePt t="354800" x="3981450" y="5886450"/>
          <p14:tracePt t="354812" x="3949700" y="5892800"/>
          <p14:tracePt t="354829" x="3886200" y="5905500"/>
          <p14:tracePt t="354846" x="3797300" y="5924550"/>
          <p14:tracePt t="354862" x="3727450" y="5937250"/>
          <p14:tracePt t="354878" x="3689350" y="5943600"/>
          <p14:tracePt t="354933" x="3683000" y="5943600"/>
          <p14:tracePt t="354946" x="3676650" y="5943600"/>
          <p14:tracePt t="354962" x="3594100" y="5943600"/>
          <p14:tracePt t="354978" x="3492500" y="5943600"/>
          <p14:tracePt t="354996" x="3371850" y="5930900"/>
          <p14:tracePt t="355013" x="3244850" y="5911850"/>
          <p14:tracePt t="355029" x="3175000" y="5892800"/>
          <p14:tracePt t="355031" x="3168650" y="5892800"/>
          <p14:tracePt t="355046" x="3168650" y="5886450"/>
          <p14:tracePt t="355062" x="3168650" y="5873750"/>
          <p14:tracePt t="355079" x="3162300" y="5867400"/>
          <p14:tracePt t="355096" x="3130550" y="5848350"/>
          <p14:tracePt t="355112" x="3073400" y="5835650"/>
          <p14:tracePt t="355129" x="3003550" y="5816600"/>
          <p14:tracePt t="355146" x="2978150" y="5810250"/>
          <p14:tracePt t="355199" x="2984500" y="5803900"/>
          <p14:tracePt t="355215" x="2990850" y="5803900"/>
          <p14:tracePt t="355317" x="2990850" y="5797550"/>
          <p14:tracePt t="355325" x="3003550" y="5797550"/>
          <p14:tracePt t="355332" x="3016250" y="5797550"/>
          <p14:tracePt t="355345" x="3041650" y="5797550"/>
          <p14:tracePt t="355362" x="3060700" y="5797550"/>
          <p14:tracePt t="355907" x="3073400" y="5797550"/>
          <p14:tracePt t="355915" x="3086100" y="5797550"/>
          <p14:tracePt t="355931" x="3162300" y="5797550"/>
          <p14:tracePt t="355947" x="3270250" y="5803900"/>
          <p14:tracePt t="355951" x="3321050" y="5803900"/>
          <p14:tracePt t="355962" x="3352800" y="5810250"/>
          <p14:tracePt t="355980" x="3390900" y="5816600"/>
          <p14:tracePt t="356330" x="3397250" y="5816600"/>
          <p14:tracePt t="356339" x="3403600" y="5810250"/>
          <p14:tracePt t="356345" x="3416300" y="5797550"/>
          <p14:tracePt t="356364" x="3435350" y="5791200"/>
          <p14:tracePt t="356437" x="3441700" y="5784850"/>
          <p14:tracePt t="356447" x="3448050" y="5784850"/>
          <p14:tracePt t="356465" x="3473450" y="5784850"/>
          <p14:tracePt t="356481" x="3505200" y="5784850"/>
          <p14:tracePt t="356497" x="3524250" y="5784850"/>
          <p14:tracePt t="356568" x="3530600" y="5784850"/>
          <p14:tracePt t="356576" x="3536950" y="5784850"/>
          <p14:tracePt t="356582" x="3543300" y="5778500"/>
          <p14:tracePt t="356597" x="3568700" y="5772150"/>
          <p14:tracePt t="356615" x="3657600" y="5753100"/>
          <p14:tracePt t="356630" x="3714750" y="5740400"/>
          <p14:tracePt t="356647" x="3771900" y="5734050"/>
          <p14:tracePt t="356664" x="3803650" y="5734050"/>
          <p14:tracePt t="356680" x="3829050" y="5727700"/>
          <p14:tracePt t="356698" x="3848100" y="5721350"/>
          <p14:tracePt t="356714" x="3860800" y="5708650"/>
          <p14:tracePt t="356730" x="3867150" y="5702300"/>
          <p14:tracePt t="356747" x="3879850" y="5702300"/>
          <p14:tracePt t="356764" x="3879850" y="5695950"/>
          <p14:tracePt t="356780" x="3886200" y="5695950"/>
          <p14:tracePt t="356798" x="3905250" y="5702300"/>
          <p14:tracePt t="356814" x="3924300" y="5702300"/>
          <p14:tracePt t="356831" x="3937000" y="5702300"/>
          <p14:tracePt t="356847" x="3956050" y="5683250"/>
          <p14:tracePt t="356865" x="3962400" y="5676900"/>
          <p14:tracePt t="356881" x="3968750" y="5676900"/>
          <p14:tracePt t="357075" x="3968750" y="5670550"/>
          <p14:tracePt t="357090" x="3975100" y="5664200"/>
          <p14:tracePt t="357099" x="3981450" y="5664200"/>
          <p14:tracePt t="357115" x="3987800" y="5657850"/>
          <p14:tracePt t="357148" x="3994150" y="5657850"/>
          <p14:tracePt t="357275" x="3994150" y="5664200"/>
          <p14:tracePt t="357283" x="4000500" y="5670550"/>
          <p14:tracePt t="357299" x="4006850" y="5683250"/>
          <p14:tracePt t="357316" x="4013200" y="5689600"/>
          <p14:tracePt t="357331" x="4019550" y="5695950"/>
          <p14:tracePt t="357348" x="4025900" y="5695950"/>
          <p14:tracePt t="357465" x="4032250" y="5695950"/>
          <p14:tracePt t="357473" x="4038600" y="5683250"/>
          <p14:tracePt t="357482" x="4044950" y="5676900"/>
          <p14:tracePt t="357499" x="4057650" y="5657850"/>
          <p14:tracePt t="357514" x="4064000" y="5645150"/>
          <p14:tracePt t="357532" x="4064000" y="5632450"/>
          <p14:tracePt t="357549" x="4070350" y="5632450"/>
          <p14:tracePt t="357563" x="4083050" y="5632450"/>
          <p14:tracePt t="357582" x="4140200" y="5626100"/>
          <p14:tracePt t="357599" x="4267200" y="5619750"/>
          <p14:tracePt t="357603" x="4362450" y="5632450"/>
          <p14:tracePt t="357614" x="4502150" y="5651500"/>
          <p14:tracePt t="357633" x="4787900" y="5676900"/>
          <p14:tracePt t="357648" x="4883150" y="5689600"/>
          <p14:tracePt t="357665" x="4914900" y="5695950"/>
          <p14:tracePt t="357714" x="4921250" y="5695950"/>
          <p14:tracePt t="357731" x="4927600" y="5695950"/>
          <p14:tracePt t="357749" x="4946650" y="5695950"/>
          <p14:tracePt t="357766" x="5029200" y="5702300"/>
          <p14:tracePt t="357782" x="5105400" y="5708650"/>
          <p14:tracePt t="357798" x="5187950" y="5715000"/>
          <p14:tracePt t="357817" x="5245100" y="5727700"/>
          <p14:tracePt t="357832" x="5302250" y="5734050"/>
          <p14:tracePt t="357848" x="5359400" y="5740400"/>
          <p14:tracePt t="357865" x="5454650" y="5759450"/>
          <p14:tracePt t="357882" x="5518150" y="5765800"/>
          <p14:tracePt t="357899" x="5588000" y="5772150"/>
          <p14:tracePt t="357915" x="5638800" y="5772150"/>
          <p14:tracePt t="357932" x="5676900" y="5772150"/>
          <p14:tracePt t="357949" x="5702300" y="5772150"/>
          <p14:tracePt t="357952" x="5715000" y="5765800"/>
          <p14:tracePt t="357964" x="5721350" y="5765800"/>
          <p14:tracePt t="358077" x="5727700" y="5765800"/>
          <p14:tracePt t="358093" x="5734050" y="5765800"/>
          <p14:tracePt t="358100" x="5740400" y="5765800"/>
          <p14:tracePt t="358114" x="5746750" y="5765800"/>
          <p14:tracePt t="358133" x="5765800" y="5753100"/>
          <p14:tracePt t="358148" x="5765800" y="5740400"/>
          <p14:tracePt t="358165" x="5765800" y="5715000"/>
          <p14:tracePt t="358182" x="5816600" y="5689600"/>
          <p14:tracePt t="358199" x="5930900" y="5689600"/>
          <p14:tracePt t="358214" x="6108700" y="5689600"/>
          <p14:tracePt t="358233" x="6311900" y="5689600"/>
          <p14:tracePt t="358249" x="6502400" y="5702300"/>
          <p14:tracePt t="358254" x="6623050" y="5708650"/>
          <p14:tracePt t="358266" x="6686550" y="5715000"/>
          <p14:tracePt t="358283" x="6813550" y="5721350"/>
          <p14:tracePt t="358299" x="6851650" y="5721350"/>
          <p14:tracePt t="358303" x="6858000" y="5721350"/>
          <p14:tracePt t="358316" x="6864350" y="5721350"/>
          <p14:tracePt t="358333" x="6870700" y="5721350"/>
          <p14:tracePt t="358366" x="6877050" y="5727700"/>
          <p14:tracePt t="358382" x="6889750" y="5727700"/>
          <p14:tracePt t="358399" x="6902450" y="5734050"/>
          <p14:tracePt t="358415" x="6921500" y="5734050"/>
          <p14:tracePt t="358419" x="6927850" y="5734050"/>
          <p14:tracePt t="358432" x="6946900" y="5734050"/>
          <p14:tracePt t="358449" x="6972300" y="5740400"/>
          <p14:tracePt t="358466" x="7054850" y="5759450"/>
          <p14:tracePt t="358483" x="7143750" y="5772150"/>
          <p14:tracePt t="358499" x="7232650" y="5778500"/>
          <p14:tracePt t="358515" x="7289800" y="5778500"/>
          <p14:tracePt t="358532" x="7327900" y="5784850"/>
          <p14:tracePt t="358674" x="7334250" y="5784850"/>
          <p14:tracePt t="358689" x="7340600" y="5784850"/>
          <p14:tracePt t="358698" x="7346950" y="5778500"/>
          <p14:tracePt t="358703" x="7353300" y="5778500"/>
          <p14:tracePt t="358716" x="7359650" y="5778500"/>
          <p14:tracePt t="358749" x="7366000" y="5778500"/>
          <p14:tracePt t="358766" x="7378700" y="5778500"/>
          <p14:tracePt t="358783" x="7397750" y="5778500"/>
          <p14:tracePt t="358799" x="7404100" y="5778500"/>
          <p14:tracePt t="358814" x="7410450" y="5778500"/>
          <p14:tracePt t="358833" x="7416800" y="5778500"/>
          <p14:tracePt t="358849" x="7429500" y="5778500"/>
          <p14:tracePt t="358867" x="7442200" y="5778500"/>
          <p14:tracePt t="358883" x="7480300" y="5778500"/>
          <p14:tracePt t="358886" x="7486650" y="5778500"/>
          <p14:tracePt t="358898" x="7512050" y="5778500"/>
          <p14:tracePt t="358917" x="7550150" y="5784850"/>
          <p14:tracePt t="358935" x="7588250" y="5797550"/>
          <p14:tracePt t="358951" x="7607300" y="5803900"/>
          <p14:tracePt t="358966" x="7620000" y="5803900"/>
          <p14:tracePt t="359000" x="7626350" y="5803900"/>
          <p14:tracePt t="359016" x="7632700" y="5803900"/>
          <p14:tracePt t="359033" x="7664450" y="5803900"/>
          <p14:tracePt t="359049" x="7696200" y="5797550"/>
          <p14:tracePt t="359054" x="7715250" y="5797550"/>
          <p14:tracePt t="359065" x="7747000" y="5791200"/>
          <p14:tracePt t="359081" x="7778750" y="5784850"/>
          <p14:tracePt t="359099" x="7816850" y="5765800"/>
          <p14:tracePt t="359116" x="7829550" y="5759450"/>
          <p14:tracePt t="359120" x="7835900" y="5753100"/>
          <p14:tracePt t="359132" x="7842250" y="5753100"/>
          <p14:tracePt t="359149" x="7867650" y="5734050"/>
          <p14:tracePt t="359166" x="7893050" y="5721350"/>
          <p14:tracePt t="359183" x="7918450" y="5702300"/>
          <p14:tracePt t="359199" x="7956550" y="5657850"/>
          <p14:tracePt t="359216" x="7962900" y="5645150"/>
          <p14:tracePt t="359233" x="7975600" y="5626100"/>
          <p14:tracePt t="359249" x="7975600" y="5613400"/>
          <p14:tracePt t="359266" x="7975600" y="5600700"/>
          <p14:tracePt t="359283" x="7975600" y="5588000"/>
          <p14:tracePt t="359298" x="7950200" y="5568950"/>
          <p14:tracePt t="359316" x="7918450" y="5543550"/>
          <p14:tracePt t="359333" x="7874000" y="5524500"/>
          <p14:tracePt t="359350" x="7842250" y="5511800"/>
          <p14:tracePt t="359365" x="7810500" y="5511800"/>
          <p14:tracePt t="359370" x="7797800" y="5511800"/>
          <p14:tracePt t="359384" x="7772400" y="5511800"/>
          <p14:tracePt t="359399" x="7766050" y="5511800"/>
          <p14:tracePt t="359403" x="7759700" y="5511800"/>
          <p14:tracePt t="359418" x="7753350" y="5518150"/>
          <p14:tracePt t="359434" x="7740650" y="5524500"/>
          <p14:tracePt t="359451" x="7734300" y="5530850"/>
          <p14:tracePt t="359466" x="7708900" y="5537200"/>
          <p14:tracePt t="359484" x="7696200" y="5543550"/>
          <p14:tracePt t="359500" x="7696200" y="5549900"/>
          <p14:tracePt t="359516" x="7696200" y="5562600"/>
          <p14:tracePt t="359533" x="7702550" y="5581650"/>
          <p14:tracePt t="359550" x="7734300" y="5594350"/>
          <p14:tracePt t="359566" x="7747000" y="5594350"/>
          <p14:tracePt t="359600" x="7759700" y="5594350"/>
          <p14:tracePt t="359617" x="7785100" y="5588000"/>
          <p14:tracePt t="359633" x="7874000" y="5568950"/>
          <p14:tracePt t="359651" x="7950200" y="5556250"/>
          <p14:tracePt t="359666" x="8039100" y="5543550"/>
          <p14:tracePt t="359683" x="8077200" y="5537200"/>
          <p14:tracePt t="359700" x="8089900" y="5537200"/>
          <p14:tracePt t="359717" x="8108950" y="5537200"/>
          <p14:tracePt t="359733" x="8134350" y="5537200"/>
          <p14:tracePt t="359751" x="8185150" y="5537200"/>
          <p14:tracePt t="359766" x="8267700" y="5543550"/>
          <p14:tracePt t="359783" x="8331200" y="5549900"/>
          <p14:tracePt t="359800" x="8407400" y="5556250"/>
          <p14:tracePt t="359817" x="8445500" y="5556250"/>
          <p14:tracePt t="359834" x="8451850" y="5556250"/>
          <p14:tracePt t="359880" x="8458200" y="5556250"/>
          <p14:tracePt t="359886" x="8464550" y="5556250"/>
          <p14:tracePt t="359899" x="8483600" y="5556250"/>
          <p14:tracePt t="359917" x="8509000" y="5556250"/>
          <p14:tracePt t="360015" x="8515350" y="5562600"/>
          <p14:tracePt t="360025" x="8521700" y="5568950"/>
          <p14:tracePt t="360032" x="8528050" y="5568950"/>
          <p14:tracePt t="360050" x="8534400" y="5575300"/>
          <p14:tracePt t="360205" x="8553450" y="5575300"/>
          <p14:tracePt t="360213" x="8566150" y="5575300"/>
          <p14:tracePt t="360222" x="8610600" y="5575300"/>
          <p14:tracePt t="360235" x="8724900" y="5581650"/>
          <p14:tracePt t="360252" x="8839200" y="5594350"/>
          <p14:tracePt t="360269" x="8934450" y="5600700"/>
          <p14:tracePt t="360285" x="8985250" y="5613400"/>
          <p14:tracePt t="360302" x="9023350" y="5619750"/>
          <p14:tracePt t="360317" x="9036050" y="5619750"/>
          <p14:tracePt t="360334" x="9042400" y="5619750"/>
          <p14:tracePt t="360350" x="9055100" y="5626100"/>
          <p14:tracePt t="360366" x="9074150" y="5626100"/>
          <p14:tracePt t="360384" x="9112250" y="5626100"/>
          <p14:tracePt t="360401" x="9131300" y="5626100"/>
          <p14:tracePt t="360417" x="9156700" y="5619750"/>
          <p14:tracePt t="360433" x="9163050" y="5613400"/>
          <p14:tracePt t="360467" x="9169400" y="5613400"/>
          <p14:tracePt t="360611" x="9169400" y="5619750"/>
          <p14:tracePt t="360656" x="9175750" y="5626100"/>
          <p14:tracePt t="360665" x="9182100" y="5632450"/>
          <p14:tracePt t="360670" x="9188450" y="5632450"/>
          <p14:tracePt t="360683" x="9194800" y="5638800"/>
          <p14:tracePt t="360700" x="9207500" y="5645150"/>
          <p14:tracePt t="360717" x="9232900" y="5670550"/>
          <p14:tracePt t="360734" x="9245600" y="5695950"/>
          <p14:tracePt t="360752" x="9251950" y="5708650"/>
          <p14:tracePt t="360768" x="9258300" y="5721350"/>
          <p14:tracePt t="360784" x="9264650" y="5727700"/>
          <p14:tracePt t="360817" x="9271000" y="5727700"/>
          <p14:tracePt t="360835" x="9277350" y="5727700"/>
          <p14:tracePt t="360850" x="9283700" y="5727700"/>
          <p14:tracePt t="360868" x="9296400" y="5721350"/>
          <p14:tracePt t="360901" x="9309100" y="5715000"/>
          <p14:tracePt t="360919" x="9315450" y="5708650"/>
          <p14:tracePt t="360934" x="9321800" y="5702300"/>
          <p14:tracePt t="360939" x="9334500" y="5695950"/>
          <p14:tracePt t="360950" x="9340850" y="5689600"/>
          <p14:tracePt t="360968" x="9366250" y="5664200"/>
          <p14:tracePt t="360984" x="9378950" y="5651500"/>
          <p14:tracePt t="361001" x="9391650" y="5645150"/>
          <p14:tracePt t="361086" x="9385300" y="5645150"/>
          <p14:tracePt t="361107" x="9378950" y="5651500"/>
          <p14:tracePt t="361117" x="9372600" y="5651500"/>
          <p14:tracePt t="361134" x="9366250" y="5657850"/>
          <p14:tracePt t="361168" x="9359900" y="5657850"/>
          <p14:tracePt t="361217" x="9353550" y="5657850"/>
          <p14:tracePt t="361251" x="9347200" y="5657850"/>
          <p14:tracePt t="361268" x="9340850" y="5657850"/>
          <p14:tracePt t="361284" x="9334500" y="5657850"/>
          <p14:tracePt t="361301" x="9328150" y="5657850"/>
          <p14:tracePt t="361357" x="9328150" y="5664200"/>
          <p14:tracePt t="361365" x="9321800" y="5664200"/>
          <p14:tracePt t="361371" x="9315450" y="5664200"/>
          <p14:tracePt t="361386" x="9302750" y="5664200"/>
          <p14:tracePt t="361401" x="9290050" y="5670550"/>
          <p14:tracePt t="361418" x="9271000" y="5670550"/>
          <p14:tracePt t="361436" x="9258300" y="5670550"/>
          <p14:tracePt t="361451" x="9251950" y="5676900"/>
          <p14:tracePt t="361507" x="9245600" y="5676900"/>
          <p14:tracePt t="361518" x="9232900" y="5676900"/>
          <p14:tracePt t="361534" x="9226550" y="5676900"/>
          <p14:tracePt t="361551" x="9207500" y="5664200"/>
          <p14:tracePt t="361585" x="9232900" y="5664200"/>
          <p14:tracePt t="361601" x="9309100" y="5676900"/>
          <p14:tracePt t="361618" x="9385300" y="5689600"/>
          <p14:tracePt t="361635" x="9442450" y="5702300"/>
          <p14:tracePt t="361651" x="9499600" y="5702300"/>
          <p14:tracePt t="361668" x="9544050" y="5695950"/>
          <p14:tracePt t="361685" x="9607550" y="5683250"/>
          <p14:tracePt t="361702" x="9677400" y="5676900"/>
          <p14:tracePt t="361718" x="9759950" y="5670550"/>
          <p14:tracePt t="361735" x="9880600" y="5657850"/>
          <p14:tracePt t="361752" x="10007600" y="5632450"/>
          <p14:tracePt t="361768" x="10102850" y="5607050"/>
          <p14:tracePt t="361785" x="10179050" y="5562600"/>
          <p14:tracePt t="361789" x="10204450" y="5543550"/>
          <p14:tracePt t="361800" x="10236200" y="5524500"/>
          <p14:tracePt t="361819" x="10299700" y="5473700"/>
          <p14:tracePt t="361835" x="10337800" y="5441950"/>
          <p14:tracePt t="361851" x="10363200" y="5422900"/>
          <p14:tracePt t="361868" x="10369550" y="5403850"/>
          <p14:tracePt t="361873" x="10375900" y="5403850"/>
          <p14:tracePt t="361961" x="10369550" y="5397500"/>
          <p14:tracePt t="361969" x="10363200" y="5397500"/>
          <p14:tracePt t="361985" x="10350500" y="5397500"/>
          <p14:tracePt t="362002" x="10299700" y="5391150"/>
          <p14:tracePt t="362019" x="10217150" y="5391150"/>
          <p14:tracePt t="362024" x="10172700" y="5391150"/>
          <p14:tracePt t="362034" x="10134600" y="5397500"/>
          <p14:tracePt t="362052" x="10058400" y="5416550"/>
          <p14:tracePt t="362068" x="10007600" y="5435600"/>
          <p14:tracePt t="362085" x="9994900" y="5441950"/>
          <p14:tracePt t="362102" x="9988550" y="5448300"/>
          <p14:tracePt t="362135" x="9988550" y="5467350"/>
          <p14:tracePt t="362153" x="9988550" y="5518150"/>
          <p14:tracePt t="362169" x="9988550" y="5562600"/>
          <p14:tracePt t="362185" x="9988550" y="5613400"/>
          <p14:tracePt t="362202" x="10013950" y="5651500"/>
          <p14:tracePt t="362218" x="10064750" y="5689600"/>
          <p14:tracePt t="362235" x="10140950" y="5708650"/>
          <p14:tracePt t="362252" x="10267950" y="5721350"/>
          <p14:tracePt t="362268" x="10382250" y="5727700"/>
          <p14:tracePt t="362285" x="10541000" y="5734050"/>
          <p14:tracePt t="362290" x="10604500" y="5727700"/>
          <p14:tracePt t="362301" x="10661650" y="5721350"/>
          <p14:tracePt t="362318" x="10750550" y="5702300"/>
          <p14:tracePt t="362335" x="10782300" y="5683250"/>
          <p14:tracePt t="362352" x="10795000" y="5657850"/>
          <p14:tracePt t="362356" x="10795000" y="5632450"/>
          <p14:tracePt t="362369" x="10795000" y="5588000"/>
          <p14:tracePt t="362385" x="10782300" y="5549900"/>
          <p14:tracePt t="362403" x="10769600" y="5499100"/>
          <p14:tracePt t="362420" x="10750550" y="5467350"/>
          <p14:tracePt t="362436" x="10718800" y="5448300"/>
          <p14:tracePt t="362451" x="10674350" y="5435600"/>
          <p14:tracePt t="362468" x="10604500" y="5429250"/>
          <p14:tracePt t="362485" x="10528300" y="5429250"/>
          <p14:tracePt t="362503" x="10483850" y="5429250"/>
          <p14:tracePt t="362519" x="10426700" y="5429250"/>
          <p14:tracePt t="362535" x="10388600" y="5448300"/>
          <p14:tracePt t="362552" x="10344150" y="5473700"/>
          <p14:tracePt t="362555" x="10318750" y="5505450"/>
          <p14:tracePt t="362569" x="10299700" y="5518150"/>
          <p14:tracePt t="362572" x="10280650" y="5556250"/>
          <p14:tracePt t="362584" x="10261600" y="5588000"/>
          <p14:tracePt t="362587" x="10248900" y="5600700"/>
          <p14:tracePt t="362602" x="10236200" y="5632450"/>
          <p14:tracePt t="362619" x="10229850" y="5670550"/>
          <p14:tracePt t="362635" x="10229850" y="5702300"/>
          <p14:tracePt t="362653" x="10261600" y="5727700"/>
          <p14:tracePt t="362669" x="10337800" y="5746750"/>
          <p14:tracePt t="362685" x="10439400" y="5772150"/>
          <p14:tracePt t="362702" x="10547350" y="5797550"/>
          <p14:tracePt t="362719" x="10629900" y="5810250"/>
          <p14:tracePt t="362736" x="10737850" y="5810250"/>
          <p14:tracePt t="362752" x="10807700" y="5797550"/>
          <p14:tracePt t="362769" x="10852150" y="5759450"/>
          <p14:tracePt t="362786" x="10883900" y="5727700"/>
          <p14:tracePt t="362802" x="10902950" y="5695950"/>
          <p14:tracePt t="362819" x="10915650" y="5670550"/>
          <p14:tracePt t="362823" x="10915650" y="5664200"/>
          <p14:tracePt t="362911" x="10909300" y="5664200"/>
          <p14:tracePt t="362919" x="10909300" y="5670550"/>
          <p14:tracePt t="362936" x="10896600" y="5676900"/>
          <p14:tracePt t="362953" x="10890250" y="5683250"/>
          <p14:tracePt t="362970" x="10890250" y="5689600"/>
          <p14:tracePt t="362974" x="10883900" y="5689600"/>
          <p14:tracePt t="363002" x="10883900" y="5695950"/>
          <p14:tracePt t="363036" x="10877550" y="5702300"/>
          <p14:tracePt t="363086" x="10871200" y="5702300"/>
          <p14:tracePt t="363103" x="10864850" y="5702300"/>
          <p14:tracePt t="363119" x="10858500" y="5702300"/>
          <p14:tracePt t="363136" x="10845800" y="5702300"/>
          <p14:tracePt t="363153" x="10839450" y="5702300"/>
          <p14:tracePt t="363170" x="10826750" y="5695950"/>
          <p14:tracePt t="363186" x="10801350" y="5695950"/>
          <p14:tracePt t="363203" x="10763250" y="5695950"/>
          <p14:tracePt t="363206" x="10712450" y="5695950"/>
          <p14:tracePt t="363219" x="10699750" y="5695950"/>
          <p14:tracePt t="363222" x="10693400" y="5702300"/>
          <p14:tracePt t="363236" x="10693400" y="5734050"/>
          <p14:tracePt t="363252" x="10693400" y="5746750"/>
          <p14:tracePt t="363286" x="10693400" y="5753100"/>
          <p14:tracePt t="363528" x="10687050" y="5753100"/>
          <p14:tracePt t="363538" x="10661650" y="5753100"/>
          <p14:tracePt t="363542" x="10598150" y="5753100"/>
          <p14:tracePt t="363552" x="10528300" y="5753100"/>
          <p14:tracePt t="363570" x="10375900" y="5734050"/>
          <p14:tracePt t="363587" x="10210800" y="5715000"/>
          <p14:tracePt t="363592" x="10115550" y="5708650"/>
          <p14:tracePt t="363603" x="10007600" y="5695950"/>
          <p14:tracePt t="363620" x="9779000" y="5670550"/>
          <p14:tracePt t="363637" x="9423400" y="5632450"/>
          <p14:tracePt t="363654" x="9302750" y="5626100"/>
          <p14:tracePt t="363670" x="9137650" y="5626100"/>
          <p14:tracePt t="363675" x="9048750" y="5626100"/>
          <p14:tracePt t="363686" x="8966200" y="5626100"/>
          <p14:tracePt t="363690" x="8896350" y="5626100"/>
          <p14:tracePt t="363702" x="8820150" y="5626100"/>
          <p14:tracePt t="363721" x="8350250" y="5626100"/>
          <p14:tracePt t="363737" x="8001000" y="5626100"/>
          <p14:tracePt t="363753" x="7550150" y="5619750"/>
          <p14:tracePt t="363770" x="7054850" y="5607050"/>
          <p14:tracePt t="363787" x="6604000" y="5588000"/>
          <p14:tracePt t="363803" x="6242050" y="5575300"/>
          <p14:tracePt t="363807" x="6089650" y="5575300"/>
          <p14:tracePt t="363819" x="5899150" y="5568950"/>
          <p14:tracePt t="363837" x="5638800" y="5568950"/>
          <p14:tracePt t="363853" x="5283200" y="5581650"/>
          <p14:tracePt t="363870" x="4927600" y="5607050"/>
          <p14:tracePt t="363887" x="4521200" y="5638800"/>
          <p14:tracePt t="363904" x="3987800" y="5664200"/>
          <p14:tracePt t="363921" x="3695700" y="5670550"/>
          <p14:tracePt t="363939" x="3492500" y="5670550"/>
          <p14:tracePt t="363954" x="3302000" y="5670550"/>
          <p14:tracePt t="363971" x="3206750" y="5670550"/>
          <p14:tracePt t="363987" x="3143250" y="5676900"/>
          <p14:tracePt t="364003" x="3117850" y="5683250"/>
          <p14:tracePt t="364020" x="3111500" y="5689600"/>
          <p14:tracePt t="364037" x="3098800" y="5702300"/>
          <p14:tracePt t="364053" x="3067050" y="5734050"/>
          <p14:tracePt t="364070" x="3022600" y="5759450"/>
          <p14:tracePt t="364087" x="2952750" y="5797550"/>
          <p14:tracePt t="364104" x="2895600" y="5816600"/>
          <p14:tracePt t="364120" x="2851150" y="5835650"/>
          <p14:tracePt t="364137" x="2832100" y="5848350"/>
          <p14:tracePt t="364154" x="2825750" y="5854700"/>
          <p14:tracePt t="364170" x="2806700" y="5867400"/>
          <p14:tracePt t="364188" x="2787650" y="5886450"/>
          <p14:tracePt t="364203" x="2774950" y="5899150"/>
          <p14:tracePt t="364221" x="2736850" y="5918200"/>
          <p14:tracePt t="364239" x="2692400" y="5924550"/>
          <p14:tracePt t="364253" x="2609850" y="5930900"/>
          <p14:tracePt t="364270" x="2540000" y="5930900"/>
          <p14:tracePt t="364287" x="2489200" y="5930900"/>
          <p14:tracePt t="364292" x="2470150" y="5930900"/>
          <p14:tracePt t="364303" x="2463800" y="5930900"/>
          <p14:tracePt t="364320" x="2419350" y="5924550"/>
          <p14:tracePt t="364336" x="2311400" y="5930900"/>
          <p14:tracePt t="364340" x="2235200" y="5937250"/>
          <p14:tracePt t="364352" x="2159000" y="5937250"/>
          <p14:tracePt t="364371" x="2019300" y="5937250"/>
          <p14:tracePt t="364387" x="1930400" y="5937250"/>
          <p14:tracePt t="364404" x="1898650" y="5937250"/>
          <p14:tracePt t="364438" x="1936750" y="5924550"/>
          <p14:tracePt t="364454" x="1987550" y="5918200"/>
          <p14:tracePt t="364470" x="2006600" y="5918200"/>
          <p14:tracePt t="364520" x="2019300" y="5924550"/>
          <p14:tracePt t="364537" x="2025650" y="5937250"/>
          <p14:tracePt t="364554" x="2044700" y="5937250"/>
          <p14:tracePt t="364573" x="2076450" y="5937250"/>
          <p14:tracePt t="364587" x="2146300" y="5930900"/>
          <p14:tracePt t="364603" x="2228850" y="5918200"/>
          <p14:tracePt t="364607" x="2279650" y="5911850"/>
          <p14:tracePt t="364619" x="2343150" y="5905500"/>
          <p14:tracePt t="364621" x="2368550" y="5899150"/>
          <p14:tracePt t="364638" x="2393950" y="5899150"/>
          <p14:tracePt t="364655" x="2406650" y="5899150"/>
          <p14:tracePt t="364670" x="2419350" y="5905500"/>
          <p14:tracePt t="364687" x="2451100" y="5918200"/>
          <p14:tracePt t="364705" x="2470150" y="5924550"/>
          <p14:tracePt t="364721" x="2495550" y="5924550"/>
          <p14:tracePt t="364738" x="2533650" y="5918200"/>
          <p14:tracePt t="364754" x="2565400" y="5905500"/>
          <p14:tracePt t="364772" x="2590800" y="5899150"/>
          <p14:tracePt t="364787" x="2603500" y="5899150"/>
          <p14:tracePt t="364804" x="2603500" y="5892800"/>
          <p14:tracePt t="364821" x="2609850" y="5892800"/>
          <p14:tracePt t="364838" x="2622550" y="5892800"/>
          <p14:tracePt t="364854" x="2641600" y="5892800"/>
          <p14:tracePt t="364870" x="2654300" y="5886450"/>
          <p14:tracePt t="364873" x="2660650" y="5886450"/>
          <p14:tracePt t="364886" x="2673350" y="5880100"/>
          <p14:tracePt t="364889" x="2686050" y="5873750"/>
          <p14:tracePt t="364904" x="2705100" y="5867400"/>
          <p14:tracePt t="364971" x="2705100" y="5861050"/>
          <p14:tracePt t="364987" x="2717800" y="5848350"/>
          <p14:tracePt t="365004" x="2762250" y="5842000"/>
          <p14:tracePt t="365021" x="2806700" y="5842000"/>
          <p14:tracePt t="365039" x="2813050" y="5842000"/>
          <p14:tracePt t="365060" x="2819400" y="5842000"/>
          <p14:tracePt t="365071" x="2825750" y="5842000"/>
          <p14:tracePt t="365088" x="2838450" y="5842000"/>
          <p14:tracePt t="365105" x="2851150" y="5842000"/>
          <p14:tracePt t="365108" x="2857500" y="5842000"/>
          <p14:tracePt t="365121" x="2863850" y="5842000"/>
          <p14:tracePt t="365125" x="2895600" y="5842000"/>
          <p14:tracePt t="365138" x="2952750" y="5835650"/>
          <p14:tracePt t="365154" x="3028950" y="5829300"/>
          <p14:tracePt t="365172" x="3098800" y="5822950"/>
          <p14:tracePt t="365187" x="3117850" y="5822950"/>
          <p14:tracePt t="365221" x="3130550" y="5822950"/>
          <p14:tracePt t="365238" x="3149600" y="5835650"/>
          <p14:tracePt t="365254" x="3162300" y="5842000"/>
          <p14:tracePt t="365271" x="3194050" y="5854700"/>
          <p14:tracePt t="365275" x="3232150" y="5867400"/>
          <p14:tracePt t="365288" x="3276600" y="5873750"/>
          <p14:tracePt t="365305" x="3384550" y="5880100"/>
          <p14:tracePt t="365322" x="3467100" y="5886450"/>
          <p14:tracePt t="365337" x="3479800" y="5892800"/>
          <p14:tracePt t="365388" x="3492500" y="5892800"/>
          <p14:tracePt t="365405" x="3505200" y="5892800"/>
          <p14:tracePt t="365421" x="3524250" y="5892800"/>
          <p14:tracePt t="365438" x="3549650" y="5892800"/>
          <p14:tracePt t="365455" x="3568700" y="5892800"/>
          <p14:tracePt t="365471" x="3613150" y="5899150"/>
          <p14:tracePt t="365488" x="3638550" y="5899150"/>
          <p14:tracePt t="365505" x="3663950" y="5905500"/>
          <p14:tracePt t="365508" x="3670300" y="5905500"/>
          <p14:tracePt t="365521" x="3683000" y="5905500"/>
          <p14:tracePt t="365525" x="3689350" y="5905500"/>
          <p14:tracePt t="365539" x="3708400" y="5905500"/>
          <p14:tracePt t="365555" x="3721100" y="5905500"/>
          <p14:tracePt t="365572" x="3740150" y="5905500"/>
          <p14:tracePt t="365589" x="3746500" y="5899150"/>
          <p14:tracePt t="365606" x="3752850" y="5899150"/>
          <p14:tracePt t="365638" x="3759200" y="5892800"/>
          <p14:tracePt t="365654" x="3765550" y="5892800"/>
          <p14:tracePt t="365671" x="3778250" y="5886450"/>
          <p14:tracePt t="365688" x="3784600" y="5886450"/>
          <p14:tracePt t="365705" x="3790950" y="5880100"/>
          <p14:tracePt t="365800" x="3790950" y="5873750"/>
          <p14:tracePt t="365807" x="3797300" y="5861050"/>
          <p14:tracePt t="365821" x="3803650" y="5848350"/>
          <p14:tracePt t="365838" x="3810000" y="5835650"/>
          <p14:tracePt t="365855" x="3816350" y="5835650"/>
          <p14:tracePt t="365872" x="3822700" y="5829300"/>
          <p14:tracePt t="365888" x="3854450" y="5829300"/>
          <p14:tracePt t="365905" x="3879850" y="5829300"/>
          <p14:tracePt t="365921" x="3892550" y="5829300"/>
          <p14:tracePt t="365939" x="3911600" y="5829300"/>
          <p14:tracePt t="365955" x="3930650" y="5829300"/>
          <p14:tracePt t="365973" x="3968750" y="5829300"/>
          <p14:tracePt t="365989" x="4006850" y="5829300"/>
          <p14:tracePt t="365994" x="4044950" y="5829300"/>
          <p14:tracePt t="366004" x="4089400" y="5835650"/>
          <p14:tracePt t="366008" x="4133850" y="5835650"/>
          <p14:tracePt t="366022" x="4152900" y="5842000"/>
          <p14:tracePt t="366040" x="4235450" y="5854700"/>
          <p14:tracePt t="366055" x="4248150" y="5854700"/>
          <p14:tracePt t="366073" x="4260850" y="5854700"/>
          <p14:tracePt t="366089" x="4286250" y="5854700"/>
          <p14:tracePt t="366106" x="4330700" y="5867400"/>
          <p14:tracePt t="366122" x="4394200" y="5892800"/>
          <p14:tracePt t="366138" x="4445000" y="5918200"/>
          <p14:tracePt t="366157" x="4514850" y="5937250"/>
          <p14:tracePt t="366159" x="4540250" y="5943600"/>
          <p14:tracePt t="366172" x="4591050" y="5949950"/>
          <p14:tracePt t="366188" x="4654550" y="5949950"/>
          <p14:tracePt t="366205" x="4718050" y="5943600"/>
          <p14:tracePt t="366222" x="4762500" y="5930900"/>
          <p14:tracePt t="366239" x="4794250" y="5918200"/>
          <p14:tracePt t="366255" x="4806950" y="5918200"/>
          <p14:tracePt t="366359" x="4813300" y="5911850"/>
          <p14:tracePt t="366375" x="4819650" y="5911850"/>
          <p14:tracePt t="366389" x="4826000" y="5905500"/>
          <p14:tracePt t="366407" x="4832350" y="5892800"/>
          <p14:tracePt t="366424" x="4845050" y="5886450"/>
          <p14:tracePt t="366439" x="4857750" y="5880100"/>
          <p14:tracePt t="366455" x="4870450" y="5880100"/>
          <p14:tracePt t="366472" x="4876800" y="5873750"/>
          <p14:tracePt t="366477" x="4883150" y="5873750"/>
          <p14:tracePt t="366488" x="4889500" y="5867400"/>
          <p14:tracePt t="366506" x="4895850" y="5867400"/>
          <p14:tracePt t="366523" x="4902200" y="5861050"/>
          <p14:tracePt t="366539" x="4921250" y="5842000"/>
          <p14:tracePt t="366556" x="4953000" y="5829300"/>
          <p14:tracePt t="366572" x="4984750" y="5816600"/>
          <p14:tracePt t="366576" x="5010150" y="5810250"/>
          <p14:tracePt t="366589" x="5016500" y="5810250"/>
          <p14:tracePt t="366605" x="5029200" y="5803900"/>
          <p14:tracePt t="366808" x="5029200" y="5810250"/>
          <p14:tracePt t="366834" x="5029200" y="5816600"/>
          <p14:tracePt t="366841" x="5035550" y="5822950"/>
          <p14:tracePt t="366856" x="5067300" y="5848350"/>
          <p14:tracePt t="366873" x="5124450" y="5867400"/>
          <p14:tracePt t="366890" x="5168900" y="5886450"/>
          <p14:tracePt t="366906" x="5187950" y="5899150"/>
          <p14:tracePt t="366923" x="5200650" y="5905500"/>
          <p14:tracePt t="366939" x="5200650" y="5911850"/>
          <p14:tracePt t="366973" x="5200650" y="5918200"/>
          <p14:tracePt t="367149" x="5200650" y="5924550"/>
          <p14:tracePt t="367166" x="5200650" y="5930900"/>
          <p14:tracePt t="367284" x="5207000" y="5930900"/>
          <p14:tracePt t="367352" x="5213350" y="5930900"/>
          <p14:tracePt t="367361" x="5226050" y="5924550"/>
          <p14:tracePt t="367373" x="5257800" y="5918200"/>
          <p14:tracePt t="367390" x="5289550" y="5918200"/>
          <p14:tracePt t="367407" x="5327650" y="5911850"/>
          <p14:tracePt t="367422" x="5365750" y="5911850"/>
          <p14:tracePt t="367440" x="5397500" y="5911850"/>
          <p14:tracePt t="367457" x="5454650" y="5924550"/>
          <p14:tracePt t="367473" x="5511800" y="5930900"/>
          <p14:tracePt t="367489" x="5537200" y="5937250"/>
          <p14:tracePt t="367506" x="5556250" y="5937250"/>
          <p14:tracePt t="367523" x="5562600" y="5937250"/>
          <p14:tracePt t="367557" x="5568950" y="5930900"/>
          <p14:tracePt t="367574" x="5575300" y="5930900"/>
          <p14:tracePt t="367590" x="5575300" y="5924550"/>
          <p14:tracePt t="368047" x="5581650" y="5924550"/>
          <p14:tracePt t="368056" x="5588000" y="5924550"/>
          <p14:tracePt t="368061" x="5607050" y="5924550"/>
          <p14:tracePt t="368074" x="5613400" y="5924550"/>
          <p14:tracePt t="368091" x="5626100" y="5924550"/>
          <p14:tracePt t="368207" x="5632450" y="5924550"/>
          <p14:tracePt t="368222" x="5638800" y="5924550"/>
          <p14:tracePt t="368230" x="5651500" y="5918200"/>
          <p14:tracePt t="368241" x="5664200" y="5911850"/>
          <p14:tracePt t="368245" x="5676900" y="5911850"/>
          <p14:tracePt t="368256" x="5689600" y="5905500"/>
          <p14:tracePt t="368274" x="5708650" y="5905500"/>
          <p14:tracePt t="368291" x="5721350" y="5905500"/>
          <p14:tracePt t="368308" x="5753100" y="5924550"/>
          <p14:tracePt t="368341" x="5759450" y="5924550"/>
          <p14:tracePt t="368359" x="5797550" y="5911850"/>
          <p14:tracePt t="368374" x="5873750" y="5886450"/>
          <p14:tracePt t="368390" x="5943600" y="5873750"/>
          <p14:tracePt t="368407" x="6013450" y="5873750"/>
          <p14:tracePt t="368424" x="6064250" y="5873750"/>
          <p14:tracePt t="368440" x="6083300" y="5873750"/>
          <p14:tracePt t="368457" x="6083300" y="5880100"/>
          <p14:tracePt t="368508" x="6089650" y="5880100"/>
          <p14:tracePt t="368524" x="6127750" y="5880100"/>
          <p14:tracePt t="368541" x="6216650" y="5886450"/>
          <p14:tracePt t="368558" x="6350000" y="5899150"/>
          <p14:tracePt t="368574" x="6432550" y="5911850"/>
          <p14:tracePt t="368591" x="6489700" y="5924550"/>
          <p14:tracePt t="368607" x="6534150" y="5930900"/>
          <p14:tracePt t="368624" x="6565900" y="5937250"/>
          <p14:tracePt t="368640" x="6604000" y="5937250"/>
          <p14:tracePt t="368657" x="6642100" y="5924550"/>
          <p14:tracePt t="368673" x="6692900" y="5911850"/>
          <p14:tracePt t="368691" x="6756400" y="5886450"/>
          <p14:tracePt t="368706" x="6794500" y="5867400"/>
          <p14:tracePt t="368724" x="6832600" y="5854700"/>
          <p14:tracePt t="368728" x="6851650" y="5848350"/>
          <p14:tracePt t="368741" x="6883400" y="5835650"/>
          <p14:tracePt t="368758" x="6921500" y="5816600"/>
          <p14:tracePt t="368775" x="6940550" y="5797550"/>
          <p14:tracePt t="368791" x="6946900" y="5791200"/>
          <p14:tracePt t="368807" x="6946900" y="5772150"/>
          <p14:tracePt t="368826" x="6946900" y="5759450"/>
          <p14:tracePt t="368841" x="6921500" y="5740400"/>
          <p14:tracePt t="368857" x="6870700" y="5715000"/>
          <p14:tracePt t="368874" x="6807200" y="5702300"/>
          <p14:tracePt t="368892" x="6743700" y="5683250"/>
          <p14:tracePt t="368907" x="6686550" y="5676900"/>
          <p14:tracePt t="368924" x="6642100" y="5676900"/>
          <p14:tracePt t="368941" x="6610350" y="5676900"/>
          <p14:tracePt t="368958" x="6572250" y="5702300"/>
          <p14:tracePt t="368974" x="6546850" y="5727700"/>
          <p14:tracePt t="368992" x="6502400" y="5791200"/>
          <p14:tracePt t="369008" x="6470650" y="5835650"/>
          <p14:tracePt t="369025" x="6445250" y="5880100"/>
          <p14:tracePt t="369043" x="6438900" y="5911850"/>
          <p14:tracePt t="369047" x="6438900" y="5930900"/>
          <p14:tracePt t="369056" x="6445250" y="5937250"/>
          <p14:tracePt t="369074" x="6457950" y="5956300"/>
          <p14:tracePt t="369091" x="6489700" y="5969000"/>
          <p14:tracePt t="369108" x="6540500" y="5969000"/>
          <p14:tracePt t="369124" x="6616700" y="5975350"/>
          <p14:tracePt t="369141" x="6775450" y="5994400"/>
          <p14:tracePt t="369157" x="6889750" y="5994400"/>
          <p14:tracePt t="369175" x="7010400" y="5988050"/>
          <p14:tracePt t="369191" x="7092950" y="5969000"/>
          <p14:tracePt t="369208" x="7194550" y="5930900"/>
          <p14:tracePt t="369224" x="7289800" y="5899150"/>
          <p14:tracePt t="369240" x="7404100" y="5861050"/>
          <p14:tracePt t="369241" x="7461250" y="5854700"/>
          <p14:tracePt t="369257" x="7594600" y="5842000"/>
          <p14:tracePt t="369274" x="7721600" y="5835650"/>
          <p14:tracePt t="369291" x="7797800" y="5829300"/>
          <p14:tracePt t="369308" x="7804150" y="5829300"/>
          <p14:tracePt t="369469" x="7810500" y="5829300"/>
          <p14:tracePt t="369478" x="7816850" y="5829300"/>
          <p14:tracePt t="369491" x="7861300" y="5822950"/>
          <p14:tracePt t="369509" x="7931150" y="5822950"/>
          <p14:tracePt t="369525" x="7994650" y="5816600"/>
          <p14:tracePt t="369541" x="8039100" y="5810250"/>
          <p14:tracePt t="369558" x="8077200" y="5803900"/>
          <p14:tracePt t="369573" x="8083550" y="5803900"/>
          <p14:tracePt t="369643" x="8083550" y="5810250"/>
          <p14:tracePt t="369651" x="8083550" y="5816600"/>
          <p14:tracePt t="369659" x="8077200" y="5822950"/>
          <p14:tracePt t="369674" x="8070850" y="5829300"/>
          <p14:tracePt t="369735" x="8070850" y="5822950"/>
          <p14:tracePt t="369744" x="8077200" y="5816600"/>
          <p14:tracePt t="369757" x="8102600" y="5784850"/>
          <p14:tracePt t="369775" x="8128000" y="5765800"/>
          <p14:tracePt t="369793" x="8140700" y="5753100"/>
          <p14:tracePt t="370240" x="8134350" y="5759450"/>
          <p14:tracePt t="370250" x="8128000" y="5765800"/>
          <p14:tracePt t="370264" x="8128000" y="5772150"/>
          <p14:tracePt t="370274" x="8121650" y="5772150"/>
          <p14:tracePt t="370292" x="8115300" y="5778500"/>
          <p14:tracePt t="370374" x="8108950" y="5778500"/>
          <p14:tracePt t="370382" x="8102600" y="5784850"/>
          <p14:tracePt t="370392" x="8102600" y="5791200"/>
          <p14:tracePt t="370409" x="8096250" y="5791200"/>
          <p14:tracePt t="370426" x="8089900" y="5791200"/>
          <p14:tracePt t="370457" x="8089900" y="5797550"/>
          <p14:tracePt t="370475" x="8083550" y="5797550"/>
          <p14:tracePt t="370492" x="8077200" y="5803900"/>
          <p14:tracePt t="370509" x="8064500" y="5810250"/>
          <p14:tracePt t="370525" x="8058150" y="5810250"/>
          <p14:tracePt t="370982" x="8058150" y="5816600"/>
          <p14:tracePt t="370989" x="8051800" y="5822950"/>
          <p14:tracePt t="370993" x="8045450" y="5822950"/>
          <p14:tracePt t="371009" x="8026400" y="5829300"/>
          <p14:tracePt t="371027" x="7975600" y="5835650"/>
          <p14:tracePt t="371043" x="7912100" y="5835650"/>
          <p14:tracePt t="371060" x="7842250" y="5835650"/>
          <p14:tracePt t="371077" x="7778750" y="5829300"/>
          <p14:tracePt t="371093" x="7683500" y="5829300"/>
          <p14:tracePt t="371108" x="7537450" y="5829300"/>
          <p14:tracePt t="371126" x="7359650" y="5829300"/>
          <p14:tracePt t="371142" x="7194550" y="5829300"/>
          <p14:tracePt t="371159" x="7023100" y="5816600"/>
          <p14:tracePt t="371177" x="6864350" y="5791200"/>
          <p14:tracePt t="371181" x="6737350" y="5759450"/>
          <p14:tracePt t="371193" x="6648450" y="5746750"/>
          <p14:tracePt t="371209" x="6400800" y="5695950"/>
          <p14:tracePt t="371227" x="6191250" y="5657850"/>
          <p14:tracePt t="371244" x="5740400" y="5581650"/>
          <p14:tracePt t="371260" x="5353050" y="5524500"/>
          <p14:tracePt t="371277" x="5022850" y="5486400"/>
          <p14:tracePt t="371293" x="4705350" y="5454650"/>
          <p14:tracePt t="371310" x="4381500" y="5435600"/>
          <p14:tracePt t="371327" x="3937000" y="5416550"/>
          <p14:tracePt t="371332" x="3702050" y="5403850"/>
          <p14:tracePt t="371342" x="3479800" y="5391150"/>
          <p14:tracePt t="371358" x="2997200" y="5359400"/>
          <p14:tracePt t="371376" x="2559050" y="5327650"/>
          <p14:tracePt t="371393" x="2209800" y="5289550"/>
          <p14:tracePt t="371409" x="1962150" y="5264150"/>
          <p14:tracePt t="371427" x="1752600" y="5245100"/>
          <p14:tracePt t="371443" x="1593850" y="5245100"/>
          <p14:tracePt t="371460" x="1422400" y="5245100"/>
          <p14:tracePt t="371464" x="1339850" y="5251450"/>
          <p14:tracePt t="371477" x="1270000" y="5257800"/>
          <p14:tracePt t="371481" x="1219200" y="5264150"/>
          <p14:tracePt t="371492" x="1174750" y="5270500"/>
          <p14:tracePt t="371510" x="1162050" y="5276850"/>
          <p14:tracePt t="371543" x="1168400" y="5276850"/>
          <p14:tracePt t="371559" x="1181100" y="5276850"/>
          <p14:tracePt t="371576" x="1187450" y="5276850"/>
          <p14:tracePt t="371593" x="1174750" y="5295900"/>
          <p14:tracePt t="371597" x="1162050" y="5308600"/>
          <p14:tracePt t="371609" x="1117600" y="5327650"/>
          <p14:tracePt t="371612" x="1085850" y="5340350"/>
          <p14:tracePt t="371627" x="1028700" y="5359400"/>
          <p14:tracePt t="371630" x="996950" y="5378450"/>
          <p14:tracePt t="371645" x="958850" y="5403850"/>
          <p14:tracePt t="371660" x="952500" y="5410200"/>
          <p14:tracePt t="371710" x="958850" y="5435600"/>
          <p14:tracePt t="371727" x="984250" y="5530850"/>
          <p14:tracePt t="371743" x="977900" y="5619750"/>
          <p14:tracePt t="371761" x="920750" y="5778500"/>
          <p14:tracePt t="371777" x="914400" y="5848350"/>
          <p14:tracePt t="371793" x="946150" y="5899150"/>
          <p14:tracePt t="371810" x="1047750" y="5930900"/>
          <p14:tracePt t="371827" x="1263650" y="5949950"/>
          <p14:tracePt t="371844" x="1568450" y="5956300"/>
          <p14:tracePt t="371848" x="1739900" y="5962650"/>
          <p14:tracePt t="371860" x="1885950" y="5981700"/>
          <p14:tracePt t="371876" x="2070100" y="6007100"/>
          <p14:tracePt t="371893" x="2165350" y="6013450"/>
          <p14:tracePt t="371911" x="2222500" y="6013450"/>
          <p14:tracePt t="371926" x="2266950" y="6019800"/>
          <p14:tracePt t="371943" x="2298700" y="6000750"/>
          <p14:tracePt t="371960" x="2324100" y="5962650"/>
          <p14:tracePt t="371978" x="2343150" y="5880100"/>
          <p14:tracePt t="371993" x="2343150" y="5842000"/>
          <p14:tracePt t="371996" x="2349500" y="5822950"/>
          <p14:tracePt t="372010" x="2362200" y="5778500"/>
          <p14:tracePt t="372027" x="2374900" y="5753100"/>
          <p14:tracePt t="372043" x="2374900" y="5740400"/>
          <p14:tracePt t="372060" x="2368550" y="5734050"/>
          <p14:tracePt t="372077" x="2343150" y="5715000"/>
          <p14:tracePt t="372092" x="2311400" y="5695950"/>
          <p14:tracePt t="372110" x="2273300" y="5670550"/>
          <p14:tracePt t="372127" x="2247900" y="5657850"/>
          <p14:tracePt t="372131" x="2235200" y="5645150"/>
          <p14:tracePt t="372143" x="2222500" y="5638800"/>
          <p14:tracePt t="372161" x="2209800" y="5632450"/>
          <p14:tracePt t="372177" x="2159000" y="5626100"/>
          <p14:tracePt t="372194" x="2101850" y="5626100"/>
          <p14:tracePt t="372197" x="2076450" y="5626100"/>
          <p14:tracePt t="372210" x="2025650" y="5626100"/>
          <p14:tracePt t="372228" x="1885950" y="5632450"/>
          <p14:tracePt t="372244" x="1828800" y="5632450"/>
          <p14:tracePt t="372261" x="1739900" y="5632450"/>
          <p14:tracePt t="372277" x="1651000" y="5638800"/>
          <p14:tracePt t="372294" x="1562100" y="5651500"/>
          <p14:tracePt t="372311" x="1498600" y="5670550"/>
          <p14:tracePt t="372327" x="1454150" y="5683250"/>
          <p14:tracePt t="372332" x="1447800" y="5689600"/>
          <p14:tracePt t="372344" x="1441450" y="5695950"/>
          <p14:tracePt t="372361" x="1441450" y="5702300"/>
          <p14:tracePt t="372377" x="1441450" y="5708650"/>
          <p14:tracePt t="372394" x="1441450" y="5734050"/>
          <p14:tracePt t="372410" x="1435100" y="5759450"/>
          <p14:tracePt t="372428" x="1422400" y="5791200"/>
          <p14:tracePt t="372444" x="1422400" y="5810250"/>
          <p14:tracePt t="372460" x="1422400" y="5822950"/>
          <p14:tracePt t="372463" x="1435100" y="5835650"/>
          <p14:tracePt t="372477" x="1454150" y="5848350"/>
          <p14:tracePt t="372480" x="1492250" y="5867400"/>
          <p14:tracePt t="372493" x="1562100" y="5899150"/>
          <p14:tracePt t="372510" x="1822450" y="6000750"/>
          <p14:tracePt t="372527" x="1955800" y="6064250"/>
          <p14:tracePt t="372544" x="1968500" y="6089650"/>
          <p14:tracePt t="372560" x="1981200" y="6102350"/>
          <p14:tracePt t="372576" x="1987550" y="6115050"/>
          <p14:tracePt t="372609" x="2000250" y="6115050"/>
          <p14:tracePt t="372627" x="2032000" y="6108700"/>
          <p14:tracePt t="372644" x="2114550" y="6089650"/>
          <p14:tracePt t="372660" x="2190750" y="6076950"/>
          <p14:tracePt t="372664" x="2216150" y="6076950"/>
          <p14:tracePt t="372677" x="2222500" y="6076950"/>
          <p14:tracePt t="372782" x="2222500" y="6070600"/>
          <p14:tracePt t="372791" x="2228850" y="6070600"/>
          <p14:tracePt t="372810" x="2241550" y="6070600"/>
          <p14:tracePt t="373132" x="2241550" y="6064250"/>
          <p14:tracePt t="373140" x="2241550" y="6057900"/>
          <p14:tracePt t="373156" x="2241550" y="6051550"/>
          <p14:tracePt t="373251" x="2247900" y="6038850"/>
          <p14:tracePt t="373260" x="2254250" y="6032500"/>
          <p14:tracePt t="373264" x="2260600" y="6019800"/>
          <p14:tracePt t="373278" x="2266950" y="6013450"/>
          <p14:tracePt t="373295" x="2266950" y="6000750"/>
          <p14:tracePt t="373366" x="2273300" y="6000750"/>
          <p14:tracePt t="373378" x="2279650" y="5994400"/>
          <p14:tracePt t="373396" x="2317750" y="5956300"/>
          <p14:tracePt t="373412" x="2330450" y="5937250"/>
          <p14:tracePt t="373429" x="2355850" y="5937250"/>
          <p14:tracePt t="373444" x="2362200" y="5937250"/>
          <p14:tracePt t="373484" x="2368550" y="5937250"/>
          <p14:tracePt t="373494" x="2374900" y="5937250"/>
          <p14:tracePt t="373511" x="2400300" y="5930900"/>
          <p14:tracePt t="373528" x="2457450" y="5918200"/>
          <p14:tracePt t="373544" x="2495550" y="5911850"/>
          <p14:tracePt t="373561" x="2495550" y="5905500"/>
          <p14:tracePt t="373663" x="2501900" y="5905500"/>
          <p14:tracePt t="373671" x="2508250" y="5905500"/>
          <p14:tracePt t="373678" x="2520950" y="5905500"/>
          <p14:tracePt t="373695" x="2559050" y="5905500"/>
          <p14:tracePt t="373711" x="2647950" y="5905500"/>
          <p14:tracePt t="373728" x="2717800" y="5899150"/>
          <p14:tracePt t="373745" x="2781300" y="5892800"/>
          <p14:tracePt t="373761" x="2844800" y="5892800"/>
          <p14:tracePt t="373778" x="2997200" y="5924550"/>
          <p14:tracePt t="373783" x="3086100" y="5949950"/>
          <p14:tracePt t="373795" x="3168650" y="5975350"/>
          <p14:tracePt t="373811" x="3454400" y="6070600"/>
          <p14:tracePt t="373829" x="3803650" y="6165850"/>
          <p14:tracePt t="373845" x="4191000" y="6254750"/>
          <p14:tracePt t="373862" x="4768850" y="6350000"/>
          <p14:tracePt t="373878" x="4933950" y="6375400"/>
          <p14:tracePt t="373882" x="5092700" y="6400800"/>
          <p14:tracePt t="373895" x="5207000" y="6419850"/>
          <p14:tracePt t="373912" x="5702300" y="6508750"/>
          <p14:tracePt t="373928" x="6184900" y="6591300"/>
          <p14:tracePt t="373945" x="6623050" y="6654800"/>
          <p14:tracePt t="373962" x="7035800" y="6699250"/>
          <p14:tracePt t="373978" x="7429500" y="6737350"/>
          <p14:tracePt t="373995" x="7677150" y="6750050"/>
          <p14:tracePt t="374012" x="7905750" y="6756400"/>
          <p14:tracePt t="374016" x="7988300" y="6756400"/>
          <p14:tracePt t="374029" x="8045450" y="6756400"/>
          <p14:tracePt t="374045" x="8172450" y="6756400"/>
          <p14:tracePt t="374062" x="8337550" y="6750050"/>
          <p14:tracePt t="374067" x="8445500" y="6743700"/>
          <p14:tracePt t="374080" x="8616950" y="6718300"/>
          <p14:tracePt t="374096" x="8686800" y="6699250"/>
          <p14:tracePt t="374113" x="8743950" y="6654800"/>
          <p14:tracePt t="374130" x="8763000" y="6623050"/>
          <p14:tracePt t="374145" x="8807450" y="6578600"/>
          <p14:tracePt t="374162" x="8883650" y="6534150"/>
          <p14:tracePt t="374178" x="8947150" y="6502400"/>
          <p14:tracePt t="374195" x="9004300" y="6477000"/>
          <p14:tracePt t="374212" x="9055100" y="6451600"/>
          <p14:tracePt t="374229" x="9093200" y="6419850"/>
          <p14:tracePt t="374245" x="9105900" y="6400800"/>
          <p14:tracePt t="374262" x="9105900" y="6381750"/>
          <p14:tracePt t="374278" x="9105900" y="6369050"/>
          <p14:tracePt t="374283" x="9099550" y="6362700"/>
          <p14:tracePt t="374294" x="9099550" y="6350000"/>
          <p14:tracePt t="374312" x="9099550" y="6337300"/>
          <p14:tracePt t="374329" x="9124950" y="6286500"/>
          <p14:tracePt t="374345" x="9144000" y="6242050"/>
          <p14:tracePt t="374349" x="9150350" y="6216650"/>
          <p14:tracePt t="374363" x="9150350" y="6178550"/>
          <p14:tracePt t="374378" x="9137650" y="6127750"/>
          <p14:tracePt t="374396" x="9118600" y="6096000"/>
          <p14:tracePt t="374412" x="9093200" y="6045200"/>
          <p14:tracePt t="374429" x="9074150" y="6000750"/>
          <p14:tracePt t="374445" x="9055100" y="5937250"/>
          <p14:tracePt t="374462" x="9036050" y="5892800"/>
          <p14:tracePt t="374479" x="9017000" y="5861050"/>
          <p14:tracePt t="374496" x="8985250" y="5822950"/>
          <p14:tracePt t="374512" x="8953500" y="5791200"/>
          <p14:tracePt t="374529" x="8934450" y="5778500"/>
          <p14:tracePt t="374545" x="8909050" y="5765800"/>
          <p14:tracePt t="374563" x="8877300" y="5759450"/>
          <p14:tracePt t="374579" x="8832850" y="5753100"/>
          <p14:tracePt t="374583" x="8801100" y="5746750"/>
          <p14:tracePt t="374595" x="8788400" y="5746750"/>
          <p14:tracePt t="374600" x="8775700" y="5746750"/>
          <p14:tracePt t="374613" x="8750300" y="5740400"/>
          <p14:tracePt t="374631" x="8743950" y="5734050"/>
          <p14:tracePt t="374646" x="8731250" y="5734050"/>
          <p14:tracePt t="374663" x="8693150" y="5734050"/>
          <p14:tracePt t="374679" x="8610600" y="5734050"/>
          <p14:tracePt t="374695" x="8502650" y="5746750"/>
          <p14:tracePt t="374713" x="8420100" y="5759450"/>
          <p14:tracePt t="374729" x="8369300" y="5765800"/>
          <p14:tracePt t="374746" x="8312150" y="5753100"/>
          <p14:tracePt t="374763" x="8267700" y="5721350"/>
          <p14:tracePt t="374779" x="8223250" y="5689600"/>
          <p14:tracePt t="374796" x="8216900" y="5683250"/>
          <p14:tracePt t="374829" x="8204200" y="5683250"/>
          <p14:tracePt t="374847" x="8166100" y="5695950"/>
          <p14:tracePt t="374862" x="8147050" y="5702300"/>
          <p14:tracePt t="374880" x="8140700" y="5715000"/>
          <p14:tracePt t="374896" x="8134350" y="5715000"/>
          <p14:tracePt t="374913" x="8134350" y="5727700"/>
          <p14:tracePt t="374929" x="8134350" y="5746750"/>
          <p14:tracePt t="374946" x="8134350" y="5778500"/>
          <p14:tracePt t="374950" x="8134350" y="5791200"/>
          <p14:tracePt t="374962" x="8140700" y="5822950"/>
          <p14:tracePt t="374979" x="8153400" y="5861050"/>
          <p14:tracePt t="374997" x="8172450" y="5886450"/>
          <p14:tracePt t="375001" x="8172450" y="5899150"/>
          <p14:tracePt t="375011" x="8178800" y="5905500"/>
          <p14:tracePt t="375014" x="8185150" y="5918200"/>
          <p14:tracePt t="375028" x="8191500" y="5918200"/>
          <p14:tracePt t="375031" x="8197850" y="5924550"/>
          <p14:tracePt t="375046" x="8204200" y="5930900"/>
          <p14:tracePt t="375063" x="8229600" y="5943600"/>
          <p14:tracePt t="375079" x="8255000" y="5956300"/>
          <p14:tracePt t="375082" x="8280400" y="5975350"/>
          <p14:tracePt t="375097" x="8299450" y="5988050"/>
          <p14:tracePt t="375747" x="8305800" y="5988050"/>
          <p14:tracePt t="375755" x="8324850" y="5988050"/>
          <p14:tracePt t="375762" x="8369300" y="5988050"/>
          <p14:tracePt t="375780" x="8534400" y="5988050"/>
          <p14:tracePt t="375797" x="8724900" y="5994400"/>
          <p14:tracePt t="375814" x="8832850" y="5994400"/>
          <p14:tracePt t="375818" x="8864600" y="5994400"/>
          <p14:tracePt t="375831" x="8883650" y="5988050"/>
          <p14:tracePt t="375847" x="8928100" y="5975350"/>
          <p14:tracePt t="375865" x="8966200" y="5962650"/>
          <p14:tracePt t="375881" x="8978900" y="5956300"/>
          <p14:tracePt t="375885" x="8985250" y="5949950"/>
          <p14:tracePt t="375895" x="8991600" y="5943600"/>
          <p14:tracePt t="375914" x="9017000" y="5918200"/>
          <p14:tracePt t="375931" x="9029700" y="5905500"/>
          <p14:tracePt t="375947" x="9042400" y="5892800"/>
          <p14:tracePt t="375964" x="9055100" y="5880100"/>
          <p14:tracePt t="375980" x="9067800" y="5873750"/>
          <p14:tracePt t="375996" x="9099550" y="5861050"/>
          <p14:tracePt t="376013" x="9124950" y="5848350"/>
          <p14:tracePt t="376030" x="9144000" y="5835650"/>
          <p14:tracePt t="376035" x="9144000" y="5829300"/>
          <p14:tracePt t="376045" x="9150350" y="5822950"/>
          <p14:tracePt t="376064" x="9150350" y="5803900"/>
          <p14:tracePt t="376080" x="9150350" y="5765800"/>
          <p14:tracePt t="376097" x="9150350" y="5746750"/>
          <p14:tracePt t="376113" x="9131300" y="5721350"/>
          <p14:tracePt t="376131" x="9112250" y="5708650"/>
          <p14:tracePt t="376147" x="9086850" y="5695950"/>
          <p14:tracePt t="376164" x="9017000" y="5683250"/>
          <p14:tracePt t="376180" x="8940800" y="5664200"/>
          <p14:tracePt t="376197" x="8870950" y="5645150"/>
          <p14:tracePt t="376213" x="8801100" y="5626100"/>
          <p14:tracePt t="376231" x="8750300" y="5607050"/>
          <p14:tracePt t="376247" x="8731250" y="5600700"/>
          <p14:tracePt t="376308" x="8724900" y="5600700"/>
          <p14:tracePt t="376321" x="8718550" y="5600700"/>
          <p14:tracePt t="376330" x="8680450" y="5600700"/>
          <p14:tracePt t="376347" x="8585200" y="5600700"/>
          <p14:tracePt t="376364" x="8458200" y="5607050"/>
          <p14:tracePt t="376380" x="8362950" y="5607050"/>
          <p14:tracePt t="376385" x="8318500" y="5607050"/>
          <p14:tracePt t="376396" x="8280400" y="5619750"/>
          <p14:tracePt t="376414" x="8255000" y="5632450"/>
          <p14:tracePt t="376430" x="8255000" y="5645150"/>
          <p14:tracePt t="376433" x="8255000" y="5651500"/>
          <p14:tracePt t="376447" x="8255000" y="5657850"/>
          <p14:tracePt t="376450" x="8261350" y="5664200"/>
          <p14:tracePt t="376464" x="8267700" y="5670550"/>
          <p14:tracePt t="376468" x="8280400" y="5676900"/>
          <p14:tracePt t="376481" x="8286750" y="5689600"/>
          <p14:tracePt t="376484" x="8299450" y="5702300"/>
          <p14:tracePt t="376496" x="8312150" y="5715000"/>
          <p14:tracePt t="376514" x="8369300" y="5765800"/>
          <p14:tracePt t="376530" x="8420100" y="5797550"/>
          <p14:tracePt t="376547" x="8489950" y="5835650"/>
          <p14:tracePt t="376564" x="8566150" y="5861050"/>
          <p14:tracePt t="376581" x="8661400" y="5886450"/>
          <p14:tracePt t="376597" x="8712200" y="5892800"/>
          <p14:tracePt t="376614" x="8769350" y="5892800"/>
          <p14:tracePt t="376631" x="8845550" y="5892800"/>
          <p14:tracePt t="376647" x="8997950" y="5886450"/>
          <p14:tracePt t="376651" x="9074150" y="5880100"/>
          <p14:tracePt t="376663" x="9188450" y="5880100"/>
          <p14:tracePt t="376668" x="9283700" y="5880100"/>
          <p14:tracePt t="376679" x="9391650" y="5880100"/>
          <p14:tracePt t="376698" x="9690100" y="5880100"/>
          <p14:tracePt t="376715" x="9886950" y="5880100"/>
          <p14:tracePt t="376732" x="10071100" y="5880100"/>
          <p14:tracePt t="376748" x="10185400" y="5873750"/>
          <p14:tracePt t="376765" x="10293350" y="5854700"/>
          <p14:tracePt t="376781" x="10407650" y="5822950"/>
          <p14:tracePt t="376797" x="10477500" y="5797550"/>
          <p14:tracePt t="376814" x="10515600" y="5778500"/>
          <p14:tracePt t="376831" x="10560050" y="5759450"/>
          <p14:tracePt t="376847" x="10585450" y="5740400"/>
          <p14:tracePt t="376853" x="10598150" y="5734050"/>
          <p14:tracePt t="376864" x="10604500" y="5727700"/>
          <p14:tracePt t="376881" x="10610850" y="5727700"/>
          <p14:tracePt t="376914" x="10610850" y="5721350"/>
          <p14:tracePt t="376948" x="10610850" y="5708650"/>
          <p14:tracePt t="376965" x="10610850" y="5702300"/>
          <p14:tracePt t="376981" x="10604500" y="5695950"/>
          <p14:tracePt t="376997" x="10566400" y="5676900"/>
          <p14:tracePt t="377015" x="10528300" y="5664200"/>
          <p14:tracePt t="377033" x="10458450" y="5651500"/>
          <p14:tracePt t="377048" x="10388600" y="5638800"/>
          <p14:tracePt t="377064" x="10325100" y="5626100"/>
          <p14:tracePt t="377080" x="10293350" y="5619750"/>
          <p14:tracePt t="377097" x="10255250" y="5607050"/>
          <p14:tracePt t="377114" x="10198100" y="5600700"/>
          <p14:tracePt t="377131" x="10102850" y="5600700"/>
          <p14:tracePt t="377135" x="10045700" y="5600700"/>
          <p14:tracePt t="377150" x="9925050" y="5607050"/>
          <p14:tracePt t="377164" x="9874250" y="5607050"/>
          <p14:tracePt t="377181" x="9785350" y="5607050"/>
          <p14:tracePt t="377198" x="9772650" y="5607050"/>
          <p14:tracePt t="377214" x="9759950" y="5613400"/>
          <p14:tracePt t="377231" x="9753600" y="5632450"/>
          <p14:tracePt t="377248" x="9753600" y="5676900"/>
          <p14:tracePt t="377264" x="9753600" y="5727700"/>
          <p14:tracePt t="377281" x="9772650" y="5784850"/>
          <p14:tracePt t="377298" x="9798050" y="5822950"/>
          <p14:tracePt t="377314" x="9823450" y="5861050"/>
          <p14:tracePt t="377331" x="9848850" y="5873750"/>
          <p14:tracePt t="377348" x="9893300" y="5880100"/>
          <p14:tracePt t="377365" x="9994900" y="5880100"/>
          <p14:tracePt t="377381" x="10140950" y="5861050"/>
          <p14:tracePt t="377398" x="10267950" y="5842000"/>
          <p14:tracePt t="377415" x="10375900" y="5822950"/>
          <p14:tracePt t="377432" x="10566400" y="5816600"/>
          <p14:tracePt t="377448" x="10648950" y="5816600"/>
          <p14:tracePt t="377465" x="10725150" y="5810250"/>
          <p14:tracePt t="377480" x="10763250" y="5803900"/>
          <p14:tracePt t="377497" x="10807700" y="5803900"/>
          <p14:tracePt t="377515" x="10845800" y="5803900"/>
          <p14:tracePt t="377532" x="10877550" y="5803900"/>
          <p14:tracePt t="377548" x="10890250" y="5810250"/>
          <p14:tracePt t="377566" x="10896600" y="5810250"/>
          <p14:tracePt t="377582" x="10909300" y="5822950"/>
          <p14:tracePt t="377598" x="10928350" y="5822950"/>
          <p14:tracePt t="377603" x="10947400" y="5829300"/>
          <p14:tracePt t="377614" x="10979150" y="5835650"/>
          <p14:tracePt t="377632" x="11042650" y="5835650"/>
          <p14:tracePt t="377648" x="11112500" y="5829300"/>
          <p14:tracePt t="377665" x="11150600" y="5816600"/>
          <p14:tracePt t="377668" x="11163300" y="5816600"/>
          <p14:tracePt t="377683" x="11163300" y="5810250"/>
          <p14:tracePt t="377761" x="11169650" y="5810250"/>
          <p14:tracePt t="377768" x="11176000" y="5816600"/>
          <p14:tracePt t="377781" x="11214100" y="5822950"/>
          <p14:tracePt t="377798" x="11258550" y="5822950"/>
          <p14:tracePt t="377815" x="11283950" y="5816600"/>
          <p14:tracePt t="377832" x="11303000" y="5810250"/>
          <p14:tracePt t="377865" x="11303000" y="5803900"/>
          <p14:tracePt t="377898" x="11303000" y="5797550"/>
          <p14:tracePt t="377917" x="11322050" y="5797550"/>
          <p14:tracePt t="377934" x="11341100" y="5797550"/>
          <p14:tracePt t="377951" x="11347450" y="5797550"/>
          <p14:tracePt t="378418" x="11341100" y="5797550"/>
          <p14:tracePt t="378426" x="11334750" y="5797550"/>
          <p14:tracePt t="378435" x="11322050" y="5797550"/>
          <p14:tracePt t="378449" x="11309350" y="5797550"/>
          <p14:tracePt t="378466" x="11303000" y="5797550"/>
          <p14:tracePt t="378482" x="11296650" y="5803900"/>
          <p14:tracePt t="378499" x="11277600" y="5810250"/>
          <p14:tracePt t="378516" x="11264900" y="5810250"/>
          <p14:tracePt t="378533" x="11258550" y="5816600"/>
          <p14:tracePt t="378549" x="11252200" y="5816600"/>
          <p14:tracePt t="378554" x="11252200" y="5822950"/>
          <p14:tracePt t="378565" x="11239500" y="5822950"/>
          <p14:tracePt t="378568" x="11226800" y="5822950"/>
          <p14:tracePt t="378582" x="11214100" y="5822950"/>
          <p14:tracePt t="378587" x="11188700" y="5829300"/>
          <p14:tracePt t="378599" x="11144250" y="5835650"/>
          <p14:tracePt t="378615" x="11099800" y="5842000"/>
          <p14:tracePt t="378633" x="11036300" y="5861050"/>
          <p14:tracePt t="378649" x="10991850" y="5867400"/>
          <p14:tracePt t="378665" x="10915650" y="5873750"/>
          <p14:tracePt t="378682" x="10795000" y="5880100"/>
          <p14:tracePt t="378699" x="10642600" y="5892800"/>
          <p14:tracePt t="378716" x="10477500" y="5899150"/>
          <p14:tracePt t="378732" x="10312400" y="5899150"/>
          <p14:tracePt t="378749" x="10172700" y="5899150"/>
          <p14:tracePt t="378766" x="10045700" y="5899150"/>
          <p14:tracePt t="378782" x="9886950" y="5880100"/>
          <p14:tracePt t="378799" x="9632950" y="5854700"/>
          <p14:tracePt t="378816" x="9328150" y="5822950"/>
          <p14:tracePt t="378820" x="9163050" y="5803900"/>
          <p14:tracePt t="378833" x="8985250" y="5784850"/>
          <p14:tracePt t="378849" x="8521700" y="5734050"/>
          <p14:tracePt t="378865" x="8178800" y="5695950"/>
          <p14:tracePt t="378882" x="7912100" y="5676900"/>
          <p14:tracePt t="378900" x="7683500" y="5670550"/>
          <p14:tracePt t="378916" x="7353300" y="5670550"/>
          <p14:tracePt t="378933" x="6889750" y="5689600"/>
          <p14:tracePt t="378949" x="6356350" y="5702300"/>
          <p14:tracePt t="378966" x="5861050" y="5695950"/>
          <p14:tracePt t="378982" x="5365750" y="5670550"/>
          <p14:tracePt t="378999" x="4959350" y="5638800"/>
          <p14:tracePt t="379016" x="4565650" y="5588000"/>
          <p14:tracePt t="379031" x="4273550" y="5543550"/>
          <p14:tracePt t="379049" x="3994150" y="5499100"/>
          <p14:tracePt t="379066" x="3702050" y="5454650"/>
          <p14:tracePt t="379070" x="3505200" y="5422900"/>
          <p14:tracePt t="379081" x="3314700" y="5397500"/>
          <p14:tracePt t="379100" x="2774950" y="5327650"/>
          <p14:tracePt t="379116" x="2540000" y="5283200"/>
          <p14:tracePt t="379132" x="2317750" y="5238750"/>
          <p14:tracePt t="379149" x="2178050" y="5207000"/>
          <p14:tracePt t="379166" x="2082800" y="5181600"/>
          <p14:tracePt t="379183" x="2032000" y="5175250"/>
          <p14:tracePt t="379201" x="1987550" y="5187950"/>
          <p14:tracePt t="379216" x="1949450" y="5213350"/>
          <p14:tracePt t="379233" x="1924050" y="5238750"/>
          <p14:tracePt t="379251" x="1905000" y="5257800"/>
          <p14:tracePt t="379266" x="1892300" y="5270500"/>
          <p14:tracePt t="379282" x="1885950" y="5276850"/>
          <p14:tracePt t="379316" x="1885950" y="5283200"/>
          <p14:tracePt t="379333" x="1860550" y="5334000"/>
          <p14:tracePt t="379349" x="1758950" y="5467350"/>
          <p14:tracePt t="379367" x="1708150" y="5562600"/>
          <p14:tracePt t="379383" x="1676400" y="5645150"/>
          <p14:tracePt t="379399" x="1670050" y="5695950"/>
          <p14:tracePt t="379417" x="1689100" y="5734050"/>
          <p14:tracePt t="379433" x="1746250" y="5784850"/>
          <p14:tracePt t="379449" x="1809750" y="5829300"/>
          <p14:tracePt t="379466" x="1822450" y="5880100"/>
          <p14:tracePt t="379483" x="1822450" y="5956300"/>
          <p14:tracePt t="379500" x="1803400" y="6083300"/>
          <p14:tracePt t="379516" x="1790700" y="6153150"/>
          <p14:tracePt t="379519" x="1790700" y="6184900"/>
          <p14:tracePt t="379549" x="1803400" y="6184900"/>
          <p14:tracePt t="379567" x="1847850" y="6184900"/>
          <p14:tracePt t="379583" x="1892300" y="6184900"/>
          <p14:tracePt t="379600" x="1911350" y="6184900"/>
          <p14:tracePt t="379616" x="1917700" y="6184900"/>
          <p14:tracePt t="379634" x="1924050" y="6184900"/>
          <p14:tracePt t="379670" x="1930400" y="6191250"/>
          <p14:tracePt t="379679" x="1936750" y="6197600"/>
          <p14:tracePt t="379685" x="1943100" y="6197600"/>
          <p14:tracePt t="379699" x="2006600" y="6216650"/>
          <p14:tracePt t="379718" x="2063750" y="6235700"/>
          <p14:tracePt t="379733" x="2095500" y="6248400"/>
          <p14:tracePt t="379750" x="2108200" y="6254750"/>
          <p14:tracePt t="379766" x="2120900" y="6267450"/>
          <p14:tracePt t="379783" x="2133600" y="6273800"/>
          <p14:tracePt t="379800" x="2152650" y="6280150"/>
          <p14:tracePt t="379816" x="2178050" y="6286500"/>
          <p14:tracePt t="379833" x="2235200" y="6292850"/>
          <p14:tracePt t="379838" x="2286000" y="6292850"/>
          <p14:tracePt t="379851" x="2349500" y="6299200"/>
          <p14:tracePt t="379867" x="2457450" y="6292850"/>
          <p14:tracePt t="379883" x="2584450" y="6286500"/>
          <p14:tracePt t="379900" x="2628900" y="6280150"/>
          <p14:tracePt t="379917" x="2679700" y="6273800"/>
          <p14:tracePt t="379933" x="2705100" y="6273800"/>
          <p14:tracePt t="379936" x="2717800" y="6267450"/>
          <p14:tracePt t="379950" x="2743200" y="6261100"/>
          <p14:tracePt t="379967" x="2774950" y="6248400"/>
          <p14:tracePt t="379983" x="2825750" y="6229350"/>
          <p14:tracePt t="379999" x="2870200" y="6203950"/>
          <p14:tracePt t="380017" x="2908300" y="6184900"/>
          <p14:tracePt t="380034" x="2933700" y="6165850"/>
          <p14:tracePt t="380040" x="2940050" y="6159500"/>
          <p14:tracePt t="380049" x="2940050" y="6153150"/>
          <p14:tracePt t="380067" x="2940050" y="6140450"/>
          <p14:tracePt t="380083" x="2933700" y="6121400"/>
          <p14:tracePt t="380088" x="2927350" y="6108700"/>
          <p14:tracePt t="380100" x="2921000" y="6096000"/>
          <p14:tracePt t="380117" x="2908300" y="6070600"/>
          <p14:tracePt t="380133" x="2895600" y="6026150"/>
          <p14:tracePt t="380151" x="2889250" y="6026150"/>
          <p14:tracePt t="380154" x="2889250" y="6019800"/>
          <p14:tracePt t="380168" x="2870200" y="6007100"/>
          <p14:tracePt t="380183" x="2851150" y="5994400"/>
          <p14:tracePt t="380201" x="2787650" y="5956300"/>
          <p14:tracePt t="380217" x="2749550" y="5930900"/>
          <p14:tracePt t="380234" x="2705100" y="5899150"/>
          <p14:tracePt t="380251" x="2654300" y="5880100"/>
          <p14:tracePt t="380267" x="2622550" y="5873750"/>
          <p14:tracePt t="380283" x="2578100" y="5867400"/>
          <p14:tracePt t="380300" x="2520950" y="5867400"/>
          <p14:tracePt t="380317" x="2457450" y="5867400"/>
          <p14:tracePt t="380322" x="2413000" y="5873750"/>
          <p14:tracePt t="380333" x="2368550" y="5873750"/>
          <p14:tracePt t="380351" x="2273300" y="5886450"/>
          <p14:tracePt t="380368" x="2139950" y="5892800"/>
          <p14:tracePt t="380385" x="2038350" y="5892800"/>
          <p14:tracePt t="380400" x="2012950" y="5892800"/>
          <p14:tracePt t="380403" x="1955800" y="5892800"/>
          <p14:tracePt t="380417" x="1917700" y="5892800"/>
          <p14:tracePt t="380434" x="1866900" y="5892800"/>
          <p14:tracePt t="380450" x="1854200" y="5892800"/>
          <p14:tracePt t="380467" x="1790700" y="5899150"/>
          <p14:tracePt t="380484" x="1676400" y="5918200"/>
          <p14:tracePt t="380501" x="1568450" y="5937250"/>
          <p14:tracePt t="380517" x="1498600" y="5949950"/>
          <p14:tracePt t="380534" x="1492250" y="5956300"/>
          <p14:tracePt t="380583" x="1511300" y="5962650"/>
          <p14:tracePt t="380600" x="1587500" y="6000750"/>
          <p14:tracePt t="380617" x="1657350" y="6038850"/>
          <p14:tracePt t="380633" x="1708150" y="6070600"/>
          <p14:tracePt t="380650" x="1778000" y="6108700"/>
          <p14:tracePt t="380667" x="1841500" y="6134100"/>
          <p14:tracePt t="380685" x="1981200" y="6165850"/>
          <p14:tracePt t="380700" x="2057400" y="6178550"/>
          <p14:tracePt t="380716" x="2228850" y="6184900"/>
          <p14:tracePt t="380733" x="2457450" y="6191250"/>
          <p14:tracePt t="380750" x="2635250" y="6191250"/>
          <p14:tracePt t="380767" x="2692400" y="6191250"/>
          <p14:tracePt t="380784" x="2749550" y="6184900"/>
          <p14:tracePt t="380800" x="2800350" y="6172200"/>
          <p14:tracePt t="380817" x="2851150" y="6153150"/>
          <p14:tracePt t="380834" x="2895600" y="6134100"/>
          <p14:tracePt t="380851" x="2940050" y="6115050"/>
          <p14:tracePt t="380867" x="2965450" y="6102350"/>
          <p14:tracePt t="380884" x="2984500" y="6089650"/>
          <p14:tracePt t="380917" x="2984500" y="6083300"/>
          <p14:tracePt t="380951" x="2990850" y="6076950"/>
          <p14:tracePt t="380968" x="3009900" y="6051550"/>
          <p14:tracePt t="380983" x="3016250" y="6026150"/>
          <p14:tracePt t="381001" x="3028950" y="6007100"/>
          <p14:tracePt t="381017" x="3035300" y="6000750"/>
          <p14:tracePt t="381067" x="3016250" y="6000750"/>
          <p14:tracePt t="381086" x="3003550" y="6000750"/>
          <p14:tracePt t="381102" x="2997200" y="5994400"/>
          <p14:tracePt t="381117" x="2959100" y="5956300"/>
          <p14:tracePt t="381134" x="2933700" y="5911850"/>
          <p14:tracePt t="381155" x="2895600" y="5873750"/>
          <p14:tracePt t="381169" x="2895600" y="5867400"/>
          <p14:tracePt t="381188" x="2889250" y="5867400"/>
          <p14:tracePt t="381200" x="2882900" y="5867400"/>
          <p14:tracePt t="381218" x="2813050" y="5861050"/>
          <p14:tracePt t="381233" x="2768600" y="5867400"/>
          <p14:tracePt t="381252" x="2660650" y="5880100"/>
          <p14:tracePt t="381269" x="2584450" y="5886450"/>
          <p14:tracePt t="381286" x="2546350" y="5886450"/>
          <p14:tracePt t="381301" x="2527300" y="5886450"/>
          <p14:tracePt t="381318" x="2520950" y="5880100"/>
          <p14:tracePt t="381368" x="2508250" y="5911850"/>
          <p14:tracePt t="381390" x="2495550" y="5956300"/>
          <p14:tracePt t="381401" x="2489200" y="5975350"/>
          <p14:tracePt t="381471" x="2495550" y="5975350"/>
          <p14:tracePt t="381478" x="2508250" y="5975350"/>
          <p14:tracePt t="381484" x="2520950" y="5975350"/>
          <p14:tracePt t="381502" x="2527300" y="5975350"/>
          <p14:tracePt t="381519" x="2533650" y="5981700"/>
          <p14:tracePt t="381535" x="2540000" y="6026150"/>
          <p14:tracePt t="381551" x="2552700" y="6045200"/>
          <p14:tracePt t="381568" x="2559050" y="6064250"/>
          <p14:tracePt t="381620" x="2565400" y="6064250"/>
          <p14:tracePt t="381635" x="2578100" y="6064250"/>
          <p14:tracePt t="381651" x="2578100" y="6057900"/>
          <p14:tracePt t="381668" x="2578100" y="6064250"/>
          <p14:tracePt t="381685" x="2584450" y="6083300"/>
          <p14:tracePt t="381702" x="2597150" y="6108700"/>
          <p14:tracePt t="381718" x="2603500" y="6121400"/>
          <p14:tracePt t="381751" x="2609850" y="6121400"/>
          <p14:tracePt t="381769" x="2622550" y="6115050"/>
          <p14:tracePt t="381785" x="2641600" y="6102350"/>
          <p14:tracePt t="381882" x="2641600" y="6096000"/>
          <p14:tracePt t="381902" x="2654300" y="6076950"/>
          <p14:tracePt t="381918" x="2673350" y="6038850"/>
          <p14:tracePt t="381935" x="2686050" y="6013450"/>
          <p14:tracePt t="381951" x="2673350" y="5988050"/>
          <p14:tracePt t="381967" x="2673350" y="5981700"/>
          <p14:tracePt t="381970" x="2667000" y="5981700"/>
          <p14:tracePt t="382018" x="2673350" y="5969000"/>
          <p14:tracePt t="382036" x="2755900" y="5937250"/>
          <p14:tracePt t="382054" x="2997200" y="5899150"/>
          <p14:tracePt t="382068" x="3206750" y="5873750"/>
          <p14:tracePt t="382085" x="3467100" y="5861050"/>
          <p14:tracePt t="382102" x="3670300" y="5861050"/>
          <p14:tracePt t="382122" x="3905250" y="5892800"/>
          <p14:tracePt t="382135" x="4089400" y="5937250"/>
          <p14:tracePt t="382151" x="4349750" y="6000750"/>
          <p14:tracePt t="382169" x="4730750" y="6070600"/>
          <p14:tracePt t="382185" x="5156200" y="6115050"/>
          <p14:tracePt t="382202" x="5499100" y="6134100"/>
          <p14:tracePt t="382219" x="5765800" y="6146800"/>
          <p14:tracePt t="382235" x="5911850" y="6134100"/>
          <p14:tracePt t="382252" x="5949950" y="6115050"/>
          <p14:tracePt t="382269" x="5962650" y="6102350"/>
          <p14:tracePt t="382285" x="5975350" y="6089650"/>
          <p14:tracePt t="382288" x="5981700" y="6083300"/>
          <p14:tracePt t="382301" x="6013450" y="6057900"/>
          <p14:tracePt t="382320" x="6045200" y="6026150"/>
          <p14:tracePt t="382335" x="6070600" y="5994400"/>
          <p14:tracePt t="382352" x="6076950" y="5969000"/>
          <p14:tracePt t="382370" x="6083300" y="5937250"/>
          <p14:tracePt t="382385" x="6083300" y="5905500"/>
          <p14:tracePt t="382402" x="6083300" y="5886450"/>
          <p14:tracePt t="382418" x="6102350" y="5867400"/>
          <p14:tracePt t="382436" x="6159500" y="5835650"/>
          <p14:tracePt t="382452" x="6223000" y="5810250"/>
          <p14:tracePt t="382469" x="6267450" y="5797550"/>
          <p14:tracePt t="382485" x="6292850" y="5778500"/>
          <p14:tracePt t="382518" x="6292850" y="5772150"/>
          <p14:tracePt t="382552" x="6299200" y="5772150"/>
          <p14:tracePt t="382569" x="6311900" y="5772150"/>
          <p14:tracePt t="382602" x="6311900" y="5778500"/>
          <p14:tracePt t="382620" x="6311900" y="5791200"/>
          <p14:tracePt t="382635" x="6311900" y="5810250"/>
          <p14:tracePt t="382653" x="6311900" y="5822950"/>
          <p14:tracePt t="382671" x="6311900" y="5829300"/>
          <p14:tracePt t="382686" x="6305550" y="5835650"/>
          <p14:tracePt t="382703" x="6299200" y="5842000"/>
          <p14:tracePt t="382719" x="6267450" y="5854700"/>
          <p14:tracePt t="382736" x="6203950" y="5873750"/>
          <p14:tracePt t="382753" x="6146800" y="5892800"/>
          <p14:tracePt t="382770" x="6083300" y="5911850"/>
          <p14:tracePt t="382785" x="6076950" y="5911850"/>
          <p14:tracePt t="382852" x="6083300" y="5911850"/>
          <p14:tracePt t="382869" x="6121400" y="5911850"/>
          <p14:tracePt t="382886" x="6203950" y="5911850"/>
          <p14:tracePt t="382903" x="6356350" y="5918200"/>
          <p14:tracePt t="382906" x="6426200" y="5924550"/>
          <p14:tracePt t="382919" x="6502400" y="5937250"/>
          <p14:tracePt t="382936" x="6667500" y="5962650"/>
          <p14:tracePt t="382953" x="6775450" y="5988050"/>
          <p14:tracePt t="382970" x="6826250" y="6007100"/>
          <p14:tracePt t="383004" x="6832600" y="6013450"/>
          <p14:tracePt t="383020" x="6838950" y="6013450"/>
          <p14:tracePt t="383037" x="6851650" y="6013450"/>
          <p14:tracePt t="383052" x="6858000" y="6013450"/>
          <p14:tracePt t="383069" x="6870700" y="6013450"/>
          <p14:tracePt t="383086" x="6883400" y="6013450"/>
          <p14:tracePt t="383103" x="6908800" y="6013450"/>
          <p14:tracePt t="383119" x="6953250" y="6019800"/>
          <p14:tracePt t="383136" x="7029450" y="6019800"/>
          <p14:tracePt t="383152" x="7207250" y="6019800"/>
          <p14:tracePt t="383170" x="7435850" y="6013450"/>
          <p14:tracePt t="383186" x="7626350" y="5994400"/>
          <p14:tracePt t="383202" x="7734300" y="5962650"/>
          <p14:tracePt t="383205" x="7759700" y="5949950"/>
          <p14:tracePt t="383219" x="7791450" y="5930900"/>
          <p14:tracePt t="383235" x="7810500" y="5918200"/>
          <p14:tracePt t="383253" x="7823200" y="5911850"/>
          <p14:tracePt t="383269" x="7829550" y="5905500"/>
          <p14:tracePt t="383286" x="7842250" y="5892800"/>
          <p14:tracePt t="383303" x="7874000" y="5886450"/>
          <p14:tracePt t="383319" x="7905750" y="5867400"/>
          <p14:tracePt t="383336" x="7924800" y="5854700"/>
          <p14:tracePt t="383353" x="7937500" y="5848350"/>
          <p14:tracePt t="383370" x="7937500" y="5842000"/>
          <p14:tracePt t="383386" x="7943850" y="5842000"/>
          <p14:tracePt t="383403" x="7962900" y="5829300"/>
          <p14:tracePt t="383420" x="7994650" y="5816600"/>
          <p14:tracePt t="383436" x="8020050" y="5803900"/>
          <p14:tracePt t="383453" x="8032750" y="5791200"/>
          <p14:tracePt t="383455" x="8045450" y="5784850"/>
          <p14:tracePt t="383469" x="8051800" y="5772150"/>
          <p14:tracePt t="383486" x="8058150" y="5772150"/>
          <p14:tracePt t="383519" x="8051800" y="5765800"/>
          <p14:tracePt t="383536" x="8026400" y="5746750"/>
          <p14:tracePt t="383553" x="7994650" y="5727700"/>
          <p14:tracePt t="383568" x="7950200" y="5708650"/>
          <p14:tracePt t="383586" x="7912100" y="5695950"/>
          <p14:tracePt t="383603" x="7893050" y="5689600"/>
          <p14:tracePt t="383608" x="7867650" y="5689600"/>
          <p14:tracePt t="383618" x="7854950" y="5689600"/>
          <p14:tracePt t="383637" x="7816850" y="5683250"/>
          <p14:tracePt t="383653" x="7772400" y="5670550"/>
          <p14:tracePt t="383670" x="7721600" y="5664200"/>
          <p14:tracePt t="383673" x="7664450" y="5664200"/>
          <p14:tracePt t="383687" x="7613650" y="5664200"/>
          <p14:tracePt t="383703" x="7531100" y="5664200"/>
          <p14:tracePt t="383720" x="7416800" y="5657850"/>
          <p14:tracePt t="383737" x="7385050" y="5651500"/>
          <p14:tracePt t="383753" x="7372350" y="5645150"/>
          <p14:tracePt t="383771" x="7359650" y="5632450"/>
          <p14:tracePt t="383786" x="7327900" y="5626100"/>
          <p14:tracePt t="383803" x="7283450" y="5613400"/>
          <p14:tracePt t="383821" x="7175500" y="5607050"/>
          <p14:tracePt t="383836" x="7042150" y="5600700"/>
          <p14:tracePt t="383853" x="6927850" y="5588000"/>
          <p14:tracePt t="383870" x="6826250" y="5568950"/>
          <p14:tracePt t="383886" x="6737350" y="5543550"/>
          <p14:tracePt t="383903" x="6673850" y="5518150"/>
          <p14:tracePt t="383920" x="6616700" y="5492750"/>
          <p14:tracePt t="383937" x="6565900" y="5480050"/>
          <p14:tracePt t="383939" x="6527800" y="5473700"/>
          <p14:tracePt t="383953" x="6451600" y="5467350"/>
          <p14:tracePt t="383970" x="6419850" y="5467350"/>
          <p14:tracePt t="383986" x="6400800" y="5473700"/>
          <p14:tracePt t="384003" x="6400800" y="5480050"/>
          <p14:tracePt t="384020" x="6381750" y="5486400"/>
          <p14:tracePt t="384036" x="6311900" y="5499100"/>
          <p14:tracePt t="384053" x="6184900" y="5518150"/>
          <p14:tracePt t="384070" x="6000750" y="5537200"/>
          <p14:tracePt t="384087" x="5842000" y="5568950"/>
          <p14:tracePt t="384104" x="5759450" y="5594350"/>
          <p14:tracePt t="384120" x="5746750" y="5600700"/>
          <p14:tracePt t="384154" x="5759450" y="5600700"/>
          <p14:tracePt t="384171" x="5803900" y="5600700"/>
          <p14:tracePt t="384187" x="5822950" y="5613400"/>
          <p14:tracePt t="384204" x="5784850" y="5645150"/>
          <p14:tracePt t="384220" x="5664200" y="5715000"/>
          <p14:tracePt t="384237" x="5511800" y="5772150"/>
          <p14:tracePt t="384254" x="5397500" y="5816600"/>
          <p14:tracePt t="384258" x="5372100" y="5822950"/>
          <p14:tracePt t="384287" x="5378450" y="5822950"/>
          <p14:tracePt t="384304" x="5518150" y="5816600"/>
          <p14:tracePt t="384321" x="5740400" y="5810250"/>
          <p14:tracePt t="384337" x="5994400" y="5803900"/>
          <p14:tracePt t="384353" x="6159500" y="5803900"/>
          <p14:tracePt t="384369" x="6261100" y="5822950"/>
          <p14:tracePt t="384389" x="6292850" y="5842000"/>
          <p14:tracePt t="384404" x="6324600" y="5873750"/>
          <p14:tracePt t="384420" x="6337300" y="5892800"/>
          <p14:tracePt t="384438" x="6343650" y="5899150"/>
          <p14:tracePt t="384454" x="6356350" y="5911850"/>
          <p14:tracePt t="384471" x="6381750" y="5918200"/>
          <p14:tracePt t="384487" x="6457950" y="5918200"/>
          <p14:tracePt t="384504" x="6559550" y="5918200"/>
          <p14:tracePt t="384521" x="6711950" y="5899150"/>
          <p14:tracePt t="384538" x="6819900" y="5886450"/>
          <p14:tracePt t="384542" x="6870700" y="5886450"/>
          <p14:tracePt t="384554" x="6946900" y="5886450"/>
          <p14:tracePt t="384570" x="6997700" y="5886450"/>
          <p14:tracePt t="384587" x="7042150" y="5886450"/>
          <p14:tracePt t="384604" x="7099300" y="5886450"/>
          <p14:tracePt t="384621" x="7143750" y="5886450"/>
          <p14:tracePt t="384637" x="7213600" y="5880100"/>
          <p14:tracePt t="384654" x="7270750" y="5867400"/>
          <p14:tracePt t="384670" x="7321550" y="5861050"/>
          <p14:tracePt t="384687" x="7346950" y="5861050"/>
          <p14:tracePt t="384704" x="7372350" y="5861050"/>
          <p14:tracePt t="384720" x="7391400" y="5861050"/>
          <p14:tracePt t="384737" x="7448550" y="5861050"/>
          <p14:tracePt t="384754" x="7499350" y="5861050"/>
          <p14:tracePt t="384757" x="7524750" y="5861050"/>
          <p14:tracePt t="384770" x="7531100" y="5867400"/>
          <p14:tracePt t="384787" x="7575550" y="5867400"/>
          <p14:tracePt t="384805" x="7607300" y="5867400"/>
          <p14:tracePt t="384820" x="7626350" y="5861050"/>
          <p14:tracePt t="384838" x="7651750" y="5854700"/>
          <p14:tracePt t="384854" x="7658100" y="5848350"/>
          <p14:tracePt t="384951" x="7658100" y="5842000"/>
          <p14:tracePt t="384971" x="7658100" y="5822950"/>
          <p14:tracePt t="384987" x="7658100" y="5810250"/>
          <p14:tracePt t="385004" x="7658100" y="5797550"/>
          <p14:tracePt t="385022" x="7651750" y="5784850"/>
          <p14:tracePt t="385038" x="7645400" y="5772150"/>
          <p14:tracePt t="385054" x="7639050" y="5753100"/>
          <p14:tracePt t="385071" x="7639050" y="5746750"/>
          <p14:tracePt t="385075" x="7632700" y="5740400"/>
          <p14:tracePt t="385087" x="7626350" y="5734050"/>
          <p14:tracePt t="385104" x="7626350" y="5727700"/>
          <p14:tracePt t="385121" x="7600950" y="5721350"/>
          <p14:tracePt t="385138" x="7569200" y="5715000"/>
          <p14:tracePt t="385143" x="7524750" y="5702300"/>
          <p14:tracePt t="385153" x="7480300" y="5695950"/>
          <p14:tracePt t="385171" x="7372350" y="5670550"/>
          <p14:tracePt t="385188" x="7258050" y="5645150"/>
          <p14:tracePt t="385204" x="7118350" y="5619750"/>
          <p14:tracePt t="385221" x="7023100" y="5607050"/>
          <p14:tracePt t="385238" x="6959600" y="5588000"/>
          <p14:tracePt t="385241" x="6934200" y="5581650"/>
          <p14:tracePt t="385255" x="6908800" y="5568950"/>
          <p14:tracePt t="385272" x="6883400" y="5556250"/>
          <p14:tracePt t="385288" x="6788150" y="5556250"/>
          <p14:tracePt t="385305" x="6629400" y="5581650"/>
          <p14:tracePt t="385321" x="6477000" y="5607050"/>
          <p14:tracePt t="385337" x="6362700" y="5632450"/>
          <p14:tracePt t="385356" x="6311900" y="5651500"/>
          <p14:tracePt t="385371" x="6311900" y="5664200"/>
          <p14:tracePt t="385388" x="6362700" y="5670550"/>
          <p14:tracePt t="385404" x="6489700" y="5670550"/>
          <p14:tracePt t="385421" x="6654800" y="5664200"/>
          <p14:tracePt t="385438" x="6781800" y="5664200"/>
          <p14:tracePt t="385455" x="6832600" y="5695950"/>
          <p14:tracePt t="385458" x="6826250" y="5721350"/>
          <p14:tracePt t="385473" x="6769100" y="5772150"/>
          <p14:tracePt t="385487" x="6724650" y="5797550"/>
          <p14:tracePt t="385505" x="6597650" y="5848350"/>
          <p14:tracePt t="385521" x="6546850" y="5848350"/>
          <p14:tracePt t="385539" x="6489700" y="5835650"/>
          <p14:tracePt t="385555" x="6445250" y="5784850"/>
          <p14:tracePt t="385572" x="6432550" y="5708650"/>
          <p14:tracePt t="385588" x="6426200" y="5695950"/>
          <p14:tracePt t="402150" x="6419850" y="5695950"/>
          <p14:tracePt t="402157" x="6413500" y="5695950"/>
          <p14:tracePt t="402169" x="6388100" y="5689600"/>
          <p14:tracePt t="402186" x="6261100" y="5702300"/>
          <p14:tracePt t="402203" x="6140450" y="5746750"/>
          <p14:tracePt t="402219" x="6057900" y="5784850"/>
          <p14:tracePt t="402235" x="6007100" y="5810250"/>
          <p14:tracePt t="402253" x="6000750" y="5816600"/>
          <p14:tracePt t="402314" x="5988050" y="5822950"/>
          <p14:tracePt t="402323" x="5975350" y="5835650"/>
          <p14:tracePt t="402336" x="5924550" y="5873750"/>
          <p14:tracePt t="402353" x="5905500" y="5899150"/>
          <p14:tracePt t="402369" x="5905500" y="5905500"/>
          <p14:tracePt t="402402" x="5905500" y="5924550"/>
          <p14:tracePt t="402419" x="5873750" y="5981700"/>
          <p14:tracePt t="402436" x="5778500" y="6057900"/>
          <p14:tracePt t="402452" x="5607050" y="6102350"/>
          <p14:tracePt t="402469" x="5435600" y="6134100"/>
          <p14:tracePt t="402485" x="5283200" y="6134100"/>
          <p14:tracePt t="402503" x="5238750" y="6134100"/>
          <p14:tracePt t="402552" x="5232400" y="6140450"/>
          <p14:tracePt t="402569" x="5200650" y="6210300"/>
          <p14:tracePt t="402585" x="5137150" y="6242050"/>
          <p14:tracePt t="402603" x="5060950" y="6254750"/>
          <p14:tracePt t="402619" x="5010150" y="6254750"/>
          <p14:tracePt t="402635" x="5003800" y="6254750"/>
          <p14:tracePt t="402669" x="5003800" y="6261100"/>
          <p14:tracePt t="402684" x="5041900" y="6280150"/>
          <p14:tracePt t="402702" x="5118100" y="6324600"/>
          <p14:tracePt t="402719" x="5181600" y="6388100"/>
          <p14:tracePt t="402736" x="5194300" y="6438900"/>
          <p14:tracePt t="402752" x="5175250" y="6464300"/>
          <p14:tracePt t="402757" x="5168900" y="6477000"/>
          <p14:tracePt t="402770" x="5162550" y="6483350"/>
          <p14:tracePt t="402786" x="5156200" y="6489700"/>
          <p14:tracePt t="403506" x="5143500" y="6496050"/>
          <p14:tracePt t="403516" x="5124450" y="6508750"/>
          <p14:tracePt t="403522" x="5067300" y="6546850"/>
          <p14:tracePt t="403537" x="4927600" y="6673850"/>
          <p14:tracePt t="403554" x="4800600" y="6800850"/>
          <p14:tracePt t="404055" x="4565650" y="6851650"/>
          <p14:tracePt t="404070" x="4572000" y="6832600"/>
          <p14:tracePt t="404087" x="4572000" y="6807200"/>
          <p14:tracePt t="404104" x="4578350" y="6788150"/>
          <p14:tracePt t="404120" x="4584700" y="6762750"/>
          <p14:tracePt t="404137" x="4591050" y="6750050"/>
          <p14:tracePt t="404190" x="4597400" y="6743700"/>
          <p14:tracePt t="404207" x="4597400" y="6737350"/>
          <p14:tracePt t="404221" x="4603750" y="6737350"/>
          <p14:tracePt t="404279" x="4603750" y="6731000"/>
          <p14:tracePt t="404304" x="4610100" y="6724650"/>
          <p14:tracePt t="404320" x="4610100" y="6718300"/>
          <p14:tracePt t="404337" x="4616450" y="6718300"/>
          <p14:tracePt t="404354" x="4622800" y="6711950"/>
          <p14:tracePt t="404358" x="4622800" y="6705600"/>
          <p14:tracePt t="404370" x="4629150" y="6705600"/>
          <p14:tracePt t="404387" x="4629150" y="6692900"/>
          <p14:tracePt t="404403" x="4635500" y="6686550"/>
          <p14:tracePt t="404420" x="4641850" y="6680200"/>
          <p14:tracePt t="404438" x="4641850" y="6673850"/>
          <p14:tracePt t="404454" x="4648200" y="6661150"/>
          <p14:tracePt t="404700" x="4641850" y="6654800"/>
          <p14:tracePt t="404707" x="4629150" y="6648450"/>
          <p14:tracePt t="404719" x="4616450" y="6635750"/>
          <p14:tracePt t="404737" x="4603750" y="6629400"/>
          <p14:tracePt t="404754" x="4603750" y="6623050"/>
          <p14:tracePt t="404772" x="4597400" y="6616700"/>
          <p14:tracePt t="404884" x="4597400" y="6623050"/>
          <p14:tracePt t="404969" x="4591050" y="6629400"/>
          <p14:tracePt t="404978" x="4578350" y="6635750"/>
          <p14:tracePt t="404988" x="4552950" y="6648450"/>
          <p14:tracePt t="405005" x="4502150" y="6673850"/>
          <p14:tracePt t="405022" x="4445000" y="6699250"/>
          <p14:tracePt t="405038" x="4432300" y="6705600"/>
          <p14:tracePt t="405072" x="4425950" y="6711950"/>
          <p14:tracePt t="405089" x="4419600" y="6711950"/>
          <p14:tracePt t="405105" x="4362450" y="6705600"/>
          <p14:tracePt t="405121" x="4229100" y="6680200"/>
          <p14:tracePt t="405138" x="4038600" y="6654800"/>
          <p14:tracePt t="405155" x="3886200" y="6629400"/>
          <p14:tracePt t="405170" x="3810000" y="6610350"/>
          <p14:tracePt t="405188" x="3797300" y="6584950"/>
          <p14:tracePt t="405205" x="3797300" y="6553200"/>
          <p14:tracePt t="405221" x="3797300" y="6521450"/>
          <p14:tracePt t="405238" x="3803650" y="6489700"/>
          <p14:tracePt t="405241" x="3803650" y="6477000"/>
          <p14:tracePt t="405255" x="3790950" y="6464300"/>
          <p14:tracePt t="405272" x="3727450" y="6432550"/>
          <p14:tracePt t="405288" x="3549650" y="6400800"/>
          <p14:tracePt t="405306" x="3454400" y="6375400"/>
          <p14:tracePt t="405320" x="3435350" y="6369050"/>
          <p14:tracePt t="405338" x="3435350" y="6356350"/>
          <p14:tracePt t="405355" x="3473450" y="6343650"/>
          <p14:tracePt t="405371" x="3575050" y="6343650"/>
          <p14:tracePt t="405388" x="3676650" y="6381750"/>
          <p14:tracePt t="405404" x="3778250" y="6445250"/>
          <p14:tracePt t="405421" x="3873500" y="6508750"/>
          <p14:tracePt t="405438" x="3968750" y="6578600"/>
          <p14:tracePt t="405454" x="4032250" y="6629400"/>
          <p14:tracePt t="405471" x="4076700" y="6667500"/>
          <p14:tracePt t="405488" x="4108450" y="6680200"/>
          <p14:tracePt t="405491" x="4114800" y="6680200"/>
          <p14:tracePt t="405505" x="4121150" y="6680200"/>
          <p14:tracePt t="405509" x="4133850" y="6673850"/>
          <p14:tracePt t="405523" x="4146550" y="6661150"/>
          <p14:tracePt t="405538" x="4184650" y="6623050"/>
          <p14:tracePt t="405555" x="4229100" y="6584950"/>
          <p14:tracePt t="405572" x="4260850" y="6553200"/>
          <p14:tracePt t="405588" x="4279900" y="6534150"/>
          <p14:tracePt t="405603" x="4292600" y="6521450"/>
          <p14:tracePt t="405621" x="4305300" y="6515100"/>
          <p14:tracePt t="405638" x="4318000" y="6515100"/>
          <p14:tracePt t="405655" x="4318000" y="6508750"/>
          <p14:tracePt t="405688" x="4324350" y="6508750"/>
          <p14:tracePt t="405704" x="4324350" y="6502400"/>
          <p14:tracePt t="405722" x="4324350" y="6496050"/>
          <p14:tracePt t="405738" x="4324350" y="6489700"/>
          <p14:tracePt t="405755" x="4324350" y="6483350"/>
          <p14:tracePt t="405772" x="4298950" y="6451600"/>
          <p14:tracePt t="405789" x="4260850" y="6419850"/>
          <p14:tracePt t="405806" x="4222750" y="6369050"/>
          <p14:tracePt t="405822" x="4178300" y="6305550"/>
          <p14:tracePt t="405838" x="4114800" y="6235700"/>
          <p14:tracePt t="405855" x="4044950" y="6172200"/>
          <p14:tracePt t="405871" x="3911600" y="6096000"/>
          <p14:tracePt t="405876" x="3879850" y="6070600"/>
          <p14:tracePt t="405887" x="3790950" y="6026150"/>
          <p14:tracePt t="405905" x="3625850" y="5962650"/>
          <p14:tracePt t="405922" x="3517900" y="5937250"/>
          <p14:tracePt t="405938" x="3422650" y="5924550"/>
          <p14:tracePt t="405955" x="3327400" y="5924550"/>
          <p14:tracePt t="405973" x="3206750" y="5930900"/>
          <p14:tracePt t="405976" x="3117850" y="5949950"/>
          <p14:tracePt t="405988" x="3067050" y="5962650"/>
          <p14:tracePt t="405992" x="2978150" y="5994400"/>
          <p14:tracePt t="406006" x="2933700" y="6007100"/>
          <p14:tracePt t="406022" x="2774950" y="6089650"/>
          <p14:tracePt t="406040" x="2755900" y="6121400"/>
          <p14:tracePt t="406058" x="2755900" y="6146800"/>
          <p14:tracePt t="406062" x="2755900" y="6159500"/>
          <p14:tracePt t="406073" x="2768600" y="6172200"/>
          <p14:tracePt t="406088" x="2787650" y="6203950"/>
          <p14:tracePt t="406105" x="2806700" y="6242050"/>
          <p14:tracePt t="406122" x="2832100" y="6305550"/>
          <p14:tracePt t="406126" x="2838450" y="6318250"/>
          <p14:tracePt t="406138" x="2851150" y="6343650"/>
          <p14:tracePt t="406155" x="2876550" y="6375400"/>
          <p14:tracePt t="406172" x="2914650" y="6413500"/>
          <p14:tracePt t="406189" x="2978150" y="6438900"/>
          <p14:tracePt t="406205" x="3060700" y="6457950"/>
          <p14:tracePt t="406221" x="3175000" y="6470650"/>
          <p14:tracePt t="406239" x="3308350" y="6477000"/>
          <p14:tracePt t="406256" x="3486150" y="6483350"/>
          <p14:tracePt t="406272" x="3594100" y="6496050"/>
          <p14:tracePt t="406289" x="3676650" y="6502400"/>
          <p14:tracePt t="406305" x="3771900" y="6508750"/>
          <p14:tracePt t="406322" x="3829050" y="6508750"/>
          <p14:tracePt t="406338" x="3886200" y="6508750"/>
          <p14:tracePt t="406355" x="3930650" y="6508750"/>
          <p14:tracePt t="406371" x="3975100" y="6502400"/>
          <p14:tracePt t="406389" x="4025900" y="6496050"/>
          <p14:tracePt t="406393" x="4038600" y="6496050"/>
          <p14:tracePt t="406404" x="4057650" y="6489700"/>
          <p14:tracePt t="406422" x="4083050" y="6483350"/>
          <p14:tracePt t="406439" x="4108450" y="6477000"/>
          <p14:tracePt t="406455" x="4133850" y="6470650"/>
          <p14:tracePt t="406460" x="4146550" y="6464300"/>
          <p14:tracePt t="406472" x="4165600" y="6457950"/>
          <p14:tracePt t="406476" x="4171950" y="6457950"/>
          <p14:tracePt t="406490" x="4184650" y="6451600"/>
          <p14:tracePt t="406506" x="4216400" y="6426200"/>
          <p14:tracePt t="406523" x="4222750" y="6407150"/>
          <p14:tracePt t="406541" x="4222750" y="6388100"/>
          <p14:tracePt t="406558" x="4222750" y="6362700"/>
          <p14:tracePt t="406572" x="4210050" y="6330950"/>
          <p14:tracePt t="406589" x="4191000" y="6299200"/>
          <p14:tracePt t="406606" x="4165600" y="6267450"/>
          <p14:tracePt t="406623" x="4127500" y="6235700"/>
          <p14:tracePt t="406639" x="4076700" y="6203950"/>
          <p14:tracePt t="406655" x="4044950" y="6184900"/>
          <p14:tracePt t="406659" x="4013200" y="6172200"/>
          <p14:tracePt t="406671" x="4000500" y="6165850"/>
          <p14:tracePt t="406689" x="3975100" y="6153150"/>
          <p14:tracePt t="406705" x="3962400" y="6146800"/>
          <p14:tracePt t="406740" x="3949700" y="6153150"/>
          <p14:tracePt t="406755" x="3924300" y="6197600"/>
          <p14:tracePt t="406773" x="3905250" y="6254750"/>
          <p14:tracePt t="406791" x="3905250" y="6305550"/>
          <p14:tracePt t="406806" x="3917950" y="6343650"/>
          <p14:tracePt t="406823" x="3949700" y="6369050"/>
          <p14:tracePt t="406840" x="3987800" y="6388100"/>
          <p14:tracePt t="406856" x="4083050" y="6394450"/>
          <p14:tracePt t="406874" x="4191000" y="6394450"/>
          <p14:tracePt t="406889" x="4254500" y="6400800"/>
          <p14:tracePt t="406906" x="4305300" y="6419850"/>
          <p14:tracePt t="406923" x="4337050" y="6432550"/>
          <p14:tracePt t="406939" x="4356100" y="6445250"/>
          <p14:tracePt t="406956" x="4362450" y="6445250"/>
          <p14:tracePt t="407136" x="4362450" y="6451600"/>
          <p14:tracePt t="407159" x="4362450" y="6457950"/>
          <p14:tracePt t="407191" x="4362450" y="6464300"/>
          <p14:tracePt t="407222" x="4368800" y="6464300"/>
          <p14:tracePt t="407233" x="4381500" y="6464300"/>
          <p14:tracePt t="407238" x="4400550" y="6451600"/>
          <p14:tracePt t="407247" x="4419600" y="6438900"/>
          <p14:tracePt t="407250" x="4445000" y="6426200"/>
          <p14:tracePt t="407272" x="4559300" y="6419850"/>
          <p14:tracePt t="407290" x="4787900" y="6407150"/>
          <p14:tracePt t="407305" x="4864100" y="6400800"/>
          <p14:tracePt t="407323" x="4876800" y="6400800"/>
          <p14:tracePt t="407340" x="4889500" y="6400800"/>
          <p14:tracePt t="407358" x="4895850" y="6394450"/>
          <p14:tracePt t="407428" x="4902200" y="6394450"/>
          <p14:tracePt t="407438" x="4908550" y="6394450"/>
          <p14:tracePt t="407457" x="4940300" y="6400800"/>
          <p14:tracePt t="407473" x="4972050" y="6400800"/>
          <p14:tracePt t="407489" x="5003800" y="6400800"/>
          <p14:tracePt t="407507" x="5029200" y="6407150"/>
          <p14:tracePt t="407524" x="5048250" y="6407150"/>
          <p14:tracePt t="407540" x="5067300" y="6407150"/>
          <p14:tracePt t="407544" x="5092700" y="6413500"/>
          <p14:tracePt t="407556" x="5111750" y="6413500"/>
          <p14:tracePt t="407574" x="5181600" y="6413500"/>
          <p14:tracePt t="407590" x="5226050" y="6407150"/>
          <p14:tracePt t="407606" x="5257800" y="6400800"/>
          <p14:tracePt t="407623" x="5270500" y="6394450"/>
          <p14:tracePt t="407723" x="5276850" y="6394450"/>
          <p14:tracePt t="407738" x="5276850" y="6388100"/>
          <p14:tracePt t="407745" x="5283200" y="6381750"/>
          <p14:tracePt t="407773" x="5283200" y="6375400"/>
          <p14:tracePt t="407791" x="5264150" y="6356350"/>
          <p14:tracePt t="407807" x="5251450" y="6343650"/>
          <p14:tracePt t="407824" x="5238750" y="6330950"/>
          <p14:tracePt t="407840" x="5232400" y="6324600"/>
          <p14:tracePt t="407856" x="5226050" y="6318250"/>
          <p14:tracePt t="407873" x="5219700" y="6311900"/>
          <p14:tracePt t="407890" x="5207000" y="6299200"/>
          <p14:tracePt t="407893" x="5194300" y="6299200"/>
          <p14:tracePt t="407907" x="5181600" y="6292850"/>
          <p14:tracePt t="407924" x="5143500" y="6286500"/>
          <p14:tracePt t="407941" x="5124450" y="6286500"/>
          <p14:tracePt t="407958" x="5111750" y="6286500"/>
          <p14:tracePt t="407974" x="5099050" y="6286500"/>
          <p14:tracePt t="407990" x="5086350" y="6299200"/>
          <p14:tracePt t="408007" x="5054600" y="6311900"/>
          <p14:tracePt t="408023" x="5022850" y="6330950"/>
          <p14:tracePt t="408042" x="4991100" y="6350000"/>
          <p14:tracePt t="408057" x="4972050" y="6362700"/>
          <p14:tracePt t="408074" x="4959350" y="6375400"/>
          <p14:tracePt t="408091" x="4946650" y="6388100"/>
          <p14:tracePt t="408108" x="4940300" y="6413500"/>
          <p14:tracePt t="408124" x="4940300" y="6419850"/>
          <p14:tracePt t="408140" x="4933950" y="6470650"/>
          <p14:tracePt t="408157" x="4921250" y="6496050"/>
          <p14:tracePt t="408159" x="4914900" y="6508750"/>
          <p14:tracePt t="408173" x="4908550" y="6546850"/>
          <p14:tracePt t="408191" x="4902200" y="6591300"/>
          <p14:tracePt t="408207" x="4902200" y="6616700"/>
          <p14:tracePt t="408224" x="4927600" y="6648450"/>
          <p14:tracePt t="408240" x="4953000" y="6680200"/>
          <p14:tracePt t="408257" x="4965700" y="6692900"/>
          <p14:tracePt t="408273" x="4991100" y="6711950"/>
          <p14:tracePt t="408291" x="5010150" y="6724650"/>
          <p14:tracePt t="408307" x="5029200" y="6731000"/>
          <p14:tracePt t="408323" x="5067300" y="6737350"/>
          <p14:tracePt t="408340" x="5111750" y="6737350"/>
          <p14:tracePt t="408344" x="5137150" y="6737350"/>
          <p14:tracePt t="408357" x="5162550" y="6737350"/>
          <p14:tracePt t="408360" x="5213350" y="6731000"/>
          <p14:tracePt t="408374" x="5264150" y="6711950"/>
          <p14:tracePt t="408390" x="5308600" y="6692900"/>
          <p14:tracePt t="408407" x="5353050" y="6680200"/>
          <p14:tracePt t="408424" x="5397500" y="6661150"/>
          <p14:tracePt t="408441" x="5422900" y="6642100"/>
          <p14:tracePt t="408457" x="5454650" y="6623050"/>
          <p14:tracePt t="408474" x="5486400" y="6604000"/>
          <p14:tracePt t="408491" x="5518150" y="6578600"/>
          <p14:tracePt t="408507" x="5543550" y="6553200"/>
          <p14:tracePt t="408524" x="5562600" y="6534150"/>
          <p14:tracePt t="408540" x="5575300" y="6508750"/>
          <p14:tracePt t="408558" x="5594350" y="6489700"/>
          <p14:tracePt t="408574" x="5607050" y="6477000"/>
          <p14:tracePt t="408591" x="5613400" y="6457950"/>
          <p14:tracePt t="408607" x="5626100" y="6432550"/>
          <p14:tracePt t="408624" x="5626100" y="6400800"/>
          <p14:tracePt t="408640" x="5626100" y="6375400"/>
          <p14:tracePt t="408657" x="5626100" y="6362700"/>
          <p14:tracePt t="408674" x="5626100" y="6350000"/>
          <p14:tracePt t="409133" x="5619750" y="6356350"/>
          <p14:tracePt t="409170" x="5619750" y="6362700"/>
          <p14:tracePt t="409192" x="5613400" y="6375400"/>
          <p14:tracePt t="409209" x="5607050" y="6394450"/>
          <p14:tracePt t="409225" x="5607050" y="6413500"/>
          <p14:tracePt t="409243" x="5600700" y="6419850"/>
          <p14:tracePt t="409317" x="5600700" y="6413500"/>
          <p14:tracePt t="409325" x="5607050" y="6407150"/>
          <p14:tracePt t="409341" x="5607050" y="6400800"/>
          <p14:tracePt t="409359" x="5613400" y="6400800"/>
          <p14:tracePt t="409375" x="5626100" y="6400800"/>
          <p14:tracePt t="409392" x="5645150" y="6394450"/>
          <p14:tracePt t="409408" x="5664200" y="6388100"/>
          <p14:tracePt t="409426" x="5772150" y="6400800"/>
          <p14:tracePt t="409441" x="5822950" y="6407150"/>
          <p14:tracePt t="409458" x="5918200" y="6413500"/>
          <p14:tracePt t="409474" x="5956300" y="6426200"/>
          <p14:tracePt t="409491" x="5981700" y="6432550"/>
          <p14:tracePt t="409508" x="6000750" y="6438900"/>
          <p14:tracePt t="409576" x="6007100" y="6438900"/>
          <p14:tracePt t="409592" x="6019800" y="6438900"/>
          <p14:tracePt t="409609" x="6057900" y="6432550"/>
          <p14:tracePt t="409626" x="6102350" y="6432550"/>
          <p14:tracePt t="409642" x="6134100" y="6432550"/>
          <p14:tracePt t="409659" x="6159500" y="6432550"/>
          <p14:tracePt t="409675" x="6184900" y="6432550"/>
          <p14:tracePt t="409692" x="6203950" y="6426200"/>
          <p14:tracePt t="409708" x="6229350" y="6419850"/>
          <p14:tracePt t="409725" x="6248400" y="6407150"/>
          <p14:tracePt t="409741" x="6280150" y="6394450"/>
          <p14:tracePt t="409746" x="6286500" y="6388100"/>
          <p14:tracePt t="409759" x="6299200" y="6381750"/>
          <p14:tracePt t="409775" x="6318250" y="6369050"/>
          <p14:tracePt t="409792" x="6343650" y="6350000"/>
          <p14:tracePt t="409809" x="6350000" y="6343650"/>
          <p14:tracePt t="409841" x="6356350" y="6343650"/>
          <p14:tracePt t="409858" x="6356350" y="6337300"/>
          <p14:tracePt t="409875" x="6362700" y="6330950"/>
          <p14:tracePt t="409892" x="6362700" y="6324600"/>
          <p14:tracePt t="409908" x="6362700" y="6305550"/>
          <p14:tracePt t="409925" x="6337300" y="6273800"/>
          <p14:tracePt t="409929" x="6324600" y="6267450"/>
          <p14:tracePt t="409940" x="6318250" y="6261100"/>
          <p14:tracePt t="409958" x="6292850" y="6235700"/>
          <p14:tracePt t="409992" x="6292850" y="6229350"/>
          <p14:tracePt t="410154" x="6305550" y="6229350"/>
          <p14:tracePt t="410176" x="6362700" y="6229350"/>
          <p14:tracePt t="410193" x="6400800" y="6235700"/>
          <p14:tracePt t="410209" x="6413500" y="6235700"/>
          <p14:tracePt t="410226" x="6426200" y="6235700"/>
          <p14:tracePt t="410242" x="6451600" y="6248400"/>
          <p14:tracePt t="410259" x="6464300" y="6261100"/>
          <p14:tracePt t="410293" x="6477000" y="6273800"/>
          <p14:tracePt t="410309" x="6496050" y="6286500"/>
          <p14:tracePt t="410326" x="6502400" y="6299200"/>
          <p14:tracePt t="410343" x="6508750" y="6318250"/>
          <p14:tracePt t="410359" x="6508750" y="6330950"/>
          <p14:tracePt t="410376" x="6508750" y="6343650"/>
          <p14:tracePt t="410392" x="6508750" y="6350000"/>
          <p14:tracePt t="410396" x="6515100" y="6350000"/>
          <p14:tracePt t="410409" x="6515100" y="6356350"/>
          <p14:tracePt t="410468" x="6521450" y="6356350"/>
          <p14:tracePt t="410477" x="6540500" y="6350000"/>
          <p14:tracePt t="410493" x="6604000" y="6330950"/>
          <p14:tracePt t="410509" x="6680200" y="6318250"/>
          <p14:tracePt t="410525" x="6756400" y="6305550"/>
          <p14:tracePt t="410530" x="6781800" y="6299200"/>
          <p14:tracePt t="410541" x="6807200" y="6286500"/>
          <p14:tracePt t="410559" x="6832600" y="6267450"/>
          <p14:tracePt t="410575" x="6838950" y="6248400"/>
          <p14:tracePt t="410579" x="6838950" y="6235700"/>
          <p14:tracePt t="410592" x="6838950" y="6223000"/>
          <p14:tracePt t="410610" x="6838950" y="6197600"/>
          <p14:tracePt t="410685" x="6838950" y="6203950"/>
          <p14:tracePt t="410695" x="6838950" y="6210300"/>
          <p14:tracePt t="410702" x="6838950" y="6216650"/>
          <p14:tracePt t="410728" x="6838950" y="6223000"/>
          <p14:tracePt t="410743" x="6851650" y="6229350"/>
          <p14:tracePt t="410760" x="6883400" y="6248400"/>
          <p14:tracePt t="410777" x="6965950" y="6273800"/>
          <p14:tracePt t="410781" x="7010400" y="6273800"/>
          <p14:tracePt t="410793" x="7092950" y="6286500"/>
          <p14:tracePt t="410808" x="7270750" y="6292850"/>
          <p14:tracePt t="410826" x="7454900" y="6299200"/>
          <p14:tracePt t="410830" x="7543800" y="6299200"/>
          <p14:tracePt t="410843" x="7607300" y="6299200"/>
          <p14:tracePt t="410847" x="7708900" y="6299200"/>
          <p14:tracePt t="410858" x="7804150" y="6305550"/>
          <p14:tracePt t="410862" x="7867650" y="6305550"/>
          <p14:tracePt t="410878" x="8026400" y="6305550"/>
          <p14:tracePt t="410892" x="8128000" y="6305550"/>
          <p14:tracePt t="410909" x="8204200" y="6305550"/>
          <p14:tracePt t="410962" x="8210550" y="6305550"/>
          <p14:tracePt t="410976" x="8223250" y="6311900"/>
          <p14:tracePt t="410993" x="8242300" y="6311900"/>
          <p14:tracePt t="411009" x="8267700" y="6318250"/>
          <p14:tracePt t="411027" x="8286750" y="6330950"/>
          <p14:tracePt t="411034" x="8299450" y="6330950"/>
          <p14:tracePt t="411043" x="8312150" y="6337300"/>
          <p14:tracePt t="411060" x="8318500" y="6337300"/>
          <p14:tracePt t="411109" x="8350250" y="6350000"/>
          <p14:tracePt t="411126" x="8413750" y="6375400"/>
          <p14:tracePt t="411143" x="8496300" y="6407150"/>
          <p14:tracePt t="411159" x="8585200" y="6426200"/>
          <p14:tracePt t="411176" x="8667750" y="6445250"/>
          <p14:tracePt t="411192" x="8743950" y="6451600"/>
          <p14:tracePt t="411209" x="8794750" y="6457950"/>
          <p14:tracePt t="411225" x="8877300" y="6457950"/>
          <p14:tracePt t="411242" x="8972550" y="6457950"/>
          <p14:tracePt t="411259" x="9067800" y="6451600"/>
          <p14:tracePt t="411276" x="9124950" y="6445250"/>
          <p14:tracePt t="411280" x="9150350" y="6438900"/>
          <p14:tracePt t="411293" x="9163050" y="6432550"/>
          <p14:tracePt t="411312" x="9169400" y="6432550"/>
          <p14:tracePt t="411463" x="9163050" y="6432550"/>
          <p14:tracePt t="411472" x="9156700" y="6432550"/>
          <p14:tracePt t="411481" x="9150350" y="6432550"/>
          <p14:tracePt t="411492" x="9131300" y="6426200"/>
          <p14:tracePt t="411510" x="9112250" y="6413500"/>
          <p14:tracePt t="411527" x="9086850" y="6388100"/>
          <p14:tracePt t="411544" x="9055100" y="6362700"/>
          <p14:tracePt t="411560" x="9036050" y="6343650"/>
          <p14:tracePt t="411576" x="8991600" y="6318250"/>
          <p14:tracePt t="411593" x="8934450" y="6292850"/>
          <p14:tracePt t="411610" x="8902700" y="6280150"/>
          <p14:tracePt t="411627" x="8851900" y="6273800"/>
          <p14:tracePt t="411643" x="8807450" y="6273800"/>
          <p14:tracePt t="411660" x="8788400" y="6273800"/>
          <p14:tracePt t="411694" x="8775700" y="6273800"/>
          <p14:tracePt t="411710" x="8731250" y="6273800"/>
          <p14:tracePt t="411726" x="8661400" y="6280150"/>
          <p14:tracePt t="411743" x="8610600" y="6280150"/>
          <p14:tracePt t="411760" x="8572500" y="6280150"/>
          <p14:tracePt t="411776" x="8534400" y="6280150"/>
          <p14:tracePt t="411793" x="8502650" y="6286500"/>
          <p14:tracePt t="411810" x="8477250" y="6286500"/>
          <p14:tracePt t="411828" x="8451850" y="6292850"/>
          <p14:tracePt t="411843" x="8420100" y="6311900"/>
          <p14:tracePt t="411846" x="8407400" y="6318250"/>
          <p14:tracePt t="411859" x="8394700" y="6324600"/>
          <p14:tracePt t="411876" x="8382000" y="6343650"/>
          <p14:tracePt t="411897" x="8382000" y="6350000"/>
          <p14:tracePt t="411910" x="8382000" y="6362700"/>
          <p14:tracePt t="412236" x="8382000" y="6369050"/>
          <p14:tracePt t="412310" x="8382000" y="6375400"/>
          <p14:tracePt t="412357" x="8382000" y="6369050"/>
          <p14:tracePt t="412386" x="8375650" y="6369050"/>
          <p14:tracePt t="412395" x="8375650" y="6362700"/>
          <p14:tracePt t="412411" x="8350250" y="6362700"/>
          <p14:tracePt t="412428" x="8286750" y="6362700"/>
          <p14:tracePt t="412444" x="8229600" y="6362700"/>
          <p14:tracePt t="412461" x="8166100" y="6369050"/>
          <p14:tracePt t="412478" x="8102600" y="6375400"/>
          <p14:tracePt t="412494" x="8058150" y="6375400"/>
          <p14:tracePt t="412511" x="8032750" y="6375400"/>
          <p14:tracePt t="412515" x="8020050" y="6381750"/>
          <p14:tracePt t="412526" x="8007350" y="6381750"/>
          <p14:tracePt t="412529" x="8001000" y="6381750"/>
          <p14:tracePt t="412545" x="7943850" y="6381750"/>
          <p14:tracePt t="412561" x="7886700" y="6369050"/>
          <p14:tracePt t="412577" x="7816850" y="6356350"/>
          <p14:tracePt t="412594" x="7708900" y="6330950"/>
          <p14:tracePt t="412611" x="7658100" y="6318250"/>
          <p14:tracePt t="412628" x="7620000" y="6305550"/>
          <p14:tracePt t="412644" x="7607300" y="6299200"/>
          <p14:tracePt t="412711" x="7607300" y="6305550"/>
          <p14:tracePt t="412727" x="7600950" y="6311900"/>
          <p14:tracePt t="412744" x="7588250" y="6324600"/>
          <p14:tracePt t="412763" x="7556500" y="6337300"/>
          <p14:tracePt t="412777" x="7550150" y="6337300"/>
          <p14:tracePt t="412794" x="7543800" y="6337300"/>
          <p14:tracePt t="412812" x="7537450" y="6330950"/>
          <p14:tracePt t="412828" x="7524750" y="6318250"/>
          <p14:tracePt t="412844" x="7505700" y="6305550"/>
          <p14:tracePt t="412861" x="7435850" y="6280150"/>
          <p14:tracePt t="412877" x="7385050" y="6273800"/>
          <p14:tracePt t="412894" x="7340600" y="6273800"/>
          <p14:tracePt t="412911" x="7302500" y="6273800"/>
          <p14:tracePt t="412927" x="7289800" y="6280150"/>
          <p14:tracePt t="412944" x="7277100" y="6292850"/>
          <p14:tracePt t="412961" x="7270750" y="6299200"/>
          <p14:tracePt t="412977" x="7258050" y="6305550"/>
          <p14:tracePt t="412982" x="7251700" y="6311900"/>
          <p14:tracePt t="412993" x="7245350" y="6311900"/>
          <p14:tracePt t="413011" x="7226300" y="6311900"/>
          <p14:tracePt t="413028" x="7188200" y="6311900"/>
          <p14:tracePt t="413045" x="7169150" y="6305550"/>
          <p14:tracePt t="413061" x="7150100" y="6299200"/>
          <p14:tracePt t="413077" x="7137400" y="6292850"/>
          <p14:tracePt t="413095" x="7124700" y="6286500"/>
          <p14:tracePt t="413111" x="7112000" y="6280150"/>
          <p14:tracePt t="413127" x="7105650" y="6267450"/>
          <p14:tracePt t="413144" x="7099300" y="6261100"/>
          <p14:tracePt t="413161" x="7099300" y="6254750"/>
          <p14:tracePt t="413179" x="7092950" y="6248400"/>
          <p14:tracePt t="413212" x="7086600" y="6248400"/>
          <p14:tracePt t="413228" x="7080250" y="6248400"/>
          <p14:tracePt t="413244" x="7061200" y="6248400"/>
          <p14:tracePt t="413261" x="7016750" y="6254750"/>
          <p14:tracePt t="413278" x="6978650" y="6254750"/>
          <p14:tracePt t="413282" x="6940550" y="6254750"/>
          <p14:tracePt t="413295" x="6915150" y="6261100"/>
          <p14:tracePt t="413311" x="6896100" y="6261100"/>
          <p14:tracePt t="413362" x="6877050" y="6267450"/>
          <p14:tracePt t="413378" x="6826250" y="6273800"/>
          <p14:tracePt t="413395" x="6743700" y="6292850"/>
          <p14:tracePt t="413411" x="6680200" y="6311900"/>
          <p14:tracePt t="413429" x="6654800" y="6324600"/>
          <p14:tracePt t="413831" x="6661150" y="6324600"/>
          <p14:tracePt t="413841" x="6673850" y="6324600"/>
          <p14:tracePt t="413846" x="6699250" y="6324600"/>
          <p14:tracePt t="413862" x="6750050" y="6324600"/>
          <p14:tracePt t="413881" x="6775450" y="6324600"/>
          <p14:tracePt t="413896" x="6781800" y="6330950"/>
          <p14:tracePt t="413912" x="6788150" y="6343650"/>
          <p14:tracePt t="413945" x="6788150" y="6350000"/>
          <p14:tracePt t="413963" x="6788150" y="6362700"/>
          <p14:tracePt t="413979" x="6788150" y="6369050"/>
          <p14:tracePt t="413995" x="6781800" y="6381750"/>
          <p14:tracePt t="414000" x="6775450" y="6388100"/>
          <p14:tracePt t="414012" x="6769100" y="6394450"/>
          <p14:tracePt t="414029" x="6743700" y="6419850"/>
          <p14:tracePt t="414045" x="6692900" y="6438900"/>
          <p14:tracePt t="414048" x="6661150" y="6451600"/>
          <p14:tracePt t="414062" x="6578600" y="6470650"/>
          <p14:tracePt t="414079" x="6470650" y="6477000"/>
          <p14:tracePt t="414095" x="6388100" y="6477000"/>
          <p14:tracePt t="414098" x="6318250" y="6470650"/>
          <p14:tracePt t="414112" x="6121400" y="6451600"/>
          <p14:tracePt t="414129" x="6013450" y="6438900"/>
          <p14:tracePt t="414145" x="5911850" y="6413500"/>
          <p14:tracePt t="414162" x="5842000" y="6400800"/>
          <p14:tracePt t="414178" x="5746750" y="6381750"/>
          <p14:tracePt t="414195" x="5676900" y="6369050"/>
          <p14:tracePt t="414199" x="5632450" y="6356350"/>
          <p14:tracePt t="414211" x="5581650" y="6343650"/>
          <p14:tracePt t="414229" x="5467350" y="6318250"/>
          <p14:tracePt t="414245" x="5340350" y="6292850"/>
          <p14:tracePt t="414262" x="5232400" y="6286500"/>
          <p14:tracePt t="414279" x="5041900" y="6286500"/>
          <p14:tracePt t="414282" x="4991100" y="6286500"/>
          <p14:tracePt t="414294" x="4889500" y="6286500"/>
          <p14:tracePt t="414298" x="4800600" y="6286500"/>
          <p14:tracePt t="414311" x="4667250" y="6286500"/>
          <p14:tracePt t="414329" x="4610100" y="6286500"/>
          <p14:tracePt t="414346" x="4597400" y="6286500"/>
          <p14:tracePt t="414379" x="4584700" y="6286500"/>
          <p14:tracePt t="414396" x="4552950" y="6299200"/>
          <p14:tracePt t="414399" x="4521200" y="6311900"/>
          <p14:tracePt t="414411" x="4489450" y="6324600"/>
          <p14:tracePt t="414429" x="4413250" y="6362700"/>
          <p14:tracePt t="414445" x="4286250" y="6400800"/>
          <p14:tracePt t="414463" x="4229100" y="6419850"/>
          <p14:tracePt t="414479" x="4222750" y="6419850"/>
          <p14:tracePt t="414570" x="4222750" y="6426200"/>
          <p14:tracePt t="414585" x="4229100" y="6432550"/>
          <p14:tracePt t="414590" x="4235450" y="6432550"/>
          <p14:tracePt t="414598" x="4241800" y="6432550"/>
          <p14:tracePt t="414611" x="4248150" y="6432550"/>
          <p14:tracePt t="414630" x="4279900" y="6426200"/>
          <p14:tracePt t="414647" x="4305300" y="6407150"/>
          <p14:tracePt t="414663" x="4343400" y="6388100"/>
          <p14:tracePt t="414681" x="4368800" y="6375400"/>
          <p14:tracePt t="414696" x="4381500" y="6362700"/>
          <p14:tracePt t="414713" x="4387850" y="6350000"/>
          <p14:tracePt t="414729" x="4394200" y="6324600"/>
          <p14:tracePt t="414746" x="4394200" y="6273800"/>
          <p14:tracePt t="414763" x="4394200" y="6210300"/>
          <p14:tracePt t="414779" x="4394200" y="6153150"/>
          <p14:tracePt t="414796" x="4413250" y="6089650"/>
          <p14:tracePt t="414812" x="4451350" y="6026150"/>
          <p14:tracePt t="414830" x="4514850" y="5943600"/>
          <p14:tracePt t="414846" x="4578350" y="5829300"/>
          <p14:tracePt t="414863" x="4616450" y="5727700"/>
          <p14:tracePt t="414866" x="4635500" y="5657850"/>
          <p14:tracePt t="414879" x="4648200" y="5473700"/>
          <p14:tracePt t="414896" x="4635500" y="5391150"/>
          <p14:tracePt t="414913" x="4578350" y="5207000"/>
          <p14:tracePt t="414915" x="4546600" y="5124450"/>
          <p14:tracePt t="414928" x="4521200" y="5035550"/>
          <p14:tracePt t="414932" x="4495800" y="4953000"/>
          <p14:tracePt t="414946" x="4476750" y="4870450"/>
          <p14:tracePt t="414964" x="4464050" y="4648200"/>
          <p14:tracePt t="414979" x="4502150" y="4483100"/>
          <p14:tracePt t="414996" x="4591050" y="4298950"/>
          <p14:tracePt t="415011" x="4660900" y="4114800"/>
          <p14:tracePt t="415030" x="4686300" y="3917950"/>
          <p14:tracePt t="415046" x="4679950" y="3752850"/>
          <p14:tracePt t="415063" x="4641850" y="3556000"/>
          <p14:tracePt t="415078" x="4616450" y="3403600"/>
          <p14:tracePt t="415097" x="4610100" y="3270250"/>
          <p14:tracePt t="415113" x="4635500" y="3124200"/>
          <p14:tracePt t="415130" x="4711700" y="2933700"/>
          <p14:tracePt t="415133" x="4743450" y="2851150"/>
          <p14:tracePt t="415146" x="4781550" y="2768600"/>
          <p14:tracePt t="415163" x="4895850" y="2419350"/>
          <p14:tracePt t="415181" x="4927600" y="2197100"/>
          <p14:tracePt t="415198" x="4927600" y="1968500"/>
          <p14:tracePt t="415213" x="4927600" y="1765300"/>
          <p14:tracePt t="415230" x="4921250" y="1606550"/>
          <p14:tracePt t="415246" x="4908550" y="1397000"/>
          <p14:tracePt t="415263" x="4895850" y="1231900"/>
          <p14:tracePt t="415281" x="4838700" y="1003300"/>
          <p14:tracePt t="415284" x="4800600" y="920750"/>
          <p14:tracePt t="415295" x="4737100" y="819150"/>
          <p14:tracePt t="415313" x="4610100" y="673100"/>
          <p14:tracePt t="415330" x="4470400" y="565150"/>
          <p14:tracePt t="415346" x="4318000" y="514350"/>
          <p14:tracePt t="415350" x="4260850" y="514350"/>
          <p14:tracePt t="415362" x="4191000" y="514350"/>
          <p14:tracePt t="415380" x="3905250" y="615950"/>
          <p14:tracePt t="415397" x="3625850" y="711200"/>
          <p14:tracePt t="415412" x="3302000" y="819150"/>
          <p14:tracePt t="415430" x="3022600" y="914400"/>
          <p14:tracePt t="415447" x="2762250" y="1028700"/>
          <p14:tracePt t="415463" x="2565400" y="1149350"/>
          <p14:tracePt t="415480" x="2387600" y="1289050"/>
          <p14:tracePt t="415497" x="2247900" y="1428750"/>
          <p14:tracePt t="415513" x="2127250" y="1587500"/>
          <p14:tracePt t="415529" x="2032000" y="1733550"/>
          <p14:tracePt t="415546" x="1885950" y="1930400"/>
          <p14:tracePt t="415563" x="1758950" y="2114550"/>
          <p14:tracePt t="415580" x="1619250" y="2324100"/>
          <p14:tracePt t="415595" x="1492250" y="2565400"/>
          <p14:tracePt t="415600" x="1435100" y="2686050"/>
          <p14:tracePt t="415613" x="1384300" y="2813050"/>
          <p14:tracePt t="415616" x="1339850" y="2946400"/>
          <p14:tracePt t="415629" x="1308100" y="3086100"/>
          <p14:tracePt t="415631" x="1276350" y="3232150"/>
          <p14:tracePt t="415647" x="1238250" y="3517900"/>
          <p14:tracePt t="415663" x="1225550" y="3803650"/>
          <p14:tracePt t="415680" x="1263650" y="4159250"/>
          <p14:tracePt t="415697" x="1339850" y="4483100"/>
          <p14:tracePt t="415713" x="1416050" y="4743450"/>
          <p14:tracePt t="415730" x="1524000" y="5035550"/>
          <p14:tracePt t="415747" x="1631950" y="5251450"/>
          <p14:tracePt t="415764" x="1771650" y="5480050"/>
          <p14:tracePt t="415780" x="1911350" y="5645150"/>
          <p14:tracePt t="415796" x="2025650" y="5753100"/>
          <p14:tracePt t="415813" x="2152650" y="5829300"/>
          <p14:tracePt t="415831" x="2228850" y="5848350"/>
          <p14:tracePt t="415847" x="2266950" y="5848350"/>
          <p14:tracePt t="415863" x="2279650" y="5829300"/>
          <p14:tracePt t="415867" x="2279650" y="5803900"/>
          <p14:tracePt t="415879" x="2286000" y="5791200"/>
          <p14:tracePt t="415882" x="2286000" y="5772150"/>
          <p14:tracePt t="415897" x="2286000" y="5746750"/>
          <p14:tracePt t="415914" x="2292350" y="5740400"/>
          <p14:tracePt t="415948" x="2298700" y="5740400"/>
          <p14:tracePt t="415964" x="2317750" y="5740400"/>
          <p14:tracePt t="415980" x="2362200" y="5759450"/>
          <p14:tracePt t="415997" x="2393950" y="5772150"/>
          <p14:tracePt t="416012" x="2406650" y="5778500"/>
          <p14:tracePt t="416029" x="2425700" y="5784850"/>
          <p14:tracePt t="416031" x="2432050" y="5791200"/>
          <p14:tracePt t="416048" x="2444750" y="5797550"/>
          <p14:tracePt t="416052" x="2457450" y="5803900"/>
          <p14:tracePt t="416063" x="2463800" y="5810250"/>
          <p14:tracePt t="416066" x="2476500" y="5816600"/>
          <p14:tracePt t="416080" x="2495550" y="5822950"/>
          <p14:tracePt t="416099" x="2540000" y="5835650"/>
          <p14:tracePt t="416115" x="2571750" y="5848350"/>
          <p14:tracePt t="416130" x="2584450" y="5854700"/>
          <p14:tracePt t="416147" x="2584450" y="5861050"/>
          <p14:tracePt t="416164" x="2584450" y="5867400"/>
          <p14:tracePt t="416180" x="2565400" y="5873750"/>
          <p14:tracePt t="416196" x="2520950" y="5892800"/>
          <p14:tracePt t="416213" x="2470150" y="5905500"/>
          <p14:tracePt t="416230" x="2400300" y="5918200"/>
          <p14:tracePt t="416235" x="2374900" y="5930900"/>
          <p14:tracePt t="416247" x="2362200" y="5930900"/>
          <p14:tracePt t="416253" x="2336800" y="5943600"/>
          <p14:tracePt t="416262" x="2311400" y="5949950"/>
          <p14:tracePt t="416280" x="2279650" y="5962650"/>
          <p14:tracePt t="416297" x="2216150" y="5994400"/>
          <p14:tracePt t="416314" x="2184400" y="6007100"/>
          <p14:tracePt t="416330" x="2178050" y="6013450"/>
          <p14:tracePt t="416347" x="2171700" y="6019800"/>
          <p14:tracePt t="416364" x="2165350" y="6070600"/>
          <p14:tracePt t="416380" x="2171700" y="6102350"/>
          <p14:tracePt t="416397" x="2184400" y="6140450"/>
          <p14:tracePt t="416413" x="2197100" y="6172200"/>
          <p14:tracePt t="416429" x="2216150" y="6203950"/>
          <p14:tracePt t="416447" x="2235200" y="6235700"/>
          <p14:tracePt t="416464" x="2247900" y="6261100"/>
          <p14:tracePt t="416480" x="2266950" y="6292850"/>
          <p14:tracePt t="416497" x="2279650" y="6337300"/>
          <p14:tracePt t="416514" x="2292350" y="6375400"/>
          <p14:tracePt t="416530" x="2292350" y="6457950"/>
          <p14:tracePt t="416534" x="2298700" y="6508750"/>
          <p14:tracePt t="416547" x="2298700" y="6578600"/>
          <p14:tracePt t="416549" x="2298700" y="6629400"/>
          <p14:tracePt t="416565" x="2324100" y="6750050"/>
          <p14:tracePt t="416781" x="2495550" y="6851650"/>
          <p14:tracePt t="416798" x="2527300" y="6819900"/>
          <p14:tracePt t="416815" x="2565400" y="6800850"/>
          <p14:tracePt t="416831" x="2641600" y="6788150"/>
          <p14:tracePt t="416847" x="2743200" y="6781800"/>
          <p14:tracePt t="416864" x="2863850" y="6775450"/>
          <p14:tracePt t="416881" x="2952750" y="6756400"/>
          <p14:tracePt t="416896" x="2978150" y="6743700"/>
          <p14:tracePt t="416917" x="2984500" y="6743700"/>
          <p14:tracePt t="416947" x="2990850" y="6743700"/>
          <p14:tracePt t="416965" x="2997200" y="6737350"/>
          <p14:tracePt t="416982" x="3028950" y="6724650"/>
          <p14:tracePt t="416998" x="3067050" y="6711950"/>
          <p14:tracePt t="417014" x="3086100" y="6711950"/>
          <p14:tracePt t="417031" x="3092450" y="6711950"/>
          <p14:tracePt t="417065" x="3143250" y="6724650"/>
          <p14:tracePt t="417081" x="3276600" y="6775450"/>
          <p14:tracePt t="417099" x="3536950" y="6826250"/>
          <p14:tracePt t="417115" x="3594100" y="6832600"/>
          <p14:tracePt t="417131" x="3683000" y="6832600"/>
          <p14:tracePt t="417148" x="3759200" y="6826250"/>
          <p14:tracePt t="417164" x="3790950" y="6807200"/>
          <p14:tracePt t="417181" x="3810000" y="6794500"/>
          <p14:tracePt t="417198" x="3829050" y="6775450"/>
          <p14:tracePt t="417215" x="3841750" y="6769100"/>
          <p14:tracePt t="417284" x="3841750" y="6762750"/>
          <p14:tracePt t="417291" x="3829050" y="6750050"/>
          <p14:tracePt t="417301" x="3810000" y="6743700"/>
          <p14:tracePt t="417314" x="3771900" y="6731000"/>
          <p14:tracePt t="417331" x="3746500" y="6711950"/>
          <p14:tracePt t="417348" x="3727450" y="6705600"/>
          <p14:tracePt t="417363" x="3721100" y="6705600"/>
          <p14:tracePt t="417415" x="3721100" y="6699250"/>
          <p14:tracePt t="417432" x="3721100" y="6654800"/>
          <p14:tracePt t="417448" x="3702050" y="6559550"/>
          <p14:tracePt t="417465" x="3657600" y="6451600"/>
          <p14:tracePt t="417469" x="3632200" y="6394450"/>
          <p14:tracePt t="417480" x="3575050" y="6305550"/>
          <p14:tracePt t="417499" x="3492500" y="6178550"/>
          <p14:tracePt t="417515" x="3390900" y="6013450"/>
          <p14:tracePt t="417532" x="3327400" y="5784850"/>
          <p14:tracePt t="417548" x="3308350" y="5626100"/>
          <p14:tracePt t="417565" x="3302000" y="5492750"/>
          <p14:tracePt t="417581" x="3308350" y="5143500"/>
          <p14:tracePt t="417600" x="3327400" y="4819650"/>
          <p14:tracePt t="417615" x="3327400" y="4572000"/>
          <p14:tracePt t="417632" x="3321050" y="4267200"/>
          <p14:tracePt t="417648" x="3314700" y="3981450"/>
          <p14:tracePt t="417665" x="3308350" y="3759200"/>
          <p14:tracePt t="417681" x="3333750" y="3549650"/>
          <p14:tracePt t="417699" x="3403600" y="3295650"/>
          <p14:tracePt t="417715" x="3467100" y="3143250"/>
          <p14:tracePt t="417732" x="3543300" y="2946400"/>
          <p14:tracePt t="417735" x="3575050" y="2844800"/>
          <p14:tracePt t="417748" x="3600450" y="2749550"/>
          <p14:tracePt t="417751" x="3606800" y="2622550"/>
          <p14:tracePt t="417765" x="3606800" y="2552700"/>
          <p14:tracePt t="417781" x="3568700" y="2368550"/>
          <p14:tracePt t="417799" x="3536950" y="2266950"/>
          <p14:tracePt t="417817" x="3511550" y="2178050"/>
          <p14:tracePt t="417833" x="3479800" y="2101850"/>
          <p14:tracePt t="417848" x="3454400" y="2051050"/>
          <p14:tracePt t="417865" x="3416300" y="2019300"/>
          <p14:tracePt t="417882" x="3365500" y="2006600"/>
          <p14:tracePt t="417899" x="3276600" y="2006600"/>
          <p14:tracePt t="417915" x="3143250" y="2038350"/>
          <p14:tracePt t="417932" x="3009900" y="2082800"/>
          <p14:tracePt t="417937" x="2952750" y="2108200"/>
          <p14:tracePt t="417947" x="2901950" y="2133600"/>
          <p14:tracePt t="417967" x="2743200" y="2235200"/>
          <p14:tracePt t="417982" x="2609850" y="2349500"/>
          <p14:tracePt t="417998" x="2457450" y="2463800"/>
          <p14:tracePt t="418015" x="2368550" y="2527300"/>
          <p14:tracePt t="418019" x="2279650" y="2590800"/>
          <p14:tracePt t="418031" x="2146300" y="2724150"/>
          <p14:tracePt t="418049" x="2044700" y="2882900"/>
          <p14:tracePt t="418066" x="1987550" y="3022600"/>
          <p14:tracePt t="418082" x="1949450" y="3181350"/>
          <p14:tracePt t="418099" x="1898650" y="3365500"/>
          <p14:tracePt t="418116" x="1835150" y="3587750"/>
          <p14:tracePt t="418132" x="1778000" y="3822700"/>
          <p14:tracePt t="418148" x="1752600" y="4076700"/>
          <p14:tracePt t="418166" x="1765300" y="4387850"/>
          <p14:tracePt t="418182" x="1803400" y="4641850"/>
          <p14:tracePt t="418199" x="1847850" y="4883150"/>
          <p14:tracePt t="418216" x="1930400" y="5156200"/>
          <p14:tracePt t="418232" x="2038350" y="5321300"/>
          <p14:tracePt t="418249" x="2260600" y="5486400"/>
          <p14:tracePt t="418265" x="2501900" y="5588000"/>
          <p14:tracePt t="418282" x="2819400" y="5670550"/>
          <p14:tracePt t="418299" x="3130550" y="5715000"/>
          <p14:tracePt t="418315" x="3441700" y="5746750"/>
          <p14:tracePt t="418332" x="3676650" y="5772150"/>
          <p14:tracePt t="418349" x="3867150" y="5778500"/>
          <p14:tracePt t="418365" x="4032250" y="5778500"/>
          <p14:tracePt t="418382" x="4216400" y="5759450"/>
          <p14:tracePt t="418399" x="4476750" y="5676900"/>
          <p14:tracePt t="418415" x="4737100" y="5543550"/>
          <p14:tracePt t="418433" x="4927600" y="5397500"/>
          <p14:tracePt t="418449" x="5035550" y="5276850"/>
          <p14:tracePt t="418466" x="5099050" y="5175250"/>
          <p14:tracePt t="418483" x="5149850" y="5048250"/>
          <p14:tracePt t="418501" x="5162550" y="4940300"/>
          <p14:tracePt t="418515" x="5181600" y="4775200"/>
          <p14:tracePt t="418532" x="5200650" y="4597400"/>
          <p14:tracePt t="418549" x="5207000" y="4394200"/>
          <p14:tracePt t="418565" x="5213350" y="4203700"/>
          <p14:tracePt t="418582" x="5213350" y="4070350"/>
          <p14:tracePt t="418586" x="5226050" y="3994150"/>
          <p14:tracePt t="418598" x="5232400" y="3956050"/>
          <p14:tracePt t="418615" x="5251450" y="3898900"/>
          <p14:tracePt t="418632" x="5251450" y="3886200"/>
          <p14:tracePt t="418901" x="5264150" y="3886200"/>
          <p14:tracePt t="418908" x="5283200" y="3886200"/>
          <p14:tracePt t="418914" x="5314950" y="3892550"/>
          <p14:tracePt t="418933" x="5378450" y="3892550"/>
          <p14:tracePt t="418950" x="5391150" y="3898900"/>
          <p14:tracePt t="419666" x="5391150" y="3892550"/>
          <p14:tracePt t="419674" x="5384800" y="3886200"/>
          <p14:tracePt t="419682" x="5378450" y="3873500"/>
          <p14:tracePt t="419700" x="5372100" y="3854450"/>
          <p14:tracePt t="419717" x="5372100" y="3848100"/>
          <p14:tracePt t="419733" x="5372100" y="3841750"/>
          <p14:tracePt t="419750" x="5372100" y="3829050"/>
          <p14:tracePt t="419767" x="5397500" y="3797300"/>
          <p14:tracePt t="419783" x="5429250" y="3778250"/>
          <p14:tracePt t="419800" x="5461000" y="3759200"/>
          <p14:tracePt t="419818" x="5505450" y="3721100"/>
          <p14:tracePt t="419835" x="5562600" y="3676650"/>
          <p14:tracePt t="419850" x="5588000" y="3644900"/>
          <p14:tracePt t="419867" x="5594350" y="3638550"/>
          <p14:tracePt t="419928" x="5594350" y="3632200"/>
          <p14:tracePt t="419935" x="5600700" y="3619500"/>
          <p14:tracePt t="419951" x="5600700" y="36131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0B7B8EA4-2B85-4CFD-9D08-52117D60D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691" y="1"/>
            <a:ext cx="9658309" cy="504000"/>
          </a:xfrm>
        </p:spPr>
        <p:txBody>
          <a:bodyPr/>
          <a:lstStyle/>
          <a:p>
            <a:r>
              <a:rPr lang="sv-SE" dirty="0"/>
              <a:t>”Bevis-verser”: Plåga i evigheters evigheter?</a:t>
            </a:r>
            <a:r>
              <a:rPr lang="sv-SE" sz="2800" dirty="0"/>
              <a:t> </a:t>
            </a:r>
            <a:r>
              <a:rPr lang="sv-SE" sz="2000" dirty="0"/>
              <a:t>(Upp 14:9-11)</a:t>
            </a:r>
            <a:endParaRPr lang="sv-SE" sz="1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7A42622-8D84-4583-8223-8AB0C021E23C}"/>
              </a:ext>
            </a:extLst>
          </p:cNvPr>
          <p:cNvSpPr/>
          <p:nvPr/>
        </p:nvSpPr>
        <p:spPr>
          <a:xfrm>
            <a:off x="0" y="822690"/>
            <a:ext cx="12192000" cy="3554819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000" b="1" i="1" dirty="0">
                <a:solidFill>
                  <a:srgbClr val="C00000"/>
                </a:solidFill>
              </a:rPr>
              <a:t>Om någon tillber vilddjuret</a:t>
            </a:r>
            <a:r>
              <a:rPr lang="sv-SE" sz="2000" dirty="0">
                <a:solidFill>
                  <a:srgbClr val="C00000"/>
                </a:solidFill>
              </a:rPr>
              <a:t> och dess bild och tar emot märket på sin panna eller hand,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b="1" i="1" dirty="0">
                <a:solidFill>
                  <a:srgbClr val="C00000"/>
                </a:solidFill>
              </a:rPr>
              <a:t>då</a:t>
            </a:r>
            <a:r>
              <a:rPr lang="sv-SE" sz="2000" dirty="0">
                <a:solidFill>
                  <a:srgbClr val="C00000"/>
                </a:solidFill>
              </a:rPr>
              <a:t> ska han själv få dricka av Guds vredes vin som oblandat hälls i Guds vredes bägare.</a:t>
            </a:r>
          </a:p>
          <a:p>
            <a:pPr marL="176213"/>
            <a:r>
              <a:rPr lang="sv-SE" sz="2000" dirty="0"/>
              <a:t> 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Han ska plågas i eld och svavel</a:t>
            </a:r>
            <a:r>
              <a:rPr lang="sv-SE" sz="2000" b="1" i="1" dirty="0">
                <a:solidFill>
                  <a:srgbClr val="C00000"/>
                </a:solidFill>
              </a:rPr>
              <a:t> inför</a:t>
            </a:r>
            <a:r>
              <a:rPr lang="sv-SE" sz="2000" dirty="0">
                <a:solidFill>
                  <a:srgbClr val="C00000"/>
                </a:solidFill>
              </a:rPr>
              <a:t> de heliga änglarna och </a:t>
            </a:r>
            <a:r>
              <a:rPr lang="sv-SE" sz="2000" b="1" i="1" dirty="0">
                <a:solidFill>
                  <a:srgbClr val="C00000"/>
                </a:solidFill>
              </a:rPr>
              <a:t>inför</a:t>
            </a:r>
            <a:r>
              <a:rPr lang="sv-SE" sz="2000" dirty="0">
                <a:solidFill>
                  <a:srgbClr val="C00000"/>
                </a:solidFill>
              </a:rPr>
              <a:t> Lammet.</a:t>
            </a:r>
          </a:p>
          <a:p>
            <a:pPr marL="176213"/>
            <a:r>
              <a:rPr lang="sv-SE" sz="2000" dirty="0"/>
              <a:t> </a:t>
            </a:r>
          </a:p>
          <a:p>
            <a:pPr>
              <a:spcBef>
                <a:spcPts val="1800"/>
              </a:spcBef>
            </a:pPr>
            <a:r>
              <a:rPr lang="sv-SE" sz="2000" b="1" i="1" dirty="0">
                <a:solidFill>
                  <a:srgbClr val="C00000"/>
                </a:solidFill>
              </a:rPr>
              <a:t>Röken</a:t>
            </a:r>
            <a:r>
              <a:rPr lang="sv-SE" sz="2000" dirty="0">
                <a:solidFill>
                  <a:srgbClr val="C00000"/>
                </a:solidFill>
              </a:rPr>
              <a:t> från deras plåga stiger i </a:t>
            </a:r>
            <a:r>
              <a:rPr lang="sv-SE" sz="2000" b="1" i="1" dirty="0">
                <a:solidFill>
                  <a:srgbClr val="C00000"/>
                </a:solidFill>
              </a:rPr>
              <a:t>evigheters evighet</a:t>
            </a:r>
            <a:r>
              <a:rPr lang="sv-SE" sz="2000" dirty="0">
                <a:solidFill>
                  <a:srgbClr val="C00000"/>
                </a:solidFill>
              </a:rPr>
              <a:t>.</a:t>
            </a:r>
          </a:p>
          <a:p>
            <a:pPr marL="176213"/>
            <a:endParaRPr lang="sv-SE" sz="2000" dirty="0"/>
          </a:p>
          <a:p>
            <a:pPr marL="176213"/>
            <a:r>
              <a:rPr lang="sv-SE" sz="2000" b="1" i="1" dirty="0"/>
              <a:t> </a:t>
            </a:r>
            <a:endParaRPr lang="sv-SE" sz="2000" dirty="0"/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De </a:t>
            </a:r>
            <a:r>
              <a:rPr lang="sv-SE" sz="2000" b="1" i="1" dirty="0">
                <a:solidFill>
                  <a:srgbClr val="C00000"/>
                </a:solidFill>
              </a:rPr>
              <a:t>har</a:t>
            </a:r>
            <a:r>
              <a:rPr lang="sv-SE" sz="2000" dirty="0">
                <a:solidFill>
                  <a:srgbClr val="C00000"/>
                </a:solidFill>
              </a:rPr>
              <a:t> ingen ro vare sig </a:t>
            </a:r>
            <a:r>
              <a:rPr lang="sv-SE" sz="2000" b="1" i="1" dirty="0">
                <a:solidFill>
                  <a:srgbClr val="C00000"/>
                </a:solidFill>
              </a:rPr>
              <a:t>dag eller natt</a:t>
            </a:r>
            <a:r>
              <a:rPr lang="sv-SE" sz="2000" dirty="0">
                <a:solidFill>
                  <a:srgbClr val="C00000"/>
                </a:solidFill>
              </a:rPr>
              <a:t>, de som </a:t>
            </a:r>
            <a:r>
              <a:rPr lang="sv-SE" sz="2000" b="1" i="1" dirty="0">
                <a:solidFill>
                  <a:srgbClr val="C00000"/>
                </a:solidFill>
              </a:rPr>
              <a:t>tillber</a:t>
            </a:r>
            <a:r>
              <a:rPr lang="sv-SE" sz="2000" dirty="0">
                <a:solidFill>
                  <a:srgbClr val="C00000"/>
                </a:solidFill>
              </a:rPr>
              <a:t> vilddjuret och dess bild och som tar emot märket.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0E724283-04F8-4ADC-ADA2-B92ABCFE8B29}"/>
              </a:ext>
            </a:extLst>
          </p:cNvPr>
          <p:cNvCxnSpPr>
            <a:cxnSpLocks/>
          </p:cNvCxnSpPr>
          <p:nvPr/>
        </p:nvCxnSpPr>
        <p:spPr>
          <a:xfrm>
            <a:off x="8515927" y="1546257"/>
            <a:ext cx="1690255" cy="28594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B94220FC-3F31-4C0E-BF88-9BE6AEF9CFB8}"/>
              </a:ext>
            </a:extLst>
          </p:cNvPr>
          <p:cNvSpPr txBox="1"/>
          <p:nvPr/>
        </p:nvSpPr>
        <p:spPr>
          <a:xfrm>
            <a:off x="8016791" y="2435666"/>
            <a:ext cx="2363739" cy="5287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tIns="0" bIns="36000" rtlCol="0">
            <a:spAutoFit/>
          </a:bodyPr>
          <a:lstStyle/>
          <a:p>
            <a:pPr algn="ctr"/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Jämför vredesskålarna</a:t>
            </a:r>
            <a:br>
              <a:rPr lang="sv-S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sv-SE" sz="1400" dirty="0">
                <a:solidFill>
                  <a:schemeClr val="accent5">
                    <a:lumMod val="75000"/>
                  </a:schemeClr>
                </a:solidFill>
              </a:rPr>
              <a:t>(Upp 15)</a:t>
            </a:r>
            <a:endParaRPr lang="LID4096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193F2A15-1CD4-41B1-8C1B-1D38378110C1}"/>
              </a:ext>
            </a:extLst>
          </p:cNvPr>
          <p:cNvSpPr txBox="1"/>
          <p:nvPr/>
        </p:nvSpPr>
        <p:spPr>
          <a:xfrm>
            <a:off x="7414335" y="1129880"/>
            <a:ext cx="1932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u="sng" dirty="0">
                <a:solidFill>
                  <a:schemeClr val="accent5">
                    <a:lumMod val="75000"/>
                  </a:schemeClr>
                </a:solidFill>
              </a:rPr>
              <a:t>vredes bägare</a:t>
            </a:r>
            <a:endParaRPr lang="LID4096" sz="20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F0865E9-8DF0-4B60-BD86-202108BF0E9B}"/>
              </a:ext>
            </a:extLst>
          </p:cNvPr>
          <p:cNvSpPr/>
          <p:nvPr/>
        </p:nvSpPr>
        <p:spPr>
          <a:xfrm>
            <a:off x="0" y="822690"/>
            <a:ext cx="12192000" cy="5555367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000" b="1" i="1" dirty="0">
                <a:solidFill>
                  <a:srgbClr val="C00000"/>
                </a:solidFill>
              </a:rPr>
              <a:t>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 </a:t>
            </a:r>
          </a:p>
          <a:p>
            <a:pPr marL="176213"/>
            <a:r>
              <a:rPr lang="sv-SE" sz="2000" dirty="0"/>
              <a:t>Det handlar bara om dem som </a:t>
            </a:r>
            <a:r>
              <a:rPr lang="sv-SE" sz="2000" b="1" i="1" dirty="0"/>
              <a:t>tillber vilddjuret</a:t>
            </a:r>
            <a:r>
              <a:rPr lang="sv-SE" sz="2000" dirty="0"/>
              <a:t> och tar hans märke.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 </a:t>
            </a:r>
          </a:p>
          <a:p>
            <a:pPr marL="176213"/>
            <a:r>
              <a:rPr lang="sv-SE" sz="2000" dirty="0"/>
              <a:t>Änglarna och Lammet finns inte i helvetet.</a:t>
            </a:r>
          </a:p>
          <a:p>
            <a:pPr>
              <a:spcBef>
                <a:spcPts val="1800"/>
              </a:spcBef>
            </a:pPr>
            <a:r>
              <a:rPr lang="sv-SE" sz="2000" b="1" i="1" dirty="0">
                <a:solidFill>
                  <a:srgbClr val="C00000"/>
                </a:solidFill>
              </a:rPr>
              <a:t> </a:t>
            </a:r>
            <a:endParaRPr lang="sv-SE" sz="2000" dirty="0">
              <a:solidFill>
                <a:srgbClr val="C00000"/>
              </a:solidFill>
            </a:endParaRPr>
          </a:p>
          <a:p>
            <a:pPr marL="176213"/>
            <a:r>
              <a:rPr lang="sv-SE" sz="2000" dirty="0"/>
              <a:t>Det är </a:t>
            </a:r>
            <a:r>
              <a:rPr lang="sv-SE" sz="2000" b="1" i="1" dirty="0"/>
              <a:t>röken</a:t>
            </a:r>
            <a:r>
              <a:rPr lang="sv-SE" sz="2000" dirty="0"/>
              <a:t>, inte plågan, som är </a:t>
            </a:r>
            <a:r>
              <a:rPr lang="sv-SE" sz="2000" b="1" i="1" dirty="0"/>
              <a:t>evig</a:t>
            </a:r>
            <a:r>
              <a:rPr lang="sv-SE" sz="2000" dirty="0"/>
              <a:t> </a:t>
            </a:r>
            <a:r>
              <a:rPr lang="sv-SE" sz="2000" dirty="0">
                <a:sym typeface="Wingdings" panose="05000000000000000000" pitchFamily="2" charset="2"/>
              </a:rPr>
              <a:t></a:t>
            </a:r>
            <a:r>
              <a:rPr lang="sv-SE" sz="2000" dirty="0"/>
              <a:t> Ödeläggelsen är </a:t>
            </a:r>
            <a:r>
              <a:rPr lang="sv-SE" sz="2000" i="1" u="sng" dirty="0"/>
              <a:t>fullbordad</a:t>
            </a:r>
            <a:r>
              <a:rPr lang="sv-SE" sz="2000" dirty="0"/>
              <a:t>. (Anspelar på Sodom/Gomorra och Babylon.)</a:t>
            </a:r>
          </a:p>
          <a:p>
            <a:pPr marL="176213"/>
            <a:r>
              <a:rPr lang="sv-SE" sz="2000" b="1" i="1" dirty="0"/>
              <a:t>Evig</a:t>
            </a:r>
            <a:r>
              <a:rPr lang="sv-SE" sz="2000" dirty="0"/>
              <a:t> anspelar på </a:t>
            </a:r>
            <a:r>
              <a:rPr lang="sv-SE" sz="2000" i="1" u="sng" dirty="0"/>
              <a:t>konsekvensen</a:t>
            </a:r>
            <a:r>
              <a:rPr lang="sv-SE" sz="2000" dirty="0"/>
              <a:t> av synd. </a:t>
            </a:r>
            <a:r>
              <a:rPr lang="sv-SE" sz="2000" b="1" i="1" dirty="0"/>
              <a:t>Evigheternas evighet</a:t>
            </a:r>
            <a:r>
              <a:rPr lang="sv-SE" sz="2000" dirty="0"/>
              <a:t> är en hyperbol, en retorisk </a:t>
            </a:r>
            <a:r>
              <a:rPr lang="sv-SE" sz="2000"/>
              <a:t>överdrift.</a:t>
            </a:r>
            <a:endParaRPr lang="sv-SE" sz="2000" dirty="0">
              <a:highlight>
                <a:srgbClr val="FFFF00"/>
              </a:highlight>
            </a:endParaRP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 </a:t>
            </a:r>
          </a:p>
          <a:p>
            <a:pPr marL="176213"/>
            <a:r>
              <a:rPr lang="sv-SE" sz="2000" b="1" i="1" dirty="0"/>
              <a:t>Har</a:t>
            </a:r>
            <a:r>
              <a:rPr lang="sv-SE" sz="2000" dirty="0"/>
              <a:t> och </a:t>
            </a:r>
            <a:r>
              <a:rPr lang="sv-SE" sz="2000" b="1" i="1" dirty="0"/>
              <a:t>tillber</a:t>
            </a:r>
            <a:r>
              <a:rPr lang="sv-SE" sz="2000" dirty="0"/>
              <a:t> är båda i presens </a:t>
            </a:r>
            <a:r>
              <a:rPr lang="sv-SE" sz="2000" dirty="0">
                <a:sym typeface="Wingdings" panose="05000000000000000000" pitchFamily="2" charset="2"/>
              </a:rPr>
              <a:t> Plågan och tillbedjan är samtidiga  Vi är i vedermödans andra halva.</a:t>
            </a:r>
          </a:p>
          <a:p>
            <a:pPr marL="176213"/>
            <a:r>
              <a:rPr lang="sv-SE" sz="2000" dirty="0">
                <a:sym typeface="Wingdings" panose="05000000000000000000" pitchFamily="2" charset="2"/>
              </a:rPr>
              <a:t>Vare sig </a:t>
            </a:r>
            <a:r>
              <a:rPr lang="sv-SE" sz="2000" b="1" i="1" dirty="0">
                <a:sym typeface="Wingdings" panose="05000000000000000000" pitchFamily="2" charset="2"/>
              </a:rPr>
              <a:t>dag eller natt</a:t>
            </a:r>
            <a:r>
              <a:rPr lang="sv-SE" sz="2000" dirty="0">
                <a:sym typeface="Wingdings" panose="05000000000000000000" pitchFamily="2" charset="2"/>
              </a:rPr>
              <a:t> betyder </a:t>
            </a:r>
            <a:r>
              <a:rPr lang="sv-SE" sz="2000" i="1" u="sng" dirty="0">
                <a:sym typeface="Wingdings" panose="05000000000000000000" pitchFamily="2" charset="2"/>
              </a:rPr>
              <a:t>utan uppehåll</a:t>
            </a:r>
            <a:r>
              <a:rPr lang="sv-SE" sz="2000" dirty="0">
                <a:sym typeface="Wingdings" panose="05000000000000000000" pitchFamily="2" charset="2"/>
              </a:rPr>
              <a:t>, inte </a:t>
            </a:r>
            <a:r>
              <a:rPr lang="sv-SE" sz="2000" i="1" dirty="0">
                <a:sym typeface="Wingdings" panose="05000000000000000000" pitchFamily="2" charset="2"/>
              </a:rPr>
              <a:t>utan slut</a:t>
            </a:r>
            <a:r>
              <a:rPr lang="sv-SE" sz="2000" dirty="0">
                <a:sym typeface="Wingdings" panose="05000000000000000000" pitchFamily="2" charset="2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Det handlar alltså om en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</a:rPr>
              <a:t>viss</a:t>
            </a: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 plåga (vredesskålarna) under en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</a:rPr>
              <a:t>viss</a:t>
            </a: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 tid (vedermödan) för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</a:rPr>
              <a:t>vissa</a:t>
            </a: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 människor </a:t>
            </a:r>
            <a:b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(med vilddjurets märke) för en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</a:rPr>
              <a:t>viss</a:t>
            </a: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 synd (tillbedjan av vilddjuret).</a:t>
            </a:r>
          </a:p>
          <a:p>
            <a:pPr>
              <a:spcBef>
                <a:spcPts val="1800"/>
              </a:spcBef>
            </a:pPr>
            <a:r>
              <a:rPr lang="sv-SE" sz="2000" b="1" i="1" dirty="0">
                <a:solidFill>
                  <a:schemeClr val="accent6">
                    <a:lumMod val="50000"/>
                  </a:schemeClr>
                </a:solidFill>
              </a:rPr>
              <a:t>Stället är tillräckligt svårt att förstå utan att blanda in obibliska tankar om en evig plåga i ett helvete!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216C439B-1199-4FC9-BE1D-F516FD67CFE9}"/>
              </a:ext>
            </a:extLst>
          </p:cNvPr>
          <p:cNvSpPr txBox="1"/>
          <p:nvPr/>
        </p:nvSpPr>
        <p:spPr>
          <a:xfrm>
            <a:off x="8399440" y="4254813"/>
            <a:ext cx="2950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u="sng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vedermödans andra halva</a:t>
            </a:r>
            <a:endParaRPr lang="LID4096" sz="20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4794429-583E-CE01-6C2E-6F5AE754E83D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00874"/>
      </p:ext>
    </p:extLst>
  </p:cSld>
  <p:clrMapOvr>
    <a:masterClrMapping/>
  </p:clrMapOvr>
  <p:transition advTm="233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20" grpId="0"/>
      <p:bldP spid="21" grpId="0" uiExpand="1" build="p" bldLvl="2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2629" x="3911600" y="2019300"/>
          <p14:tracePt t="2639" x="3905250" y="2012950"/>
          <p14:tracePt t="2652" x="3892550" y="1987550"/>
          <p14:tracePt t="2668" x="3886200" y="1968500"/>
          <p14:tracePt t="2686" x="3879850" y="1949450"/>
          <p14:tracePt t="2702" x="3860800" y="1905000"/>
          <p14:tracePt t="2717" x="3829050" y="1841500"/>
          <p14:tracePt t="2735" x="3759200" y="1746250"/>
          <p14:tracePt t="2752" x="3695700" y="1682750"/>
          <p14:tracePt t="2768" x="3638550" y="1631950"/>
          <p14:tracePt t="2785" x="3575050" y="1587500"/>
          <p14:tracePt t="2802" x="3517900" y="1543050"/>
          <p14:tracePt t="2807" x="3505200" y="1530350"/>
          <p14:tracePt t="2817" x="3492500" y="1511300"/>
          <p14:tracePt t="2835" x="3473450" y="1479550"/>
          <p14:tracePt t="2852" x="3454400" y="1441450"/>
          <p14:tracePt t="2873" x="3435350" y="1403350"/>
          <p14:tracePt t="2885" x="3422650" y="1365250"/>
          <p14:tracePt t="2900" x="3416300" y="1346200"/>
          <p14:tracePt t="2918" x="3365500" y="1301750"/>
          <p14:tracePt t="2935" x="3352800" y="1289050"/>
          <p14:tracePt t="2992" x="3352800" y="1282700"/>
          <p14:tracePt t="3008" x="3346450" y="1270000"/>
          <p14:tracePt t="3019" x="3327400" y="1244600"/>
          <p14:tracePt t="3035" x="3289300" y="1187450"/>
          <p14:tracePt t="3052" x="3213100" y="1092200"/>
          <p14:tracePt t="3068" x="3149600" y="996950"/>
          <p14:tracePt t="3074" x="3111500" y="939800"/>
          <p14:tracePt t="3088" x="3041650" y="825500"/>
          <p14:tracePt t="3102" x="3028950" y="806450"/>
          <p14:tracePt t="3119" x="2959100" y="704850"/>
          <p14:tracePt t="3136" x="2940050" y="673100"/>
          <p14:tracePt t="3151" x="2933700" y="654050"/>
          <p14:tracePt t="3169" x="2933700" y="647700"/>
          <p14:tracePt t="3258" x="2940050" y="660400"/>
          <p14:tracePt t="3265" x="2946400" y="666750"/>
          <p14:tracePt t="3285" x="2971800" y="692150"/>
          <p14:tracePt t="3302" x="3003550" y="704850"/>
          <p14:tracePt t="3319" x="3092450" y="736600"/>
          <p14:tracePt t="3335" x="3251200" y="768350"/>
          <p14:tracePt t="3340" x="3340100" y="787400"/>
          <p14:tracePt t="3351" x="3435350" y="793750"/>
          <p14:tracePt t="3354" x="3524250" y="793750"/>
          <p14:tracePt t="3368" x="3594100" y="793750"/>
          <p14:tracePt t="3371" x="3663950" y="793750"/>
          <p14:tracePt t="3386" x="3790950" y="762000"/>
          <p14:tracePt t="3404" x="3873500" y="730250"/>
          <p14:tracePt t="3418" x="3924300" y="685800"/>
          <p14:tracePt t="3436" x="3943350" y="654050"/>
          <p14:tracePt t="3452" x="3949700" y="622300"/>
          <p14:tracePt t="3469" x="3930650" y="584200"/>
          <p14:tracePt t="3486" x="3898900" y="552450"/>
          <p14:tracePt t="3502" x="3873500" y="533400"/>
          <p14:tracePt t="3519" x="3848100" y="508000"/>
          <p14:tracePt t="3536" x="3810000" y="482600"/>
          <p14:tracePt t="3540" x="3790950" y="463550"/>
          <p14:tracePt t="3552" x="3765550" y="438150"/>
          <p14:tracePt t="3569" x="3689350" y="361950"/>
          <p14:tracePt t="3586" x="3644900" y="317500"/>
          <p14:tracePt t="3602" x="3581400" y="260350"/>
          <p14:tracePt t="3621" x="3524250" y="215900"/>
          <p14:tracePt t="3637" x="3448050" y="190500"/>
          <p14:tracePt t="3655" x="3340100" y="165100"/>
          <p14:tracePt t="3659" x="3295650" y="165100"/>
          <p14:tracePt t="3668" x="3270250" y="158750"/>
          <p14:tracePt t="3685" x="3200400" y="158750"/>
          <p14:tracePt t="3703" x="3155950" y="158750"/>
          <p14:tracePt t="3720" x="3124200" y="171450"/>
          <p14:tracePt t="3736" x="3105150" y="196850"/>
          <p14:tracePt t="3754" x="3086100" y="228600"/>
          <p14:tracePt t="3769" x="3079750" y="266700"/>
          <p14:tracePt t="3786" x="3079750" y="304800"/>
          <p14:tracePt t="3803" x="3092450" y="368300"/>
          <p14:tracePt t="3819" x="3098800" y="406400"/>
          <p14:tracePt t="3836" x="3111500" y="438150"/>
          <p14:tracePt t="3853" x="3111500" y="450850"/>
          <p14:tracePt t="3869" x="3124200" y="469900"/>
          <p14:tracePt t="3886" x="3124200" y="476250"/>
          <p14:tracePt t="5416" x="3130550" y="482600"/>
          <p14:tracePt t="5424" x="3136900" y="488950"/>
          <p14:tracePt t="5438" x="3181350" y="508000"/>
          <p14:tracePt t="5456" x="3244850" y="533400"/>
          <p14:tracePt t="5470" x="3295650" y="546100"/>
          <p14:tracePt t="5488" x="3340100" y="558800"/>
          <p14:tracePt t="5504" x="3359150" y="565150"/>
          <p14:tracePt t="5521" x="3365500" y="565150"/>
          <p14:tracePt t="5725" x="3365500" y="571500"/>
          <p14:tracePt t="5734" x="3371850" y="571500"/>
          <p14:tracePt t="5741" x="3371850" y="577850"/>
          <p14:tracePt t="5753" x="3397250" y="603250"/>
          <p14:tracePt t="5771" x="3441700" y="647700"/>
          <p14:tracePt t="5787" x="3479800" y="685800"/>
          <p14:tracePt t="5808" x="3530600" y="717550"/>
          <p14:tracePt t="5811" x="3549650" y="736600"/>
          <p14:tracePt t="5820" x="3594100" y="768350"/>
          <p14:tracePt t="5837" x="3663950" y="819150"/>
          <p14:tracePt t="5855" x="3721100" y="863600"/>
          <p14:tracePt t="5871" x="3746500" y="876300"/>
          <p14:tracePt t="5888" x="3765550" y="889000"/>
          <p14:tracePt t="6012" x="3771900" y="889000"/>
          <p14:tracePt t="6021" x="3778250" y="889000"/>
          <p14:tracePt t="6038" x="3784600" y="889000"/>
          <p14:tracePt t="6055" x="3790950" y="889000"/>
          <p14:tracePt t="6089" x="3816350" y="895350"/>
          <p14:tracePt t="6106" x="3848100" y="908050"/>
          <p14:tracePt t="6121" x="3879850" y="914400"/>
          <p14:tracePt t="6138" x="3905250" y="920750"/>
          <p14:tracePt t="6157" x="3917950" y="927100"/>
          <p14:tracePt t="6325" x="3924300" y="927100"/>
          <p14:tracePt t="6333" x="3930650" y="933450"/>
          <p14:tracePt t="6341" x="3949700" y="939800"/>
          <p14:tracePt t="6355" x="3994150" y="946150"/>
          <p14:tracePt t="6372" x="4025900" y="952500"/>
          <p14:tracePt t="6389" x="4051300" y="952500"/>
          <p14:tracePt t="6405" x="4089400" y="952500"/>
          <p14:tracePt t="6423" x="4114800" y="952500"/>
          <p14:tracePt t="6439" x="4197350" y="939800"/>
          <p14:tracePt t="6455" x="4279900" y="914400"/>
          <p14:tracePt t="6472" x="4337050" y="869950"/>
          <p14:tracePt t="6489" x="4375150" y="825500"/>
          <p14:tracePt t="6507" x="4400550" y="730250"/>
          <p14:tracePt t="6522" x="4406900" y="711200"/>
          <p14:tracePt t="6538" x="4406900" y="685800"/>
          <p14:tracePt t="6555" x="4406900" y="666750"/>
          <p14:tracePt t="6571" x="4406900" y="660400"/>
          <p14:tracePt t="6664" x="4406900" y="654050"/>
          <p14:tracePt t="6671" x="4406900" y="647700"/>
          <p14:tracePt t="6675" x="4406900" y="641350"/>
          <p14:tracePt t="6687" x="4406900" y="635000"/>
          <p14:tracePt t="6705" x="4406900" y="622300"/>
          <p14:tracePt t="6722" x="4406900" y="603250"/>
          <p14:tracePt t="6728" x="4406900" y="596900"/>
          <p14:tracePt t="6737" x="4413250" y="584200"/>
          <p14:tracePt t="6756" x="4425950" y="571500"/>
          <p14:tracePt t="6772" x="4432300" y="571500"/>
          <p14:tracePt t="6789" x="4451350" y="571500"/>
          <p14:tracePt t="6805" x="4508500" y="590550"/>
          <p14:tracePt t="6822" x="4565650" y="622300"/>
          <p14:tracePt t="6839" x="4610100" y="654050"/>
          <p14:tracePt t="6855" x="4654550" y="679450"/>
          <p14:tracePt t="6872" x="4724400" y="704850"/>
          <p14:tracePt t="6876" x="4762500" y="711200"/>
          <p14:tracePt t="6889" x="4800600" y="723900"/>
          <p14:tracePt t="6892" x="4845050" y="730250"/>
          <p14:tracePt t="6904" x="4908550" y="730250"/>
          <p14:tracePt t="6905" x="4953000" y="736600"/>
          <p14:tracePt t="6921" x="5048250" y="736600"/>
          <p14:tracePt t="6938" x="5168900" y="736600"/>
          <p14:tracePt t="6956" x="5302250" y="742950"/>
          <p14:tracePt t="6972" x="5429250" y="755650"/>
          <p14:tracePt t="6989" x="5600700" y="768350"/>
          <p14:tracePt t="7005" x="5734050" y="781050"/>
          <p14:tracePt t="7022" x="5905500" y="793750"/>
          <p14:tracePt t="7039" x="6045200" y="806450"/>
          <p14:tracePt t="7044" x="6121400" y="806450"/>
          <p14:tracePt t="7056" x="6229350" y="806450"/>
          <p14:tracePt t="7072" x="6369050" y="800100"/>
          <p14:tracePt t="7087" x="6540500" y="787400"/>
          <p14:tracePt t="7107" x="6769100" y="781050"/>
          <p14:tracePt t="7121" x="6889750" y="781050"/>
          <p14:tracePt t="7139" x="7118350" y="774700"/>
          <p14:tracePt t="7157" x="7264400" y="762000"/>
          <p14:tracePt t="7174" x="7346950" y="742950"/>
          <p14:tracePt t="7189" x="7429500" y="730250"/>
          <p14:tracePt t="7206" x="7575550" y="723900"/>
          <p14:tracePt t="7223" x="7854950" y="723900"/>
          <p14:tracePt t="7239" x="8197850" y="723900"/>
          <p14:tracePt t="7256" x="8534400" y="717550"/>
          <p14:tracePt t="7272" x="8826500" y="704850"/>
          <p14:tracePt t="7289" x="9042400" y="685800"/>
          <p14:tracePt t="7308" x="9182100" y="654050"/>
          <p14:tracePt t="7322" x="9258300" y="628650"/>
          <p14:tracePt t="7339" x="9328150" y="596900"/>
          <p14:tracePt t="7356" x="9410700" y="571500"/>
          <p14:tracePt t="7360" x="9461500" y="558800"/>
          <p14:tracePt t="7373" x="9563100" y="533400"/>
          <p14:tracePt t="7390" x="9620250" y="514350"/>
          <p14:tracePt t="7406" x="9639300" y="482600"/>
          <p14:tracePt t="7422" x="9645650" y="457200"/>
          <p14:tracePt t="7439" x="9645650" y="425450"/>
          <p14:tracePt t="7456" x="9632950" y="400050"/>
          <p14:tracePt t="7472" x="9632950" y="387350"/>
          <p14:tracePt t="7490" x="9645650" y="374650"/>
          <p14:tracePt t="7506" x="9664700" y="361950"/>
          <p14:tracePt t="7522" x="9683750" y="342900"/>
          <p14:tracePt t="7538" x="9690100" y="323850"/>
          <p14:tracePt t="7556" x="9702800" y="292100"/>
          <p14:tracePt t="7559" x="9702800" y="285750"/>
          <p14:tracePt t="7572" x="9702800" y="273050"/>
          <p14:tracePt t="7577" x="9702800" y="260350"/>
          <p14:tracePt t="7588" x="9702800" y="254000"/>
          <p14:tracePt t="7606" x="9702800" y="241300"/>
          <p14:tracePt t="7623" x="9696450" y="228600"/>
          <p14:tracePt t="7639" x="9690100" y="222250"/>
          <p14:tracePt t="7656" x="9683750" y="215900"/>
          <p14:tracePt t="7672" x="9658350" y="209550"/>
          <p14:tracePt t="7689" x="9613900" y="196850"/>
          <p14:tracePt t="7706" x="9556750" y="196850"/>
          <p14:tracePt t="7722" x="9518650" y="196850"/>
          <p14:tracePt t="7740" x="9486900" y="203200"/>
          <p14:tracePt t="7756" x="9461500" y="228600"/>
          <p14:tracePt t="7773" x="9442450" y="254000"/>
          <p14:tracePt t="7789" x="9436100" y="273050"/>
          <p14:tracePt t="7806" x="9436100" y="298450"/>
          <p14:tracePt t="7809" x="9436100" y="304800"/>
          <p14:tracePt t="7823" x="9436100" y="317500"/>
          <p14:tracePt t="7828" x="9442450" y="323850"/>
          <p14:tracePt t="7838" x="9455150" y="330200"/>
          <p14:tracePt t="7856" x="9480550" y="342900"/>
          <p14:tracePt t="7860" x="9486900" y="349250"/>
          <p14:tracePt t="7871" x="9493250" y="349250"/>
          <p14:tracePt t="7890" x="9537700" y="361950"/>
          <p14:tracePt t="7906" x="9550400" y="361950"/>
          <p14:tracePt t="7923" x="9550400" y="368300"/>
          <p14:tracePt t="7993" x="9550400" y="361950"/>
          <p14:tracePt t="8006" x="9550400" y="355600"/>
          <p14:tracePt t="8023" x="9531350" y="349250"/>
          <p14:tracePt t="8040" x="9499600" y="342900"/>
          <p14:tracePt t="8056" x="9455150" y="342900"/>
          <p14:tracePt t="8073" x="9410700" y="342900"/>
          <p14:tracePt t="8090" x="9385300" y="342900"/>
          <p14:tracePt t="8106" x="9353550" y="342900"/>
          <p14:tracePt t="8123" x="9302750" y="349250"/>
          <p14:tracePt t="8138" x="9239250" y="355600"/>
          <p14:tracePt t="8156" x="9144000" y="368300"/>
          <p14:tracePt t="8160" x="9074150" y="381000"/>
          <p14:tracePt t="8173" x="8997950" y="400050"/>
          <p14:tracePt t="8190" x="8877300" y="431800"/>
          <p14:tracePt t="8208" x="8693150" y="495300"/>
          <p14:tracePt t="8222" x="8661400" y="501650"/>
          <p14:tracePt t="8225" x="8597900" y="520700"/>
          <p14:tracePt t="8240" x="8521700" y="539750"/>
          <p14:tracePt t="8258" x="8432800" y="539750"/>
          <p14:tracePt t="8273" x="8318500" y="533400"/>
          <p14:tracePt t="8290" x="8223250" y="527050"/>
          <p14:tracePt t="8306" x="8134350" y="508000"/>
          <p14:tracePt t="8323" x="8045450" y="495300"/>
          <p14:tracePt t="8339" x="7924800" y="482600"/>
          <p14:tracePt t="8357" x="7835900" y="476250"/>
          <p14:tracePt t="8373" x="7759700" y="469900"/>
          <p14:tracePt t="8390" x="7689850" y="463550"/>
          <p14:tracePt t="8394" x="7639050" y="457200"/>
          <p14:tracePt t="8406" x="7607300" y="450850"/>
          <p14:tracePt t="8411" x="7537450" y="438150"/>
          <p14:tracePt t="8422" x="7454900" y="425450"/>
          <p14:tracePt t="8440" x="7321550" y="400050"/>
          <p14:tracePt t="8457" x="7188200" y="381000"/>
          <p14:tracePt t="8461" x="7105650" y="368300"/>
          <p14:tracePt t="8472" x="7029450" y="349250"/>
          <p14:tracePt t="8475" x="6959600" y="336550"/>
          <p14:tracePt t="8491" x="6858000" y="317500"/>
          <p14:tracePt t="8506" x="6769100" y="298450"/>
          <p14:tracePt t="8524" x="6667500" y="279400"/>
          <p14:tracePt t="8541" x="6604000" y="260350"/>
          <p14:tracePt t="8557" x="6515100" y="228600"/>
          <p14:tracePt t="8573" x="6438900" y="209550"/>
          <p14:tracePt t="8590" x="6311900" y="184150"/>
          <p14:tracePt t="8607" x="6210300" y="165100"/>
          <p14:tracePt t="8623" x="6064250" y="133350"/>
          <p14:tracePt t="8640" x="5962650" y="114300"/>
          <p14:tracePt t="8644" x="5905500" y="107950"/>
          <p14:tracePt t="8657" x="5822950" y="88900"/>
          <p14:tracePt t="8674" x="5772150" y="82550"/>
          <p14:tracePt t="8691" x="5664200" y="82550"/>
          <p14:tracePt t="8693" x="5638800" y="82550"/>
          <p14:tracePt t="8707" x="5530850" y="82550"/>
          <p14:tracePt t="8723" x="5454650" y="88900"/>
          <p14:tracePt t="8740" x="5365750" y="120650"/>
          <p14:tracePt t="8756" x="5314950" y="146050"/>
          <p14:tracePt t="8774" x="5276850" y="184150"/>
          <p14:tracePt t="8789" x="5251450" y="215900"/>
          <p14:tracePt t="8807" x="5232400" y="241300"/>
          <p14:tracePt t="8824" x="5219700" y="266700"/>
          <p14:tracePt t="8840" x="5207000" y="298450"/>
          <p14:tracePt t="8857" x="5207000" y="336550"/>
          <p14:tracePt t="8875" x="5226050" y="381000"/>
          <p14:tracePt t="8891" x="5270500" y="431800"/>
          <p14:tracePt t="8907" x="5302250" y="457200"/>
          <p14:tracePt t="8923" x="5314950" y="469900"/>
          <p14:tracePt t="8925" x="5321300" y="476250"/>
          <p14:tracePt t="8943" x="5346700" y="488950"/>
          <p14:tracePt t="8957" x="5365750" y="495300"/>
          <p14:tracePt t="8974" x="5391150" y="501650"/>
          <p14:tracePt t="8990" x="5403850" y="501650"/>
          <p14:tracePt t="9007" x="5422900" y="501650"/>
          <p14:tracePt t="9024" x="5435600" y="501650"/>
          <p14:tracePt t="9039" x="5467350" y="501650"/>
          <p14:tracePt t="9057" x="5486400" y="501650"/>
          <p14:tracePt t="9074" x="5499100" y="501650"/>
          <p14:tracePt t="9091" x="5511800" y="501650"/>
          <p14:tracePt t="9107" x="5524500" y="495300"/>
          <p14:tracePt t="9124" x="5537200" y="495300"/>
          <p14:tracePt t="9128" x="5549900" y="488950"/>
          <p14:tracePt t="9140" x="5562600" y="488950"/>
          <p14:tracePt t="9158" x="5613400" y="488950"/>
          <p14:tracePt t="9173" x="5626100" y="488950"/>
          <p14:tracePt t="9176" x="5638800" y="495300"/>
          <p14:tracePt t="9189" x="5651500" y="495300"/>
          <p14:tracePt t="9532" x="5657850" y="495300"/>
          <p14:tracePt t="9539" x="5664200" y="495300"/>
          <p14:tracePt t="9549" x="5683250" y="495300"/>
          <p14:tracePt t="9556" x="5702300" y="495300"/>
          <p14:tracePt t="9576" x="5753100" y="495300"/>
          <p14:tracePt t="9591" x="5803900" y="488950"/>
          <p14:tracePt t="9609" x="5848350" y="482600"/>
          <p14:tracePt t="9613" x="5867400" y="476250"/>
          <p14:tracePt t="9625" x="5911850" y="469900"/>
          <p14:tracePt t="9640" x="5937250" y="457200"/>
          <p14:tracePt t="9658" x="6019800" y="438150"/>
          <p14:tracePt t="9676" x="6076950" y="425450"/>
          <p14:tracePt t="9691" x="6134100" y="425450"/>
          <p14:tracePt t="9708" x="6197600" y="419100"/>
          <p14:tracePt t="9724" x="6248400" y="419100"/>
          <p14:tracePt t="9744" x="6292850" y="419100"/>
          <p14:tracePt t="9747" x="6305550" y="419100"/>
          <p14:tracePt t="9756" x="6311900" y="419100"/>
          <p14:tracePt t="9774" x="6318250" y="419100"/>
          <p14:tracePt t="9824" x="6350000" y="412750"/>
          <p14:tracePt t="9841" x="6438900" y="393700"/>
          <p14:tracePt t="9858" x="6540500" y="374650"/>
          <p14:tracePt t="9874" x="6604000" y="355600"/>
          <p14:tracePt t="9892" x="6629400" y="349250"/>
          <p14:tracePt t="9908" x="6680200" y="330200"/>
          <p14:tracePt t="9924" x="6750050" y="311150"/>
          <p14:tracePt t="9941" x="6813550" y="298450"/>
          <p14:tracePt t="9961" x="6851650" y="279400"/>
          <p14:tracePt t="9974" x="6858000" y="279400"/>
          <p14:tracePt t="9976" x="6858000" y="273050"/>
          <p14:tracePt t="9990" x="6870700" y="266700"/>
          <p14:tracePt t="10008" x="6877050" y="260350"/>
          <p14:tracePt t="10025" x="6877050" y="247650"/>
          <p14:tracePt t="10041" x="6877050" y="222250"/>
          <p14:tracePt t="10058" x="6864350" y="190500"/>
          <p14:tracePt t="10074" x="6826250" y="146050"/>
          <p14:tracePt t="10092" x="6775450" y="107950"/>
          <p14:tracePt t="10108" x="6743700" y="95250"/>
          <p14:tracePt t="10125" x="6724650" y="88900"/>
          <p14:tracePt t="10142" x="6718300" y="82550"/>
          <p14:tracePt t="10175" x="6699250" y="88900"/>
          <p14:tracePt t="10191" x="6673850" y="107950"/>
          <p14:tracePt t="10208" x="6635750" y="133350"/>
          <p14:tracePt t="10225" x="6584950" y="158750"/>
          <p14:tracePt t="10241" x="6521450" y="196850"/>
          <p14:tracePt t="10258" x="6464300" y="234950"/>
          <p14:tracePt t="10275" x="6413500" y="273050"/>
          <p14:tracePt t="10291" x="6375400" y="304800"/>
          <p14:tracePt t="10308" x="6350000" y="323850"/>
          <p14:tracePt t="10311" x="6343650" y="330200"/>
          <p14:tracePt t="10325" x="6330950" y="342900"/>
          <p14:tracePt t="10342" x="6330950" y="349250"/>
          <p14:tracePt t="11417" x="6343650" y="349250"/>
          <p14:tracePt t="11424" x="6362700" y="349250"/>
          <p14:tracePt t="11443" x="6521450" y="342900"/>
          <p14:tracePt t="11460" x="6762750" y="342900"/>
          <p14:tracePt t="11476" x="6959600" y="368300"/>
          <p14:tracePt t="11493" x="7124700" y="393700"/>
          <p14:tracePt t="11496" x="7181850" y="400050"/>
          <p14:tracePt t="11510" x="7315200" y="412750"/>
          <p14:tracePt t="11527" x="7366000" y="419100"/>
          <p14:tracePt t="11544" x="7518400" y="431800"/>
          <p14:tracePt t="11560" x="7664450" y="444500"/>
          <p14:tracePt t="11576" x="7766050" y="444500"/>
          <p14:tracePt t="11592" x="7874000" y="444500"/>
          <p14:tracePt t="11609" x="7937500" y="450850"/>
          <p14:tracePt t="11626" x="8001000" y="457200"/>
          <p14:tracePt t="11641" x="8045450" y="457200"/>
          <p14:tracePt t="11659" x="8089900" y="457200"/>
          <p14:tracePt t="11676" x="8108950" y="457200"/>
          <p14:tracePt t="11691" x="8134350" y="457200"/>
          <p14:tracePt t="11709" x="8197850" y="457200"/>
          <p14:tracePt t="11726" x="8362950" y="482600"/>
          <p14:tracePt t="11741" x="8591550" y="527050"/>
          <p14:tracePt t="11743" x="8731250" y="552450"/>
          <p14:tracePt t="11760" x="8985250" y="596900"/>
          <p14:tracePt t="11776" x="9156700" y="622300"/>
          <p14:tracePt t="11793" x="9226550" y="628650"/>
          <p14:tracePt t="11809" x="9232900" y="628650"/>
          <p14:tracePt t="11828" x="9232900" y="622300"/>
          <p14:tracePt t="11846" x="9232900" y="615950"/>
          <p14:tracePt t="11860" x="9220200" y="609600"/>
          <p14:tracePt t="11877" x="9213850" y="609600"/>
          <p14:tracePt t="11894" x="9207500" y="609600"/>
          <p14:tracePt t="11910" x="9201150" y="609600"/>
          <p14:tracePt t="11926" x="9194800" y="603250"/>
          <p14:tracePt t="11943" x="9182100" y="596900"/>
          <p14:tracePt t="11960" x="9118600" y="565150"/>
          <p14:tracePt t="11976" x="9042400" y="533400"/>
          <p14:tracePt t="11979" x="8991600" y="520700"/>
          <p14:tracePt t="11992" x="8947150" y="508000"/>
          <p14:tracePt t="11995" x="8902700" y="495300"/>
          <p14:tracePt t="12010" x="8839200" y="476250"/>
          <p14:tracePt t="12028" x="8763000" y="450850"/>
          <p14:tracePt t="12043" x="8680450" y="419100"/>
          <p14:tracePt t="12059" x="8597900" y="400050"/>
          <p14:tracePt t="12076" x="8534400" y="387350"/>
          <p14:tracePt t="12093" x="8483600" y="387350"/>
          <p14:tracePt t="12109" x="8445500" y="387350"/>
          <p14:tracePt t="12126" x="8426450" y="387350"/>
          <p14:tracePt t="12143" x="8426450" y="393700"/>
          <p14:tracePt t="12160" x="8420100" y="393700"/>
          <p14:tracePt t="12193" x="8401050" y="393700"/>
          <p14:tracePt t="12210" x="8356600" y="406400"/>
          <p14:tracePt t="12226" x="8280400" y="419100"/>
          <p14:tracePt t="12243" x="8178800" y="431800"/>
          <p14:tracePt t="12260" x="8070850" y="444500"/>
          <p14:tracePt t="12276" x="7962900" y="444500"/>
          <p14:tracePt t="12293" x="7886700" y="450850"/>
          <p14:tracePt t="12310" x="7848600" y="450850"/>
          <p14:tracePt t="12326" x="7823200" y="450850"/>
          <p14:tracePt t="12343" x="7816850" y="450850"/>
          <p14:tracePt t="18244" x="7810500" y="450850"/>
          <p14:tracePt t="18252" x="7797800" y="450850"/>
          <p14:tracePt t="18265" x="7702550" y="469900"/>
          <p14:tracePt t="18282" x="7620000" y="495300"/>
          <p14:tracePt t="18300" x="7531100" y="533400"/>
          <p14:tracePt t="18315" x="7448550" y="596900"/>
          <p14:tracePt t="18332" x="7391400" y="666750"/>
          <p14:tracePt t="18349" x="7327900" y="762000"/>
          <p14:tracePt t="18364" x="7283450" y="850900"/>
          <p14:tracePt t="18382" x="7251700" y="908050"/>
          <p14:tracePt t="18398" x="7143750" y="1003300"/>
          <p14:tracePt t="18415" x="6991350" y="1066800"/>
          <p14:tracePt t="18432" x="6838950" y="1098550"/>
          <p14:tracePt t="18435" x="6743700" y="1104900"/>
          <p14:tracePt t="18447" x="6648450" y="1104900"/>
          <p14:tracePt t="18465" x="6432550" y="1104900"/>
          <p14:tracePt t="18482" x="6400800" y="1104900"/>
          <p14:tracePt t="18485" x="6356350" y="1098550"/>
          <p14:tracePt t="18498" x="6299200" y="1092200"/>
          <p14:tracePt t="18515" x="6165850" y="1092200"/>
          <p14:tracePt t="18532" x="6007100" y="1092200"/>
          <p14:tracePt t="18548" x="5835650" y="1117600"/>
          <p14:tracePt t="18565" x="5626100" y="1181100"/>
          <p14:tracePt t="18582" x="5410200" y="1250950"/>
          <p14:tracePt t="18598" x="5124450" y="1320800"/>
          <p14:tracePt t="18615" x="4902200" y="1346200"/>
          <p14:tracePt t="18632" x="4692650" y="1377950"/>
          <p14:tracePt t="18648" x="4464050" y="1422400"/>
          <p14:tracePt t="18665" x="4203700" y="1466850"/>
          <p14:tracePt t="18682" x="3956050" y="1492250"/>
          <p14:tracePt t="18698" x="3644900" y="1498600"/>
          <p14:tracePt t="18715" x="3524250" y="1498600"/>
          <p14:tracePt t="18733" x="3435350" y="1498600"/>
          <p14:tracePt t="18749" x="3365500" y="1504950"/>
          <p14:tracePt t="18765" x="3314700" y="1511300"/>
          <p14:tracePt t="18782" x="3270250" y="1524000"/>
          <p14:tracePt t="18799" x="3232150" y="1536700"/>
          <p14:tracePt t="18816" x="3213100" y="1543050"/>
          <p14:tracePt t="18832" x="3206750" y="1549400"/>
          <p14:tracePt t="18849" x="3200400" y="1555750"/>
          <p14:tracePt t="19787" x="3194050" y="1555750"/>
          <p14:tracePt t="19794" x="3187700" y="1555750"/>
          <p14:tracePt t="19800" x="3168650" y="1549400"/>
          <p14:tracePt t="19815" x="3124200" y="1549400"/>
          <p14:tracePt t="19833" x="3048000" y="1549400"/>
          <p14:tracePt t="19850" x="2952750" y="1562100"/>
          <p14:tracePt t="19866" x="2806700" y="1581150"/>
          <p14:tracePt t="19883" x="2667000" y="1593850"/>
          <p14:tracePt t="19900" x="2584450" y="1593850"/>
          <p14:tracePt t="19917" x="2520950" y="1587500"/>
          <p14:tracePt t="19933" x="2463800" y="1581150"/>
          <p14:tracePt t="19950" x="2387600" y="1581150"/>
          <p14:tracePt t="19966" x="2286000" y="1581150"/>
          <p14:tracePt t="19983" x="2203450" y="1581150"/>
          <p14:tracePt t="19999" x="2152650" y="1587500"/>
          <p14:tracePt t="20017" x="2146300" y="1587500"/>
          <p14:tracePt t="20821" x="2139950" y="1587500"/>
          <p14:tracePt t="20835" x="2095500" y="1587500"/>
          <p14:tracePt t="20851" x="2025650" y="1562100"/>
          <p14:tracePt t="20868" x="1993900" y="1530350"/>
          <p14:tracePt t="20884" x="1987550" y="1530350"/>
          <p14:tracePt t="20994" x="1987550" y="1524000"/>
          <p14:tracePt t="21002" x="1987550" y="1517650"/>
          <p14:tracePt t="21016" x="1949450" y="1466850"/>
          <p14:tracePt t="21034" x="1854200" y="1377950"/>
          <p14:tracePt t="21051" x="1803400" y="1333500"/>
          <p14:tracePt t="21067" x="1790700" y="1327150"/>
          <p14:tracePt t="21176" x="1790700" y="1320800"/>
          <p14:tracePt t="21184" x="1797050" y="1314450"/>
          <p14:tracePt t="21201" x="1816100" y="1308100"/>
          <p14:tracePt t="21218" x="1854200" y="1276350"/>
          <p14:tracePt t="21234" x="1885950" y="1250950"/>
          <p14:tracePt t="21251" x="1917700" y="1231900"/>
          <p14:tracePt t="21268" x="1955800" y="1212850"/>
          <p14:tracePt t="21283" x="1955800" y="1206500"/>
          <p14:tracePt t="21377" x="1962150" y="1206500"/>
          <p14:tracePt t="21385" x="1968500" y="1200150"/>
          <p14:tracePt t="21401" x="1987550" y="1193800"/>
          <p14:tracePt t="21417" x="2012950" y="1181100"/>
          <p14:tracePt t="21434" x="2025650" y="1174750"/>
          <p14:tracePt t="21451" x="2032000" y="1174750"/>
          <p14:tracePt t="21468" x="2044700" y="1168400"/>
          <p14:tracePt t="21484" x="2063750" y="1155700"/>
          <p14:tracePt t="21501" x="2089150" y="1149350"/>
          <p14:tracePt t="21517" x="2114550" y="1136650"/>
          <p14:tracePt t="21534" x="2127250" y="1136650"/>
          <p14:tracePt t="21587" x="2133600" y="1136650"/>
          <p14:tracePt t="21601" x="2165350" y="1143000"/>
          <p14:tracePt t="21618" x="2222500" y="1155700"/>
          <p14:tracePt t="21635" x="2266950" y="1162050"/>
          <p14:tracePt t="21652" x="2279650" y="1168400"/>
          <p14:tracePt t="21668" x="2298700" y="1174750"/>
          <p14:tracePt t="21685" x="2317750" y="1181100"/>
          <p14:tracePt t="21701" x="2336800" y="1181100"/>
          <p14:tracePt t="21768" x="2343150" y="1181100"/>
          <p14:tracePt t="21785" x="2514600" y="1200150"/>
          <p14:tracePt t="21801" x="2736850" y="1225550"/>
          <p14:tracePt t="21819" x="3060700" y="1257300"/>
          <p14:tracePt t="21834" x="3333750" y="1276350"/>
          <p14:tracePt t="21851" x="3511550" y="1295400"/>
          <p14:tracePt t="21868" x="3568700" y="1301750"/>
          <p14:tracePt t="21883" x="3594100" y="1308100"/>
          <p14:tracePt t="21902" x="3606800" y="1308100"/>
          <p14:tracePt t="21982" x="3613150" y="1308100"/>
          <p14:tracePt t="21990" x="3619500" y="1308100"/>
          <p14:tracePt t="22001" x="3625850" y="1308100"/>
          <p14:tracePt t="22018" x="3638550" y="1295400"/>
          <p14:tracePt t="22034" x="3644900" y="1295400"/>
          <p14:tracePt t="22235" x="3651250" y="1295400"/>
          <p14:tracePt t="22245" x="3663950" y="1295400"/>
          <p14:tracePt t="22251" x="3676650" y="1295400"/>
          <p14:tracePt t="22269" x="3702050" y="1295400"/>
          <p14:tracePt t="22285" x="3714750" y="1295400"/>
          <p14:tracePt t="22301" x="3721100" y="1295400"/>
          <p14:tracePt t="22318" x="3727450" y="1295400"/>
          <p14:tracePt t="22335" x="3740150" y="1289050"/>
          <p14:tracePt t="22352" x="3740150" y="1282700"/>
          <p14:tracePt t="22368" x="3746500" y="1282700"/>
          <p14:tracePt t="22385" x="3752850" y="1282700"/>
          <p14:tracePt t="22402" x="3759200" y="1276350"/>
          <p14:tracePt t="22418" x="3765550" y="1276350"/>
          <p14:tracePt t="22435" x="3771900" y="1270000"/>
          <p14:tracePt t="22450" x="3778250" y="1270000"/>
          <p14:tracePt t="22485" x="3784600" y="1270000"/>
          <p14:tracePt t="22525" x="3790950" y="1270000"/>
          <p14:tracePt t="22535" x="3790950" y="1263650"/>
          <p14:tracePt t="22552" x="3816350" y="1257300"/>
          <p14:tracePt t="22568" x="3841750" y="1250950"/>
          <p14:tracePt t="22585" x="3854450" y="1238250"/>
          <p14:tracePt t="22602" x="3867150" y="1231900"/>
          <p14:tracePt t="22619" x="3892550" y="1212850"/>
          <p14:tracePt t="22635" x="3943350" y="1193800"/>
          <p14:tracePt t="22652" x="3981450" y="1181100"/>
          <p14:tracePt t="22655" x="4019550" y="1174750"/>
          <p14:tracePt t="22670" x="4133850" y="1162050"/>
          <p14:tracePt t="22674" x="4229100" y="1162050"/>
          <p14:tracePt t="22684" x="4337050" y="1162050"/>
          <p14:tracePt t="22702" x="4572000" y="1162050"/>
          <p14:tracePt t="22718" x="4749800" y="1174750"/>
          <p14:tracePt t="22735" x="4902200" y="1200150"/>
          <p14:tracePt t="22740" x="4946650" y="1212850"/>
          <p14:tracePt t="22751" x="4984750" y="1219200"/>
          <p14:tracePt t="22769" x="5003800" y="1225550"/>
          <p14:tracePt t="22785" x="5003800" y="1231900"/>
          <p14:tracePt t="23226" x="5003800" y="1238250"/>
          <p14:tracePt t="23234" x="5010150" y="1238250"/>
          <p14:tracePt t="23253" x="5029200" y="1244600"/>
          <p14:tracePt t="23270" x="5035550" y="1244600"/>
          <p14:tracePt t="23302" x="5048250" y="1244600"/>
          <p14:tracePt t="23320" x="5092700" y="1244600"/>
          <p14:tracePt t="23336" x="5143500" y="1244600"/>
          <p14:tracePt t="23340" x="5168900" y="1244600"/>
          <p14:tracePt t="23351" x="5194300" y="1244600"/>
          <p14:tracePt t="23369" x="5219700" y="1244600"/>
          <p14:tracePt t="23387" x="5245100" y="1244600"/>
          <p14:tracePt t="23402" x="5283200" y="1244600"/>
          <p14:tracePt t="23420" x="5340350" y="1244600"/>
          <p14:tracePt t="23436" x="5384800" y="1238250"/>
          <p14:tracePt t="23453" x="5422900" y="1238250"/>
          <p14:tracePt t="23532" x="5429250" y="1238250"/>
          <p14:tracePt t="23540" x="5435600" y="1238250"/>
          <p14:tracePt t="23554" x="5467350" y="1238250"/>
          <p14:tracePt t="23570" x="5505450" y="1231900"/>
          <p14:tracePt t="23586" x="5543550" y="1231900"/>
          <p14:tracePt t="23603" x="5600700" y="1231900"/>
          <p14:tracePt t="23618" x="5664200" y="1231900"/>
          <p14:tracePt t="23636" x="5734050" y="1231900"/>
          <p14:tracePt t="23653" x="5810250" y="1231900"/>
          <p14:tracePt t="23669" x="5880100" y="1225550"/>
          <p14:tracePt t="23687" x="5930900" y="1219200"/>
          <p14:tracePt t="23703" x="5969000" y="1206500"/>
          <p14:tracePt t="23720" x="5988050" y="1206500"/>
          <p14:tracePt t="23736" x="6007100" y="1200150"/>
          <p14:tracePt t="23754" x="6019800" y="1193800"/>
          <p14:tracePt t="23770" x="6032500" y="1193800"/>
          <p14:tracePt t="23786" x="6045200" y="1187450"/>
          <p14:tracePt t="23791" x="6051550" y="1181100"/>
          <p14:tracePt t="23801" x="6057900" y="1181100"/>
          <p14:tracePt t="23855" x="6064250" y="1181100"/>
          <p14:tracePt t="23878" x="6070600" y="1174750"/>
          <p14:tracePt t="23885" x="6076950" y="1174750"/>
          <p14:tracePt t="23904" x="6153150" y="1168400"/>
          <p14:tracePt t="23920" x="6229350" y="1168400"/>
          <p14:tracePt t="23936" x="6261100" y="1174750"/>
          <p14:tracePt t="23953" x="6286500" y="1174750"/>
          <p14:tracePt t="23970" x="6330950" y="1181100"/>
          <p14:tracePt t="23986" x="6388100" y="1187450"/>
          <p14:tracePt t="24003" x="6426200" y="1193800"/>
          <p14:tracePt t="24019" x="6464300" y="1200150"/>
          <p14:tracePt t="24021" x="6477000" y="1200150"/>
          <p14:tracePt t="24036" x="6489700" y="1206500"/>
          <p14:tracePt t="24053" x="6508750" y="1206500"/>
          <p14:tracePt t="24070" x="6521450" y="1206500"/>
          <p14:tracePt t="24086" x="6546850" y="1212850"/>
          <p14:tracePt t="24103" x="6616700" y="1212850"/>
          <p14:tracePt t="24120" x="6673850" y="1219200"/>
          <p14:tracePt t="24136" x="6737350" y="1219200"/>
          <p14:tracePt t="24153" x="6769100" y="1219200"/>
          <p14:tracePt t="24170" x="6819900" y="1219200"/>
          <p14:tracePt t="24186" x="6902450" y="1219200"/>
          <p14:tracePt t="24203" x="6972300" y="1219200"/>
          <p14:tracePt t="24220" x="7035800" y="1219200"/>
          <p14:tracePt t="24236" x="7086600" y="1219200"/>
          <p14:tracePt t="24253" x="7124700" y="1212850"/>
          <p14:tracePt t="24270" x="7143750" y="1212850"/>
          <p14:tracePt t="24287" x="7150100" y="1212850"/>
          <p14:tracePt t="24290" x="7156450" y="1206500"/>
          <p14:tracePt t="24303" x="7169150" y="1206500"/>
          <p14:tracePt t="24320" x="7188200" y="1200150"/>
          <p14:tracePt t="24336" x="7200900" y="1193800"/>
          <p14:tracePt t="24352" x="7219950" y="1193800"/>
          <p14:tracePt t="24370" x="7239000" y="1187450"/>
          <p14:tracePt t="24386" x="7245350" y="1181100"/>
          <p14:tracePt t="24403" x="7251700" y="1181100"/>
          <p14:tracePt t="24420" x="7258050" y="1181100"/>
          <p14:tracePt t="24495" x="7264400" y="1174750"/>
          <p14:tracePt t="24511" x="7270750" y="1168400"/>
          <p14:tracePt t="24517" x="7277100" y="1168400"/>
          <p14:tracePt t="24535" x="7296150" y="1162050"/>
          <p14:tracePt t="24554" x="7353300" y="1149350"/>
          <p14:tracePt t="24570" x="7467600" y="1149350"/>
          <p14:tracePt t="24574" x="7505700" y="1149350"/>
          <p14:tracePt t="24585" x="7556500" y="1149350"/>
          <p14:tracePt t="24604" x="7607300" y="1143000"/>
          <p14:tracePt t="24622" x="7639050" y="1136650"/>
          <p14:tracePt t="24637" x="7645400" y="1136650"/>
          <p14:tracePt t="24653" x="7645400" y="1130300"/>
          <p14:tracePt t="24707" x="7651750" y="1130300"/>
          <p14:tracePt t="24720" x="7664450" y="1130300"/>
          <p14:tracePt t="24737" x="7702550" y="1130300"/>
          <p14:tracePt t="24754" x="7721600" y="1130300"/>
          <p14:tracePt t="24758" x="7727950" y="1130300"/>
          <p14:tracePt t="24892" x="7721600" y="1130300"/>
          <p14:tracePt t="24901" x="7715250" y="1136650"/>
          <p14:tracePt t="24921" x="7696200" y="1143000"/>
          <p14:tracePt t="24938" x="7658100" y="1155700"/>
          <p14:tracePt t="24954" x="7600950" y="1168400"/>
          <p14:tracePt t="24971" x="7486650" y="1187450"/>
          <p14:tracePt t="24987" x="7423150" y="1193800"/>
          <p14:tracePt t="25008" x="7372350" y="1200150"/>
          <p14:tracePt t="25021" x="7334250" y="1200150"/>
          <p14:tracePt t="25039" x="7302500" y="1200150"/>
          <p14:tracePt t="25054" x="7270750" y="1200150"/>
          <p14:tracePt t="25070" x="7207250" y="1212850"/>
          <p14:tracePt t="25087" x="7143750" y="1219200"/>
          <p14:tracePt t="25104" x="7023100" y="1231900"/>
          <p14:tracePt t="25120" x="6858000" y="1244600"/>
          <p14:tracePt t="25137" x="6661150" y="1257300"/>
          <p14:tracePt t="25153" x="6407150" y="1257300"/>
          <p14:tracePt t="25171" x="6223000" y="1257300"/>
          <p14:tracePt t="25187" x="6013450" y="1257300"/>
          <p14:tracePt t="25204" x="5670550" y="1263650"/>
          <p14:tracePt t="25220" x="5372100" y="1276350"/>
          <p14:tracePt t="25222" x="5149850" y="1282700"/>
          <p14:tracePt t="25236" x="4933950" y="1295400"/>
          <p14:tracePt t="25239" x="4711700" y="1320800"/>
          <p14:tracePt t="25254" x="4394200" y="1358900"/>
          <p14:tracePt t="25271" x="4038600" y="1409700"/>
          <p14:tracePt t="25288" x="3676650" y="1485900"/>
          <p14:tracePt t="25304" x="3422650" y="1517650"/>
          <p14:tracePt t="25322" x="3200400" y="1524000"/>
          <p14:tracePt t="25337" x="2978150" y="1524000"/>
          <p14:tracePt t="25355" x="2825750" y="1517650"/>
          <p14:tracePt t="25371" x="2730500" y="1511300"/>
          <p14:tracePt t="25387" x="2660650" y="1511300"/>
          <p14:tracePt t="25404" x="2603500" y="1511300"/>
          <p14:tracePt t="25421" x="2571750" y="1511300"/>
          <p14:tracePt t="25436" x="2546350" y="1511300"/>
          <p14:tracePt t="25454" x="2527300" y="1511300"/>
          <p14:tracePt t="25471" x="2520950" y="1511300"/>
          <p14:tracePt t="25488" x="2508250" y="1511300"/>
          <p14:tracePt t="25504" x="2495550" y="1511300"/>
          <p14:tracePt t="25521" x="2451100" y="1524000"/>
          <p14:tracePt t="25538" x="2413000" y="1536700"/>
          <p14:tracePt t="25555" x="2336800" y="1536700"/>
          <p14:tracePt t="25571" x="2286000" y="1543050"/>
          <p14:tracePt t="25587" x="2247900" y="1543050"/>
          <p14:tracePt t="25604" x="2228850" y="1543050"/>
          <p14:tracePt t="25621" x="2216150" y="1549400"/>
          <p14:tracePt t="25638" x="2197100" y="1549400"/>
          <p14:tracePt t="25642" x="2184400" y="1549400"/>
          <p14:tracePt t="25654" x="2146300" y="1555750"/>
          <p14:tracePt t="25671" x="2057400" y="1562100"/>
          <p14:tracePt t="25688" x="1993900" y="1568450"/>
          <p14:tracePt t="25704" x="1905000" y="1574800"/>
          <p14:tracePt t="25708" x="1873250" y="1574800"/>
          <p14:tracePt t="25720" x="1854200" y="1574800"/>
          <p14:tracePt t="25738" x="1847850" y="1574800"/>
          <p14:tracePt t="26034" x="1854200" y="1574800"/>
          <p14:tracePt t="26048" x="1885950" y="1568450"/>
          <p14:tracePt t="26055" x="1917700" y="1562100"/>
          <p14:tracePt t="26073" x="1962150" y="1555750"/>
          <p14:tracePt t="26091" x="1987550" y="1555750"/>
          <p14:tracePt t="26105" x="2000250" y="1555750"/>
          <p14:tracePt t="26122" x="2006600" y="1555750"/>
          <p14:tracePt t="26139" x="2012950" y="1549400"/>
          <p14:tracePt t="26155" x="2025650" y="1549400"/>
          <p14:tracePt t="26171" x="2032000" y="1549400"/>
          <p14:tracePt t="26188" x="2044700" y="1549400"/>
          <p14:tracePt t="26207" x="2063750" y="1543050"/>
          <p14:tracePt t="26221" x="2070100" y="1543050"/>
          <p14:tracePt t="26238" x="2101850" y="1543050"/>
          <p14:tracePt t="26255" x="2133600" y="1543050"/>
          <p14:tracePt t="26271" x="2159000" y="1536700"/>
          <p14:tracePt t="26287" x="2178050" y="1530350"/>
          <p14:tracePt t="26288" x="2184400" y="1530350"/>
          <p14:tracePt t="26659" x="2178050" y="1530350"/>
          <p14:tracePt t="26674" x="2171700" y="1530350"/>
          <p14:tracePt t="26815" x="2178050" y="1530350"/>
          <p14:tracePt t="26825" x="2184400" y="1530350"/>
          <p14:tracePt t="26841" x="2190750" y="1530350"/>
          <p14:tracePt t="26856" x="2197100" y="1530350"/>
          <p14:tracePt t="26890" x="2203450" y="1530350"/>
          <p14:tracePt t="26907" x="2216150" y="1530350"/>
          <p14:tracePt t="26923" x="2228850" y="1530350"/>
          <p14:tracePt t="26939" x="2235200" y="1524000"/>
          <p14:tracePt t="26956" x="2247900" y="1524000"/>
          <p14:tracePt t="26972" x="2292350" y="1517650"/>
          <p14:tracePt t="26989" x="2432050" y="1517650"/>
          <p14:tracePt t="27005" x="2559050" y="1530350"/>
          <p14:tracePt t="27021" x="2654300" y="1536700"/>
          <p14:tracePt t="27038" x="2711450" y="1536700"/>
          <p14:tracePt t="27132" x="2717800" y="1536700"/>
          <p14:tracePt t="27141" x="2724150" y="1536700"/>
          <p14:tracePt t="27146" x="2755900" y="1536700"/>
          <p14:tracePt t="27173" x="2889250" y="1543050"/>
          <p14:tracePt t="27189" x="2952750" y="1543050"/>
          <p14:tracePt t="27205" x="2971800" y="1536700"/>
          <p14:tracePt t="27222" x="2978150" y="1536700"/>
          <p14:tracePt t="27239" x="2990850" y="1536700"/>
          <p14:tracePt t="27256" x="2997200" y="1530350"/>
          <p14:tracePt t="27290" x="3009900" y="1530350"/>
          <p14:tracePt t="27306" x="3041650" y="1530350"/>
          <p14:tracePt t="27322" x="3079750" y="1536700"/>
          <p14:tracePt t="27326" x="3092450" y="1536700"/>
          <p14:tracePt t="27339" x="3117850" y="1536700"/>
          <p14:tracePt t="27357" x="3149600" y="1536700"/>
          <p14:tracePt t="27373" x="3213100" y="1536700"/>
          <p14:tracePt t="27376" x="3232150" y="1536700"/>
          <p14:tracePt t="27389" x="3295650" y="1536700"/>
          <p14:tracePt t="27408" x="3346450" y="1536700"/>
          <p14:tracePt t="27422" x="3390900" y="1530350"/>
          <p14:tracePt t="27439" x="3429000" y="1524000"/>
          <p14:tracePt t="27456" x="3454400" y="1524000"/>
          <p14:tracePt t="27473" x="3473450" y="1517650"/>
          <p14:tracePt t="27491" x="3492500" y="1517650"/>
          <p14:tracePt t="27506" x="3498850" y="1517650"/>
          <p14:tracePt t="27522" x="3505200" y="1517650"/>
          <p14:tracePt t="27749" x="3511550" y="1511300"/>
          <p14:tracePt t="27759" x="3524250" y="1504950"/>
          <p14:tracePt t="27772" x="3562350" y="1492250"/>
          <p14:tracePt t="27793" x="3600450" y="1479550"/>
          <p14:tracePt t="27806" x="3676650" y="1479550"/>
          <p14:tracePt t="27823" x="3759200" y="1466850"/>
          <p14:tracePt t="27840" x="3816350" y="1466850"/>
          <p14:tracePt t="27856" x="3848100" y="1466850"/>
          <p14:tracePt t="27873" x="3879850" y="1466850"/>
          <p14:tracePt t="27890" x="3898900" y="1460500"/>
          <p14:tracePt t="27907" x="3911600" y="1460500"/>
          <p14:tracePt t="27911" x="3917950" y="1454150"/>
          <p14:tracePt t="27923" x="3924300" y="1454150"/>
          <p14:tracePt t="27940" x="3943350" y="1447800"/>
          <p14:tracePt t="27957" x="3956050" y="1441450"/>
          <p14:tracePt t="27960" x="3962400" y="1441450"/>
          <p14:tracePt t="28039" x="3968750" y="1441450"/>
          <p14:tracePt t="28047" x="3975100" y="1441450"/>
          <p14:tracePt t="28057" x="3994150" y="1441450"/>
          <p14:tracePt t="28073" x="4025900" y="1447800"/>
          <p14:tracePt t="28090" x="4064000" y="1454150"/>
          <p14:tracePt t="28106" x="4076700" y="1454150"/>
          <p14:tracePt t="28123" x="4089400" y="1454150"/>
          <p14:tracePt t="28140" x="4108450" y="1454150"/>
          <p14:tracePt t="28157" x="4133850" y="1454150"/>
          <p14:tracePt t="28162" x="4146550" y="1460500"/>
          <p14:tracePt t="28172" x="4165600" y="1460500"/>
          <p14:tracePt t="28175" x="4178300" y="1466850"/>
          <p14:tracePt t="28190" x="4222750" y="1479550"/>
          <p14:tracePt t="28207" x="4229100" y="1479550"/>
          <p14:tracePt t="28391" x="4235450" y="1479550"/>
          <p14:tracePt t="28400" x="4241800" y="1479550"/>
          <p14:tracePt t="28405" x="4267200" y="1473200"/>
          <p14:tracePt t="28424" x="4356100" y="1466850"/>
          <p14:tracePt t="28440" x="4495800" y="1473200"/>
          <p14:tracePt t="28458" x="4686300" y="1485900"/>
          <p14:tracePt t="28474" x="4870450" y="1492250"/>
          <p14:tracePt t="28491" x="5022850" y="1498600"/>
          <p14:tracePt t="28507" x="5124450" y="1504950"/>
          <p14:tracePt t="28524" x="5156200" y="1504950"/>
          <p14:tracePt t="28691" x="5162550" y="1504950"/>
          <p14:tracePt t="28707" x="5181600" y="1517650"/>
          <p14:tracePt t="28724" x="5245100" y="1530350"/>
          <p14:tracePt t="28741" x="5302250" y="1543050"/>
          <p14:tracePt t="28746" x="5334000" y="1549400"/>
          <p14:tracePt t="28757" x="5353050" y="1549400"/>
          <p14:tracePt t="28774" x="5391150" y="1555750"/>
          <p14:tracePt t="28791" x="5416550" y="1562100"/>
          <p14:tracePt t="28795" x="5422900" y="1562100"/>
          <p14:tracePt t="28806" x="5429250" y="1568450"/>
          <p14:tracePt t="28810" x="5435600" y="1568450"/>
          <p14:tracePt t="28963" x="5441950" y="1568450"/>
          <p14:tracePt t="29006" x="5448300" y="1568450"/>
          <p14:tracePt t="29021" x="5454650" y="1568450"/>
          <p14:tracePt t="29032" x="5480050" y="1568450"/>
          <p14:tracePt t="29039" x="5505450" y="1568450"/>
          <p14:tracePt t="29057" x="5594350" y="1581150"/>
          <p14:tracePt t="29074" x="5702300" y="1606550"/>
          <p14:tracePt t="29091" x="5822950" y="1625600"/>
          <p14:tracePt t="29108" x="5886450" y="1631950"/>
          <p14:tracePt t="29124" x="5899150" y="1631950"/>
          <p14:tracePt t="29516" x="5905500" y="1631950"/>
          <p14:tracePt t="29529" x="5911850" y="1625600"/>
          <p14:tracePt t="29545" x="5911850" y="1619250"/>
          <p14:tracePt t="29552" x="5918200" y="1619250"/>
          <p14:tracePt t="29559" x="5918200" y="1612900"/>
          <p14:tracePt t="29573" x="5924550" y="1606550"/>
          <p14:tracePt t="29591" x="5956300" y="1593850"/>
          <p14:tracePt t="29608" x="6019800" y="1581150"/>
          <p14:tracePt t="29625" x="6178550" y="1568450"/>
          <p14:tracePt t="29643" x="6299200" y="1555750"/>
          <p14:tracePt t="29660" x="6381750" y="1536700"/>
          <p14:tracePt t="29677" x="6426200" y="1530350"/>
          <p14:tracePt t="29691" x="6457950" y="1524000"/>
          <p14:tracePt t="29708" x="6489700" y="1517650"/>
          <p14:tracePt t="29724" x="6515100" y="1511300"/>
          <p14:tracePt t="29741" x="6521450" y="1511300"/>
          <p14:tracePt t="29998" x="6527800" y="1511300"/>
          <p14:tracePt t="30107" x="6534150" y="1511300"/>
          <p14:tracePt t="30115" x="6546850" y="1511300"/>
          <p14:tracePt t="30123" x="6572250" y="1511300"/>
          <p14:tracePt t="30142" x="6654800" y="1530350"/>
          <p14:tracePt t="30159" x="6775450" y="1536700"/>
          <p14:tracePt t="30175" x="6921500" y="1536700"/>
          <p14:tracePt t="30192" x="7042150" y="1543050"/>
          <p14:tracePt t="30209" x="7137400" y="1543050"/>
          <p14:tracePt t="30280" x="7143750" y="1543050"/>
          <p14:tracePt t="30289" x="7150100" y="1543050"/>
          <p14:tracePt t="30294" x="7169150" y="1543050"/>
          <p14:tracePt t="30308" x="7200900" y="1543050"/>
          <p14:tracePt t="30327" x="7321550" y="1517650"/>
          <p14:tracePt t="30343" x="7366000" y="1498600"/>
          <p14:tracePt t="30359" x="7385050" y="1485900"/>
          <p14:tracePt t="30377" x="7397750" y="1473200"/>
          <p14:tracePt t="30391" x="7410450" y="1473200"/>
          <p14:tracePt t="30469" x="7416800" y="1473200"/>
          <p14:tracePt t="30477" x="7423150" y="1473200"/>
          <p14:tracePt t="30492" x="7448550" y="1473200"/>
          <p14:tracePt t="30510" x="7480300" y="1466850"/>
          <p14:tracePt t="30525" x="7505700" y="1466850"/>
          <p14:tracePt t="30542" x="7537450" y="1460500"/>
          <p14:tracePt t="30558" x="7581900" y="1460500"/>
          <p14:tracePt t="30574" x="7613650" y="1460500"/>
          <p14:tracePt t="30590" x="7645400" y="1460500"/>
          <p14:tracePt t="30607" x="7651750" y="1466850"/>
          <p14:tracePt t="30660" x="7658100" y="1466850"/>
          <p14:tracePt t="30668" x="7664450" y="1466850"/>
          <p14:tracePt t="30675" x="7677150" y="1473200"/>
          <p14:tracePt t="30693" x="7721600" y="1479550"/>
          <p14:tracePt t="30709" x="7740650" y="1479550"/>
          <p14:tracePt t="30747" x="7740650" y="1473200"/>
          <p14:tracePt t="30777" x="7740650" y="1466850"/>
          <p14:tracePt t="30965" x="7740650" y="1460500"/>
          <p14:tracePt t="30973" x="7753350" y="1460500"/>
          <p14:tracePt t="30980" x="7766050" y="1460500"/>
          <p14:tracePt t="30993" x="7804150" y="1454150"/>
          <p14:tracePt t="31007" x="7823200" y="1454150"/>
          <p14:tracePt t="31025" x="7874000" y="1454150"/>
          <p14:tracePt t="31042" x="7905750" y="1454150"/>
          <p14:tracePt t="31059" x="7924800" y="1454150"/>
          <p14:tracePt t="31077" x="7931150" y="1460500"/>
          <p14:tracePt t="31093" x="7943850" y="1466850"/>
          <p14:tracePt t="31142" x="7950200" y="1466850"/>
          <p14:tracePt t="31159" x="7969250" y="1473200"/>
          <p14:tracePt t="31176" x="7988300" y="1479550"/>
          <p14:tracePt t="31192" x="7994650" y="1479550"/>
          <p14:tracePt t="31364" x="7988300" y="1479550"/>
          <p14:tracePt t="31372" x="7981950" y="1479550"/>
          <p14:tracePt t="31393" x="7956550" y="1492250"/>
          <p14:tracePt t="31411" x="7905750" y="1517650"/>
          <p14:tracePt t="31426" x="7867650" y="1530350"/>
          <p14:tracePt t="31443" x="7791450" y="1543050"/>
          <p14:tracePt t="31459" x="7670800" y="1555750"/>
          <p14:tracePt t="31476" x="7556500" y="1574800"/>
          <p14:tracePt t="31491" x="7448550" y="1593850"/>
          <p14:tracePt t="31509" x="7321550" y="1612900"/>
          <p14:tracePt t="31526" x="7200900" y="1631950"/>
          <p14:tracePt t="31542" x="7061200" y="1651000"/>
          <p14:tracePt t="31559" x="6819900" y="1682750"/>
          <p14:tracePt t="31575" x="6584950" y="1714500"/>
          <p14:tracePt t="31592" x="6292850" y="1752600"/>
          <p14:tracePt t="31609" x="6000750" y="1778000"/>
          <p14:tracePt t="31627" x="5594350" y="1790700"/>
          <p14:tracePt t="31643" x="5461000" y="1790700"/>
          <p14:tracePt t="31647" x="5334000" y="1790700"/>
          <p14:tracePt t="31658" x="5213350" y="1784350"/>
          <p14:tracePt t="31676" x="4933950" y="1771650"/>
          <p14:tracePt t="31693" x="4730750" y="1765300"/>
          <p14:tracePt t="31709" x="4540250" y="1752600"/>
          <p14:tracePt t="31726" x="4343400" y="1739900"/>
          <p14:tracePt t="31741" x="4216400" y="1733550"/>
          <p14:tracePt t="31759" x="4146550" y="1733550"/>
          <p14:tracePt t="31764" x="4140200" y="1739900"/>
          <p14:tracePt t="31775" x="4133850" y="1746250"/>
          <p14:tracePt t="31793" x="4108450" y="1778000"/>
          <p14:tracePt t="31810" x="4064000" y="1828800"/>
          <p14:tracePt t="31826" x="4006850" y="1885950"/>
          <p14:tracePt t="31829" x="3987800" y="1911350"/>
          <p14:tracePt t="31841" x="3949700" y="1949450"/>
          <p14:tracePt t="31858" x="3911600" y="1993900"/>
          <p14:tracePt t="31877" x="3879850" y="2025650"/>
          <p14:tracePt t="31892" x="3873500" y="2032000"/>
          <p14:tracePt t="31910" x="3848100" y="2070100"/>
          <p14:tracePt t="31926" x="3816350" y="2108200"/>
          <p14:tracePt t="31943" x="3784600" y="2152650"/>
          <p14:tracePt t="31960" x="3714750" y="2216150"/>
          <p14:tracePt t="31976" x="3651250" y="2260600"/>
          <p14:tracePt t="31993" x="3530600" y="2286000"/>
          <p14:tracePt t="32010" x="3429000" y="2286000"/>
          <p14:tracePt t="32027" x="3314700" y="2286000"/>
          <p14:tracePt t="32043" x="3232150" y="2286000"/>
          <p14:tracePt t="32060" x="3098800" y="2286000"/>
          <p14:tracePt t="32064" x="3060700" y="2286000"/>
          <p14:tracePt t="32075" x="2965450" y="2292350"/>
          <p14:tracePt t="32078" x="2863850" y="2298700"/>
          <p14:tracePt t="32095" x="2679700" y="2324100"/>
          <p14:tracePt t="32109" x="2565400" y="2336800"/>
          <p14:tracePt t="32126" x="2381250" y="2355850"/>
          <p14:tracePt t="32143" x="2260600" y="2355850"/>
          <p14:tracePt t="32159" x="2254250" y="2355850"/>
          <p14:tracePt t="32196" x="2247900" y="2355850"/>
          <p14:tracePt t="32227" x="2235200" y="2368550"/>
          <p14:tracePt t="32243" x="2209800" y="2374900"/>
          <p14:tracePt t="32342" x="2203450" y="2374900"/>
          <p14:tracePt t="32350" x="2197100" y="2374900"/>
          <p14:tracePt t="32360" x="2190750" y="2368550"/>
          <p14:tracePt t="32377" x="2178050" y="2368550"/>
          <p14:tracePt t="32394" x="2165350" y="2362200"/>
          <p14:tracePt t="32471" x="2165350" y="2355850"/>
          <p14:tracePt t="32762" x="2165350" y="2349500"/>
          <p14:tracePt t="32786" x="2171700" y="2349500"/>
          <p14:tracePt t="32794" x="2171700" y="2343150"/>
          <p14:tracePt t="32828" x="2171700" y="2336800"/>
          <p14:tracePt t="32894" x="2165350" y="2336800"/>
          <p14:tracePt t="32911" x="2152650" y="2336800"/>
          <p14:tracePt t="32927" x="2120900" y="2343150"/>
          <p14:tracePt t="32944" x="2089150" y="2343150"/>
          <p14:tracePt t="32960" x="2076450" y="2349500"/>
          <p14:tracePt t="33223" x="2076450" y="2355850"/>
          <p14:tracePt t="33233" x="2082800" y="2368550"/>
          <p14:tracePt t="33245" x="2082800" y="2374900"/>
          <p14:tracePt t="33262" x="2082800" y="2381250"/>
          <p14:tracePt t="33377" x="2082800" y="2387600"/>
          <p14:tracePt t="33387" x="2089150" y="2387600"/>
          <p14:tracePt t="33563" x="2095500" y="2387600"/>
          <p14:tracePt t="33573" x="2114550" y="2387600"/>
          <p14:tracePt t="33581" x="2127250" y="2381250"/>
          <p14:tracePt t="33593" x="2152650" y="2381250"/>
          <p14:tracePt t="33612" x="2178050" y="2374900"/>
          <p14:tracePt t="33628" x="2222500" y="2368550"/>
          <p14:tracePt t="33645" x="2260600" y="2362200"/>
          <p14:tracePt t="33661" x="2279650" y="2355850"/>
          <p14:tracePt t="33680" x="2286000" y="2355850"/>
          <p14:tracePt t="34248" x="2292350" y="2349500"/>
          <p14:tracePt t="34257" x="2298700" y="2349500"/>
          <p14:tracePt t="34262" x="2317750" y="2343150"/>
          <p14:tracePt t="34279" x="2368550" y="2336800"/>
          <p14:tracePt t="34296" x="2425700" y="2324100"/>
          <p14:tracePt t="34312" x="2501900" y="2317750"/>
          <p14:tracePt t="34329" x="2571750" y="2305050"/>
          <p14:tracePt t="34345" x="2622550" y="2298700"/>
          <p14:tracePt t="34362" x="2641600" y="2292350"/>
          <p14:tracePt t="34564" x="2647950" y="2292350"/>
          <p14:tracePt t="34578" x="2660650" y="2292350"/>
          <p14:tracePt t="34586" x="2705100" y="2292350"/>
          <p14:tracePt t="34595" x="2736850" y="2292350"/>
          <p14:tracePt t="34612" x="2870200" y="2298700"/>
          <p14:tracePt t="34629" x="2965450" y="2298700"/>
          <p14:tracePt t="34645" x="3054350" y="2305050"/>
          <p14:tracePt t="34650" x="3117850" y="2311400"/>
          <p14:tracePt t="34662" x="3149600" y="2311400"/>
          <p14:tracePt t="34665" x="3206750" y="2311400"/>
          <p14:tracePt t="34677" x="3232150" y="2311400"/>
          <p14:tracePt t="34695" x="3314700" y="2311400"/>
          <p14:tracePt t="34712" x="3359150" y="2298700"/>
          <p14:tracePt t="34728" x="3403600" y="2292350"/>
          <p14:tracePt t="34731" x="3429000" y="2286000"/>
          <p14:tracePt t="34745" x="3460750" y="2273300"/>
          <p14:tracePt t="34763" x="3473450" y="2273300"/>
          <p14:tracePt t="34897" x="3479800" y="2273300"/>
          <p14:tracePt t="34905" x="3486150" y="2266950"/>
          <p14:tracePt t="34910" x="3492500" y="2260600"/>
          <p14:tracePt t="34929" x="3511550" y="2254250"/>
          <p14:tracePt t="34946" x="3524250" y="2247900"/>
          <p14:tracePt t="35042" x="3530600" y="2247900"/>
          <p14:tracePt t="35051" x="3543300" y="2247900"/>
          <p14:tracePt t="35061" x="3549650" y="2247900"/>
          <p14:tracePt t="35079" x="3556000" y="2254250"/>
          <p14:tracePt t="35097" x="3568700" y="2260600"/>
          <p14:tracePt t="35114" x="3575050" y="2266950"/>
          <p14:tracePt t="35129" x="3581400" y="2273300"/>
          <p14:tracePt t="35272" x="3587750" y="2273300"/>
          <p14:tracePt t="35280" x="3594100" y="2279650"/>
          <p14:tracePt t="35288" x="3600450" y="2279650"/>
          <p14:tracePt t="35296" x="3606800" y="2279650"/>
          <p14:tracePt t="35313" x="3625850" y="2279650"/>
          <p14:tracePt t="35330" x="3651250" y="2279650"/>
          <p14:tracePt t="35334" x="3670300" y="2279650"/>
          <p14:tracePt t="35363" x="3733800" y="2286000"/>
          <p14:tracePt t="35379" x="3829050" y="2292350"/>
          <p14:tracePt t="35396" x="3930650" y="2298700"/>
          <p14:tracePt t="35413" x="4013200" y="2298700"/>
          <p14:tracePt t="35415" x="4044950" y="2298700"/>
          <p14:tracePt t="35428" x="4083050" y="2298700"/>
          <p14:tracePt t="35428" x="4114800" y="2298700"/>
          <p14:tracePt t="35446" x="4159250" y="2298700"/>
          <p14:tracePt t="35462" x="4184650" y="2298700"/>
          <p14:tracePt t="35496" x="4191000" y="2298700"/>
          <p14:tracePt t="35513" x="4203700" y="2298700"/>
          <p14:tracePt t="35529" x="4235450" y="2298700"/>
          <p14:tracePt t="35534" x="4254500" y="2298700"/>
          <p14:tracePt t="35545" x="4273550" y="2298700"/>
          <p14:tracePt t="35563" x="4330700" y="2298700"/>
          <p14:tracePt t="35579" x="4362450" y="2298700"/>
          <p14:tracePt t="35596" x="4375150" y="2298700"/>
          <p14:tracePt t="35613" x="4432300" y="2298700"/>
          <p14:tracePt t="35629" x="4495800" y="2298700"/>
          <p14:tracePt t="35646" x="4648200" y="2305050"/>
          <p14:tracePt t="35663" x="4787900" y="2311400"/>
          <p14:tracePt t="35680" x="4959350" y="2317750"/>
          <p14:tracePt t="35696" x="5111750" y="2317750"/>
          <p14:tracePt t="35713" x="5226050" y="2324100"/>
          <p14:tracePt t="35729" x="5276850" y="2324100"/>
          <p14:tracePt t="35747" x="5314950" y="2324100"/>
          <p14:tracePt t="35763" x="5321300" y="2324100"/>
          <p14:tracePt t="35899" x="5327650" y="2324100"/>
          <p14:tracePt t="35917" x="5353050" y="2330450"/>
          <p14:tracePt t="35925" x="5384800" y="2336800"/>
          <p14:tracePt t="35933" x="5435600" y="2349500"/>
          <p14:tracePt t="35945" x="5543550" y="2368550"/>
          <p14:tracePt t="35963" x="5657850" y="2381250"/>
          <p14:tracePt t="35979" x="5759450" y="2387600"/>
          <p14:tracePt t="35996" x="5816600" y="2393950"/>
          <p14:tracePt t="36013" x="5861050" y="2393950"/>
          <p14:tracePt t="36030" x="5886450" y="2393950"/>
          <p14:tracePt t="36035" x="5892800" y="2393950"/>
          <p14:tracePt t="36085" x="5899150" y="2393950"/>
          <p14:tracePt t="36633" x="5905500" y="2393950"/>
          <p14:tracePt t="36642" x="5911850" y="2393950"/>
          <p14:tracePt t="36650" x="5937250" y="2393950"/>
          <p14:tracePt t="36665" x="6026150" y="2400300"/>
          <p14:tracePt t="36681" x="6121400" y="2413000"/>
          <p14:tracePt t="36697" x="6235700" y="2413000"/>
          <p14:tracePt t="36714" x="6324600" y="2400300"/>
          <p14:tracePt t="36730" x="6381750" y="2393950"/>
          <p14:tracePt t="36747" x="6394450" y="2393950"/>
          <p14:tracePt t="36995" x="6400800" y="2387600"/>
          <p14:tracePt t="37387" x="6394450" y="2387600"/>
          <p14:tracePt t="37396" x="6381750" y="2393950"/>
          <p14:tracePt t="37403" x="6356350" y="2400300"/>
          <p14:tracePt t="37413" x="6324600" y="2413000"/>
          <p14:tracePt t="37433" x="6159500" y="2463800"/>
          <p14:tracePt t="37448" x="6019800" y="2508250"/>
          <p14:tracePt t="37465" x="5873750" y="2559050"/>
          <p14:tracePt t="37483" x="5746750" y="2597150"/>
          <p14:tracePt t="37498" x="5581650" y="2673350"/>
          <p14:tracePt t="37515" x="5410200" y="2794000"/>
          <p14:tracePt t="37533" x="5181600" y="2933700"/>
          <p14:tracePt t="37546" x="4953000" y="3041650"/>
          <p14:tracePt t="37566" x="4648200" y="3124200"/>
          <p14:tracePt t="37581" x="4381500" y="3181350"/>
          <p14:tracePt t="37598" x="4127500" y="3238500"/>
          <p14:tracePt t="37615" x="4000500" y="3282950"/>
          <p14:tracePt t="37631" x="3949700" y="3308350"/>
          <p14:tracePt t="37634" x="3937000" y="3314700"/>
          <p14:tracePt t="37648" x="3917950" y="3327400"/>
          <p14:tracePt t="37651" x="3892550" y="3346450"/>
          <p14:tracePt t="37663" x="3873500" y="3352800"/>
          <p14:tracePt t="37682" x="3759200" y="3403600"/>
          <p14:tracePt t="37698" x="3695700" y="3429000"/>
          <p14:tracePt t="37714" x="3625850" y="3441700"/>
          <p14:tracePt t="37731" x="3556000" y="3441700"/>
          <p14:tracePt t="37747" x="3492500" y="3435350"/>
          <p14:tracePt t="37764" x="3460750" y="3422650"/>
          <p14:tracePt t="37781" x="3397250" y="3397250"/>
          <p14:tracePt t="37796" x="3308350" y="3378200"/>
          <p14:tracePt t="37815" x="3219450" y="3365500"/>
          <p14:tracePt t="37831" x="3092450" y="3346450"/>
          <p14:tracePt t="37848" x="2978150" y="3333750"/>
          <p14:tracePt t="37864" x="2895600" y="3314700"/>
          <p14:tracePt t="37881" x="2857500" y="3302000"/>
          <p14:tracePt t="37899" x="2819400" y="3289300"/>
          <p14:tracePt t="37914" x="2774950" y="3282950"/>
          <p14:tracePt t="37917" x="2730500" y="3282950"/>
          <p14:tracePt t="37932" x="2628900" y="3282950"/>
          <p14:tracePt t="37946" x="2546350" y="3282950"/>
          <p14:tracePt t="37965" x="2279650" y="3282950"/>
          <p14:tracePt t="37981" x="2159000" y="3276600"/>
          <p14:tracePt t="37998" x="2025650" y="3257550"/>
          <p14:tracePt t="38014" x="1955800" y="3244850"/>
          <p14:tracePt t="38031" x="1917700" y="3238500"/>
          <p14:tracePt t="38048" x="1898650" y="3232150"/>
          <p14:tracePt t="38064" x="1873250" y="3225800"/>
          <p14:tracePt t="38082" x="1866900" y="3225800"/>
          <p14:tracePt t="38176" x="1860550" y="3225800"/>
          <p14:tracePt t="38184" x="1854200" y="3225800"/>
          <p14:tracePt t="38477" x="1866900" y="3225800"/>
          <p14:tracePt t="38487" x="1879600" y="3225800"/>
          <p14:tracePt t="38497" x="1905000" y="3225800"/>
          <p14:tracePt t="38515" x="2000250" y="3219450"/>
          <p14:tracePt t="38534" x="2038350" y="3219450"/>
          <p14:tracePt t="38549" x="2063750" y="3219450"/>
          <p14:tracePt t="38565" x="2082800" y="3225800"/>
          <p14:tracePt t="38582" x="2108200" y="3232150"/>
          <p14:tracePt t="38632" x="2120900" y="3232150"/>
          <p14:tracePt t="38649" x="2139950" y="3232150"/>
          <p14:tracePt t="38665" x="2171700" y="3219450"/>
          <p14:tracePt t="38682" x="2190750" y="3219450"/>
          <p14:tracePt t="38718" x="2197100" y="3219450"/>
          <p14:tracePt t="38731" x="2197100" y="3213100"/>
          <p14:tracePt t="38749" x="2228850" y="3206750"/>
          <p14:tracePt t="38765" x="2241550" y="3206750"/>
          <p14:tracePt t="38782" x="2266950" y="3206750"/>
          <p14:tracePt t="38798" x="2305050" y="3206750"/>
          <p14:tracePt t="38814" x="2330450" y="3206750"/>
          <p14:tracePt t="39163" x="2336800" y="3206750"/>
          <p14:tracePt t="39224" x="2343150" y="3206750"/>
          <p14:tracePt t="39232" x="2349500" y="3206750"/>
          <p14:tracePt t="39250" x="2413000" y="3213100"/>
          <p14:tracePt t="39266" x="2495550" y="3181350"/>
          <p14:tracePt t="39283" x="2578100" y="3149600"/>
          <p14:tracePt t="39299" x="2628900" y="3136900"/>
          <p14:tracePt t="39316" x="2647950" y="3130550"/>
          <p14:tracePt t="39349" x="2660650" y="3124200"/>
          <p14:tracePt t="39366" x="2667000" y="3117850"/>
          <p14:tracePt t="39382" x="2692400" y="3111500"/>
          <p14:tracePt t="39399" x="2730500" y="3105150"/>
          <p14:tracePt t="39415" x="2768600" y="3092450"/>
          <p14:tracePt t="39421" x="2787650" y="3092450"/>
          <p14:tracePt t="39431" x="2800350" y="3086100"/>
          <p14:tracePt t="39449" x="2819400" y="3086100"/>
          <p14:tracePt t="39466" x="2851150" y="3079750"/>
          <p14:tracePt t="39483" x="2876550" y="3079750"/>
          <p14:tracePt t="39500" x="2895600" y="3073400"/>
          <p14:tracePt t="39505" x="2901950" y="3073400"/>
          <p14:tracePt t="39515" x="2908300" y="3067050"/>
          <p14:tracePt t="39533" x="2914650" y="3067050"/>
          <p14:tracePt t="39647" x="2921000" y="3067050"/>
          <p14:tracePt t="39654" x="2927350" y="3067050"/>
          <p14:tracePt t="39666" x="2933700" y="3067050"/>
          <p14:tracePt t="39684" x="2946400" y="3067050"/>
          <p14:tracePt t="39699" x="2946400" y="3073400"/>
          <p14:tracePt t="39716" x="2952750" y="3073400"/>
          <p14:tracePt t="39788" x="2959100" y="3073400"/>
          <p14:tracePt t="39795" x="2965450" y="3079750"/>
          <p14:tracePt t="39815" x="2971800" y="3079750"/>
          <p14:tracePt t="39833" x="2978150" y="3086100"/>
          <p14:tracePt t="39850" x="2984500" y="3098800"/>
          <p14:tracePt t="39866" x="2990850" y="3098800"/>
          <p14:tracePt t="39881" x="2990850" y="3105150"/>
          <p14:tracePt t="40073" x="2997200" y="3105150"/>
          <p14:tracePt t="40082" x="2997200" y="3111500"/>
          <p14:tracePt t="40100" x="3009900" y="3111500"/>
          <p14:tracePt t="40117" x="3022600" y="3111500"/>
          <p14:tracePt t="40133" x="3073400" y="3111500"/>
          <p14:tracePt t="40139" x="3111500" y="3111500"/>
          <p14:tracePt t="40148" x="3143250" y="3111500"/>
          <p14:tracePt t="40151" x="3187700" y="3111500"/>
          <p14:tracePt t="40166" x="3219450" y="3111500"/>
          <p14:tracePt t="40169" x="3257550" y="3117850"/>
          <p14:tracePt t="40183" x="3346450" y="3124200"/>
          <p14:tracePt t="40201" x="3409950" y="3124200"/>
          <p14:tracePt t="40217" x="3416300" y="3124200"/>
          <p14:tracePt t="40351" x="3422650" y="3124200"/>
          <p14:tracePt t="40361" x="3429000" y="3124200"/>
          <p14:tracePt t="40369" x="3448050" y="3124200"/>
          <p14:tracePt t="40382" x="3479800" y="3117850"/>
          <p14:tracePt t="40400" x="3492500" y="3117850"/>
          <p14:tracePt t="40613" x="3498850" y="3117850"/>
          <p14:tracePt t="40634" x="3505200" y="3124200"/>
          <p14:tracePt t="40651" x="3536950" y="3136900"/>
          <p14:tracePt t="40667" x="3568700" y="3155950"/>
          <p14:tracePt t="40685" x="3587750" y="3162300"/>
          <p14:tracePt t="40691" x="3613150" y="3168650"/>
          <p14:tracePt t="40699" x="3625850" y="3168650"/>
          <p14:tracePt t="40715" x="3651250" y="3168650"/>
          <p14:tracePt t="40734" x="3702050" y="3168650"/>
          <p14:tracePt t="40751" x="3752850" y="3168650"/>
          <p14:tracePt t="40767" x="3829050" y="3155950"/>
          <p14:tracePt t="40784" x="3860800" y="3155950"/>
          <p14:tracePt t="40801" x="3873500" y="3149600"/>
          <p14:tracePt t="41032" x="3886200" y="3149600"/>
          <p14:tracePt t="41040" x="3892550" y="3149600"/>
          <p14:tracePt t="41049" x="3937000" y="3149600"/>
          <p14:tracePt t="41067" x="4051300" y="3175000"/>
          <p14:tracePt t="41085" x="4152900" y="3187700"/>
          <p14:tracePt t="41101" x="4216400" y="3200400"/>
          <p14:tracePt t="41117" x="4222750" y="3200400"/>
          <p14:tracePt t="41201" x="4229100" y="3200400"/>
          <p14:tracePt t="41210" x="4235450" y="3200400"/>
          <p14:tracePt t="41216" x="4248150" y="3194050"/>
          <p14:tracePt t="41234" x="4305300" y="3181350"/>
          <p14:tracePt t="41251" x="4356100" y="3175000"/>
          <p14:tracePt t="41267" x="4375150" y="3168650"/>
          <p14:tracePt t="41310" x="4381500" y="3168650"/>
          <p14:tracePt t="41319" x="4387850" y="3168650"/>
          <p14:tracePt t="41334" x="4457700" y="3175000"/>
          <p14:tracePt t="41351" x="4572000" y="3187700"/>
          <p14:tracePt t="41367" x="4667250" y="3187700"/>
          <p14:tracePt t="41384" x="4743450" y="3181350"/>
          <p14:tracePt t="41401" x="4806950" y="3175000"/>
          <p14:tracePt t="41418" x="4845050" y="3168650"/>
          <p14:tracePt t="41434" x="4864100" y="3162300"/>
          <p14:tracePt t="41438" x="4876800" y="3155950"/>
          <p14:tracePt t="41450" x="4883150" y="3155950"/>
          <p14:tracePt t="41508" x="4883150" y="3162300"/>
          <p14:tracePt t="41530" x="4883150" y="3168650"/>
          <p14:tracePt t="42215" x="4870450" y="3175000"/>
          <p14:tracePt t="42220" x="4857750" y="3181350"/>
          <p14:tracePt t="42236" x="4800600" y="3200400"/>
          <p14:tracePt t="42252" x="4730750" y="3225800"/>
          <p14:tracePt t="42269" x="4660900" y="3251200"/>
          <p14:tracePt t="42285" x="4572000" y="3282950"/>
          <p14:tracePt t="42302" x="4483100" y="3314700"/>
          <p14:tracePt t="42318" x="4400550" y="3340100"/>
          <p14:tracePt t="42335" x="4292600" y="3384550"/>
          <p14:tracePt t="42352" x="4159250" y="3441700"/>
          <p14:tracePt t="42368" x="3975100" y="3511550"/>
          <p14:tracePt t="42385" x="3810000" y="3619500"/>
          <p14:tracePt t="42389" x="3721100" y="3676650"/>
          <p14:tracePt t="42402" x="3632200" y="3733800"/>
          <p14:tracePt t="42419" x="3460750" y="3841750"/>
          <p14:tracePt t="42435" x="3314700" y="3917950"/>
          <p14:tracePt t="42439" x="3232150" y="3949700"/>
          <p14:tracePt t="42452" x="3105150" y="3987800"/>
          <p14:tracePt t="42469" x="2940050" y="4032250"/>
          <p14:tracePt t="42484" x="2787650" y="4083050"/>
          <p14:tracePt t="42502" x="2635250" y="4140200"/>
          <p14:tracePt t="42518" x="2482850" y="4216400"/>
          <p14:tracePt t="42535" x="2343150" y="4286250"/>
          <p14:tracePt t="42552" x="2203450" y="4337050"/>
          <p14:tracePt t="42568" x="2057400" y="4387850"/>
          <p14:tracePt t="42585" x="1949450" y="4432300"/>
          <p14:tracePt t="42602" x="1816100" y="4470400"/>
          <p14:tracePt t="42618" x="1657350" y="4521200"/>
          <p14:tracePt t="42635" x="1574800" y="4552950"/>
          <p14:tracePt t="42652" x="1549400" y="4565650"/>
          <p14:tracePt t="42668" x="1549400" y="4584700"/>
          <p14:tracePt t="42671" x="1549400" y="4591050"/>
          <p14:tracePt t="42685" x="1549400" y="4597400"/>
          <p14:tracePt t="42702" x="1549400" y="4622800"/>
          <p14:tracePt t="42718" x="1549400" y="4641850"/>
          <p14:tracePt t="42735" x="1549400" y="4648200"/>
          <p14:tracePt t="42808" x="1555750" y="4648200"/>
          <p14:tracePt t="42815" x="1562100" y="4654550"/>
          <p14:tracePt t="42820" x="1574800" y="4654550"/>
          <p14:tracePt t="42834" x="1593850" y="4654550"/>
          <p14:tracePt t="42852" x="1619250" y="4654550"/>
          <p14:tracePt t="42869" x="1676400" y="4648200"/>
          <p14:tracePt t="42886" x="1739900" y="4641850"/>
          <p14:tracePt t="42889" x="1771650" y="4635500"/>
          <p14:tracePt t="42902" x="1803400" y="4622800"/>
          <p14:tracePt t="42907" x="1841500" y="4616450"/>
          <p14:tracePt t="42917" x="1885950" y="4610100"/>
          <p14:tracePt t="42936" x="2025650" y="4572000"/>
          <p14:tracePt t="42952" x="2070100" y="4565650"/>
          <p14:tracePt t="42955" x="2101850" y="4565650"/>
          <p14:tracePt t="42969" x="2120900" y="4559300"/>
          <p14:tracePt t="42985" x="2127250" y="4559300"/>
          <p14:tracePt t="43001" x="2133600" y="4559300"/>
          <p14:tracePt t="43055" x="2133600" y="4552950"/>
          <p14:tracePt t="43061" x="2139950" y="4546600"/>
          <p14:tracePt t="43068" x="2146300" y="4546600"/>
          <p14:tracePt t="43085" x="2171700" y="4533900"/>
          <p14:tracePt t="43102" x="2203450" y="4521200"/>
          <p14:tracePt t="43118" x="2222500" y="4508500"/>
          <p14:tracePt t="43135" x="2241550" y="4508500"/>
          <p14:tracePt t="43153" x="2260600" y="4502150"/>
          <p14:tracePt t="43169" x="2311400" y="4502150"/>
          <p14:tracePt t="43185" x="2393950" y="4502150"/>
          <p14:tracePt t="43202" x="2476500" y="4514850"/>
          <p14:tracePt t="43220" x="2533650" y="4514850"/>
          <p14:tracePt t="43236" x="2578100" y="4514850"/>
          <p14:tracePt t="43252" x="2609850" y="4514850"/>
          <p14:tracePt t="43255" x="2616200" y="4508500"/>
          <p14:tracePt t="43268" x="2622550" y="4508500"/>
          <p14:tracePt t="43337" x="2622550" y="4502150"/>
          <p14:tracePt t="43344" x="2628900" y="4495800"/>
          <p14:tracePt t="43351" x="2635250" y="4489450"/>
          <p14:tracePt t="43369" x="2641600" y="4489450"/>
          <p14:tracePt t="43402" x="2641600" y="4483100"/>
          <p14:tracePt t="43513" x="2647950" y="4483100"/>
          <p14:tracePt t="43521" x="2654300" y="4483100"/>
          <p14:tracePt t="43536" x="2667000" y="4476750"/>
          <p14:tracePt t="43553" x="2673350" y="4476750"/>
          <p14:tracePt t="43621" x="2679700" y="4476750"/>
          <p14:tracePt t="43636" x="2692400" y="4470400"/>
          <p14:tracePt t="43655" x="2743200" y="4457700"/>
          <p14:tracePt t="43669" x="2825750" y="4445000"/>
          <p14:tracePt t="43686" x="2921000" y="4432300"/>
          <p14:tracePt t="43703" x="2984500" y="4425950"/>
          <p14:tracePt t="43719" x="3003550" y="4425950"/>
          <p14:tracePt t="43753" x="3009900" y="4425950"/>
          <p14:tracePt t="43803" x="3048000" y="4425950"/>
          <p14:tracePt t="43820" x="3092450" y="4419600"/>
          <p14:tracePt t="43836" x="3149600" y="4406900"/>
          <p14:tracePt t="43852" x="3232150" y="4394200"/>
          <p14:tracePt t="43870" x="3333750" y="4381500"/>
          <p14:tracePt t="43887" x="3416300" y="4375150"/>
          <p14:tracePt t="43903" x="3454400" y="4375150"/>
          <p14:tracePt t="43920" x="3486150" y="4375150"/>
          <p14:tracePt t="43936" x="3505200" y="4375150"/>
          <p14:tracePt t="43939" x="3511550" y="4375150"/>
          <p14:tracePt t="43953" x="3524250" y="4375150"/>
          <p14:tracePt t="43970" x="3530600" y="4375150"/>
          <p14:tracePt t="43986" x="3536950" y="4368800"/>
          <p14:tracePt t="44003" x="3549650" y="4368800"/>
          <p14:tracePt t="44020" x="3562350" y="4368800"/>
          <p14:tracePt t="44036" x="3581400" y="4362450"/>
          <p14:tracePt t="44053" x="3600450" y="4362450"/>
          <p14:tracePt t="44661" x="3606800" y="4362450"/>
          <p14:tracePt t="44671" x="3613150" y="4362450"/>
          <p14:tracePt t="44677" x="3625850" y="4362450"/>
          <p14:tracePt t="44686" x="3638550" y="4362450"/>
          <p14:tracePt t="44704" x="3708400" y="4362450"/>
          <p14:tracePt t="44721" x="3829050" y="4368800"/>
          <p14:tracePt t="44737" x="3968750" y="4362450"/>
          <p14:tracePt t="44755" x="4121150" y="4362450"/>
          <p14:tracePt t="44758" x="4197350" y="4362450"/>
          <p14:tracePt t="44770" x="4292600" y="4362450"/>
          <p14:tracePt t="44775" x="4387850" y="4362450"/>
          <p14:tracePt t="44787" x="4591050" y="4356100"/>
          <p14:tracePt t="44803" x="4743450" y="4349750"/>
          <p14:tracePt t="44821" x="4864100" y="4337050"/>
          <p14:tracePt t="44837" x="4927600" y="4337050"/>
          <p14:tracePt t="44854" x="4953000" y="4330700"/>
          <p14:tracePt t="44871" x="4959350" y="4330700"/>
          <p14:tracePt t="44920" x="4965700" y="4330700"/>
          <p14:tracePt t="44938" x="5003800" y="4305300"/>
          <p14:tracePt t="44954" x="5041900" y="4292600"/>
          <p14:tracePt t="44970" x="5086350" y="4286250"/>
          <p14:tracePt t="44987" x="5137150" y="4279900"/>
          <p14:tracePt t="45004" x="5175250" y="4273550"/>
          <p14:tracePt t="45020" x="5200650" y="4267200"/>
          <p14:tracePt t="45037" x="5219700" y="4260850"/>
          <p14:tracePt t="45054" x="5238750" y="4248150"/>
          <p14:tracePt t="45071" x="5264150" y="4241800"/>
          <p14:tracePt t="45088" x="5283200" y="4235450"/>
          <p14:tracePt t="45104" x="5302250" y="4235450"/>
          <p14:tracePt t="45107" x="5308600" y="4235450"/>
          <p14:tracePt t="45121" x="5314950" y="4235450"/>
          <p14:tracePt t="45124" x="5334000" y="4235450"/>
          <p14:tracePt t="45137" x="5353050" y="4248150"/>
          <p14:tracePt t="45154" x="5372100" y="4267200"/>
          <p14:tracePt t="45170" x="5397500" y="4279900"/>
          <p14:tracePt t="45173" x="5403850" y="4279900"/>
          <p14:tracePt t="45187" x="5422900" y="4279900"/>
          <p14:tracePt t="45204" x="5429250" y="4279900"/>
          <p14:tracePt t="45221" x="5435600" y="4279900"/>
          <p14:tracePt t="45237" x="5448300" y="4267200"/>
          <p14:tracePt t="45253" x="5461000" y="4260850"/>
          <p14:tracePt t="45271" x="5473700" y="4254500"/>
          <p14:tracePt t="45288" x="5480050" y="4248150"/>
          <p14:tracePt t="45304" x="5486400" y="4248150"/>
          <p14:tracePt t="45321" x="5492750" y="4241800"/>
          <p14:tracePt t="45414" x="5499100" y="4241800"/>
          <p14:tracePt t="45422" x="5511800" y="4241800"/>
          <p14:tracePt t="45437" x="5568950" y="4248150"/>
          <p14:tracePt t="45454" x="5619750" y="4248150"/>
          <p14:tracePt t="45471" x="5689600" y="4260850"/>
          <p14:tracePt t="45487" x="5816600" y="4286250"/>
          <p14:tracePt t="45504" x="5949950" y="4311650"/>
          <p14:tracePt t="45521" x="6089650" y="4343400"/>
          <p14:tracePt t="45537" x="6172200" y="4362450"/>
          <p14:tracePt t="45554" x="6229350" y="4375150"/>
          <p14:tracePt t="45571" x="6254750" y="4375150"/>
          <p14:tracePt t="45587" x="6267450" y="4375150"/>
          <p14:tracePt t="45604" x="6280150" y="4375150"/>
          <p14:tracePt t="45607" x="6286500" y="4375150"/>
          <p14:tracePt t="45620" x="6292850" y="4375150"/>
          <p14:tracePt t="45623" x="6299200" y="4375150"/>
          <p14:tracePt t="45638" x="6311900" y="4368800"/>
          <p14:tracePt t="45654" x="6330950" y="4362450"/>
          <p14:tracePt t="45671" x="6350000" y="4362450"/>
          <p14:tracePt t="45688" x="6369050" y="4356100"/>
          <p14:tracePt t="45704" x="6388100" y="4349750"/>
          <p14:tracePt t="45721" x="6407150" y="4343400"/>
          <p14:tracePt t="45738" x="6426200" y="4337050"/>
          <p14:tracePt t="45755" x="6451600" y="4337050"/>
          <p14:tracePt t="45771" x="6477000" y="4324350"/>
          <p14:tracePt t="45788" x="6496050" y="4324350"/>
          <p14:tracePt t="45805" x="6521450" y="4318000"/>
          <p14:tracePt t="45821" x="6553200" y="4311650"/>
          <p14:tracePt t="45838" x="6584950" y="4305300"/>
          <p14:tracePt t="45841" x="6616700" y="4298950"/>
          <p14:tracePt t="45853" x="6629400" y="4298950"/>
          <p14:tracePt t="45855" x="6661150" y="4298950"/>
          <p14:tracePt t="45870" x="6699250" y="4298950"/>
          <p14:tracePt t="45889" x="6718300" y="4298950"/>
          <p14:tracePt t="45905" x="6718300" y="4292600"/>
          <p14:tracePt t="46003" x="6724650" y="4292600"/>
          <p14:tracePt t="46124" x="6731000" y="4292600"/>
          <p14:tracePt t="46132" x="6743700" y="4292600"/>
          <p14:tracePt t="46139" x="6762750" y="4292600"/>
          <p14:tracePt t="46155" x="6870700" y="4292600"/>
          <p14:tracePt t="46172" x="7105650" y="4298950"/>
          <p14:tracePt t="46188" x="7366000" y="4298950"/>
          <p14:tracePt t="46204" x="7575550" y="4279900"/>
          <p14:tracePt t="46222" x="7804150" y="4248150"/>
          <p14:tracePt t="46239" x="8020050" y="4222750"/>
          <p14:tracePt t="46255" x="8178800" y="4216400"/>
          <p14:tracePt t="46262" x="8229600" y="4216400"/>
          <p14:tracePt t="46270" x="8248650" y="4216400"/>
          <p14:tracePt t="46289" x="8261350" y="4216400"/>
          <p14:tracePt t="46309" x="8274050" y="4210050"/>
          <p14:tracePt t="46322" x="8286750" y="4210050"/>
          <p14:tracePt t="46339" x="8324850" y="4203700"/>
          <p14:tracePt t="46354" x="8343900" y="4203700"/>
          <p14:tracePt t="46404" x="8350250" y="4203700"/>
          <p14:tracePt t="46412" x="8350250" y="4197350"/>
          <p14:tracePt t="46420" x="8362950" y="4197350"/>
          <p14:tracePt t="46438" x="8382000" y="4197350"/>
          <p14:tracePt t="46455" x="8394700" y="4197350"/>
          <p14:tracePt t="46472" x="8413750" y="4216400"/>
          <p14:tracePt t="46489" x="8426450" y="4229100"/>
          <p14:tracePt t="46505" x="8439150" y="4241800"/>
          <p14:tracePt t="46510" x="8458200" y="4254500"/>
          <p14:tracePt t="46520" x="8477250" y="4273550"/>
          <p14:tracePt t="46524" x="8489950" y="4292600"/>
          <p14:tracePt t="46538" x="8496300" y="4298950"/>
          <p14:tracePt t="46541" x="8502650" y="4311650"/>
          <p14:tracePt t="46555" x="8515350" y="4324350"/>
          <p14:tracePt t="46559" x="8515350" y="4330700"/>
          <p14:tracePt t="46572" x="8521700" y="4337050"/>
          <p14:tracePt t="46589" x="8528050" y="4343400"/>
          <p14:tracePt t="46605" x="8540750" y="4343400"/>
          <p14:tracePt t="46608" x="8540750" y="4349750"/>
          <p14:tracePt t="46622" x="8547100" y="4349750"/>
          <p14:tracePt t="46785" x="8553450" y="4349750"/>
          <p14:tracePt t="46838" x="8566150" y="4349750"/>
          <p14:tracePt t="46845" x="8572500" y="4349750"/>
          <p14:tracePt t="46854" x="8578850" y="4337050"/>
          <p14:tracePt t="46873" x="8591550" y="4324350"/>
          <p14:tracePt t="46890" x="8597900" y="4298950"/>
          <p14:tracePt t="46906" x="8604250" y="4260850"/>
          <p14:tracePt t="46922" x="8604250" y="4197350"/>
          <p14:tracePt t="46926" x="8610600" y="4165600"/>
          <p14:tracePt t="46939" x="8648700" y="4051300"/>
          <p14:tracePt t="46956" x="8775700" y="3930650"/>
          <p14:tracePt t="46973" x="8966200" y="3848100"/>
          <p14:tracePt t="46989" x="9131300" y="3816350"/>
          <p14:tracePt t="47006" x="9226550" y="3810000"/>
          <p14:tracePt t="47022" x="9271000" y="3803650"/>
          <p14:tracePt t="47039" x="9283700" y="3803650"/>
          <p14:tracePt t="47111" x="9290050" y="3803650"/>
          <p14:tracePt t="47122" x="9290050" y="3797300"/>
          <p14:tracePt t="47139" x="9302750" y="3790950"/>
          <p14:tracePt t="47156" x="9309100" y="3790950"/>
          <p14:tracePt t="47158" x="9315450" y="3790950"/>
          <p14:tracePt t="47174" x="9315450" y="3784600"/>
          <p14:tracePt t="47188" x="9321800" y="3784600"/>
          <p14:tracePt t="47206" x="9353550" y="3778250"/>
          <p14:tracePt t="47223" x="9378950" y="3771900"/>
          <p14:tracePt t="47239" x="9398000" y="3765550"/>
          <p14:tracePt t="47255" x="9404350" y="3765550"/>
          <p14:tracePt t="47273" x="9410700" y="3765550"/>
          <p14:tracePt t="47411" x="9410700" y="3759200"/>
          <p14:tracePt t="47422" x="9404350" y="3759200"/>
          <p14:tracePt t="47439" x="9359900" y="3746500"/>
          <p14:tracePt t="53295" x="9353550" y="3746500"/>
          <p14:tracePt t="53307" x="9328150" y="3746500"/>
          <p14:tracePt t="53328" x="9290050" y="3740150"/>
          <p14:tracePt t="53333" x="9271000" y="3740150"/>
          <p14:tracePt t="53343" x="9258300" y="3733800"/>
          <p14:tracePt t="53361" x="9232900" y="3727450"/>
          <p14:tracePt t="53378" x="9201150" y="3721100"/>
          <p14:tracePt t="53395" x="9163050" y="3714750"/>
          <p14:tracePt t="53412" x="9112250" y="3714750"/>
          <p14:tracePt t="53427" x="9067800" y="3708400"/>
          <p14:tracePt t="53432" x="9048750" y="3708400"/>
          <p14:tracePt t="53443" x="9029700" y="3708400"/>
          <p14:tracePt t="53444" x="9017000" y="3708400"/>
          <p14:tracePt t="53461" x="8991600" y="3702050"/>
          <p14:tracePt t="53479" x="8921750" y="3695700"/>
          <p14:tracePt t="53493" x="8858250" y="3689350"/>
          <p14:tracePt t="53511" x="8788400" y="3676650"/>
          <p14:tracePt t="53527" x="8705850" y="3657600"/>
          <p14:tracePt t="53544" x="8648700" y="3651250"/>
          <p14:tracePt t="53560" x="8623300" y="3638550"/>
          <p14:tracePt t="53577" x="8604250" y="3632200"/>
          <p14:tracePt t="53594" x="8578850" y="3625850"/>
          <p14:tracePt t="53611" x="8553450" y="3619500"/>
          <p14:tracePt t="53628" x="8540750" y="3619500"/>
          <p14:tracePt t="56928" x="8540750" y="3613150"/>
          <p14:tracePt t="56938" x="8534400" y="3606800"/>
          <p14:tracePt t="56946" x="8509000" y="3594100"/>
          <p14:tracePt t="56964" x="8458200" y="3575050"/>
          <p14:tracePt t="56981" x="8362950" y="3562350"/>
          <p14:tracePt t="56998" x="8318500" y="3562350"/>
          <p14:tracePt t="57015" x="8286750" y="3562350"/>
          <p14:tracePt t="57030" x="8274050" y="3562350"/>
          <p14:tracePt t="57048" x="8261350" y="3562350"/>
          <p14:tracePt t="57066" x="8242300" y="3549650"/>
          <p14:tracePt t="57081" x="8178800" y="3517900"/>
          <p14:tracePt t="57097" x="8020050" y="3511550"/>
          <p14:tracePt t="57115" x="7810500" y="3530600"/>
          <p14:tracePt t="57131" x="7600950" y="3575050"/>
          <p14:tracePt t="57148" x="7410450" y="3619500"/>
          <p14:tracePt t="57153" x="7346950" y="3625850"/>
          <p14:tracePt t="57163" x="7321550" y="3625850"/>
          <p14:tracePt t="57181" x="7296150" y="3625850"/>
          <p14:tracePt t="57197" x="7232650" y="3619500"/>
          <p14:tracePt t="57215" x="6972300" y="3600450"/>
          <p14:tracePt t="57230" x="6851650" y="3587750"/>
          <p14:tracePt t="57234" x="6762750" y="3575050"/>
          <p14:tracePt t="57246" x="6483350" y="3556000"/>
          <p14:tracePt t="57264" x="6292850" y="3556000"/>
          <p14:tracePt t="57285" x="6184900" y="3556000"/>
          <p14:tracePt t="57299" x="6115050" y="3549650"/>
          <p14:tracePt t="57314" x="6057900" y="3536950"/>
          <p14:tracePt t="57331" x="5937250" y="3498850"/>
          <p14:tracePt t="57348" x="5727700" y="3422650"/>
          <p14:tracePt t="57364" x="5397500" y="3321050"/>
          <p14:tracePt t="57381" x="5080000" y="3232150"/>
          <p14:tracePt t="57397" x="4743450" y="3124200"/>
          <p14:tracePt t="57415" x="4432300" y="3016250"/>
          <p14:tracePt t="57431" x="4076700" y="2870200"/>
          <p14:tracePt t="57436" x="3867150" y="2781300"/>
          <p14:tracePt t="57446" x="3663950" y="2692400"/>
          <p14:tracePt t="57464" x="3263900" y="2489200"/>
          <p14:tracePt t="57481" x="2889250" y="2298700"/>
          <p14:tracePt t="57484" x="2705100" y="2197100"/>
          <p14:tracePt t="57500" x="2451100" y="2038350"/>
          <p14:tracePt t="57504" x="2349500" y="1974850"/>
          <p14:tracePt t="57514" x="2241550" y="1892300"/>
          <p14:tracePt t="57531" x="2095500" y="1790700"/>
          <p14:tracePt t="57547" x="2000250" y="1727200"/>
          <p14:tracePt t="57565" x="1936750" y="1682750"/>
          <p14:tracePt t="57615" x="1981200" y="1682750"/>
          <p14:tracePt t="57632" x="2032000" y="1695450"/>
          <p14:tracePt t="57649" x="2305050" y="1733550"/>
          <p14:tracePt t="57665" x="2533650" y="1778000"/>
          <p14:tracePt t="57681" x="2698750" y="1841500"/>
          <p14:tracePt t="57697" x="2800350" y="1885950"/>
          <p14:tracePt t="57714" x="2819400" y="1898650"/>
          <p14:tracePt t="57857" x="2825750" y="1898650"/>
          <p14:tracePt t="57864" x="2832100" y="1905000"/>
          <p14:tracePt t="57880" x="2844800" y="1905000"/>
          <p14:tracePt t="57898" x="2895600" y="1905000"/>
          <p14:tracePt t="57914" x="2914650" y="1905000"/>
          <p14:tracePt t="57931" x="2933700" y="1905000"/>
          <p14:tracePt t="57948" x="2946400" y="1905000"/>
          <p14:tracePt t="57966" x="2959100" y="1905000"/>
          <p14:tracePt t="57982" x="2978150" y="1905000"/>
          <p14:tracePt t="57997" x="3009900" y="1905000"/>
          <p14:tracePt t="58014" x="3035300" y="1905000"/>
          <p14:tracePt t="58031" x="3060700" y="1911350"/>
          <p14:tracePt t="58047" x="3079750" y="1911350"/>
          <p14:tracePt t="58063" x="3092450" y="1911350"/>
          <p14:tracePt t="61767" x="3086100" y="1905000"/>
          <p14:tracePt t="61775" x="3073400" y="1905000"/>
          <p14:tracePt t="61785" x="3054350" y="1905000"/>
          <p14:tracePt t="61802" x="3009900" y="1898650"/>
          <p14:tracePt t="61819" x="2971800" y="1898650"/>
          <p14:tracePt t="61834" x="2965450" y="1892300"/>
          <p14:tracePt t="61852" x="2965450" y="1885950"/>
          <p14:tracePt t="61869" x="2940050" y="1860550"/>
          <p14:tracePt t="61886" x="2857500" y="1790700"/>
          <p14:tracePt t="61902" x="2736850" y="1708150"/>
          <p14:tracePt t="61919" x="2628900" y="1644650"/>
          <p14:tracePt t="61935" x="2476500" y="1574800"/>
          <p14:tracePt t="61951" x="2336800" y="1504950"/>
          <p14:tracePt t="61968" x="2260600" y="1466850"/>
          <p14:tracePt t="61985" x="2222500" y="1447800"/>
          <p14:tracePt t="62001" x="2222500" y="1441450"/>
          <p14:tracePt t="62038" x="2216150" y="1441450"/>
          <p14:tracePt t="62051" x="2197100" y="1435100"/>
          <p14:tracePt t="62068" x="2152650" y="1416050"/>
          <p14:tracePt t="62085" x="2108200" y="1384300"/>
          <p14:tracePt t="62101" x="2063750" y="1339850"/>
          <p14:tracePt t="62118" x="2051050" y="1314450"/>
          <p14:tracePt t="62135" x="2063750" y="1295400"/>
          <p14:tracePt t="62152" x="2108200" y="1270000"/>
          <p14:tracePt t="62168" x="2152650" y="1257300"/>
          <p14:tracePt t="62173" x="2165350" y="1250950"/>
          <p14:tracePt t="62185" x="2171700" y="1250950"/>
          <p14:tracePt t="62258" x="2178050" y="1244600"/>
          <p14:tracePt t="62266" x="2184400" y="1244600"/>
          <p14:tracePt t="62285" x="2266950" y="1250950"/>
          <p14:tracePt t="62302" x="2393950" y="1257300"/>
          <p14:tracePt t="62318" x="2540000" y="1263650"/>
          <p14:tracePt t="62321" x="2616200" y="1257300"/>
          <p14:tracePt t="62336" x="2743200" y="1238250"/>
          <p14:tracePt t="62350" x="2813050" y="1231900"/>
          <p14:tracePt t="62368" x="2933700" y="1225550"/>
          <p14:tracePt t="62385" x="3016250" y="1219200"/>
          <p14:tracePt t="62402" x="3041650" y="1219200"/>
          <p14:tracePt t="62419" x="3041650" y="1212850"/>
          <p14:tracePt t="62437" x="3041650" y="1193800"/>
          <p14:tracePt t="62442" x="3041650" y="1174750"/>
          <p14:tracePt t="62451" x="3028950" y="1149350"/>
          <p14:tracePt t="62470" x="2997200" y="1092200"/>
          <p14:tracePt t="62485" x="2971800" y="1041400"/>
          <p14:tracePt t="62502" x="2933700" y="990600"/>
          <p14:tracePt t="62518" x="2889250" y="946150"/>
          <p14:tracePt t="62535" x="2838450" y="914400"/>
          <p14:tracePt t="62552" x="2794000" y="895350"/>
          <p14:tracePt t="62568" x="2768600" y="882650"/>
          <p14:tracePt t="62585" x="2743200" y="876300"/>
          <p14:tracePt t="62602" x="2724150" y="869950"/>
          <p14:tracePt t="62619" x="2711450" y="863600"/>
          <p14:tracePt t="62635" x="2641600" y="844550"/>
          <p14:tracePt t="62652" x="2546350" y="831850"/>
          <p14:tracePt t="62669" x="2413000" y="825500"/>
          <p14:tracePt t="62684" x="2286000" y="819150"/>
          <p14:tracePt t="62701" x="2203450" y="819150"/>
          <p14:tracePt t="62717" x="2152650" y="812800"/>
          <p14:tracePt t="62735" x="2152650" y="806450"/>
          <p14:tracePt t="62769" x="2146300" y="806450"/>
          <p14:tracePt t="62786" x="2120900" y="806450"/>
          <p14:tracePt t="62802" x="2063750" y="819150"/>
          <p14:tracePt t="62807" x="2038350" y="825500"/>
          <p14:tracePt t="62818" x="2000250" y="844550"/>
          <p14:tracePt t="62819" x="1987550" y="850900"/>
          <p14:tracePt t="62836" x="1962150" y="863600"/>
          <p14:tracePt t="62852" x="1955800" y="863600"/>
          <p14:tracePt t="62886" x="1955800" y="869950"/>
          <p14:tracePt t="62918" x="1955800" y="876300"/>
          <p14:tracePt t="62935" x="1955800" y="895350"/>
          <p14:tracePt t="62953" x="1949450" y="920750"/>
          <p14:tracePt t="62969" x="1949450" y="939800"/>
          <p14:tracePt t="62985" x="1949450" y="958850"/>
          <p14:tracePt t="63002" x="1949450" y="965200"/>
          <p14:tracePt t="63018" x="1949450" y="971550"/>
          <p14:tracePt t="63035" x="1962150" y="977900"/>
          <p14:tracePt t="63051" x="2000250" y="990600"/>
          <p14:tracePt t="63069" x="2127250" y="1028700"/>
          <p14:tracePt t="63085" x="2171700" y="1041400"/>
          <p14:tracePt t="63102" x="2266950" y="1085850"/>
          <p14:tracePt t="63119" x="2286000" y="1098550"/>
          <p14:tracePt t="63138" x="2298700" y="1104900"/>
          <p14:tracePt t="63220" x="2305050" y="1111250"/>
          <p14:tracePt t="63238" x="2311400" y="1117600"/>
          <p14:tracePt t="63252" x="2324100" y="1123950"/>
          <p14:tracePt t="63269" x="2330450" y="1130300"/>
          <p14:tracePt t="63286" x="2330450" y="1136650"/>
          <p14:tracePt t="63303" x="2343150" y="1143000"/>
          <p14:tracePt t="63306" x="2362200" y="1149350"/>
          <p14:tracePt t="63319" x="2413000" y="1168400"/>
          <p14:tracePt t="63336" x="2476500" y="1193800"/>
          <p14:tracePt t="63353" x="2540000" y="1219200"/>
          <p14:tracePt t="63369" x="2616200" y="1250950"/>
          <p14:tracePt t="63386" x="2660650" y="1263650"/>
          <p14:tracePt t="63402" x="2679700" y="1276350"/>
          <p14:tracePt t="63419" x="2679700" y="1282700"/>
          <p14:tracePt t="63436" x="2679700" y="1289050"/>
          <p14:tracePt t="63454" x="2679700" y="1295400"/>
          <p14:tracePt t="66730" x="2679700" y="1301750"/>
          <p14:tracePt t="66739" x="2705100" y="1308100"/>
          <p14:tracePt t="66743" x="2743200" y="1320800"/>
          <p14:tracePt t="66754" x="2774950" y="1339850"/>
          <p14:tracePt t="66772" x="2838450" y="1365250"/>
          <p14:tracePt t="66789" x="2876550" y="1384300"/>
          <p14:tracePt t="66806" x="2882900" y="1384300"/>
          <p14:tracePt t="66823" x="2895600" y="1390650"/>
          <p14:tracePt t="66839" x="2908300" y="1390650"/>
          <p14:tracePt t="66855" x="2946400" y="1397000"/>
          <p14:tracePt t="66860" x="2984500" y="1403350"/>
          <p14:tracePt t="66871" x="3048000" y="1416050"/>
          <p14:tracePt t="66889" x="3263900" y="1473200"/>
          <p14:tracePt t="66906" x="3403600" y="1524000"/>
          <p14:tracePt t="66922" x="3460750" y="1568450"/>
          <p14:tracePt t="66941" x="3479800" y="1619250"/>
          <p14:tracePt t="66956" x="3492500" y="1644650"/>
          <p14:tracePt t="67035" x="3505200" y="1657350"/>
          <p14:tracePt t="67043" x="3524250" y="1676400"/>
          <p14:tracePt t="67056" x="3543300" y="1701800"/>
          <p14:tracePt t="67072" x="3581400" y="1733550"/>
          <p14:tracePt t="67089" x="3594100" y="1746250"/>
          <p14:tracePt t="67137" x="3600450" y="1746250"/>
          <p14:tracePt t="67144" x="3606800" y="1746250"/>
          <p14:tracePt t="67154" x="3619500" y="1746250"/>
          <p14:tracePt t="67172" x="3657600" y="1746250"/>
          <p14:tracePt t="67189" x="3689350" y="1746250"/>
          <p14:tracePt t="67206" x="3708400" y="1746250"/>
          <p14:tracePt t="67222" x="3708400" y="1758950"/>
          <p14:tracePt t="67226" x="3702050" y="1771650"/>
          <p14:tracePt t="67238" x="3689350" y="1797050"/>
          <p14:tracePt t="67239" x="3670300" y="1841500"/>
          <p14:tracePt t="67257" x="3625850" y="1968500"/>
          <p14:tracePt t="67277" x="3581400" y="2101850"/>
          <p14:tracePt t="67280" x="3543300" y="2184400"/>
          <p14:tracePt t="67291" x="3511550" y="2247900"/>
          <p14:tracePt t="67306" x="3429000" y="2400300"/>
          <p14:tracePt t="67323" x="3352800" y="2514600"/>
          <p14:tracePt t="67339" x="3276600" y="2641600"/>
          <p14:tracePt t="67356" x="3244850" y="2698750"/>
          <p14:tracePt t="67372" x="3232150" y="2743200"/>
          <p14:tracePt t="67389" x="3232150" y="2749550"/>
          <p14:tracePt t="67540" x="3244850" y="2749550"/>
          <p14:tracePt t="67548" x="3257550" y="2749550"/>
          <p14:tracePt t="67554" x="3302000" y="2749550"/>
          <p14:tracePt t="67573" x="3390900" y="2749550"/>
          <p14:tracePt t="67589" x="3486150" y="2743200"/>
          <p14:tracePt t="67606" x="3536950" y="2736850"/>
          <p14:tracePt t="67623" x="3556000" y="2730500"/>
          <p14:tracePt t="67808" x="3562350" y="2724150"/>
          <p14:tracePt t="67821" x="3568700" y="2724150"/>
          <p14:tracePt t="67839" x="3644900" y="2686050"/>
          <p14:tracePt t="67855" x="3733800" y="2654300"/>
          <p14:tracePt t="67872" x="3822700" y="2616200"/>
          <p14:tracePt t="67889" x="3898900" y="2578100"/>
          <p14:tracePt t="67906" x="3937000" y="2559050"/>
          <p14:tracePt t="67923" x="3968750" y="2540000"/>
          <p14:tracePt t="67938" x="3987800" y="2520950"/>
          <p14:tracePt t="67957" x="4000500" y="2495550"/>
          <p14:tracePt t="67973" x="4006850" y="2457450"/>
          <p14:tracePt t="67989" x="4013200" y="2393950"/>
          <p14:tracePt t="68006" x="4013200" y="2349500"/>
          <p14:tracePt t="68024" x="4013200" y="2311400"/>
          <p14:tracePt t="68040" x="4000500" y="2286000"/>
          <p14:tracePt t="68057" x="3994150" y="2266950"/>
          <p14:tracePt t="68072" x="3994150" y="2260600"/>
          <p14:tracePt t="68076" x="3994150" y="2247900"/>
          <p14:tracePt t="68090" x="3994150" y="2228850"/>
          <p14:tracePt t="68108" x="3987800" y="2203450"/>
          <p14:tracePt t="68123" x="3987800" y="2184400"/>
          <p14:tracePt t="68141" x="3975100" y="2159000"/>
          <p14:tracePt t="68156" x="3968750" y="2139950"/>
          <p14:tracePt t="68173" x="3962400" y="2120900"/>
          <p14:tracePt t="68190" x="3962400" y="2095500"/>
          <p14:tracePt t="68207" x="3962400" y="2082800"/>
          <p14:tracePt t="68223" x="3962400" y="2063750"/>
          <p14:tracePt t="68240" x="3962400" y="2057400"/>
          <p14:tracePt t="68300" x="3962400" y="2051050"/>
          <p14:tracePt t="68320" x="3956050" y="2051050"/>
          <p14:tracePt t="68340" x="3937000" y="2038350"/>
          <p14:tracePt t="68357" x="3879850" y="2006600"/>
          <p14:tracePt t="68376" x="3841750" y="1981200"/>
          <p14:tracePt t="68390" x="3803650" y="1968500"/>
          <p14:tracePt t="68392" x="3778250" y="1968500"/>
          <p14:tracePt t="68407" x="3771900" y="1962150"/>
          <p14:tracePt t="68424" x="3721100" y="1962150"/>
          <p14:tracePt t="68440" x="3663950" y="1968500"/>
          <p14:tracePt t="68457" x="3613150" y="1987550"/>
          <p14:tracePt t="68474" x="3549650" y="2012950"/>
          <p14:tracePt t="68490" x="3517900" y="2038350"/>
          <p14:tracePt t="68507" x="3498850" y="2051050"/>
          <p14:tracePt t="68523" x="3492500" y="2063750"/>
          <p14:tracePt t="68541" x="3486150" y="2070100"/>
          <p14:tracePt t="68557" x="3473450" y="2076450"/>
          <p14:tracePt t="68574" x="3473450" y="2089150"/>
          <p14:tracePt t="68590" x="3467100" y="2101850"/>
          <p14:tracePt t="68607" x="3467100" y="2114550"/>
          <p14:tracePt t="68623" x="3473450" y="2127250"/>
          <p14:tracePt t="68626" x="3479800" y="2139950"/>
          <p14:tracePt t="68639" x="3486150" y="2146300"/>
          <p14:tracePt t="68657" x="3530600" y="2184400"/>
          <p14:tracePt t="68660" x="3543300" y="2190750"/>
          <p14:tracePt t="68672" x="3562350" y="2203450"/>
          <p14:tracePt t="68690" x="3613150" y="2235200"/>
          <p14:tracePt t="68707" x="3644900" y="2247900"/>
          <p14:tracePt t="68724" x="3670300" y="2260600"/>
          <p14:tracePt t="68739" x="3689350" y="2266950"/>
          <p14:tracePt t="68756" x="3721100" y="2279650"/>
          <p14:tracePt t="68774" x="3746500" y="2286000"/>
          <p14:tracePt t="68790" x="3778250" y="2298700"/>
          <p14:tracePt t="68807" x="3797300" y="2305050"/>
          <p14:tracePt t="68824" x="3803650" y="2311400"/>
          <p14:tracePt t="69000" x="3810000" y="2311400"/>
          <p14:tracePt t="69024" x="3816350" y="2311400"/>
          <p14:tracePt t="69041" x="3854450" y="2317750"/>
          <p14:tracePt t="69057" x="3905250" y="2324100"/>
          <p14:tracePt t="69075" x="3987800" y="2324100"/>
          <p14:tracePt t="69078" x="4019550" y="2324100"/>
          <p14:tracePt t="69092" x="4133850" y="2336800"/>
          <p14:tracePt t="69107" x="4457700" y="2349500"/>
          <p14:tracePt t="69124" x="4565650" y="2349500"/>
          <p14:tracePt t="69127" x="4692650" y="2349500"/>
          <p14:tracePt t="69141" x="4819650" y="2349500"/>
          <p14:tracePt t="69158" x="5149850" y="2349500"/>
          <p14:tracePt t="69174" x="5384800" y="2343150"/>
          <p14:tracePt t="69192" x="5549900" y="2343150"/>
          <p14:tracePt t="69207" x="5753100" y="2343150"/>
          <p14:tracePt t="69225" x="5899150" y="2343150"/>
          <p14:tracePt t="69241" x="6007100" y="2343150"/>
          <p14:tracePt t="69260" x="6076950" y="2336800"/>
          <p14:tracePt t="69275" x="6096000" y="2336800"/>
          <p14:tracePt t="69292" x="6102350" y="2330450"/>
          <p14:tracePt t="69295" x="6115050" y="2330450"/>
          <p14:tracePt t="69306" x="6121400" y="2330450"/>
          <p14:tracePt t="69323" x="6165850" y="2330450"/>
          <p14:tracePt t="69325" x="6191250" y="2330450"/>
          <p14:tracePt t="69340" x="6216650" y="2330450"/>
          <p14:tracePt t="69343" x="6261100" y="2330450"/>
          <p14:tracePt t="69357" x="6311900" y="2330450"/>
          <p14:tracePt t="69376" x="6356350" y="2330450"/>
          <p14:tracePt t="69391" x="6394450" y="2330450"/>
          <p14:tracePt t="69406" x="6413500" y="2330450"/>
          <p14:tracePt t="69599" x="6413500" y="2336800"/>
          <p14:tracePt t="69608" x="6413500" y="2343150"/>
          <p14:tracePt t="69624" x="6413500" y="2349500"/>
          <p14:tracePt t="69641" x="6413500" y="2362200"/>
          <p14:tracePt t="69658" x="6413500" y="2374900"/>
          <p14:tracePt t="69674" x="6419850" y="2374900"/>
          <p14:tracePt t="69692" x="6419850" y="2381250"/>
          <p14:tracePt t="69816" x="6419850" y="2387600"/>
          <p14:tracePt t="69824" x="6419850" y="2393950"/>
          <p14:tracePt t="69841" x="6419850" y="2400300"/>
          <p14:tracePt t="70487" x="6413500" y="2406650"/>
          <p14:tracePt t="70494" x="6407150" y="2406650"/>
          <p14:tracePt t="70509" x="6388100" y="2413000"/>
          <p14:tracePt t="70525" x="6375400" y="2419350"/>
          <p14:tracePt t="70576" x="6369050" y="2419350"/>
          <p14:tracePt t="70592" x="6350000" y="2419350"/>
          <p14:tracePt t="70609" x="6299200" y="2419350"/>
          <p14:tracePt t="70613" x="6273800" y="2419350"/>
          <p14:tracePt t="70626" x="6248400" y="2419350"/>
          <p14:tracePt t="70629" x="6235700" y="2419350"/>
          <p14:tracePt t="70641" x="6229350" y="2419350"/>
          <p14:tracePt t="70659" x="6210300" y="2419350"/>
          <p14:tracePt t="70676" x="6197600" y="2419350"/>
          <p14:tracePt t="70692" x="6191250" y="2425700"/>
          <p14:tracePt t="70708" x="6172200" y="2432050"/>
          <p14:tracePt t="70724" x="6153150" y="2451100"/>
          <p14:tracePt t="70742" x="6121400" y="2482850"/>
          <p14:tracePt t="70760" x="6096000" y="2508250"/>
          <p14:tracePt t="70775" x="6083300" y="2520950"/>
          <p14:tracePt t="70871" x="6083300" y="2527300"/>
          <p14:tracePt t="70881" x="6083300" y="2533650"/>
          <p14:tracePt t="70892" x="6083300" y="2540000"/>
          <p14:tracePt t="70909" x="6108700" y="2565400"/>
          <p14:tracePt t="70994" x="6102350" y="2559050"/>
          <p14:tracePt t="71004" x="6089650" y="2552700"/>
          <p14:tracePt t="71009" x="6076950" y="2540000"/>
          <p14:tracePt t="71026" x="6038850" y="2520950"/>
          <p14:tracePt t="71042" x="6026150" y="2514600"/>
          <p14:tracePt t="77325" x="6019800" y="2514600"/>
          <p14:tracePt t="77333" x="6013450" y="2514600"/>
          <p14:tracePt t="77346" x="5949950" y="2514600"/>
          <p14:tracePt t="77365" x="5867400" y="2520950"/>
          <p14:tracePt t="77382" x="5734050" y="2565400"/>
          <p14:tracePt t="77398" x="5588000" y="2622550"/>
          <p14:tracePt t="77415" x="5448300" y="2673350"/>
          <p14:tracePt t="77431" x="5302250" y="2705100"/>
          <p14:tracePt t="77447" x="5168900" y="2724150"/>
          <p14:tracePt t="77452" x="5086350" y="2736850"/>
          <p14:tracePt t="77464" x="4991100" y="2743200"/>
          <p14:tracePt t="77481" x="4654550" y="2768600"/>
          <p14:tracePt t="77498" x="4356100" y="2787650"/>
          <p14:tracePt t="77515" x="4095750" y="2806700"/>
          <p14:tracePt t="77530" x="3854450" y="2813050"/>
          <p14:tracePt t="77548" x="3708400" y="2819400"/>
          <p14:tracePt t="77565" x="3600450" y="2832100"/>
          <p14:tracePt t="77581" x="3556000" y="2838450"/>
          <p14:tracePt t="77615" x="3543300" y="2838450"/>
          <p14:tracePt t="77631" x="3517900" y="2844800"/>
          <p14:tracePt t="77648" x="3460750" y="2844800"/>
          <p14:tracePt t="77665" x="3352800" y="2857500"/>
          <p14:tracePt t="77682" x="3244850" y="2870200"/>
          <p14:tracePt t="77697" x="3124200" y="2895600"/>
          <p14:tracePt t="77701" x="3086100" y="2908300"/>
          <p14:tracePt t="77714" x="3041650" y="2921000"/>
          <p14:tracePt t="77731" x="2927350" y="2965450"/>
          <p14:tracePt t="77748" x="2851150" y="2990850"/>
          <p14:tracePt t="77764" x="2774950" y="3016250"/>
          <p14:tracePt t="77781" x="2686050" y="3035300"/>
          <p14:tracePt t="77798" x="2597150" y="3048000"/>
          <p14:tracePt t="77814" x="2489200" y="3060700"/>
          <p14:tracePt t="77831" x="2330450" y="3098800"/>
          <p14:tracePt t="77849" x="2190750" y="3143250"/>
          <p14:tracePt t="77864" x="2057400" y="3187700"/>
          <p14:tracePt t="77882" x="1930400" y="3225800"/>
          <p14:tracePt t="77898" x="1809750" y="3251200"/>
          <p14:tracePt t="77914" x="1708150" y="3263900"/>
          <p14:tracePt t="77918" x="1670050" y="3263900"/>
          <p14:tracePt t="77931" x="1638300" y="3263900"/>
          <p14:tracePt t="77948" x="1562100" y="3270250"/>
          <p14:tracePt t="77965" x="1479550" y="3282950"/>
          <p14:tracePt t="77967" x="1435100" y="3289300"/>
          <p14:tracePt t="77981" x="1314450" y="3302000"/>
          <p14:tracePt t="77998" x="1219200" y="3302000"/>
          <p14:tracePt t="78015" x="1143000" y="3302000"/>
          <p14:tracePt t="78031" x="1092200" y="3289300"/>
          <p14:tracePt t="78048" x="1079500" y="3282950"/>
          <p14:tracePt t="78523" x="1085850" y="3276600"/>
          <p14:tracePt t="78533" x="1104900" y="3276600"/>
          <p14:tracePt t="78539" x="1117600" y="3270250"/>
          <p14:tracePt t="78547" x="1136650" y="3263900"/>
          <p14:tracePt t="78565" x="1174750" y="3263900"/>
          <p14:tracePt t="78583" x="1193800" y="3263900"/>
          <p14:tracePt t="78600" x="1200150" y="3263900"/>
          <p14:tracePt t="78616" x="1219200" y="3263900"/>
          <p14:tracePt t="78682" x="1225550" y="3263900"/>
          <p14:tracePt t="78699" x="1244600" y="3244850"/>
          <p14:tracePt t="78715" x="1257300" y="3232150"/>
          <p14:tracePt t="79027" x="1263650" y="3232150"/>
          <p14:tracePt t="79035" x="1295400" y="3225800"/>
          <p14:tracePt t="79050" x="1397000" y="3213100"/>
          <p14:tracePt t="79067" x="1568450" y="3213100"/>
          <p14:tracePt t="79083" x="1778000" y="3225800"/>
          <p14:tracePt t="79099" x="1981200" y="3251200"/>
          <p14:tracePt t="79116" x="2120900" y="3270250"/>
          <p14:tracePt t="79133" x="2184400" y="3276600"/>
          <p14:tracePt t="79195" x="2190750" y="3276600"/>
          <p14:tracePt t="79203" x="2203450" y="3276600"/>
          <p14:tracePt t="79218" x="2228850" y="3270250"/>
          <p14:tracePt t="79232" x="2266950" y="3257550"/>
          <p14:tracePt t="79249" x="2362200" y="3238500"/>
          <p14:tracePt t="79266" x="2400300" y="3232150"/>
          <p14:tracePt t="79283" x="2406650" y="3232150"/>
          <p14:tracePt t="79299" x="2432050" y="3225800"/>
          <p14:tracePt t="79316" x="2444750" y="3225800"/>
          <p14:tracePt t="79332" x="2457450" y="3225800"/>
          <p14:tracePt t="79349" x="2476500" y="3219450"/>
          <p14:tracePt t="79365" x="2489200" y="3219450"/>
          <p14:tracePt t="79382" x="2501900" y="3213100"/>
          <p14:tracePt t="79399" x="2514600" y="3206750"/>
          <p14:tracePt t="79416" x="2533650" y="3194050"/>
          <p14:tracePt t="79432" x="2540000" y="3194050"/>
          <p14:tracePt t="79664" x="2540000" y="3187700"/>
          <p14:tracePt t="79684" x="2540000" y="3181350"/>
          <p14:tracePt t="79699" x="2540000" y="3168650"/>
          <p14:tracePt t="79717" x="2540000" y="3149600"/>
          <p14:tracePt t="79733" x="2540000" y="3136900"/>
          <p14:tracePt t="79751" x="2540000" y="3124200"/>
          <p14:tracePt t="79767" x="2540000" y="3105150"/>
          <p14:tracePt t="79783" x="2540000" y="3086100"/>
          <p14:tracePt t="79799" x="2540000" y="3067050"/>
          <p14:tracePt t="79816" x="2540000" y="3054350"/>
          <p14:tracePt t="79821" x="2540000" y="3048000"/>
          <p14:tracePt t="79842" x="2540000" y="3041650"/>
          <p14:tracePt t="79865" x="2540000" y="3035300"/>
          <p14:tracePt t="80051" x="2546350" y="3035300"/>
          <p14:tracePt t="80059" x="2559050" y="3035300"/>
          <p14:tracePt t="80065" x="2571750" y="3035300"/>
          <p14:tracePt t="80084" x="2584450" y="3048000"/>
          <p14:tracePt t="80100" x="2597150" y="3060700"/>
          <p14:tracePt t="80116" x="2603500" y="3067050"/>
          <p14:tracePt t="80134" x="2609850" y="3073400"/>
          <p14:tracePt t="80151" x="2616200" y="3073400"/>
          <p14:tracePt t="80166" x="2622550" y="3079750"/>
          <p14:tracePt t="80183" x="2628900" y="3079750"/>
          <p14:tracePt t="80187" x="2635250" y="3079750"/>
          <p14:tracePt t="80199" x="2635250" y="3086100"/>
          <p14:tracePt t="80361" x="2641600" y="3086100"/>
          <p14:tracePt t="80389" x="2660650" y="3111500"/>
          <p14:tracePt t="80397" x="2673350" y="3117850"/>
          <p14:tracePt t="80405" x="2692400" y="3130550"/>
          <p14:tracePt t="80416" x="2711450" y="3136900"/>
          <p14:tracePt t="80434" x="2736850" y="3143250"/>
          <p14:tracePt t="80450" x="2762250" y="3143250"/>
          <p14:tracePt t="80467" x="2768600" y="3143250"/>
          <p14:tracePt t="80517" x="2774950" y="3143250"/>
          <p14:tracePt t="80534" x="2781300" y="3143250"/>
          <p14:tracePt t="80542" x="2806700" y="3143250"/>
          <p14:tracePt t="80549" x="2819400" y="3143250"/>
          <p14:tracePt t="80571" x="2844800" y="3143250"/>
          <p14:tracePt t="80584" x="2863850" y="3143250"/>
          <p14:tracePt t="80589" x="2876550" y="3143250"/>
          <p14:tracePt t="80599" x="2895600" y="3143250"/>
          <p14:tracePt t="80618" x="2940050" y="3149600"/>
          <p14:tracePt t="80634" x="3003550" y="3162300"/>
          <p14:tracePt t="80650" x="3060700" y="3168650"/>
          <p14:tracePt t="80654" x="3073400" y="3168650"/>
          <p14:tracePt t="80668" x="3124200" y="3168650"/>
          <p14:tracePt t="80684" x="3143250" y="3168650"/>
          <p14:tracePt t="80688" x="3155950" y="3168650"/>
          <p14:tracePt t="80699" x="3175000" y="3168650"/>
          <p14:tracePt t="80703" x="3200400" y="3162300"/>
          <p14:tracePt t="80717" x="3232150" y="3155950"/>
          <p14:tracePt t="80734" x="3263900" y="3149600"/>
          <p14:tracePt t="80750" x="3295650" y="3143250"/>
          <p14:tracePt t="80767" x="3340100" y="3136900"/>
          <p14:tracePt t="80783" x="3397250" y="3124200"/>
          <p14:tracePt t="80799" x="3454400" y="3117850"/>
          <p14:tracePt t="80818" x="3498850" y="3105150"/>
          <p14:tracePt t="80833" x="3524250" y="3098800"/>
          <p14:tracePt t="80850" x="3549650" y="3098800"/>
          <p14:tracePt t="80867" x="3575050" y="3092450"/>
          <p14:tracePt t="80884" x="3587750" y="3092450"/>
          <p14:tracePt t="80900" x="3594100" y="3092450"/>
          <p14:tracePt t="81133" x="3613150" y="3092450"/>
          <p14:tracePt t="81143" x="3625850" y="3092450"/>
          <p14:tracePt t="81149" x="3651250" y="3098800"/>
          <p14:tracePt t="81168" x="3708400" y="3111500"/>
          <p14:tracePt t="81184" x="3740150" y="3117850"/>
          <p14:tracePt t="81247" x="3746500" y="3117850"/>
          <p14:tracePt t="81256" x="3752850" y="3117850"/>
          <p14:tracePt t="81266" x="3759200" y="3117850"/>
          <p14:tracePt t="81285" x="3790950" y="3117850"/>
          <p14:tracePt t="81301" x="3816350" y="3117850"/>
          <p14:tracePt t="81317" x="3848100" y="3117850"/>
          <p14:tracePt t="81334" x="3860800" y="3117850"/>
          <p14:tracePt t="81354" x="3886200" y="3117850"/>
          <p14:tracePt t="81368" x="3911600" y="3117850"/>
          <p14:tracePt t="81384" x="3937000" y="3117850"/>
          <p14:tracePt t="81401" x="3968750" y="3111500"/>
          <p14:tracePt t="81418" x="4006850" y="3105150"/>
          <p14:tracePt t="81434" x="4032250" y="3098800"/>
          <p14:tracePt t="81451" x="4051300" y="3092450"/>
          <p14:tracePt t="81467" x="4070350" y="3092450"/>
          <p14:tracePt t="81484" x="4083050" y="3086100"/>
          <p14:tracePt t="81487" x="4095750" y="3086100"/>
          <p14:tracePt t="81500" x="4102100" y="3086100"/>
          <p14:tracePt t="81518" x="4140200" y="3086100"/>
          <p14:tracePt t="81534" x="4152900" y="3086100"/>
          <p14:tracePt t="81553" x="4203700" y="3079750"/>
          <p14:tracePt t="81570" x="4216400" y="3079750"/>
          <p14:tracePt t="81584" x="4235450" y="3079750"/>
          <p14:tracePt t="81601" x="4248150" y="3079750"/>
          <p14:tracePt t="81618" x="4254500" y="3079750"/>
          <p14:tracePt t="81651" x="4260850" y="3079750"/>
          <p14:tracePt t="81668" x="4267200" y="3086100"/>
          <p14:tracePt t="81959" x="4267200" y="3092450"/>
          <p14:tracePt t="81969" x="4273550" y="3092450"/>
          <p14:tracePt t="82198" x="4273550" y="3098800"/>
          <p14:tracePt t="82208" x="4273550" y="3105150"/>
          <p14:tracePt t="82218" x="4273550" y="3111500"/>
          <p14:tracePt t="82235" x="4260850" y="3130550"/>
          <p14:tracePt t="82253" x="4229100" y="3149600"/>
          <p14:tracePt t="82270" x="4203700" y="3162300"/>
          <p14:tracePt t="82285" x="4184650" y="3168650"/>
          <p14:tracePt t="82337" x="4171950" y="3175000"/>
          <p14:tracePt t="82353" x="4133850" y="3175000"/>
          <p14:tracePt t="82368" x="4083050" y="3175000"/>
          <p14:tracePt t="82385" x="4032250" y="3168650"/>
          <p14:tracePt t="82403" x="3987800" y="3162300"/>
          <p14:tracePt t="82408" x="3975100" y="3162300"/>
          <p14:tracePt t="82417" x="3968750" y="3162300"/>
          <p14:tracePt t="82434" x="3956050" y="3155950"/>
          <p14:tracePt t="82515" x="3949700" y="3155950"/>
          <p14:tracePt t="82680" x="3956050" y="3149600"/>
          <p14:tracePt t="82686" x="3968750" y="3143250"/>
          <p14:tracePt t="82702" x="3994150" y="3124200"/>
          <p14:tracePt t="82719" x="4019550" y="3111500"/>
          <p14:tracePt t="82736" x="4044950" y="3092450"/>
          <p14:tracePt t="82740" x="4057650" y="3092450"/>
          <p14:tracePt t="82751" x="4064000" y="3086100"/>
          <p14:tracePt t="82770" x="4089400" y="3079750"/>
          <p14:tracePt t="82786" x="4102100" y="3073400"/>
          <p14:tracePt t="82802" x="4108450" y="3073400"/>
          <p14:tracePt t="83676" x="4102100" y="3073400"/>
          <p14:tracePt t="83684" x="4095750" y="3073400"/>
          <p14:tracePt t="83704" x="4083050" y="3079750"/>
          <p14:tracePt t="83720" x="4070350" y="3086100"/>
          <p14:tracePt t="83737" x="4057650" y="3086100"/>
          <p14:tracePt t="83740" x="4057650" y="3092450"/>
          <p14:tracePt t="85577" x="4057650" y="3105150"/>
          <p14:tracePt t="85586" x="4057650" y="3111500"/>
          <p14:tracePt t="85593" x="4057650" y="3136900"/>
          <p14:tracePt t="85605" x="4051300" y="3162300"/>
          <p14:tracePt t="85621" x="4038600" y="3200400"/>
          <p14:tracePt t="85638" x="4019550" y="3232150"/>
          <p14:tracePt t="85642" x="4006850" y="3244850"/>
          <p14:tracePt t="85655" x="3987800" y="3263900"/>
          <p14:tracePt t="85659" x="3975100" y="3282950"/>
          <p14:tracePt t="85672" x="3917950" y="3327400"/>
          <p14:tracePt t="85688" x="3848100" y="3371850"/>
          <p14:tracePt t="85704" x="3822700" y="3384550"/>
          <p14:tracePt t="85708" x="3810000" y="3397250"/>
          <p14:tracePt t="85721" x="3797300" y="3403600"/>
          <p14:tracePt t="85771" x="3790950" y="3409950"/>
          <p14:tracePt t="85788" x="3771900" y="3441700"/>
          <p14:tracePt t="85805" x="3740150" y="3473450"/>
          <p14:tracePt t="85821" x="3708400" y="3498850"/>
          <p14:tracePt t="85838" x="3683000" y="3517900"/>
          <p14:tracePt t="85854" x="3676650" y="3530600"/>
          <p14:tracePt t="85861" x="3670300" y="3530600"/>
          <p14:tracePt t="85870" x="3663950" y="3530600"/>
          <p14:tracePt t="85888" x="3651250" y="3543300"/>
          <p14:tracePt t="85905" x="3625850" y="3556000"/>
          <p14:tracePt t="85921" x="3543300" y="3594100"/>
          <p14:tracePt t="85939" x="3479800" y="3619500"/>
          <p14:tracePt t="85955" x="3429000" y="3632200"/>
          <p14:tracePt t="85971" x="3409950" y="3632200"/>
          <p14:tracePt t="85988" x="3409950" y="3638550"/>
          <p14:tracePt t="86616" x="3409950" y="3644900"/>
          <p14:tracePt t="86623" x="3409950" y="3651250"/>
          <p14:tracePt t="86639" x="3409950" y="3657600"/>
          <p14:tracePt t="86655" x="3397250" y="3676650"/>
          <p14:tracePt t="86672" x="3384550" y="3695700"/>
          <p14:tracePt t="86689" x="3384550" y="3721100"/>
          <p14:tracePt t="86693" x="3384550" y="3746500"/>
          <p14:tracePt t="86705" x="3390900" y="3759200"/>
          <p14:tracePt t="86722" x="3441700" y="3797300"/>
          <p14:tracePt t="86739" x="3517900" y="3835400"/>
          <p14:tracePt t="86741" x="3556000" y="3848100"/>
          <p14:tracePt t="86754" x="3575050" y="3860800"/>
          <p14:tracePt t="86928" x="3562350" y="3860800"/>
          <p14:tracePt t="86936" x="3505200" y="3841750"/>
          <p14:tracePt t="86943" x="3448050" y="3803650"/>
          <p14:tracePt t="86956" x="3371850" y="3746500"/>
          <p14:tracePt t="86973" x="3276600" y="3644900"/>
          <p14:tracePt t="86989" x="3295650" y="3511550"/>
          <p14:tracePt t="87005" x="3371850" y="3441700"/>
          <p14:tracePt t="87022" x="3409950" y="3409950"/>
          <p14:tracePt t="87023" x="3454400" y="3378200"/>
          <p14:tracePt t="87038" x="3536950" y="3321050"/>
          <p14:tracePt t="87056" x="3632200" y="3244850"/>
          <p14:tracePt t="87072" x="3727450" y="3187700"/>
          <p14:tracePt t="87089" x="3790950" y="3149600"/>
          <p14:tracePt t="87105" x="3848100" y="3130550"/>
          <p14:tracePt t="87122" x="3898900" y="3117850"/>
          <p14:tracePt t="87139" x="3924300" y="3117850"/>
          <p14:tracePt t="87156" x="3962400" y="3117850"/>
          <p14:tracePt t="87172" x="3994150" y="3130550"/>
          <p14:tracePt t="87176" x="4013200" y="3136900"/>
          <p14:tracePt t="87188" x="4025900" y="3143250"/>
          <p14:tracePt t="87206" x="4044950" y="3162300"/>
          <p14:tracePt t="87210" x="4057650" y="3168650"/>
          <p14:tracePt t="87222" x="4070350" y="3175000"/>
          <p14:tracePt t="87225" x="4076700" y="3181350"/>
          <p14:tracePt t="87239" x="4108450" y="3187700"/>
          <p14:tracePt t="87256" x="4114800" y="3194050"/>
          <p14:tracePt t="87306" x="4108450" y="3168650"/>
          <p14:tracePt t="87323" x="4083050" y="3136900"/>
          <p14:tracePt t="87339" x="4057650" y="3105150"/>
          <p14:tracePt t="87357" x="4051300" y="3092450"/>
          <p14:tracePt t="87372" x="4044950" y="3092450"/>
          <p14:tracePt t="87390" x="4032250" y="3092450"/>
          <p14:tracePt t="87406" x="3968750" y="3092450"/>
          <p14:tracePt t="87422" x="3898900" y="3117850"/>
          <p14:tracePt t="87438" x="3841750" y="3143250"/>
          <p14:tracePt t="87456" x="3803650" y="3168650"/>
          <p14:tracePt t="87473" x="3784600" y="3194050"/>
          <p14:tracePt t="87489" x="3778250" y="3225800"/>
          <p14:tracePt t="87506" x="3790950" y="3302000"/>
          <p14:tracePt t="87510" x="3797300" y="3346450"/>
          <p14:tracePt t="87521" x="3810000" y="3384550"/>
          <p14:tracePt t="87539" x="3829050" y="3454400"/>
          <p14:tracePt t="87556" x="3854450" y="3505200"/>
          <p14:tracePt t="87573" x="3905250" y="3568700"/>
          <p14:tracePt t="87589" x="3943350" y="3600450"/>
          <p14:tracePt t="87606" x="3968750" y="3619500"/>
          <p14:tracePt t="87639" x="3975100" y="3619500"/>
          <p14:tracePt t="87673" x="3981450" y="3619500"/>
          <p14:tracePt t="87707" x="3987800" y="3613150"/>
          <p14:tracePt t="87723" x="4000500" y="3613150"/>
          <p14:tracePt t="87740" x="4006850" y="3606800"/>
          <p14:tracePt t="88229" x="4013200" y="3606800"/>
          <p14:tracePt t="88237" x="4019550" y="3606800"/>
          <p14:tracePt t="88245" x="4032250" y="3600450"/>
          <p14:tracePt t="88257" x="4038600" y="3600450"/>
          <p14:tracePt t="88310" x="4044950" y="3600450"/>
          <p14:tracePt t="88324" x="4051300" y="3600450"/>
          <p14:tracePt t="88333" x="4057650" y="3594100"/>
          <p14:tracePt t="88339" x="4083050" y="3594100"/>
          <p14:tracePt t="88357" x="4191000" y="3606800"/>
          <p14:tracePt t="88373" x="4337050" y="3625850"/>
          <p14:tracePt t="88390" x="4476750" y="3638550"/>
          <p14:tracePt t="88407" x="4641850" y="3657600"/>
          <p14:tracePt t="88422" x="4756150" y="3676650"/>
          <p14:tracePt t="88440" x="4832350" y="3689350"/>
          <p14:tracePt t="88444" x="4845050" y="3689350"/>
          <p14:tracePt t="88457" x="4851400" y="3689350"/>
          <p14:tracePt t="88473" x="4857750" y="3689350"/>
          <p14:tracePt t="88492" x="4876800" y="3695700"/>
          <p14:tracePt t="88506" x="4902200" y="3695700"/>
          <p14:tracePt t="88510" x="4927600" y="3695700"/>
          <p14:tracePt t="88523" x="4997450" y="3702050"/>
          <p14:tracePt t="88542" x="5092700" y="3702050"/>
          <p14:tracePt t="88559" x="5156200" y="3702050"/>
          <p14:tracePt t="88563" x="5187950" y="3702050"/>
          <p14:tracePt t="88572" x="5207000" y="3695700"/>
          <p14:tracePt t="88590" x="5245100" y="3689350"/>
          <p14:tracePt t="88607" x="5270500" y="3683000"/>
          <p14:tracePt t="88623" x="5283200" y="3683000"/>
          <p14:tracePt t="88663" x="5289550" y="3683000"/>
          <p14:tracePt t="88674" x="5295900" y="3676650"/>
          <p14:tracePt t="88689" x="5346700" y="3670300"/>
          <p14:tracePt t="88707" x="5391150" y="3657600"/>
          <p14:tracePt t="88723" x="5416550" y="3644900"/>
          <p14:tracePt t="88741" x="5435600" y="3632200"/>
          <p14:tracePt t="88744" x="5441950" y="3625850"/>
          <p14:tracePt t="88757" x="5448300" y="3619500"/>
          <p14:tracePt t="88759" x="5454650" y="3619500"/>
          <p14:tracePt t="88774" x="5467350" y="3606800"/>
          <p14:tracePt t="88791" x="5473700" y="3600450"/>
          <p14:tracePt t="88807" x="5480050" y="3594100"/>
          <p14:tracePt t="88825" x="5486400" y="3587750"/>
          <p14:tracePt t="88841" x="5492750" y="3575050"/>
          <p14:tracePt t="88858" x="5505450" y="3562350"/>
          <p14:tracePt t="88874" x="5518150" y="3543300"/>
          <p14:tracePt t="88891" x="5518150" y="3536950"/>
          <p14:tracePt t="88907" x="5524500" y="3530600"/>
          <p14:tracePt t="88924" x="5524500" y="3517900"/>
          <p14:tracePt t="88941" x="5530850" y="3505200"/>
          <p14:tracePt t="88957" x="5537200" y="3492500"/>
          <p14:tracePt t="88960" x="5537200" y="3479800"/>
          <p14:tracePt t="88972" x="5543550" y="3467100"/>
          <p14:tracePt t="88991" x="5543550" y="3448050"/>
          <p14:tracePt t="89010" x="5543550" y="3422650"/>
          <p14:tracePt t="89023" x="5543550" y="3403600"/>
          <p14:tracePt t="89041" x="5543550" y="3384550"/>
          <p14:tracePt t="89057" x="5537200" y="3378200"/>
          <p14:tracePt t="89074" x="5524500" y="3365500"/>
          <p14:tracePt t="89091" x="5505450" y="3340100"/>
          <p14:tracePt t="89107" x="5480050" y="3314700"/>
          <p14:tracePt t="89124" x="5461000" y="3295650"/>
          <p14:tracePt t="89140" x="5441950" y="3276600"/>
          <p14:tracePt t="89157" x="5422900" y="3263900"/>
          <p14:tracePt t="89174" x="5410200" y="3251200"/>
          <p14:tracePt t="89191" x="5397500" y="3244850"/>
          <p14:tracePt t="89207" x="5384800" y="3238500"/>
          <p14:tracePt t="89252" x="5372100" y="3238500"/>
          <p14:tracePt t="89261" x="5365750" y="3238500"/>
          <p14:tracePt t="89273" x="5340350" y="3238500"/>
          <p14:tracePt t="89291" x="5308600" y="3238500"/>
          <p14:tracePt t="89307" x="5295900" y="3238500"/>
          <p14:tracePt t="89324" x="5270500" y="3257550"/>
          <p14:tracePt t="89341" x="5238750" y="3276600"/>
          <p14:tracePt t="89358" x="5207000" y="3302000"/>
          <p14:tracePt t="89376" x="5175250" y="3321050"/>
          <p14:tracePt t="89391" x="5149850" y="3333750"/>
          <p14:tracePt t="89408" x="5137150" y="3340100"/>
          <p14:tracePt t="89426" x="5130800" y="3346450"/>
          <p14:tracePt t="89457" x="5130800" y="3352800"/>
          <p14:tracePt t="89475" x="5137150" y="3352800"/>
          <p14:tracePt t="89491" x="5168900" y="3371850"/>
          <p14:tracePt t="89508" x="5213350" y="3397250"/>
          <p14:tracePt t="89524" x="5219700" y="3403600"/>
          <p14:tracePt t="89543" x="5226050" y="3409950"/>
          <p14:tracePt t="89557" x="5232400" y="3409950"/>
          <p14:tracePt t="89672" x="5232400" y="3416300"/>
          <p14:tracePt t="89679" x="5232400" y="3422650"/>
          <p14:tracePt t="89854" x="5232400" y="3429000"/>
          <p14:tracePt t="89863" x="5238750" y="3429000"/>
          <p14:tracePt t="89874" x="5251450" y="3435350"/>
          <p14:tracePt t="89891" x="5302250" y="3441700"/>
          <p14:tracePt t="89908" x="5372100" y="3454400"/>
          <p14:tracePt t="89925" x="5480050" y="3473450"/>
          <p14:tracePt t="89928" x="5568950" y="3479800"/>
          <p14:tracePt t="89941" x="5778500" y="3505200"/>
          <p14:tracePt t="89959" x="5956300" y="3524250"/>
          <p14:tracePt t="89975" x="6083300" y="3530600"/>
          <p14:tracePt t="89991" x="6115050" y="3530600"/>
          <p14:tracePt t="90008" x="6121400" y="3530600"/>
          <p14:tracePt t="90058" x="6127750" y="3530600"/>
          <p14:tracePt t="90075" x="6140450" y="3530600"/>
          <p14:tracePt t="90093" x="6191250" y="3530600"/>
          <p14:tracePt t="90108" x="6242050" y="3530600"/>
          <p14:tracePt t="90124" x="6280150" y="3524250"/>
          <p14:tracePt t="90143" x="6324600" y="3511550"/>
          <p14:tracePt t="90157" x="6362700" y="3498850"/>
          <p14:tracePt t="90175" x="6394450" y="3492500"/>
          <p14:tracePt t="90192" x="6432550" y="3492500"/>
          <p14:tracePt t="90208" x="6451600" y="3492500"/>
          <p14:tracePt t="90225" x="6477000" y="3492500"/>
          <p14:tracePt t="90241" x="6502400" y="3486150"/>
          <p14:tracePt t="90260" x="6559550" y="3473450"/>
          <p14:tracePt t="90275" x="6572250" y="3473450"/>
          <p14:tracePt t="90278" x="6597650" y="3460750"/>
          <p14:tracePt t="90292" x="6629400" y="3454400"/>
          <p14:tracePt t="90310" x="6642100" y="3448050"/>
          <p14:tracePt t="90325" x="6654800" y="3448050"/>
          <p14:tracePt t="90423" x="6654800" y="3441700"/>
          <p14:tracePt t="90433" x="6654800" y="3435350"/>
          <p14:tracePt t="90440" x="6654800" y="3422650"/>
          <p14:tracePt t="90459" x="6654800" y="3403600"/>
          <p14:tracePt t="90475" x="6654800" y="3390900"/>
          <p14:tracePt t="90479" x="6654800" y="3378200"/>
          <p14:tracePt t="90492" x="6648450" y="3371850"/>
          <p14:tracePt t="90497" x="6642100" y="3359150"/>
          <p14:tracePt t="90509" x="6635750" y="3352800"/>
          <p14:tracePt t="90569" x="6629400" y="3352800"/>
          <p14:tracePt t="90578" x="6623050" y="3352800"/>
          <p14:tracePt t="90592" x="6616700" y="3352800"/>
          <p14:tracePt t="90609" x="6604000" y="3346450"/>
          <p14:tracePt t="90625" x="6597650" y="3346450"/>
          <p14:tracePt t="90642" x="6591300" y="3346450"/>
          <p14:tracePt t="90659" x="6572250" y="3340100"/>
          <p14:tracePt t="90674" x="6553200" y="3327400"/>
          <p14:tracePt t="90692" x="6540500" y="3327400"/>
          <p14:tracePt t="90725" x="6553200" y="3321050"/>
          <p14:tracePt t="90742" x="6578600" y="3314700"/>
          <p14:tracePt t="90759" x="6616700" y="3314700"/>
          <p14:tracePt t="90775" x="6623050" y="3314700"/>
          <p14:tracePt t="91092" x="6629400" y="3314700"/>
          <p14:tracePt t="91100" x="6635750" y="3314700"/>
          <p14:tracePt t="91108" x="6661150" y="3314700"/>
          <p14:tracePt t="91126" x="6711950" y="3314700"/>
          <p14:tracePt t="91143" x="6750050" y="3308350"/>
          <p14:tracePt t="91160" x="6788150" y="3302000"/>
          <p14:tracePt t="91163" x="6813550" y="3302000"/>
          <p14:tracePt t="91176" x="6832600" y="3295650"/>
          <p14:tracePt t="91181" x="6870700" y="3289300"/>
          <p14:tracePt t="91191" x="6902450" y="3282950"/>
          <p14:tracePt t="91209" x="6953250" y="3263900"/>
          <p14:tracePt t="91227" x="7004050" y="3244850"/>
          <p14:tracePt t="91243" x="7016750" y="3219450"/>
          <p14:tracePt t="91248" x="7023100" y="3213100"/>
          <p14:tracePt t="91257" x="7023100" y="3206750"/>
          <p14:tracePt t="91277" x="7023100" y="3200400"/>
          <p14:tracePt t="91293" x="6997700" y="3194050"/>
          <p14:tracePt t="91309" x="6953250" y="3181350"/>
          <p14:tracePt t="91326" x="6883400" y="3168650"/>
          <p14:tracePt t="91343" x="6800850" y="3162300"/>
          <p14:tracePt t="91359" x="6750050" y="3162300"/>
          <p14:tracePt t="91376" x="6699250" y="3155950"/>
          <p14:tracePt t="91380" x="6680200" y="3155950"/>
          <p14:tracePt t="91391" x="6667500" y="3155950"/>
          <p14:tracePt t="91410" x="6648450" y="3155950"/>
          <p14:tracePt t="91426" x="6616700" y="3155950"/>
          <p14:tracePt t="91442" x="6578600" y="3162300"/>
          <p14:tracePt t="91459" x="6508750" y="3175000"/>
          <p14:tracePt t="91462" x="6457950" y="3181350"/>
          <p14:tracePt t="91476" x="6432550" y="3187700"/>
          <p14:tracePt t="91493" x="6343650" y="3213100"/>
          <p14:tracePt t="91509" x="6318250" y="3225800"/>
          <p14:tracePt t="91526" x="6305550" y="3238500"/>
          <p14:tracePt t="91542" x="6292850" y="3251200"/>
          <p14:tracePt t="91639" x="6292850" y="3257550"/>
          <p14:tracePt t="91648" x="6292850" y="3263900"/>
          <p14:tracePt t="91659" x="6292850" y="3270250"/>
          <p14:tracePt t="91677" x="6292850" y="3282950"/>
          <p14:tracePt t="91693" x="6311900" y="3308350"/>
          <p14:tracePt t="91709" x="6337300" y="3333750"/>
          <p14:tracePt t="91726" x="6343650" y="3346450"/>
          <p14:tracePt t="91743" x="6350000" y="3352800"/>
          <p14:tracePt t="91746" x="6350000" y="3359150"/>
          <p14:tracePt t="91776" x="6356350" y="3365500"/>
          <p14:tracePt t="91793" x="6362700" y="3371850"/>
          <p14:tracePt t="91809" x="6369050" y="3378200"/>
          <p14:tracePt t="91826" x="6394450" y="3390900"/>
          <p14:tracePt t="91843" x="6464300" y="3422650"/>
          <p14:tracePt t="91859" x="6515100" y="3441700"/>
          <p14:tracePt t="91876" x="6559550" y="3460750"/>
          <p14:tracePt t="91893" x="6597650" y="3473450"/>
          <p14:tracePt t="91926" x="6604000" y="3473450"/>
          <p14:tracePt t="91943" x="6610350" y="3473450"/>
          <p14:tracePt t="91960" x="6680200" y="3473450"/>
          <p14:tracePt t="91976" x="6737350" y="3473450"/>
          <p14:tracePt t="91993" x="6775450" y="3473450"/>
          <p14:tracePt t="92008" x="6813550" y="3473450"/>
          <p14:tracePt t="92027" x="6826250" y="3479800"/>
          <p14:tracePt t="92135" x="6832600" y="3479800"/>
          <p14:tracePt t="92151" x="6838950" y="3479800"/>
          <p14:tracePt t="92162" x="6864350" y="3479800"/>
          <p14:tracePt t="92177" x="6959600" y="3473450"/>
          <p14:tracePt t="92194" x="7042150" y="3448050"/>
          <p14:tracePt t="92211" x="7118350" y="3422650"/>
          <p14:tracePt t="92227" x="7200900" y="3384550"/>
          <p14:tracePt t="92243" x="7239000" y="3359150"/>
          <p14:tracePt t="92248" x="7258050" y="3346450"/>
          <p14:tracePt t="92261" x="7289800" y="3321050"/>
          <p14:tracePt t="92277" x="7296150" y="3314700"/>
          <p14:tracePt t="92294" x="7315200" y="3282950"/>
          <p14:tracePt t="92310" x="7321550" y="3263900"/>
          <p14:tracePt t="92326" x="7321550" y="3244850"/>
          <p14:tracePt t="92343" x="7321550" y="3225800"/>
          <p14:tracePt t="92361" x="7315200" y="3213100"/>
          <p14:tracePt t="92378" x="7289800" y="3200400"/>
          <p14:tracePt t="92383" x="7283450" y="3200400"/>
          <p14:tracePt t="92392" x="7258050" y="3194050"/>
          <p14:tracePt t="92410" x="7219950" y="3187700"/>
          <p14:tracePt t="92427" x="7194550" y="3187700"/>
          <p14:tracePt t="92443" x="7169150" y="3181350"/>
          <p14:tracePt t="92460" x="7137400" y="3181350"/>
          <p14:tracePt t="92477" x="7118350" y="3181350"/>
          <p14:tracePt t="92495" x="7086600" y="3175000"/>
          <p14:tracePt t="92510" x="7054850" y="3175000"/>
          <p14:tracePt t="92514" x="7035800" y="3175000"/>
          <p14:tracePt t="92527" x="6997700" y="3181350"/>
          <p14:tracePt t="92544" x="6921500" y="3200400"/>
          <p14:tracePt t="92562" x="6851650" y="3225800"/>
          <p14:tracePt t="92577" x="6832600" y="3232150"/>
          <p14:tracePt t="92580" x="6813550" y="3238500"/>
          <p14:tracePt t="92593" x="6794500" y="3251200"/>
          <p14:tracePt t="92610" x="6788150" y="3251200"/>
          <p14:tracePt t="92643" x="6781800" y="3251200"/>
          <p14:tracePt t="92660" x="6775450" y="3257550"/>
          <p14:tracePt t="92677" x="6750050" y="3282950"/>
          <p14:tracePt t="92693" x="6731000" y="3302000"/>
          <p14:tracePt t="92712" x="6718300" y="3327400"/>
          <p14:tracePt t="92727" x="6705600" y="3352800"/>
          <p14:tracePt t="92744" x="6705600" y="3384550"/>
          <p14:tracePt t="92760" x="6711950" y="3403600"/>
          <p14:tracePt t="92778" x="6718300" y="3422650"/>
          <p14:tracePt t="92794" x="6724650" y="3435350"/>
          <p14:tracePt t="92810" x="6731000" y="3441700"/>
          <p14:tracePt t="92827" x="6737350" y="3441700"/>
          <p14:tracePt t="92844" x="6743700" y="3448050"/>
          <p14:tracePt t="92847" x="6750050" y="3448050"/>
          <p14:tracePt t="92860" x="6762750" y="3460750"/>
          <p14:tracePt t="92878" x="6832600" y="3498850"/>
          <p14:tracePt t="92894" x="6858000" y="3511550"/>
          <p14:tracePt t="92910" x="6883400" y="3524250"/>
          <p14:tracePt t="92914" x="6889750" y="3530600"/>
          <p14:tracePt t="93573" x="6889750" y="3536950"/>
          <p14:tracePt t="93582" x="6889750" y="3543300"/>
          <p14:tracePt t="93599" x="6889750" y="3549650"/>
          <p14:tracePt t="93611" x="6889750" y="3556000"/>
          <p14:tracePt t="93629" x="6927850" y="3600450"/>
          <p14:tracePt t="93643" x="6946900" y="3619500"/>
          <p14:tracePt t="93752" x="6953250" y="3625850"/>
          <p14:tracePt t="93760" x="6978650" y="3632200"/>
          <p14:tracePt t="93779" x="7067550" y="3644900"/>
          <p14:tracePt t="93795" x="7175500" y="3651250"/>
          <p14:tracePt t="93812" x="7277100" y="3657600"/>
          <p14:tracePt t="93828" x="7302500" y="3657600"/>
          <p14:tracePt t="93833" x="7321550" y="3657600"/>
          <p14:tracePt t="93843" x="7340600" y="3651250"/>
          <p14:tracePt t="93847" x="7359650" y="3651250"/>
          <p14:tracePt t="93861" x="7410450" y="3644900"/>
          <p14:tracePt t="93879" x="7442200" y="3638550"/>
          <p14:tracePt t="93895" x="7499350" y="3632200"/>
          <p14:tracePt t="93911" x="7569200" y="3625850"/>
          <p14:tracePt t="93928" x="7664450" y="3619500"/>
          <p14:tracePt t="93944" x="7715250" y="3613150"/>
          <p14:tracePt t="93962" x="7747000" y="3606800"/>
          <p14:tracePt t="93978" x="7766050" y="3606800"/>
          <p14:tracePt t="93994" x="7778750" y="3606800"/>
          <p14:tracePt t="94010" x="7804150" y="3600450"/>
          <p14:tracePt t="94029" x="7854950" y="3587750"/>
          <p14:tracePt t="94032" x="7899400" y="3568700"/>
          <p14:tracePt t="94045" x="7924800" y="3556000"/>
          <p14:tracePt t="94061" x="8001000" y="3511550"/>
          <p14:tracePt t="94078" x="8070850" y="3467100"/>
          <p14:tracePt t="94094" x="8108950" y="3422650"/>
          <p14:tracePt t="94098" x="8115300" y="3397250"/>
          <p14:tracePt t="94110" x="8121650" y="3390900"/>
          <p14:tracePt t="94130" x="8128000" y="3359150"/>
          <p14:tracePt t="94144" x="8134350" y="3346450"/>
          <p14:tracePt t="94196" x="8108950" y="3340100"/>
          <p14:tracePt t="94212" x="8045450" y="3340100"/>
          <p14:tracePt t="94230" x="7988300" y="3352800"/>
          <p14:tracePt t="94244" x="7950200" y="3359150"/>
          <p14:tracePt t="94376" x="7956550" y="3359150"/>
          <p14:tracePt t="94385" x="7962900" y="3359150"/>
          <p14:tracePt t="94394" x="7994650" y="3359150"/>
          <p14:tracePt t="94413" x="8077200" y="3365500"/>
          <p14:tracePt t="94430" x="8204200" y="3365500"/>
          <p14:tracePt t="94446" x="8248650" y="3365500"/>
          <p14:tracePt t="94463" x="8286750" y="3365500"/>
          <p14:tracePt t="94478" x="8343900" y="3365500"/>
          <p14:tracePt t="94495" x="8394700" y="3365500"/>
          <p14:tracePt t="94512" x="8483600" y="3371850"/>
          <p14:tracePt t="94529" x="8597900" y="3390900"/>
          <p14:tracePt t="94544" x="8788400" y="3441700"/>
          <p14:tracePt t="94562" x="8928100" y="3467100"/>
          <p14:tracePt t="94579" x="8978900" y="3473450"/>
          <p14:tracePt t="94595" x="8991600" y="3473450"/>
          <p14:tracePt t="94611" x="8997950" y="3467100"/>
          <p14:tracePt t="94629" x="9010650" y="3467100"/>
          <p14:tracePt t="94645" x="9017000" y="3467100"/>
          <p14:tracePt t="94662" x="9017000" y="3460750"/>
          <p14:tracePt t="94709" x="9023350" y="3454400"/>
          <p14:tracePt t="94719" x="9023350" y="3448050"/>
          <p14:tracePt t="94727" x="9029700" y="3441700"/>
          <p14:tracePt t="94745" x="9036050" y="3429000"/>
          <p14:tracePt t="94763" x="9036050" y="3422650"/>
          <p14:tracePt t="94779" x="9042400" y="3422650"/>
          <p14:tracePt t="94782" x="9048750" y="3422650"/>
          <p14:tracePt t="94829" x="9055100" y="3422650"/>
          <p14:tracePt t="94951" x="9061450" y="3422650"/>
          <p14:tracePt t="94975" x="9067800" y="3422650"/>
          <p14:tracePt t="94983" x="9067800" y="3429000"/>
          <p14:tracePt t="94996" x="9074150" y="3429000"/>
          <p14:tracePt t="95013" x="9080500" y="3435350"/>
          <p14:tracePt t="95029" x="9099550" y="3473450"/>
          <p14:tracePt t="95046" x="9163050" y="3517900"/>
          <p14:tracePt t="95063" x="9226550" y="3543300"/>
          <p14:tracePt t="95080" x="9283700" y="3556000"/>
          <p14:tracePt t="95096" x="9353550" y="3556000"/>
          <p14:tracePt t="95113" x="9398000" y="3556000"/>
          <p14:tracePt t="95129" x="9442450" y="3543300"/>
          <p14:tracePt t="95144" x="9505950" y="3536950"/>
          <p14:tracePt t="95163" x="9537700" y="3536950"/>
          <p14:tracePt t="95179" x="9575800" y="3530600"/>
          <p14:tracePt t="95196" x="9613900" y="3524250"/>
          <p14:tracePt t="95213" x="9683750" y="3498850"/>
          <p14:tracePt t="95229" x="9734550" y="3479800"/>
          <p14:tracePt t="95245" x="9779000" y="3454400"/>
          <p14:tracePt t="95248" x="9791700" y="3448050"/>
          <p14:tracePt t="95261" x="9804400" y="3435350"/>
          <p14:tracePt t="95264" x="9817100" y="3429000"/>
          <p14:tracePt t="95280" x="9836150" y="3409950"/>
          <p14:tracePt t="95296" x="9848850" y="3397250"/>
          <p14:tracePt t="95312" x="9848850" y="3384550"/>
          <p14:tracePt t="95329" x="9848850" y="3371850"/>
          <p14:tracePt t="95346" x="9848850" y="3352800"/>
          <p14:tracePt t="95363" x="9836150" y="3321050"/>
          <p14:tracePt t="95379" x="9804400" y="3282950"/>
          <p14:tracePt t="95396" x="9772650" y="3244850"/>
          <p14:tracePt t="95413" x="9747250" y="3206750"/>
          <p14:tracePt t="95429" x="9721850" y="3187700"/>
          <p14:tracePt t="95446" x="9702800" y="3181350"/>
          <p14:tracePt t="95462" x="9690100" y="3175000"/>
          <p14:tracePt t="95480" x="9664700" y="3175000"/>
          <p14:tracePt t="95496" x="9582150" y="3175000"/>
          <p14:tracePt t="95513" x="9480550" y="3181350"/>
          <p14:tracePt t="95516" x="9417050" y="3187700"/>
          <p14:tracePt t="95528" x="9359900" y="3194050"/>
          <p14:tracePt t="95532" x="9296400" y="3200400"/>
          <p14:tracePt t="95547" x="9213850" y="3200400"/>
          <p14:tracePt t="95566" x="9150350" y="3200400"/>
          <p14:tracePt t="95570" x="9124950" y="3200400"/>
          <p14:tracePt t="95580" x="9112250" y="3206750"/>
          <p14:tracePt t="95596" x="9099550" y="3206750"/>
          <p14:tracePt t="95629" x="9093200" y="3206750"/>
          <p14:tracePt t="95646" x="9086850" y="3219450"/>
          <p14:tracePt t="95663" x="9080500" y="3244850"/>
          <p14:tracePt t="95679" x="9074150" y="3257550"/>
          <p14:tracePt t="95696" x="9067800" y="3270250"/>
          <p14:tracePt t="95713" x="9061450" y="3270250"/>
          <p14:tracePt t="95730" x="9061450" y="3276600"/>
          <p14:tracePt t="95745" x="9061450" y="3289300"/>
          <p14:tracePt t="95747" x="9061450" y="3295650"/>
          <p14:tracePt t="95764" x="9061450" y="3302000"/>
          <p14:tracePt t="95781" x="9067800" y="3308350"/>
          <p14:tracePt t="95797" x="9074150" y="3321050"/>
          <p14:tracePt t="95812" x="9086850" y="3327400"/>
          <p14:tracePt t="96137" x="9093200" y="3327400"/>
          <p14:tracePt t="96144" x="9099550" y="3327400"/>
          <p14:tracePt t="96163" x="9175750" y="3346450"/>
          <p14:tracePt t="96180" x="9309100" y="3365500"/>
          <p14:tracePt t="96197" x="9442450" y="3384550"/>
          <p14:tracePt t="96201" x="9499600" y="3390900"/>
          <p14:tracePt t="96213" x="9556750" y="3403600"/>
          <p14:tracePt t="96216" x="9601200" y="3403600"/>
          <p14:tracePt t="96229" x="9652000" y="3409950"/>
          <p14:tracePt t="96248" x="9690100" y="3409950"/>
          <p14:tracePt t="96265" x="9715500" y="3409950"/>
          <p14:tracePt t="96279" x="9728200" y="3409950"/>
          <p14:tracePt t="96299" x="9759950" y="3403600"/>
          <p14:tracePt t="96313" x="9772650" y="3403600"/>
          <p14:tracePt t="96330" x="9785350" y="3403600"/>
          <p14:tracePt t="96347" x="9791700" y="3403600"/>
          <p14:tracePt t="96463" x="9791700" y="3409950"/>
          <p14:tracePt t="96470" x="9791700" y="3416300"/>
          <p14:tracePt t="96479" x="9785350" y="3422650"/>
          <p14:tracePt t="96497" x="9785350" y="3435350"/>
          <p14:tracePt t="96514" x="9785350" y="3441700"/>
          <p14:tracePt t="96518" x="9785350" y="3448050"/>
          <p14:tracePt t="96530" x="9804400" y="3454400"/>
          <p14:tracePt t="96547" x="9893300" y="3467100"/>
          <p14:tracePt t="96551" x="9994900" y="3467100"/>
          <p14:tracePt t="96563" x="10109200" y="3467100"/>
          <p14:tracePt t="96580" x="10375900" y="3460750"/>
          <p14:tracePt t="96597" x="10687050" y="3448050"/>
          <p14:tracePt t="96601" x="10807700" y="3435350"/>
          <p14:tracePt t="96614" x="11023600" y="3397250"/>
          <p14:tracePt t="96632" x="11163300" y="3346450"/>
          <p14:tracePt t="96647" x="11264900" y="3308350"/>
          <p14:tracePt t="96663" x="11328400" y="3282950"/>
          <p14:tracePt t="96681" x="11398250" y="3270250"/>
          <p14:tracePt t="96697" x="11480800" y="3270250"/>
          <p14:tracePt t="96714" x="11550650" y="3282950"/>
          <p14:tracePt t="96731" x="11601450" y="3295650"/>
          <p14:tracePt t="96747" x="11626850" y="3295650"/>
          <p14:tracePt t="96782" x="11633200" y="3302000"/>
          <p14:tracePt t="96797" x="11639550" y="3302000"/>
          <p14:tracePt t="96831" x="11645900" y="3308350"/>
          <p14:tracePt t="96847" x="11664950" y="3308350"/>
          <p14:tracePt t="96864" x="11709400" y="3308350"/>
          <p14:tracePt t="96881" x="11772900" y="3308350"/>
          <p14:tracePt t="96897" x="11836400" y="3295650"/>
          <p14:tracePt t="96914" x="11861800" y="3282950"/>
          <p14:tracePt t="96930" x="11874500" y="3270250"/>
          <p14:tracePt t="96947" x="11874500" y="3257550"/>
          <p14:tracePt t="96964" x="11874500" y="3238500"/>
          <p14:tracePt t="96980" x="11861800" y="3213100"/>
          <p14:tracePt t="96997" x="11836400" y="3187700"/>
          <p14:tracePt t="97013" x="11817350" y="3162300"/>
          <p14:tracePt t="97016" x="11804650" y="3155950"/>
          <p14:tracePt t="97029" x="11791950" y="3149600"/>
          <p14:tracePt t="97030" x="11779250" y="3143250"/>
          <p14:tracePt t="97047" x="11753850" y="3124200"/>
          <p14:tracePt t="97064" x="11741150" y="3117850"/>
          <p14:tracePt t="97083" x="11677650" y="3098800"/>
          <p14:tracePt t="97098" x="11626850" y="3092450"/>
          <p14:tracePt t="97114" x="11531600" y="3086100"/>
          <p14:tracePt t="97130" x="11474450" y="3086100"/>
          <p14:tracePt t="97148" x="11398250" y="3092450"/>
          <p14:tracePt t="97164" x="11341100" y="3105150"/>
          <p14:tracePt t="97179" x="11309350" y="3117850"/>
          <p14:tracePt t="97198" x="11277600" y="3149600"/>
          <p14:tracePt t="97214" x="11258550" y="3181350"/>
          <p14:tracePt t="97231" x="11239500" y="3225800"/>
          <p14:tracePt t="97248" x="11239500" y="3257550"/>
          <p14:tracePt t="97252" x="11233150" y="3270250"/>
          <p14:tracePt t="97263" x="11233150" y="3302000"/>
          <p14:tracePt t="97280" x="11233150" y="3333750"/>
          <p14:tracePt t="97283" x="11233150" y="3352800"/>
          <p14:tracePt t="97299" x="11245850" y="3390900"/>
          <p14:tracePt t="97316" x="11258550" y="3416300"/>
          <p14:tracePt t="97330" x="11277600" y="3435350"/>
          <p14:tracePt t="97347" x="11315700" y="3460750"/>
          <p14:tracePt t="97364" x="11385550" y="3505200"/>
          <p14:tracePt t="97383" x="11423650" y="3517900"/>
          <p14:tracePt t="97397" x="11449050" y="3530600"/>
          <p14:tracePt t="97415" x="11468100" y="3536950"/>
          <p14:tracePt t="97431" x="11480800" y="3536950"/>
          <p14:tracePt t="97447" x="11487150" y="3536950"/>
          <p14:tracePt t="97464" x="11499850" y="3530600"/>
          <p14:tracePt t="97481" x="11518900" y="3517900"/>
          <p14:tracePt t="97484" x="11537950" y="3505200"/>
          <p14:tracePt t="97514" x="11544300" y="3498850"/>
          <p14:tracePt t="97679" x="11550650" y="3498850"/>
          <p14:tracePt t="98570" x="11537950" y="3498850"/>
          <p14:tracePt t="98578" x="11531600" y="3498850"/>
          <p14:tracePt t="98600" x="11480800" y="3498850"/>
          <p14:tracePt t="98615" x="11417300" y="3505200"/>
          <p14:tracePt t="98633" x="11379200" y="3505200"/>
          <p14:tracePt t="98649" x="11328400" y="3505200"/>
          <p14:tracePt t="98665" x="11271250" y="3498850"/>
          <p14:tracePt t="98684" x="11195050" y="3486150"/>
          <p14:tracePt t="98699" x="11093450" y="3473450"/>
          <p14:tracePt t="98716" x="11004550" y="3467100"/>
          <p14:tracePt t="98732" x="10864850" y="3460750"/>
          <p14:tracePt t="98750" x="10668000" y="3441700"/>
          <p14:tracePt t="98767" x="10541000" y="3429000"/>
          <p14:tracePt t="98781" x="10464800" y="3422650"/>
          <p14:tracePt t="98798" x="10439400" y="3416300"/>
          <p14:tracePt t="98816" x="10433050" y="3416300"/>
          <p14:tracePt t="98848" x="10426700" y="3416300"/>
          <p14:tracePt t="98865" x="10420350" y="3416300"/>
          <p14:tracePt t="98883" x="10401300" y="3416300"/>
          <p14:tracePt t="98899" x="10369550" y="3416300"/>
          <p14:tracePt t="98915" x="10356850" y="3422650"/>
          <p14:tracePt t="98932" x="10356850" y="3435350"/>
          <p14:tracePt t="98949" x="10363200" y="3448050"/>
          <p14:tracePt t="98966" x="10369550" y="3454400"/>
          <p14:tracePt t="99032" x="10363200" y="3460750"/>
          <p14:tracePt t="99049" x="10318750" y="3479800"/>
          <p14:tracePt t="99066" x="10280650" y="3492500"/>
          <p14:tracePt t="99081" x="10274300" y="3498850"/>
          <p14:tracePt t="99118" x="10267950" y="3498850"/>
          <p14:tracePt t="99135" x="10261600" y="3498850"/>
          <p14:tracePt t="99149" x="10210800" y="3492500"/>
          <p14:tracePt t="99166" x="10115550" y="3492500"/>
          <p14:tracePt t="99182" x="9975850" y="3492500"/>
          <p14:tracePt t="99199" x="9810750" y="3498850"/>
          <p14:tracePt t="99216" x="9709150" y="3498850"/>
          <p14:tracePt t="99232" x="9664700" y="3498850"/>
          <p14:tracePt t="99282" x="9664700" y="3492500"/>
          <p14:tracePt t="99415" x="9671050" y="3492500"/>
          <p14:tracePt t="99422" x="9677400" y="3492500"/>
          <p14:tracePt t="99432" x="9683750" y="3486150"/>
          <p14:tracePt t="99449" x="9696450" y="3486150"/>
          <p14:tracePt t="100004" x="9690100" y="3486150"/>
          <p14:tracePt t="100013" x="9683750" y="3486150"/>
          <p14:tracePt t="100016" x="9671050" y="3486150"/>
          <p14:tracePt t="100033" x="9658350" y="3486150"/>
          <p14:tracePt t="100206" x="9664700" y="3492500"/>
          <p14:tracePt t="100216" x="9683750" y="3498850"/>
          <p14:tracePt t="100224" x="9721850" y="3511550"/>
          <p14:tracePt t="100232" x="9772650" y="3530600"/>
          <p14:tracePt t="100250" x="9880600" y="3562350"/>
          <p14:tracePt t="100253" x="9925050" y="3575050"/>
          <p14:tracePt t="100266" x="9944100" y="3575050"/>
          <p14:tracePt t="100270" x="9950450" y="3581400"/>
          <p14:tracePt t="100350" x="9956800" y="3581400"/>
          <p14:tracePt t="100366" x="9963150" y="3581400"/>
          <p14:tracePt t="100372" x="9969500" y="3581400"/>
          <p14:tracePt t="100382" x="9975850" y="3581400"/>
          <p14:tracePt t="100399" x="9988550" y="3581400"/>
          <p14:tracePt t="100416" x="10007600" y="3575050"/>
          <p14:tracePt t="100433" x="10033000" y="3562350"/>
          <p14:tracePt t="100450" x="10058400" y="3543300"/>
          <p14:tracePt t="100467" x="10090150" y="3517900"/>
          <p14:tracePt t="100484" x="10128250" y="3479800"/>
          <p14:tracePt t="100487" x="10134600" y="3473450"/>
          <p14:tracePt t="100500" x="10153650" y="3454400"/>
          <p14:tracePt t="100517" x="10179050" y="3416300"/>
          <p14:tracePt t="100533" x="10198100" y="3397250"/>
          <p14:tracePt t="100551" x="10204450" y="3371850"/>
          <p14:tracePt t="100569" x="10210800" y="3346450"/>
          <p14:tracePt t="100583" x="10198100" y="3308350"/>
          <p14:tracePt t="100600" x="10160000" y="3282950"/>
          <p14:tracePt t="100617" x="10134600" y="3270250"/>
          <p14:tracePt t="100633" x="10102850" y="3257550"/>
          <p14:tracePt t="100650" x="10071100" y="3251200"/>
          <p14:tracePt t="100670" x="10001250" y="3238500"/>
          <p14:tracePt t="100683" x="9982200" y="3238500"/>
          <p14:tracePt t="100700" x="9925050" y="3238500"/>
          <p14:tracePt t="100717" x="9886950" y="3238500"/>
          <p14:tracePt t="100733" x="9874250" y="3238500"/>
          <p14:tracePt t="100751" x="9848850" y="3238500"/>
          <p14:tracePt t="100767" x="9842500" y="3238500"/>
          <p14:tracePt t="100784" x="9829800" y="3238500"/>
          <p14:tracePt t="100800" x="9817100" y="3257550"/>
          <p14:tracePt t="100817" x="9791700" y="3282950"/>
          <p14:tracePt t="100834" x="9766300" y="3314700"/>
          <p14:tracePt t="100850" x="9753600" y="3352800"/>
          <p14:tracePt t="100867" x="9753600" y="3371850"/>
          <p14:tracePt t="100884" x="9753600" y="3390900"/>
          <p14:tracePt t="100900" x="9753600" y="3403600"/>
          <p14:tracePt t="100917" x="9759950" y="3416300"/>
          <p14:tracePt t="100934" x="9772650" y="3429000"/>
          <p14:tracePt t="100952" x="9867900" y="3505200"/>
          <p14:tracePt t="100967" x="9925050" y="3549650"/>
          <p14:tracePt t="100984" x="9963150" y="3587750"/>
          <p14:tracePt t="101001" x="10001250" y="3606800"/>
          <p14:tracePt t="101018" x="10020300" y="3613150"/>
          <p14:tracePt t="101067" x="10026650" y="3606800"/>
          <p14:tracePt t="101084" x="10045700" y="3575050"/>
          <p14:tracePt t="101101" x="10071100" y="3549650"/>
          <p14:tracePt t="101117" x="10083800" y="3536950"/>
          <p14:tracePt t="101134" x="10090150" y="3524250"/>
          <p14:tracePt t="101151" x="10096500" y="3524250"/>
          <p14:tracePt t="101167" x="10096500" y="3517900"/>
          <p14:tracePt t="101184" x="10096500" y="3511550"/>
          <p14:tracePt t="101201" x="10096500" y="3498850"/>
          <p14:tracePt t="101218" x="10071100" y="3467100"/>
          <p14:tracePt t="101234" x="10039350" y="3429000"/>
          <p14:tracePt t="101251" x="10001250" y="3384550"/>
          <p14:tracePt t="101254" x="9988550" y="3371850"/>
          <p14:tracePt t="101266" x="9975850" y="3340100"/>
          <p14:tracePt t="101285" x="9956800" y="3314700"/>
          <p14:tracePt t="101301" x="9950450" y="3308350"/>
          <p14:tracePt t="101334" x="9937750" y="3302000"/>
          <p14:tracePt t="101351" x="9925050" y="3295650"/>
          <p14:tracePt t="101367" x="9918700" y="3295650"/>
          <p14:tracePt t="101384" x="9893300" y="3295650"/>
          <p14:tracePt t="101401" x="9842500" y="3295650"/>
          <p14:tracePt t="101418" x="9734550" y="3321050"/>
          <p14:tracePt t="101434" x="9664700" y="3340100"/>
          <p14:tracePt t="101451" x="9588500" y="3371850"/>
          <p14:tracePt t="101468" x="9575800" y="3378200"/>
          <p14:tracePt t="101485" x="9582150" y="3378200"/>
          <p14:tracePt t="101501" x="9613900" y="3390900"/>
          <p14:tracePt t="101517" x="9645650" y="3409950"/>
          <p14:tracePt t="101534" x="9652000" y="3422650"/>
          <p14:tracePt t="101551" x="9652000" y="3435350"/>
          <p14:tracePt t="101568" x="9652000" y="3441700"/>
          <p14:tracePt t="110989" x="9645650" y="3441700"/>
          <p14:tracePt t="110997" x="9632950" y="3441700"/>
          <p14:tracePt t="111008" x="9620250" y="3441700"/>
          <p14:tracePt t="111026" x="9442450" y="3448050"/>
          <p14:tracePt t="111043" x="9315450" y="3467100"/>
          <p14:tracePt t="111058" x="9150350" y="3486150"/>
          <p14:tracePt t="111076" x="9017000" y="3505200"/>
          <p14:tracePt t="111092" x="8870950" y="3524250"/>
          <p14:tracePt t="111109" x="8724900" y="3549650"/>
          <p14:tracePt t="111125" x="8515350" y="3594100"/>
          <p14:tracePt t="111143" x="8248650" y="3638550"/>
          <p14:tracePt t="111158" x="7797800" y="3689350"/>
          <p14:tracePt t="111176" x="7321550" y="3727450"/>
          <p14:tracePt t="111193" x="6807200" y="3765550"/>
          <p14:tracePt t="111210" x="6413500" y="3790950"/>
          <p14:tracePt t="111226" x="6076950" y="3829050"/>
          <p14:tracePt t="111230" x="5956300" y="3848100"/>
          <p14:tracePt t="111241" x="5803900" y="3873500"/>
          <p14:tracePt t="111242" x="5670550" y="3892550"/>
          <p14:tracePt t="111259" x="5340350" y="3917950"/>
          <p14:tracePt t="111276" x="5029200" y="3930650"/>
          <p14:tracePt t="111293" x="4743450" y="3930650"/>
          <p14:tracePt t="111309" x="4521200" y="3924300"/>
          <p14:tracePt t="111326" x="4413250" y="3924300"/>
          <p14:tracePt t="111343" x="4394200" y="3924300"/>
          <p14:tracePt t="111396" x="4387850" y="3924300"/>
          <p14:tracePt t="111408" x="4381500" y="3924300"/>
          <p14:tracePt t="111426" x="4292600" y="3962400"/>
          <p14:tracePt t="111442" x="4210050" y="4000500"/>
          <p14:tracePt t="111459" x="4171950" y="4025900"/>
          <p14:tracePt t="111477" x="4152900" y="4044950"/>
          <p14:tracePt t="111492" x="4146550" y="4057650"/>
          <p14:tracePt t="111509" x="4121150" y="4070350"/>
          <p14:tracePt t="111528" x="4095750" y="4089400"/>
          <p14:tracePt t="111543" x="4019550" y="4114800"/>
          <p14:tracePt t="111560" x="3943350" y="4127500"/>
          <p14:tracePt t="111576" x="3848100" y="4127500"/>
          <p14:tracePt t="111593" x="3765550" y="4102100"/>
          <p14:tracePt t="111609" x="3752850" y="4089400"/>
          <p14:tracePt t="111659" x="3740150" y="4076700"/>
          <p14:tracePt t="111676" x="3676650" y="4057650"/>
          <p14:tracePt t="111692" x="3581400" y="4032250"/>
          <p14:tracePt t="111709" x="3492500" y="4000500"/>
          <p14:tracePt t="111714" x="3454400" y="3981450"/>
          <p14:tracePt t="111725" x="3435350" y="3968750"/>
          <p14:tracePt t="111743" x="3403600" y="3937000"/>
          <p14:tracePt t="111746" x="3403600" y="3924300"/>
          <p14:tracePt t="111760" x="3397250" y="3886200"/>
          <p14:tracePt t="111776" x="3397250" y="3860800"/>
          <p14:tracePt t="111793" x="3397250" y="3854450"/>
          <p14:tracePt t="112241" x="3409950" y="3848100"/>
          <p14:tracePt t="112252" x="3422650" y="3848100"/>
          <p14:tracePt t="112259" x="3460750" y="3841750"/>
          <p14:tracePt t="112277" x="3543300" y="3835400"/>
          <p14:tracePt t="112294" x="3613150" y="3829050"/>
          <p14:tracePt t="112299" x="3625850" y="3829050"/>
          <p14:tracePt t="112310" x="3638550" y="3829050"/>
          <p14:tracePt t="112327" x="3651250" y="3829050"/>
          <p14:tracePt t="112345" x="3663950" y="3816350"/>
          <p14:tracePt t="112361" x="3676650" y="3810000"/>
          <p14:tracePt t="112377" x="3689350" y="3797300"/>
          <p14:tracePt t="112393" x="3702050" y="3771900"/>
          <p14:tracePt t="112410" x="3702050" y="3759200"/>
          <p14:tracePt t="112427" x="3702050" y="3746500"/>
          <p14:tracePt t="112444" x="3689350" y="3733800"/>
          <p14:tracePt t="112460" x="3676650" y="3714750"/>
          <p14:tracePt t="112477" x="3651250" y="3689350"/>
          <p14:tracePt t="112495" x="3625850" y="3663950"/>
          <p14:tracePt t="112497" x="3613150" y="3651250"/>
          <p14:tracePt t="112510" x="3606800" y="3644900"/>
          <p14:tracePt t="112527" x="3587750" y="3632200"/>
          <p14:tracePt t="112543" x="3575050" y="3619500"/>
          <p14:tracePt t="112560" x="3556000" y="3606800"/>
          <p14:tracePt t="112577" x="3543300" y="3594100"/>
          <p14:tracePt t="112579" x="3536950" y="3587750"/>
          <p14:tracePt t="112593" x="3524250" y="3581400"/>
          <p14:tracePt t="112610" x="3505200" y="3568700"/>
          <p14:tracePt t="112626" x="3479800" y="3549650"/>
          <p14:tracePt t="112643" x="3460750" y="3543300"/>
          <p14:tracePt t="112660" x="3416300" y="3511550"/>
          <p14:tracePt t="112676" x="3333750" y="3429000"/>
          <p14:tracePt t="112693" x="3232150" y="3359150"/>
          <p14:tracePt t="112710" x="3143250" y="3327400"/>
          <p14:tracePt t="112727" x="3073400" y="3308350"/>
          <p14:tracePt t="112744" x="3022600" y="3289300"/>
          <p14:tracePt t="112747" x="2978150" y="3282950"/>
          <p14:tracePt t="112759" x="2959100" y="3282950"/>
          <p14:tracePt t="112760" x="2927350" y="3276600"/>
          <p14:tracePt t="112778" x="2914650" y="3276600"/>
          <p14:tracePt t="112781" x="2908300" y="3276600"/>
          <p14:tracePt t="112794" x="2901950" y="3276600"/>
          <p14:tracePt t="112811" x="2889250" y="3276600"/>
          <p14:tracePt t="112828" x="2838450" y="3276600"/>
          <p14:tracePt t="112844" x="2736850" y="3295650"/>
          <p14:tracePt t="112860" x="2603500" y="3327400"/>
          <p14:tracePt t="112877" x="2514600" y="3352800"/>
          <p14:tracePt t="112894" x="2381250" y="3397250"/>
          <p14:tracePt t="112910" x="2279650" y="3454400"/>
          <p14:tracePt t="112927" x="2254250" y="3479800"/>
          <p14:tracePt t="112943" x="2247900" y="3498850"/>
          <p14:tracePt t="112961" x="2260600" y="3530600"/>
          <p14:tracePt t="112977" x="2298700" y="3587750"/>
          <p14:tracePt t="112994" x="2362200" y="3670300"/>
          <p14:tracePt t="113011" x="2444750" y="3746500"/>
          <p14:tracePt t="113015" x="2495550" y="3790950"/>
          <p14:tracePt t="113028" x="2616200" y="3879850"/>
          <p14:tracePt t="113043" x="2819400" y="3987800"/>
          <p14:tracePt t="113061" x="2908300" y="4025900"/>
          <p14:tracePt t="113064" x="2997200" y="4051300"/>
          <p14:tracePt t="113078" x="3168650" y="4083050"/>
          <p14:tracePt t="113095" x="3314700" y="4095750"/>
          <p14:tracePt t="113111" x="3473450" y="4083050"/>
          <p14:tracePt t="113129" x="3568700" y="4057650"/>
          <p14:tracePt t="113144" x="3644900" y="4019550"/>
          <p14:tracePt t="113161" x="3676650" y="3994150"/>
          <p14:tracePt t="113177" x="3689350" y="3975100"/>
          <p14:tracePt t="113194" x="3702050" y="3962400"/>
          <p14:tracePt t="113211" x="3708400" y="3956050"/>
          <p14:tracePt t="113228" x="3714750" y="3949700"/>
          <p14:tracePt t="113244" x="3727450" y="3949700"/>
          <p14:tracePt t="113261" x="3733800" y="3943350"/>
          <p14:tracePt t="113278" x="3740150" y="3943350"/>
          <p14:tracePt t="113280" x="3740150" y="3937000"/>
          <p14:tracePt t="113685" x="3746500" y="3937000"/>
          <p14:tracePt t="113695" x="3746500" y="3930650"/>
          <p14:tracePt t="113772" x="3752850" y="3930650"/>
          <p14:tracePt t="114252" x="3752850" y="3924300"/>
          <p14:tracePt t="114598" x="3759200" y="3924300"/>
          <p14:tracePt t="114693" x="3765550" y="3924300"/>
          <p14:tracePt t="114710" x="3771900" y="3924300"/>
          <p14:tracePt t="114717" x="3771900" y="3917950"/>
          <p14:tracePt t="114729" x="3778250" y="3917950"/>
          <p14:tracePt t="114762" x="3778250" y="3911600"/>
          <p14:tracePt t="114779" x="3784600" y="3911600"/>
          <p14:tracePt t="114814" x="3790950" y="3905250"/>
          <p14:tracePt t="115328" x="3790950" y="3898900"/>
          <p14:tracePt t="115335" x="3784600" y="3898900"/>
          <p14:tracePt t="115345" x="3771900" y="3892550"/>
          <p14:tracePt t="115363" x="3746500" y="3886200"/>
          <p14:tracePt t="115380" x="3740150" y="3886200"/>
          <p14:tracePt t="115396" x="3733800" y="3886200"/>
          <p14:tracePt t="115413" x="3740150" y="3886200"/>
          <p14:tracePt t="115429" x="3752850" y="3898900"/>
          <p14:tracePt t="115446" x="3759200" y="3898900"/>
          <p14:tracePt t="115496" x="3765550" y="3898900"/>
          <p14:tracePt t="115513" x="3778250" y="3873500"/>
          <p14:tracePt t="115529" x="3810000" y="3829050"/>
          <p14:tracePt t="115546" x="3841750" y="3803650"/>
          <p14:tracePt t="115563" x="3898900" y="3778250"/>
          <p14:tracePt t="115579" x="3949700" y="3759200"/>
          <p14:tracePt t="115596" x="4013200" y="3714750"/>
          <p14:tracePt t="115613" x="4064000" y="3676650"/>
          <p14:tracePt t="115631" x="4133850" y="3625850"/>
          <p14:tracePt t="115646" x="4197350" y="3594100"/>
          <p14:tracePt t="115663" x="4286250" y="3568700"/>
          <p14:tracePt t="115678" x="4343400" y="3556000"/>
          <p14:tracePt t="115696" x="4400550" y="3543300"/>
          <p14:tracePt t="115713" x="4419600" y="3543300"/>
          <p14:tracePt t="116055" x="4425950" y="3543300"/>
          <p14:tracePt t="116064" x="4432300" y="3543300"/>
          <p14:tracePt t="116072" x="4438650" y="3543300"/>
          <p14:tracePt t="116078" x="4451350" y="3543300"/>
          <p14:tracePt t="116097" x="4483100" y="3556000"/>
          <p14:tracePt t="116114" x="4508500" y="3581400"/>
          <p14:tracePt t="116130" x="4559300" y="3606800"/>
          <p14:tracePt t="116147" x="4629150" y="3644900"/>
          <p14:tracePt t="116163" x="4699000" y="3676650"/>
          <p14:tracePt t="116181" x="4743450" y="3683000"/>
          <p14:tracePt t="116185" x="4768850" y="3689350"/>
          <p14:tracePt t="116195" x="4787900" y="3689350"/>
          <p14:tracePt t="116197" x="4813300" y="3695700"/>
          <p14:tracePt t="116213" x="4832350" y="3695700"/>
          <p14:tracePt t="116216" x="4851400" y="3695700"/>
          <p14:tracePt t="116230" x="4876800" y="3695700"/>
          <p14:tracePt t="116237" x="4889500" y="3695700"/>
          <p14:tracePt t="116245" x="4908550" y="3695700"/>
          <p14:tracePt t="116264" x="4959350" y="3695700"/>
          <p14:tracePt t="116280" x="4972050" y="3695700"/>
          <p14:tracePt t="116284" x="4997450" y="3689350"/>
          <p14:tracePt t="116296" x="5067300" y="3670300"/>
          <p14:tracePt t="116313" x="5149850" y="3644900"/>
          <p14:tracePt t="116330" x="5207000" y="3619500"/>
          <p14:tracePt t="116347" x="5257800" y="3587750"/>
          <p14:tracePt t="116362" x="5283200" y="3562350"/>
          <p14:tracePt t="116380" x="5295900" y="3556000"/>
          <p14:tracePt t="116397" x="5302250" y="3549650"/>
          <p14:tracePt t="116402" x="5308600" y="3543300"/>
          <p14:tracePt t="116431" x="5314950" y="3530600"/>
          <p14:tracePt t="116449" x="5321300" y="3505200"/>
          <p14:tracePt t="116463" x="5302250" y="3486150"/>
          <p14:tracePt t="116481" x="5264150" y="3460750"/>
          <p14:tracePt t="116497" x="5226050" y="3435350"/>
          <p14:tracePt t="116514" x="5168900" y="3422650"/>
          <p14:tracePt t="116531" x="5137150" y="3416300"/>
          <p14:tracePt t="116547" x="5111750" y="3409950"/>
          <p14:tracePt t="116563" x="5092700" y="3409950"/>
          <p14:tracePt t="116580" x="5054600" y="3403600"/>
          <p14:tracePt t="116597" x="4991100" y="3403600"/>
          <p14:tracePt t="116613" x="4895850" y="3422650"/>
          <p14:tracePt t="116630" x="4743450" y="3454400"/>
          <p14:tracePt t="116647" x="4629150" y="3473450"/>
          <p14:tracePt t="116664" x="4521200" y="3492500"/>
          <p14:tracePt t="116681" x="4483100" y="3498850"/>
          <p14:tracePt t="116684" x="4476750" y="3498850"/>
          <p14:tracePt t="116789" x="4476750" y="3505200"/>
          <p14:tracePt t="116800" x="4476750" y="3511550"/>
          <p14:tracePt t="116813" x="4476750" y="3536950"/>
          <p14:tracePt t="116831" x="4483100" y="3549650"/>
          <p14:tracePt t="116848" x="4495800" y="3562350"/>
          <p14:tracePt t="116864" x="4508500" y="3581400"/>
          <p14:tracePt t="116879" x="4546600" y="3594100"/>
          <p14:tracePt t="116897" x="4597400" y="3613150"/>
          <p14:tracePt t="116914" x="4629150" y="3625850"/>
          <p14:tracePt t="116931" x="4635500" y="3632200"/>
          <p14:tracePt t="116934" x="4641850" y="3632200"/>
          <p14:tracePt t="116946" x="4648200" y="3632200"/>
          <p14:tracePt t="116947" x="4660900" y="3638550"/>
          <p14:tracePt t="116965" x="4686300" y="3644900"/>
          <p14:tracePt t="116980" x="4737100" y="3657600"/>
          <p14:tracePt t="116999" x="4806950" y="3676650"/>
          <p14:tracePt t="117014" x="4921250" y="3689350"/>
          <p14:tracePt t="117031" x="5073650" y="3695700"/>
          <p14:tracePt t="117048" x="5219700" y="3702050"/>
          <p14:tracePt t="117064" x="5448300" y="3702050"/>
          <p14:tracePt t="117081" x="5588000" y="3708400"/>
          <p14:tracePt t="117086" x="5632450" y="3708400"/>
          <p14:tracePt t="117096" x="5670550" y="3708400"/>
          <p14:tracePt t="117114" x="5708650" y="3708400"/>
          <p14:tracePt t="117131" x="5734050" y="3708400"/>
          <p14:tracePt t="117148" x="5746750" y="3702050"/>
          <p14:tracePt t="117181" x="5753100" y="3695700"/>
          <p14:tracePt t="117197" x="5759450" y="3695700"/>
          <p14:tracePt t="117216" x="5772150" y="3695700"/>
          <p14:tracePt t="117347" x="5772150" y="3689350"/>
          <p14:tracePt t="117364" x="5772150" y="3676650"/>
          <p14:tracePt t="117381" x="5765800" y="3657600"/>
          <p14:tracePt t="117398" x="5753100" y="3638550"/>
          <p14:tracePt t="117403" x="5746750" y="3632200"/>
          <p14:tracePt t="117415" x="5727700" y="3606800"/>
          <p14:tracePt t="117431" x="5715000" y="3600450"/>
          <p14:tracePt t="117448" x="5632450" y="3543300"/>
          <p14:tracePt t="117465" x="5556250" y="3492500"/>
          <p14:tracePt t="117482" x="5511800" y="3467100"/>
          <p14:tracePt t="117498" x="5461000" y="3435350"/>
          <p14:tracePt t="117515" x="5410200" y="3422650"/>
          <p14:tracePt t="117530" x="5384800" y="3416300"/>
          <p14:tracePt t="117548" x="5340350" y="3409950"/>
          <p14:tracePt t="117565" x="5257800" y="3422650"/>
          <p14:tracePt t="117581" x="5168900" y="3448050"/>
          <p14:tracePt t="117598" x="5035550" y="3467100"/>
          <p14:tracePt t="117602" x="4965700" y="3473450"/>
          <p14:tracePt t="117613" x="4895850" y="3473450"/>
          <p14:tracePt t="117614" x="4826000" y="3473450"/>
          <p14:tracePt t="117630" x="4762500" y="3473450"/>
          <p14:tracePt t="117648" x="4699000" y="3460750"/>
          <p14:tracePt t="117650" x="4654550" y="3454400"/>
          <p14:tracePt t="117663" x="4641850" y="3454400"/>
          <p14:tracePt t="117665" x="4635500" y="3454400"/>
          <p14:tracePt t="117699" x="4629150" y="3460750"/>
          <p14:tracePt t="117715" x="4616450" y="3479800"/>
          <p14:tracePt t="117731" x="4610100" y="3498850"/>
          <p14:tracePt t="117747" x="4603750" y="3511550"/>
          <p14:tracePt t="117765" x="4603750" y="3530600"/>
          <p14:tracePt t="117782" x="4616450" y="3562350"/>
          <p14:tracePt t="117799" x="4648200" y="3600450"/>
          <p14:tracePt t="117815" x="4686300" y="3632200"/>
          <p14:tracePt t="117831" x="4749800" y="3676650"/>
          <p14:tracePt t="117834" x="4794250" y="3702050"/>
          <p14:tracePt t="117848" x="4838700" y="3721100"/>
          <p14:tracePt t="117865" x="4946650" y="3765550"/>
          <p14:tracePt t="117881" x="5111750" y="3803650"/>
          <p14:tracePt t="117898" x="5149850" y="3803650"/>
          <p14:tracePt t="117915" x="5200650" y="3803650"/>
          <p14:tracePt t="117931" x="5251450" y="3803650"/>
          <p14:tracePt t="117934" x="5264150" y="3797300"/>
          <p14:tracePt t="117947" x="5334000" y="3784600"/>
          <p14:tracePt t="117963" x="5416550" y="3765550"/>
          <p14:tracePt t="117981" x="5480050" y="3740150"/>
          <p14:tracePt t="117998" x="5511800" y="3733800"/>
          <p14:tracePt t="118015" x="5518150" y="3727450"/>
          <p14:tracePt t="118048" x="5524500" y="3733800"/>
          <p14:tracePt t="118065" x="5537200" y="3746500"/>
          <p14:tracePt t="118080" x="5562600" y="3765550"/>
          <p14:tracePt t="118098" x="5568950" y="3771900"/>
          <p14:tracePt t="118114" x="5575300" y="3771900"/>
          <p14:tracePt t="118131" x="5594350" y="3771900"/>
          <p14:tracePt t="118149" x="5626100" y="3765550"/>
          <p14:tracePt t="118165" x="5683250" y="3765550"/>
          <p14:tracePt t="118181" x="5734050" y="3759200"/>
          <p14:tracePt t="118198" x="5784850" y="3752850"/>
          <p14:tracePt t="118214" x="5842000" y="3746500"/>
          <p14:tracePt t="118231" x="5918200" y="3733800"/>
          <p14:tracePt t="118248" x="5988050" y="3721100"/>
          <p14:tracePt t="118265" x="6026150" y="3702050"/>
          <p14:tracePt t="118282" x="6045200" y="3689350"/>
          <p14:tracePt t="118298" x="6064250" y="3670300"/>
          <p14:tracePt t="118315" x="6064250" y="3657600"/>
          <p14:tracePt t="118332" x="6057900" y="3644900"/>
          <p14:tracePt t="118335" x="6045200" y="3638550"/>
          <p14:tracePt t="118349" x="6032500" y="3625850"/>
          <p14:tracePt t="118354" x="6007100" y="3606800"/>
          <p14:tracePt t="118367" x="5981700" y="3587750"/>
          <p14:tracePt t="118382" x="5956300" y="3568700"/>
          <p14:tracePt t="118398" x="5943600" y="3549650"/>
          <p14:tracePt t="118415" x="5905500" y="3517900"/>
          <p14:tracePt t="118431" x="5861050" y="3492500"/>
          <p14:tracePt t="118448" x="5791200" y="3479800"/>
          <p14:tracePt t="118466" x="5657850" y="3460750"/>
          <p14:tracePt t="118480" x="5549900" y="3460750"/>
          <p14:tracePt t="118498" x="5403850" y="3454400"/>
          <p14:tracePt t="118515" x="5302250" y="3454400"/>
          <p14:tracePt t="118533" x="5257800" y="3454400"/>
          <p14:tracePt t="118547" x="5251450" y="3454400"/>
          <p14:tracePt t="118567" x="5245100" y="3454400"/>
          <p14:tracePt t="118582" x="5200650" y="3454400"/>
          <p14:tracePt t="118599" x="5092700" y="3486150"/>
          <p14:tracePt t="118618" x="4991100" y="3517900"/>
          <p14:tracePt t="118621" x="4972050" y="3524250"/>
          <p14:tracePt t="118631" x="4940300" y="3543300"/>
          <p14:tracePt t="118649" x="4914900" y="3556000"/>
          <p14:tracePt t="118667" x="4908550" y="3568700"/>
          <p14:tracePt t="118700" x="4921250" y="3575050"/>
          <p14:tracePt t="118716" x="4959350" y="3581400"/>
          <p14:tracePt t="118733" x="5003800" y="3600450"/>
          <p14:tracePt t="118750" x="5035550" y="3625850"/>
          <p14:tracePt t="118765" x="5080000" y="3657600"/>
          <p14:tracePt t="118783" x="5143500" y="3689350"/>
          <p14:tracePt t="118801" x="5213350" y="3714750"/>
          <p14:tracePt t="118818" x="5289550" y="3733800"/>
          <p14:tracePt t="118832" x="5359400" y="3740150"/>
          <p14:tracePt t="118849" x="5429250" y="3740150"/>
          <p14:tracePt t="118865" x="5518150" y="3740150"/>
          <p14:tracePt t="118882" x="5619750" y="3740150"/>
          <p14:tracePt t="118899" x="5727700" y="3740150"/>
          <p14:tracePt t="118915" x="5810250" y="3740150"/>
          <p14:tracePt t="118932" x="5867400" y="3740150"/>
          <p14:tracePt t="118949" x="5937250" y="3740150"/>
          <p14:tracePt t="118965" x="5988050" y="3733800"/>
          <p14:tracePt t="118981" x="6045200" y="3721100"/>
          <p14:tracePt t="118998" x="6089650" y="3714750"/>
          <p14:tracePt t="119015" x="6121400" y="3708400"/>
          <p14:tracePt t="119034" x="6140450" y="3708400"/>
          <p14:tracePt t="119049" x="6146800" y="3708400"/>
          <p14:tracePt t="119065" x="6153150" y="3708400"/>
          <p14:tracePt t="119083" x="6165850" y="3708400"/>
          <p14:tracePt t="119099" x="6178550" y="3708400"/>
          <p14:tracePt t="119115" x="6191250" y="3708400"/>
          <p14:tracePt t="119132" x="6223000" y="3708400"/>
          <p14:tracePt t="119148" x="6235700" y="3708400"/>
          <p14:tracePt t="119166" x="6248400" y="3702050"/>
          <p14:tracePt t="119182" x="6273800" y="3689350"/>
          <p14:tracePt t="119199" x="6286500" y="3676650"/>
          <p14:tracePt t="119203" x="6292850" y="3670300"/>
          <p14:tracePt t="119215" x="6311900" y="3657600"/>
          <p14:tracePt t="119233" x="6324600" y="3651250"/>
          <p14:tracePt t="119249" x="6324600" y="3644900"/>
          <p14:tracePt t="119282" x="6330950" y="3644900"/>
          <p14:tracePt t="119317" x="6337300" y="3638550"/>
          <p14:tracePt t="119333" x="6343650" y="3638550"/>
          <p14:tracePt t="119350" x="6350000" y="3632200"/>
          <p14:tracePt t="119367" x="6356350" y="3625850"/>
          <p14:tracePt t="119383" x="6362700" y="3613150"/>
          <p14:tracePt t="119399" x="6362700" y="3600450"/>
          <p14:tracePt t="119416" x="6362700" y="3587750"/>
          <p14:tracePt t="119433" x="6362700" y="3568700"/>
          <p14:tracePt t="119450" x="6362700" y="3556000"/>
          <p14:tracePt t="119466" x="6356350" y="3549650"/>
          <p14:tracePt t="119538" x="6350000" y="3549650"/>
          <p14:tracePt t="119546" x="6343650" y="3549650"/>
          <p14:tracePt t="119555" x="6330950" y="3549650"/>
          <p14:tracePt t="119566" x="6318250" y="3549650"/>
          <p14:tracePt t="119583" x="6305550" y="3549650"/>
          <p14:tracePt t="119599" x="6292850" y="3549650"/>
          <p14:tracePt t="119617" x="6267450" y="3549650"/>
          <p14:tracePt t="119633" x="6248400" y="3556000"/>
          <p14:tracePt t="119650" x="6229350" y="3562350"/>
          <p14:tracePt t="119667" x="6223000" y="3568700"/>
          <p14:tracePt t="119683" x="6216650" y="3568700"/>
          <p14:tracePt t="119716" x="6210300" y="3568700"/>
          <p14:tracePt t="119766" x="6197600" y="3568700"/>
          <p14:tracePt t="119783" x="6191250" y="3575050"/>
          <p14:tracePt t="119799" x="6178550" y="3575050"/>
          <p14:tracePt t="119817" x="6178550" y="3581400"/>
          <p14:tracePt t="119833" x="6172200" y="3581400"/>
          <p14:tracePt t="120060" x="6165850" y="3581400"/>
          <p14:tracePt t="120075" x="6159500" y="3587750"/>
          <p14:tracePt t="120100" x="6146800" y="3587750"/>
          <p14:tracePt t="120116" x="6134100" y="3594100"/>
          <p14:tracePt t="120134" x="6127750" y="3594100"/>
          <p14:tracePt t="120151" x="6121400" y="3600450"/>
          <p14:tracePt t="120237" x="6115050" y="3600450"/>
          <p14:tracePt t="120252" x="6108700" y="3606800"/>
          <p14:tracePt t="120261" x="6102350" y="3613150"/>
          <p14:tracePt t="120270" x="6096000" y="3619500"/>
          <p14:tracePt t="120284" x="6089650" y="3625850"/>
          <p14:tracePt t="120300" x="6083300" y="3632200"/>
          <p14:tracePt t="120317" x="6070600" y="3644900"/>
          <p14:tracePt t="120333" x="6064250" y="3651250"/>
          <p14:tracePt t="120350" x="6057900" y="3657600"/>
          <p14:tracePt t="120400" x="6057900" y="3663950"/>
          <p14:tracePt t="120525" x="6051550" y="3670300"/>
          <p14:tracePt t="120539" x="6045200" y="3670300"/>
          <p14:tracePt t="120550" x="6038850" y="3676650"/>
          <p14:tracePt t="120567" x="6032500" y="3683000"/>
          <p14:tracePt t="120584" x="6064250" y="3727450"/>
          <p14:tracePt t="120601" x="6096000" y="3759200"/>
          <p14:tracePt t="120605" x="6108700" y="3765550"/>
          <p14:tracePt t="120618" x="6121400" y="3790950"/>
          <p14:tracePt t="120634" x="6134100" y="3797300"/>
          <p14:tracePt t="120650" x="6140450" y="3797300"/>
          <p14:tracePt t="120684" x="6146800" y="3797300"/>
          <p14:tracePt t="120700" x="6197600" y="3803650"/>
          <p14:tracePt t="120717" x="6470650" y="3810000"/>
          <p14:tracePt t="120734" x="6686550" y="3816350"/>
          <p14:tracePt t="120751" x="6927850" y="3816350"/>
          <p14:tracePt t="120767" x="7124700" y="3803650"/>
          <p14:tracePt t="120783" x="7245350" y="3784600"/>
          <p14:tracePt t="120799" x="7296150" y="3784600"/>
          <p14:tracePt t="120800" x="7334250" y="3771900"/>
          <p14:tracePt t="120817" x="7397750" y="3765550"/>
          <p14:tracePt t="120834" x="7473950" y="3765550"/>
          <p14:tracePt t="120850" x="7531100" y="3765550"/>
          <p14:tracePt t="120867" x="7569200" y="3765550"/>
          <p14:tracePt t="120872" x="7575550" y="3765550"/>
          <p14:tracePt t="120882" x="7588250" y="3765550"/>
          <p14:tracePt t="120901" x="7600950" y="3765550"/>
          <p14:tracePt t="120917" x="7607300" y="3765550"/>
          <p14:tracePt t="120934" x="7613650" y="3765550"/>
          <p14:tracePt t="120951" x="7626350" y="3765550"/>
          <p14:tracePt t="120968" x="7696200" y="3752850"/>
          <p14:tracePt t="120985" x="7753350" y="3746500"/>
          <p14:tracePt t="121001" x="7816850" y="3733800"/>
          <p14:tracePt t="121019" x="7842250" y="3727450"/>
          <p14:tracePt t="121034" x="7854950" y="3727450"/>
          <p14:tracePt t="121068" x="7861300" y="3727450"/>
          <p14:tracePt t="121084" x="7861300" y="3721100"/>
          <p14:tracePt t="121101" x="7861300" y="3714750"/>
          <p14:tracePt t="121117" x="7861300" y="3695700"/>
          <p14:tracePt t="121134" x="7854950" y="3676650"/>
          <p14:tracePt t="121151" x="7829550" y="3638550"/>
          <p14:tracePt t="121167" x="7804150" y="3613150"/>
          <p14:tracePt t="121184" x="7791450" y="3600450"/>
          <p14:tracePt t="121201" x="7778750" y="3587750"/>
          <p14:tracePt t="121203" x="7772400" y="3581400"/>
          <p14:tracePt t="121216" x="7766050" y="3575050"/>
          <p14:tracePt t="121218" x="7759700" y="3575050"/>
          <p14:tracePt t="121234" x="7734300" y="3556000"/>
          <p14:tracePt t="121251" x="7702550" y="3549650"/>
          <p14:tracePt t="121267" x="7626350" y="3549650"/>
          <p14:tracePt t="121284" x="7537450" y="3549650"/>
          <p14:tracePt t="121301" x="7454900" y="3549650"/>
          <p14:tracePt t="121318" x="7385050" y="3549650"/>
          <p14:tracePt t="121334" x="7327900" y="3556000"/>
          <p14:tracePt t="121351" x="7296150" y="3562350"/>
          <p14:tracePt t="121367" x="7283450" y="3562350"/>
          <p14:tracePt t="121384" x="7277100" y="3568700"/>
          <p14:tracePt t="121401" x="7270750" y="3587750"/>
          <p14:tracePt t="121418" x="7270750" y="3600450"/>
          <p14:tracePt t="121434" x="7270750" y="3619500"/>
          <p14:tracePt t="121437" x="7270750" y="3632200"/>
          <p14:tracePt t="121450" x="7277100" y="3638550"/>
          <p14:tracePt t="121453" x="7283450" y="3651250"/>
          <p14:tracePt t="121472" x="7302500" y="3670300"/>
          <p14:tracePt t="121485" x="7315200" y="3683000"/>
          <p14:tracePt t="121501" x="7340600" y="3683000"/>
          <p14:tracePt t="121519" x="7385050" y="3683000"/>
          <p14:tracePt t="121534" x="7416800" y="3689350"/>
          <p14:tracePt t="121550" x="7461250" y="3695700"/>
          <p14:tracePt t="121568" x="7512050" y="3702050"/>
          <p14:tracePt t="121584" x="7543800" y="3714750"/>
          <p14:tracePt t="121602" x="7594600" y="3733800"/>
          <p14:tracePt t="121618" x="7626350" y="3759200"/>
          <p14:tracePt t="121634" x="7639050" y="3771900"/>
          <p14:tracePt t="121651" x="7645400" y="3790950"/>
          <p14:tracePt t="121668" x="7651750" y="3810000"/>
          <p14:tracePt t="121671" x="7651750" y="3816350"/>
          <p14:tracePt t="121683" x="7658100" y="3835400"/>
          <p14:tracePt t="121687" x="7664450" y="3848100"/>
          <p14:tracePt t="121701" x="7664450" y="3854450"/>
          <p14:tracePt t="121718" x="7670800" y="3873500"/>
          <p14:tracePt t="121734" x="7670800" y="3879850"/>
          <p14:tracePt t="121837" x="7677150" y="3879850"/>
          <p14:tracePt t="121862" x="7683500" y="3879850"/>
          <p14:tracePt t="121871" x="7689850" y="3879850"/>
          <p14:tracePt t="121883" x="7702550" y="3879850"/>
          <p14:tracePt t="121902" x="7734300" y="3879850"/>
          <p14:tracePt t="121977" x="7740650" y="3886200"/>
          <p14:tracePt t="121988" x="7747000" y="3892550"/>
          <p14:tracePt t="122002" x="7772400" y="3898900"/>
          <p14:tracePt t="122019" x="7810500" y="3905250"/>
          <p14:tracePt t="122035" x="7899400" y="3917950"/>
          <p14:tracePt t="122052" x="7981950" y="3924300"/>
          <p14:tracePt t="122070" x="8070850" y="3924300"/>
          <p14:tracePt t="122086" x="8108950" y="3924300"/>
          <p14:tracePt t="122101" x="8134350" y="3917950"/>
          <p14:tracePt t="122119" x="8153400" y="3905250"/>
          <p14:tracePt t="122122" x="8172450" y="3898900"/>
          <p14:tracePt t="122137" x="8216900" y="3892550"/>
          <p14:tracePt t="122152" x="8293100" y="3879850"/>
          <p14:tracePt t="122169" x="8375650" y="3860800"/>
          <p14:tracePt t="122185" x="8445500" y="3848100"/>
          <p14:tracePt t="122203" x="8489950" y="3835400"/>
          <p14:tracePt t="122217" x="8553450" y="3829050"/>
          <p14:tracePt t="122235" x="8604250" y="3822700"/>
          <p14:tracePt t="122251" x="8693150" y="3822700"/>
          <p14:tracePt t="122268" x="8769350" y="3835400"/>
          <p14:tracePt t="122285" x="8858250" y="3848100"/>
          <p14:tracePt t="122302" x="8909050" y="3848100"/>
          <p14:tracePt t="122318" x="8947150" y="3848100"/>
          <p14:tracePt t="122335" x="8972550" y="3835400"/>
          <p14:tracePt t="122352" x="8991600" y="3822700"/>
          <p14:tracePt t="122368" x="9004300" y="3810000"/>
          <p14:tracePt t="122386" x="9036050" y="3803650"/>
          <p14:tracePt t="122402" x="9061450" y="3790950"/>
          <p14:tracePt t="122417" x="9067800" y="3790950"/>
          <p14:tracePt t="122419" x="9074150" y="3784600"/>
          <p14:tracePt t="122435" x="9080500" y="3778250"/>
          <p14:tracePt t="122452" x="9086850" y="3771900"/>
          <p14:tracePt t="122470" x="9093200" y="3765550"/>
          <p14:tracePt t="122485" x="9099550" y="3759200"/>
          <p14:tracePt t="122502" x="9105900" y="3752850"/>
          <p14:tracePt t="122519" x="9112250" y="3746500"/>
          <p14:tracePt t="122535" x="9118600" y="3740150"/>
          <p14:tracePt t="122552" x="9118600" y="3733800"/>
          <p14:tracePt t="122568" x="9124950" y="3733800"/>
          <p14:tracePt t="122585" x="9137650" y="3727450"/>
          <p14:tracePt t="122602" x="9150350" y="3721100"/>
          <p14:tracePt t="122620" x="9175750" y="3708400"/>
          <p14:tracePt t="122637" x="9201150" y="3695700"/>
          <p14:tracePt t="122652" x="9251950" y="3676650"/>
          <p14:tracePt t="122671" x="9283700" y="3663950"/>
          <p14:tracePt t="122685" x="9321800" y="3651250"/>
          <p14:tracePt t="122702" x="9347200" y="3644900"/>
          <p14:tracePt t="122719" x="9378950" y="3638550"/>
          <p14:tracePt t="122737" x="9385300" y="3638550"/>
          <p14:tracePt t="122741" x="9391650" y="3632200"/>
          <p14:tracePt t="122751" x="9398000" y="3632200"/>
          <p14:tracePt t="122769" x="9404350" y="3619500"/>
          <p14:tracePt t="122787" x="9404350" y="3613150"/>
          <p14:tracePt t="122802" x="9404350" y="3606800"/>
          <p14:tracePt t="122819" x="9391650" y="3594100"/>
          <p14:tracePt t="122836" x="9378950" y="3587750"/>
          <p14:tracePt t="122852" x="9359900" y="3581400"/>
          <p14:tracePt t="122868" x="9334500" y="3575050"/>
          <p14:tracePt t="122871" x="9315450" y="3575050"/>
          <p14:tracePt t="122885" x="9302750" y="3575050"/>
          <p14:tracePt t="122887" x="9283700" y="3568700"/>
          <p14:tracePt t="122902" x="9245600" y="3562350"/>
          <p14:tracePt t="122918" x="9213850" y="3549650"/>
          <p14:tracePt t="122935" x="9175750" y="3543300"/>
          <p14:tracePt t="122952" x="9124950" y="3536950"/>
          <p14:tracePt t="122969" x="9080500" y="3524250"/>
          <p14:tracePt t="122984" x="9061450" y="3517900"/>
          <p14:tracePt t="123001" x="9048750" y="3517900"/>
          <p14:tracePt t="123019" x="9036050" y="3517900"/>
          <p14:tracePt t="123035" x="9029700" y="3511550"/>
          <p14:tracePt t="123052" x="9023350" y="3511550"/>
          <p14:tracePt t="123068" x="9017000" y="3511550"/>
          <p14:tracePt t="123086" x="9004300" y="3505200"/>
          <p14:tracePt t="123102" x="8997950" y="3505200"/>
          <p14:tracePt t="123119" x="8966200" y="3505200"/>
          <p14:tracePt t="123136" x="8934450" y="3505200"/>
          <p14:tracePt t="123151" x="8921750" y="3511550"/>
          <p14:tracePt t="123153" x="8909050" y="3511550"/>
          <p14:tracePt t="123169" x="8877300" y="3524250"/>
          <p14:tracePt t="123186" x="8858250" y="3524250"/>
          <p14:tracePt t="123203" x="8813800" y="3536950"/>
          <p14:tracePt t="123208" x="8788400" y="3536950"/>
          <p14:tracePt t="123218" x="8756650" y="3536950"/>
          <p14:tracePt t="123236" x="8686800" y="3536950"/>
          <p14:tracePt t="123252" x="8610600" y="3536950"/>
          <p14:tracePt t="123269" x="8572500" y="3536950"/>
          <p14:tracePt t="123285" x="8502650" y="3549650"/>
          <p14:tracePt t="123302" x="8439150" y="3562350"/>
          <p14:tracePt t="123319" x="8394700" y="3575050"/>
          <p14:tracePt t="123336" x="8356600" y="3581400"/>
          <p14:tracePt t="123340" x="8343900" y="3587750"/>
          <p14:tracePt t="123353" x="8337550" y="3587750"/>
          <p14:tracePt t="123369" x="8331200" y="3587750"/>
          <p14:tracePt t="123514" x="8324850" y="3587750"/>
          <p14:tracePt t="123538" x="8318500" y="3587750"/>
          <p14:tracePt t="123544" x="8312150" y="3587750"/>
          <p14:tracePt t="123553" x="8299450" y="3587750"/>
          <p14:tracePt t="123569" x="8286750" y="3587750"/>
          <p14:tracePt t="123587" x="8255000" y="3587750"/>
          <p14:tracePt t="123603" x="8223250" y="3587750"/>
          <p14:tracePt t="123621" x="8204200" y="3594100"/>
          <p14:tracePt t="123636" x="8178800" y="3600450"/>
          <p14:tracePt t="123653" x="8166100" y="3600450"/>
          <p14:tracePt t="123669" x="8153400" y="3600450"/>
          <p14:tracePt t="123687" x="8134350" y="3600450"/>
          <p14:tracePt t="123703" x="8128000" y="3606800"/>
          <p14:tracePt t="123705" x="8121650" y="3613150"/>
          <p14:tracePt t="123719" x="8102600" y="3625850"/>
          <p14:tracePt t="123736" x="8102600" y="3638550"/>
          <p14:tracePt t="123753" x="8096250" y="3657600"/>
          <p14:tracePt t="123770" x="8096250" y="3676650"/>
          <p14:tracePt t="123787" x="8096250" y="3714750"/>
          <p14:tracePt t="123804" x="8096250" y="3727450"/>
          <p14:tracePt t="123820" x="8102600" y="3746500"/>
          <p14:tracePt t="123836" x="8102600" y="3759200"/>
          <p14:tracePt t="123853" x="8108950" y="3765550"/>
          <p14:tracePt t="123870" x="8115300" y="3771900"/>
          <p14:tracePt t="123886" x="8128000" y="3778250"/>
          <p14:tracePt t="123903" x="8147050" y="3790950"/>
          <p14:tracePt t="123995" x="8147050" y="3797300"/>
          <p14:tracePt t="124022" x="8140700" y="3803650"/>
          <p14:tracePt t="124038" x="8128000" y="3810000"/>
          <p14:tracePt t="124053" x="8108950" y="3816350"/>
          <p14:tracePt t="124070" x="8089900" y="3816350"/>
          <p14:tracePt t="124087" x="8013700" y="3822700"/>
          <p14:tracePt t="124103" x="7943850" y="3822700"/>
          <p14:tracePt t="124120" x="7829550" y="3822700"/>
          <p14:tracePt t="124124" x="7804150" y="3822700"/>
          <p14:tracePt t="124135" x="7785100" y="3822700"/>
          <p14:tracePt t="124138" x="7759700" y="3822700"/>
          <p14:tracePt t="124187" x="7759700" y="3816350"/>
          <p14:tracePt t="124204" x="7753350" y="3797300"/>
          <p14:tracePt t="124221" x="7753350" y="3784600"/>
          <p14:tracePt t="127396" x="7753350" y="3790950"/>
          <p14:tracePt t="127404" x="7759700" y="3797300"/>
          <p14:tracePt t="127423" x="7785100" y="3816350"/>
          <p14:tracePt t="127440" x="7797800" y="3822700"/>
          <p14:tracePt t="127457" x="7804150" y="3835400"/>
          <p14:tracePt t="127473" x="7797800" y="3835400"/>
          <p14:tracePt t="127489" x="7791450" y="3835400"/>
          <p14:tracePt t="127506" x="7747000" y="3829050"/>
          <p14:tracePt t="127523" x="7721600" y="3829050"/>
          <p14:tracePt t="127539" x="7683500" y="3829050"/>
          <p14:tracePt t="127557" x="7632700" y="3829050"/>
          <p14:tracePt t="127572" x="7600950" y="3829050"/>
          <p14:tracePt t="127589" x="7556500" y="3829050"/>
          <p14:tracePt t="127606" x="7505700" y="3829050"/>
          <p14:tracePt t="127623" x="7429500" y="3816350"/>
          <p14:tracePt t="127640" x="7334250" y="3790950"/>
          <p14:tracePt t="127656" x="7283450" y="3784600"/>
          <p14:tracePt t="127673" x="7245350" y="3778250"/>
          <p14:tracePt t="127690" x="7200900" y="3778250"/>
          <p14:tracePt t="127707" x="7086600" y="3778250"/>
          <p14:tracePt t="127723" x="6953250" y="3778250"/>
          <p14:tracePt t="127727" x="6845300" y="3778250"/>
          <p14:tracePt t="127740" x="6584950" y="3746500"/>
          <p14:tracePt t="127757" x="6381750" y="3714750"/>
          <p14:tracePt t="127773" x="6134100" y="3663950"/>
          <p14:tracePt t="127789" x="5930900" y="3613150"/>
          <p14:tracePt t="127806" x="5708650" y="3517900"/>
          <p14:tracePt t="127823" x="5575300" y="3441700"/>
          <p14:tracePt t="127839" x="5422900" y="3340100"/>
          <p14:tracePt t="127856" x="5283200" y="3244850"/>
          <p14:tracePt t="127873" x="5060950" y="3130550"/>
          <p14:tracePt t="127890" x="4794250" y="3028950"/>
          <p14:tracePt t="127906" x="4445000" y="2914650"/>
          <p14:tracePt t="127923" x="4178300" y="2832100"/>
          <p14:tracePt t="127940" x="3937000" y="2749550"/>
          <p14:tracePt t="127957" x="3790950" y="2692400"/>
          <p14:tracePt t="127973" x="3657600" y="2616200"/>
          <p14:tracePt t="127990" x="3613150" y="2578100"/>
          <p14:tracePt t="128006" x="3613150" y="2571750"/>
          <p14:tracePt t="128148" x="3619500" y="2571750"/>
          <p14:tracePt t="128156" x="3632200" y="2578100"/>
          <p14:tracePt t="128172" x="3721100" y="2647950"/>
          <p14:tracePt t="128190" x="3854450" y="2743200"/>
          <p14:tracePt t="128207" x="3962400" y="2832100"/>
          <p14:tracePt t="128225" x="4108450" y="2940050"/>
          <p14:tracePt t="128239" x="4152900" y="2959100"/>
          <p14:tracePt t="128240" x="4178300" y="2965450"/>
          <p14:tracePt t="128257" x="4248150" y="2990850"/>
          <p14:tracePt t="128274" x="4368800" y="3003550"/>
          <p14:tracePt t="128291" x="4495800" y="3003550"/>
          <p14:tracePt t="128307" x="4610100" y="3003550"/>
          <p14:tracePt t="128324" x="4692650" y="3003550"/>
          <p14:tracePt t="128328" x="4737100" y="2997200"/>
          <p14:tracePt t="128340" x="4762500" y="2997200"/>
          <p14:tracePt t="128356" x="4819650" y="2990850"/>
          <p14:tracePt t="128373" x="4857750" y="2978150"/>
          <p14:tracePt t="128378" x="4876800" y="2971800"/>
          <p14:tracePt t="128390" x="4895850" y="2959100"/>
          <p14:tracePt t="128407" x="4940300" y="2940050"/>
          <p14:tracePt t="128424" x="4972050" y="2921000"/>
          <p14:tracePt t="128427" x="4978400" y="2914650"/>
          <p14:tracePt t="128440" x="4997450" y="2901950"/>
          <p14:tracePt t="128444" x="5010150" y="2895600"/>
          <p14:tracePt t="128455" x="5022850" y="2889250"/>
          <p14:tracePt t="128473" x="5067300" y="2876550"/>
          <p14:tracePt t="128491" x="5080000" y="2876550"/>
          <p14:tracePt t="128560" x="5086350" y="2876550"/>
          <p14:tracePt t="128621" x="5086350" y="2870200"/>
          <p14:tracePt t="128630" x="5080000" y="2863850"/>
          <p14:tracePt t="128641" x="5073650" y="2857500"/>
          <p14:tracePt t="128658" x="5060950" y="2844800"/>
          <p14:tracePt t="128675" x="5054600" y="2844800"/>
          <p14:tracePt t="128691" x="5048250" y="2838450"/>
          <p14:tracePt t="128708" x="5041900" y="2838450"/>
          <p14:tracePt t="128741" x="5029200" y="2832100"/>
          <p14:tracePt t="128758" x="4997450" y="2832100"/>
          <p14:tracePt t="128775" x="4927600" y="2838450"/>
          <p14:tracePt t="128791" x="4889500" y="2851150"/>
          <p14:tracePt t="128806" x="4838700" y="2870200"/>
          <p14:tracePt t="128823" x="4819650" y="2876550"/>
          <p14:tracePt t="128841" x="4819650" y="2882900"/>
          <p14:tracePt t="128857" x="4813300" y="2882900"/>
          <p14:tracePt t="128896" x="4806950" y="2889250"/>
          <p14:tracePt t="128907" x="4775200" y="2908300"/>
          <p14:tracePt t="128925" x="4699000" y="2959100"/>
          <p14:tracePt t="128942" x="4641850" y="3003550"/>
          <p14:tracePt t="128957" x="4597400" y="3041650"/>
          <p14:tracePt t="128974" x="4578350" y="3060700"/>
          <p14:tracePt t="128991" x="4572000" y="3079750"/>
          <p14:tracePt t="129009" x="4572000" y="3092450"/>
          <p14:tracePt t="129024" x="4572000" y="3105150"/>
          <p14:tracePt t="129040" x="4591050" y="3124200"/>
          <p14:tracePt t="129057" x="4610100" y="3143250"/>
          <p14:tracePt t="129074" x="4635500" y="3162300"/>
          <p14:tracePt t="129090" x="4648200" y="3168650"/>
          <p14:tracePt t="129106" x="4660900" y="3175000"/>
          <p14:tracePt t="129124" x="4679950" y="3187700"/>
          <p14:tracePt t="129141" x="4711700" y="3194050"/>
          <p14:tracePt t="129157" x="4826000" y="3194050"/>
          <p14:tracePt t="129174" x="4908550" y="3187700"/>
          <p14:tracePt t="129190" x="4997450" y="3168650"/>
          <p14:tracePt t="129207" x="5041900" y="3149600"/>
          <p14:tracePt t="129225" x="5073650" y="3136900"/>
          <p14:tracePt t="129241" x="5086350" y="3130550"/>
          <p14:tracePt t="129257" x="5092700" y="3130550"/>
          <p14:tracePt t="129414" x="5086350" y="3130550"/>
          <p14:tracePt t="129429" x="5080000" y="3130550"/>
          <p14:tracePt t="129440" x="5073650" y="3130550"/>
          <p14:tracePt t="129458" x="5067300" y="3130550"/>
          <p14:tracePt t="129476" x="5060950" y="3130550"/>
          <p14:tracePt t="129491" x="5048250" y="3130550"/>
          <p14:tracePt t="129508" x="5022850" y="3130550"/>
          <p14:tracePt t="129524" x="4991100" y="3136900"/>
          <p14:tracePt t="129541" x="4965700" y="3136900"/>
          <p14:tracePt t="129557" x="4927600" y="3143250"/>
          <p14:tracePt t="129574" x="4914900" y="3143250"/>
          <p14:tracePt t="129591" x="4895850" y="3149600"/>
          <p14:tracePt t="129608" x="4883150" y="3149600"/>
          <p14:tracePt t="129625" x="4864100" y="3149600"/>
          <p14:tracePt t="129641" x="4806950" y="3149600"/>
          <p14:tracePt t="129658" x="4775200" y="3149600"/>
          <p14:tracePt t="129674" x="4743450" y="3149600"/>
          <p14:tracePt t="129690" x="4711700" y="3149600"/>
          <p14:tracePt t="129708" x="4692650" y="3149600"/>
          <p14:tracePt t="129724" x="4679950" y="3143250"/>
          <p14:tracePt t="129742" x="4667250" y="3143250"/>
          <p14:tracePt t="129758" x="4654550" y="3143250"/>
          <p14:tracePt t="129775" x="4635500" y="3143250"/>
          <p14:tracePt t="129794" x="4578350" y="3136900"/>
          <p14:tracePt t="129808" x="4552950" y="3136900"/>
          <p14:tracePt t="129825" x="4508500" y="3136900"/>
          <p14:tracePt t="129841" x="4476750" y="3136900"/>
          <p14:tracePt t="129847" x="4470400" y="3136900"/>
          <p14:tracePt t="129875" x="4464050" y="3136900"/>
          <p14:tracePt t="129892" x="4445000" y="3136900"/>
          <p14:tracePt t="129908" x="4413250" y="3136900"/>
          <p14:tracePt t="129924" x="4387850" y="3136900"/>
          <p14:tracePt t="129941" x="4362450" y="3136900"/>
          <p14:tracePt t="129957" x="4343400" y="3136900"/>
          <p14:tracePt t="129975" x="4337050" y="3136900"/>
          <p14:tracePt t="130056" x="4330700" y="3136900"/>
          <p14:tracePt t="130063" x="4324350" y="3136900"/>
          <p14:tracePt t="130232" x="4337050" y="3130550"/>
          <p14:tracePt t="130240" x="4356100" y="3117850"/>
          <p14:tracePt t="130259" x="4394200" y="3098800"/>
          <p14:tracePt t="130274" x="4451350" y="3067050"/>
          <p14:tracePt t="130292" x="4495800" y="3028950"/>
          <p14:tracePt t="130296" x="4527550" y="3003550"/>
          <p14:tracePt t="130309" x="4546600" y="2984500"/>
          <p14:tracePt t="130327" x="4578350" y="2914650"/>
          <p14:tracePt t="130343" x="4572000" y="2857500"/>
          <p14:tracePt t="130359" x="4546600" y="2819400"/>
          <p14:tracePt t="130375" x="4514850" y="2794000"/>
          <p14:tracePt t="130392" x="4483100" y="2781300"/>
          <p14:tracePt t="130409" x="4432300" y="2762250"/>
          <p14:tracePt t="130425" x="4349750" y="2743200"/>
          <p14:tracePt t="130442" x="4229100" y="2730500"/>
          <p14:tracePt t="130458" x="4127500" y="2724150"/>
          <p14:tracePt t="130475" x="3981450" y="2724150"/>
          <p14:tracePt t="130492" x="3860800" y="2724150"/>
          <p14:tracePt t="130508" x="3790950" y="2730500"/>
          <p14:tracePt t="130525" x="3765550" y="2736850"/>
          <p14:tracePt t="130544" x="3759200" y="2743200"/>
          <p14:tracePt t="130558" x="3740150" y="2755900"/>
          <p14:tracePt t="130561" x="3727450" y="2768600"/>
          <p14:tracePt t="130577" x="3683000" y="2806700"/>
          <p14:tracePt t="130592" x="3632200" y="2838450"/>
          <p14:tracePt t="130609" x="3568700" y="2870200"/>
          <p14:tracePt t="130627" x="3517900" y="2914650"/>
          <p14:tracePt t="130642" x="3505200" y="2940050"/>
          <p14:tracePt t="130658" x="3498850" y="2965450"/>
          <p14:tracePt t="130675" x="3505200" y="2997200"/>
          <p14:tracePt t="130694" x="3536950" y="3035300"/>
          <p14:tracePt t="130708" x="3594100" y="3073400"/>
          <p14:tracePt t="130727" x="3676650" y="3117850"/>
          <p14:tracePt t="130741" x="3771900" y="3168650"/>
          <p14:tracePt t="130759" x="3867150" y="3206750"/>
          <p14:tracePt t="130763" x="3937000" y="3232150"/>
          <p14:tracePt t="130776" x="3975100" y="3238500"/>
          <p14:tracePt t="130780" x="4044950" y="3257550"/>
          <p14:tracePt t="130792" x="4089400" y="3263900"/>
          <p14:tracePt t="130809" x="4216400" y="3270250"/>
          <p14:tracePt t="130826" x="4394200" y="3270250"/>
          <p14:tracePt t="130843" x="4464050" y="3251200"/>
          <p14:tracePt t="130861" x="4514850" y="3232150"/>
          <p14:tracePt t="130876" x="4540250" y="3225800"/>
          <p14:tracePt t="130893" x="4546600" y="3225800"/>
          <p14:tracePt t="131375" x="4540250" y="3225800"/>
          <p14:tracePt t="131385" x="4533900" y="3225800"/>
          <p14:tracePt t="131392" x="4502150" y="3219450"/>
          <p14:tracePt t="131410" x="4406900" y="3219450"/>
          <p14:tracePt t="131426" x="4286250" y="3213100"/>
          <p14:tracePt t="131443" x="4178300" y="3206750"/>
          <p14:tracePt t="131460" x="4064000" y="3206750"/>
          <p14:tracePt t="131477" x="3937000" y="3200400"/>
          <p14:tracePt t="131494" x="3822700" y="3200400"/>
          <p14:tracePt t="131509" x="3797300" y="3194050"/>
          <p14:tracePt t="131526" x="3790950" y="3194050"/>
          <p14:tracePt t="131711" x="3797300" y="3194050"/>
          <p14:tracePt t="131719" x="3810000" y="3194050"/>
          <p14:tracePt t="131727" x="3816350" y="3194050"/>
          <p14:tracePt t="131743" x="3829050" y="3194050"/>
          <p14:tracePt t="131760" x="3835400" y="3194050"/>
          <p14:tracePt t="131777" x="3841750" y="3194050"/>
          <p14:tracePt t="131794" x="3860800" y="3187700"/>
          <p14:tracePt t="131798" x="3873500" y="3187700"/>
          <p14:tracePt t="131808" x="3905250" y="3187700"/>
          <p14:tracePt t="131827" x="3956050" y="3187700"/>
          <p14:tracePt t="131843" x="4006850" y="3187700"/>
          <p14:tracePt t="131860" x="4044950" y="3181350"/>
          <p14:tracePt t="131878" x="4114800" y="3175000"/>
          <p14:tracePt t="131894" x="4140200" y="3168650"/>
          <p14:tracePt t="131900" x="4152900" y="3168650"/>
          <p14:tracePt t="131927" x="4178300" y="3162300"/>
          <p14:tracePt t="131945" x="4191000" y="3155950"/>
          <p14:tracePt t="131997" x="4197350" y="3155950"/>
          <p14:tracePt t="132014" x="4203700" y="3155950"/>
          <p14:tracePt t="132027" x="4210050" y="3149600"/>
          <p14:tracePt t="132043" x="4222750" y="3149600"/>
          <p14:tracePt t="132060" x="4235450" y="3143250"/>
          <p14:tracePt t="132077" x="4260850" y="3136900"/>
          <p14:tracePt t="132093" x="4286250" y="3130550"/>
          <p14:tracePt t="132110" x="4305300" y="3124200"/>
          <p14:tracePt t="132126" x="4330700" y="3117850"/>
          <p14:tracePt t="132143" x="4387850" y="3117850"/>
          <p14:tracePt t="132160" x="4413250" y="3117850"/>
          <p14:tracePt t="132177" x="4432300" y="3111500"/>
          <p14:tracePt t="132194" x="4445000" y="3111500"/>
          <p14:tracePt t="132212" x="4470400" y="3105150"/>
          <p14:tracePt t="132227" x="4502150" y="3105150"/>
          <p14:tracePt t="132230" x="4527550" y="3098800"/>
          <p14:tracePt t="132243" x="4578350" y="3098800"/>
          <p14:tracePt t="132251" x="4603750" y="3098800"/>
          <p14:tracePt t="132259" x="4629150" y="3098800"/>
          <p14:tracePt t="132277" x="4679950" y="3105150"/>
          <p14:tracePt t="132293" x="4724400" y="3111500"/>
          <p14:tracePt t="132310" x="4762500" y="3111500"/>
          <p14:tracePt t="132327" x="4806950" y="3117850"/>
          <p14:tracePt t="132344" x="4857750" y="3117850"/>
          <p14:tracePt t="132361" x="4914900" y="3124200"/>
          <p14:tracePt t="132376" x="4953000" y="3130550"/>
          <p14:tracePt t="132395" x="4978400" y="3130550"/>
          <p14:tracePt t="132410" x="4984750" y="3130550"/>
          <p14:tracePt t="132504" x="4984750" y="3124200"/>
          <p14:tracePt t="132513" x="4991100" y="3105150"/>
          <p14:tracePt t="132526" x="4991100" y="3079750"/>
          <p14:tracePt t="132544" x="4997450" y="3048000"/>
          <p14:tracePt t="132560" x="4997450" y="3028950"/>
          <p14:tracePt t="132577" x="4997450" y="3009900"/>
          <p14:tracePt t="132594" x="4991100" y="2990850"/>
          <p14:tracePt t="132610" x="4978400" y="2971800"/>
          <p14:tracePt t="132627" x="4959350" y="2952750"/>
          <p14:tracePt t="132645" x="4933950" y="2933700"/>
          <p14:tracePt t="132660" x="4876800" y="2901950"/>
          <p14:tracePt t="132677" x="4794250" y="2870200"/>
          <p14:tracePt t="132694" x="4711700" y="2844800"/>
          <p14:tracePt t="132710" x="4648200" y="2819400"/>
          <p14:tracePt t="132714" x="4629150" y="2813050"/>
          <p14:tracePt t="132727" x="4622800" y="2806700"/>
          <p14:tracePt t="132729" x="4616450" y="2800350"/>
          <p14:tracePt t="132744" x="4603750" y="2794000"/>
          <p14:tracePt t="132761" x="4578350" y="2794000"/>
          <p14:tracePt t="132779" x="4540250" y="2794000"/>
          <p14:tracePt t="132792" x="4495800" y="2806700"/>
          <p14:tracePt t="132810" x="4451350" y="2819400"/>
          <p14:tracePt t="132827" x="4425950" y="2832100"/>
          <p14:tracePt t="132843" x="4413250" y="2844800"/>
          <p14:tracePt t="132860" x="4400550" y="2851150"/>
          <p14:tracePt t="132878" x="4394200" y="2863850"/>
          <p14:tracePt t="132894" x="4387850" y="2876550"/>
          <p14:tracePt t="132911" x="4381500" y="2882900"/>
          <p14:tracePt t="132914" x="4375150" y="2895600"/>
          <p14:tracePt t="132927" x="4356100" y="2921000"/>
          <p14:tracePt t="132943" x="4343400" y="2940050"/>
          <p14:tracePt t="132961" x="4343400" y="2946400"/>
          <p14:tracePt t="132977" x="4337050" y="2984500"/>
          <p14:tracePt t="132994" x="4337050" y="3003550"/>
          <p14:tracePt t="133009" x="4356100" y="3035300"/>
          <p14:tracePt t="133029" x="4381500" y="3060700"/>
          <p14:tracePt t="133044" x="4400550" y="3079750"/>
          <p14:tracePt t="133061" x="4425950" y="3098800"/>
          <p14:tracePt t="133078" x="4451350" y="3111500"/>
          <p14:tracePt t="133094" x="4464050" y="3111500"/>
          <p14:tracePt t="133111" x="4495800" y="3111500"/>
          <p14:tracePt t="133127" x="4559300" y="3111500"/>
          <p14:tracePt t="133144" x="4629150" y="3117850"/>
          <p14:tracePt t="133160" x="4705350" y="3124200"/>
          <p14:tracePt t="133161" x="4737100" y="3124200"/>
          <p14:tracePt t="133177" x="4800600" y="3124200"/>
          <p14:tracePt t="133193" x="4806950" y="3124200"/>
          <p14:tracePt t="133195" x="4813300" y="3124200"/>
          <p14:tracePt t="133211" x="4819650" y="3124200"/>
          <p14:tracePt t="133228" x="4832350" y="3124200"/>
          <p14:tracePt t="133245" x="4838700" y="3117850"/>
          <p14:tracePt t="133263" x="4845050" y="3111500"/>
          <p14:tracePt t="133348" x="4838700" y="3105150"/>
          <p14:tracePt t="133361" x="4813300" y="3098800"/>
          <p14:tracePt t="133640" x="4813300" y="3092450"/>
          <p14:tracePt t="138512" x="4819650" y="3092450"/>
          <p14:tracePt t="138520" x="4832350" y="3092450"/>
          <p14:tracePt t="138533" x="4927600" y="3092450"/>
          <p14:tracePt t="138548" x="5035550" y="3086100"/>
          <p14:tracePt t="138565" x="5130800" y="3086100"/>
          <p14:tracePt t="138582" x="5168900" y="3092450"/>
          <p14:tracePt t="138599" x="5175250" y="3092450"/>
          <p14:tracePt t="138737" x="5181600" y="3092450"/>
          <p14:tracePt t="138767" x="5181600" y="3086100"/>
          <p14:tracePt t="138776" x="5181600" y="3079750"/>
          <p14:tracePt t="138785" x="5181600" y="3073400"/>
          <p14:tracePt t="138799" x="5168900" y="3048000"/>
          <p14:tracePt t="138887" x="5162550" y="3041650"/>
          <p14:tracePt t="138900" x="5143500" y="3028950"/>
          <p14:tracePt t="138916" x="5105400" y="3016250"/>
          <p14:tracePt t="138933" x="5080000" y="3009900"/>
          <p14:tracePt t="139299" x="5073650" y="3009900"/>
          <p14:tracePt t="139308" x="5060950" y="3003550"/>
          <p14:tracePt t="139315" x="5035550" y="3003550"/>
          <p14:tracePt t="139333" x="4965700" y="2997200"/>
          <p14:tracePt t="139348" x="4889500" y="2997200"/>
          <p14:tracePt t="139366" x="4845050" y="3009900"/>
          <p14:tracePt t="139383" x="4832350" y="3009900"/>
          <p14:tracePt t="142378" x="4800600" y="3003550"/>
          <p14:tracePt t="142388" x="4768850" y="2990850"/>
          <p14:tracePt t="142401" x="4635500" y="2946400"/>
          <p14:tracePt t="142419" x="4476750" y="2933700"/>
          <p14:tracePt t="142435" x="4311650" y="2933700"/>
          <p14:tracePt t="142453" x="4165600" y="2933700"/>
          <p14:tracePt t="142469" x="4057650" y="2952750"/>
          <p14:tracePt t="142486" x="4006850" y="2978150"/>
          <p14:tracePt t="142502" x="3994150" y="2997200"/>
          <p14:tracePt t="142519" x="3994150" y="3016250"/>
          <p14:tracePt t="142536" x="3956050" y="3092450"/>
          <p14:tracePt t="142554" x="3892550" y="3168650"/>
          <p14:tracePt t="142570" x="3803650" y="3251200"/>
          <p14:tracePt t="142585" x="3721100" y="3340100"/>
          <p14:tracePt t="142603" x="3663950" y="3397250"/>
          <p14:tracePt t="142619" x="3657600" y="3416300"/>
          <p14:tracePt t="142652" x="3644900" y="3429000"/>
          <p14:tracePt t="142670" x="3625850" y="3460750"/>
          <p14:tracePt t="142685" x="3600450" y="3498850"/>
          <p14:tracePt t="142702" x="3575050" y="3543300"/>
          <p14:tracePt t="142719" x="3568700" y="3600450"/>
          <p14:tracePt t="142735" x="3568700" y="3651250"/>
          <p14:tracePt t="142752" x="3594100" y="3727450"/>
          <p14:tracePt t="142769" x="3619500" y="3803650"/>
          <p14:tracePt t="142773" x="3638550" y="3867150"/>
          <p14:tracePt t="142785" x="3670300" y="3987800"/>
          <p14:tracePt t="142802" x="3683000" y="4070350"/>
          <p14:tracePt t="142819" x="3683000" y="4222750"/>
          <p14:tracePt t="142835" x="3676650" y="4260850"/>
          <p14:tracePt t="142924" x="3683000" y="4260850"/>
          <p14:tracePt t="142940" x="3689350" y="4260850"/>
          <p14:tracePt t="142964" x="3689350" y="4267200"/>
          <p14:tracePt t="143160" x="3683000" y="4267200"/>
          <p14:tracePt t="143221" x="3676650" y="4273550"/>
          <p14:tracePt t="143236" x="3625850" y="4305300"/>
          <p14:tracePt t="143253" x="3517900" y="4349750"/>
          <p14:tracePt t="143270" x="3429000" y="4381500"/>
          <p14:tracePt t="143286" x="3371850" y="4394200"/>
          <p14:tracePt t="143302" x="3333750" y="4400550"/>
          <p14:tracePt t="143320" x="3314700" y="4400550"/>
          <p14:tracePt t="143337" x="3289300" y="4406900"/>
          <p14:tracePt t="143353" x="3270250" y="4406900"/>
          <p14:tracePt t="143580" x="3270250" y="4400550"/>
          <p14:tracePt t="143588" x="3270250" y="4394200"/>
          <p14:tracePt t="143603" x="3276600" y="4381500"/>
          <p14:tracePt t="143800" x="3276600" y="4375150"/>
          <p14:tracePt t="143810" x="3263900" y="4368800"/>
          <p14:tracePt t="143818" x="3251200" y="4362450"/>
          <p14:tracePt t="143837" x="3232150" y="4349750"/>
          <p14:tracePt t="143853" x="3225800" y="4349750"/>
          <p14:tracePt t="143906" x="3238500" y="4343400"/>
          <p14:tracePt t="143920" x="3282950" y="4330700"/>
          <p14:tracePt t="143937" x="3327400" y="4318000"/>
          <p14:tracePt t="143953" x="3365500" y="4305300"/>
          <p14:tracePt t="143970" x="3416300" y="4286250"/>
          <p14:tracePt t="143987" x="3486150" y="4279900"/>
          <p14:tracePt t="144003" x="3549650" y="4279900"/>
          <p14:tracePt t="144019" x="3613150" y="4279900"/>
          <p14:tracePt t="144037" x="3638550" y="4279900"/>
          <p14:tracePt t="144052" x="3663950" y="4279900"/>
          <p14:tracePt t="144055" x="3670300" y="4279900"/>
          <p14:tracePt t="144069" x="3689350" y="4279900"/>
          <p14:tracePt t="144085" x="3708400" y="4279900"/>
          <p14:tracePt t="144088" x="3714750" y="4279900"/>
          <p14:tracePt t="144102" x="3721100" y="4279900"/>
          <p14:tracePt t="144121" x="3733800" y="4279900"/>
          <p14:tracePt t="144137" x="3746500" y="4279900"/>
          <p14:tracePt t="144154" x="3759200" y="4279900"/>
          <p14:tracePt t="144170" x="3784600" y="4267200"/>
          <p14:tracePt t="144187" x="3797300" y="4267200"/>
          <p14:tracePt t="144204" x="3829050" y="4254500"/>
          <p14:tracePt t="144222" x="3860800" y="4241800"/>
          <p14:tracePt t="144237" x="3886200" y="4235450"/>
          <p14:tracePt t="144253" x="3924300" y="4229100"/>
          <p14:tracePt t="144270" x="3962400" y="4222750"/>
          <p14:tracePt t="144287" x="3987800" y="4222750"/>
          <p14:tracePt t="144303" x="4013200" y="4216400"/>
          <p14:tracePt t="144320" x="4025900" y="4216400"/>
          <p14:tracePt t="144336" x="4032250" y="4216400"/>
          <p14:tracePt t="144337" x="4038600" y="4216400"/>
          <p14:tracePt t="144352" x="4038600" y="4210050"/>
          <p14:tracePt t="144356" x="4044950" y="4210050"/>
          <p14:tracePt t="144387" x="4051300" y="4210050"/>
          <p14:tracePt t="144558" x="4070350" y="4210050"/>
          <p14:tracePt t="144565" x="4089400" y="4210050"/>
          <p14:tracePt t="144571" x="4114800" y="4210050"/>
          <p14:tracePt t="144586" x="4140200" y="4210050"/>
          <p14:tracePt t="144605" x="4235450" y="4210050"/>
          <p14:tracePt t="144621" x="4298950" y="4210050"/>
          <p14:tracePt t="144639" x="4356100" y="4216400"/>
          <p14:tracePt t="144654" x="4419600" y="4216400"/>
          <p14:tracePt t="144671" x="4457700" y="4229100"/>
          <p14:tracePt t="144687" x="4521200" y="4235450"/>
          <p14:tracePt t="144704" x="4572000" y="4248150"/>
          <p14:tracePt t="144721" x="4635500" y="4254500"/>
          <p14:tracePt t="144738" x="4667250" y="4260850"/>
          <p14:tracePt t="144742" x="4673600" y="4260850"/>
          <p14:tracePt t="144789" x="4679950" y="4260850"/>
          <p14:tracePt t="144804" x="4705350" y="4260850"/>
          <p14:tracePt t="144821" x="4756150" y="4273550"/>
          <p14:tracePt t="144838" x="4857750" y="4279900"/>
          <p14:tracePt t="144854" x="4965700" y="4292600"/>
          <p14:tracePt t="144871" x="5092700" y="4292600"/>
          <p14:tracePt t="144889" x="5175250" y="4292600"/>
          <p14:tracePt t="144892" x="5213350" y="4286250"/>
          <p14:tracePt t="144904" x="5238750" y="4286250"/>
          <p14:tracePt t="144921" x="5276850" y="4273550"/>
          <p14:tracePt t="144938" x="5321300" y="4267200"/>
          <p14:tracePt t="144955" x="5340350" y="4260850"/>
          <p14:tracePt t="144972" x="5359400" y="4254500"/>
          <p14:tracePt t="144987" x="5372100" y="4254500"/>
          <p14:tracePt t="145004" x="5378450" y="4248150"/>
          <p14:tracePt t="145021" x="5384800" y="4248150"/>
          <p14:tracePt t="145054" x="5397500" y="4248150"/>
          <p14:tracePt t="145071" x="5403850" y="4241800"/>
          <p14:tracePt t="145202" x="5410200" y="4241800"/>
          <p14:tracePt t="145213" x="5435600" y="4235450"/>
          <p14:tracePt t="145221" x="5473700" y="4235450"/>
          <p14:tracePt t="145238" x="5613400" y="4235450"/>
          <p14:tracePt t="145255" x="5740400" y="4229100"/>
          <p14:tracePt t="145272" x="5848350" y="4222750"/>
          <p14:tracePt t="145276" x="5899150" y="4216400"/>
          <p14:tracePt t="145287" x="5930900" y="4216400"/>
          <p14:tracePt t="145288" x="5956300" y="4210050"/>
          <p14:tracePt t="145305" x="5981700" y="4203700"/>
          <p14:tracePt t="145322" x="5981700" y="4197350"/>
          <p14:tracePt t="145387" x="5988050" y="4197350"/>
          <p14:tracePt t="145394" x="5994400" y="4197350"/>
          <p14:tracePt t="145404" x="6007100" y="4197350"/>
          <p14:tracePt t="145421" x="6064250" y="4191000"/>
          <p14:tracePt t="145438" x="6108700" y="4184650"/>
          <p14:tracePt t="145454" x="6146800" y="4178300"/>
          <p14:tracePt t="145471" x="6172200" y="4178300"/>
          <p14:tracePt t="145488" x="6197600" y="4178300"/>
          <p14:tracePt t="145493" x="6210300" y="4178300"/>
          <p14:tracePt t="145504" x="6216650" y="4178300"/>
          <p14:tracePt t="146591" x="6210300" y="4184650"/>
          <p14:tracePt t="146601" x="6197600" y="4191000"/>
          <p14:tracePt t="146606" x="6184900" y="4197350"/>
          <p14:tracePt t="146623" x="6146800" y="4210050"/>
          <p14:tracePt t="146639" x="6102350" y="4216400"/>
          <p14:tracePt t="146656" x="6051550" y="4222750"/>
          <p14:tracePt t="146672" x="5975350" y="4229100"/>
          <p14:tracePt t="146689" x="5886450" y="4241800"/>
          <p14:tracePt t="146705" x="5778500" y="4248150"/>
          <p14:tracePt t="146723" x="5676900" y="4248150"/>
          <p14:tracePt t="146740" x="5549900" y="4254500"/>
          <p14:tracePt t="146755" x="5403850" y="4260850"/>
          <p14:tracePt t="146775" x="5080000" y="4260850"/>
          <p14:tracePt t="146789" x="4927600" y="4254500"/>
          <p14:tracePt t="146791" x="4787900" y="4254500"/>
          <p14:tracePt t="146807" x="4451350" y="4241800"/>
          <p14:tracePt t="146823" x="4146550" y="4222750"/>
          <p14:tracePt t="146839" x="3949700" y="4203700"/>
          <p14:tracePt t="146855" x="3479800" y="4146550"/>
          <p14:tracePt t="146872" x="3079750" y="4108450"/>
          <p14:tracePt t="146889" x="2698750" y="4076700"/>
          <p14:tracePt t="146905" x="2324100" y="4051300"/>
          <p14:tracePt t="146922" x="1981200" y="4032250"/>
          <p14:tracePt t="146939" x="1663700" y="4019550"/>
          <p14:tracePt t="146955" x="1447800" y="4013200"/>
          <p14:tracePt t="146972" x="1295400" y="4013200"/>
          <p14:tracePt t="146989" x="1168400" y="4038600"/>
          <p14:tracePt t="147005" x="1054100" y="4076700"/>
          <p14:tracePt t="147009" x="984250" y="4102100"/>
          <p14:tracePt t="147023" x="908050" y="4133850"/>
          <p14:tracePt t="147039" x="768350" y="4178300"/>
          <p14:tracePt t="147055" x="590550" y="4229100"/>
          <p14:tracePt t="147073" x="558800" y="4241800"/>
          <p14:tracePt t="147161" x="558800" y="4248150"/>
          <p14:tracePt t="147167" x="552450" y="4248150"/>
          <p14:tracePt t="147174" x="546100" y="4254500"/>
          <p14:tracePt t="147188" x="539750" y="4260850"/>
          <p14:tracePt t="147223" x="546100" y="4267200"/>
          <p14:tracePt t="147239" x="584200" y="4273550"/>
          <p14:tracePt t="147245" x="615950" y="4273550"/>
          <p14:tracePt t="147254" x="654050" y="4273550"/>
          <p14:tracePt t="147273" x="723900" y="4273550"/>
          <p14:tracePt t="147289" x="781050" y="4273550"/>
          <p14:tracePt t="147306" x="793750" y="4273550"/>
          <p14:tracePt t="147322" x="800100" y="4273550"/>
          <p14:tracePt t="147341" x="806450" y="4273550"/>
          <p14:tracePt t="147372" x="825500" y="4273550"/>
          <p14:tracePt t="147389" x="850900" y="4273550"/>
          <p14:tracePt t="147408" x="914400" y="4273550"/>
          <p14:tracePt t="147422" x="984250" y="4254500"/>
          <p14:tracePt t="147439" x="1047750" y="4241800"/>
          <p14:tracePt t="147456" x="1073150" y="4229100"/>
          <p14:tracePt t="147473" x="1079500" y="4229100"/>
          <p14:tracePt t="147489" x="1079500" y="4222750"/>
          <p14:tracePt t="147506" x="1079500" y="4216400"/>
          <p14:tracePt t="147523" x="1079500" y="4191000"/>
          <p14:tracePt t="147527" x="1079500" y="4184650"/>
          <p14:tracePt t="147538" x="1079500" y="4165600"/>
          <p14:tracePt t="147540" x="1079500" y="4152900"/>
          <p14:tracePt t="147557" x="1079500" y="4121150"/>
          <p14:tracePt t="147573" x="1066800" y="4089400"/>
          <p14:tracePt t="147590" x="1054100" y="4076700"/>
          <p14:tracePt t="147606" x="1022350" y="4051300"/>
          <p14:tracePt t="147624" x="1003300" y="4044950"/>
          <p14:tracePt t="147639" x="996950" y="4044950"/>
          <p14:tracePt t="147673" x="990600" y="4038600"/>
          <p14:tracePt t="147690" x="977900" y="4025900"/>
          <p14:tracePt t="147707" x="965200" y="4019550"/>
          <p14:tracePt t="147723" x="946150" y="4013200"/>
          <p14:tracePt t="147739" x="889000" y="4000500"/>
          <p14:tracePt t="147757" x="831850" y="3994150"/>
          <p14:tracePt t="147773" x="800100" y="3987800"/>
          <p14:tracePt t="147789" x="774700" y="3981450"/>
          <p14:tracePt t="147807" x="749300" y="3975100"/>
          <p14:tracePt t="147825" x="717550" y="3968750"/>
          <p14:tracePt t="147827" x="698500" y="3968750"/>
          <p14:tracePt t="147838" x="685800" y="3968750"/>
          <p14:tracePt t="147857" x="654050" y="3968750"/>
          <p14:tracePt t="147874" x="635000" y="3968750"/>
          <p14:tracePt t="147890" x="622300" y="3968750"/>
          <p14:tracePt t="147908" x="596900" y="3968750"/>
          <p14:tracePt t="147923" x="565150" y="3981450"/>
          <p14:tracePt t="147940" x="533400" y="3994150"/>
          <p14:tracePt t="147958" x="508000" y="4013200"/>
          <p14:tracePt t="147971" x="488950" y="4025900"/>
          <p14:tracePt t="147989" x="469900" y="4044950"/>
          <p14:tracePt t="148006" x="463550" y="4057650"/>
          <p14:tracePt t="148024" x="444500" y="4089400"/>
          <p14:tracePt t="148040" x="425450" y="4127500"/>
          <p14:tracePt t="148056" x="412750" y="4165600"/>
          <p14:tracePt t="148073" x="406400" y="4184650"/>
          <p14:tracePt t="148090" x="406400" y="4210050"/>
          <p14:tracePt t="148094" x="412750" y="4222750"/>
          <p14:tracePt t="148107" x="425450" y="4229100"/>
          <p14:tracePt t="148110" x="450850" y="4248150"/>
          <p14:tracePt t="148122" x="463550" y="4254500"/>
          <p14:tracePt t="148124" x="482600" y="4260850"/>
          <p14:tracePt t="148141" x="533400" y="4292600"/>
          <p14:tracePt t="148156" x="558800" y="4318000"/>
          <p14:tracePt t="148173" x="590550" y="4343400"/>
          <p14:tracePt t="148190" x="603250" y="4362450"/>
          <p14:tracePt t="148207" x="615950" y="4362450"/>
          <p14:tracePt t="148223" x="622300" y="4368800"/>
          <p14:tracePt t="148240" x="654050" y="4368800"/>
          <p14:tracePt t="148255" x="704850" y="4368800"/>
          <p14:tracePt t="148274" x="781050" y="4362450"/>
          <p14:tracePt t="148290" x="882650" y="4343400"/>
          <p14:tracePt t="148307" x="977900" y="4318000"/>
          <p14:tracePt t="148323" x="1041400" y="4298950"/>
          <p14:tracePt t="148340" x="1054100" y="4292600"/>
          <p14:tracePt t="148357" x="1054100" y="4279900"/>
          <p14:tracePt t="148361" x="1054100" y="4267200"/>
          <p14:tracePt t="148373" x="1047750" y="4229100"/>
          <p14:tracePt t="148391" x="1035050" y="4191000"/>
          <p14:tracePt t="148407" x="1016000" y="4146550"/>
          <p14:tracePt t="148424" x="1003300" y="4121150"/>
          <p14:tracePt t="148440" x="996950" y="4108450"/>
          <p14:tracePt t="148457" x="984250" y="4102100"/>
          <p14:tracePt t="148473" x="965200" y="4102100"/>
          <p14:tracePt t="148491" x="920750" y="4095750"/>
          <p14:tracePt t="148507" x="876300" y="4095750"/>
          <p14:tracePt t="148524" x="850900" y="4095750"/>
          <p14:tracePt t="148540" x="838200" y="4095750"/>
          <p14:tracePt t="148556" x="831850" y="4114800"/>
          <p14:tracePt t="148573" x="831850" y="4146550"/>
          <p14:tracePt t="148591" x="850900" y="4197350"/>
          <p14:tracePt t="148608" x="933450" y="4273550"/>
          <p14:tracePt t="148624" x="1016000" y="4318000"/>
          <p14:tracePt t="148641" x="1066800" y="4330700"/>
          <p14:tracePt t="148657" x="1130300" y="4337050"/>
          <p14:tracePt t="148674" x="1200150" y="4337050"/>
          <p14:tracePt t="148690" x="1238250" y="4324350"/>
          <p14:tracePt t="148707" x="1276350" y="4311650"/>
          <p14:tracePt t="148725" x="1308100" y="4298950"/>
          <p14:tracePt t="148740" x="1384300" y="4292600"/>
          <p14:tracePt t="148757" x="1606550" y="4305300"/>
          <p14:tracePt t="148774" x="1905000" y="4324350"/>
          <p14:tracePt t="148777" x="2057400" y="4337050"/>
          <p14:tracePt t="148790" x="2241550" y="4349750"/>
          <p14:tracePt t="148794" x="2413000" y="4362450"/>
          <p14:tracePt t="148807" x="2609850" y="4368800"/>
          <p14:tracePt t="148823" x="2984500" y="4387850"/>
          <p14:tracePt t="148826" x="3168650" y="4400550"/>
          <p14:tracePt t="148841" x="3378200" y="4413250"/>
          <p14:tracePt t="148846" x="3556000" y="4425950"/>
          <p14:tracePt t="148858" x="3956050" y="4451350"/>
          <p14:tracePt t="148875" x="4337050" y="4457700"/>
          <p14:tracePt t="148891" x="4737100" y="4457700"/>
          <p14:tracePt t="148907" x="5130800" y="4432300"/>
          <p14:tracePt t="148924" x="5448300" y="4406900"/>
          <p14:tracePt t="148940" x="5619750" y="4381500"/>
          <p14:tracePt t="148958" x="5664200" y="4362450"/>
          <p14:tracePt t="148974" x="5670550" y="4356100"/>
          <p14:tracePt t="149026" x="5670550" y="4349750"/>
          <p14:tracePt t="149041" x="5676900" y="4337050"/>
          <p14:tracePt t="149057" x="5676900" y="4305300"/>
          <p14:tracePt t="149075" x="5683250" y="4267200"/>
          <p14:tracePt t="149090" x="5683250" y="4235450"/>
          <p14:tracePt t="149107" x="5676900" y="4197350"/>
          <p14:tracePt t="149124" x="5657850" y="4171950"/>
          <p14:tracePt t="149141" x="5638800" y="4152900"/>
          <p14:tracePt t="149157" x="5626100" y="4133850"/>
          <p14:tracePt t="149174" x="5613400" y="4121150"/>
          <p14:tracePt t="149179" x="5607050" y="4114800"/>
          <p14:tracePt t="149190" x="5594350" y="4102100"/>
          <p14:tracePt t="149193" x="5581650" y="4089400"/>
          <p14:tracePt t="149208" x="5556250" y="4070350"/>
          <p14:tracePt t="149224" x="5530850" y="4064000"/>
          <p14:tracePt t="149239" x="5499100" y="4064000"/>
          <p14:tracePt t="149258" x="5461000" y="4095750"/>
          <p14:tracePt t="149274" x="5422900" y="4127500"/>
          <p14:tracePt t="149292" x="5397500" y="4165600"/>
          <p14:tracePt t="149308" x="5378450" y="4197350"/>
          <p14:tracePt t="149324" x="5372100" y="4241800"/>
          <p14:tracePt t="149341" x="5372100" y="4292600"/>
          <p14:tracePt t="149358" x="5384800" y="4330700"/>
          <p14:tracePt t="149375" x="5397500" y="4343400"/>
          <p14:tracePt t="149379" x="5410200" y="4349750"/>
          <p14:tracePt t="149390" x="5441950" y="4356100"/>
          <p14:tracePt t="149408" x="5568950" y="4356100"/>
          <p14:tracePt t="149412" x="5632450" y="4356100"/>
          <p14:tracePt t="149425" x="5740400" y="4343400"/>
          <p14:tracePt t="149430" x="5810250" y="4337050"/>
          <p14:tracePt t="149440" x="5905500" y="4318000"/>
          <p14:tracePt t="149443" x="5949950" y="4305300"/>
          <p14:tracePt t="149457" x="6013450" y="4273550"/>
          <p14:tracePt t="149473" x="6026150" y="4254500"/>
          <p14:tracePt t="149477" x="6032500" y="4241800"/>
          <p14:tracePt t="149490" x="6032500" y="4222750"/>
          <p14:tracePt t="149508" x="6019800" y="4210050"/>
          <p14:tracePt t="149524" x="6000750" y="4203700"/>
          <p14:tracePt t="149540" x="5969000" y="4197350"/>
          <p14:tracePt t="149558" x="5943600" y="4197350"/>
          <p14:tracePt t="149574" x="5930900" y="4197350"/>
          <p14:tracePt t="149591" x="5924550" y="4197350"/>
          <p14:tracePt t="149608" x="5905500" y="4210050"/>
          <p14:tracePt t="149612" x="5899150" y="4216400"/>
          <p14:tracePt t="149624" x="5880100" y="4241800"/>
          <p14:tracePt t="149641" x="5829300" y="4292600"/>
          <p14:tracePt t="149658" x="5734050" y="4356100"/>
          <p14:tracePt t="149675" x="5600700" y="4432300"/>
          <p14:tracePt t="149691" x="5302250" y="4552950"/>
          <p14:tracePt t="149708" x="5137150" y="4610100"/>
          <p14:tracePt t="149724" x="4991100" y="4654550"/>
          <p14:tracePt t="149742" x="4826000" y="4679950"/>
          <p14:tracePt t="149758" x="4641850" y="4686300"/>
          <p14:tracePt t="149774" x="4375150" y="4686300"/>
          <p14:tracePt t="149790" x="4051300" y="4667250"/>
          <p14:tracePt t="149808" x="3784600" y="4635500"/>
          <p14:tracePt t="149825" x="3600450" y="4597400"/>
          <p14:tracePt t="149841" x="3536950" y="4572000"/>
          <p14:tracePt t="149858" x="3524250" y="4552950"/>
          <p14:tracePt t="149874" x="3530600" y="4533900"/>
          <p14:tracePt t="149876" x="3543300" y="4527550"/>
          <p14:tracePt t="149891" x="3556000" y="4514850"/>
          <p14:tracePt t="149895" x="3562350" y="4514850"/>
          <p14:tracePt t="149907" x="3568700" y="4508500"/>
          <p14:tracePt t="149999" x="3568700" y="4502150"/>
          <p14:tracePt t="150009" x="3581400" y="4489450"/>
          <p14:tracePt t="150025" x="3594100" y="4464050"/>
          <p14:tracePt t="150043" x="3587750" y="4432300"/>
          <p14:tracePt t="150059" x="3562350" y="4394200"/>
          <p14:tracePt t="150075" x="3524250" y="4362450"/>
          <p14:tracePt t="150092" x="3505200" y="4356100"/>
          <p14:tracePt t="150159" x="3505200" y="4349750"/>
          <p14:tracePt t="150175" x="3486150" y="4349750"/>
          <p14:tracePt t="150192" x="3435350" y="4343400"/>
          <p14:tracePt t="150209" x="3346450" y="4337050"/>
          <p14:tracePt t="150213" x="3289300" y="4337050"/>
          <p14:tracePt t="150225" x="3270250" y="4330700"/>
          <p14:tracePt t="150242" x="3219450" y="4324350"/>
          <p14:tracePt t="150248" x="3213100" y="4324350"/>
          <p14:tracePt t="150257" x="3200400" y="4324350"/>
          <p14:tracePt t="150276" x="3162300" y="4343400"/>
          <p14:tracePt t="150292" x="3143250" y="4356100"/>
          <p14:tracePt t="150310" x="3048000" y="4413250"/>
          <p14:tracePt t="150326" x="3003550" y="4438650"/>
          <p14:tracePt t="150342" x="2940050" y="4470400"/>
          <p14:tracePt t="150358" x="2914650" y="4489450"/>
          <p14:tracePt t="150375" x="2908300" y="4489450"/>
          <p14:tracePt t="150393" x="2908300" y="4502150"/>
          <p14:tracePt t="150409" x="2908300" y="4533900"/>
          <p14:tracePt t="150427" x="2908300" y="4565650"/>
          <p14:tracePt t="150443" x="2914650" y="4610100"/>
          <p14:tracePt t="150459" x="2921000" y="4641850"/>
          <p14:tracePt t="150476" x="2940050" y="4660900"/>
          <p14:tracePt t="150480" x="2940050" y="4667250"/>
          <p14:tracePt t="150492" x="2940050" y="4673600"/>
          <p14:tracePt t="150525" x="2946400" y="4673600"/>
          <p14:tracePt t="150542" x="2984500" y="4673600"/>
          <p14:tracePt t="150558" x="3073400" y="4679950"/>
          <p14:tracePt t="150575" x="3200400" y="4692650"/>
          <p14:tracePt t="150592" x="3359150" y="4699000"/>
          <p14:tracePt t="150609" x="3441700" y="4699000"/>
          <p14:tracePt t="150678" x="3448050" y="4699000"/>
          <p14:tracePt t="150692" x="3454400" y="4692650"/>
          <p14:tracePt t="150725" x="3448050" y="4692650"/>
          <p14:tracePt t="150743" x="3397250" y="4692650"/>
          <p14:tracePt t="150760" x="3295650" y="4699000"/>
          <p14:tracePt t="150778" x="3244850" y="4699000"/>
          <p14:tracePt t="157399" x="3244850" y="4705350"/>
          <p14:tracePt t="157406" x="3251200" y="4705350"/>
          <p14:tracePt t="157415" x="3282950" y="4718050"/>
          <p14:tracePt t="157431" x="3384550" y="4756150"/>
          <p14:tracePt t="157448" x="3530600" y="4781550"/>
          <p14:tracePt t="157452" x="3587750" y="4787900"/>
          <p14:tracePt t="157465" x="3651250" y="4787900"/>
          <p14:tracePt t="157469" x="3714750" y="4781550"/>
          <p14:tracePt t="157482" x="3803650" y="4768850"/>
          <p14:tracePt t="157499" x="3917950" y="4756150"/>
          <p14:tracePt t="157513" x="4019550" y="4737100"/>
          <p14:tracePt t="157531" x="4165600" y="4718050"/>
          <p14:tracePt t="157548" x="4330700" y="4699000"/>
          <p14:tracePt t="157565" x="4457700" y="4686300"/>
          <p14:tracePt t="157581" x="4572000" y="4679950"/>
          <p14:tracePt t="157598" x="4641850" y="4673600"/>
          <p14:tracePt t="157614" x="4679950" y="4660900"/>
          <p14:tracePt t="157631" x="4705350" y="4654550"/>
          <p14:tracePt t="157648" x="4737100" y="4641850"/>
          <p14:tracePt t="157664" x="4768850" y="4629150"/>
          <p14:tracePt t="157682" x="4794250" y="4622800"/>
          <p14:tracePt t="157698" x="4832350" y="4616450"/>
          <p14:tracePt t="157701" x="4838700" y="4616450"/>
          <p14:tracePt t="157714" x="4864100" y="4616450"/>
          <p14:tracePt t="157717" x="4895850" y="4610100"/>
          <p14:tracePt t="157733" x="4959350" y="4603750"/>
          <p14:tracePt t="157747" x="4984750" y="4597400"/>
          <p14:tracePt t="157765" x="5003800" y="4578350"/>
          <p14:tracePt t="157781" x="5003800" y="4572000"/>
          <p14:tracePt t="157799" x="5010150" y="4565650"/>
          <p14:tracePt t="157815" x="5035550" y="4552950"/>
          <p14:tracePt t="157831" x="5143500" y="4546600"/>
          <p14:tracePt t="157848" x="5359400" y="4552950"/>
          <p14:tracePt t="157865" x="5568950" y="4578350"/>
          <p14:tracePt t="157882" x="5753100" y="4603750"/>
          <p14:tracePt t="157898" x="5842000" y="4616450"/>
          <p14:tracePt t="157915" x="5854700" y="4616450"/>
          <p14:tracePt t="157931" x="5861050" y="4616450"/>
          <p14:tracePt t="157948" x="5867400" y="4616450"/>
          <p14:tracePt t="157965" x="5886450" y="4616450"/>
          <p14:tracePt t="157982" x="5911850" y="4616450"/>
          <p14:tracePt t="157998" x="5956300" y="4616450"/>
          <p14:tracePt t="158015" x="6007100" y="4616450"/>
          <p14:tracePt t="158031" x="6057900" y="4616450"/>
          <p14:tracePt t="158035" x="6083300" y="4610100"/>
          <p14:tracePt t="158048" x="6108700" y="4610100"/>
          <p14:tracePt t="158052" x="6134100" y="4610100"/>
          <p14:tracePt t="158063" x="6159500" y="4603750"/>
          <p14:tracePt t="158081" x="6191250" y="4603750"/>
          <p14:tracePt t="158083" x="6216650" y="4597400"/>
          <p14:tracePt t="158098" x="6235700" y="4597400"/>
          <p14:tracePt t="158115" x="6273800" y="4591050"/>
          <p14:tracePt t="158131" x="6280150" y="4591050"/>
          <p14:tracePt t="158325" x="6286500" y="4591050"/>
          <p14:tracePt t="158333" x="6299200" y="4591050"/>
          <p14:tracePt t="158349" x="6324600" y="4591050"/>
          <p14:tracePt t="158366" x="6350000" y="4591050"/>
          <p14:tracePt t="158371" x="6356350" y="4591050"/>
          <p14:tracePt t="158382" x="6381750" y="4591050"/>
          <p14:tracePt t="158385" x="6400800" y="4591050"/>
          <p14:tracePt t="158397" x="6419850" y="4591050"/>
          <p14:tracePt t="158415" x="6483350" y="4584700"/>
          <p14:tracePt t="158433" x="6496050" y="4584700"/>
          <p14:tracePt t="158449" x="6534150" y="4591050"/>
          <p14:tracePt t="158466" x="6584950" y="4591050"/>
          <p14:tracePt t="158483" x="6597650" y="4591050"/>
          <p14:tracePt t="158498" x="6610350" y="4591050"/>
          <p14:tracePt t="158515" x="6623050" y="4597400"/>
          <p14:tracePt t="158532" x="6635750" y="4603750"/>
          <p14:tracePt t="158549" x="6654800" y="4610100"/>
          <p14:tracePt t="158565" x="6680200" y="4616450"/>
          <p14:tracePt t="158582" x="6711950" y="4622800"/>
          <p14:tracePt t="158598" x="6769100" y="4622800"/>
          <p14:tracePt t="158615" x="6800850" y="4622800"/>
          <p14:tracePt t="158618" x="6819900" y="4629150"/>
          <p14:tracePt t="158631" x="6838950" y="4629150"/>
          <p14:tracePt t="158649" x="6877050" y="4635500"/>
          <p14:tracePt t="158665" x="6953250" y="4654550"/>
          <p14:tracePt t="158683" x="6985000" y="4660900"/>
          <p14:tracePt t="158686" x="7010400" y="4667250"/>
          <p14:tracePt t="158698" x="7105650" y="4686300"/>
          <p14:tracePt t="158715" x="7162800" y="4692650"/>
          <p14:tracePt t="158733" x="7213600" y="4699000"/>
          <p14:tracePt t="158750" x="7245350" y="4699000"/>
          <p14:tracePt t="158765" x="7258050" y="4699000"/>
          <p14:tracePt t="158782" x="7277100" y="4699000"/>
          <p14:tracePt t="158799" x="7302500" y="4699000"/>
          <p14:tracePt t="158815" x="7334250" y="4699000"/>
          <p14:tracePt t="158832" x="7340600" y="4699000"/>
          <p14:tracePt t="158849" x="7346950" y="4699000"/>
          <p14:tracePt t="159930" x="7340600" y="4699000"/>
          <p14:tracePt t="159941" x="7334250" y="4699000"/>
          <p14:tracePt t="159949" x="7296150" y="4699000"/>
          <p14:tracePt t="159967" x="7156450" y="4679950"/>
          <p14:tracePt t="159984" x="7004050" y="4654550"/>
          <p14:tracePt t="159998" x="6819900" y="4597400"/>
          <p14:tracePt t="159999" x="6680200" y="4559300"/>
          <p14:tracePt t="160017" x="6388100" y="4495800"/>
          <p14:tracePt t="160033" x="6051550" y="4438650"/>
          <p14:tracePt t="160050" x="5740400" y="4381500"/>
          <p14:tracePt t="160067" x="5543550" y="4330700"/>
          <p14:tracePt t="160082" x="5454650" y="4305300"/>
          <p14:tracePt t="160101" x="5410200" y="4286250"/>
          <p14:tracePt t="160116" x="5397500" y="4273550"/>
          <p14:tracePt t="160133" x="5391150" y="4267200"/>
          <p14:tracePt t="160150" x="5391150" y="4260850"/>
          <p14:tracePt t="160166" x="5384800" y="4248150"/>
          <p14:tracePt t="160183" x="5384800" y="4241800"/>
          <p14:tracePt t="160217" x="5384800" y="4229100"/>
          <p14:tracePt t="160234" x="5410200" y="4210050"/>
          <p14:tracePt t="160250" x="5435600" y="4191000"/>
          <p14:tracePt t="160266" x="5467350" y="4165600"/>
          <p14:tracePt t="160288" x="5499100" y="4140200"/>
          <p14:tracePt t="160304" x="5518150" y="4127500"/>
          <p14:tracePt t="160317" x="5543550" y="4108450"/>
          <p14:tracePt t="160334" x="5562600" y="4095750"/>
          <p14:tracePt t="160350" x="5607050" y="4083050"/>
          <p14:tracePt t="160367" x="5657850" y="4076700"/>
          <p14:tracePt t="160384" x="5708650" y="4070350"/>
          <p14:tracePt t="160400" x="5740400" y="4070350"/>
          <p14:tracePt t="160417" x="5746750" y="4070350"/>
          <p14:tracePt t="160433" x="5746750" y="4064000"/>
          <p14:tracePt t="160525" x="5740400" y="4051300"/>
          <p14:tracePt t="160533" x="5727700" y="4044950"/>
          <p14:tracePt t="160550" x="5683250" y="4013200"/>
          <p14:tracePt t="160567" x="5581650" y="3987800"/>
          <p14:tracePt t="160584" x="5422900" y="3956050"/>
          <p14:tracePt t="160599" x="5270500" y="3911600"/>
          <p14:tracePt t="160617" x="5149850" y="3873500"/>
          <p14:tracePt t="160635" x="5073650" y="3860800"/>
          <p14:tracePt t="160639" x="5067300" y="3860800"/>
          <p14:tracePt t="160701" x="5054600" y="3867150"/>
          <p14:tracePt t="160717" x="5035550" y="3892550"/>
          <p14:tracePt t="160734" x="5010150" y="3917950"/>
          <p14:tracePt t="160751" x="4991100" y="3937000"/>
          <p14:tracePt t="160757" x="4978400" y="3943350"/>
          <p14:tracePt t="160766" x="4972050" y="3956050"/>
          <p14:tracePt t="160783" x="4965700" y="3968750"/>
          <p14:tracePt t="160801" x="4965700" y="3994150"/>
          <p14:tracePt t="160818" x="5016500" y="4076700"/>
          <p14:tracePt t="160835" x="5092700" y="4152900"/>
          <p14:tracePt t="160852" x="5194300" y="4241800"/>
          <p14:tracePt t="160866" x="5327650" y="4349750"/>
          <p14:tracePt t="160884" x="5403850" y="4413250"/>
          <p14:tracePt t="160900" x="5473700" y="4464050"/>
          <p14:tracePt t="160917" x="5524500" y="4495800"/>
          <p14:tracePt t="160934" x="5575300" y="4508500"/>
          <p14:tracePt t="160951" x="5632450" y="4514850"/>
          <p14:tracePt t="160967" x="5702300" y="4502150"/>
          <p14:tracePt t="160984" x="5765800" y="4476750"/>
          <p14:tracePt t="161000" x="5822950" y="4451350"/>
          <p14:tracePt t="161017" x="5861050" y="4419600"/>
          <p14:tracePt t="161034" x="5886450" y="4394200"/>
          <p14:tracePt t="161051" x="5905500" y="4375150"/>
          <p14:tracePt t="161055" x="5911850" y="4375150"/>
          <p14:tracePt t="161066" x="5924550" y="4362450"/>
          <p14:tracePt t="161069" x="5930900" y="4356100"/>
          <p14:tracePt t="161085" x="5937250" y="4349750"/>
          <p14:tracePt t="161101" x="5949950" y="4330700"/>
          <p14:tracePt t="161116" x="5949950" y="4324350"/>
          <p14:tracePt t="161134" x="5956300" y="4318000"/>
          <p14:tracePt t="161185" x="5937250" y="4318000"/>
          <p14:tracePt t="161201" x="5918200" y="4343400"/>
          <p14:tracePt t="161218" x="5899150" y="4375150"/>
          <p14:tracePt t="161233" x="5873750" y="4425950"/>
          <p14:tracePt t="161251" x="5854700" y="4457700"/>
          <p14:tracePt t="161267" x="5835650" y="4495800"/>
          <p14:tracePt t="161283" x="5835650" y="4514850"/>
          <p14:tracePt t="161301" x="5835650" y="4533900"/>
          <p14:tracePt t="161318" x="5835650" y="4559300"/>
          <p14:tracePt t="161334" x="5842000" y="4597400"/>
          <p14:tracePt t="161351" x="5854700" y="4660900"/>
          <p14:tracePt t="161368" x="5867400" y="4699000"/>
          <p14:tracePt t="161384" x="5880100" y="4724400"/>
          <p14:tracePt t="161388" x="5886450" y="4730750"/>
          <p14:tracePt t="161434" x="5892800" y="4711700"/>
          <p14:tracePt t="161451" x="5892800" y="4679950"/>
          <p14:tracePt t="161468" x="5892800" y="4654550"/>
          <p14:tracePt t="161485" x="5892800" y="4648200"/>
          <p14:tracePt t="161565" x="5899150" y="4648200"/>
          <p14:tracePt t="161589" x="5905500" y="4648200"/>
          <p14:tracePt t="161598" x="5911850" y="4654550"/>
          <p14:tracePt t="161605" x="5924550" y="4667250"/>
          <p14:tracePt t="161617" x="5956300" y="4692650"/>
          <p14:tracePt t="161635" x="6064250" y="4749800"/>
          <p14:tracePt t="161651" x="6153150" y="4800600"/>
          <p14:tracePt t="161668" x="6286500" y="4870450"/>
          <p14:tracePt t="161683" x="6350000" y="4895850"/>
          <p14:tracePt t="161685" x="6419850" y="4921250"/>
          <p14:tracePt t="161701" x="6540500" y="4959350"/>
          <p14:tracePt t="161718" x="6648450" y="4984750"/>
          <p14:tracePt t="161733" x="6699250" y="4997450"/>
          <p14:tracePt t="161752" x="6718300" y="4997450"/>
          <p14:tracePt t="161768" x="6718300" y="5010150"/>
          <p14:tracePt t="161784" x="6667500" y="5016500"/>
          <p14:tracePt t="161801" x="6661150" y="5016500"/>
          <p14:tracePt t="161818" x="6654800" y="5016500"/>
          <p14:tracePt t="169864" x="6661150" y="5016500"/>
          <p14:tracePt t="169871" x="6673850" y="5016500"/>
          <p14:tracePt t="169880" x="6718300" y="5003800"/>
          <p14:tracePt t="169884" x="6794500" y="4991100"/>
          <p14:tracePt t="169910" x="7150100" y="4965700"/>
          <p14:tracePt t="169925" x="7480300" y="4940300"/>
          <p14:tracePt t="169942" x="7766050" y="4921250"/>
          <p14:tracePt t="169957" x="7981950" y="4914900"/>
          <p14:tracePt t="169975" x="8134350" y="4914900"/>
          <p14:tracePt t="169991" x="8210550" y="4914900"/>
          <p14:tracePt t="170008" x="8286750" y="4921250"/>
          <p14:tracePt t="170025" x="8369300" y="4927600"/>
          <p14:tracePt t="170041" x="8496300" y="4940300"/>
          <p14:tracePt t="170058" x="8636000" y="4959350"/>
          <p14:tracePt t="170075" x="8794750" y="4972050"/>
          <p14:tracePt t="170092" x="8883650" y="4972050"/>
          <p14:tracePt t="170109" x="8915400" y="4972050"/>
          <p14:tracePt t="170125" x="8947150" y="4972050"/>
          <p14:tracePt t="170142" x="9010650" y="4972050"/>
          <p14:tracePt t="170144" x="9048750" y="4965700"/>
          <p14:tracePt t="170158" x="9169400" y="4946650"/>
          <p14:tracePt t="170175" x="9296400" y="4908550"/>
          <p14:tracePt t="170192" x="9404350" y="4870450"/>
          <p14:tracePt t="170209" x="9480550" y="4832350"/>
          <p14:tracePt t="170225" x="9550400" y="4787900"/>
          <p14:tracePt t="170242" x="9613900" y="4749800"/>
          <p14:tracePt t="170258" x="9677400" y="4705350"/>
          <p14:tracePt t="170274" x="9728200" y="4641850"/>
          <p14:tracePt t="170290" x="9740900" y="4572000"/>
          <p14:tracePt t="170308" x="9658350" y="4476750"/>
          <p14:tracePt t="170325" x="9575800" y="4413250"/>
          <p14:tracePt t="170342" x="9499600" y="4356100"/>
          <p14:tracePt t="170358" x="9442450" y="4318000"/>
          <p14:tracePt t="170375" x="9366250" y="4267200"/>
          <p14:tracePt t="170392" x="9277350" y="4248150"/>
          <p14:tracePt t="170408" x="9150350" y="4235450"/>
          <p14:tracePt t="170425" x="8928100" y="4216400"/>
          <p14:tracePt t="170442" x="8788400" y="4210050"/>
          <p14:tracePt t="170458" x="8661400" y="4210050"/>
          <p14:tracePt t="170475" x="8610600" y="4216400"/>
          <p14:tracePt t="170492" x="8572500" y="4248150"/>
          <p14:tracePt t="170509" x="8559800" y="4292600"/>
          <p14:tracePt t="170526" x="8559800" y="4356100"/>
          <p14:tracePt t="170546" x="8629650" y="4464050"/>
          <p14:tracePt t="170558" x="8667750" y="4489450"/>
          <p14:tracePt t="170581" x="8775700" y="4552950"/>
          <p14:tracePt t="170591" x="8807450" y="4559300"/>
          <p14:tracePt t="170609" x="8839200" y="4565650"/>
          <p14:tracePt t="170628" x="8845550" y="4565650"/>
          <p14:tracePt t="170642" x="8851900" y="4565650"/>
          <p14:tracePt t="172188" x="8845550" y="4565650"/>
          <p14:tracePt t="172197" x="8839200" y="4565650"/>
          <p14:tracePt t="172209" x="8832850" y="4565650"/>
          <p14:tracePt t="172227" x="8826500" y="4565650"/>
          <p14:tracePt t="172308" x="8820150" y="4565650"/>
          <p14:tracePt t="172317" x="8813800" y="4565650"/>
          <p14:tracePt t="172325" x="8801100" y="4565650"/>
          <p14:tracePt t="172344" x="8782050" y="4572000"/>
          <p14:tracePt t="172453" x="8794750" y="4572000"/>
          <p14:tracePt t="172461" x="8801100" y="4572000"/>
          <p14:tracePt t="172477" x="8858250" y="4572000"/>
          <p14:tracePt t="172494" x="8940800" y="4578350"/>
          <p14:tracePt t="172510" x="9074150" y="4584700"/>
          <p14:tracePt t="172527" x="9175750" y="4584700"/>
          <p14:tracePt t="172542" x="9290050" y="4591050"/>
          <p14:tracePt t="172559" x="9347200" y="4591050"/>
          <p14:tracePt t="172577" x="9378950" y="4591050"/>
          <p14:tracePt t="176159" x="9372600" y="4591050"/>
          <p14:tracePt t="176167" x="9347200" y="4584700"/>
          <p14:tracePt t="176181" x="9315450" y="4572000"/>
          <p14:tracePt t="176197" x="9245600" y="4559300"/>
          <p14:tracePt t="176214" x="9086850" y="4527550"/>
          <p14:tracePt t="176231" x="8947150" y="4502150"/>
          <p14:tracePt t="176246" x="8864600" y="4476750"/>
          <p14:tracePt t="176249" x="8769350" y="4451350"/>
          <p14:tracePt t="176263" x="8591550" y="4400550"/>
          <p14:tracePt t="176281" x="8394700" y="4349750"/>
          <p14:tracePt t="176297" x="8255000" y="4318000"/>
          <p14:tracePt t="176314" x="8147050" y="4292600"/>
          <p14:tracePt t="176332" x="8077200" y="4273550"/>
          <p14:tracePt t="176347" x="7988300" y="4260850"/>
          <p14:tracePt t="176364" x="7886700" y="4248150"/>
          <p14:tracePt t="176381" x="7747000" y="4216400"/>
          <p14:tracePt t="176384" x="7670800" y="4197350"/>
          <p14:tracePt t="176396" x="7600950" y="4178300"/>
          <p14:tracePt t="176399" x="7556500" y="4165600"/>
          <p14:tracePt t="176414" x="7499350" y="4146550"/>
          <p14:tracePt t="176417" x="7448550" y="4133850"/>
          <p14:tracePt t="176430" x="7397750" y="4114800"/>
          <p14:tracePt t="176431" x="7353300" y="4095750"/>
          <p14:tracePt t="176447" x="7321550" y="4083050"/>
          <p14:tracePt t="176464" x="7232650" y="4057650"/>
          <p14:tracePt t="176481" x="7213600" y="4057650"/>
          <p14:tracePt t="176497" x="7188200" y="4057650"/>
          <p14:tracePt t="176513" x="7169150" y="4064000"/>
          <p14:tracePt t="176530" x="7137400" y="4083050"/>
          <p14:tracePt t="176547" x="7105650" y="4114800"/>
          <p14:tracePt t="176564" x="7105650" y="4146550"/>
          <p14:tracePt t="176580" x="7105650" y="4184650"/>
          <p14:tracePt t="176597" x="7112000" y="4210050"/>
          <p14:tracePt t="176614" x="7131050" y="4229100"/>
          <p14:tracePt t="176630" x="7169150" y="4248150"/>
          <p14:tracePt t="176647" x="7245350" y="4267200"/>
          <p14:tracePt t="176664" x="7340600" y="4286250"/>
          <p14:tracePt t="176668" x="7404100" y="4298950"/>
          <p14:tracePt t="176680" x="7493000" y="4305300"/>
          <p14:tracePt t="176697" x="7575550" y="4311650"/>
          <p14:tracePt t="176714" x="7620000" y="4318000"/>
          <p14:tracePt t="176731" x="7670800" y="4318000"/>
          <p14:tracePt t="176749" x="7727950" y="4324350"/>
          <p14:tracePt t="176764" x="7772400" y="4324350"/>
          <p14:tracePt t="176780" x="7829550" y="4330700"/>
          <p14:tracePt t="176797" x="7874000" y="4337050"/>
          <p14:tracePt t="176814" x="7912100" y="4343400"/>
          <p14:tracePt t="176831" x="7956550" y="4343400"/>
          <p14:tracePt t="176848" x="8001000" y="4343400"/>
          <p14:tracePt t="176864" x="8039100" y="4337050"/>
          <p14:tracePt t="176881" x="8064500" y="4330700"/>
          <p14:tracePt t="176884" x="8083550" y="4324350"/>
          <p14:tracePt t="176898" x="8102600" y="4318000"/>
          <p14:tracePt t="176914" x="8128000" y="4311650"/>
          <p14:tracePt t="176931" x="8147050" y="4305300"/>
          <p14:tracePt t="176949" x="8153400" y="4298950"/>
          <p14:tracePt t="176980" x="8159750" y="4298950"/>
          <p14:tracePt t="177046" x="8153400" y="4311650"/>
          <p14:tracePt t="177055" x="8140700" y="4330700"/>
          <p14:tracePt t="177063" x="8128000" y="4349750"/>
          <p14:tracePt t="177080" x="8096250" y="4394200"/>
          <p14:tracePt t="177097" x="8077200" y="4413250"/>
          <p14:tracePt t="179036" x="8070850" y="4406900"/>
          <p14:tracePt t="179045" x="8064500" y="4400550"/>
          <p14:tracePt t="179051" x="8051800" y="4387850"/>
          <p14:tracePt t="179065" x="8026400" y="4368800"/>
          <p14:tracePt t="179084" x="8001000" y="4349750"/>
          <p14:tracePt t="179171" x="8020050" y="4337050"/>
          <p14:tracePt t="179182" x="8026400" y="4324350"/>
          <p14:tracePt t="179189" x="8058150" y="4298950"/>
          <p14:tracePt t="179199" x="8115300" y="4229100"/>
          <p14:tracePt t="179216" x="8185150" y="4095750"/>
          <p14:tracePt t="179233" x="8235950" y="3949700"/>
          <p14:tracePt t="179249" x="8255000" y="3848100"/>
          <p14:tracePt t="179255" x="8261350" y="3797300"/>
          <p14:tracePt t="179264" x="8261350" y="3727450"/>
          <p14:tracePt t="179283" x="8267700" y="3632200"/>
          <p14:tracePt t="179299" x="8299450" y="3505200"/>
          <p14:tracePt t="179316" x="8362950" y="3327400"/>
          <p14:tracePt t="179332" x="8401050" y="3168650"/>
          <p14:tracePt t="179349" x="8432800" y="3028950"/>
          <p14:tracePt t="179366" x="8451850" y="2844800"/>
          <p14:tracePt t="179382" x="8458200" y="2705100"/>
          <p14:tracePt t="179398" x="8445500" y="2546350"/>
          <p14:tracePt t="179416" x="8401050" y="2413000"/>
          <p14:tracePt t="179432" x="8362950" y="2311400"/>
          <p14:tracePt t="179449" x="8324850" y="2203450"/>
          <p14:tracePt t="179466" x="8293100" y="2133600"/>
          <p14:tracePt t="179483" x="8261350" y="2070100"/>
          <p14:tracePt t="179500" x="8178800" y="1955800"/>
          <p14:tracePt t="179516" x="8147050" y="1924050"/>
          <p14:tracePt t="179520" x="8108950" y="1898650"/>
          <p14:tracePt t="179533" x="8070850" y="1879600"/>
          <p14:tracePt t="179536" x="8039100" y="1866900"/>
          <p14:tracePt t="179550" x="7981950" y="1835150"/>
          <p14:tracePt t="179566" x="7943850" y="1803400"/>
          <p14:tracePt t="179583" x="7931150" y="1784350"/>
          <p14:tracePt t="179599" x="7912100" y="1739900"/>
          <p14:tracePt t="179616" x="7893050" y="1695450"/>
          <p14:tracePt t="179633" x="7829550" y="1631950"/>
          <p14:tracePt t="179649" x="7759700" y="1593850"/>
          <p14:tracePt t="179666" x="7670800" y="1555750"/>
          <p14:tracePt t="179683" x="7632700" y="1543050"/>
          <p14:tracePt t="179699" x="7613650" y="1536700"/>
          <p14:tracePt t="179716" x="7600950" y="1530350"/>
          <p14:tracePt t="179720" x="7600950" y="1524000"/>
          <p14:tracePt t="179734" x="7600950" y="1517650"/>
          <p14:tracePt t="179749" x="7600950" y="1511300"/>
          <p14:tracePt t="179766" x="7600950" y="1498600"/>
          <p14:tracePt t="179857" x="7607300" y="1498600"/>
          <p14:tracePt t="179865" x="7620000" y="1498600"/>
          <p14:tracePt t="179883" x="7664450" y="1498600"/>
          <p14:tracePt t="179900" x="7766050" y="1511300"/>
          <p14:tracePt t="179916" x="7854950" y="1517650"/>
          <p14:tracePt t="179933" x="8051800" y="1555750"/>
          <p14:tracePt t="179950" x="8235950" y="1581150"/>
          <p14:tracePt t="179967" x="8343900" y="1600200"/>
          <p14:tracePt t="179983" x="8432800" y="1600200"/>
          <p14:tracePt t="180000" x="8464550" y="1600200"/>
          <p14:tracePt t="180015" x="8489950" y="1593850"/>
          <p14:tracePt t="180033" x="8528050" y="1568450"/>
          <p14:tracePt t="180050" x="8547100" y="1555750"/>
          <p14:tracePt t="180066" x="8566150" y="1543050"/>
          <p14:tracePt t="180084" x="8578850" y="1530350"/>
          <p14:tracePt t="180100" x="8591550" y="1511300"/>
          <p14:tracePt t="180117" x="8604250" y="1492250"/>
          <p14:tracePt t="180133" x="8610600" y="1454150"/>
          <p14:tracePt t="180154" x="8610600" y="1371600"/>
          <p14:tracePt t="180166" x="8604250" y="1339850"/>
          <p14:tracePt t="180183" x="8591550" y="1295400"/>
          <p14:tracePt t="180200" x="8578850" y="1257300"/>
          <p14:tracePt t="180217" x="8547100" y="1219200"/>
          <p14:tracePt t="180233" x="8515350" y="1206500"/>
          <p14:tracePt t="180237" x="8464550" y="1193800"/>
          <p14:tracePt t="180249" x="8445500" y="1187450"/>
          <p14:tracePt t="180250" x="8388350" y="1168400"/>
          <p14:tracePt t="180267" x="8305800" y="1143000"/>
          <p14:tracePt t="180283" x="8235950" y="1123950"/>
          <p14:tracePt t="180300" x="8166100" y="1104900"/>
          <p14:tracePt t="180317" x="8147050" y="1098550"/>
          <p14:tracePt t="180334" x="8128000" y="1085850"/>
          <p14:tracePt t="180338" x="8121650" y="1085850"/>
          <p14:tracePt t="180350" x="8096250" y="1079500"/>
          <p14:tracePt t="180367" x="8039100" y="1079500"/>
          <p14:tracePt t="180383" x="7937500" y="1079500"/>
          <p14:tracePt t="180400" x="7823200" y="1079500"/>
          <p14:tracePt t="180418" x="7715250" y="1079500"/>
          <p14:tracePt t="180434" x="7651750" y="1079500"/>
          <p14:tracePt t="180450" x="7639050" y="1079500"/>
          <p14:tracePt t="180500" x="7600950" y="1092200"/>
          <p14:tracePt t="180517" x="7531100" y="1117600"/>
          <p14:tracePt t="180534" x="7435850" y="1155700"/>
          <p14:tracePt t="180551" x="7385050" y="1193800"/>
          <p14:tracePt t="180567" x="7366000" y="1225550"/>
          <p14:tracePt t="180569" x="7366000" y="1231900"/>
          <p14:tracePt t="180582" x="7366000" y="1244600"/>
          <p14:tracePt t="180600" x="7378700" y="1289050"/>
          <p14:tracePt t="180617" x="7416800" y="1327150"/>
          <p14:tracePt t="180634" x="7512050" y="1403350"/>
          <p14:tracePt t="180651" x="7626350" y="1466850"/>
          <p14:tracePt t="180667" x="7797800" y="1543050"/>
          <p14:tracePt t="180684" x="7918450" y="1593850"/>
          <p14:tracePt t="180699" x="8058150" y="1638300"/>
          <p14:tracePt t="180717" x="8153400" y="1663700"/>
          <p14:tracePt t="180734" x="8235950" y="1676400"/>
          <p14:tracePt t="180750" x="8293100" y="1682750"/>
          <p14:tracePt t="180767" x="8356600" y="1689100"/>
          <p14:tracePt t="180784" x="8407400" y="1695450"/>
          <p14:tracePt t="180801" x="8439150" y="1695450"/>
          <p14:tracePt t="180818" x="8464550" y="1695450"/>
          <p14:tracePt t="180834" x="8477250" y="1695450"/>
          <p14:tracePt t="180867" x="8483600" y="1689100"/>
          <p14:tracePt t="180885" x="8483600" y="1670050"/>
          <p14:tracePt t="180901" x="8483600" y="1644650"/>
          <p14:tracePt t="180916" x="8489950" y="1612900"/>
          <p14:tracePt t="180934" x="8502650" y="1587500"/>
          <p14:tracePt t="180951" x="8509000" y="1555750"/>
          <p14:tracePt t="180967" x="8509000" y="1536700"/>
          <p14:tracePt t="180984" x="8509000" y="1511300"/>
          <p14:tracePt t="181000" x="8502650" y="1492250"/>
          <p14:tracePt t="181018" x="8496300" y="1479550"/>
          <p14:tracePt t="181034" x="8521700" y="1466850"/>
          <p14:tracePt t="181051" x="8604250" y="1460500"/>
          <p14:tracePt t="181054" x="8655050" y="1454150"/>
          <p14:tracePt t="181067" x="8693150" y="1447800"/>
          <p14:tracePt t="181069" x="8743950" y="1447800"/>
          <p14:tracePt t="181085" x="8820150" y="1441450"/>
          <p14:tracePt t="181101" x="8858250" y="1435100"/>
          <p14:tracePt t="181117" x="8909050" y="1409700"/>
          <p14:tracePt t="181134" x="8909050" y="1377950"/>
          <p14:tracePt t="181151" x="8896350" y="1352550"/>
          <p14:tracePt t="181167" x="8870950" y="1327150"/>
          <p14:tracePt t="181184" x="8839200" y="1308100"/>
          <p14:tracePt t="181201" x="8832850" y="1308100"/>
          <p14:tracePt t="181218" x="8832850" y="1301750"/>
          <p14:tracePt t="181234" x="8839200" y="1289050"/>
          <p14:tracePt t="181249" x="8820150" y="1276350"/>
          <p14:tracePt t="181266" x="8750300" y="1257300"/>
          <p14:tracePt t="181283" x="8680450" y="1238250"/>
          <p14:tracePt t="181285" x="8616950" y="1219200"/>
          <p14:tracePt t="181301" x="8559800" y="1206500"/>
          <p14:tracePt t="181318" x="8401050" y="1149350"/>
          <p14:tracePt t="181335" x="8343900" y="1130300"/>
          <p14:tracePt t="181353" x="8305800" y="1111250"/>
          <p14:tracePt t="181368" x="8280400" y="1098550"/>
          <p14:tracePt t="181384" x="8248650" y="1092200"/>
          <p14:tracePt t="181401" x="8191500" y="1092200"/>
          <p14:tracePt t="181418" x="8070850" y="1079500"/>
          <p14:tracePt t="181434" x="7975600" y="1073150"/>
          <p14:tracePt t="181451" x="7886700" y="1060450"/>
          <p14:tracePt t="181467" x="7861300" y="1054100"/>
          <p14:tracePt t="181485" x="7854950" y="1054100"/>
          <p14:tracePt t="181488" x="7848600" y="1054100"/>
          <p14:tracePt t="181501" x="7842250" y="1054100"/>
          <p14:tracePt t="181503" x="7829550" y="1054100"/>
          <p14:tracePt t="181518" x="7797800" y="1060450"/>
          <p14:tracePt t="181523" x="7778750" y="1073150"/>
          <p14:tracePt t="181534" x="7721600" y="1092200"/>
          <p14:tracePt t="181552" x="7620000" y="1123950"/>
          <p14:tracePt t="181568" x="7480300" y="1168400"/>
          <p14:tracePt t="181584" x="7461250" y="1168400"/>
          <p14:tracePt t="181601" x="7454900" y="1174750"/>
          <p14:tracePt t="181635" x="7454900" y="1181100"/>
          <p14:tracePt t="181651" x="7467600" y="1193800"/>
          <p14:tracePt t="181668" x="7480300" y="1219200"/>
          <p14:tracePt t="181670" x="7480300" y="1238250"/>
          <p14:tracePt t="181684" x="7480300" y="1250950"/>
          <p14:tracePt t="181701" x="7480300" y="1327150"/>
          <p14:tracePt t="181718" x="7480300" y="1358900"/>
          <p14:tracePt t="181734" x="7480300" y="1377950"/>
          <p14:tracePt t="181752" x="7486650" y="1384300"/>
          <p14:tracePt t="181821" x="7486650" y="1409700"/>
          <p14:tracePt t="181835" x="7486650" y="1454150"/>
          <p14:tracePt t="181851" x="7486650" y="1511300"/>
          <p14:tracePt t="181868" x="7473950" y="1549400"/>
          <p14:tracePt t="181885" x="7473950" y="1574800"/>
          <p14:tracePt t="181901" x="7473950" y="1587500"/>
          <p14:tracePt t="181982" x="7467600" y="1593850"/>
          <p14:tracePt t="181989" x="7461250" y="1600200"/>
          <p14:tracePt t="182002" x="7435850" y="1625600"/>
          <p14:tracePt t="182019" x="7423150" y="1651000"/>
          <p14:tracePt t="182035" x="7416800" y="1670050"/>
          <p14:tracePt t="182102" x="7442200" y="1651000"/>
          <p14:tracePt t="182118" x="7505700" y="1619250"/>
          <p14:tracePt t="182135" x="7588250" y="1568450"/>
          <p14:tracePt t="182152" x="7670800" y="1517650"/>
          <p14:tracePt t="182168" x="7727950" y="1466850"/>
          <p14:tracePt t="182185" x="7778750" y="1435100"/>
          <p14:tracePt t="182202" x="7797800" y="1422400"/>
          <p14:tracePt t="182412" x="7804150" y="1422400"/>
          <p14:tracePt t="182435" x="7854950" y="1473200"/>
          <p14:tracePt t="182452" x="7912100" y="1511300"/>
          <p14:tracePt t="182467" x="7969250" y="1543050"/>
          <p14:tracePt t="182486" x="8007350" y="1555750"/>
          <p14:tracePt t="182502" x="8058150" y="1562100"/>
          <p14:tracePt t="182519" x="8102600" y="1568450"/>
          <p14:tracePt t="182536" x="8166100" y="1562100"/>
          <p14:tracePt t="182553" x="8223250" y="1543050"/>
          <p14:tracePt t="182557" x="8248650" y="1530350"/>
          <p14:tracePt t="182569" x="8267700" y="1524000"/>
          <p14:tracePt t="182573" x="8299450" y="1511300"/>
          <p14:tracePt t="182585" x="8318500" y="1492250"/>
          <p14:tracePt t="182602" x="8337550" y="1473200"/>
          <p14:tracePt t="182621" x="8343900" y="1454150"/>
          <p14:tracePt t="182635" x="8343900" y="1441450"/>
          <p14:tracePt t="182638" x="8343900" y="1435100"/>
          <p14:tracePt t="182652" x="8343900" y="1409700"/>
          <p14:tracePt t="182668" x="8337550" y="1384300"/>
          <p14:tracePt t="182686" x="8324850" y="1358900"/>
          <p14:tracePt t="182702" x="8293100" y="1327150"/>
          <p14:tracePt t="182719" x="8261350" y="1301750"/>
          <p14:tracePt t="182736" x="8210550" y="1270000"/>
          <p14:tracePt t="182752" x="8140700" y="1231900"/>
          <p14:tracePt t="182769" x="8089900" y="1212850"/>
          <p14:tracePt t="182785" x="8051800" y="1193800"/>
          <p14:tracePt t="182802" x="8013700" y="1187450"/>
          <p14:tracePt t="182819" x="7975600" y="1187450"/>
          <p14:tracePt t="182837" x="7905750" y="1181100"/>
          <p14:tracePt t="182853" x="7874000" y="1181100"/>
          <p14:tracePt t="182869" x="7842250" y="1181100"/>
          <p14:tracePt t="182888" x="7823200" y="1181100"/>
          <p14:tracePt t="182903" x="7778750" y="1206500"/>
          <p14:tracePt t="182919" x="7702550" y="1250950"/>
          <p14:tracePt t="182935" x="7607300" y="1295400"/>
          <p14:tracePt t="182953" x="7531100" y="1333500"/>
          <p14:tracePt t="182969" x="7505700" y="1352550"/>
          <p14:tracePt t="182984" x="7493000" y="1371600"/>
          <p14:tracePt t="183019" x="7518400" y="1397000"/>
          <p14:tracePt t="183035" x="7588250" y="1435100"/>
          <p14:tracePt t="183052" x="7734300" y="1485900"/>
          <p14:tracePt t="183070" x="7950200" y="1549400"/>
          <p14:tracePt t="183086" x="8134350" y="1581150"/>
          <p14:tracePt t="183102" x="8293100" y="1587500"/>
          <p14:tracePt t="183119" x="8394700" y="1587500"/>
          <p14:tracePt t="183136" x="8496300" y="1568450"/>
          <p14:tracePt t="183152" x="8572500" y="1536700"/>
          <p14:tracePt t="183171" x="8642350" y="1498600"/>
          <p14:tracePt t="183186" x="8667750" y="1473200"/>
          <p14:tracePt t="183202" x="8680450" y="1466850"/>
          <p14:tracePt t="183219" x="8680450" y="1460500"/>
          <p14:tracePt t="183285" x="8680450" y="1454150"/>
          <p14:tracePt t="183302" x="8661400" y="1447800"/>
          <p14:tracePt t="183319" x="8623300" y="1441450"/>
          <p14:tracePt t="183336" x="8597900" y="1435100"/>
          <p14:tracePt t="183353" x="8553450" y="1422400"/>
          <p14:tracePt t="183369" x="8515350" y="1409700"/>
          <p14:tracePt t="183386" x="8483600" y="1390650"/>
          <p14:tracePt t="183403" x="8458200" y="1384300"/>
          <p14:tracePt t="183406" x="8439150" y="1377950"/>
          <p14:tracePt t="183419" x="8432800" y="1377950"/>
          <p14:tracePt t="183423" x="8413750" y="1377950"/>
          <p14:tracePt t="183436" x="8401050" y="1377950"/>
          <p14:tracePt t="183453" x="8356600" y="1377950"/>
          <p14:tracePt t="183469" x="8331200" y="1377950"/>
          <p14:tracePt t="183487" x="8312150" y="1384300"/>
          <p14:tracePt t="183503" x="8305800" y="1384300"/>
          <p14:tracePt t="183519" x="8299450" y="1384300"/>
          <p14:tracePt t="183628" x="8299450" y="1390650"/>
          <p14:tracePt t="183652" x="8299450" y="1397000"/>
          <p14:tracePt t="183660" x="8293100" y="1397000"/>
          <p14:tracePt t="183766" x="8293100" y="1403350"/>
          <p14:tracePt t="183782" x="8286750" y="1409700"/>
          <p14:tracePt t="183790" x="8286750" y="1416050"/>
          <p14:tracePt t="183804" x="8280400" y="1422400"/>
          <p14:tracePt t="183820" x="8274050" y="1435100"/>
          <p14:tracePt t="183836" x="8267700" y="1435100"/>
          <p14:tracePt t="183904" x="8261350" y="1441450"/>
          <p14:tracePt t="183920" x="8255000" y="1441450"/>
          <p14:tracePt t="183953" x="8255000" y="1447800"/>
          <p14:tracePt t="183970" x="8242300" y="1460500"/>
          <p14:tracePt t="183987" x="8223250" y="1485900"/>
          <p14:tracePt t="184003" x="8197850" y="1504950"/>
          <p14:tracePt t="184021" x="8159750" y="1530350"/>
          <p14:tracePt t="184036" x="8121650" y="1549400"/>
          <p14:tracePt t="184054" x="8108950" y="1562100"/>
          <p14:tracePt t="184070" x="8070850" y="1619250"/>
          <p14:tracePt t="184087" x="8064500" y="1676400"/>
          <p14:tracePt t="184103" x="8058150" y="1765300"/>
          <p14:tracePt t="184120" x="8070850" y="1892300"/>
          <p14:tracePt t="184136" x="8083550" y="2051050"/>
          <p14:tracePt t="184153" x="8102600" y="2209800"/>
          <p14:tracePt t="184170" x="8147050" y="2311400"/>
          <p14:tracePt t="184188" x="8229600" y="2400300"/>
          <p14:tracePt t="184203" x="8362950" y="2482850"/>
          <p14:tracePt t="184220" x="8509000" y="2546350"/>
          <p14:tracePt t="184236" x="8642350" y="2597150"/>
          <p14:tracePt t="184254" x="8832850" y="2647950"/>
          <p14:tracePt t="184271" x="8921750" y="2654300"/>
          <p14:tracePt t="184287" x="8985250" y="2654300"/>
          <p14:tracePt t="184304" x="9023350" y="2647950"/>
          <p14:tracePt t="184321" x="9061450" y="2635250"/>
          <p14:tracePt t="184337" x="9080500" y="2628900"/>
          <p14:tracePt t="184353" x="9093200" y="2628900"/>
          <p14:tracePt t="184370" x="9112250" y="2628900"/>
          <p14:tracePt t="184387" x="9144000" y="2628900"/>
          <p14:tracePt t="184402" x="9182100" y="2635250"/>
          <p14:tracePt t="184421" x="9220200" y="2641600"/>
          <p14:tracePt t="184437" x="9264650" y="2641600"/>
          <p14:tracePt t="184453" x="9309100" y="2641600"/>
          <p14:tracePt t="184470" x="9353550" y="2641600"/>
          <p14:tracePt t="184487" x="9391650" y="2647950"/>
          <p14:tracePt t="184490" x="9417050" y="2647950"/>
          <p14:tracePt t="184503" x="9436100" y="2647950"/>
          <p14:tracePt t="184520" x="9455150" y="2647950"/>
          <p14:tracePt t="184537" x="9474200" y="2647950"/>
          <p14:tracePt t="184554" x="9486900" y="2647950"/>
          <p14:tracePt t="184570" x="9493250" y="2647950"/>
          <p14:tracePt t="184587" x="9499600" y="2647950"/>
          <p14:tracePt t="184604" x="9505950" y="2647950"/>
          <p14:tracePt t="184621" x="9505950" y="2635250"/>
          <p14:tracePt t="184636" x="9505950" y="2622550"/>
          <p14:tracePt t="184653" x="9499600" y="2609850"/>
          <p14:tracePt t="184672" x="9467850" y="2597150"/>
          <p14:tracePt t="184687" x="9429750" y="2584450"/>
          <p14:tracePt t="184704" x="9378950" y="2559050"/>
          <p14:tracePt t="184721" x="9340850" y="2546350"/>
          <p14:tracePt t="184737" x="9309100" y="2527300"/>
          <p14:tracePt t="184741" x="9277350" y="2514600"/>
          <p14:tracePt t="184753" x="9264650" y="2508250"/>
          <p14:tracePt t="184771" x="9226550" y="2508250"/>
          <p14:tracePt t="184789" x="9188450" y="2508250"/>
          <p14:tracePt t="184804" x="9137650" y="2546350"/>
          <p14:tracePt t="184819" x="9105900" y="2565400"/>
          <p14:tracePt t="184837" x="9086850" y="2584450"/>
          <p14:tracePt t="184854" x="9086850" y="2597150"/>
          <p14:tracePt t="184871" x="9080500" y="2597150"/>
          <p14:tracePt t="184930" x="9080500" y="2603500"/>
          <p14:tracePt t="184953" x="9093200" y="2609850"/>
          <p14:tracePt t="184961" x="9099550" y="2609850"/>
          <p14:tracePt t="184969" x="9118600" y="2622550"/>
          <p14:tracePt t="184987" x="9144000" y="2635250"/>
          <p14:tracePt t="185004" x="9156700" y="2635250"/>
          <p14:tracePt t="185021" x="9169400" y="2641600"/>
          <p14:tracePt t="185038" x="9182100" y="2641600"/>
          <p14:tracePt t="185054" x="9194800" y="2641600"/>
          <p14:tracePt t="185071" x="9207500" y="2641600"/>
          <p14:tracePt t="185088" x="9213850" y="2641600"/>
          <p14:tracePt t="185235" x="9213850" y="2635250"/>
          <p14:tracePt t="185247" x="9220200" y="2635250"/>
          <p14:tracePt t="185590" x="9226550" y="2635250"/>
          <p14:tracePt t="185608" x="9232900" y="2635250"/>
          <p14:tracePt t="185616" x="9239250" y="2628900"/>
          <p14:tracePt t="185951" x="9245600" y="2628900"/>
          <p14:tracePt t="185958" x="9251950" y="2622550"/>
          <p14:tracePt t="185972" x="9251950" y="2616200"/>
          <p14:tracePt t="185989" x="9264650" y="2616200"/>
          <p14:tracePt t="185993" x="9264650" y="2609850"/>
          <p14:tracePt t="186005" x="9271000" y="2603500"/>
          <p14:tracePt t="186021" x="9277350" y="2603500"/>
          <p14:tracePt t="186039" x="9277350" y="2597150"/>
          <p14:tracePt t="186202" x="9277350" y="2590800"/>
          <p14:tracePt t="186222" x="9283700" y="2590800"/>
          <p14:tracePt t="186880" x="9283700" y="2597150"/>
          <p14:tracePt t="186888" x="9277350" y="2597150"/>
          <p14:tracePt t="186992" x="9277350" y="2603500"/>
          <p14:tracePt t="187002" x="9271000" y="2603500"/>
          <p14:tracePt t="187012" x="9271000" y="2609850"/>
          <p14:tracePt t="187025" x="9264650" y="2609850"/>
          <p14:tracePt t="187041" x="9264650" y="2616200"/>
          <p14:tracePt t="187110" x="9258300" y="2616200"/>
          <p14:tracePt t="187116" x="9245600" y="2616200"/>
          <p14:tracePt t="187122" x="9201150" y="2622550"/>
          <p14:tracePt t="187138" x="9150350" y="2628900"/>
          <p14:tracePt t="187156" x="8972550" y="2654300"/>
          <p14:tracePt t="187173" x="8902700" y="2679700"/>
          <p14:tracePt t="187191" x="8858250" y="2705100"/>
          <p14:tracePt t="187205" x="8839200" y="2711450"/>
          <p14:tracePt t="187221" x="8832850" y="2717800"/>
          <p14:tracePt t="187240" x="8813800" y="2717800"/>
          <p14:tracePt t="187256" x="8756650" y="2724150"/>
          <p14:tracePt t="187273" x="8623300" y="2724150"/>
          <p14:tracePt t="187290" x="8502650" y="2724150"/>
          <p14:tracePt t="187306" x="8394700" y="2724150"/>
          <p14:tracePt t="187323" x="8382000" y="2724150"/>
          <p14:tracePt t="187358" x="8331200" y="2755900"/>
          <p14:tracePt t="187373" x="8223250" y="2825750"/>
          <p14:tracePt t="187389" x="8083550" y="2901950"/>
          <p14:tracePt t="187406" x="7956550" y="2978150"/>
          <p14:tracePt t="187423" x="7880350" y="3048000"/>
          <p14:tracePt t="187438" x="7842250" y="3098800"/>
          <p14:tracePt t="187456" x="7810500" y="3149600"/>
          <p14:tracePt t="187473" x="7791450" y="3187700"/>
          <p14:tracePt t="187489" x="7759700" y="3244850"/>
          <p14:tracePt t="187506" x="7702550" y="3327400"/>
          <p14:tracePt t="187523" x="7639050" y="3409950"/>
          <p14:tracePt t="187540" x="7569200" y="3511550"/>
          <p14:tracePt t="187556" x="7550150" y="3536950"/>
          <p14:tracePt t="187573" x="7543800" y="3543300"/>
          <p14:tracePt t="187606" x="7537450" y="3549650"/>
          <p14:tracePt t="187623" x="7531100" y="3562350"/>
          <p14:tracePt t="187639" x="7524750" y="3568700"/>
          <p14:tracePt t="187656" x="7518400" y="3587750"/>
          <p14:tracePt t="187660" x="7518400" y="3594100"/>
          <p14:tracePt t="187672" x="7518400" y="3600450"/>
          <p14:tracePt t="187676" x="7518400" y="3606800"/>
          <p14:tracePt t="187690" x="7518400" y="3613150"/>
          <p14:tracePt t="187723" x="7524750" y="3625850"/>
          <p14:tracePt t="187740" x="7531100" y="3638550"/>
          <p14:tracePt t="187758" x="7531100" y="3651250"/>
          <p14:tracePt t="187774" x="7537450" y="3663950"/>
          <p14:tracePt t="187789" x="7550150" y="3695700"/>
          <p14:tracePt t="187808" x="7562850" y="3727450"/>
          <p14:tracePt t="187823" x="7569200" y="3752850"/>
          <p14:tracePt t="187840" x="7581900" y="3790950"/>
          <p14:tracePt t="187856" x="7581900" y="3810000"/>
          <p14:tracePt t="187873" x="7588250" y="3854450"/>
          <p14:tracePt t="187890" x="7588250" y="3879850"/>
          <p14:tracePt t="187893" x="7588250" y="3892550"/>
          <p14:tracePt t="187905" x="7588250" y="3911600"/>
          <p14:tracePt t="187908" x="7581900" y="3924300"/>
          <p14:tracePt t="187922" x="7581900" y="3930650"/>
          <p14:tracePt t="187924" x="7581900" y="3937000"/>
          <p14:tracePt t="187956" x="7581900" y="3943350"/>
          <p14:tracePt t="190489" x="7575550" y="3943350"/>
          <p14:tracePt t="190498" x="7556500" y="3943350"/>
          <p14:tracePt t="190511" x="7404100" y="3962400"/>
          <p14:tracePt t="190526" x="7239000" y="3968750"/>
          <p14:tracePt t="190543" x="7181850" y="3968750"/>
          <p14:tracePt t="190559" x="7112000" y="3962400"/>
          <p14:tracePt t="190563" x="7080250" y="3949700"/>
          <p14:tracePt t="190575" x="7048500" y="3930650"/>
          <p14:tracePt t="190592" x="6851650" y="3790950"/>
          <p14:tracePt t="190608" x="6692900" y="3676650"/>
          <p14:tracePt t="190624" x="6521450" y="3568700"/>
          <p14:tracePt t="190642" x="6407150" y="3524250"/>
          <p14:tracePt t="190658" x="6324600" y="3498850"/>
          <p14:tracePt t="190676" x="6286500" y="3492500"/>
          <p14:tracePt t="190692" x="6248400" y="3486150"/>
          <p14:tracePt t="190709" x="6184900" y="3486150"/>
          <p14:tracePt t="190725" x="6083300" y="3511550"/>
          <p14:tracePt t="190742" x="5886450" y="3568700"/>
          <p14:tracePt t="190745" x="5810250" y="3606800"/>
          <p14:tracePt t="190758" x="5715000" y="3670300"/>
          <p14:tracePt t="190775" x="5556250" y="3797300"/>
          <p14:tracePt t="190792" x="5372100" y="3968750"/>
          <p14:tracePt t="190810" x="5245100" y="4083050"/>
          <p14:tracePt t="190828" x="5060950" y="4210050"/>
          <p14:tracePt t="190844" x="4838700" y="4324350"/>
          <p14:tracePt t="190858" x="4610100" y="4425950"/>
          <p14:tracePt t="190877" x="4337050" y="4527550"/>
          <p14:tracePt t="190893" x="4133850" y="4610100"/>
          <p14:tracePt t="190909" x="3949700" y="4699000"/>
          <p14:tracePt t="190925" x="3810000" y="4781550"/>
          <p14:tracePt t="190942" x="3625850" y="4857750"/>
          <p14:tracePt t="190959" x="3429000" y="4908550"/>
          <p14:tracePt t="190975" x="3181350" y="4933950"/>
          <p14:tracePt t="190978" x="3060700" y="4933950"/>
          <p14:tracePt t="190996" x="2895600" y="4933950"/>
          <p14:tracePt t="191010" x="2806700" y="4921250"/>
          <p14:tracePt t="191025" x="2787650" y="4914900"/>
          <p14:tracePt t="191101" x="2781300" y="4914900"/>
          <p14:tracePt t="191111" x="2774950" y="4914900"/>
          <p14:tracePt t="191125" x="2755900" y="4908550"/>
          <p14:tracePt t="191143" x="2749550" y="4902200"/>
          <p14:tracePt t="191176" x="2743200" y="4889500"/>
          <p14:tracePt t="191193" x="2730500" y="4870450"/>
          <p14:tracePt t="191209" x="2705100" y="4838700"/>
          <p14:tracePt t="191226" x="2673350" y="4806950"/>
          <p14:tracePt t="191242" x="2597150" y="4743450"/>
          <p14:tracePt t="191259" x="2533650" y="4686300"/>
          <p14:tracePt t="191276" x="2495550" y="4622800"/>
          <p14:tracePt t="191293" x="2501900" y="4572000"/>
          <p14:tracePt t="191309" x="2533650" y="4533900"/>
          <p14:tracePt t="191326" x="2571750" y="4502150"/>
          <p14:tracePt t="191328" x="2603500" y="4489450"/>
          <p14:tracePt t="191343" x="2622550" y="4476750"/>
          <p14:tracePt t="191346" x="2647950" y="4470400"/>
          <p14:tracePt t="191359" x="2660650" y="4464050"/>
          <p14:tracePt t="191376" x="2673350" y="4451350"/>
          <p14:tracePt t="191409" x="2679700" y="4445000"/>
          <p14:tracePt t="191426" x="2692400" y="4438650"/>
          <p14:tracePt t="191442" x="2736850" y="4425950"/>
          <p14:tracePt t="191459" x="2794000" y="4419600"/>
          <p14:tracePt t="191476" x="2876550" y="4419600"/>
          <p14:tracePt t="191493" x="2921000" y="4419600"/>
          <p14:tracePt t="191496" x="2927350" y="4419600"/>
          <p14:tracePt t="191666" x="2927350" y="4413250"/>
          <p14:tracePt t="191673" x="2927350" y="4406900"/>
          <p14:tracePt t="191682" x="2927350" y="4400550"/>
          <p14:tracePt t="191693" x="2927350" y="4394200"/>
          <p14:tracePt t="191773" x="2933700" y="4394200"/>
          <p14:tracePt t="191780" x="2940050" y="4394200"/>
          <p14:tracePt t="191793" x="2952750" y="4387850"/>
          <p14:tracePt t="191810" x="3009900" y="4375150"/>
          <p14:tracePt t="191826" x="3098800" y="4375150"/>
          <p14:tracePt t="191845" x="3302000" y="4375150"/>
          <p14:tracePt t="191860" x="3371850" y="4375150"/>
          <p14:tracePt t="191864" x="3435350" y="4375150"/>
          <p14:tracePt t="191876" x="3575050" y="4387850"/>
          <p14:tracePt t="191893" x="3644900" y="4387850"/>
          <p14:tracePt t="191910" x="3727450" y="4387850"/>
          <p14:tracePt t="191926" x="3784600" y="4387850"/>
          <p14:tracePt t="191943" x="3841750" y="4362450"/>
          <p14:tracePt t="191959" x="3879850" y="4330700"/>
          <p14:tracePt t="191976" x="3905250" y="4292600"/>
          <p14:tracePt t="191993" x="3911600" y="4254500"/>
          <p14:tracePt t="192008" x="3911600" y="4222750"/>
          <p14:tracePt t="192027" x="3911600" y="4197350"/>
          <p14:tracePt t="192043" x="3898900" y="4171950"/>
          <p14:tracePt t="192060" x="3873500" y="4121150"/>
          <p14:tracePt t="192077" x="3848100" y="4083050"/>
          <p14:tracePt t="192094" x="3759200" y="4006850"/>
          <p14:tracePt t="192110" x="3676650" y="3975100"/>
          <p14:tracePt t="192127" x="3600450" y="3956050"/>
          <p14:tracePt t="192143" x="3543300" y="3949700"/>
          <p14:tracePt t="192163" x="3511550" y="3943350"/>
          <p14:tracePt t="192166" x="3505200" y="3943350"/>
          <p14:tracePt t="192175" x="3498850" y="3943350"/>
          <p14:tracePt t="192193" x="3486150" y="3943350"/>
          <p14:tracePt t="192210" x="3422650" y="3956050"/>
          <p14:tracePt t="192227" x="3282950" y="3987800"/>
          <p14:tracePt t="192243" x="3162300" y="4000500"/>
          <p14:tracePt t="192260" x="3048000" y="4006850"/>
          <p14:tracePt t="192276" x="2978150" y="4025900"/>
          <p14:tracePt t="192293" x="2952750" y="4032250"/>
          <p14:tracePt t="192310" x="2952750" y="4038600"/>
          <p14:tracePt t="192327" x="2946400" y="4044950"/>
          <p14:tracePt t="192344" x="2952750" y="4076700"/>
          <p14:tracePt t="192360" x="2978150" y="4114800"/>
          <p14:tracePt t="192377" x="3016250" y="4171950"/>
          <p14:tracePt t="192394" x="3060700" y="4248150"/>
          <p14:tracePt t="192410" x="3105150" y="4324350"/>
          <p14:tracePt t="192426" x="3155950" y="4394200"/>
          <p14:tracePt t="192445" x="3194050" y="4451350"/>
          <p14:tracePt t="192461" x="3219450" y="4489450"/>
          <p14:tracePt t="192477" x="3232150" y="4502150"/>
          <p14:tracePt t="192572" x="3232150" y="4508500"/>
          <p14:tracePt t="192587" x="3232150" y="4514850"/>
          <p14:tracePt t="192597" x="3232150" y="4521200"/>
          <p14:tracePt t="192609" x="3219450" y="4540250"/>
          <p14:tracePt t="192628" x="3206750" y="4559300"/>
          <p14:tracePt t="192644" x="3194050" y="4572000"/>
          <p14:tracePt t="192649" x="3181350" y="4578350"/>
          <p14:tracePt t="192660" x="3143250" y="4603750"/>
          <p14:tracePt t="192679" x="3086100" y="4641850"/>
          <p14:tracePt t="192694" x="3009900" y="4692650"/>
          <p14:tracePt t="192711" x="2914650" y="4781550"/>
          <p14:tracePt t="192727" x="2870200" y="4845050"/>
          <p14:tracePt t="192744" x="2844800" y="4908550"/>
          <p14:tracePt t="192760" x="2844800" y="4927600"/>
          <p14:tracePt t="192795" x="2844800" y="4933950"/>
          <p14:tracePt t="192811" x="2851150" y="4946650"/>
          <p14:tracePt t="192828" x="2851150" y="4953000"/>
          <p14:tracePt t="192844" x="2844800" y="4972050"/>
          <p14:tracePt t="192859" x="2844800" y="4978400"/>
          <p14:tracePt t="192862" x="2844800" y="4984750"/>
          <p14:tracePt t="192877" x="2844800" y="5003800"/>
          <p14:tracePt t="192895" x="2851150" y="5022850"/>
          <p14:tracePt t="192911" x="2870200" y="5029200"/>
          <p14:tracePt t="192927" x="2876550" y="5035550"/>
          <p14:tracePt t="192977" x="2882900" y="5035550"/>
          <p14:tracePt t="193104" x="2895600" y="5029200"/>
          <p14:tracePt t="193113" x="2908300" y="5022850"/>
          <p14:tracePt t="193127" x="2927350" y="5016500"/>
          <p14:tracePt t="193209" x="2933700" y="5016500"/>
          <p14:tracePt t="193217" x="2946400" y="5016500"/>
          <p14:tracePt t="193227" x="2965450" y="5016500"/>
          <p14:tracePt t="193244" x="2984500" y="5016500"/>
          <p14:tracePt t="193261" x="3022600" y="5016500"/>
          <p14:tracePt t="193264" x="3035300" y="5016500"/>
          <p14:tracePt t="193276" x="3054350" y="5016500"/>
          <p14:tracePt t="193278" x="3060700" y="5016500"/>
          <p14:tracePt t="193416" x="3067050" y="5016500"/>
          <p14:tracePt t="193429" x="3079750" y="5010150"/>
          <p14:tracePt t="193445" x="3105150" y="5010150"/>
          <p14:tracePt t="193462" x="3111500" y="5003800"/>
          <p14:tracePt t="193512" x="3124200" y="5003800"/>
          <p14:tracePt t="193529" x="3149600" y="5003800"/>
          <p14:tracePt t="193546" x="3194050" y="5003800"/>
          <p14:tracePt t="193561" x="3251200" y="5003800"/>
          <p14:tracePt t="193578" x="3314700" y="5003800"/>
          <p14:tracePt t="193594" x="3340100" y="5003800"/>
          <p14:tracePt t="193600" x="3346450" y="5003800"/>
          <p14:tracePt t="193688" x="3352800" y="5003800"/>
          <p14:tracePt t="193697" x="3359150" y="5003800"/>
          <p14:tracePt t="193714" x="3365500" y="5003800"/>
          <p14:tracePt t="193739" x="3371850" y="5003800"/>
          <p14:tracePt t="193762" x="3390900" y="5010150"/>
          <p14:tracePt t="193778" x="3448050" y="5010150"/>
          <p14:tracePt t="193795" x="3473450" y="5010150"/>
          <p14:tracePt t="193813" x="3517900" y="5016500"/>
          <p14:tracePt t="193827" x="3594100" y="5035550"/>
          <p14:tracePt t="193845" x="3714750" y="5060950"/>
          <p14:tracePt t="193861" x="3898900" y="5105400"/>
          <p14:tracePt t="193879" x="4076700" y="5149850"/>
          <p14:tracePt t="193883" x="4159250" y="5162550"/>
          <p14:tracePt t="193895" x="4229100" y="5175250"/>
          <p14:tracePt t="193912" x="4343400" y="5187950"/>
          <p14:tracePt t="193928" x="4476750" y="5194300"/>
          <p14:tracePt t="193945" x="4578350" y="5194300"/>
          <p14:tracePt t="193948" x="4616450" y="5194300"/>
          <p14:tracePt t="193961" x="4660900" y="5187950"/>
          <p14:tracePt t="193965" x="4699000" y="5181600"/>
          <p14:tracePt t="193977" x="4743450" y="5168900"/>
          <p14:tracePt t="193995" x="4845050" y="5143500"/>
          <p14:tracePt t="194012" x="4991100" y="5130800"/>
          <p14:tracePt t="194030" x="5054600" y="5124450"/>
          <p14:tracePt t="194045" x="5067300" y="5124450"/>
          <p14:tracePt t="194103" x="5073650" y="5124450"/>
          <p14:tracePt t="194110" x="5080000" y="5124450"/>
          <p14:tracePt t="194128" x="5124450" y="5124450"/>
          <p14:tracePt t="194145" x="5219700" y="5118100"/>
          <p14:tracePt t="194161" x="5295900" y="5111750"/>
          <p14:tracePt t="194178" x="5365750" y="5099050"/>
          <p14:tracePt t="194182" x="5416550" y="5092700"/>
          <p14:tracePt t="194194" x="5441950" y="5092700"/>
          <p14:tracePt t="194196" x="5492750" y="5080000"/>
          <p14:tracePt t="194211" x="5518150" y="5080000"/>
          <p14:tracePt t="194229" x="5626100" y="5054600"/>
          <p14:tracePt t="194246" x="5734050" y="5022850"/>
          <p14:tracePt t="194262" x="5810250" y="4984750"/>
          <p14:tracePt t="194279" x="5842000" y="4965700"/>
          <p14:tracePt t="194295" x="5861050" y="4959350"/>
          <p14:tracePt t="194312" x="5873750" y="4953000"/>
          <p14:tracePt t="194328" x="5886450" y="4946650"/>
          <p14:tracePt t="194345" x="5899150" y="4933950"/>
          <p14:tracePt t="194362" x="5911850" y="4921250"/>
          <p14:tracePt t="194378" x="5918200" y="4908550"/>
          <p14:tracePt t="194395" x="5924550" y="4889500"/>
          <p14:tracePt t="194412" x="5930900" y="4864100"/>
          <p14:tracePt t="194429" x="5930900" y="4838700"/>
          <p14:tracePt t="194432" x="5937250" y="4826000"/>
          <p14:tracePt t="194446" x="5937250" y="4819650"/>
          <p14:tracePt t="194449" x="5937250" y="4813300"/>
          <p14:tracePt t="194461" x="5930900" y="4813300"/>
          <p14:tracePt t="194479" x="5930900" y="4806950"/>
          <p14:tracePt t="194496" x="5924550" y="4800600"/>
          <p14:tracePt t="194512" x="5905500" y="4794250"/>
          <p14:tracePt t="194529" x="5892800" y="4781550"/>
          <p14:tracePt t="194545" x="5880100" y="4775200"/>
          <p14:tracePt t="194562" x="5842000" y="4762500"/>
          <p14:tracePt t="194579" x="5810250" y="4749800"/>
          <p14:tracePt t="194594" x="5778500" y="4743450"/>
          <p14:tracePt t="194613" x="5753100" y="4737100"/>
          <p14:tracePt t="194629" x="5721350" y="4737100"/>
          <p14:tracePt t="194646" x="5702300" y="4730750"/>
          <p14:tracePt t="194650" x="5689600" y="4730750"/>
          <p14:tracePt t="194665" x="5664200" y="4730750"/>
          <p14:tracePt t="194678" x="5657850" y="4730750"/>
          <p14:tracePt t="194696" x="5632450" y="4730750"/>
          <p14:tracePt t="194712" x="5581650" y="4762500"/>
          <p14:tracePt t="194729" x="5549900" y="4787900"/>
          <p14:tracePt t="194745" x="5524500" y="4826000"/>
          <p14:tracePt t="194762" x="5505450" y="4876800"/>
          <p14:tracePt t="194779" x="5505450" y="4914900"/>
          <p14:tracePt t="194796" x="5505450" y="4946650"/>
          <p14:tracePt t="194812" x="5511800" y="4972050"/>
          <p14:tracePt t="194829" x="5518150" y="4984750"/>
          <p14:tracePt t="194845" x="5530850" y="5003800"/>
          <p14:tracePt t="194862" x="5556250" y="5022850"/>
          <p14:tracePt t="194881" x="5594350" y="5048250"/>
          <p14:tracePt t="194895" x="5651500" y="5073650"/>
          <p14:tracePt t="194901" x="5689600" y="5080000"/>
          <p14:tracePt t="194912" x="5721350" y="5086350"/>
          <p14:tracePt t="194929" x="5791200" y="5086350"/>
          <p14:tracePt t="194945" x="5861050" y="5067300"/>
          <p14:tracePt t="194962" x="5892800" y="5048250"/>
          <p14:tracePt t="194979" x="5911850" y="5029200"/>
          <p14:tracePt t="194995" x="5924550" y="5029200"/>
          <p14:tracePt t="195076" x="5924550" y="5022850"/>
          <p14:tracePt t="195340" x="5918200" y="5029200"/>
          <p14:tracePt t="195362" x="5899150" y="5035550"/>
          <p14:tracePt t="195379" x="5880100" y="5041900"/>
          <p14:tracePt t="195396" x="5854700" y="5041900"/>
          <p14:tracePt t="195412" x="5829300" y="5041900"/>
          <p14:tracePt t="195430" x="5778500" y="5041900"/>
          <p14:tracePt t="195446" x="5746750" y="5048250"/>
          <p14:tracePt t="195463" x="5670550" y="5067300"/>
          <p14:tracePt t="195468" x="5626100" y="5073650"/>
          <p14:tracePt t="195479" x="5600700" y="5080000"/>
          <p14:tracePt t="195497" x="5518150" y="5086350"/>
          <p14:tracePt t="195514" x="5397500" y="5086350"/>
          <p14:tracePt t="195530" x="5213350" y="5092700"/>
          <p14:tracePt t="195548" x="5137150" y="5099050"/>
          <p14:tracePt t="195561" x="5099050" y="5099050"/>
          <p14:tracePt t="195579" x="5092700" y="5099050"/>
          <p14:tracePt t="195597" x="5086350" y="5099050"/>
          <p14:tracePt t="195613" x="5073650" y="5092700"/>
          <p14:tracePt t="195630" x="5067300" y="5086350"/>
          <p14:tracePt t="195702" x="5067300" y="5080000"/>
          <p14:tracePt t="195709" x="5067300" y="5073650"/>
          <p14:tracePt t="195715" x="5073650" y="5060950"/>
          <p14:tracePt t="195728" x="5080000" y="5060950"/>
          <p14:tracePt t="195747" x="5092700" y="5041900"/>
          <p14:tracePt t="195763" x="5092700" y="5029200"/>
          <p14:tracePt t="195780" x="5073650" y="4972050"/>
          <p14:tracePt t="195797" x="5003800" y="4914900"/>
          <p14:tracePt t="195812" x="4940300" y="4864100"/>
          <p14:tracePt t="195829" x="4864100" y="4800600"/>
          <p14:tracePt t="195846" x="4787900" y="4730750"/>
          <p14:tracePt t="195863" x="4724400" y="4679950"/>
          <p14:tracePt t="195880" x="4711700" y="4667250"/>
          <p14:tracePt t="195896" x="4692650" y="4648200"/>
          <p14:tracePt t="195913" x="4622800" y="4622800"/>
          <p14:tracePt t="195930" x="4514850" y="4622800"/>
          <p14:tracePt t="195946" x="4406900" y="4622800"/>
          <p14:tracePt t="195963" x="4305300" y="4622800"/>
          <p14:tracePt t="195979" x="4216400" y="4622800"/>
          <p14:tracePt t="195984" x="4191000" y="4622800"/>
          <p14:tracePt t="195997" x="4184650" y="4629150"/>
          <p14:tracePt t="196014" x="4178300" y="4629150"/>
          <p14:tracePt t="196030" x="4152900" y="4648200"/>
          <p14:tracePt t="196047" x="4102100" y="4673600"/>
          <p14:tracePt t="196063" x="3994150" y="4711700"/>
          <p14:tracePt t="196079" x="3898900" y="4749800"/>
          <p14:tracePt t="196096" x="3848100" y="4768850"/>
          <p14:tracePt t="196112" x="3841750" y="4781550"/>
          <p14:tracePt t="196130" x="3841750" y="4794250"/>
          <p14:tracePt t="196147" x="3854450" y="4819650"/>
          <p14:tracePt t="196163" x="3892550" y="4851400"/>
          <p14:tracePt t="196180" x="3924300" y="4883150"/>
          <p14:tracePt t="196197" x="3943350" y="4921250"/>
          <p14:tracePt t="196212" x="3943350" y="4940300"/>
          <p14:tracePt t="196230" x="3943350" y="4953000"/>
          <p14:tracePt t="196263" x="3949700" y="4953000"/>
          <p14:tracePt t="196280" x="3987800" y="4940300"/>
          <p14:tracePt t="196297" x="4013200" y="4933950"/>
          <p14:tracePt t="196331" x="4000500" y="4953000"/>
          <p14:tracePt t="196347" x="3987800" y="4959350"/>
          <p14:tracePt t="204362" x="3981450" y="4959350"/>
          <p14:tracePt t="204372" x="3975100" y="4965700"/>
          <p14:tracePt t="204387" x="3917950" y="5016500"/>
          <p14:tracePt t="204404" x="3816350" y="5099050"/>
          <p14:tracePt t="204421" x="3708400" y="5194300"/>
          <p14:tracePt t="204437" x="3613150" y="5264150"/>
          <p14:tracePt t="204454" x="3556000" y="5340350"/>
          <p14:tracePt t="204458" x="3530600" y="5384800"/>
          <p14:tracePt t="204470" x="3511550" y="5416550"/>
          <p14:tracePt t="204472" x="3492500" y="5441950"/>
          <p14:tracePt t="204486" x="3454400" y="5473700"/>
          <p14:tracePt t="204489" x="3409950" y="5505450"/>
          <p14:tracePt t="204505" x="3308350" y="5556250"/>
          <p14:tracePt t="204521" x="3238500" y="5575300"/>
          <p14:tracePt t="204539" x="3206750" y="5581650"/>
          <p14:tracePt t="204636" x="3200400" y="5581650"/>
          <p14:tracePt t="204650" x="3194050" y="5581650"/>
          <p14:tracePt t="204672" x="3181350" y="5581650"/>
          <p14:tracePt t="204687" x="3168650" y="5581650"/>
          <p14:tracePt t="204720" x="3168650" y="5588000"/>
          <p14:tracePt t="204738" x="3155950" y="5607050"/>
          <p14:tracePt t="204754" x="3149600" y="5626100"/>
          <p14:tracePt t="204770" x="3149600" y="5632450"/>
          <p14:tracePt t="205455" x="3155950" y="5626100"/>
          <p14:tracePt t="205464" x="3162300" y="5626100"/>
          <p14:tracePt t="205488" x="3200400" y="5600700"/>
          <p14:tracePt t="205505" x="3238500" y="5588000"/>
          <p14:tracePt t="205522" x="3276600" y="5568950"/>
          <p14:tracePt t="205536" x="3308350" y="5556250"/>
          <p14:tracePt t="205554" x="3321050" y="5556250"/>
          <p14:tracePt t="205605" x="3327400" y="5556250"/>
          <p14:tracePt t="205639" x="3333750" y="5562600"/>
          <p14:tracePt t="205655" x="3340100" y="5562600"/>
          <p14:tracePt t="205672" x="3371850" y="5556250"/>
          <p14:tracePt t="205690" x="3390900" y="5543550"/>
          <p14:tracePt t="205705" x="3403600" y="5537200"/>
          <p14:tracePt t="206183" x="3409950" y="5537200"/>
          <p14:tracePt t="206193" x="3416300" y="5537200"/>
          <p14:tracePt t="206204" x="3441700" y="5537200"/>
          <p14:tracePt t="206224" x="3467100" y="5537200"/>
          <p14:tracePt t="206239" x="3486150" y="5537200"/>
          <p14:tracePt t="206256" x="3492500" y="5530850"/>
          <p14:tracePt t="206273" x="3511550" y="5524500"/>
          <p14:tracePt t="206289" x="3556000" y="5518150"/>
          <p14:tracePt t="206306" x="3651250" y="5511800"/>
          <p14:tracePt t="206311" x="3708400" y="5511800"/>
          <p14:tracePt t="206320" x="3778250" y="5511800"/>
          <p14:tracePt t="206339" x="3905250" y="5511800"/>
          <p14:tracePt t="206342" x="3975100" y="5511800"/>
          <p14:tracePt t="206355" x="4038600" y="5518150"/>
          <p14:tracePt t="206372" x="4152900" y="5524500"/>
          <p14:tracePt t="206389" x="4229100" y="5530850"/>
          <p14:tracePt t="206405" x="4298950" y="5530850"/>
          <p14:tracePt t="206409" x="4330700" y="5530850"/>
          <p14:tracePt t="206422" x="4375150" y="5530850"/>
          <p14:tracePt t="206439" x="4432300" y="5530850"/>
          <p14:tracePt t="206455" x="4514850" y="5537200"/>
          <p14:tracePt t="206472" x="4635500" y="5537200"/>
          <p14:tracePt t="206489" x="4730750" y="5530850"/>
          <p14:tracePt t="206505" x="4826000" y="5518150"/>
          <p14:tracePt t="206522" x="4870450" y="5505450"/>
          <p14:tracePt t="206539" x="4883150" y="5499100"/>
          <p14:tracePt t="206556" x="4895850" y="5499100"/>
          <p14:tracePt t="206572" x="4914900" y="5492750"/>
          <p14:tracePt t="206576" x="4921250" y="5492750"/>
          <p14:tracePt t="206587" x="4927600" y="5492750"/>
          <p14:tracePt t="206606" x="4946650" y="5492750"/>
          <p14:tracePt t="206723" x="4953000" y="5492750"/>
          <p14:tracePt t="206732" x="4953000" y="5486400"/>
          <p14:tracePt t="206737" x="4959350" y="5480050"/>
          <p14:tracePt t="206756" x="4991100" y="5461000"/>
          <p14:tracePt t="206772" x="5016500" y="5422900"/>
          <p14:tracePt t="206789" x="5029200" y="5397500"/>
          <p14:tracePt t="206807" x="5041900" y="5365750"/>
          <p14:tracePt t="206822" x="5048250" y="5346700"/>
          <p14:tracePt t="206839" x="5054600" y="5340350"/>
          <p14:tracePt t="206890" x="5054600" y="5334000"/>
          <p14:tracePt t="206907" x="5054600" y="5308600"/>
          <p14:tracePt t="206922" x="5054600" y="5289550"/>
          <p14:tracePt t="206939" x="5054600" y="5276850"/>
          <p14:tracePt t="206956" x="5054600" y="5270500"/>
          <p14:tracePt t="207010" x="5073650" y="5257800"/>
          <p14:tracePt t="207015" x="5080000" y="5251450"/>
          <p14:tracePt t="207022" x="5124450" y="5226050"/>
          <p14:tracePt t="207040" x="5232400" y="5162550"/>
          <p14:tracePt t="207056" x="5353050" y="5060950"/>
          <p14:tracePt t="207073" x="5473700" y="4933950"/>
          <p14:tracePt t="207089" x="5657850" y="4762500"/>
          <p14:tracePt t="207106" x="5867400" y="4610100"/>
          <p14:tracePt t="207122" x="6165850" y="4438650"/>
          <p14:tracePt t="207139" x="6584950" y="4197350"/>
          <p14:tracePt t="207156" x="6978650" y="3949700"/>
          <p14:tracePt t="207172" x="7346950" y="3676650"/>
          <p14:tracePt t="207189" x="7645400" y="3397250"/>
          <p14:tracePt t="207206" x="7893050" y="3105150"/>
          <p14:tracePt t="207224" x="8083550" y="2857500"/>
          <p14:tracePt t="207239" x="8356600" y="2546350"/>
          <p14:tracePt t="207255" x="8426450" y="2463800"/>
          <p14:tracePt t="207256" x="8496300" y="2374900"/>
          <p14:tracePt t="207272" x="8540750" y="2311400"/>
          <p14:tracePt t="207288" x="8629650" y="2152650"/>
          <p14:tracePt t="207304" x="8648700" y="2095500"/>
          <p14:tracePt t="207322" x="8648700" y="2063750"/>
          <p14:tracePt t="207338" x="8636000" y="2051050"/>
          <p14:tracePt t="207355" x="8629650" y="2038350"/>
          <p14:tracePt t="207371" x="8629650" y="2019300"/>
          <p14:tracePt t="207388" x="8636000" y="2006600"/>
          <p14:tracePt t="207405" x="8642350" y="1968500"/>
          <p14:tracePt t="207422" x="8648700" y="1924050"/>
          <p14:tracePt t="207438" x="8648700" y="1866900"/>
          <p14:tracePt t="207455" x="8623300" y="1790700"/>
          <p14:tracePt t="207471" x="8604250" y="1720850"/>
          <p14:tracePt t="207488" x="8597900" y="1676400"/>
          <p14:tracePt t="207505" x="8597900" y="1625600"/>
          <p14:tracePt t="207521" x="8604250" y="1606550"/>
          <p14:tracePt t="207538" x="8629650" y="1530350"/>
          <p14:tracePt t="207556" x="8642350" y="1466850"/>
          <p14:tracePt t="207571" x="8629650" y="1403350"/>
          <p14:tracePt t="207588" x="8585200" y="1346200"/>
          <p14:tracePt t="207605" x="8509000" y="1295400"/>
          <p14:tracePt t="207622" x="8464550" y="1276350"/>
          <p14:tracePt t="207638" x="8426450" y="1276350"/>
          <p14:tracePt t="207655" x="8382000" y="1276350"/>
          <p14:tracePt t="207673" x="8248650" y="1282700"/>
          <p14:tracePt t="207689" x="8178800" y="1282700"/>
          <p14:tracePt t="207705" x="8026400" y="1276350"/>
          <p14:tracePt t="207722" x="7867650" y="1250950"/>
          <p14:tracePt t="207738" x="7721600" y="1225550"/>
          <p14:tracePt t="207755" x="7607300" y="1212850"/>
          <p14:tracePt t="207756" x="7569200" y="1206500"/>
          <p14:tracePt t="207771" x="7505700" y="1206500"/>
          <p14:tracePt t="207788" x="7467600" y="1225550"/>
          <p14:tracePt t="207805" x="7429500" y="1257300"/>
          <p14:tracePt t="207822" x="7416800" y="1282700"/>
          <p14:tracePt t="207838" x="7416800" y="1308100"/>
          <p14:tracePt t="207855" x="7416800" y="1339850"/>
          <p14:tracePt t="207872" x="7429500" y="1365250"/>
          <p14:tracePt t="207889" x="7461250" y="1390650"/>
          <p14:tracePt t="207905" x="7531100" y="1409700"/>
          <p14:tracePt t="207922" x="7689850" y="1428750"/>
          <p14:tracePt t="207938" x="7848600" y="1441450"/>
          <p14:tracePt t="207955" x="8058150" y="1441450"/>
          <p14:tracePt t="207972" x="8159750" y="1428750"/>
          <p14:tracePt t="208041" x="8159750" y="1441450"/>
          <p14:tracePt t="208055" x="8153400" y="1460500"/>
          <p14:tracePt t="208072" x="8134350" y="1511300"/>
          <p14:tracePt t="208089" x="8115300" y="1593850"/>
          <p14:tracePt t="208105" x="8089900" y="1720850"/>
          <p14:tracePt t="208122" x="8026400" y="1955800"/>
          <p14:tracePt t="208139" x="7962900" y="2152650"/>
          <p14:tracePt t="208157" x="7854950" y="2457450"/>
          <p14:tracePt t="208172" x="7740650" y="2749550"/>
          <p14:tracePt t="208189" x="7632700" y="3022600"/>
          <p14:tracePt t="208206" x="7531100" y="3327400"/>
          <p14:tracePt t="208222" x="7461250" y="3562350"/>
          <p14:tracePt t="208239" x="7397750" y="3810000"/>
          <p14:tracePt t="208255" x="7353300" y="3987800"/>
          <p14:tracePt t="208273" x="7302500" y="4165600"/>
          <p14:tracePt t="208292" x="7270750" y="4318000"/>
          <p14:tracePt t="208305" x="7232650" y="4483100"/>
          <p14:tracePt t="208322" x="7194550" y="4610100"/>
          <p14:tracePt t="208339" x="7150100" y="4756150"/>
          <p14:tracePt t="208357" x="7073900" y="4959350"/>
          <p14:tracePt t="208373" x="7010400" y="5086350"/>
          <p14:tracePt t="208390" x="6959600" y="5168900"/>
          <p14:tracePt t="208407" x="6921500" y="5232400"/>
          <p14:tracePt t="208423" x="6908800" y="5276850"/>
          <p14:tracePt t="208440" x="6902450" y="5308600"/>
          <p14:tracePt t="208444" x="6902450" y="5327650"/>
          <p14:tracePt t="208456" x="6902450" y="5340350"/>
          <p14:tracePt t="208473" x="6902450" y="5372100"/>
          <p14:tracePt t="208477" x="6902450" y="5391150"/>
          <p14:tracePt t="208490" x="6889750" y="5403850"/>
          <p14:tracePt t="208507" x="6851650" y="5441950"/>
          <p14:tracePt t="208523" x="6781800" y="5486400"/>
          <p14:tracePt t="208541" x="6743700" y="5505450"/>
          <p14:tracePt t="208557" x="6731000" y="5518150"/>
          <p14:tracePt t="208770" x="6743700" y="5518150"/>
          <p14:tracePt t="208775" x="6756400" y="5524500"/>
          <p14:tracePt t="208792" x="6807200" y="5524500"/>
          <p14:tracePt t="208807" x="6921500" y="5518150"/>
          <p14:tracePt t="208824" x="7061200" y="5505450"/>
          <p14:tracePt t="208841" x="7207250" y="5480050"/>
          <p14:tracePt t="208858" x="7327900" y="5454650"/>
          <p14:tracePt t="208875" x="7410450" y="5429250"/>
          <p14:tracePt t="208891" x="7461250" y="5403850"/>
          <p14:tracePt t="208908" x="7486650" y="5384800"/>
          <p14:tracePt t="208924" x="7499350" y="5378450"/>
          <p14:tracePt t="208941" x="7505700" y="5372100"/>
          <p14:tracePt t="208958" x="7505700" y="5365750"/>
          <p14:tracePt t="209273" x="7499350" y="5365750"/>
          <p14:tracePt t="209417" x="7493000" y="5365750"/>
          <p14:tracePt t="209428" x="7493000" y="5372100"/>
          <p14:tracePt t="209446" x="7486650" y="5372100"/>
          <p14:tracePt t="209480" x="7486650" y="5378450"/>
          <p14:tracePt t="209490" x="7480300" y="5384800"/>
          <p14:tracePt t="209508" x="7480300" y="5410200"/>
          <p14:tracePt t="209525" x="7480300" y="5441950"/>
          <p14:tracePt t="209540" x="7486650" y="5473700"/>
          <p14:tracePt t="209558" x="7499350" y="5511800"/>
          <p14:tracePt t="209575" x="7550150" y="5588000"/>
          <p14:tracePt t="209591" x="7594600" y="5638800"/>
          <p14:tracePt t="209608" x="7645400" y="5689600"/>
          <p14:tracePt t="209625" x="7677150" y="5715000"/>
          <p14:tracePt t="209628" x="7683500" y="5721350"/>
          <p14:tracePt t="209921" x="7683500" y="5727700"/>
          <p14:tracePt t="210204" x="7689850" y="5727700"/>
          <p14:tracePt t="210211" x="7702550" y="5727700"/>
          <p14:tracePt t="210224" x="7759700" y="5721350"/>
          <p14:tracePt t="210242" x="7835900" y="5708650"/>
          <p14:tracePt t="210259" x="7893050" y="5695950"/>
          <p14:tracePt t="210265" x="7924800" y="5683250"/>
          <p14:tracePt t="210292" x="7981950" y="5657850"/>
          <p14:tracePt t="210309" x="8013700" y="5645150"/>
          <p14:tracePt t="210324" x="8026400" y="5632450"/>
          <p14:tracePt t="210341" x="8039100" y="5626100"/>
          <p14:tracePt t="210436" x="8039100" y="5619750"/>
          <p14:tracePt t="210534" x="8032750" y="5619750"/>
          <p14:tracePt t="210570" x="8026400" y="5619750"/>
          <p14:tracePt t="210578" x="8026400" y="5613400"/>
          <p14:tracePt t="210603" x="8020050" y="5613400"/>
          <p14:tracePt t="210625" x="8013700" y="5613400"/>
          <p14:tracePt t="210852" x="8007350" y="5613400"/>
          <p14:tracePt t="210861" x="8001000" y="5613400"/>
          <p14:tracePt t="210875" x="7988300" y="5613400"/>
          <p14:tracePt t="210909" x="8013700" y="5626100"/>
          <p14:tracePt t="210926" x="8051800" y="5638800"/>
          <p14:tracePt t="210943" x="8077200" y="5638800"/>
          <p14:tracePt t="210959" x="8102600" y="5638800"/>
          <p14:tracePt t="210976" x="8115300" y="5638800"/>
          <p14:tracePt t="211026" x="8115300" y="5626100"/>
          <p14:tracePt t="211092" x="8134350" y="5619750"/>
          <p14:tracePt t="211111" x="8172450" y="5607050"/>
          <p14:tracePt t="211126" x="8191500" y="5594350"/>
          <p14:tracePt t="211142" x="8204200" y="5575300"/>
          <p14:tracePt t="211159" x="8204200" y="5562600"/>
          <p14:tracePt t="211226" x="8191500" y="5568950"/>
          <p14:tracePt t="211243" x="8191500" y="5575300"/>
          <p14:tracePt t="212863" x="8216900" y="5575300"/>
          <p14:tracePt t="212871" x="8274050" y="5568950"/>
          <p14:tracePt t="212877" x="8337550" y="5562600"/>
          <p14:tracePt t="212894" x="8509000" y="5549900"/>
          <p14:tracePt t="212911" x="8629650" y="5524500"/>
          <p14:tracePt t="212928" x="8731250" y="5492750"/>
          <p14:tracePt t="212945" x="8845550" y="5461000"/>
          <p14:tracePt t="212961" x="8959850" y="5448300"/>
          <p14:tracePt t="212978" x="9086850" y="5448300"/>
          <p14:tracePt t="212983" x="9150350" y="5441950"/>
          <p14:tracePt t="212995" x="9182100" y="5435600"/>
          <p14:tracePt t="213013" x="9290050" y="5410200"/>
          <p14:tracePt t="213028" x="9328150" y="5397500"/>
          <p14:tracePt t="213045" x="9347200" y="5384800"/>
          <p14:tracePt t="213061" x="9353550" y="5384800"/>
          <p14:tracePt t="213078" x="9359900" y="5372100"/>
          <p14:tracePt t="213094" x="9366250" y="5372100"/>
          <p14:tracePt t="213111" x="9372600" y="5365750"/>
          <p14:tracePt t="213127" x="9385300" y="5365750"/>
          <p14:tracePt t="213144" x="9398000" y="5359400"/>
          <p14:tracePt t="213161" x="9423400" y="5359400"/>
          <p14:tracePt t="213177" x="9436100" y="5359400"/>
          <p14:tracePt t="213280" x="9429750" y="5365750"/>
          <p14:tracePt t="213289" x="9417050" y="5372100"/>
          <p14:tracePt t="213299" x="9378950" y="5391150"/>
          <p14:tracePt t="213311" x="9315450" y="5416550"/>
          <p14:tracePt t="213328" x="9194800" y="5461000"/>
          <p14:tracePt t="213343" x="9017000" y="5511800"/>
          <p14:tracePt t="213361" x="8813800" y="5575300"/>
          <p14:tracePt t="213378" x="8559800" y="5657850"/>
          <p14:tracePt t="213395" x="8223250" y="5746750"/>
          <p14:tracePt t="213412" x="7823200" y="5803900"/>
          <p14:tracePt t="213428" x="7423150" y="5829300"/>
          <p14:tracePt t="213445" x="7029450" y="5848350"/>
          <p14:tracePt t="213462" x="6629400" y="5880100"/>
          <p14:tracePt t="213479" x="6229350" y="5937250"/>
          <p14:tracePt t="213494" x="5740400" y="5994400"/>
          <p14:tracePt t="213498" x="5480050" y="6013450"/>
          <p14:tracePt t="213510" x="5168900" y="6032500"/>
          <p14:tracePt t="213513" x="4946650" y="6051550"/>
          <p14:tracePt t="213528" x="4432300" y="6064250"/>
          <p14:tracePt t="213545" x="4051300" y="6051550"/>
          <p14:tracePt t="213563" x="3752850" y="6019800"/>
          <p14:tracePt t="213576" x="3460750" y="5988050"/>
          <p14:tracePt t="213595" x="3187700" y="5962650"/>
          <p14:tracePt t="213611" x="2978150" y="5949950"/>
          <p14:tracePt t="213628" x="2787650" y="5943600"/>
          <p14:tracePt t="213643" x="2673350" y="5943600"/>
          <p14:tracePt t="213661" x="2622550" y="5943600"/>
          <p14:tracePt t="213733" x="2616200" y="5943600"/>
          <p14:tracePt t="213740" x="2603500" y="5943600"/>
          <p14:tracePt t="213761" x="2527300" y="5930900"/>
          <p14:tracePt t="213778" x="2413000" y="5892800"/>
          <p14:tracePt t="213795" x="2387600" y="5886450"/>
          <p14:tracePt t="213828" x="2387600" y="5873750"/>
          <p14:tracePt t="213845" x="2387600" y="5861050"/>
          <p14:tracePt t="213862" x="2387600" y="5854700"/>
          <p14:tracePt t="213866" x="2381250" y="5854700"/>
          <p14:tracePt t="213877" x="2349500" y="5842000"/>
          <p14:tracePt t="213895" x="2279650" y="5835650"/>
          <p14:tracePt t="213912" x="2203450" y="5835650"/>
          <p14:tracePt t="213928" x="2171700" y="5829300"/>
          <p14:tracePt t="213978" x="2178050" y="5822950"/>
          <p14:tracePt t="213997" x="2190750" y="5816600"/>
          <p14:tracePt t="214029" x="2190750" y="5803900"/>
          <p14:tracePt t="214045" x="2178050" y="5784850"/>
          <p14:tracePt t="214062" x="2159000" y="5765800"/>
          <p14:tracePt t="214079" x="2146300" y="5740400"/>
          <p14:tracePt t="214095" x="2120900" y="5708650"/>
          <p14:tracePt t="214112" x="2038350" y="5670550"/>
          <p14:tracePt t="214129" x="1873250" y="5632450"/>
          <p14:tracePt t="214146" x="1606550" y="5588000"/>
          <p14:tracePt t="214162" x="1339850" y="5562600"/>
          <p14:tracePt t="214178" x="1136650" y="5543550"/>
          <p14:tracePt t="214184" x="1041400" y="5537200"/>
          <p14:tracePt t="214194" x="971550" y="5530850"/>
          <p14:tracePt t="214212" x="882650" y="5518150"/>
          <p14:tracePt t="214228" x="844550" y="5518150"/>
          <p14:tracePt t="214233" x="831850" y="5524500"/>
          <p14:tracePt t="214244" x="800100" y="5543550"/>
          <p14:tracePt t="214247" x="774700" y="5562600"/>
          <p14:tracePt t="214262" x="717550" y="5600700"/>
          <p14:tracePt t="214278" x="679450" y="5645150"/>
          <p14:tracePt t="214297" x="679450" y="5683250"/>
          <p14:tracePt t="214311" x="711200" y="5734050"/>
          <p14:tracePt t="214328" x="800100" y="5797550"/>
          <p14:tracePt t="214345" x="939800" y="5829300"/>
          <p14:tracePt t="214362" x="1117600" y="5848350"/>
          <p14:tracePt t="214378" x="1320800" y="5861050"/>
          <p14:tracePt t="214395" x="1473200" y="5861050"/>
          <p14:tracePt t="214412" x="1568450" y="5867400"/>
          <p14:tracePt t="214429" x="1619250" y="5867400"/>
          <p14:tracePt t="214446" x="1651000" y="5867400"/>
          <p14:tracePt t="214448" x="1657350" y="5867400"/>
          <p14:tracePt t="214462" x="1676400" y="5861050"/>
          <p14:tracePt t="214465" x="1689100" y="5854700"/>
          <p14:tracePt t="214478" x="1708150" y="5835650"/>
          <p14:tracePt t="214495" x="1714500" y="5829300"/>
          <p14:tracePt t="215280" x="1720850" y="5829300"/>
          <p14:tracePt t="215288" x="1727200" y="5829300"/>
          <p14:tracePt t="215296" x="1765300" y="5822950"/>
          <p14:tracePt t="215313" x="1866900" y="5803900"/>
          <p14:tracePt t="215330" x="1924050" y="5784850"/>
          <p14:tracePt t="215347" x="1936750" y="5772150"/>
          <p14:tracePt t="215363" x="1943100" y="5759450"/>
          <p14:tracePt t="215380" x="1955800" y="5746750"/>
          <p14:tracePt t="215385" x="1962150" y="5740400"/>
          <p14:tracePt t="215586" x="1955800" y="5740400"/>
          <p14:tracePt t="215594" x="1949450" y="5740400"/>
          <p14:tracePt t="215602" x="1943100" y="5740400"/>
          <p14:tracePt t="215613" x="1936750" y="5746750"/>
          <p14:tracePt t="215893" x="1943100" y="5746750"/>
          <p14:tracePt t="215900" x="1949450" y="5740400"/>
          <p14:tracePt t="215914" x="2000250" y="5734050"/>
          <p14:tracePt t="215930" x="2114550" y="5740400"/>
          <p14:tracePt t="215947" x="2266950" y="5740400"/>
          <p14:tracePt t="215963" x="2463800" y="5734050"/>
          <p14:tracePt t="215980" x="2667000" y="5734050"/>
          <p14:tracePt t="215997" x="2901950" y="5746750"/>
          <p14:tracePt t="216014" x="3105150" y="5772150"/>
          <p14:tracePt t="216029" x="3251200" y="5791200"/>
          <p14:tracePt t="216047" x="3333750" y="5803900"/>
          <p14:tracePt t="216064" x="3384550" y="5810250"/>
          <p14:tracePt t="216081" x="3416300" y="5810250"/>
          <p14:tracePt t="216097" x="3460750" y="5810250"/>
          <p14:tracePt t="216114" x="3543300" y="5810250"/>
          <p14:tracePt t="216130" x="3683000" y="5791200"/>
          <p14:tracePt t="216147" x="3797300" y="5765800"/>
          <p14:tracePt t="216164" x="3848100" y="5759450"/>
          <p14:tracePt t="216181" x="3879850" y="5746750"/>
          <p14:tracePt t="216197" x="3898900" y="5734050"/>
          <p14:tracePt t="216213" x="3937000" y="5721350"/>
          <p14:tracePt t="216230" x="3975100" y="5702300"/>
          <p14:tracePt t="216250" x="4006850" y="5683250"/>
          <p14:tracePt t="216264" x="4051300" y="5670550"/>
          <p14:tracePt t="216281" x="4070350" y="5657850"/>
          <p14:tracePt t="216424" x="4064000" y="5657850"/>
          <p14:tracePt t="216432" x="4051300" y="5657850"/>
          <p14:tracePt t="216448" x="4032250" y="5657850"/>
          <p14:tracePt t="216464" x="3994150" y="5657850"/>
          <p14:tracePt t="216481" x="3981450" y="5657850"/>
          <p14:tracePt t="216750" x="3994150" y="5657850"/>
          <p14:tracePt t="216759" x="4000500" y="5657850"/>
          <p14:tracePt t="216767" x="4019550" y="5670550"/>
          <p14:tracePt t="216780" x="4083050" y="5695950"/>
          <p14:tracePt t="216798" x="4133850" y="5721350"/>
          <p14:tracePt t="216814" x="4165600" y="5734050"/>
          <p14:tracePt t="216831" x="4184650" y="5740400"/>
          <p14:tracePt t="216847" x="4216400" y="5740400"/>
          <p14:tracePt t="216865" x="4260850" y="5746750"/>
          <p14:tracePt t="216881" x="4330700" y="5753100"/>
          <p14:tracePt t="216897" x="4521200" y="5772150"/>
          <p14:tracePt t="216913" x="4724400" y="5810250"/>
          <p14:tracePt t="216931" x="4978400" y="5835650"/>
          <p14:tracePt t="216947" x="5187950" y="5848350"/>
          <p14:tracePt t="216964" x="5397500" y="5861050"/>
          <p14:tracePt t="216981" x="5435600" y="5861050"/>
          <p14:tracePt t="216998" x="5562600" y="5854700"/>
          <p14:tracePt t="217015" x="5657850" y="5835650"/>
          <p14:tracePt t="217031" x="5727700" y="5810250"/>
          <p14:tracePt t="217047" x="5772150" y="5784850"/>
          <p14:tracePt t="217064" x="5803900" y="5759450"/>
          <p14:tracePt t="217081" x="5810250" y="5740400"/>
          <p14:tracePt t="217097" x="5810250" y="5721350"/>
          <p14:tracePt t="217114" x="5791200" y="5702300"/>
          <p14:tracePt t="217131" x="5759450" y="5683250"/>
          <p14:tracePt t="217148" x="5734050" y="5670550"/>
          <p14:tracePt t="217164" x="5689600" y="5657850"/>
          <p14:tracePt t="217181" x="5645150" y="5632450"/>
          <p14:tracePt t="217184" x="5632450" y="5632450"/>
          <p14:tracePt t="217196" x="5613400" y="5613400"/>
          <p14:tracePt t="217200" x="5594350" y="5600700"/>
          <p14:tracePt t="217213" x="5556250" y="5575300"/>
          <p14:tracePt t="217231" x="5524500" y="5556250"/>
          <p14:tracePt t="217248" x="5492750" y="5543550"/>
          <p14:tracePt t="217254" x="5467350" y="5543550"/>
          <p14:tracePt t="217267" x="5454650" y="5543550"/>
          <p14:tracePt t="217280" x="5403850" y="5543550"/>
          <p14:tracePt t="217298" x="5346700" y="5543550"/>
          <p14:tracePt t="217315" x="5308600" y="5556250"/>
          <p14:tracePt t="217331" x="5289550" y="5562600"/>
          <p14:tracePt t="217347" x="5276850" y="5575300"/>
          <p14:tracePt t="217364" x="5238750" y="5613400"/>
          <p14:tracePt t="217381" x="5181600" y="5683250"/>
          <p14:tracePt t="217398" x="5149850" y="5746750"/>
          <p14:tracePt t="217415" x="5137150" y="5797550"/>
          <p14:tracePt t="217431" x="5143500" y="5842000"/>
          <p14:tracePt t="217434" x="5162550" y="5867400"/>
          <p14:tracePt t="217448" x="5219700" y="5924550"/>
          <p14:tracePt t="217464" x="5276850" y="5969000"/>
          <p14:tracePt t="217482" x="5359400" y="6013450"/>
          <p14:tracePt t="217498" x="5422900" y="6038850"/>
          <p14:tracePt t="217515" x="5480050" y="6045200"/>
          <p14:tracePt t="217519" x="5511800" y="6045200"/>
          <p14:tracePt t="217530" x="5537200" y="6045200"/>
          <p14:tracePt t="217548" x="5562600" y="6045200"/>
          <p14:tracePt t="217565" x="5581650" y="6038850"/>
          <p14:tracePt t="217582" x="5594350" y="6032500"/>
          <p14:tracePt t="217599" x="5607050" y="6032500"/>
          <p14:tracePt t="217615" x="5613400" y="6026150"/>
          <p14:tracePt t="217632" x="5619750" y="6026150"/>
          <p14:tracePt t="217959" x="5626100" y="6026150"/>
          <p14:tracePt t="217967" x="5626100" y="6019800"/>
          <p14:tracePt t="217980" x="5638800" y="6007100"/>
          <p14:tracePt t="217999" x="5645150" y="5994400"/>
          <p14:tracePt t="218015" x="5651500" y="5988050"/>
          <p14:tracePt t="218032" x="5657850" y="5975350"/>
          <p14:tracePt t="218048" x="5670550" y="5969000"/>
          <p14:tracePt t="218065" x="5676900" y="5956300"/>
          <p14:tracePt t="218082" x="5683250" y="5949950"/>
          <p14:tracePt t="218098" x="5689600" y="5937250"/>
          <p14:tracePt t="218115" x="5689600" y="5918200"/>
          <p14:tracePt t="218132" x="5702300" y="5899150"/>
          <p14:tracePt t="218150" x="5734050" y="5867400"/>
          <p14:tracePt t="218165" x="5765800" y="5842000"/>
          <p14:tracePt t="218169" x="5778500" y="5829300"/>
          <p14:tracePt t="218182" x="5803900" y="5803900"/>
          <p14:tracePt t="218198" x="5816600" y="5784850"/>
          <p14:tracePt t="218217" x="5822950" y="5772150"/>
          <p14:tracePt t="218232" x="5854700" y="5759450"/>
          <p14:tracePt t="218248" x="5937250" y="5746750"/>
          <p14:tracePt t="218265" x="6108700" y="5740400"/>
          <p14:tracePt t="218282" x="6280150" y="5734050"/>
          <p14:tracePt t="218298" x="6477000" y="5734050"/>
          <p14:tracePt t="218315" x="6673850" y="5740400"/>
          <p14:tracePt t="218332" x="6813550" y="5746750"/>
          <p14:tracePt t="218336" x="6845300" y="5746750"/>
          <p14:tracePt t="218351" x="6896100" y="5753100"/>
          <p14:tracePt t="218399" x="6902450" y="5753100"/>
          <p14:tracePt t="218415" x="6915150" y="5753100"/>
          <p14:tracePt t="218432" x="6927850" y="5753100"/>
          <p14:tracePt t="218509" x="6934200" y="5753100"/>
          <p14:tracePt t="218517" x="6940550" y="5753100"/>
          <p14:tracePt t="218532" x="6985000" y="5740400"/>
          <p14:tracePt t="218549" x="7054850" y="5721350"/>
          <p14:tracePt t="218565" x="7118350" y="5689600"/>
          <p14:tracePt t="218582" x="7175500" y="5670550"/>
          <p14:tracePt t="218598" x="7226300" y="5664200"/>
          <p14:tracePt t="218616" x="7277100" y="5664200"/>
          <p14:tracePt t="218632" x="7308850" y="5676900"/>
          <p14:tracePt t="218649" x="7321550" y="5689600"/>
          <p14:tracePt t="218665" x="7334250" y="5708650"/>
          <p14:tracePt t="218683" x="7334250" y="5721350"/>
          <p14:tracePt t="218699" x="7334250" y="5734050"/>
          <p14:tracePt t="218938" x="7340600" y="5734050"/>
          <p14:tracePt t="218946" x="7340600" y="5727700"/>
          <p14:tracePt t="218954" x="7340600" y="5721350"/>
          <p14:tracePt t="218966" x="7346950" y="5708650"/>
          <p14:tracePt t="218983" x="7353300" y="5702300"/>
          <p14:tracePt t="219016" x="7340600" y="5702300"/>
          <p14:tracePt t="219034" x="7296150" y="5702300"/>
          <p14:tracePt t="219049" x="7251700" y="5708650"/>
          <p14:tracePt t="219066" x="7245350" y="5708650"/>
          <p14:tracePt t="219084" x="7239000" y="5708650"/>
          <p14:tracePt t="221259" x="7219950" y="5708650"/>
          <p14:tracePt t="221271" x="7194550" y="5695950"/>
          <p14:tracePt t="221285" x="7061200" y="5689600"/>
          <p14:tracePt t="221289" x="6972300" y="5702300"/>
          <p14:tracePt t="221303" x="6883400" y="5708650"/>
          <p14:tracePt t="221317" x="6737350" y="5721350"/>
          <p14:tracePt t="221335" x="6629400" y="5727700"/>
          <p14:tracePt t="221352" x="6527800" y="5727700"/>
          <p14:tracePt t="221368" x="6381750" y="5708650"/>
          <p14:tracePt t="221385" x="6140450" y="5708650"/>
          <p14:tracePt t="221400" x="5803900" y="5740400"/>
          <p14:tracePt t="221418" x="5518150" y="5791200"/>
          <p14:tracePt t="221434" x="5295900" y="5829300"/>
          <p14:tracePt t="221451" x="5200650" y="5835650"/>
          <p14:tracePt t="221468" x="5137150" y="5835650"/>
          <p14:tracePt t="221484" x="5092700" y="5842000"/>
          <p14:tracePt t="221489" x="5048250" y="5848350"/>
          <p14:tracePt t="221500" x="5010150" y="5854700"/>
          <p14:tracePt t="221518" x="4883150" y="5880100"/>
          <p14:tracePt t="221535" x="4730750" y="5930900"/>
          <p14:tracePt t="221551" x="4603750" y="5988050"/>
          <p14:tracePt t="221568" x="4483100" y="6045200"/>
          <p14:tracePt t="221585" x="4400550" y="6070600"/>
          <p14:tracePt t="221602" x="4362450" y="6083300"/>
          <p14:tracePt t="221605" x="4343400" y="6083300"/>
          <p14:tracePt t="221618" x="4318000" y="6089650"/>
          <p14:tracePt t="221635" x="4279900" y="6096000"/>
          <p14:tracePt t="221651" x="4254500" y="6108700"/>
          <p14:tracePt t="221668" x="4222750" y="6121400"/>
          <p14:tracePt t="221685" x="4210050" y="6134100"/>
          <p14:tracePt t="221718" x="4203700" y="6140450"/>
          <p14:tracePt t="221735" x="4171950" y="6159500"/>
          <p14:tracePt t="221752" x="4095750" y="6191250"/>
          <p14:tracePt t="221756" x="4044950" y="6203950"/>
          <p14:tracePt t="221767" x="3981450" y="6210300"/>
          <p14:tracePt t="221785" x="3841750" y="6223000"/>
          <p14:tracePt t="221801" x="3708400" y="6223000"/>
          <p14:tracePt t="221818" x="3625850" y="6203950"/>
          <p14:tracePt t="221822" x="3594100" y="6197600"/>
          <p14:tracePt t="221835" x="3568700" y="6184900"/>
          <p14:tracePt t="221851" x="3498850" y="6172200"/>
          <p14:tracePt t="221868" x="3282950" y="6153150"/>
          <p14:tracePt t="221885" x="3111500" y="6140450"/>
          <p14:tracePt t="221901" x="2978150" y="6134100"/>
          <p14:tracePt t="221918" x="2946400" y="6127750"/>
          <p14:tracePt t="221974" x="2946400" y="6121400"/>
          <p14:tracePt t="221985" x="2952750" y="6121400"/>
          <p14:tracePt t="222080" x="2965450" y="6127750"/>
          <p14:tracePt t="222088" x="2971800" y="6134100"/>
          <p14:tracePt t="222102" x="2990850" y="6146800"/>
          <p14:tracePt t="222119" x="3086100" y="6197600"/>
          <p14:tracePt t="222135" x="3124200" y="6229350"/>
          <p14:tracePt t="222152" x="3136900" y="6254750"/>
          <p14:tracePt t="222168" x="3149600" y="6280150"/>
          <p14:tracePt t="222185" x="3162300" y="6305550"/>
          <p14:tracePt t="222202" x="3175000" y="6311900"/>
          <p14:tracePt t="222219" x="3175000" y="6318250"/>
          <p14:tracePt t="223788" x="3181350" y="6318250"/>
          <p14:tracePt t="223797" x="3200400" y="6318250"/>
          <p14:tracePt t="223806" x="3251200" y="6311900"/>
          <p14:tracePt t="223822" x="3365500" y="6305550"/>
          <p14:tracePt t="223837" x="3460750" y="6299200"/>
          <p14:tracePt t="223854" x="3517900" y="6292850"/>
          <p14:tracePt t="223870" x="3556000" y="6286500"/>
          <p14:tracePt t="223887" x="3600450" y="6286500"/>
          <p14:tracePt t="223904" x="3651250" y="6286500"/>
          <p14:tracePt t="223920" x="3689350" y="6286500"/>
          <p14:tracePt t="223936" x="3721100" y="6292850"/>
          <p14:tracePt t="223940" x="3740150" y="6292850"/>
          <p14:tracePt t="223952" x="3746500" y="6292850"/>
          <p14:tracePt t="223953" x="3752850" y="6292850"/>
          <p14:tracePt t="223970" x="3759200" y="6292850"/>
          <p14:tracePt t="223987" x="3778250" y="6292850"/>
          <p14:tracePt t="224006" x="3784600" y="6292850"/>
          <p14:tracePt t="224218" x="3790950" y="6292850"/>
          <p14:tracePt t="224237" x="3810000" y="6280150"/>
          <p14:tracePt t="224254" x="3841750" y="6261100"/>
          <p14:tracePt t="224271" x="3867150" y="6248400"/>
          <p14:tracePt t="224286" x="3879850" y="6235700"/>
          <p14:tracePt t="224304" x="3898900" y="6229350"/>
          <p14:tracePt t="224319" x="3917950" y="6216650"/>
          <p14:tracePt t="224336" x="3937000" y="6210300"/>
          <p14:tracePt t="224354" x="3949700" y="6210300"/>
          <p14:tracePt t="224370" x="3962400" y="6203950"/>
          <p14:tracePt t="224387" x="3968750" y="6191250"/>
          <p14:tracePt t="224404" x="3981450" y="6184900"/>
          <p14:tracePt t="224437" x="3981450" y="6178550"/>
          <p14:tracePt t="224634" x="3975100" y="6178550"/>
          <p14:tracePt t="224643" x="3968750" y="6184900"/>
          <p14:tracePt t="224653" x="3962400" y="6184900"/>
          <p14:tracePt t="224671" x="3943350" y="6191250"/>
          <p14:tracePt t="224688" x="3917950" y="6191250"/>
          <p14:tracePt t="224705" x="3879850" y="6191250"/>
          <p14:tracePt t="224721" x="3822700" y="6191250"/>
          <p14:tracePt t="224727" x="3797300" y="6184900"/>
          <p14:tracePt t="224736" x="3759200" y="6178550"/>
          <p14:tracePt t="224755" x="3714750" y="6172200"/>
          <p14:tracePt t="224770" x="3683000" y="6172200"/>
          <p14:tracePt t="224787" x="3657600" y="6172200"/>
          <p14:tracePt t="224803" x="3613150" y="6191250"/>
          <p14:tracePt t="224819" x="3549650" y="6223000"/>
          <p14:tracePt t="224837" x="3479800" y="6261100"/>
          <p14:tracePt t="224853" x="3441700" y="6286500"/>
          <p14:tracePt t="224871" x="3429000" y="6305550"/>
          <p14:tracePt t="224920" x="3422650" y="6311900"/>
          <p14:tracePt t="224937" x="3441700" y="6330950"/>
          <p14:tracePt t="224954" x="3479800" y="6356350"/>
          <p14:tracePt t="224971" x="3549650" y="6381750"/>
          <p14:tracePt t="224987" x="3625850" y="6407150"/>
          <p14:tracePt t="224992" x="3683000" y="6413500"/>
          <p14:tracePt t="225005" x="3765550" y="6419850"/>
          <p14:tracePt t="225009" x="3860800" y="6426200"/>
          <p14:tracePt t="225020" x="3937000" y="6432550"/>
          <p14:tracePt t="225038" x="4241800" y="6438900"/>
          <p14:tracePt t="225054" x="4508500" y="6470650"/>
          <p14:tracePt t="225071" x="4629150" y="6483350"/>
          <p14:tracePt t="225087" x="4679950" y="6483350"/>
          <p14:tracePt t="225104" x="4699000" y="6483350"/>
          <p14:tracePt t="225120" x="4718050" y="6477000"/>
          <p14:tracePt t="225136" x="4756150" y="6470650"/>
          <p14:tracePt t="225154" x="4832350" y="6451600"/>
          <p14:tracePt t="225171" x="4914900" y="6438900"/>
          <p14:tracePt t="225188" x="5016500" y="6438900"/>
          <p14:tracePt t="225193" x="5067300" y="6438900"/>
          <p14:tracePt t="225203" x="5105400" y="6438900"/>
          <p14:tracePt t="225221" x="5156200" y="6438900"/>
          <p14:tracePt t="225271" x="5162550" y="6438900"/>
          <p14:tracePt t="225288" x="5187950" y="6432550"/>
          <p14:tracePt t="225305" x="5264150" y="6438900"/>
          <p14:tracePt t="225323" x="5397500" y="6457950"/>
          <p14:tracePt t="225338" x="5537200" y="6470650"/>
          <p14:tracePt t="225355" x="5638800" y="6470650"/>
          <p14:tracePt t="225371" x="5670550" y="6464300"/>
          <p14:tracePt t="225438" x="5689600" y="6445250"/>
          <p14:tracePt t="225455" x="5727700" y="6426200"/>
          <p14:tracePt t="225471" x="5765800" y="6426200"/>
          <p14:tracePt t="225488" x="5797550" y="6419850"/>
          <p14:tracePt t="225834" x="5791200" y="6419850"/>
          <p14:tracePt t="225842" x="5784850" y="6419850"/>
          <p14:tracePt t="225881" x="5791200" y="6419850"/>
          <p14:tracePt t="225887" x="5797550" y="6419850"/>
          <p14:tracePt t="225905" x="5835650" y="6426200"/>
          <p14:tracePt t="225921" x="5854700" y="6426200"/>
          <p14:tracePt t="225939" x="5873750" y="6426200"/>
          <p14:tracePt t="225955" x="5911850" y="6413500"/>
          <p14:tracePt t="225958" x="5943600" y="6407150"/>
          <p14:tracePt t="225970" x="5969000" y="6400800"/>
          <p14:tracePt t="225989" x="6038850" y="6381750"/>
          <p14:tracePt t="226005" x="6115050" y="6362700"/>
          <p14:tracePt t="226022" x="6223000" y="6337300"/>
          <p14:tracePt t="226024" x="6273800" y="6318250"/>
          <p14:tracePt t="226038" x="6394450" y="6292850"/>
          <p14:tracePt t="226056" x="6502400" y="6261100"/>
          <p14:tracePt t="226072" x="6604000" y="6223000"/>
          <p14:tracePt t="226088" x="6692900" y="6191250"/>
          <p14:tracePt t="226105" x="6781800" y="6159500"/>
          <p14:tracePt t="226122" x="6864350" y="6140450"/>
          <p14:tracePt t="226138" x="6934200" y="6121400"/>
          <p14:tracePt t="226155" x="6985000" y="6115050"/>
          <p14:tracePt t="226172" x="7004050" y="6108700"/>
          <p14:tracePt t="226188" x="7010400" y="6102350"/>
          <p14:tracePt t="226205" x="7029450" y="6096000"/>
          <p14:tracePt t="226209" x="7048500" y="6096000"/>
          <p14:tracePt t="226222" x="7061200" y="6083300"/>
          <p14:tracePt t="226238" x="7067550" y="6083300"/>
          <p14:tracePt t="226457" x="7067550" y="6076950"/>
          <p14:tracePt t="226465" x="7067550" y="6070600"/>
          <p14:tracePt t="226470" x="7061200" y="6070600"/>
          <p14:tracePt t="226490" x="7061200" y="6064250"/>
          <p14:tracePt t="226623" x="7061200" y="6057900"/>
          <p14:tracePt t="226632" x="7061200" y="6051550"/>
          <p14:tracePt t="226641" x="7061200" y="6045200"/>
          <p14:tracePt t="227133" x="7054850" y="6045200"/>
          <p14:tracePt t="227156" x="6978650" y="6038850"/>
          <p14:tracePt t="227173" x="6826250" y="6038850"/>
          <p14:tracePt t="227189" x="6648450" y="6051550"/>
          <p14:tracePt t="227207" x="6489700" y="6076950"/>
          <p14:tracePt t="227223" x="6407150" y="6102350"/>
          <p14:tracePt t="227240" x="6362700" y="6134100"/>
          <p14:tracePt t="227256" x="6343650" y="6159500"/>
          <p14:tracePt t="227273" x="6343650" y="6184900"/>
          <p14:tracePt t="227277" x="6343650" y="6191250"/>
          <p14:tracePt t="227288" x="6343650" y="6210300"/>
          <p14:tracePt t="227289" x="6350000" y="6223000"/>
          <p14:tracePt t="227305" x="6375400" y="6254750"/>
          <p14:tracePt t="227323" x="6413500" y="6305550"/>
          <p14:tracePt t="227340" x="6457950" y="6356350"/>
          <p14:tracePt t="227356" x="6496050" y="6394450"/>
          <p14:tracePt t="227371" x="6546850" y="6426200"/>
          <p14:tracePt t="227389" x="6623050" y="6438900"/>
          <p14:tracePt t="227406" x="6769100" y="6445250"/>
          <p14:tracePt t="227423" x="6972300" y="6445250"/>
          <p14:tracePt t="227440" x="7150100" y="6426200"/>
          <p14:tracePt t="227456" x="7283450" y="6394450"/>
          <p14:tracePt t="227473" x="7372350" y="6362700"/>
          <p14:tracePt t="227489" x="7435850" y="6337300"/>
          <p14:tracePt t="227506" x="7480300" y="6311900"/>
          <p14:tracePt t="227511" x="7493000" y="6305550"/>
          <p14:tracePt t="227523" x="7512050" y="6299200"/>
          <p14:tracePt t="227526" x="7518400" y="6299200"/>
          <p14:tracePt t="227538" x="7524750" y="6292850"/>
          <p14:tracePt t="227539" x="7531100" y="6292850"/>
          <p14:tracePt t="227832" x="7531100" y="6286500"/>
          <p14:tracePt t="227843" x="7537450" y="6286500"/>
          <p14:tracePt t="227846" x="7537450" y="6280150"/>
          <p14:tracePt t="227855" x="7543800" y="6280150"/>
          <p14:tracePt t="227873" x="7556500" y="6280150"/>
          <p14:tracePt t="227890" x="7594600" y="6280150"/>
          <p14:tracePt t="227907" x="7664450" y="6292850"/>
          <p14:tracePt t="227924" x="7772400" y="6318250"/>
          <p14:tracePt t="227941" x="7950200" y="6369050"/>
          <p14:tracePt t="227956" x="8108950" y="6413500"/>
          <p14:tracePt t="227959" x="8178800" y="6419850"/>
          <p14:tracePt t="227973" x="8255000" y="6419850"/>
          <p14:tracePt t="227990" x="8356600" y="6419850"/>
          <p14:tracePt t="227993" x="8394700" y="6419850"/>
          <p14:tracePt t="228007" x="8439150" y="6419850"/>
          <p14:tracePt t="228023" x="8534400" y="6413500"/>
          <p14:tracePt t="228040" x="8629650" y="6407150"/>
          <p14:tracePt t="228057" x="8686800" y="6400800"/>
          <p14:tracePt t="228075" x="8731250" y="6400800"/>
          <p14:tracePt t="228089" x="8769350" y="6400800"/>
          <p14:tracePt t="228107" x="8801100" y="6394450"/>
          <p14:tracePt t="228123" x="8858250" y="6381750"/>
          <p14:tracePt t="228140" x="8940800" y="6375400"/>
          <p14:tracePt t="228155" x="9004300" y="6369050"/>
          <p14:tracePt t="228173" x="9067800" y="6362700"/>
          <p14:tracePt t="228190" x="9105900" y="6350000"/>
          <p14:tracePt t="228195" x="9124950" y="6343650"/>
          <p14:tracePt t="228207" x="9144000" y="6330950"/>
          <p14:tracePt t="228224" x="9194800" y="6311900"/>
          <p14:tracePt t="228240" x="9296400" y="6261100"/>
          <p14:tracePt t="228257" x="9334500" y="6229350"/>
          <p14:tracePt t="228261" x="9366250" y="6203950"/>
          <p14:tracePt t="228273" x="9404350" y="6165850"/>
          <p14:tracePt t="228290" x="9417050" y="6153150"/>
          <p14:tracePt t="228307" x="9429750" y="6121400"/>
          <p14:tracePt t="228325" x="9429750" y="6108700"/>
          <p14:tracePt t="228340" x="9429750" y="6096000"/>
          <p14:tracePt t="228357" x="9423400" y="6089650"/>
          <p14:tracePt t="228373" x="9417050" y="6083300"/>
          <p14:tracePt t="228390" x="9410700" y="6076950"/>
          <p14:tracePt t="228407" x="9398000" y="6064250"/>
          <p14:tracePt t="228423" x="9366250" y="6026150"/>
          <p14:tracePt t="228439" x="9296400" y="5969000"/>
          <p14:tracePt t="228457" x="9194800" y="5911850"/>
          <p14:tracePt t="228472" x="9112250" y="5886450"/>
          <p14:tracePt t="228490" x="8978900" y="5835650"/>
          <p14:tracePt t="228507" x="8858250" y="5803900"/>
          <p14:tracePt t="228524" x="8775700" y="5803900"/>
          <p14:tracePt t="228541" x="8724900" y="5803900"/>
          <p14:tracePt t="228557" x="8718550" y="5803900"/>
          <p14:tracePt t="228590" x="8699500" y="5803900"/>
          <p14:tracePt t="228607" x="8661400" y="5797550"/>
          <p14:tracePt t="228624" x="8585200" y="5797550"/>
          <p14:tracePt t="228641" x="8528050" y="5810250"/>
          <p14:tracePt t="228658" x="8489950" y="5842000"/>
          <p14:tracePt t="228673" x="8470900" y="5861050"/>
          <p14:tracePt t="228690" x="8464550" y="5873750"/>
          <p14:tracePt t="228707" x="8458200" y="5886450"/>
          <p14:tracePt t="228724" x="8451850" y="5886450"/>
          <p14:tracePt t="228784" x="8451850" y="5892800"/>
          <p14:tracePt t="228791" x="8451850" y="5899150"/>
          <p14:tracePt t="228807" x="8451850" y="5905500"/>
          <p14:tracePt t="229082" x="8477250" y="5892800"/>
          <p14:tracePt t="229092" x="8502650" y="5886450"/>
          <p14:tracePt t="229109" x="8623300" y="5848350"/>
          <p14:tracePt t="229112" x="8699500" y="5822950"/>
          <p14:tracePt t="229126" x="8813800" y="5797550"/>
          <p14:tracePt t="229140" x="8997950" y="5759450"/>
          <p14:tracePt t="229157" x="9169400" y="5727700"/>
          <p14:tracePt t="229174" x="9309100" y="5702300"/>
          <p14:tracePt t="229191" x="9372600" y="5683250"/>
          <p14:tracePt t="229207" x="9398000" y="5670550"/>
          <p14:tracePt t="229224" x="9404350" y="5670550"/>
          <p14:tracePt t="229240" x="9410700" y="5664200"/>
          <p14:tracePt t="229258" x="9417050" y="5664200"/>
          <p14:tracePt t="229273" x="9417050" y="5657850"/>
          <p14:tracePt t="229275" x="9423400" y="5651500"/>
          <p14:tracePt t="229745" x="9417050" y="5651500"/>
          <p14:tracePt t="229756" x="9410700" y="5651500"/>
          <p14:tracePt t="229775" x="9353550" y="5645150"/>
          <p14:tracePt t="229790" x="9321800" y="5657850"/>
          <p14:tracePt t="229807" x="9277350" y="5721350"/>
          <p14:tracePt t="229825" x="9264650" y="5740400"/>
          <p14:tracePt t="229847" x="9258300" y="5746750"/>
          <p14:tracePt t="229900" x="9258300" y="5753100"/>
          <p14:tracePt t="229908" x="9258300" y="5759450"/>
          <p14:tracePt t="229927" x="9277350" y="5791200"/>
          <p14:tracePt t="229941" x="9302750" y="5822950"/>
          <p14:tracePt t="229958" x="9321800" y="5848350"/>
          <p14:tracePt t="229975" x="9328150" y="5854700"/>
          <p14:tracePt t="230071" x="9334500" y="5861050"/>
          <p14:tracePt t="230079" x="9347200" y="5867400"/>
          <p14:tracePt t="230096" x="9385300" y="5886450"/>
          <p14:tracePt t="230108" x="9410700" y="5892800"/>
          <p14:tracePt t="230125" x="9429750" y="5899150"/>
          <p14:tracePt t="230142" x="9474200" y="5905500"/>
          <p14:tracePt t="230159" x="9525000" y="5905500"/>
          <p14:tracePt t="230175" x="9575800" y="5892800"/>
          <p14:tracePt t="230192" x="9601200" y="5880100"/>
          <p14:tracePt t="230213" x="9639300" y="5861050"/>
          <p14:tracePt t="230226" x="9658350" y="5848350"/>
          <p14:tracePt t="230242" x="9658350" y="5842000"/>
          <p14:tracePt t="230341" x="9664700" y="5835650"/>
          <p14:tracePt t="230358" x="9677400" y="5816600"/>
          <p14:tracePt t="230376" x="9696450" y="5784850"/>
          <p14:tracePt t="230392" x="9696450" y="5772150"/>
          <p14:tracePt t="230409" x="9696450" y="5759450"/>
          <p14:tracePt t="230430" x="9702800" y="5746750"/>
          <p14:tracePt t="230433" x="9702800" y="5740400"/>
          <p14:tracePt t="230441" x="9709150" y="5734050"/>
          <p14:tracePt t="230459" x="9721850" y="5715000"/>
          <p14:tracePt t="230475" x="9734550" y="5702300"/>
          <p14:tracePt t="230491" x="9734550" y="5689600"/>
          <p14:tracePt t="230511" x="9740900" y="5670550"/>
          <p14:tracePt t="230526" x="9740900" y="5657850"/>
          <p14:tracePt t="230542" x="9740900" y="5638800"/>
          <p14:tracePt t="230559" x="9740900" y="5626100"/>
          <p14:tracePt t="230576" x="9734550" y="5607050"/>
          <p14:tracePt t="230592" x="9721850" y="5600700"/>
          <p14:tracePt t="230609" x="9709150" y="5594350"/>
          <p14:tracePt t="230625" x="9696450" y="5588000"/>
          <p14:tracePt t="230642" x="9683750" y="5588000"/>
          <p14:tracePt t="230658" x="9677400" y="5581650"/>
          <p14:tracePt t="230675" x="9664700" y="5568950"/>
          <p14:tracePt t="230692" x="9664700" y="5562600"/>
          <p14:tracePt t="230712" x="9652000" y="5543550"/>
          <p14:tracePt t="230725" x="9645650" y="5524500"/>
          <p14:tracePt t="230742" x="9639300" y="5505450"/>
          <p14:tracePt t="230759" x="9626600" y="5486400"/>
          <p14:tracePt t="230775" x="9613900" y="5467350"/>
          <p14:tracePt t="230792" x="9607550" y="5461000"/>
          <p14:tracePt t="230809" x="9607550" y="5435600"/>
          <p14:tracePt t="230825" x="9594850" y="5397500"/>
          <p14:tracePt t="230843" x="9575800" y="5365750"/>
          <p14:tracePt t="230859" x="9569450" y="5359400"/>
          <p14:tracePt t="232205" x="9556750" y="5353050"/>
          <p14:tracePt t="232228" x="9442450" y="5346700"/>
          <p14:tracePt t="232244" x="9315450" y="5346700"/>
          <p14:tracePt t="232259" x="9169400" y="5346700"/>
          <p14:tracePt t="232275" x="9067800" y="5353050"/>
          <p14:tracePt t="232294" x="9004300" y="5353050"/>
          <p14:tracePt t="232311" x="8991600" y="5353050"/>
          <p14:tracePt t="235688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New Jerusalem | Gods and Demons Wiki | Fandom">
            <a:extLst>
              <a:ext uri="{FF2B5EF4-FFF2-40B4-BE49-F238E27FC236}">
                <a16:creationId xmlns:a16="http://schemas.microsoft.com/office/drawing/2014/main" id="{376F7739-3715-7085-08B5-19AC58151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032" y="2637862"/>
            <a:ext cx="2165485" cy="21786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hat does the Bible say about the New Jerusalem? – BibleAsk">
            <a:extLst>
              <a:ext uri="{FF2B5EF4-FFF2-40B4-BE49-F238E27FC236}">
                <a16:creationId xmlns:a16="http://schemas.microsoft.com/office/drawing/2014/main" id="{034D4CC8-6812-5FF6-1467-DFA2FF1E6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r="7677"/>
          <a:stretch/>
        </p:blipFill>
        <p:spPr bwMode="auto">
          <a:xfrm>
            <a:off x="8766747" y="4890052"/>
            <a:ext cx="3334769" cy="1872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BC9764B-DABE-0A6B-CC6E-9BFFA718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det?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A0A10EE-5CDE-A970-E13F-94242522A10F}"/>
              </a:ext>
            </a:extLst>
          </p:cNvPr>
          <p:cNvSpPr txBox="1"/>
          <p:nvPr/>
        </p:nvSpPr>
        <p:spPr>
          <a:xfrm>
            <a:off x="0" y="587190"/>
            <a:ext cx="11966713" cy="617092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sv-SE" sz="2000" dirty="0"/>
              <a:t>Allegori:</a:t>
            </a:r>
          </a:p>
          <a:p>
            <a:pPr marL="269875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En tolkningsteknik där texten…</a:t>
            </a:r>
          </a:p>
          <a:p>
            <a:pPr marL="536575" lvl="1" indent="-179388">
              <a:buFont typeface="Arial" panose="020B0604020202020204" pitchFamily="34" charset="0"/>
              <a:buChar char="•"/>
            </a:pPr>
            <a:r>
              <a:rPr lang="sv-SE" sz="2000" dirty="0"/>
              <a:t>inte (enbart) ska läsas bokstavligt, som att den beskriver verkliga händelser, utan…</a:t>
            </a:r>
          </a:p>
          <a:p>
            <a:pPr marL="536575" lvl="1" indent="-179388">
              <a:buFont typeface="Arial" panose="020B0604020202020204" pitchFamily="34" charset="0"/>
              <a:buChar char="•"/>
            </a:pPr>
            <a:r>
              <a:rPr lang="sv-SE" sz="2000" dirty="0"/>
              <a:t>ska läsas bildligt, symboliskt eller ”andligt”, som att den har ett underliggande dolt budskap.</a:t>
            </a:r>
          </a:p>
          <a:p>
            <a:pPr marL="357188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En huvudkomponent i grekiskt tänkande.</a:t>
            </a:r>
          </a:p>
          <a:p>
            <a:pPr marL="357188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Liknande retoriska stilar är </a:t>
            </a:r>
            <a:r>
              <a:rPr lang="sv-SE" sz="2000" i="1" u="sng" dirty="0"/>
              <a:t>liknelser</a:t>
            </a:r>
            <a:r>
              <a:rPr lang="sv-SE" sz="2000" dirty="0"/>
              <a:t> och </a:t>
            </a:r>
            <a:r>
              <a:rPr lang="sv-SE" sz="2000" i="1" u="sng" dirty="0"/>
              <a:t>metaforer</a:t>
            </a:r>
            <a:r>
              <a:rPr lang="sv-SE" sz="2000" dirty="0"/>
              <a:t>.</a:t>
            </a:r>
            <a:endParaRPr lang="sv-SE" sz="2000" dirty="0">
              <a:highlight>
                <a:srgbClr val="FFFF00"/>
              </a:highlight>
            </a:endParaRPr>
          </a:p>
          <a:p>
            <a:pPr marL="357188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Allegorier finns i Bibeln men då brukar det vara </a:t>
            </a:r>
            <a:r>
              <a:rPr lang="sv-SE" sz="2000"/>
              <a:t>uppenbart.</a:t>
            </a:r>
            <a:br>
              <a:rPr lang="sv-SE" sz="2000" dirty="0"/>
            </a:br>
            <a:r>
              <a:rPr lang="sv-SE" sz="2000" dirty="0"/>
              <a:t>Förbjudet: Teologi grundad på ”bevis-verser” och allegorisering av allt </a:t>
            </a:r>
            <a:r>
              <a:rPr lang="sv-SE" sz="2000"/>
              <a:t>motsägande.</a:t>
            </a:r>
            <a:endParaRPr lang="sv-SE" sz="2000" dirty="0">
              <a:highlight>
                <a:srgbClr val="FFFF00"/>
              </a:highlight>
            </a:endParaRPr>
          </a:p>
          <a:p>
            <a:pPr marL="357188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Exempel:</a:t>
            </a:r>
          </a:p>
          <a:p>
            <a:pPr marL="536575" lvl="1" indent="-179388">
              <a:buFont typeface="Arial" panose="020B0604020202020204" pitchFamily="34" charset="0"/>
              <a:buChar char="•"/>
            </a:pPr>
            <a:r>
              <a:rPr lang="sv-SE" sz="2000" dirty="0"/>
              <a:t>Hesekiels tempel </a:t>
            </a:r>
            <a:r>
              <a:rPr lang="sv-SE" sz="1600" dirty="0"/>
              <a:t>(Hes 40-48) </a:t>
            </a:r>
            <a:r>
              <a:rPr lang="sv-SE" sz="2000" dirty="0"/>
              <a:t>är bildspråk för himlen.</a:t>
            </a:r>
          </a:p>
          <a:p>
            <a:pPr marL="536575" lvl="1" indent="-179388">
              <a:buFont typeface="Arial" panose="020B0604020202020204" pitchFamily="34" charset="0"/>
              <a:buChar char="•"/>
            </a:pPr>
            <a:r>
              <a:rPr lang="sv-SE" sz="2000" dirty="0"/>
              <a:t>Vargar som bor med lamm </a:t>
            </a:r>
            <a:r>
              <a:rPr lang="sv-SE" sz="1600" dirty="0"/>
              <a:t>(Jes 11)</a:t>
            </a:r>
            <a:r>
              <a:rPr lang="sv-SE" sz="2000" dirty="0"/>
              <a:t> symboliserar friden i församlingen idag.</a:t>
            </a:r>
          </a:p>
          <a:p>
            <a:pPr marL="536575" lvl="1" indent="-179388">
              <a:buFont typeface="Arial" panose="020B0604020202020204" pitchFamily="34" charset="0"/>
              <a:buChar char="•"/>
            </a:pPr>
            <a:r>
              <a:rPr lang="sv-SE" sz="2000" dirty="0"/>
              <a:t>Det tusenåriga fridsriket där Kristus regerar </a:t>
            </a:r>
            <a:r>
              <a:rPr lang="sv-SE" sz="1600" dirty="0"/>
              <a:t>(Upp 20) </a:t>
            </a:r>
            <a:r>
              <a:rPr lang="sv-SE" sz="2000" dirty="0"/>
              <a:t>är av andligt slag.</a:t>
            </a:r>
          </a:p>
          <a:p>
            <a:pPr>
              <a:spcBef>
                <a:spcPts val="1800"/>
              </a:spcBef>
            </a:pPr>
            <a:r>
              <a:rPr lang="sv-SE" sz="2000" dirty="0"/>
              <a:t>Den allegoriska läsningens största(?) skada är </a:t>
            </a:r>
            <a:br>
              <a:rPr lang="sv-SE" sz="2000" dirty="0"/>
            </a:br>
            <a:r>
              <a:rPr lang="sv-SE" sz="2000" dirty="0"/>
              <a:t>att den förvandlat Guds plan för </a:t>
            </a:r>
            <a:r>
              <a:rPr lang="sv-SE" sz="2000"/>
              <a:t>mänskligheten:</a:t>
            </a:r>
            <a:endParaRPr lang="sv-SE" sz="2000" dirty="0">
              <a:highlight>
                <a:srgbClr val="FFFF00"/>
              </a:highlight>
            </a:endParaRPr>
          </a:p>
          <a:p>
            <a:pPr marL="271463" indent="-1857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i="1" dirty="0"/>
              <a:t>från</a:t>
            </a:r>
            <a:r>
              <a:rPr lang="sv-SE" sz="2000" dirty="0"/>
              <a:t> hela skapelsens upprättelse,</a:t>
            </a:r>
          </a:p>
          <a:p>
            <a:pPr marL="271463" indent="-1857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i="1" dirty="0"/>
              <a:t>till</a:t>
            </a:r>
            <a:r>
              <a:rPr lang="sv-SE" sz="2000" dirty="0"/>
              <a:t> en framtid i himlen.</a:t>
            </a:r>
          </a:p>
          <a:p>
            <a:pPr marL="271463" indent="-1857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Bilderna är från googling på ”New Jerusalem”.</a:t>
            </a:r>
          </a:p>
        </p:txBody>
      </p:sp>
      <p:pic>
        <p:nvPicPr>
          <p:cNvPr id="1042" name="Picture 18" descr="New Jerusalem Minecraft Map">
            <a:extLst>
              <a:ext uri="{FF2B5EF4-FFF2-40B4-BE49-F238E27FC236}">
                <a16:creationId xmlns:a16="http://schemas.microsoft.com/office/drawing/2014/main" id="{EC5BB1B5-1199-06DF-E4FA-A8973356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70" y="4890052"/>
            <a:ext cx="2506101" cy="1872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3AE1F4D5-E007-5EC1-26F6-937E9022232F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4528"/>
      </p:ext>
    </p:extLst>
  </p:cSld>
  <p:clrMapOvr>
    <a:masterClrMapping/>
  </p:clrMapOvr>
  <p:transition advTm="1930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4426" x="6229350" y="952500"/>
          <p14:tracePt t="4436" x="6191250" y="952500"/>
          <p14:tracePt t="4453" x="6108700" y="946150"/>
          <p14:tracePt t="4470" x="6007100" y="939800"/>
          <p14:tracePt t="4487" x="5911850" y="933450"/>
          <p14:tracePt t="4503" x="5829300" y="914400"/>
          <p14:tracePt t="4520" x="5772150" y="901700"/>
          <p14:tracePt t="4537" x="5740400" y="895350"/>
          <p14:tracePt t="4554" x="5727700" y="889000"/>
          <p14:tracePt t="4570" x="5727700" y="882650"/>
          <p14:tracePt t="4639" x="5721350" y="882650"/>
          <p14:tracePt t="4653" x="5715000" y="876300"/>
          <p14:tracePt t="4670" x="5708650" y="869950"/>
          <p14:tracePt t="6713" x="5708650" y="863600"/>
          <p14:tracePt t="6719" x="5708650" y="857250"/>
          <p14:tracePt t="6726" x="5702300" y="850900"/>
          <p14:tracePt t="6739" x="5702300" y="844550"/>
          <p14:tracePt t="6755" x="5689600" y="838200"/>
          <p14:tracePt t="6773" x="5676900" y="831850"/>
          <p14:tracePt t="6789" x="5664200" y="825500"/>
          <p14:tracePt t="6839" x="5657850" y="825500"/>
          <p14:tracePt t="6855" x="5626100" y="819150"/>
          <p14:tracePt t="6872" x="5518150" y="806450"/>
          <p14:tracePt t="6889" x="5295900" y="793750"/>
          <p14:tracePt t="6907" x="5010150" y="781050"/>
          <p14:tracePt t="6910" x="4902200" y="774700"/>
          <p14:tracePt t="6921" x="4768850" y="774700"/>
          <p14:tracePt t="6939" x="4502150" y="762000"/>
          <p14:tracePt t="6959" x="4133850" y="749300"/>
          <p14:tracePt t="6972" x="4000500" y="742950"/>
          <p14:tracePt t="6989" x="3790950" y="730250"/>
          <p14:tracePt t="7006" x="3587750" y="723900"/>
          <p14:tracePt t="7010" x="3517900" y="717550"/>
          <p14:tracePt t="7021" x="3416300" y="717550"/>
          <p14:tracePt t="7025" x="3314700" y="717550"/>
          <p14:tracePt t="7039" x="3206750" y="717550"/>
          <p14:tracePt t="7055" x="2857500" y="717550"/>
          <p14:tracePt t="7073" x="2584450" y="704850"/>
          <p14:tracePt t="7089" x="2254250" y="692150"/>
          <p14:tracePt t="7105" x="1968500" y="673100"/>
          <p14:tracePt t="7122" x="1670050" y="660400"/>
          <p14:tracePt t="7139" x="1403350" y="635000"/>
          <p14:tracePt t="7156" x="1092200" y="596900"/>
          <p14:tracePt t="7172" x="812800" y="552450"/>
          <p14:tracePt t="7189" x="584200" y="514350"/>
          <p14:tracePt t="7205" x="330200" y="469900"/>
          <p14:tracePt t="7222" x="127000" y="425450"/>
          <p14:tracePt t="7460" x="19050" y="279400"/>
          <p14:tracePt t="7469" x="38100" y="279400"/>
          <p14:tracePt t="7474" x="69850" y="285750"/>
          <p14:tracePt t="7489" x="152400" y="311150"/>
          <p14:tracePt t="7507" x="209550" y="323850"/>
          <p14:tracePt t="7523" x="266700" y="336550"/>
          <p14:tracePt t="7539" x="317500" y="349250"/>
          <p14:tracePt t="7557" x="342900" y="349250"/>
          <p14:tracePt t="7561" x="355600" y="355600"/>
          <p14:tracePt t="7573" x="361950" y="355600"/>
          <p14:tracePt t="7589" x="381000" y="355600"/>
          <p14:tracePt t="7606" x="406400" y="349250"/>
          <p14:tracePt t="7622" x="425450" y="336550"/>
          <p14:tracePt t="7639" x="457200" y="323850"/>
          <p14:tracePt t="7656" x="482600" y="311150"/>
          <p14:tracePt t="7673" x="508000" y="304800"/>
          <p14:tracePt t="7689" x="514350" y="304800"/>
          <p14:tracePt t="7706" x="533400" y="292100"/>
          <p14:tracePt t="7710" x="533400" y="285750"/>
          <p14:tracePt t="7723" x="539750" y="279400"/>
          <p14:tracePt t="7739" x="552450" y="254000"/>
          <p14:tracePt t="7757" x="552450" y="222250"/>
          <p14:tracePt t="7772" x="552450" y="196850"/>
          <p14:tracePt t="7789" x="546100" y="171450"/>
          <p14:tracePt t="7863" x="539750" y="165100"/>
          <p14:tracePt t="7871" x="539750" y="158750"/>
          <p14:tracePt t="7888" x="527050" y="152400"/>
          <p14:tracePt t="7906" x="508000" y="139700"/>
          <p14:tracePt t="7923" x="482600" y="127000"/>
          <p14:tracePt t="7939" x="450850" y="107950"/>
          <p14:tracePt t="7955" x="406400" y="88900"/>
          <p14:tracePt t="7957" x="387350" y="82550"/>
          <p14:tracePt t="7972" x="374650" y="82550"/>
          <p14:tracePt t="7975" x="374650" y="76200"/>
          <p14:tracePt t="7990" x="368300" y="76200"/>
          <p14:tracePt t="8039" x="355600" y="82550"/>
          <p14:tracePt t="8056" x="342900" y="88900"/>
          <p14:tracePt t="8073" x="336550" y="95250"/>
          <p14:tracePt t="8076" x="330200" y="101600"/>
          <p14:tracePt t="8090" x="323850" y="107950"/>
          <p14:tracePt t="8092" x="317500" y="120650"/>
          <p14:tracePt t="8105" x="317500" y="146050"/>
          <p14:tracePt t="8108" x="311150" y="184150"/>
          <p14:tracePt t="8122" x="311150" y="203200"/>
          <p14:tracePt t="8123" x="311150" y="234950"/>
          <p14:tracePt t="8139" x="311150" y="266700"/>
          <p14:tracePt t="8158" x="311150" y="336550"/>
          <p14:tracePt t="8174" x="311150" y="342900"/>
          <p14:tracePt t="8176" x="311150" y="355600"/>
          <p14:tracePt t="8190" x="311150" y="374650"/>
          <p14:tracePt t="8206" x="311150" y="381000"/>
          <p14:tracePt t="8224" x="317500" y="387350"/>
          <p14:tracePt t="8240" x="330200" y="406400"/>
          <p14:tracePt t="8256" x="349250" y="431800"/>
          <p14:tracePt t="8275" x="361950" y="444500"/>
          <p14:tracePt t="8290" x="368300" y="463550"/>
          <p14:tracePt t="8496" x="374650" y="469900"/>
          <p14:tracePt t="8505" x="374650" y="476250"/>
          <p14:tracePt t="8524" x="374650" y="501650"/>
          <p14:tracePt t="8541" x="374650" y="533400"/>
          <p14:tracePt t="8558" x="374650" y="558800"/>
          <p14:tracePt t="8574" x="374650" y="603250"/>
          <p14:tracePt t="8590" x="374650" y="622300"/>
          <p14:tracePt t="8607" x="374650" y="628650"/>
          <p14:tracePt t="8624" x="374650" y="635000"/>
          <p14:tracePt t="8657" x="374650" y="641350"/>
          <p14:tracePt t="8674" x="381000" y="654050"/>
          <p14:tracePt t="8691" x="387350" y="660400"/>
          <p14:tracePt t="8709" x="387350" y="666750"/>
          <p14:tracePt t="8712" x="393700" y="666750"/>
          <p14:tracePt t="8722" x="400050" y="673100"/>
          <p14:tracePt t="8740" x="425450" y="673100"/>
          <p14:tracePt t="8757" x="476250" y="641350"/>
          <p14:tracePt t="8773" x="527050" y="590550"/>
          <p14:tracePt t="8790" x="552450" y="552450"/>
          <p14:tracePt t="8807" x="577850" y="533400"/>
          <p14:tracePt t="8810" x="590550" y="520700"/>
          <p14:tracePt t="8823" x="603250" y="520700"/>
          <p14:tracePt t="8825" x="615950" y="514350"/>
          <p14:tracePt t="8840" x="635000" y="508000"/>
          <p14:tracePt t="8857" x="641350" y="495300"/>
          <p14:tracePt t="8873" x="647700" y="488950"/>
          <p14:tracePt t="8890" x="654050" y="476250"/>
          <p14:tracePt t="8907" x="660400" y="463550"/>
          <p14:tracePt t="8912" x="660400" y="450850"/>
          <p14:tracePt t="8922" x="660400" y="438150"/>
          <p14:tracePt t="8940" x="666750" y="419100"/>
          <p14:tracePt t="8957" x="666750" y="381000"/>
          <p14:tracePt t="8974" x="666750" y="349250"/>
          <p14:tracePt t="8990" x="666750" y="330200"/>
          <p14:tracePt t="9009" x="660400" y="317500"/>
          <p14:tracePt t="9024" x="654050" y="298450"/>
          <p14:tracePt t="9040" x="647700" y="285750"/>
          <p14:tracePt t="9057" x="635000" y="273050"/>
          <p14:tracePt t="9060" x="628650" y="273050"/>
          <p14:tracePt t="9072" x="622300" y="266700"/>
          <p14:tracePt t="9074" x="615950" y="266700"/>
          <p14:tracePt t="9090" x="603250" y="260350"/>
          <p14:tracePt t="9107" x="596900" y="254000"/>
          <p14:tracePt t="9124" x="590550" y="254000"/>
          <p14:tracePt t="9237" x="590550" y="260350"/>
          <p14:tracePt t="9243" x="590550" y="273050"/>
          <p14:tracePt t="9257" x="584200" y="298450"/>
          <p14:tracePt t="9274" x="584200" y="342900"/>
          <p14:tracePt t="9290" x="590550" y="361950"/>
          <p14:tracePt t="9307" x="609600" y="387350"/>
          <p14:tracePt t="9324" x="654050" y="431800"/>
          <p14:tracePt t="9341" x="717550" y="476250"/>
          <p14:tracePt t="9357" x="774700" y="495300"/>
          <p14:tracePt t="9361" x="787400" y="495300"/>
          <p14:tracePt t="9374" x="806450" y="495300"/>
          <p14:tracePt t="9391" x="819150" y="495300"/>
          <p14:tracePt t="13232" x="819150" y="501650"/>
          <p14:tracePt t="13239" x="825500" y="508000"/>
          <p14:tracePt t="13244" x="838200" y="533400"/>
          <p14:tracePt t="13260" x="869950" y="571500"/>
          <p14:tracePt t="13277" x="965200" y="628650"/>
          <p14:tracePt t="13293" x="1022350" y="660400"/>
          <p14:tracePt t="13312" x="1073150" y="692150"/>
          <p14:tracePt t="13316" x="1092200" y="711200"/>
          <p14:tracePt t="13327" x="1123950" y="736600"/>
          <p14:tracePt t="13344" x="1206500" y="806450"/>
          <p14:tracePt t="13362" x="1308100" y="882650"/>
          <p14:tracePt t="13378" x="1397000" y="952500"/>
          <p14:tracePt t="13394" x="1466850" y="996950"/>
          <p14:tracePt t="13399" x="1504950" y="1028700"/>
          <p14:tracePt t="13410" x="1524000" y="1047750"/>
          <p14:tracePt t="13428" x="1562100" y="1066800"/>
          <p14:tracePt t="13444" x="1581150" y="1079500"/>
          <p14:tracePt t="13449" x="1593850" y="1085850"/>
          <p14:tracePt t="13461" x="1606550" y="1085850"/>
          <p14:tracePt t="13465" x="1619250" y="1092200"/>
          <p14:tracePt t="13476" x="1631950" y="1104900"/>
          <p14:tracePt t="13479" x="1644650" y="1111250"/>
          <p14:tracePt t="13494" x="1695450" y="1136650"/>
          <p14:tracePt t="13511" x="1758950" y="1174750"/>
          <p14:tracePt t="13527" x="1809750" y="1206500"/>
          <p14:tracePt t="13544" x="1841500" y="1225550"/>
          <p14:tracePt t="13560" x="1860550" y="1231900"/>
          <p14:tracePt t="13688" x="1866900" y="1231900"/>
          <p14:tracePt t="13697" x="1873250" y="1238250"/>
          <p14:tracePt t="13711" x="1885950" y="1244600"/>
          <p14:tracePt t="13727" x="1905000" y="1263650"/>
          <p14:tracePt t="13744" x="1911350" y="1270000"/>
          <p14:tracePt t="13763" x="1917700" y="1276350"/>
          <p14:tracePt t="13777" x="1924050" y="1289050"/>
          <p14:tracePt t="13794" x="1930400" y="1301750"/>
          <p14:tracePt t="13811" x="1936750" y="1314450"/>
          <p14:tracePt t="13828" x="1943100" y="1314450"/>
          <p14:tracePt t="14457" x="1943100" y="1320800"/>
          <p14:tracePt t="14464" x="1943100" y="1327150"/>
          <p14:tracePt t="14478" x="1930400" y="1339850"/>
          <p14:tracePt t="14496" x="1917700" y="1358900"/>
          <p14:tracePt t="14512" x="1898650" y="1377950"/>
          <p14:tracePt t="14529" x="1873250" y="1416050"/>
          <p14:tracePt t="14545" x="1854200" y="1466850"/>
          <p14:tracePt t="14562" x="1847850" y="1517650"/>
          <p14:tracePt t="14579" x="1841500" y="1562100"/>
          <p14:tracePt t="14595" x="1841500" y="1600200"/>
          <p14:tracePt t="14600" x="1841500" y="1619250"/>
          <p14:tracePt t="14613" x="1841500" y="1625600"/>
          <p14:tracePt t="14629" x="1841500" y="1651000"/>
          <p14:tracePt t="14645" x="1841500" y="1663700"/>
          <p14:tracePt t="14649" x="1841500" y="1676400"/>
          <p14:tracePt t="14662" x="1835150" y="1695450"/>
          <p14:tracePt t="14677" x="1835150" y="1720850"/>
          <p14:tracePt t="14697" x="1828800" y="1739900"/>
          <p14:tracePt t="14712" x="1828800" y="1771650"/>
          <p14:tracePt t="14728" x="1828800" y="1816100"/>
          <p14:tracePt t="14747" x="1841500" y="1854200"/>
          <p14:tracePt t="14750" x="1847850" y="1873250"/>
          <p14:tracePt t="14761" x="1854200" y="1892300"/>
          <p14:tracePt t="14778" x="1860550" y="1892300"/>
          <p14:tracePt t="14832" x="1860550" y="1898650"/>
          <p14:tracePt t="14845" x="1892300" y="1905000"/>
          <p14:tracePt t="14862" x="1936750" y="1917700"/>
          <p14:tracePt t="14879" x="1993900" y="1924050"/>
          <p14:tracePt t="14895" x="2070100" y="1924050"/>
          <p14:tracePt t="14912" x="2165350" y="1924050"/>
          <p14:tracePt t="14929" x="2235200" y="1917700"/>
          <p14:tracePt t="14949" x="2286000" y="1905000"/>
          <p14:tracePt t="14963" x="2292350" y="1905000"/>
          <p14:tracePt t="14996" x="2298700" y="1898650"/>
          <p14:tracePt t="15012" x="2317750" y="1892300"/>
          <p14:tracePt t="15029" x="2343150" y="1879600"/>
          <p14:tracePt t="15045" x="2362200" y="1866900"/>
          <p14:tracePt t="15064" x="2393950" y="1841500"/>
          <p14:tracePt t="15077" x="2400300" y="1835150"/>
          <p14:tracePt t="15095" x="2413000" y="1822450"/>
          <p14:tracePt t="15112" x="2425700" y="1816100"/>
          <p14:tracePt t="15117" x="2432050" y="1809750"/>
          <p14:tracePt t="15127" x="2438400" y="1809750"/>
          <p14:tracePt t="15129" x="2451100" y="1803400"/>
          <p14:tracePt t="15145" x="2463800" y="1803400"/>
          <p14:tracePt t="15147" x="2489200" y="1797050"/>
          <p14:tracePt t="15161" x="2514600" y="1797050"/>
          <p14:tracePt t="15163" x="2527300" y="1790700"/>
          <p14:tracePt t="15178" x="2565400" y="1784350"/>
          <p14:tracePt t="15195" x="2590800" y="1778000"/>
          <p14:tracePt t="15212" x="2609850" y="1778000"/>
          <p14:tracePt t="15229" x="2628900" y="1771650"/>
          <p14:tracePt t="15245" x="2654300" y="1758950"/>
          <p14:tracePt t="15262" x="2673350" y="1746250"/>
          <p14:tracePt t="15279" x="2686050" y="1733550"/>
          <p14:tracePt t="15296" x="2692400" y="1727200"/>
          <p14:tracePt t="15312" x="2705100" y="1720850"/>
          <p14:tracePt t="15329" x="2717800" y="1708150"/>
          <p14:tracePt t="15333" x="2724150" y="1701800"/>
          <p14:tracePt t="15346" x="2730500" y="1695450"/>
          <p14:tracePt t="15363" x="2736850" y="1682750"/>
          <p14:tracePt t="15379" x="2749550" y="1670050"/>
          <p14:tracePt t="15382" x="2755900" y="1663700"/>
          <p14:tracePt t="15396" x="2781300" y="1638300"/>
          <p14:tracePt t="15413" x="2806700" y="1619250"/>
          <p14:tracePt t="15428" x="2832100" y="1606550"/>
          <p14:tracePt t="15446" x="2870200" y="1587500"/>
          <p14:tracePt t="15462" x="2889250" y="1574800"/>
          <p14:tracePt t="15479" x="2889250" y="1568450"/>
          <p14:tracePt t="15567" x="2901950" y="1587500"/>
          <p14:tracePt t="15572" x="2908300" y="1593850"/>
          <p14:tracePt t="15580" x="2927350" y="1619250"/>
          <p14:tracePt t="15598" x="2971800" y="1676400"/>
          <p14:tracePt t="15612" x="3003550" y="1714500"/>
          <p14:tracePt t="15629" x="3016250" y="1733550"/>
          <p14:tracePt t="15646" x="3022600" y="1739900"/>
          <p14:tracePt t="15680" x="3035300" y="1746250"/>
          <p14:tracePt t="15696" x="3086100" y="1752600"/>
          <p14:tracePt t="15713" x="3187700" y="1765300"/>
          <p14:tracePt t="15729" x="3340100" y="1771650"/>
          <p14:tracePt t="15746" x="3378200" y="1771650"/>
          <p14:tracePt t="15763" x="3397250" y="1765300"/>
          <p14:tracePt t="15779" x="3409950" y="1758950"/>
          <p14:tracePt t="15796" x="3429000" y="1752600"/>
          <p14:tracePt t="15812" x="3454400" y="1746250"/>
          <p14:tracePt t="15828" x="3486150" y="1739900"/>
          <p14:tracePt t="15846" x="3524250" y="1739900"/>
          <p14:tracePt t="15863" x="3549650" y="1739900"/>
          <p14:tracePt t="15879" x="3556000" y="1739900"/>
          <p14:tracePt t="15965" x="3556000" y="1733550"/>
          <p14:tracePt t="15993" x="3556000" y="1727200"/>
          <p14:tracePt t="16009" x="3556000" y="1720850"/>
          <p14:tracePt t="16017" x="3556000" y="1714500"/>
          <p14:tracePt t="16030" x="3556000" y="1708150"/>
          <p14:tracePt t="16046" x="3556000" y="1701800"/>
          <p14:tracePt t="16063" x="3594100" y="1701800"/>
          <p14:tracePt t="16080" x="3670300" y="1689100"/>
          <p14:tracePt t="16096" x="3727450" y="1682750"/>
          <p14:tracePt t="16115" x="3759200" y="1682750"/>
          <p14:tracePt t="16130" x="3810000" y="1682750"/>
          <p14:tracePt t="16146" x="3841750" y="1676400"/>
          <p14:tracePt t="16164" x="3854450" y="1676400"/>
          <p14:tracePt t="16654" x="3854450" y="1670050"/>
          <p14:tracePt t="16662" x="3873500" y="1670050"/>
          <p14:tracePt t="16681" x="3924300" y="1651000"/>
          <p14:tracePt t="16697" x="3987800" y="1631950"/>
          <p14:tracePt t="16714" x="4019550" y="1619250"/>
          <p14:tracePt t="16730" x="4032250" y="1606550"/>
          <p14:tracePt t="16733" x="4038600" y="1606550"/>
          <p14:tracePt t="16745" x="4038600" y="1600200"/>
          <p14:tracePt t="16750" x="4044950" y="1593850"/>
          <p14:tracePt t="16762" x="4051300" y="1587500"/>
          <p14:tracePt t="16782" x="4064000" y="1587500"/>
          <p14:tracePt t="16814" x="4076700" y="1581150"/>
          <p14:tracePt t="16830" x="4083050" y="1581150"/>
          <p14:tracePt t="16902" x="4089400" y="1581150"/>
          <p14:tracePt t="16917" x="4102100" y="1581150"/>
          <p14:tracePt t="16931" x="4121150" y="1574800"/>
          <p14:tracePt t="16947" x="4140200" y="1574800"/>
          <p14:tracePt t="16964" x="4159250" y="1568450"/>
          <p14:tracePt t="16980" x="4197350" y="1562100"/>
          <p14:tracePt t="16997" x="4254500" y="1555750"/>
          <p14:tracePt t="17014" x="4324350" y="1549400"/>
          <p14:tracePt t="17030" x="4394200" y="1549400"/>
          <p14:tracePt t="17047" x="4464050" y="1543050"/>
          <p14:tracePt t="17064" x="4502150" y="1530350"/>
          <p14:tracePt t="17080" x="4540250" y="1517650"/>
          <p14:tracePt t="17097" x="4578350" y="1511300"/>
          <p14:tracePt t="17114" x="4603750" y="1504950"/>
          <p14:tracePt t="17118" x="4622800" y="1498600"/>
          <p14:tracePt t="17130" x="4629150" y="1498600"/>
          <p14:tracePt t="17135" x="4641850" y="1498600"/>
          <p14:tracePt t="17146" x="4648200" y="1492250"/>
          <p14:tracePt t="17164" x="4654550" y="1492250"/>
          <p14:tracePt t="17197" x="4660900" y="1485900"/>
          <p14:tracePt t="17433" x="4667250" y="1492250"/>
          <p14:tracePt t="17447" x="4673600" y="1517650"/>
          <p14:tracePt t="17465" x="4679950" y="1543050"/>
          <p14:tracePt t="17481" x="4686300" y="1562100"/>
          <p14:tracePt t="17498" x="4692650" y="1587500"/>
          <p14:tracePt t="17515" x="4692650" y="1606550"/>
          <p14:tracePt t="17532" x="4705350" y="1619250"/>
          <p14:tracePt t="17548" x="4724400" y="1638300"/>
          <p14:tracePt t="17564" x="4762500" y="1651000"/>
          <p14:tracePt t="17581" x="4813300" y="1657350"/>
          <p14:tracePt t="17598" x="4857750" y="1657350"/>
          <p14:tracePt t="17615" x="4895850" y="1651000"/>
          <p14:tracePt t="17619" x="4933950" y="1644650"/>
          <p14:tracePt t="17631" x="5092700" y="1651000"/>
          <p14:tracePt t="17648" x="5264150" y="1657350"/>
          <p14:tracePt t="17664" x="5467350" y="1682750"/>
          <p14:tracePt t="17681" x="5727700" y="1701800"/>
          <p14:tracePt t="17697" x="6000750" y="1727200"/>
          <p14:tracePt t="17714" x="6223000" y="1733550"/>
          <p14:tracePt t="17729" x="6337300" y="1733550"/>
          <p14:tracePt t="17747" x="6369050" y="1727200"/>
          <p14:tracePt t="17765" x="6381750" y="1720850"/>
          <p14:tracePt t="17781" x="6394450" y="1714500"/>
          <p14:tracePt t="17797" x="6451600" y="1701800"/>
          <p14:tracePt t="17814" x="6559550" y="1695450"/>
          <p14:tracePt t="17830" x="6724650" y="1682750"/>
          <p14:tracePt t="17833" x="6807200" y="1676400"/>
          <p14:tracePt t="17847" x="6851650" y="1663700"/>
          <p14:tracePt t="17864" x="6959600" y="1625600"/>
          <p14:tracePt t="17881" x="7016750" y="1568450"/>
          <p14:tracePt t="17883" x="7035800" y="1549400"/>
          <p14:tracePt t="17898" x="7080250" y="1485900"/>
          <p14:tracePt t="17914" x="7124700" y="1441450"/>
          <p14:tracePt t="17931" x="7169150" y="1397000"/>
          <p14:tracePt t="17948" x="7200900" y="1365250"/>
          <p14:tracePt t="17965" x="7226300" y="1333500"/>
          <p14:tracePt t="17981" x="7226300" y="1308100"/>
          <p14:tracePt t="17997" x="7213600" y="1282700"/>
          <p14:tracePt t="18014" x="7162800" y="1238250"/>
          <p14:tracePt t="18031" x="7092950" y="1200150"/>
          <p14:tracePt t="18048" x="6978650" y="1149350"/>
          <p14:tracePt t="18051" x="6946900" y="1136650"/>
          <p14:tracePt t="18065" x="6883400" y="1117600"/>
          <p14:tracePt t="18081" x="6731000" y="1092200"/>
          <p14:tracePt t="18098" x="6648450" y="1085850"/>
          <p14:tracePt t="18115" x="6604000" y="1085850"/>
          <p14:tracePt t="18132" x="6565900" y="1092200"/>
          <p14:tracePt t="18148" x="6527800" y="1104900"/>
          <p14:tracePt t="18165" x="6445250" y="1123950"/>
          <p14:tracePt t="18183" x="6375400" y="1136650"/>
          <p14:tracePt t="18198" x="6324600" y="1149350"/>
          <p14:tracePt t="18215" x="6292850" y="1155700"/>
          <p14:tracePt t="18232" x="6286500" y="1162050"/>
          <p14:tracePt t="18248" x="6273800" y="1174750"/>
          <p14:tracePt t="18265" x="6267450" y="1206500"/>
          <p14:tracePt t="18281" x="6261100" y="1244600"/>
          <p14:tracePt t="18298" x="6267450" y="1282700"/>
          <p14:tracePt t="18301" x="6273800" y="1289050"/>
          <p14:tracePt t="18315" x="6273800" y="1301750"/>
          <p14:tracePt t="18317" x="6286500" y="1327150"/>
          <p14:tracePt t="18330" x="6292850" y="1333500"/>
          <p14:tracePt t="18333" x="6292850" y="1346200"/>
          <p14:tracePt t="18348" x="6305550" y="1365250"/>
          <p14:tracePt t="18365" x="6318250" y="1377950"/>
          <p14:tracePt t="18382" x="6356350" y="1397000"/>
          <p14:tracePt t="18398" x="6400800" y="1416050"/>
          <p14:tracePt t="18415" x="6489700" y="1441450"/>
          <p14:tracePt t="18432" x="6559550" y="1460500"/>
          <p14:tracePt t="18448" x="6705600" y="1504950"/>
          <p14:tracePt t="18465" x="6819900" y="1543050"/>
          <p14:tracePt t="18485" x="6985000" y="1587500"/>
          <p14:tracePt t="18487" x="7080250" y="1600200"/>
          <p14:tracePt t="18499" x="7131050" y="1606550"/>
          <p14:tracePt t="18515" x="7264400" y="1612900"/>
          <p14:tracePt t="18532" x="7378700" y="1619250"/>
          <p14:tracePt t="18548" x="7429500" y="1619250"/>
          <p14:tracePt t="18565" x="7480300" y="1619250"/>
          <p14:tracePt t="18567" x="7493000" y="1619250"/>
          <p14:tracePt t="18581" x="7512050" y="1619250"/>
          <p14:tracePt t="18598" x="7531100" y="1619250"/>
          <p14:tracePt t="18600" x="7537450" y="1619250"/>
          <p14:tracePt t="18615" x="7562850" y="1612900"/>
          <p14:tracePt t="18631" x="7581900" y="1606550"/>
          <p14:tracePt t="18648" x="7588250" y="1606550"/>
          <p14:tracePt t="18865" x="7588250" y="1612900"/>
          <p14:tracePt t="19306" x="7588250" y="1606550"/>
          <p14:tracePt t="19313" x="7581900" y="1606550"/>
          <p14:tracePt t="19333" x="7569200" y="1600200"/>
          <p14:tracePt t="19349" x="7556500" y="1600200"/>
          <p14:tracePt t="19366" x="7543800" y="1593850"/>
          <p14:tracePt t="19383" x="7531100" y="1587500"/>
          <p14:tracePt t="19386" x="7524750" y="1587500"/>
          <p14:tracePt t="19400" x="7518400" y="1587500"/>
          <p14:tracePt t="19417" x="7505700" y="1574800"/>
          <p14:tracePt t="19431" x="7499350" y="1574800"/>
          <p14:tracePt t="19432" x="7499350" y="1568450"/>
          <p14:tracePt t="19449" x="7486650" y="1568450"/>
          <p14:tracePt t="19466" x="7480300" y="1562100"/>
          <p14:tracePt t="19482" x="7461250" y="1555750"/>
          <p14:tracePt t="19487" x="7454900" y="1555750"/>
          <p14:tracePt t="19498" x="7442200" y="1555750"/>
          <p14:tracePt t="19516" x="7404100" y="1549400"/>
          <p14:tracePt t="19532" x="7366000" y="1543050"/>
          <p14:tracePt t="19549" x="7327900" y="1536700"/>
          <p14:tracePt t="19567" x="7283450" y="1530350"/>
          <p14:tracePt t="19582" x="7245350" y="1530350"/>
          <p14:tracePt t="19586" x="7239000" y="1530350"/>
          <p14:tracePt t="19599" x="7226300" y="1530350"/>
          <p14:tracePt t="19618" x="7188200" y="1530350"/>
          <p14:tracePt t="19632" x="7169150" y="1530350"/>
          <p14:tracePt t="19635" x="7156450" y="1530350"/>
          <p14:tracePt t="19650" x="7143750" y="1530350"/>
          <p14:tracePt t="19666" x="7061200" y="1517650"/>
          <p14:tracePt t="19685" x="6965950" y="1517650"/>
          <p14:tracePt t="19699" x="6889750" y="1517650"/>
          <p14:tracePt t="19716" x="6800850" y="1517650"/>
          <p14:tracePt t="19733" x="6769100" y="1517650"/>
          <p14:tracePt t="19749" x="6737350" y="1511300"/>
          <p14:tracePt t="19767" x="6661150" y="1504950"/>
          <p14:tracePt t="19771" x="6604000" y="1504950"/>
          <p14:tracePt t="19783" x="6534150" y="1498600"/>
          <p14:tracePt t="19788" x="6445250" y="1498600"/>
          <p14:tracePt t="19799" x="6299200" y="1498600"/>
          <p14:tracePt t="19819" x="6032500" y="1498600"/>
          <p14:tracePt t="19833" x="5759450" y="1511300"/>
          <p14:tracePt t="19850" x="5486400" y="1530350"/>
          <p14:tracePt t="19866" x="5314950" y="1536700"/>
          <p14:tracePt t="19870" x="5245100" y="1536700"/>
          <p14:tracePt t="19884" x="5200650" y="1536700"/>
          <p14:tracePt t="19887" x="5168900" y="1536700"/>
          <p14:tracePt t="19898" x="5137150" y="1536700"/>
          <p14:tracePt t="19917" x="5080000" y="1536700"/>
          <p14:tracePt t="19935" x="4883150" y="1530350"/>
          <p14:tracePt t="19948" x="4476750" y="1530350"/>
          <p14:tracePt t="19967" x="3937000" y="1543050"/>
          <p14:tracePt t="19983" x="3422650" y="1549400"/>
          <p14:tracePt t="19999" x="3048000" y="1549400"/>
          <p14:tracePt t="20016" x="2806700" y="1543050"/>
          <p14:tracePt t="20033" x="2679700" y="1530350"/>
          <p14:tracePt t="20049" x="2641600" y="1511300"/>
          <p14:tracePt t="20066" x="2628900" y="1498600"/>
          <p14:tracePt t="20083" x="2578100" y="1485900"/>
          <p14:tracePt t="20088" x="2546350" y="1485900"/>
          <p14:tracePt t="20100" x="2501900" y="1492250"/>
          <p14:tracePt t="20117" x="2432050" y="1517650"/>
          <p14:tracePt t="20133" x="2393950" y="1543050"/>
          <p14:tracePt t="20137" x="2387600" y="1549400"/>
          <p14:tracePt t="20148" x="2387600" y="1555750"/>
          <p14:tracePt t="20219" x="2381250" y="1562100"/>
          <p14:tracePt t="20233" x="2368550" y="1562100"/>
          <p14:tracePt t="20251" x="2286000" y="1574800"/>
          <p14:tracePt t="20266" x="2273300" y="1581150"/>
          <p14:tracePt t="20350" x="2273300" y="1574800"/>
          <p14:tracePt t="20423" x="2273300" y="1568450"/>
          <p14:tracePt t="20433" x="2273300" y="1562100"/>
          <p14:tracePt t="20451" x="2266950" y="1549400"/>
          <p14:tracePt t="20468" x="2241550" y="1511300"/>
          <p14:tracePt t="20484" x="2216150" y="1473200"/>
          <p14:tracePt t="20501" x="2178050" y="1447800"/>
          <p14:tracePt t="20517" x="2076450" y="1422400"/>
          <p14:tracePt t="20534" x="2012950" y="1409700"/>
          <p14:tracePt t="20550" x="1949450" y="1390650"/>
          <p14:tracePt t="20566" x="1930400" y="1377950"/>
          <p14:tracePt t="20584" x="1917700" y="1371600"/>
          <p14:tracePt t="20601" x="1911350" y="1365250"/>
          <p14:tracePt t="20617" x="1911350" y="1358900"/>
          <p14:tracePt t="20634" x="1885950" y="1358900"/>
          <p14:tracePt t="20650" x="1809750" y="1358900"/>
          <p14:tracePt t="20667" x="1778000" y="1371600"/>
          <p14:tracePt t="20684" x="1771650" y="1371600"/>
          <p14:tracePt t="20739" x="1771650" y="1377950"/>
          <p14:tracePt t="20747" x="1771650" y="1390650"/>
          <p14:tracePt t="20755" x="1771650" y="1397000"/>
          <p14:tracePt t="20767" x="1771650" y="1409700"/>
          <p14:tracePt t="20783" x="1765300" y="1422400"/>
          <p14:tracePt t="20800" x="1758950" y="1435100"/>
          <p14:tracePt t="22714" x="1758950" y="1441450"/>
          <p14:tracePt t="22724" x="1771650" y="1466850"/>
          <p14:tracePt t="22734" x="1797050" y="1492250"/>
          <p14:tracePt t="22753" x="1898650" y="1581150"/>
          <p14:tracePt t="22768" x="1924050" y="1600200"/>
          <p14:tracePt t="22786" x="1974850" y="1663700"/>
          <p14:tracePt t="22802" x="2000250" y="1689100"/>
          <p14:tracePt t="22819" x="2019300" y="1714500"/>
          <p14:tracePt t="22835" x="2038350" y="1739900"/>
          <p14:tracePt t="22852" x="2051050" y="1746250"/>
          <p14:tracePt t="22869" x="2063750" y="1765300"/>
          <p14:tracePt t="22886" x="2082800" y="1790700"/>
          <p14:tracePt t="22902" x="2114550" y="1835150"/>
          <p14:tracePt t="22919" x="2139950" y="1866900"/>
          <p14:tracePt t="22936" x="2159000" y="1892300"/>
          <p14:tracePt t="22952" x="2165350" y="1898650"/>
          <p14:tracePt t="22969" x="2171700" y="1905000"/>
          <p14:tracePt t="22985" x="2178050" y="1911350"/>
          <p14:tracePt t="23019" x="2190750" y="1917700"/>
          <p14:tracePt t="23035" x="2222500" y="1943100"/>
          <p14:tracePt t="23053" x="2247900" y="1968500"/>
          <p14:tracePt t="23069" x="2273300" y="1987550"/>
          <p14:tracePt t="23085" x="2292350" y="2000250"/>
          <p14:tracePt t="23103" x="2305050" y="2006600"/>
          <p14:tracePt t="23119" x="2349500" y="2012950"/>
          <p14:tracePt t="23135" x="2400300" y="2012950"/>
          <p14:tracePt t="23152" x="2489200" y="2006600"/>
          <p14:tracePt t="23169" x="2565400" y="1993900"/>
          <p14:tracePt t="23185" x="2609850" y="1974850"/>
          <p14:tracePt t="23202" x="2641600" y="1962150"/>
          <p14:tracePt t="23219" x="2654300" y="1949450"/>
          <p14:tracePt t="23222" x="2654300" y="1936750"/>
          <p14:tracePt t="23235" x="2660650" y="1911350"/>
          <p14:tracePt t="23252" x="2660650" y="1873250"/>
          <p14:tracePt t="23269" x="2635250" y="1835150"/>
          <p14:tracePt t="23285" x="2628900" y="1816100"/>
          <p14:tracePt t="23302" x="2622550" y="1816100"/>
          <p14:tracePt t="23339" x="2609850" y="1809750"/>
          <p14:tracePt t="23348" x="2597150" y="1809750"/>
          <p14:tracePt t="23352" x="2578100" y="1803400"/>
          <p14:tracePt t="23369" x="2527300" y="1784350"/>
          <p14:tracePt t="23386" x="2482850" y="1765300"/>
          <p14:tracePt t="23401" x="2432050" y="1746250"/>
          <p14:tracePt t="23419" x="2413000" y="1746250"/>
          <p14:tracePt t="23436" x="2406650" y="1739900"/>
          <p14:tracePt t="23469" x="2400300" y="1739900"/>
          <p14:tracePt t="23486" x="2393950" y="1746250"/>
          <p14:tracePt t="23503" x="2387600" y="1752600"/>
          <p14:tracePt t="23520" x="2355850" y="1765300"/>
          <p14:tracePt t="23524" x="2330450" y="1771650"/>
          <p14:tracePt t="23536" x="2292350" y="1778000"/>
          <p14:tracePt t="23541" x="2247900" y="1790700"/>
          <p14:tracePt t="23551" x="2222500" y="1803400"/>
          <p14:tracePt t="23570" x="2095500" y="1860550"/>
          <p14:tracePt t="23586" x="2063750" y="1911350"/>
          <p14:tracePt t="23602" x="2057400" y="1955800"/>
          <p14:tracePt t="23619" x="2063750" y="2012950"/>
          <p14:tracePt t="23638" x="2076450" y="2038350"/>
          <p14:tracePt t="23652" x="2082800" y="2044700"/>
          <p14:tracePt t="23687" x="2114550" y="2063750"/>
          <p14:tracePt t="23705" x="2165350" y="2089150"/>
          <p14:tracePt t="23719" x="2247900" y="2120900"/>
          <p14:tracePt t="23737" x="2343150" y="2159000"/>
          <p14:tracePt t="23752" x="2419350" y="2178050"/>
          <p14:tracePt t="23770" x="2476500" y="2178050"/>
          <p14:tracePt t="23786" x="2508250" y="2178050"/>
          <p14:tracePt t="23803" x="2520950" y="2171700"/>
          <p14:tracePt t="23819" x="2527300" y="2159000"/>
          <p14:tracePt t="23836" x="2546350" y="2152650"/>
          <p14:tracePt t="23853" x="2565400" y="2139950"/>
          <p14:tracePt t="23870" x="2609850" y="2139950"/>
          <p14:tracePt t="23888" x="2679700" y="2139950"/>
          <p14:tracePt t="23903" x="2692400" y="2139950"/>
          <p14:tracePt t="23907" x="2705100" y="2139950"/>
          <p14:tracePt t="23918" x="2717800" y="2139950"/>
          <p14:tracePt t="23937" x="2736850" y="2139950"/>
          <p14:tracePt t="23953" x="2749550" y="2133600"/>
          <p14:tracePt t="23969" x="2768600" y="2120900"/>
          <p14:tracePt t="23986" x="2794000" y="2101850"/>
          <p14:tracePt t="24003" x="2825750" y="2095500"/>
          <p14:tracePt t="24020" x="2838450" y="2089150"/>
          <p14:tracePt t="24039" x="2844800" y="2089150"/>
          <p14:tracePt t="24053" x="2851150" y="2089150"/>
          <p14:tracePt t="24071" x="2857500" y="2089150"/>
          <p14:tracePt t="24087" x="2870200" y="2089150"/>
          <p14:tracePt t="24105" x="2882900" y="2089150"/>
          <p14:tracePt t="24120" x="2889250" y="2082800"/>
          <p14:tracePt t="24136" x="2895600" y="2082800"/>
          <p14:tracePt t="24226" x="2895600" y="2076450"/>
          <p14:tracePt t="24239" x="2901950" y="2076450"/>
          <p14:tracePt t="24252" x="2908300" y="2070100"/>
          <p14:tracePt t="24270" x="2914650" y="2063750"/>
          <p14:tracePt t="24287" x="2914650" y="2057400"/>
          <p14:tracePt t="24304" x="2921000" y="2057400"/>
          <p14:tracePt t="24321" x="2927350" y="2051050"/>
          <p14:tracePt t="24335" x="2940050" y="2038350"/>
          <p14:tracePt t="24352" x="2952750" y="2032000"/>
          <p14:tracePt t="24370" x="2984500" y="2019300"/>
          <p14:tracePt t="24386" x="3022600" y="2000250"/>
          <p14:tracePt t="24403" x="3060700" y="1981200"/>
          <p14:tracePt t="24420" x="3092450" y="1955800"/>
          <p14:tracePt t="24436" x="3111500" y="1943100"/>
          <p14:tracePt t="24442" x="3136900" y="1930400"/>
          <p14:tracePt t="24452" x="3149600" y="1930400"/>
          <p14:tracePt t="24470" x="3187700" y="1917700"/>
          <p14:tracePt t="24487" x="3238500" y="1917700"/>
          <p14:tracePt t="24504" x="3282950" y="1917700"/>
          <p14:tracePt t="24902" x="3289300" y="1917700"/>
          <p14:tracePt t="24910" x="3308350" y="1917700"/>
          <p14:tracePt t="24919" x="3346450" y="1917700"/>
          <p14:tracePt t="24937" x="3460750" y="1930400"/>
          <p14:tracePt t="24954" x="3562350" y="1949450"/>
          <p14:tracePt t="24971" x="3638550" y="1955800"/>
          <p14:tracePt t="24988" x="3670300" y="1955800"/>
          <p14:tracePt t="25054" x="3670300" y="1943100"/>
          <p14:tracePt t="25104" x="3683000" y="1943100"/>
          <p14:tracePt t="25120" x="3714750" y="1955800"/>
          <p14:tracePt t="25137" x="3752850" y="1968500"/>
          <p14:tracePt t="25154" x="3797300" y="1981200"/>
          <p14:tracePt t="25170" x="3848100" y="1987550"/>
          <p14:tracePt t="25187" x="3924300" y="2000250"/>
          <p14:tracePt t="25204" x="3994150" y="2006600"/>
          <p14:tracePt t="25221" x="4108450" y="2012950"/>
          <p14:tracePt t="25238" x="4216400" y="2019300"/>
          <p14:tracePt t="25254" x="4273550" y="2012950"/>
          <p14:tracePt t="25270" x="4305300" y="2006600"/>
          <p14:tracePt t="25287" x="4318000" y="2000250"/>
          <p14:tracePt t="25304" x="4330700" y="2000250"/>
          <p14:tracePt t="25337" x="4337050" y="2000250"/>
          <p14:tracePt t="25354" x="4349750" y="2000250"/>
          <p14:tracePt t="25371" x="4356100" y="1993900"/>
          <p14:tracePt t="25374" x="4362450" y="1993900"/>
          <p14:tracePt t="25445" x="4362450" y="1987550"/>
          <p14:tracePt t="25454" x="4362450" y="1981200"/>
          <p14:tracePt t="25471" x="4375150" y="1962150"/>
          <p14:tracePt t="25487" x="4413250" y="1949450"/>
          <p14:tracePt t="25504" x="4514850" y="1943100"/>
          <p14:tracePt t="25521" x="4603750" y="1949450"/>
          <p14:tracePt t="25538" x="4667250" y="1962150"/>
          <p14:tracePt t="25554" x="4686300" y="1974850"/>
          <p14:tracePt t="25571" x="4692650" y="1987550"/>
          <p14:tracePt t="25576" x="4692650" y="1993900"/>
          <p14:tracePt t="25588" x="4705350" y="2006600"/>
          <p14:tracePt t="25605" x="4718050" y="2025650"/>
          <p14:tracePt t="25621" x="4724400" y="2044700"/>
          <p14:tracePt t="25637" x="4743450" y="2063750"/>
          <p14:tracePt t="25654" x="4756150" y="2070100"/>
          <p14:tracePt t="25658" x="4768850" y="2076450"/>
          <p14:tracePt t="25661" x="4775200" y="2076450"/>
          <p14:tracePt t="25670" x="4787900" y="2082800"/>
          <p14:tracePt t="25759" x="4800600" y="2082800"/>
          <p14:tracePt t="25769" x="4813300" y="2082800"/>
          <p14:tracePt t="25775" x="4845050" y="2076450"/>
          <p14:tracePt t="25788" x="4883150" y="2070100"/>
          <p14:tracePt t="25804" x="4965700" y="2063750"/>
          <p14:tracePt t="25821" x="5003800" y="2063750"/>
          <p14:tracePt t="25824" x="5010150" y="2063750"/>
          <p14:tracePt t="26082" x="5010150" y="2057400"/>
          <p14:tracePt t="26092" x="5016500" y="2057400"/>
          <p14:tracePt t="26104" x="5022850" y="2051050"/>
          <p14:tracePt t="26121" x="5029200" y="2051050"/>
          <p14:tracePt t="26155" x="5035550" y="2051050"/>
          <p14:tracePt t="26171" x="5041900" y="2051050"/>
          <p14:tracePt t="26188" x="5048250" y="2051050"/>
          <p14:tracePt t="26206" x="5054600" y="2051050"/>
          <p14:tracePt t="26222" x="5060950" y="2051050"/>
          <p14:tracePt t="26264" x="5067300" y="2051050"/>
          <p14:tracePt t="26274" x="5080000" y="2051050"/>
          <p14:tracePt t="26289" x="5099050" y="2051050"/>
          <p14:tracePt t="26305" x="5118100" y="2044700"/>
          <p14:tracePt t="26322" x="5124450" y="2038350"/>
          <p14:tracePt t="26338" x="5130800" y="2038350"/>
          <p14:tracePt t="26355" x="5149850" y="2025650"/>
          <p14:tracePt t="26371" x="5175250" y="2019300"/>
          <p14:tracePt t="26389" x="5207000" y="2006600"/>
          <p14:tracePt t="26391" x="5213350" y="2000250"/>
          <p14:tracePt t="26404" x="5213350" y="1993900"/>
          <p14:tracePt t="26407" x="5219700" y="1987550"/>
          <p14:tracePt t="26421" x="5232400" y="1974850"/>
          <p14:tracePt t="26438" x="5264150" y="1949450"/>
          <p14:tracePt t="26455" x="5321300" y="1917700"/>
          <p14:tracePt t="26471" x="5384800" y="1905000"/>
          <p14:tracePt t="26489" x="5461000" y="1885950"/>
          <p14:tracePt t="26505" x="5543550" y="1879600"/>
          <p14:tracePt t="26521" x="5594350" y="1879600"/>
          <p14:tracePt t="26538" x="5638800" y="1885950"/>
          <p14:tracePt t="26555" x="5645150" y="1885950"/>
          <p14:tracePt t="26572" x="5651500" y="1885950"/>
          <p14:tracePt t="26588" x="5657850" y="1885950"/>
          <p14:tracePt t="26605" x="5683250" y="1879600"/>
          <p14:tracePt t="26608" x="5695950" y="1873250"/>
          <p14:tracePt t="26622" x="5721350" y="1866900"/>
          <p14:tracePt t="26641" x="5797550" y="1860550"/>
          <p14:tracePt t="26658" x="5861050" y="1860550"/>
          <p14:tracePt t="26673" x="5911850" y="1866900"/>
          <p14:tracePt t="26689" x="5962650" y="1879600"/>
          <p14:tracePt t="26705" x="6013450" y="1898650"/>
          <p14:tracePt t="26722" x="6038850" y="1911350"/>
          <p14:tracePt t="26974" x="6045200" y="1917700"/>
          <p14:tracePt t="26982" x="6064250" y="1930400"/>
          <p14:tracePt t="26989" x="6083300" y="1943100"/>
          <p14:tracePt t="27005" x="6159500" y="2012950"/>
          <p14:tracePt t="27022" x="6229350" y="2063750"/>
          <p14:tracePt t="27039" x="6261100" y="2082800"/>
          <p14:tracePt t="27054" x="6280150" y="2089150"/>
          <p14:tracePt t="27073" x="6305550" y="2095500"/>
          <p14:tracePt t="27089" x="6337300" y="2082800"/>
          <p14:tracePt t="27105" x="6375400" y="2070100"/>
          <p14:tracePt t="27109" x="6394450" y="2063750"/>
          <p14:tracePt t="27122" x="6426200" y="2057400"/>
          <p14:tracePt t="27139" x="6445250" y="2051050"/>
          <p14:tracePt t="27156" x="6489700" y="2051050"/>
          <p14:tracePt t="27172" x="6534150" y="2051050"/>
          <p14:tracePt t="27189" x="6591300" y="2044700"/>
          <p14:tracePt t="27205" x="6642100" y="2032000"/>
          <p14:tracePt t="27222" x="6724650" y="2006600"/>
          <p14:tracePt t="27239" x="6813550" y="1981200"/>
          <p14:tracePt t="27254" x="6889750" y="1968500"/>
          <p14:tracePt t="27272" x="6953250" y="1955800"/>
          <p14:tracePt t="27289" x="6997700" y="1949450"/>
          <p14:tracePt t="27306" x="7004050" y="1949450"/>
          <p14:tracePt t="27339" x="7004050" y="1943100"/>
          <p14:tracePt t="27356" x="7016750" y="1936750"/>
          <p14:tracePt t="27373" x="7042150" y="1917700"/>
          <p14:tracePt t="27389" x="7061200" y="1905000"/>
          <p14:tracePt t="27406" x="7067550" y="1885950"/>
          <p14:tracePt t="27423" x="7067550" y="1873250"/>
          <p14:tracePt t="27439" x="7067550" y="1866900"/>
          <p14:tracePt t="54123" x="7061200" y="1866900"/>
          <p14:tracePt t="54131" x="7048500" y="1854200"/>
          <p14:tracePt t="54143" x="6997700" y="1828800"/>
          <p14:tracePt t="54162" x="6902450" y="1784350"/>
          <p14:tracePt t="54178" x="6794500" y="1733550"/>
          <p14:tracePt t="54195" x="6711950" y="1682750"/>
          <p14:tracePt t="54212" x="6654800" y="1638300"/>
          <p14:tracePt t="54229" x="6597650" y="1587500"/>
          <p14:tracePt t="54245" x="6515100" y="1517650"/>
          <p14:tracePt t="54262" x="6394450" y="1454150"/>
          <p14:tracePt t="54279" x="6223000" y="1377950"/>
          <p14:tracePt t="54296" x="5880100" y="1301750"/>
          <p14:tracePt t="54310" x="5765800" y="1289050"/>
          <p14:tracePt t="54314" x="5575300" y="1282700"/>
          <p14:tracePt t="54330" x="5340350" y="1289050"/>
          <p14:tracePt t="54344" x="5245100" y="1308100"/>
          <p14:tracePt t="54362" x="5162550" y="1371600"/>
          <p14:tracePt t="54379" x="5149850" y="1409700"/>
          <p14:tracePt t="54397" x="5130800" y="1447800"/>
          <p14:tracePt t="54411" x="5086350" y="1479550"/>
          <p14:tracePt t="54428" x="4997450" y="1511300"/>
          <p14:tracePt t="54445" x="4908550" y="1549400"/>
          <p14:tracePt t="54461" x="4889500" y="1562100"/>
          <p14:tracePt t="54478" x="4883150" y="1568450"/>
          <p14:tracePt t="54511" x="4883150" y="1581150"/>
          <p14:tracePt t="54528" x="4876800" y="1625600"/>
          <p14:tracePt t="54545" x="4870450" y="1689100"/>
          <p14:tracePt t="54562" x="4851400" y="1778000"/>
          <p14:tracePt t="54565" x="4838700" y="1828800"/>
          <p14:tracePt t="54579" x="4787900" y="1936750"/>
          <p14:tracePt t="54595" x="4724400" y="2057400"/>
          <p14:tracePt t="54612" x="4641850" y="2184400"/>
          <p14:tracePt t="54627" x="4584700" y="2273300"/>
          <p14:tracePt t="54645" x="4540250" y="2381250"/>
          <p14:tracePt t="54662" x="4508500" y="2470150"/>
          <p14:tracePt t="54678" x="4445000" y="2609850"/>
          <p14:tracePt t="54694" x="4362450" y="2749550"/>
          <p14:tracePt t="54711" x="4260850" y="2908300"/>
          <p14:tracePt t="54728" x="4152900" y="3086100"/>
          <p14:tracePt t="54745" x="4044950" y="3238500"/>
          <p14:tracePt t="54762" x="4000500" y="3263900"/>
          <p14:tracePt t="54778" x="3987800" y="3263900"/>
          <p14:tracePt t="54783" x="3981450" y="3263900"/>
          <p14:tracePt t="54794" x="3975100" y="3263900"/>
          <p14:tracePt t="54813" x="3956050" y="3270250"/>
          <p14:tracePt t="54829" x="3956050" y="3276600"/>
          <p14:tracePt t="54847" x="3949700" y="3295650"/>
          <p14:tracePt t="54862" x="3943350" y="3302000"/>
          <p14:tracePt t="55360" x="3956050" y="3302000"/>
          <p14:tracePt t="55368" x="3962400" y="3302000"/>
          <p14:tracePt t="55380" x="3987800" y="3302000"/>
          <p14:tracePt t="55397" x="4076700" y="3308350"/>
          <p14:tracePt t="55413" x="4127500" y="3308350"/>
          <p14:tracePt t="55430" x="4152900" y="3308350"/>
          <p14:tracePt t="55446" x="4203700" y="3308350"/>
          <p14:tracePt t="55463" x="4216400" y="3308350"/>
          <p14:tracePt t="55480" x="4222750" y="3308350"/>
          <p14:tracePt t="55513" x="4222750" y="3302000"/>
          <p14:tracePt t="55530" x="4229100" y="3302000"/>
          <p14:tracePt t="55547" x="4235450" y="3295650"/>
          <p14:tracePt t="55566" x="4241800" y="3289300"/>
          <p14:tracePt t="55579" x="4248150" y="3282950"/>
          <p14:tracePt t="55596" x="4254500" y="3276600"/>
          <p14:tracePt t="55612" x="4260850" y="3270250"/>
          <p14:tracePt t="55629" x="4267200" y="3263900"/>
          <p14:tracePt t="55646" x="4273550" y="3257550"/>
          <p14:tracePt t="55662" x="4279900" y="3257550"/>
          <p14:tracePt t="55679" x="4279900" y="3251200"/>
          <p14:tracePt t="55697" x="4286250" y="3251200"/>
          <p14:tracePt t="55713" x="4305300" y="3238500"/>
          <p14:tracePt t="55715" x="4318000" y="3232150"/>
          <p14:tracePt t="55729" x="4337050" y="3219450"/>
          <p14:tracePt t="55747" x="4457700" y="3168650"/>
          <p14:tracePt t="55763" x="4489450" y="3155950"/>
          <p14:tracePt t="55779" x="4616450" y="3111500"/>
          <p14:tracePt t="55797" x="4686300" y="3105150"/>
          <p14:tracePt t="55815" x="4718050" y="3105150"/>
          <p14:tracePt t="56092" x="4718050" y="3098800"/>
          <p14:tracePt t="56101" x="4724400" y="3098800"/>
          <p14:tracePt t="56114" x="4730750" y="3086100"/>
          <p14:tracePt t="56130" x="4737100" y="3086100"/>
          <p14:tracePt t="56147" x="4737100" y="3079750"/>
          <p14:tracePt t="56283" x="4737100" y="3073400"/>
          <p14:tracePt t="56292" x="4737100" y="3067050"/>
          <p14:tracePt t="56302" x="4737100" y="3060700"/>
          <p14:tracePt t="56322" x="4737100" y="3054350"/>
          <p14:tracePt t="69190" x="4730750" y="3054350"/>
          <p14:tracePt t="69198" x="4711700" y="3041650"/>
          <p14:tracePt t="69206" x="4667250" y="3022600"/>
          <p14:tracePt t="69224" x="4584700" y="3022600"/>
          <p14:tracePt t="69242" x="4502150" y="3009900"/>
          <p14:tracePt t="69258" x="4476750" y="3003550"/>
          <p14:tracePt t="69262" x="4457700" y="2997200"/>
          <p14:tracePt t="69274" x="4438650" y="2990850"/>
          <p14:tracePt t="69291" x="4394200" y="2959100"/>
          <p14:tracePt t="69307" x="4375150" y="2946400"/>
          <p14:tracePt t="69311" x="4362450" y="2940050"/>
          <p14:tracePt t="69324" x="4343400" y="2933700"/>
          <p14:tracePt t="69648" x="4337050" y="2940050"/>
          <p14:tracePt t="69657" x="4330700" y="2952750"/>
          <p14:tracePt t="69662" x="4305300" y="2984500"/>
          <p14:tracePt t="69674" x="4273550" y="3028950"/>
          <p14:tracePt t="69692" x="4203700" y="3130550"/>
          <p14:tracePt t="69707" x="4127500" y="3263900"/>
          <p14:tracePt t="69725" x="4064000" y="3409950"/>
          <p14:tracePt t="69742" x="4019550" y="3587750"/>
          <p14:tracePt t="69758" x="4006850" y="3632200"/>
          <p14:tracePt t="69775" x="3981450" y="3733800"/>
          <p14:tracePt t="69790" x="3975100" y="3765550"/>
          <p14:tracePt t="69808" x="3968750" y="3778250"/>
          <p14:tracePt t="69825" x="3962400" y="3784600"/>
          <p14:tracePt t="70830" x="3962400" y="3778250"/>
          <p14:tracePt t="70837" x="3956050" y="3765550"/>
          <p14:tracePt t="70843" x="3937000" y="3727450"/>
          <p14:tracePt t="70858" x="3892550" y="3651250"/>
          <p14:tracePt t="70876" x="3879850" y="3632200"/>
          <p14:tracePt t="71475" x="3873500" y="3632200"/>
          <p14:tracePt t="71483" x="3867150" y="3625850"/>
          <p14:tracePt t="71491" x="3860800" y="3625850"/>
          <p14:tracePt t="71510" x="3848100" y="3625850"/>
          <p14:tracePt t="71526" x="3835400" y="3625850"/>
          <p14:tracePt t="71543" x="3829050" y="3625850"/>
          <p14:tracePt t="71625" x="3822700" y="3625850"/>
          <p14:tracePt t="71653" x="3816350" y="3625850"/>
          <p14:tracePt t="71660" x="3816350" y="3632200"/>
          <p14:tracePt t="71676" x="3803650" y="3638550"/>
          <p14:tracePt t="71693" x="3803650" y="3644900"/>
          <p14:tracePt t="71710" x="3797300" y="3651250"/>
          <p14:tracePt t="71714" x="3790950" y="3657600"/>
          <p14:tracePt t="71760" x="3790950" y="3663950"/>
          <p14:tracePt t="71776" x="3784600" y="3670300"/>
          <p14:tracePt t="71793" x="3771900" y="3676650"/>
          <p14:tracePt t="71796" x="3771900" y="3683000"/>
          <p14:tracePt t="71809" x="3765550" y="3683000"/>
          <p14:tracePt t="71827" x="3714750" y="3702050"/>
          <p14:tracePt t="71842" x="3663950" y="3708400"/>
          <p14:tracePt t="71859" x="3562350" y="3714750"/>
          <p14:tracePt t="71876" x="3467100" y="3721100"/>
          <p14:tracePt t="71893" x="3333750" y="3721100"/>
          <p14:tracePt t="71909" x="3219450" y="3721100"/>
          <p14:tracePt t="71926" x="3035300" y="3708400"/>
          <p14:tracePt t="71946" x="2717800" y="3651250"/>
          <p14:tracePt t="71960" x="2628900" y="3632200"/>
          <p14:tracePt t="71979" x="2292350" y="3562350"/>
          <p14:tracePt t="71993" x="2216150" y="3543300"/>
          <p14:tracePt t="72010" x="2057400" y="3511550"/>
          <p14:tracePt t="72027" x="1917700" y="3486150"/>
          <p14:tracePt t="72043" x="1797050" y="3467100"/>
          <p14:tracePt t="72060" x="1695450" y="3448050"/>
          <p14:tracePt t="72077" x="1676400" y="3441700"/>
          <p14:tracePt t="72094" x="1670050" y="3441700"/>
          <p14:tracePt t="72169" x="1676400" y="3435350"/>
          <p14:tracePt t="72178" x="1682750" y="3435350"/>
          <p14:tracePt t="72183" x="1689100" y="3435350"/>
          <p14:tracePt t="72201" x="1695450" y="3435350"/>
          <p14:tracePt t="72217" x="1701800" y="3435350"/>
          <p14:tracePt t="72226" x="1708150" y="3435350"/>
          <p14:tracePt t="72243" x="1746250" y="3435350"/>
          <p14:tracePt t="72260" x="1790700" y="3435350"/>
          <p14:tracePt t="72277" x="1847850" y="3448050"/>
          <p14:tracePt t="72294" x="1917700" y="3460750"/>
          <p14:tracePt t="72310" x="2000250" y="3467100"/>
          <p14:tracePt t="72327" x="2057400" y="3467100"/>
          <p14:tracePt t="72343" x="2101850" y="3448050"/>
          <p14:tracePt t="72348" x="2120900" y="3435350"/>
          <p14:tracePt t="72359" x="2127250" y="3422650"/>
          <p14:tracePt t="72377" x="2146300" y="3397250"/>
          <p14:tracePt t="72393" x="2152650" y="3359150"/>
          <p14:tracePt t="72410" x="2120900" y="3289300"/>
          <p14:tracePt t="72427" x="2076450" y="3244850"/>
          <p14:tracePt t="72443" x="2032000" y="3206750"/>
          <p14:tracePt t="72460" x="1974850" y="3162300"/>
          <p14:tracePt t="72478" x="1917700" y="3130550"/>
          <p14:tracePt t="72492" x="1847850" y="3098800"/>
          <p14:tracePt t="72510" x="1752600" y="3067050"/>
          <p14:tracePt t="72527" x="1670050" y="3048000"/>
          <p14:tracePt t="72544" x="1593850" y="3003550"/>
          <p14:tracePt t="72560" x="1511300" y="2959100"/>
          <p14:tracePt t="72577" x="1416050" y="2914650"/>
          <p14:tracePt t="72580" x="1346200" y="2889250"/>
          <p14:tracePt t="72593" x="1295400" y="2876550"/>
          <p14:tracePt t="72597" x="1219200" y="2863850"/>
          <p14:tracePt t="72609" x="1168400" y="2863850"/>
          <p14:tracePt t="72627" x="1060450" y="2863850"/>
          <p14:tracePt t="72643" x="996950" y="2889250"/>
          <p14:tracePt t="72647" x="965200" y="2914650"/>
          <p14:tracePt t="72660" x="920750" y="2978150"/>
          <p14:tracePt t="72678" x="882650" y="3041650"/>
          <p14:tracePt t="72692" x="863600" y="3130550"/>
          <p14:tracePt t="72710" x="857250" y="3206750"/>
          <p14:tracePt t="72727" x="882650" y="3289300"/>
          <p14:tracePt t="72744" x="908050" y="3333750"/>
          <p14:tracePt t="72760" x="946150" y="3365500"/>
          <p14:tracePt t="72777" x="1003300" y="3397250"/>
          <p14:tracePt t="72794" x="1104900" y="3429000"/>
          <p14:tracePt t="72811" x="1314450" y="3467100"/>
          <p14:tracePt t="72828" x="1549400" y="3486150"/>
          <p14:tracePt t="72844" x="1955800" y="3498850"/>
          <p14:tracePt t="72860" x="2044700" y="3498850"/>
          <p14:tracePt t="72864" x="2133600" y="3498850"/>
          <p14:tracePt t="72876" x="2165350" y="3498850"/>
          <p14:tracePt t="74057" x="2171700" y="3498850"/>
          <p14:tracePt t="74066" x="2184400" y="3498850"/>
          <p14:tracePt t="74078" x="2273300" y="3492500"/>
          <p14:tracePt t="74094" x="2419350" y="3492500"/>
          <p14:tracePt t="74112" x="2641600" y="3479800"/>
          <p14:tracePt t="74128" x="2863850" y="3467100"/>
          <p14:tracePt t="74145" x="3028950" y="3467100"/>
          <p14:tracePt t="74161" x="3111500" y="3460750"/>
          <p14:tracePt t="74178" x="3149600" y="3448050"/>
          <p14:tracePt t="74195" x="3181350" y="3441700"/>
          <p14:tracePt t="74210" x="3200400" y="3429000"/>
          <p14:tracePt t="74215" x="3206750" y="3416300"/>
          <p14:tracePt t="74227" x="3219450" y="3403600"/>
          <p14:tracePt t="74245" x="3232150" y="3371850"/>
          <p14:tracePt t="74261" x="3238500" y="3333750"/>
          <p14:tracePt t="74266" x="3238500" y="3302000"/>
          <p14:tracePt t="74278" x="3238500" y="3276600"/>
          <p14:tracePt t="74296" x="3225800" y="3219450"/>
          <p14:tracePt t="74312" x="3213100" y="3187700"/>
          <p14:tracePt t="74328" x="3200400" y="3168650"/>
          <p14:tracePt t="74345" x="3187700" y="3149600"/>
          <p14:tracePt t="74362" x="3181350" y="3143250"/>
          <p14:tracePt t="74378" x="3149600" y="3130550"/>
          <p14:tracePt t="74395" x="3105150" y="3117850"/>
          <p14:tracePt t="74411" x="3028950" y="3098800"/>
          <p14:tracePt t="74428" x="2959100" y="3073400"/>
          <p14:tracePt t="74445" x="2882900" y="3041650"/>
          <p14:tracePt t="74462" x="2838450" y="3022600"/>
          <p14:tracePt t="74479" x="2800350" y="2978150"/>
          <p14:tracePt t="74496" x="2781300" y="2946400"/>
          <p14:tracePt t="74499" x="2768600" y="2933700"/>
          <p14:tracePt t="74511" x="2755900" y="2927350"/>
          <p14:tracePt t="74515" x="2711450" y="2921000"/>
          <p14:tracePt t="74529" x="2609850" y="2908300"/>
          <p14:tracePt t="74545" x="2476500" y="2901950"/>
          <p14:tracePt t="74562" x="2349500" y="2895600"/>
          <p14:tracePt t="74578" x="2286000" y="2901950"/>
          <p14:tracePt t="74581" x="2241550" y="2908300"/>
          <p14:tracePt t="74595" x="2216150" y="2914650"/>
          <p14:tracePt t="74611" x="2216150" y="2921000"/>
          <p14:tracePt t="74629" x="2209800" y="2927350"/>
          <p14:tracePt t="74645" x="2203450" y="2971800"/>
          <p14:tracePt t="74662" x="2190750" y="3060700"/>
          <p14:tracePt t="74679" x="2171700" y="3162300"/>
          <p14:tracePt t="74694" x="2159000" y="3244850"/>
          <p14:tracePt t="74712" x="2152650" y="3327400"/>
          <p14:tracePt t="74730" x="2178050" y="3403600"/>
          <p14:tracePt t="74745" x="2203450" y="3429000"/>
          <p14:tracePt t="74748" x="2222500" y="3441700"/>
          <p14:tracePt t="74763" x="2254250" y="3454400"/>
          <p14:tracePt t="74779" x="2374900" y="3479800"/>
          <p14:tracePt t="74795" x="2508250" y="3486150"/>
          <p14:tracePt t="74812" x="2654300" y="3498850"/>
          <p14:tracePt t="74829" x="2806700" y="3505200"/>
          <p14:tracePt t="74845" x="2933700" y="3517900"/>
          <p14:tracePt t="74861" x="3009900" y="3530600"/>
          <p14:tracePt t="74879" x="3086100" y="3543300"/>
          <p14:tracePt t="74895" x="3175000" y="3543300"/>
          <p14:tracePt t="74912" x="3302000" y="3549650"/>
          <p14:tracePt t="74929" x="3448050" y="3549650"/>
          <p14:tracePt t="74945" x="3600450" y="3549650"/>
          <p14:tracePt t="74962" x="3727450" y="3524250"/>
          <p14:tracePt t="74966" x="3778250" y="3511550"/>
          <p14:tracePt t="74979" x="3822700" y="3505200"/>
          <p14:tracePt t="74996" x="3924300" y="3492500"/>
          <p14:tracePt t="75013" x="3981450" y="3492500"/>
          <p14:tracePt t="75028" x="4038600" y="3498850"/>
          <p14:tracePt t="75047" x="4095750" y="3511550"/>
          <p14:tracePt t="75063" x="4127500" y="3517900"/>
          <p14:tracePt t="75079" x="4159250" y="3524250"/>
          <p14:tracePt t="75097" x="4197350" y="3530600"/>
          <p14:tracePt t="75111" x="4216400" y="3536950"/>
          <p14:tracePt t="75129" x="4235450" y="3543300"/>
          <p14:tracePt t="75147" x="4254500" y="3549650"/>
          <p14:tracePt t="75163" x="4273550" y="3549650"/>
          <p14:tracePt t="75179" x="4286250" y="3549650"/>
          <p14:tracePt t="75271" x="4279900" y="3549650"/>
          <p14:tracePt t="77247" x="4286250" y="3549650"/>
          <p14:tracePt t="77256" x="4292600" y="3549650"/>
          <p14:tracePt t="77267" x="4311650" y="3556000"/>
          <p14:tracePt t="77280" x="4387850" y="3568700"/>
          <p14:tracePt t="77298" x="4489450" y="3581400"/>
          <p14:tracePt t="77314" x="4603750" y="3594100"/>
          <p14:tracePt t="77330" x="4686300" y="3619500"/>
          <p14:tracePt t="77348" x="4737100" y="3632200"/>
          <p14:tracePt t="77364" x="4800600" y="3638550"/>
          <p14:tracePt t="77381" x="4870450" y="3638550"/>
          <p14:tracePt t="77383" x="4921250" y="3638550"/>
          <p14:tracePt t="77398" x="4959350" y="3638550"/>
          <p14:tracePt t="77415" x="5137150" y="3638550"/>
          <p14:tracePt t="77433" x="5251450" y="3638550"/>
          <p14:tracePt t="77447" x="5372100" y="3638550"/>
          <p14:tracePt t="77464" x="5486400" y="3638550"/>
          <p14:tracePt t="77481" x="5588000" y="3638550"/>
          <p14:tracePt t="77498" x="5638800" y="3638550"/>
          <p14:tracePt t="77515" x="5683250" y="3632200"/>
          <p14:tracePt t="77531" x="5708650" y="3625850"/>
          <p14:tracePt t="77548" x="5727700" y="3606800"/>
          <p14:tracePt t="77565" x="5740400" y="3581400"/>
          <p14:tracePt t="77567" x="5746750" y="3562350"/>
          <p14:tracePt t="77581" x="5753100" y="3543300"/>
          <p14:tracePt t="77584" x="5753100" y="3517900"/>
          <p14:tracePt t="77596" x="5753100" y="3505200"/>
          <p14:tracePt t="77615" x="5759450" y="3416300"/>
          <p14:tracePt t="77632" x="5759450" y="3371850"/>
          <p14:tracePt t="77648" x="5759450" y="3346450"/>
          <p14:tracePt t="77665" x="5746750" y="3263900"/>
          <p14:tracePt t="77681" x="5734050" y="3213100"/>
          <p14:tracePt t="77697" x="5715000" y="3162300"/>
          <p14:tracePt t="77714" x="5689600" y="3117850"/>
          <p14:tracePt t="77731" x="5638800" y="3073400"/>
          <p14:tracePt t="77747" x="5499100" y="2965450"/>
          <p14:tracePt t="77764" x="5346700" y="2895600"/>
          <p14:tracePt t="77781" x="5207000" y="2844800"/>
          <p14:tracePt t="77798" x="5080000" y="2800350"/>
          <p14:tracePt t="77814" x="5016500" y="2781300"/>
          <p14:tracePt t="77818" x="5003800" y="2781300"/>
          <p14:tracePt t="77830" x="4991100" y="2781300"/>
          <p14:tracePt t="77833" x="4978400" y="2781300"/>
          <p14:tracePt t="77848" x="4921250" y="2781300"/>
          <p14:tracePt t="77865" x="4781550" y="2781300"/>
          <p14:tracePt t="77881" x="4546600" y="2781300"/>
          <p14:tracePt t="77898" x="4406900" y="2781300"/>
          <p14:tracePt t="77900" x="4298950" y="2774950"/>
          <p14:tracePt t="77915" x="4165600" y="2774950"/>
          <p14:tracePt t="77918" x="4038600" y="2768600"/>
          <p14:tracePt t="77930" x="3867150" y="2762250"/>
          <p14:tracePt t="77948" x="3759200" y="2762250"/>
          <p14:tracePt t="77965" x="3733800" y="2762250"/>
          <p14:tracePt t="77981" x="3727450" y="2774950"/>
          <p14:tracePt t="77998" x="3683000" y="2813050"/>
          <p14:tracePt t="78015" x="3594100" y="2857500"/>
          <p14:tracePt t="78030" x="3473450" y="2895600"/>
          <p14:tracePt t="78048" x="3359150" y="2933700"/>
          <p14:tracePt t="78065" x="3295650" y="2971800"/>
          <p14:tracePt t="78082" x="3282950" y="2990850"/>
          <p14:tracePt t="78084" x="3282950" y="2997200"/>
          <p14:tracePt t="78097" x="3282950" y="3003550"/>
          <p14:tracePt t="78100" x="3282950" y="3009900"/>
          <p14:tracePt t="78115" x="3282950" y="3048000"/>
          <p14:tracePt t="78132" x="3289300" y="3111500"/>
          <p14:tracePt t="78148" x="3289300" y="3194050"/>
          <p14:tracePt t="78165" x="3295650" y="3270250"/>
          <p14:tracePt t="78181" x="3321050" y="3340100"/>
          <p14:tracePt t="78198" x="3378200" y="3403600"/>
          <p14:tracePt t="78215" x="3492500" y="3473450"/>
          <p14:tracePt t="78232" x="3600450" y="3498850"/>
          <p14:tracePt t="78248" x="3733800" y="3505200"/>
          <p14:tracePt t="78265" x="3911600" y="3505200"/>
          <p14:tracePt t="78282" x="4102100" y="3492500"/>
          <p14:tracePt t="78286" x="4197350" y="3486150"/>
          <p14:tracePt t="78297" x="4318000" y="3473450"/>
          <p14:tracePt t="78315" x="4464050" y="3454400"/>
          <p14:tracePt t="78332" x="4635500" y="3422650"/>
          <p14:tracePt t="78349" x="4699000" y="3403600"/>
          <p14:tracePt t="78365" x="4749800" y="3371850"/>
          <p14:tracePt t="78382" x="4781550" y="3352800"/>
          <p14:tracePt t="78398" x="4813300" y="3327400"/>
          <p14:tracePt t="78416" x="4857750" y="3302000"/>
          <p14:tracePt t="78431" x="4895850" y="3276600"/>
          <p14:tracePt t="78448" x="4914900" y="3263900"/>
          <p14:tracePt t="78465" x="4927600" y="3251200"/>
          <p14:tracePt t="78571" x="4927600" y="3244850"/>
          <p14:tracePt t="78588" x="4927600" y="3238500"/>
          <p14:tracePt t="78596" x="4927600" y="3232150"/>
          <p14:tracePt t="78706" x="4921250" y="3225800"/>
          <p14:tracePt t="78711" x="4914900" y="3225800"/>
          <p14:tracePt t="78717" x="4908550" y="3219450"/>
          <p14:tracePt t="78734" x="4895850" y="3219450"/>
          <p14:tracePt t="78749" x="4889500" y="3219450"/>
          <p14:tracePt t="83154" x="4889500" y="3225800"/>
          <p14:tracePt t="83161" x="4889500" y="3232150"/>
          <p14:tracePt t="83170" x="4889500" y="3238500"/>
          <p14:tracePt t="83186" x="4889500" y="3244850"/>
          <p14:tracePt t="83203" x="4883150" y="3257550"/>
          <p14:tracePt t="83219" x="4876800" y="3263900"/>
          <p14:tracePt t="83236" x="4876800" y="3270250"/>
          <p14:tracePt t="83253" x="4876800" y="3276600"/>
          <p14:tracePt t="83270" x="4876800" y="3282950"/>
          <p14:tracePt t="83274" x="4876800" y="3289300"/>
          <p14:tracePt t="83362" x="4883150" y="3295650"/>
          <p14:tracePt t="83372" x="4889500" y="3295650"/>
          <p14:tracePt t="83386" x="4940300" y="3314700"/>
          <p14:tracePt t="83403" x="5003800" y="3333750"/>
          <p14:tracePt t="83420" x="5060950" y="3346450"/>
          <p14:tracePt t="83424" x="5099050" y="3359150"/>
          <p14:tracePt t="83436" x="5111750" y="3359150"/>
          <p14:tracePt t="83453" x="5175250" y="3365500"/>
          <p14:tracePt t="83470" x="5238750" y="3371850"/>
          <p14:tracePt t="83487" x="5384800" y="3384550"/>
          <p14:tracePt t="83503" x="5562600" y="3397250"/>
          <p14:tracePt t="83508" x="5657850" y="3397250"/>
          <p14:tracePt t="83518" x="5746750" y="3397250"/>
          <p14:tracePt t="83538" x="5949950" y="3397250"/>
          <p14:tracePt t="83553" x="5962650" y="3397250"/>
          <p14:tracePt t="83604" x="5975350" y="3397250"/>
          <p14:tracePt t="83620" x="5994400" y="3397250"/>
          <p14:tracePt t="83636" x="6032500" y="3397250"/>
          <p14:tracePt t="83653" x="6045200" y="3397250"/>
          <p14:tracePt t="83668" x="6057900" y="3397250"/>
          <p14:tracePt t="83686" x="6070600" y="3397250"/>
          <p14:tracePt t="83703" x="6096000" y="3403600"/>
          <p14:tracePt t="83719" x="6191250" y="3416300"/>
          <p14:tracePt t="83736" x="6299200" y="3422650"/>
          <p14:tracePt t="83739" x="6330950" y="3422650"/>
          <p14:tracePt t="83753" x="6400800" y="3422650"/>
          <p14:tracePt t="83769" x="6502400" y="3416300"/>
          <p14:tracePt t="83774" x="6553200" y="3403600"/>
          <p14:tracePt t="83786" x="6578600" y="3390900"/>
          <p14:tracePt t="83790" x="6584950" y="3384550"/>
          <p14:tracePt t="83803" x="6584950" y="3378200"/>
          <p14:tracePt t="83836" x="6584950" y="3371850"/>
          <p14:tracePt t="83853" x="6591300" y="3365500"/>
          <p14:tracePt t="83869" x="6597650" y="3346450"/>
          <p14:tracePt t="83887" x="6604000" y="3333750"/>
          <p14:tracePt t="83903" x="6604000" y="3314700"/>
          <p14:tracePt t="83908" x="6604000" y="3308350"/>
          <p14:tracePt t="83918" x="6604000" y="3302000"/>
          <p14:tracePt t="83937" x="6597650" y="3289300"/>
          <p14:tracePt t="83954" x="6584950" y="3276600"/>
          <p14:tracePt t="83969" x="6559550" y="3251200"/>
          <p14:tracePt t="83988" x="6502400" y="3213100"/>
          <p14:tracePt t="84002" x="6483350" y="3206750"/>
          <p14:tracePt t="84006" x="6464300" y="3200400"/>
          <p14:tracePt t="84020" x="6413500" y="3181350"/>
          <p14:tracePt t="84036" x="6381750" y="3168650"/>
          <p14:tracePt t="84053" x="6350000" y="3162300"/>
          <p14:tracePt t="84069" x="6330950" y="3155950"/>
          <p14:tracePt t="84086" x="6311900" y="3155950"/>
          <p14:tracePt t="84103" x="6292850" y="3149600"/>
          <p14:tracePt t="84119" x="6286500" y="3143250"/>
          <p14:tracePt t="84137" x="6273800" y="3136900"/>
          <p14:tracePt t="84153" x="6242050" y="3124200"/>
          <p14:tracePt t="84170" x="6191250" y="3111500"/>
          <p14:tracePt t="84175" x="6159500" y="3105150"/>
          <p14:tracePt t="84185" x="6127750" y="3098800"/>
          <p14:tracePt t="84203" x="6064250" y="3086100"/>
          <p14:tracePt t="84220" x="6019800" y="3079750"/>
          <p14:tracePt t="84237" x="5994400" y="3079750"/>
          <p14:tracePt t="84253" x="5988050" y="3079750"/>
          <p14:tracePt t="84346" x="5981700" y="3092450"/>
          <p14:tracePt t="84355" x="5975350" y="3105150"/>
          <p14:tracePt t="84370" x="5962650" y="3168650"/>
          <p14:tracePt t="84390" x="5943600" y="3238500"/>
          <p14:tracePt t="84403" x="5937250" y="3289300"/>
          <p14:tracePt t="84408" x="5930900" y="3308350"/>
          <p14:tracePt t="84420" x="5930900" y="3327400"/>
          <p14:tracePt t="84437" x="5924550" y="3352800"/>
          <p14:tracePt t="84453" x="5930900" y="3365500"/>
          <p14:tracePt t="84470" x="5949950" y="3384550"/>
          <p14:tracePt t="84487" x="6007100" y="3429000"/>
          <p14:tracePt t="84504" x="6064250" y="3473450"/>
          <p14:tracePt t="84507" x="6076950" y="3479800"/>
          <p14:tracePt t="84520" x="6083300" y="3492500"/>
          <p14:tracePt t="84523" x="6089650" y="3492500"/>
          <p14:tracePt t="84537" x="6089650" y="3498850"/>
          <p14:tracePt t="84554" x="6096000" y="3498850"/>
          <p14:tracePt t="101130" x="6102350" y="3498850"/>
          <p14:tracePt t="101140" x="6115050" y="3498850"/>
          <p14:tracePt t="101152" x="6134100" y="3498850"/>
          <p14:tracePt t="101169" x="6369050" y="3486150"/>
          <p14:tracePt t="101186" x="6616700" y="3460750"/>
          <p14:tracePt t="101201" x="6769100" y="3448050"/>
          <p14:tracePt t="101218" x="7175500" y="3435350"/>
          <p14:tracePt t="101234" x="7308850" y="3435350"/>
          <p14:tracePt t="101251" x="7340600" y="3435350"/>
          <p14:tracePt t="102854" x="7346950" y="3435350"/>
          <p14:tracePt t="102863" x="7353300" y="3435350"/>
          <p14:tracePt t="102869" x="7372350" y="3435350"/>
          <p14:tracePt t="102885" x="7423150" y="3441700"/>
          <p14:tracePt t="102902" x="7454900" y="3448050"/>
          <p14:tracePt t="102919" x="7467600" y="3448050"/>
          <p14:tracePt t="103720" x="7473950" y="3448050"/>
          <p14:tracePt t="103730" x="7480300" y="3448050"/>
          <p14:tracePt t="103737" x="7499350" y="3454400"/>
          <p14:tracePt t="103753" x="7550150" y="3454400"/>
          <p14:tracePt t="103770" x="7581900" y="3460750"/>
          <p14:tracePt t="103787" x="7594600" y="3467100"/>
          <p14:tracePt t="103855" x="7600950" y="3467100"/>
          <p14:tracePt t="103870" x="7632700" y="3473450"/>
          <p14:tracePt t="103887" x="7715250" y="3486150"/>
          <p14:tracePt t="103904" x="7791450" y="3498850"/>
          <p14:tracePt t="103919" x="7823200" y="3505200"/>
          <p14:tracePt t="104555" x="7829550" y="3511550"/>
          <p14:tracePt t="116535" x="7823200" y="3511550"/>
          <p14:tracePt t="116542" x="7797800" y="3511550"/>
          <p14:tracePt t="116564" x="7588250" y="3517900"/>
          <p14:tracePt t="116581" x="7442200" y="3524250"/>
          <p14:tracePt t="116597" x="7289800" y="3536950"/>
          <p14:tracePt t="116613" x="7124700" y="3562350"/>
          <p14:tracePt t="116631" x="6965950" y="3587750"/>
          <p14:tracePt t="116647" x="6794500" y="3619500"/>
          <p14:tracePt t="116664" x="6623050" y="3657600"/>
          <p14:tracePt t="116680" x="6464300" y="3689350"/>
          <p14:tracePt t="116697" x="6337300" y="3708400"/>
          <p14:tracePt t="116714" x="6261100" y="3714750"/>
          <p14:tracePt t="116730" x="6191250" y="3714750"/>
          <p14:tracePt t="116733" x="6159500" y="3708400"/>
          <p14:tracePt t="116747" x="6121400" y="3708400"/>
          <p14:tracePt t="116764" x="6038850" y="3702050"/>
          <p14:tracePt t="116782" x="5848350" y="3702050"/>
          <p14:tracePt t="116800" x="5683250" y="3721100"/>
          <p14:tracePt t="116814" x="5524500" y="3733800"/>
          <p14:tracePt t="116832" x="5327650" y="3740150"/>
          <p14:tracePt t="116847" x="5162550" y="3740150"/>
          <p14:tracePt t="116864" x="4978400" y="3746500"/>
          <p14:tracePt t="116881" x="4749800" y="3765550"/>
          <p14:tracePt t="116897" x="4464050" y="3822700"/>
          <p14:tracePt t="116914" x="4140200" y="3924300"/>
          <p14:tracePt t="116931" x="3714750" y="4114800"/>
          <p14:tracePt t="116948" x="3308350" y="4292600"/>
          <p14:tracePt t="116964" x="2978150" y="4400550"/>
          <p14:tracePt t="116981" x="2717800" y="4495800"/>
          <p14:tracePt t="116998" x="2501900" y="4565650"/>
          <p14:tracePt t="117001" x="2413000" y="4584700"/>
          <p14:tracePt t="117013" x="2298700" y="4603750"/>
          <p14:tracePt t="117015" x="2190750" y="4616450"/>
          <p14:tracePt t="117032" x="2019300" y="4622800"/>
          <p14:tracePt t="117047" x="1892300" y="4622800"/>
          <p14:tracePt t="117064" x="1835150" y="4622800"/>
          <p14:tracePt t="117291" x="1828800" y="4622800"/>
          <p14:tracePt t="117298" x="1822450" y="4616450"/>
          <p14:tracePt t="117314" x="1803400" y="4610100"/>
          <p14:tracePt t="117331" x="1758950" y="4591050"/>
          <p14:tracePt t="117348" x="1739900" y="4578350"/>
          <p14:tracePt t="117364" x="1733550" y="4565650"/>
          <p14:tracePt t="117381" x="1676400" y="4521200"/>
          <p14:tracePt t="117397" x="1498600" y="4445000"/>
          <p14:tracePt t="117414" x="1263650" y="4343400"/>
          <p14:tracePt t="117431" x="984250" y="4210050"/>
          <p14:tracePt t="117433" x="838200" y="4133850"/>
          <p14:tracePt t="117447" x="730250" y="4083050"/>
          <p14:tracePt t="117450" x="622300" y="4019550"/>
          <p14:tracePt t="117464" x="508000" y="3943350"/>
          <p14:tracePt t="117481" x="488950" y="3924300"/>
          <p14:tracePt t="117498" x="488950" y="3917950"/>
          <p14:tracePt t="117515" x="508000" y="3898900"/>
          <p14:tracePt t="117531" x="539750" y="3892550"/>
          <p14:tracePt t="117548" x="546100" y="3886200"/>
          <p14:tracePt t="117598" x="552450" y="3898900"/>
          <p14:tracePt t="117616" x="571500" y="3911600"/>
          <p14:tracePt t="117631" x="603250" y="3930650"/>
          <p14:tracePt t="117648" x="654050" y="3943350"/>
          <p14:tracePt t="117664" x="736600" y="3962400"/>
          <p14:tracePt t="117681" x="806450" y="3975100"/>
          <p14:tracePt t="117698" x="889000" y="3994150"/>
          <p14:tracePt t="117702" x="920750" y="4006850"/>
          <p14:tracePt t="117714" x="946150" y="4019550"/>
          <p14:tracePt t="117731" x="990600" y="4044950"/>
          <p14:tracePt t="117748" x="1066800" y="4083050"/>
          <p14:tracePt t="117765" x="1136650" y="4102100"/>
          <p14:tracePt t="117781" x="1200150" y="4114800"/>
          <p14:tracePt t="117784" x="1231900" y="4114800"/>
          <p14:tracePt t="117798" x="1263650" y="4114800"/>
          <p14:tracePt t="117814" x="1301750" y="4114800"/>
          <p14:tracePt t="117818" x="1314450" y="4108450"/>
          <p14:tracePt t="117832" x="1346200" y="4102100"/>
          <p14:tracePt t="117848" x="1384300" y="4102100"/>
          <p14:tracePt t="117865" x="1416050" y="4095750"/>
          <p14:tracePt t="117883" x="1447800" y="4095750"/>
          <p14:tracePt t="117898" x="1466850" y="4095750"/>
          <p14:tracePt t="117915" x="1492250" y="4089400"/>
          <p14:tracePt t="117931" x="1524000" y="4070350"/>
          <p14:tracePt t="117948" x="1555750" y="4044950"/>
          <p14:tracePt t="117965" x="1568450" y="4025900"/>
          <p14:tracePt t="117981" x="1593850" y="4000500"/>
          <p14:tracePt t="117998" x="1606550" y="3981450"/>
          <p14:tracePt t="118015" x="1612900" y="3962400"/>
          <p14:tracePt t="118032" x="1612900" y="3930650"/>
          <p14:tracePt t="118035" x="1612900" y="3917950"/>
          <p14:tracePt t="118048" x="1606550" y="3905250"/>
          <p14:tracePt t="118065" x="1587500" y="3867150"/>
          <p14:tracePt t="118082" x="1562100" y="3816350"/>
          <p14:tracePt t="118084" x="1549400" y="3797300"/>
          <p14:tracePt t="118099" x="1517650" y="3765550"/>
          <p14:tracePt t="118115" x="1473200" y="3721100"/>
          <p14:tracePt t="118131" x="1447800" y="3695700"/>
          <p14:tracePt t="118147" x="1416050" y="3683000"/>
          <p14:tracePt t="118165" x="1333500" y="3670300"/>
          <p14:tracePt t="118181" x="1257300" y="3663950"/>
          <p14:tracePt t="118198" x="1187450" y="3651250"/>
          <p14:tracePt t="118215" x="1143000" y="3644900"/>
          <p14:tracePt t="118232" x="1092200" y="3632200"/>
          <p14:tracePt t="118248" x="1054100" y="3619500"/>
          <p14:tracePt t="118265" x="1009650" y="3613150"/>
          <p14:tracePt t="118269" x="990600" y="3613150"/>
          <p14:tracePt t="118281" x="977900" y="3613150"/>
          <p14:tracePt t="118285" x="958850" y="3625850"/>
          <p14:tracePt t="118298" x="933450" y="3644900"/>
          <p14:tracePt t="118315" x="927100" y="3657600"/>
          <p14:tracePt t="118332" x="895350" y="3727450"/>
          <p14:tracePt t="118349" x="889000" y="3797300"/>
          <p14:tracePt t="118365" x="889000" y="3829050"/>
          <p14:tracePt t="118382" x="908050" y="3962400"/>
          <p14:tracePt t="118398" x="939800" y="4044950"/>
          <p14:tracePt t="118416" x="996950" y="4121150"/>
          <p14:tracePt t="118420" x="1054100" y="4171950"/>
          <p14:tracePt t="118432" x="1085850" y="4197350"/>
          <p14:tracePt t="118448" x="1200150" y="4241800"/>
          <p14:tracePt t="118465" x="1295400" y="4254500"/>
          <p14:tracePt t="118482" x="1339850" y="4254500"/>
          <p14:tracePt t="118498" x="1352550" y="4254500"/>
          <p14:tracePt t="118591" x="1358900" y="4254500"/>
          <p14:tracePt t="118602" x="1365250" y="4254500"/>
          <p14:tracePt t="118609" x="1371600" y="4248150"/>
          <p14:tracePt t="118617" x="1377950" y="4241800"/>
          <p14:tracePt t="118633" x="1384300" y="4235450"/>
          <p14:tracePt t="118778" x="1384300" y="4229100"/>
          <p14:tracePt t="118785" x="1384300" y="4216400"/>
          <p14:tracePt t="118797" x="1384300" y="4210050"/>
          <p14:tracePt t="118816" x="1371600" y="4184650"/>
          <p14:tracePt t="118833" x="1365250" y="4165600"/>
          <p14:tracePt t="118850" x="1365250" y="4146550"/>
          <p14:tracePt t="118854" x="1365250" y="4133850"/>
          <p14:tracePt t="118865" x="1371600" y="4121150"/>
          <p14:tracePt t="118882" x="1409700" y="4102100"/>
          <p14:tracePt t="118899" x="1460500" y="4095750"/>
          <p14:tracePt t="118917" x="1517650" y="4083050"/>
          <p14:tracePt t="118924" x="1543050" y="4076700"/>
          <p14:tracePt t="118931" x="1568450" y="4070350"/>
          <p14:tracePt t="118948" x="1593850" y="4032250"/>
          <p14:tracePt t="118965" x="1593850" y="4025900"/>
          <p14:tracePt t="118982" x="1593850" y="4006850"/>
          <p14:tracePt t="119000" x="1619250" y="3981450"/>
          <p14:tracePt t="119015" x="1625600" y="3968750"/>
          <p14:tracePt t="119017" x="1644650" y="3956050"/>
          <p14:tracePt t="119033" x="1682750" y="3937000"/>
          <p14:tracePt t="119049" x="1701800" y="3917950"/>
          <p14:tracePt t="119066" x="1708150" y="3898900"/>
          <p14:tracePt t="119082" x="1708150" y="3886200"/>
          <p14:tracePt t="119087" x="1708150" y="3879850"/>
          <p14:tracePt t="119098" x="1708150" y="3873500"/>
          <p14:tracePt t="119114" x="1714500" y="3848100"/>
          <p14:tracePt t="119133" x="1714500" y="3829050"/>
          <p14:tracePt t="119149" x="1714500" y="3790950"/>
          <p14:tracePt t="119168" x="1714500" y="3771900"/>
          <p14:tracePt t="119173" x="1701800" y="3752850"/>
          <p14:tracePt t="119183" x="1689100" y="3746500"/>
          <p14:tracePt t="119199" x="1619250" y="3714750"/>
          <p14:tracePt t="119216" x="1485900" y="3683000"/>
          <p14:tracePt t="119233" x="1384300" y="3632200"/>
          <p14:tracePt t="119249" x="1314450" y="3594100"/>
          <p14:tracePt t="119251" x="1289050" y="3587750"/>
          <p14:tracePt t="119265" x="1282700" y="3581400"/>
          <p14:tracePt t="119283" x="1276350" y="3581400"/>
          <p14:tracePt t="119299" x="1250950" y="3619500"/>
          <p14:tracePt t="119316" x="1155700" y="3714750"/>
          <p14:tracePt t="119332" x="1054100" y="3790950"/>
          <p14:tracePt t="119348" x="965200" y="3854450"/>
          <p14:tracePt t="119365" x="914400" y="3911600"/>
          <p14:tracePt t="119382" x="901700" y="3962400"/>
          <p14:tracePt t="119399" x="920750" y="4025900"/>
          <p14:tracePt t="119415" x="971550" y="4076700"/>
          <p14:tracePt t="119432" x="1054100" y="4133850"/>
          <p14:tracePt t="119448" x="1174750" y="4191000"/>
          <p14:tracePt t="119465" x="1397000" y="4260850"/>
          <p14:tracePt t="119482" x="1587500" y="4305300"/>
          <p14:tracePt t="119501" x="1898650" y="4343400"/>
          <p14:tracePt t="119516" x="1993900" y="4343400"/>
          <p14:tracePt t="119532" x="2139950" y="4330700"/>
          <p14:tracePt t="119548" x="2178050" y="4311650"/>
          <p14:tracePt t="119565" x="2190750" y="4286250"/>
          <p14:tracePt t="119582" x="2197100" y="4279900"/>
          <p14:tracePt t="119686" x="2203450" y="4273550"/>
          <p14:tracePt t="119699" x="2203450" y="4267200"/>
          <p14:tracePt t="119716" x="2209800" y="4267200"/>
          <p14:tracePt t="119733" x="2209800" y="4254500"/>
          <p14:tracePt t="119735" x="2216150" y="4254500"/>
          <p14:tracePt t="119831" x="2216150" y="4248150"/>
          <p14:tracePt t="119848" x="2241550" y="4235450"/>
          <p14:tracePt t="119865" x="2260600" y="4229100"/>
          <p14:tracePt t="119882" x="2273300" y="4222750"/>
          <p14:tracePt t="119900" x="2286000" y="4210050"/>
          <p14:tracePt t="119933" x="2286000" y="4203700"/>
          <p14:tracePt t="119950" x="2292350" y="4203700"/>
          <p14:tracePt t="119967" x="2311400" y="4197350"/>
          <p14:tracePt t="119983" x="2317750" y="4197350"/>
          <p14:tracePt t="120000" x="2336800" y="4184650"/>
          <p14:tracePt t="120017" x="2343150" y="4178300"/>
          <p14:tracePt t="120050" x="2343150" y="4171950"/>
          <p14:tracePt t="120066" x="2349500" y="4171950"/>
          <p14:tracePt t="120083" x="2349500" y="4165600"/>
          <p14:tracePt t="120100" x="2355850" y="4159250"/>
          <p14:tracePt t="120116" x="2355850" y="4152900"/>
          <p14:tracePt t="120133" x="2355850" y="4146550"/>
          <p14:tracePt t="120150" x="2355850" y="4140200"/>
          <p14:tracePt t="120396" x="2349500" y="4133850"/>
          <p14:tracePt t="120404" x="2343150" y="4127500"/>
          <p14:tracePt t="120420" x="2336800" y="4127500"/>
          <p14:tracePt t="120434" x="2330450" y="4127500"/>
          <p14:tracePt t="120490" x="2324100" y="4127500"/>
          <p14:tracePt t="120513" x="2317750" y="4127500"/>
          <p14:tracePt t="120518" x="2317750" y="4133850"/>
          <p14:tracePt t="120535" x="2311400" y="4140200"/>
          <p14:tracePt t="120555" x="2311400" y="4146550"/>
          <p14:tracePt t="120568" x="2317750" y="4152900"/>
          <p14:tracePt t="120588" x="2324100" y="4159250"/>
          <p14:tracePt t="120599" x="2330450" y="4165600"/>
          <p14:tracePt t="120617" x="2381250" y="4197350"/>
          <p14:tracePt t="120634" x="2406650" y="4210050"/>
          <p14:tracePt t="120650" x="2476500" y="4241800"/>
          <p14:tracePt t="120667" x="2527300" y="4260850"/>
          <p14:tracePt t="120684" x="2552700" y="4267200"/>
          <p14:tracePt t="120701" x="2559050" y="4273550"/>
          <p14:tracePt t="120717" x="2565400" y="4273550"/>
          <p14:tracePt t="120734" x="2578100" y="4273550"/>
          <p14:tracePt t="120751" x="2597150" y="4267200"/>
          <p14:tracePt t="120767" x="2616200" y="4260850"/>
          <p14:tracePt t="120784" x="2635250" y="4254500"/>
          <p14:tracePt t="120800" x="2641600" y="4248150"/>
          <p14:tracePt t="120820" x="2641600" y="4241800"/>
          <p14:tracePt t="120850" x="2641600" y="4235450"/>
          <p14:tracePt t="120899" x="2635250" y="4222750"/>
          <p14:tracePt t="120904" x="2628900" y="4216400"/>
          <p14:tracePt t="120916" x="2622550" y="4210050"/>
          <p14:tracePt t="120919" x="2616200" y="4203700"/>
          <p14:tracePt t="120936" x="2603500" y="4184650"/>
          <p14:tracePt t="120950" x="2590800" y="4178300"/>
          <p14:tracePt t="120967" x="2578100" y="4159250"/>
          <p14:tracePt t="120984" x="2578100" y="4146550"/>
          <p14:tracePt t="121000" x="2590800" y="4133850"/>
          <p14:tracePt t="121016" x="2635250" y="4121150"/>
          <p14:tracePt t="121034" x="2705100" y="4121150"/>
          <p14:tracePt t="121051" x="2787650" y="4121150"/>
          <p14:tracePt t="121067" x="2882900" y="4102100"/>
          <p14:tracePt t="121084" x="3003550" y="4095750"/>
          <p14:tracePt t="121101" x="3149600" y="4095750"/>
          <p14:tracePt t="121117" x="3359150" y="4108450"/>
          <p14:tracePt t="121134" x="3670300" y="4159250"/>
          <p14:tracePt t="121139" x="3778250" y="4178300"/>
          <p14:tracePt t="121151" x="3968750" y="4203700"/>
          <p14:tracePt t="121168" x="4286250" y="4216400"/>
          <p14:tracePt t="121184" x="4432300" y="4216400"/>
          <p14:tracePt t="121201" x="4514850" y="4216400"/>
          <p14:tracePt t="121218" x="4591050" y="4216400"/>
          <p14:tracePt t="121234" x="4641850" y="4222750"/>
          <p14:tracePt t="121250" x="4667250" y="4222750"/>
          <p14:tracePt t="121267" x="4711700" y="4229100"/>
          <p14:tracePt t="121283" x="4813300" y="4229100"/>
          <p14:tracePt t="121301" x="4927600" y="4216400"/>
          <p14:tracePt t="121317" x="5060950" y="4178300"/>
          <p14:tracePt t="121321" x="5099050" y="4159250"/>
          <p14:tracePt t="121334" x="5137150" y="4140200"/>
          <p14:tracePt t="121351" x="5162550" y="4108450"/>
          <p14:tracePt t="121367" x="5156200" y="4089400"/>
          <p14:tracePt t="121387" x="5149850" y="4089400"/>
          <p14:tracePt t="121401" x="5143500" y="4089400"/>
          <p14:tracePt t="121406" x="5137150" y="4089400"/>
          <p14:tracePt t="121418" x="5124450" y="4089400"/>
          <p14:tracePt t="121435" x="5105400" y="4089400"/>
          <p14:tracePt t="121451" x="5105400" y="4083050"/>
          <p14:tracePt t="121469" x="5092700" y="4057650"/>
          <p14:tracePt t="121484" x="5060950" y="4019550"/>
          <p14:tracePt t="121501" x="4953000" y="3956050"/>
          <p14:tracePt t="121518" x="4857750" y="3911600"/>
          <p14:tracePt t="121534" x="4775200" y="3879850"/>
          <p14:tracePt t="121551" x="4711700" y="3854450"/>
          <p14:tracePt t="121568" x="4686300" y="3835400"/>
          <p14:tracePt t="121584" x="4673600" y="3822700"/>
          <p14:tracePt t="121588" x="4667250" y="3822700"/>
          <p14:tracePt t="121635" x="4648200" y="3822700"/>
          <p14:tracePt t="121651" x="4635500" y="3816350"/>
          <p14:tracePt t="121668" x="4546600" y="3810000"/>
          <p14:tracePt t="121685" x="4470400" y="3797300"/>
          <p14:tracePt t="121701" x="4425950" y="3810000"/>
          <p14:tracePt t="121718" x="4394200" y="3822700"/>
          <p14:tracePt t="121733" x="4368800" y="3848100"/>
          <p14:tracePt t="121751" x="4356100" y="3873500"/>
          <p14:tracePt t="121768" x="4356100" y="3892550"/>
          <p14:tracePt t="121784" x="4362450" y="3898900"/>
          <p14:tracePt t="121801" x="4381500" y="3917950"/>
          <p14:tracePt t="121818" x="4400550" y="3930650"/>
          <p14:tracePt t="121835" x="4425950" y="3949700"/>
          <p14:tracePt t="121851" x="4476750" y="3981450"/>
          <p14:tracePt t="121855" x="4495800" y="4000500"/>
          <p14:tracePt t="121867" x="4521200" y="4013200"/>
          <p14:tracePt t="121871" x="4552950" y="4032250"/>
          <p14:tracePt t="121885" x="4660900" y="4070350"/>
          <p14:tracePt t="121901" x="4743450" y="4089400"/>
          <p14:tracePt t="121918" x="4857750" y="4102100"/>
          <p14:tracePt t="121935" x="4927600" y="4108450"/>
          <p14:tracePt t="121950" x="5010150" y="4102100"/>
          <p14:tracePt t="121968" x="5060950" y="4089400"/>
          <p14:tracePt t="121985" x="5130800" y="4070350"/>
          <p14:tracePt t="122001" x="5162550" y="4064000"/>
          <p14:tracePt t="122018" x="5181600" y="4057650"/>
          <p14:tracePt t="122035" x="5187950" y="4051300"/>
          <p14:tracePt t="122072" x="5187950" y="4044950"/>
          <p14:tracePt t="122080" x="5168900" y="4032250"/>
          <p14:tracePt t="122086" x="5162550" y="4025900"/>
          <p14:tracePt t="122100" x="5137150" y="4019550"/>
          <p14:tracePt t="122118" x="5124450" y="4013200"/>
          <p14:tracePt t="123298" x="5124450" y="4006850"/>
          <p14:tracePt t="123306" x="5118100" y="4006850"/>
          <p14:tracePt t="123320" x="5080000" y="3981450"/>
          <p14:tracePt t="123336" x="5022850" y="3975100"/>
          <p14:tracePt t="123353" x="4972050" y="3975100"/>
          <p14:tracePt t="123369" x="4946650" y="3975100"/>
          <p14:tracePt t="123403" x="4940300" y="3981450"/>
          <p14:tracePt t="123420" x="4908550" y="4000500"/>
          <p14:tracePt t="123436" x="4838700" y="4025900"/>
          <p14:tracePt t="123441" x="4762500" y="4044950"/>
          <p14:tracePt t="123456" x="4559300" y="4102100"/>
          <p14:tracePt t="123472" x="4248150" y="4197350"/>
          <p14:tracePt t="123486" x="4095750" y="4254500"/>
          <p14:tracePt t="123502" x="3848100" y="4330700"/>
          <p14:tracePt t="123519" x="3727450" y="4368800"/>
          <p14:tracePt t="123523" x="3714750" y="4375150"/>
          <p14:tracePt t="123536" x="3689350" y="4394200"/>
          <p14:tracePt t="123553" x="3657600" y="4419600"/>
          <p14:tracePt t="123569" x="3517900" y="4489450"/>
          <p14:tracePt t="123586" x="3384550" y="4533900"/>
          <p14:tracePt t="123604" x="3289300" y="4546600"/>
          <p14:tracePt t="123610" x="3251200" y="4546600"/>
          <p14:tracePt t="123619" x="3225800" y="4552950"/>
          <p14:tracePt t="123636" x="3213100" y="4552950"/>
          <p14:tracePt t="123703" x="3206750" y="4552950"/>
          <p14:tracePt t="123720" x="3181350" y="4578350"/>
          <p14:tracePt t="123737" x="3111500" y="4622800"/>
          <p14:tracePt t="123754" x="2997200" y="4622800"/>
          <p14:tracePt t="123770" x="2978150" y="4616450"/>
          <p14:tracePt t="123787" x="2901950" y="4552950"/>
          <p14:tracePt t="123803" x="2863850" y="4521200"/>
          <p14:tracePt t="123819" x="2813050" y="4483100"/>
          <p14:tracePt t="123837" x="2679700" y="4381500"/>
          <p14:tracePt t="123853" x="2520950" y="4260850"/>
          <p14:tracePt t="123869" x="2425700" y="4197350"/>
          <p14:tracePt t="123887" x="2387600" y="4184650"/>
          <p14:tracePt t="123903" x="2381250" y="4184650"/>
          <p14:tracePt t="123973" x="2374900" y="4184650"/>
          <p14:tracePt t="123986" x="2317750" y="4210050"/>
          <p14:tracePt t="124003" x="2146300" y="4260850"/>
          <p14:tracePt t="124020" x="1930400" y="4330700"/>
          <p14:tracePt t="124036" x="1797050" y="4381500"/>
          <p14:tracePt t="124053" x="1778000" y="4413250"/>
          <p14:tracePt t="124108" x="1778000" y="4406900"/>
          <p14:tracePt t="124120" x="1771650" y="4406900"/>
          <p14:tracePt t="124137" x="1765300" y="4406900"/>
          <p14:tracePt t="124184" x="1771650" y="4406900"/>
          <p14:tracePt t="124193" x="1784350" y="4406900"/>
          <p14:tracePt t="124202" x="1803400" y="4406900"/>
          <p14:tracePt t="124220" x="1866900" y="4406900"/>
          <p14:tracePt t="124237" x="1930400" y="4406900"/>
          <p14:tracePt t="124254" x="1974850" y="4406900"/>
          <p14:tracePt t="124270" x="2044700" y="4406900"/>
          <p14:tracePt t="124273" x="2082800" y="4406900"/>
          <p14:tracePt t="124287" x="2159000" y="4419600"/>
          <p14:tracePt t="124303" x="2286000" y="4419600"/>
          <p14:tracePt t="124320" x="2381250" y="4413250"/>
          <p14:tracePt t="124337" x="2482850" y="4381500"/>
          <p14:tracePt t="124353" x="2527300" y="4356100"/>
          <p14:tracePt t="124370" x="2546350" y="4349750"/>
          <p14:tracePt t="124466" x="2546350" y="4343400"/>
          <p14:tracePt t="124473" x="2546350" y="4337050"/>
          <p14:tracePt t="124486" x="2546350" y="4324350"/>
          <p14:tracePt t="124504" x="2533650" y="4298950"/>
          <p14:tracePt t="124520" x="2527300" y="4286250"/>
          <p14:tracePt t="124537" x="2520950" y="4279900"/>
          <p14:tracePt t="124554" x="2514600" y="4267200"/>
          <p14:tracePt t="124570" x="2495550" y="4254500"/>
          <p14:tracePt t="124587" x="2438400" y="4216400"/>
          <p14:tracePt t="124604" x="2355850" y="4165600"/>
          <p14:tracePt t="124621" x="2305050" y="4140200"/>
          <p14:tracePt t="124637" x="2241550" y="4102100"/>
          <p14:tracePt t="124656" x="2190750" y="4070350"/>
          <p14:tracePt t="124670" x="2178050" y="4064000"/>
          <p14:tracePt t="124687" x="2127250" y="4044950"/>
          <p14:tracePt t="124704" x="2057400" y="4025900"/>
          <p14:tracePt t="124719" x="1993900" y="4019550"/>
          <p14:tracePt t="124722" x="1962150" y="4013200"/>
          <p14:tracePt t="124737" x="1924050" y="4013200"/>
          <p14:tracePt t="124754" x="1803400" y="4006850"/>
          <p14:tracePt t="124771" x="1657350" y="4000500"/>
          <p14:tracePt t="124788" x="1498600" y="4000500"/>
          <p14:tracePt t="124804" x="1377950" y="4000500"/>
          <p14:tracePt t="124821" x="1276350" y="4000500"/>
          <p14:tracePt t="124837" x="1200150" y="4000500"/>
          <p14:tracePt t="124853" x="1174750" y="4000500"/>
          <p14:tracePt t="124870" x="1174750" y="4013200"/>
          <p14:tracePt t="124887" x="1174750" y="4025900"/>
          <p14:tracePt t="124904" x="1181100" y="4083050"/>
          <p14:tracePt t="124921" x="1187450" y="4159250"/>
          <p14:tracePt t="124938" x="1181100" y="4248150"/>
          <p14:tracePt t="124954" x="1181100" y="4286250"/>
          <p14:tracePt t="124971" x="1193800" y="4311650"/>
          <p14:tracePt t="124987" x="1225550" y="4337050"/>
          <p14:tracePt t="125004" x="1295400" y="4375150"/>
          <p14:tracePt t="125021" x="1390650" y="4406900"/>
          <p14:tracePt t="125037" x="1460500" y="4419600"/>
          <p14:tracePt t="125054" x="1568450" y="4438650"/>
          <p14:tracePt t="125071" x="1657350" y="4445000"/>
          <p14:tracePt t="125075" x="1682750" y="4445000"/>
          <p14:tracePt t="125087" x="1708150" y="4445000"/>
          <p14:tracePt t="125104" x="1778000" y="4438650"/>
          <p14:tracePt t="125121" x="1841500" y="4432300"/>
          <p14:tracePt t="125137" x="1879600" y="4425950"/>
          <p14:tracePt t="125154" x="1930400" y="4425950"/>
          <p14:tracePt t="125171" x="1955800" y="4425950"/>
          <p14:tracePt t="125187" x="1968500" y="4425950"/>
          <p14:tracePt t="125252" x="1974850" y="4425950"/>
          <p14:tracePt t="125260" x="1981200" y="4425950"/>
          <p14:tracePt t="125270" x="1993900" y="4425950"/>
          <p14:tracePt t="125288" x="2006600" y="4425950"/>
          <p14:tracePt t="125304" x="2019300" y="4432300"/>
          <p14:tracePt t="125321" x="2032000" y="4445000"/>
          <p14:tracePt t="125338" x="2044700" y="4457700"/>
          <p14:tracePt t="125341" x="2063750" y="4464050"/>
          <p14:tracePt t="125356" x="2089150" y="4483100"/>
          <p14:tracePt t="125369" x="2095500" y="4483100"/>
          <p14:tracePt t="125388" x="2108200" y="4483100"/>
          <p14:tracePt t="125404" x="2127250" y="4483100"/>
          <p14:tracePt t="125421" x="2152650" y="4470400"/>
          <p14:tracePt t="125437" x="2184400" y="4451350"/>
          <p14:tracePt t="125454" x="2203450" y="4438650"/>
          <p14:tracePt t="125471" x="2209800" y="4432300"/>
          <p14:tracePt t="125489" x="2216150" y="4432300"/>
          <p14:tracePt t="125504" x="2222500" y="4432300"/>
          <p14:tracePt t="125525" x="2235200" y="4432300"/>
          <p14:tracePt t="125538" x="2247900" y="4419600"/>
          <p14:tracePt t="125541" x="2260600" y="4413250"/>
          <p14:tracePt t="125557" x="2286000" y="4400550"/>
          <p14:tracePt t="125573" x="2305050" y="4387850"/>
          <p14:tracePt t="125588" x="2311400" y="4381500"/>
          <p14:tracePt t="125606" x="2324100" y="4362450"/>
          <p14:tracePt t="125622" x="2324100" y="4349750"/>
          <p14:tracePt t="125637" x="2324100" y="4337050"/>
          <p14:tracePt t="125653" x="2324100" y="4318000"/>
          <p14:tracePt t="125671" x="2355850" y="4305300"/>
          <p14:tracePt t="125687" x="2406650" y="4286250"/>
          <p14:tracePt t="125704" x="2463800" y="4279900"/>
          <p14:tracePt t="125709" x="2495550" y="4279900"/>
          <p14:tracePt t="125721" x="2571750" y="4298950"/>
          <p14:tracePt t="125738" x="2711450" y="4343400"/>
          <p14:tracePt t="125755" x="2800350" y="4394200"/>
          <p14:tracePt t="125771" x="2813050" y="4406900"/>
          <p14:tracePt t="125788" x="2813050" y="4413250"/>
          <p14:tracePt t="125806" x="2800350" y="4413250"/>
          <p14:tracePt t="125824" x="2774950" y="4413250"/>
          <p14:tracePt t="125838" x="2755900" y="4413250"/>
          <p14:tracePt t="125871" x="2768600" y="4406900"/>
          <p14:tracePt t="125888" x="2806700" y="4381500"/>
          <p14:tracePt t="125905" x="2863850" y="4362450"/>
          <p14:tracePt t="125921" x="2895600" y="4349750"/>
          <p14:tracePt t="125938" x="2901950" y="4349750"/>
          <p14:tracePt t="126011" x="2908300" y="4343400"/>
          <p14:tracePt t="126026" x="2914650" y="4343400"/>
          <p14:tracePt t="126038" x="2921000" y="4337050"/>
          <p14:tracePt t="126055" x="2940050" y="4330700"/>
          <p14:tracePt t="126072" x="2952750" y="4330700"/>
          <p14:tracePt t="126087" x="2959100" y="4324350"/>
          <p14:tracePt t="126105" x="2959100" y="4318000"/>
          <p14:tracePt t="126109" x="2965450" y="4311650"/>
          <p14:tracePt t="126122" x="2971800" y="4311650"/>
          <p14:tracePt t="126138" x="2971800" y="4305300"/>
          <p14:tracePt t="126285" x="2971800" y="4298950"/>
          <p14:tracePt t="126305" x="2952750" y="4279900"/>
          <p14:tracePt t="126322" x="2921000" y="4254500"/>
          <p14:tracePt t="126327" x="2901950" y="4241800"/>
          <p14:tracePt t="126337" x="2889250" y="4229100"/>
          <p14:tracePt t="126356" x="2838450" y="4184650"/>
          <p14:tracePt t="126359" x="2819400" y="4165600"/>
          <p14:tracePt t="126372" x="2781300" y="4140200"/>
          <p14:tracePt t="126388" x="2755900" y="4127500"/>
          <p14:tracePt t="126406" x="2654300" y="4083050"/>
          <p14:tracePt t="126421" x="2565400" y="4064000"/>
          <p14:tracePt t="126424" x="2514600" y="4051300"/>
          <p14:tracePt t="126440" x="2368550" y="4025900"/>
          <p14:tracePt t="126454" x="2305050" y="4019550"/>
          <p14:tracePt t="126472" x="2254250" y="4006850"/>
          <p14:tracePt t="126489" x="2228850" y="4038600"/>
          <p14:tracePt t="126505" x="2184400" y="4089400"/>
          <p14:tracePt t="126522" x="2133600" y="4178300"/>
          <p14:tracePt t="126539" x="2101850" y="4241800"/>
          <p14:tracePt t="126556" x="2089150" y="4298950"/>
          <p14:tracePt t="126572" x="2095500" y="4343400"/>
          <p14:tracePt t="126577" x="2114550" y="4362450"/>
          <p14:tracePt t="126587" x="2133600" y="4387850"/>
          <p14:tracePt t="126591" x="2165350" y="4413250"/>
          <p14:tracePt t="126605" x="2197100" y="4432300"/>
          <p14:tracePt t="126622" x="2343150" y="4476750"/>
          <p14:tracePt t="126639" x="2470150" y="4495800"/>
          <p14:tracePt t="126657" x="2635250" y="4508500"/>
          <p14:tracePt t="126672" x="2844800" y="4514850"/>
          <p14:tracePt t="126689" x="3092450" y="4514850"/>
          <p14:tracePt t="126707" x="3238500" y="4489450"/>
          <p14:tracePt t="126722" x="3314700" y="4445000"/>
          <p14:tracePt t="126739" x="3333750" y="4413250"/>
          <p14:tracePt t="126756" x="3340100" y="4400550"/>
          <p14:tracePt t="127152" x="3346450" y="4400550"/>
          <p14:tracePt t="127162" x="3359150" y="4400550"/>
          <p14:tracePt t="127173" x="3384550" y="4406900"/>
          <p14:tracePt t="127190" x="3467100" y="4413250"/>
          <p14:tracePt t="127207" x="3702050" y="4457700"/>
          <p14:tracePt t="127224" x="3841750" y="4476750"/>
          <p14:tracePt t="127240" x="3987800" y="4476750"/>
          <p14:tracePt t="127255" x="4044950" y="4470400"/>
          <p14:tracePt t="127258" x="4089400" y="4464050"/>
          <p14:tracePt t="127273" x="4159250" y="4451350"/>
          <p14:tracePt t="127290" x="4260850" y="4451350"/>
          <p14:tracePt t="127306" x="4425950" y="4464050"/>
          <p14:tracePt t="127322" x="4641850" y="4495800"/>
          <p14:tracePt t="127338" x="4876800" y="4527550"/>
          <p14:tracePt t="127356" x="5041900" y="4533900"/>
          <p14:tracePt t="127373" x="5187950" y="4546600"/>
          <p14:tracePt t="127389" x="5289550" y="4559300"/>
          <p14:tracePt t="127406" x="5365750" y="4584700"/>
          <p14:tracePt t="127423" x="5454650" y="4616450"/>
          <p14:tracePt t="127426" x="5499100" y="4629150"/>
          <p14:tracePt t="127440" x="5556250" y="4641850"/>
          <p14:tracePt t="127456" x="5683250" y="4654550"/>
          <p14:tracePt t="127473" x="5721350" y="4648200"/>
          <p14:tracePt t="127490" x="5740400" y="4635500"/>
          <p14:tracePt t="127506" x="5772150" y="4603750"/>
          <p14:tracePt t="127522" x="5810250" y="4559300"/>
          <p14:tracePt t="127539" x="5835650" y="4533900"/>
          <p14:tracePt t="127556" x="5861050" y="4502150"/>
          <p14:tracePt t="127574" x="5892800" y="4464050"/>
          <p14:tracePt t="127589" x="5918200" y="4438650"/>
          <p14:tracePt t="127606" x="5949950" y="4400550"/>
          <p14:tracePt t="127623" x="5962650" y="4375150"/>
          <p14:tracePt t="127639" x="5969000" y="4349750"/>
          <p14:tracePt t="127656" x="5969000" y="4324350"/>
          <p14:tracePt t="127673" x="5943600" y="4298950"/>
          <p14:tracePt t="127689" x="5911850" y="4273550"/>
          <p14:tracePt t="127690" x="5892800" y="4260850"/>
          <p14:tracePt t="127706" x="5880100" y="4248150"/>
          <p14:tracePt t="127709" x="5861050" y="4235450"/>
          <p14:tracePt t="127723" x="5842000" y="4222750"/>
          <p14:tracePt t="127741" x="5822950" y="4203700"/>
          <p14:tracePt t="127756" x="5803900" y="4184650"/>
          <p14:tracePt t="127773" x="5778500" y="4159250"/>
          <p14:tracePt t="127789" x="5753100" y="4146550"/>
          <p14:tracePt t="127806" x="5702300" y="4121150"/>
          <p14:tracePt t="127823" x="5657850" y="4108450"/>
          <p14:tracePt t="127840" x="5594350" y="4108450"/>
          <p14:tracePt t="127855" x="5543550" y="4121150"/>
          <p14:tracePt t="127873" x="5524500" y="4140200"/>
          <p14:tracePt t="127889" x="5518150" y="4178300"/>
          <p14:tracePt t="127906" x="5518150" y="4197350"/>
          <p14:tracePt t="127923" x="5537200" y="4229100"/>
          <p14:tracePt t="127940" x="5549900" y="4248150"/>
          <p14:tracePt t="127943" x="5556250" y="4248150"/>
          <p14:tracePt t="127955" x="5556250" y="4254500"/>
          <p14:tracePt t="127975" x="5588000" y="4267200"/>
          <p14:tracePt t="127990" x="5632450" y="4286250"/>
          <p14:tracePt t="128008" x="5689600" y="4311650"/>
          <p14:tracePt t="128023" x="5810250" y="4356100"/>
          <p14:tracePt t="128040" x="5880100" y="4375150"/>
          <p14:tracePt t="128057" x="5918200" y="4381500"/>
          <p14:tracePt t="128139" x="5924550" y="4381500"/>
          <p14:tracePt t="128156" x="5937250" y="4387850"/>
          <p14:tracePt t="128847" x="5943600" y="4387850"/>
          <p14:tracePt t="128855" x="5956300" y="4394200"/>
          <p14:tracePt t="128864" x="5994400" y="4394200"/>
          <p14:tracePt t="128873" x="6051550" y="4394200"/>
          <p14:tracePt t="128874" x="6115050" y="4394200"/>
          <p14:tracePt t="128892" x="6242050" y="4394200"/>
          <p14:tracePt t="128907" x="6267450" y="4394200"/>
          <p14:tracePt t="128924" x="6273800" y="4381500"/>
          <p14:tracePt t="128940" x="6280150" y="4362450"/>
          <p14:tracePt t="128957" x="6286500" y="4349750"/>
          <p14:tracePt t="128974" x="6286500" y="4330700"/>
          <p14:tracePt t="128990" x="6286500" y="4318000"/>
          <p14:tracePt t="129007" x="6286500" y="4305300"/>
          <p14:tracePt t="129024" x="6280150" y="4292600"/>
          <p14:tracePt t="129040" x="6267450" y="4286250"/>
          <p14:tracePt t="129057" x="6254750" y="4273550"/>
          <p14:tracePt t="129074" x="6235700" y="4260850"/>
          <p14:tracePt t="129091" x="6223000" y="4248150"/>
          <p14:tracePt t="129108" x="6191250" y="4241800"/>
          <p14:tracePt t="129124" x="6153150" y="4229100"/>
          <p14:tracePt t="129141" x="6121400" y="4229100"/>
          <p14:tracePt t="129158" x="6102350" y="4229100"/>
          <p14:tracePt t="129174" x="6089650" y="4229100"/>
          <p14:tracePt t="129535" x="6083300" y="4229100"/>
          <p14:tracePt t="129545" x="6076950" y="4229100"/>
          <p14:tracePt t="129557" x="6032500" y="4235450"/>
          <p14:tracePt t="129575" x="5949950" y="4254500"/>
          <p14:tracePt t="129590" x="5810250" y="4298950"/>
          <p14:tracePt t="129608" x="5594350" y="4356100"/>
          <p14:tracePt t="129613" x="5486400" y="4394200"/>
          <p14:tracePt t="129624" x="5321300" y="4457700"/>
          <p14:tracePt t="129642" x="5086350" y="4559300"/>
          <p14:tracePt t="129658" x="4883150" y="4635500"/>
          <p14:tracePt t="129664" x="4832350" y="4648200"/>
          <p14:tracePt t="129675" x="4775200" y="4654550"/>
          <p14:tracePt t="129692" x="4705350" y="4641850"/>
          <p14:tracePt t="129709" x="4686300" y="4622800"/>
          <p14:tracePt t="129725" x="4679950" y="4610100"/>
          <p14:tracePt t="129741" x="4660900" y="4597400"/>
          <p14:tracePt t="130523" x="4654550" y="4597400"/>
          <p14:tracePt t="130531" x="4654550" y="4603750"/>
          <p14:tracePt t="130541" x="4635500" y="4635500"/>
          <p14:tracePt t="130560" x="4610100" y="4673600"/>
          <p14:tracePt t="130575" x="4584700" y="4705350"/>
          <p14:tracePt t="130592" x="4565650" y="4737100"/>
          <p14:tracePt t="130610" x="4546600" y="4756150"/>
          <p14:tracePt t="130626" x="4527550" y="4768850"/>
          <p14:tracePt t="130642" x="4508500" y="4775200"/>
          <p14:tracePt t="130659" x="4470400" y="4787900"/>
          <p14:tracePt t="130676" x="4394200" y="4794250"/>
          <p14:tracePt t="130691" x="4267200" y="4806950"/>
          <p14:tracePt t="130709" x="4140200" y="4813300"/>
          <p14:tracePt t="130726" x="3975100" y="4819650"/>
          <p14:tracePt t="130742" x="3879850" y="4819650"/>
          <p14:tracePt t="130760" x="3816350" y="4819650"/>
          <p14:tracePt t="130776" x="3740150" y="4806950"/>
          <p14:tracePt t="130780" x="3670300" y="4787900"/>
          <p14:tracePt t="130793" x="3594100" y="4768850"/>
          <p14:tracePt t="130796" x="3492500" y="4762500"/>
          <p14:tracePt t="130808" x="3378200" y="4756150"/>
          <p14:tracePt t="130810" x="3251200" y="4743450"/>
          <p14:tracePt t="130825" x="2889250" y="4705350"/>
          <p14:tracePt t="130842" x="2482850" y="4654550"/>
          <p14:tracePt t="130859" x="2127250" y="4597400"/>
          <p14:tracePt t="130877" x="1822450" y="4546600"/>
          <p14:tracePt t="130879" x="1676400" y="4514850"/>
          <p14:tracePt t="130891" x="1549400" y="4489450"/>
          <p14:tracePt t="130909" x="1301750" y="4445000"/>
          <p14:tracePt t="130927" x="1111250" y="4413250"/>
          <p14:tracePt t="130941" x="958850" y="4387850"/>
          <p14:tracePt t="130959" x="844550" y="4381500"/>
          <p14:tracePt t="130976" x="838200" y="4381500"/>
          <p14:tracePt t="131013" x="850900" y="4387850"/>
          <p14:tracePt t="131026" x="882650" y="4400550"/>
          <p14:tracePt t="131043" x="946150" y="4419600"/>
          <p14:tracePt t="131059" x="1016000" y="4451350"/>
          <p14:tracePt t="131078" x="1092200" y="4483100"/>
          <p14:tracePt t="131091" x="1162050" y="4514850"/>
          <p14:tracePt t="131109" x="1270000" y="4559300"/>
          <p14:tracePt t="131126" x="1377950" y="4616450"/>
          <p14:tracePt t="131142" x="1504950" y="4686300"/>
          <p14:tracePt t="131158" x="1631950" y="4756150"/>
          <p14:tracePt t="131175" x="1714500" y="4794250"/>
          <p14:tracePt t="131192" x="1803400" y="4819650"/>
          <p14:tracePt t="131196" x="1835150" y="4826000"/>
          <p14:tracePt t="131209" x="1847850" y="4826000"/>
          <p14:tracePt t="131229" x="1943100" y="4806950"/>
          <p14:tracePt t="131242" x="1981200" y="4787900"/>
          <p14:tracePt t="131259" x="2044700" y="4749800"/>
          <p14:tracePt t="131276" x="2114550" y="4679950"/>
          <p14:tracePt t="131294" x="2127250" y="4660900"/>
          <p14:tracePt t="131311" x="2139950" y="4635500"/>
          <p14:tracePt t="131326" x="2146300" y="4622800"/>
          <p14:tracePt t="131343" x="2152650" y="4603750"/>
          <p14:tracePt t="131360" x="2159000" y="4572000"/>
          <p14:tracePt t="131376" x="2159000" y="4540250"/>
          <p14:tracePt t="131393" x="2159000" y="4502150"/>
          <p14:tracePt t="131409" x="2159000" y="4476750"/>
          <p14:tracePt t="131426" x="2133600" y="4438650"/>
          <p14:tracePt t="131443" x="2108200" y="4413250"/>
          <p14:tracePt t="131459" x="2063750" y="4387850"/>
          <p14:tracePt t="131476" x="2032000" y="4375150"/>
          <p14:tracePt t="131479" x="1993900" y="4362450"/>
          <p14:tracePt t="131492" x="1943100" y="4356100"/>
          <p14:tracePt t="131509" x="1816100" y="4337050"/>
          <p14:tracePt t="131526" x="1581150" y="4318000"/>
          <p14:tracePt t="131543" x="1473200" y="4318000"/>
          <p14:tracePt t="131560" x="1416050" y="4330700"/>
          <p14:tracePt t="131576" x="1403350" y="4337050"/>
          <p14:tracePt t="131593" x="1397000" y="4368800"/>
          <p14:tracePt t="131609" x="1397000" y="4413250"/>
          <p14:tracePt t="131626" x="1416050" y="4464050"/>
          <p14:tracePt t="131643" x="1441450" y="4521200"/>
          <p14:tracePt t="131646" x="1447800" y="4546600"/>
          <p14:tracePt t="131659" x="1460500" y="4578350"/>
          <p14:tracePt t="131676" x="1498600" y="4629150"/>
          <p14:tracePt t="131693" x="1568450" y="4686300"/>
          <p14:tracePt t="131696" x="1631950" y="4718050"/>
          <p14:tracePt t="131709" x="1708150" y="4756150"/>
          <p14:tracePt t="131712" x="1790700" y="4787900"/>
          <p14:tracePt t="131725" x="1892300" y="4819650"/>
          <p14:tracePt t="131743" x="2044700" y="4857750"/>
          <p14:tracePt t="131746" x="2101850" y="4864100"/>
          <p14:tracePt t="131760" x="2171700" y="4864100"/>
          <p14:tracePt t="131763" x="2209800" y="4864100"/>
          <p14:tracePt t="131775" x="2241550" y="4864100"/>
          <p14:tracePt t="131777" x="2260600" y="4864100"/>
          <p14:tracePt t="131795" x="2305050" y="4857750"/>
          <p14:tracePt t="131809" x="2317750" y="4851400"/>
          <p14:tracePt t="131827" x="2336800" y="4838700"/>
          <p14:tracePt t="131843" x="2362200" y="4826000"/>
          <p14:tracePt t="131861" x="2374900" y="4819650"/>
          <p14:tracePt t="131876" x="2393950" y="4813300"/>
          <p14:tracePt t="131893" x="2400300" y="4813300"/>
          <p14:tracePt t="131962" x="2406650" y="4813300"/>
          <p14:tracePt t="131977" x="2406650" y="4794250"/>
          <p14:tracePt t="131993" x="2419350" y="4781550"/>
          <p14:tracePt t="132011" x="2432050" y="4768850"/>
          <p14:tracePt t="132027" x="2438400" y="4762500"/>
          <p14:tracePt t="132124" x="2438400" y="4756150"/>
          <p14:tracePt t="132151" x="2444750" y="4756150"/>
          <p14:tracePt t="132159" x="2470150" y="4762500"/>
          <p14:tracePt t="132177" x="2559050" y="4794250"/>
          <p14:tracePt t="132194" x="2673350" y="4838700"/>
          <p14:tracePt t="132211" x="2806700" y="4857750"/>
          <p14:tracePt t="132227" x="2882900" y="4857750"/>
          <p14:tracePt t="132243" x="2946400" y="4832350"/>
          <p14:tracePt t="132260" x="2997200" y="4794250"/>
          <p14:tracePt t="132277" x="3016250" y="4768850"/>
          <p14:tracePt t="132296" x="3035300" y="4743450"/>
          <p14:tracePt t="132299" x="3041650" y="4737100"/>
          <p14:tracePt t="132309" x="3067050" y="4724400"/>
          <p14:tracePt t="132329" x="3117850" y="4711700"/>
          <p14:tracePt t="132343" x="3175000" y="4686300"/>
          <p14:tracePt t="132361" x="3219450" y="4660900"/>
          <p14:tracePt t="132377" x="3225800" y="4635500"/>
          <p14:tracePt t="132394" x="3213100" y="4584700"/>
          <p14:tracePt t="132410" x="3168650" y="4533900"/>
          <p14:tracePt t="132427" x="3124200" y="4508500"/>
          <p14:tracePt t="132444" x="3079750" y="4483100"/>
          <p14:tracePt t="132448" x="3067050" y="4476750"/>
          <p14:tracePt t="132460" x="3035300" y="4457700"/>
          <p14:tracePt t="132477" x="3022600" y="4451350"/>
          <p14:tracePt t="132496" x="3016250" y="4451350"/>
          <p14:tracePt t="132513" x="2965450" y="4464050"/>
          <p14:tracePt t="132517" x="2940050" y="4470400"/>
          <p14:tracePt t="132526" x="2901950" y="4483100"/>
          <p14:tracePt t="132544" x="2844800" y="4514850"/>
          <p14:tracePt t="132560" x="2813050" y="4552950"/>
          <p14:tracePt t="132577" x="2813050" y="4616450"/>
          <p14:tracePt t="132593" x="2882900" y="4730750"/>
          <p14:tracePt t="132597" x="2952750" y="4781550"/>
          <p14:tracePt t="132609" x="3022600" y="4826000"/>
          <p14:tracePt t="132627" x="3206750" y="4895850"/>
          <p14:tracePt t="132644" x="3378200" y="4940300"/>
          <p14:tracePt t="132661" x="3575050" y="4953000"/>
          <p14:tracePt t="132677" x="3733800" y="4953000"/>
          <p14:tracePt t="132694" x="3962400" y="4914900"/>
          <p14:tracePt t="132711" x="4019550" y="4895850"/>
          <p14:tracePt t="132714" x="4057650" y="4883150"/>
          <p14:tracePt t="132727" x="4102100" y="4864100"/>
          <p14:tracePt t="132744" x="4108450" y="4857750"/>
          <p14:tracePt t="132794" x="4108450" y="4851400"/>
          <p14:tracePt t="132886" x="4108450" y="4857750"/>
          <p14:tracePt t="132894" x="4102100" y="4857750"/>
          <p14:tracePt t="132910" x="4089400" y="4870450"/>
          <p14:tracePt t="132927" x="4076700" y="4876800"/>
          <p14:tracePt t="132944" x="4070350" y="4876800"/>
          <p14:tracePt t="133100" x="4064000" y="4876800"/>
          <p14:tracePt t="133111" x="4064000" y="4870450"/>
          <p14:tracePt t="133128" x="4051300" y="4864100"/>
          <p14:tracePt t="133146" x="4013200" y="4857750"/>
          <p14:tracePt t="133160" x="3994150" y="4851400"/>
          <p14:tracePt t="133178" x="3956050" y="4845050"/>
          <p14:tracePt t="133195" x="3937000" y="4845050"/>
          <p14:tracePt t="133212" x="3949700" y="4819650"/>
          <p14:tracePt t="133228" x="3987800" y="4800600"/>
          <p14:tracePt t="133244" x="4076700" y="4794250"/>
          <p14:tracePt t="133261" x="4178300" y="4794250"/>
          <p14:tracePt t="133278" x="4254500" y="4794250"/>
          <p14:tracePt t="133293" x="4324350" y="4781550"/>
          <p14:tracePt t="133311" x="4368800" y="4775200"/>
          <p14:tracePt t="133326" x="4400550" y="4775200"/>
          <p14:tracePt t="133331" x="4419600" y="4775200"/>
          <p14:tracePt t="133346" x="4502150" y="4781550"/>
          <p14:tracePt t="133361" x="4546600" y="4794250"/>
          <p14:tracePt t="133378" x="4641850" y="4806950"/>
          <p14:tracePt t="133394" x="4749800" y="4826000"/>
          <p14:tracePt t="133411" x="4800600" y="4826000"/>
          <p14:tracePt t="133428" x="4806950" y="4826000"/>
          <p14:tracePt t="133769" x="4813300" y="4826000"/>
          <p14:tracePt t="133779" x="4832350" y="4826000"/>
          <p14:tracePt t="133785" x="4876800" y="4826000"/>
          <p14:tracePt t="133794" x="4933950" y="4826000"/>
          <p14:tracePt t="133812" x="5105400" y="4806950"/>
          <p14:tracePt t="133829" x="5334000" y="4781550"/>
          <p14:tracePt t="133832" x="5429250" y="4768850"/>
          <p14:tracePt t="133843" x="5499100" y="4768850"/>
          <p14:tracePt t="133862" x="5702300" y="4756150"/>
          <p14:tracePt t="133879" x="5873750" y="4737100"/>
          <p14:tracePt t="133896" x="5962650" y="4718050"/>
          <p14:tracePt t="133899" x="6070600" y="4705350"/>
          <p14:tracePt t="133911" x="6254750" y="4686300"/>
          <p14:tracePt t="133928" x="6438900" y="4679950"/>
          <p14:tracePt t="133945" x="6578600" y="4679950"/>
          <p14:tracePt t="133962" x="6711950" y="4686300"/>
          <p14:tracePt t="133978" x="6826250" y="4692650"/>
          <p14:tracePt t="133995" x="6864350" y="4699000"/>
          <p14:tracePt t="134066" x="6870700" y="4699000"/>
          <p14:tracePt t="134081" x="6877050" y="4692650"/>
          <p14:tracePt t="134088" x="6883400" y="4692650"/>
          <p14:tracePt t="134113" x="6902450" y="4673600"/>
          <p14:tracePt t="134128" x="6915150" y="4667250"/>
          <p14:tracePt t="134145" x="6991350" y="4635500"/>
          <p14:tracePt t="134161" x="7029450" y="4610100"/>
          <p14:tracePt t="134178" x="7061200" y="4572000"/>
          <p14:tracePt t="134195" x="7067550" y="4546600"/>
          <p14:tracePt t="134211" x="7067550" y="4521200"/>
          <p14:tracePt t="134227" x="7054850" y="4502150"/>
          <p14:tracePt t="134245" x="7023100" y="4476750"/>
          <p14:tracePt t="134262" x="6997700" y="4464050"/>
          <p14:tracePt t="134277" x="6972300" y="4451350"/>
          <p14:tracePt t="134295" x="6940550" y="4445000"/>
          <p14:tracePt t="134312" x="6921500" y="4432300"/>
          <p14:tracePt t="134329" x="6870700" y="4419600"/>
          <p14:tracePt t="134345" x="6819900" y="4406900"/>
          <p14:tracePt t="134362" x="6750050" y="4394200"/>
          <p14:tracePt t="134379" x="6705600" y="4387850"/>
          <p14:tracePt t="134395" x="6680200" y="4387850"/>
          <p14:tracePt t="134412" x="6654800" y="4387850"/>
          <p14:tracePt t="134429" x="6635750" y="4394200"/>
          <p14:tracePt t="134445" x="6610350" y="4425950"/>
          <p14:tracePt t="134461" x="6597650" y="4457700"/>
          <p14:tracePt t="134479" x="6591300" y="4495800"/>
          <p14:tracePt t="134483" x="6591300" y="4508500"/>
          <p14:tracePt t="134495" x="6591300" y="4521200"/>
          <p14:tracePt t="134512" x="6591300" y="4552950"/>
          <p14:tracePt t="134529" x="6610350" y="4578350"/>
          <p14:tracePt t="134545" x="6635750" y="4603750"/>
          <p14:tracePt t="134549" x="6648450" y="4610100"/>
          <p14:tracePt t="134561" x="6661150" y="4622800"/>
          <p14:tracePt t="134579" x="6686550" y="4648200"/>
          <p14:tracePt t="134594" x="6731000" y="4699000"/>
          <p14:tracePt t="134598" x="6762750" y="4730750"/>
          <p14:tracePt t="134612" x="6832600" y="4787900"/>
          <p14:tracePt t="134629" x="6915150" y="4832350"/>
          <p14:tracePt t="134645" x="6985000" y="4851400"/>
          <p14:tracePt t="134662" x="7035800" y="4857750"/>
          <p14:tracePt t="134679" x="7061200" y="4851400"/>
          <p14:tracePt t="134696" x="7112000" y="4819650"/>
          <p14:tracePt t="134712" x="7156450" y="4781550"/>
          <p14:tracePt t="134729" x="7175500" y="4762500"/>
          <p14:tracePt t="134745" x="7188200" y="4756150"/>
          <p14:tracePt t="134763" x="7188200" y="4749800"/>
          <p14:tracePt t="134795" x="7194550" y="4743450"/>
          <p14:tracePt t="134812" x="7207250" y="4743450"/>
          <p14:tracePt t="134829" x="7219950" y="4743450"/>
          <p14:tracePt t="134862" x="7226300" y="4730750"/>
          <p14:tracePt t="134879" x="7219950" y="4718050"/>
          <p14:tracePt t="134896" x="7213600" y="4711700"/>
          <p14:tracePt t="134911" x="7207250" y="4711700"/>
          <p14:tracePt t="134929" x="7200900" y="4705350"/>
          <p14:tracePt t="134946" x="7156450" y="4705350"/>
          <p14:tracePt t="134962" x="7150100" y="4705350"/>
          <p14:tracePt t="136123" x="7156450" y="4705350"/>
          <p14:tracePt t="136130" x="7181850" y="4699000"/>
          <p14:tracePt t="136147" x="7340600" y="4679950"/>
          <p14:tracePt t="136163" x="7562850" y="4654550"/>
          <p14:tracePt t="136181" x="7759700" y="4654550"/>
          <p14:tracePt t="136197" x="7874000" y="4635500"/>
          <p14:tracePt t="136213" x="7931150" y="4610100"/>
          <p14:tracePt t="136230" x="7962900" y="4584700"/>
          <p14:tracePt t="136236" x="7981950" y="4578350"/>
          <p14:tracePt t="136247" x="7994650" y="4572000"/>
          <p14:tracePt t="136264" x="8007350" y="4559300"/>
          <p14:tracePt t="136280" x="8013700" y="4559300"/>
          <p14:tracePt t="136283" x="8013700" y="4552950"/>
          <p14:tracePt t="136298" x="8026400" y="4546600"/>
          <p14:tracePt t="136304" x="8032750" y="4546600"/>
          <p14:tracePt t="136313" x="8032750" y="4540250"/>
          <p14:tracePt t="136330" x="8045450" y="4533900"/>
          <p14:tracePt t="136347" x="8051800" y="4527550"/>
          <p14:tracePt t="136364" x="8051800" y="4514850"/>
          <p14:tracePt t="136380" x="8058150" y="4508500"/>
          <p14:tracePt t="136397" x="8058150" y="4502150"/>
          <p14:tracePt t="136528" x="8058150" y="4495800"/>
          <p14:tracePt t="136536" x="8058150" y="4489450"/>
          <p14:tracePt t="136546" x="8051800" y="4483100"/>
          <p14:tracePt t="136564" x="8039100" y="4476750"/>
          <p14:tracePt t="136581" x="8001000" y="4451350"/>
          <p14:tracePt t="136597" x="7943850" y="4445000"/>
          <p14:tracePt t="136614" x="7874000" y="4432300"/>
          <p14:tracePt t="136630" x="7842250" y="4425950"/>
          <p14:tracePt t="136647" x="7791450" y="4406900"/>
          <p14:tracePt t="136666" x="7740650" y="4394200"/>
          <p14:tracePt t="136680" x="7651750" y="4362450"/>
          <p14:tracePt t="136698" x="7594600" y="4337050"/>
          <p14:tracePt t="136714" x="7512050" y="4305300"/>
          <p14:tracePt t="136731" x="7467600" y="4298950"/>
          <p14:tracePt t="136780" x="7454900" y="4298950"/>
          <p14:tracePt t="136798" x="7404100" y="4305300"/>
          <p14:tracePt t="136813" x="7340600" y="4318000"/>
          <p14:tracePt t="136831" x="7289800" y="4324350"/>
          <p14:tracePt t="136847" x="7226300" y="4337050"/>
          <p14:tracePt t="136864" x="7188200" y="4343400"/>
          <p14:tracePt t="136881" x="7175500" y="4343400"/>
          <p14:tracePt t="136897" x="7175500" y="4349750"/>
          <p14:tracePt t="136914" x="7169150" y="4381500"/>
          <p14:tracePt t="136931" x="7169150" y="4419600"/>
          <p14:tracePt t="136948" x="7169150" y="4451350"/>
          <p14:tracePt t="136951" x="7169150" y="4457700"/>
          <p14:tracePt t="136964" x="7169150" y="4470400"/>
          <p14:tracePt t="137034" x="7175500" y="4476750"/>
          <p14:tracePt t="137047" x="7200900" y="4489450"/>
          <p14:tracePt t="137066" x="7258050" y="4527550"/>
          <p14:tracePt t="137080" x="7334250" y="4565650"/>
          <p14:tracePt t="137097" x="7385050" y="4597400"/>
          <p14:tracePt t="137114" x="7397750" y="4603750"/>
          <p14:tracePt t="137130" x="7404100" y="4603750"/>
          <p14:tracePt t="137135" x="7423150" y="4603750"/>
          <p14:tracePt t="137146" x="7454900" y="4597400"/>
          <p14:tracePt t="137163" x="7588250" y="4552950"/>
          <p14:tracePt t="137181" x="7715250" y="4521200"/>
          <p14:tracePt t="137197" x="7829550" y="4502150"/>
          <p14:tracePt t="137201" x="7861300" y="4495800"/>
          <p14:tracePt t="137215" x="7899400" y="4489450"/>
          <p14:tracePt t="137231" x="7905750" y="4483100"/>
          <p14:tracePt t="137322" x="7905750" y="4476750"/>
          <p14:tracePt t="137329" x="7905750" y="4464050"/>
          <p14:tracePt t="137348" x="7905750" y="4445000"/>
          <p14:tracePt t="137364" x="7899400" y="4445000"/>
          <p14:tracePt t="137381" x="7899400" y="4438650"/>
          <p14:tracePt t="137414" x="7893050" y="4438650"/>
          <p14:tracePt t="141817" x="7194550" y="4432300"/>
          <p14:tracePt t="141836" x="7073900" y="4425950"/>
          <p14:tracePt t="141839" x="7023100" y="4425950"/>
          <p14:tracePt t="141850" x="6985000" y="4432300"/>
          <p14:tracePt t="141868" x="6915150" y="4476750"/>
          <p14:tracePt t="141885" x="6889750" y="4495800"/>
          <p14:tracePt t="141901" x="6851650" y="4540250"/>
          <p14:tracePt t="141918" x="6813550" y="4584700"/>
          <p14:tracePt t="141935" x="6692900" y="4648200"/>
          <p14:tracePt t="141952" x="6508750" y="4718050"/>
          <p14:tracePt t="141971" x="6242050" y="4813300"/>
          <p14:tracePt t="141985" x="6007100" y="4889500"/>
          <p14:tracePt t="141989" x="5899150" y="4927600"/>
          <p14:tracePt t="142001" x="5835650" y="4959350"/>
          <p14:tracePt t="142018" x="5670550" y="5041900"/>
          <p14:tracePt t="142035" x="5435600" y="5149850"/>
          <p14:tracePt t="142039" x="5295900" y="5194300"/>
          <p14:tracePt t="142050" x="5130800" y="5232400"/>
          <p14:tracePt t="142054" x="4902200" y="5276850"/>
          <p14:tracePt t="142068" x="4692650" y="5308600"/>
          <p14:tracePt t="142085" x="4171950" y="5384800"/>
          <p14:tracePt t="142102" x="3613150" y="5448300"/>
          <p14:tracePt t="142105" x="3378200" y="5467350"/>
          <p14:tracePt t="142118" x="3035300" y="5492750"/>
          <p14:tracePt t="142134" x="2908300" y="5505450"/>
          <p14:tracePt t="142152" x="2711450" y="5537200"/>
          <p14:tracePt t="142168" x="2520950" y="5556250"/>
          <p14:tracePt t="142185" x="2235200" y="5549900"/>
          <p14:tracePt t="142202" x="1911350" y="5518150"/>
          <p14:tracePt t="142219" x="1568450" y="5486400"/>
          <p14:tracePt t="142235" x="1346200" y="5454650"/>
          <p14:tracePt t="142239" x="1308100" y="5448300"/>
          <p14:tracePt t="142251" x="1289050" y="5448300"/>
          <p14:tracePt t="142285" x="1282700" y="5435600"/>
          <p14:tracePt t="142302" x="1282700" y="5416550"/>
          <p14:tracePt t="142318" x="1282700" y="5410200"/>
          <p14:tracePt t="142425" x="1289050" y="5403850"/>
          <p14:tracePt t="142435" x="1295400" y="5403850"/>
          <p14:tracePt t="142452" x="1327150" y="5391150"/>
          <p14:tracePt t="142468" x="1390650" y="5365750"/>
          <p14:tracePt t="142485" x="1460500" y="5334000"/>
          <p14:tracePt t="142502" x="1587500" y="5289550"/>
          <p14:tracePt t="142518" x="1682750" y="5251450"/>
          <p14:tracePt t="142535" x="1758950" y="5200650"/>
          <p14:tracePt t="142538" x="1758950" y="5187950"/>
          <p14:tracePt t="142552" x="1758950" y="5162550"/>
          <p14:tracePt t="143229" x="1765300" y="5162550"/>
          <p14:tracePt t="143239" x="1778000" y="5156200"/>
          <p14:tracePt t="143253" x="1866900" y="5156200"/>
          <p14:tracePt t="143270" x="2032000" y="5181600"/>
          <p14:tracePt t="143285" x="2266950" y="5187950"/>
          <p14:tracePt t="143303" x="2520950" y="5187950"/>
          <p14:tracePt t="143308" x="2597150" y="5187950"/>
          <p14:tracePt t="143319" x="2673350" y="5194300"/>
          <p14:tracePt t="143336" x="2717800" y="5194300"/>
          <p14:tracePt t="143353" x="2724150" y="5194300"/>
          <p14:tracePt t="143369" x="2730500" y="5194300"/>
          <p14:tracePt t="143386" x="2743200" y="5187950"/>
          <p14:tracePt t="143389" x="2749550" y="5187950"/>
          <p14:tracePt t="143403" x="2755900" y="5181600"/>
          <p14:tracePt t="143628" x="2768600" y="5181600"/>
          <p14:tracePt t="143636" x="2774950" y="5175250"/>
          <p14:tracePt t="143653" x="2832100" y="5149850"/>
          <p14:tracePt t="143671" x="2971800" y="5137150"/>
          <p14:tracePt t="143687" x="3175000" y="5124450"/>
          <p14:tracePt t="143703" x="3416300" y="5124450"/>
          <p14:tracePt t="143720" x="3625850" y="5130800"/>
          <p14:tracePt t="143724" x="3733800" y="5130800"/>
          <p14:tracePt t="143736" x="3797300" y="5130800"/>
          <p14:tracePt t="143740" x="3905250" y="5143500"/>
          <p14:tracePt t="143753" x="4019550" y="5149850"/>
          <p14:tracePt t="143770" x="4241800" y="5168900"/>
          <p14:tracePt t="143786" x="4533900" y="5187950"/>
          <p14:tracePt t="143803" x="4629150" y="5187950"/>
          <p14:tracePt t="143822" x="4648200" y="5175250"/>
          <p14:tracePt t="143836" x="4654550" y="5175250"/>
          <p14:tracePt t="144015" x="4660900" y="5168900"/>
          <p14:tracePt t="144037" x="4667250" y="5168900"/>
          <p14:tracePt t="144555" x="4667250" y="5175250"/>
          <p14:tracePt t="144563" x="4667250" y="5181600"/>
          <p14:tracePt t="144570" x="4660900" y="5181600"/>
          <p14:tracePt t="144587" x="4654550" y="5194300"/>
          <p14:tracePt t="144604" x="4648200" y="5207000"/>
          <p14:tracePt t="144621" x="4641850" y="5219700"/>
          <p14:tracePt t="144637" x="4635500" y="5232400"/>
          <p14:tracePt t="144653" x="4629150" y="5251450"/>
          <p14:tracePt t="144657" x="4622800" y="5270500"/>
          <p14:tracePt t="144671" x="4622800" y="5283200"/>
          <p14:tracePt t="144688" x="4622800" y="5302250"/>
          <p14:tracePt t="144705" x="4622800" y="5321300"/>
          <p14:tracePt t="144721" x="4616450" y="5327650"/>
          <p14:tracePt t="144739" x="4616450" y="5334000"/>
          <p14:tracePt t="144754" x="4610100" y="5340350"/>
          <p14:tracePt t="144770" x="4603750" y="5346700"/>
          <p14:tracePt t="144787" x="4591050" y="5359400"/>
          <p14:tracePt t="144803" x="4572000" y="5384800"/>
          <p14:tracePt t="144821" x="4552950" y="5410200"/>
          <p14:tracePt t="144837" x="4527550" y="5422900"/>
          <p14:tracePt t="144854" x="4483100" y="5435600"/>
          <p14:tracePt t="144871" x="4445000" y="5441950"/>
          <p14:tracePt t="144875" x="4425950" y="5448300"/>
          <p14:tracePt t="144887" x="4413250" y="5448300"/>
          <p14:tracePt t="144904" x="4394200" y="5448300"/>
          <p14:tracePt t="145004" x="4387850" y="5448300"/>
          <p14:tracePt t="145024" x="4375150" y="5454650"/>
          <p14:tracePt t="145037" x="4356100" y="5461000"/>
          <p14:tracePt t="145053" x="4343400" y="5461000"/>
          <p14:tracePt t="145071" x="4337050" y="5461000"/>
          <p14:tracePt t="145121" x="4330700" y="5461000"/>
          <p14:tracePt t="145137" x="4324350" y="5461000"/>
          <p14:tracePt t="145156" x="4222750" y="5454650"/>
          <p14:tracePt t="145171" x="4171950" y="5448300"/>
          <p14:tracePt t="145188" x="3949700" y="5441950"/>
          <p14:tracePt t="145204" x="3803650" y="5429250"/>
          <p14:tracePt t="145220" x="3695700" y="5416550"/>
          <p14:tracePt t="145237" x="3632200" y="5403850"/>
          <p14:tracePt t="145254" x="3581400" y="5391150"/>
          <p14:tracePt t="145271" x="3454400" y="5391150"/>
          <p14:tracePt t="145287" x="3251200" y="5391150"/>
          <p14:tracePt t="145304" x="2921000" y="5397500"/>
          <p14:tracePt t="145309" x="2768600" y="5397500"/>
          <p14:tracePt t="145321" x="2603500" y="5397500"/>
          <p14:tracePt t="145336" x="2330450" y="5391150"/>
          <p14:tracePt t="145355" x="2165350" y="5365750"/>
          <p14:tracePt t="145371" x="2127250" y="5346700"/>
          <p14:tracePt t="145387" x="2127250" y="5340350"/>
          <p14:tracePt t="145404" x="2139950" y="5314950"/>
          <p14:tracePt t="145408" x="2171700" y="5308600"/>
          <p14:tracePt t="145420" x="2209800" y="5302250"/>
          <p14:tracePt t="145438" x="2311400" y="5308600"/>
          <p14:tracePt t="145454" x="2476500" y="5365750"/>
          <p14:tracePt t="145471" x="2540000" y="5391150"/>
          <p14:tracePt t="145488" x="2559050" y="5397500"/>
          <p14:tracePt t="145548" x="2559050" y="5403850"/>
          <p14:tracePt t="145571" x="2578100" y="5416550"/>
          <p14:tracePt t="145588" x="2584450" y="5441950"/>
          <p14:tracePt t="145604" x="2584450" y="5461000"/>
          <p14:tracePt t="145620" x="2584450" y="5473700"/>
          <p14:tracePt t="145690" x="2590800" y="5473700"/>
          <p14:tracePt t="145725" x="2590800" y="5480050"/>
          <p14:tracePt t="145732" x="2590800" y="5486400"/>
          <p14:tracePt t="145739" x="2584450" y="5511800"/>
          <p14:tracePt t="145755" x="2578100" y="5543550"/>
          <p14:tracePt t="145771" x="2571750" y="5568950"/>
          <p14:tracePt t="145788" x="2565400" y="5575300"/>
          <p14:tracePt t="145841" x="2565400" y="5581650"/>
          <p14:tracePt t="145868" x="2565400" y="5588000"/>
          <p14:tracePt t="145943" x="2571750" y="5588000"/>
          <p14:tracePt t="145951" x="2578100" y="5581650"/>
          <p14:tracePt t="145971" x="2584450" y="5575300"/>
          <p14:tracePt t="145988" x="2590800" y="5575300"/>
          <p14:tracePt t="146072" x="2590800" y="5568950"/>
          <p14:tracePt t="146079" x="2597150" y="5568950"/>
          <p14:tracePt t="146267" x="2603500" y="5562600"/>
          <p14:tracePt t="146276" x="2609850" y="5562600"/>
          <p14:tracePt t="146288" x="2622550" y="5556250"/>
          <p14:tracePt t="146306" x="2647950" y="5556250"/>
          <p14:tracePt t="146466" x="2647950" y="5549900"/>
          <p14:tracePt t="146478" x="2647950" y="5543550"/>
          <p14:tracePt t="146488" x="2647950" y="5530850"/>
          <p14:tracePt t="146506" x="2647950" y="5518150"/>
          <p14:tracePt t="146522" x="2641600" y="5505450"/>
          <p14:tracePt t="146539" x="2635250" y="5492750"/>
          <p14:tracePt t="146556" x="2622550" y="5473700"/>
          <p14:tracePt t="146572" x="2603500" y="5448300"/>
          <p14:tracePt t="146589" x="2584450" y="5429250"/>
          <p14:tracePt t="146606" x="2565400" y="5422900"/>
          <p14:tracePt t="146621" x="2559050" y="5416550"/>
          <p14:tracePt t="146677" x="2552700" y="5416550"/>
          <p14:tracePt t="146689" x="2546350" y="5416550"/>
          <p14:tracePt t="146706" x="2527300" y="5410200"/>
          <p14:tracePt t="146722" x="2489200" y="5403850"/>
          <p14:tracePt t="146739" x="2444750" y="5391150"/>
          <p14:tracePt t="146756" x="2432050" y="5391150"/>
          <p14:tracePt t="146772" x="2425700" y="5391150"/>
          <p14:tracePt t="146869" x="2425700" y="5397500"/>
          <p14:tracePt t="146878" x="2425700" y="5403850"/>
          <p14:tracePt t="146888" x="2425700" y="5416550"/>
          <p14:tracePt t="146906" x="2438400" y="5448300"/>
          <p14:tracePt t="146921" x="2463800" y="5480050"/>
          <p14:tracePt t="146939" x="2489200" y="5505450"/>
          <p14:tracePt t="146942" x="2508250" y="5524500"/>
          <p14:tracePt t="146955" x="2520950" y="5537200"/>
          <p14:tracePt t="146959" x="2540000" y="5562600"/>
          <p14:tracePt t="146972" x="2559050" y="5581650"/>
          <p14:tracePt t="146989" x="2565400" y="5588000"/>
          <p14:tracePt t="147061" x="2571750" y="5588000"/>
          <p14:tracePt t="147069" x="2578100" y="5588000"/>
          <p14:tracePt t="147074" x="2584450" y="5588000"/>
          <p14:tracePt t="147089" x="2609850" y="5588000"/>
          <p14:tracePt t="147106" x="2641600" y="5588000"/>
          <p14:tracePt t="147122" x="2673350" y="5581650"/>
          <p14:tracePt t="147139" x="2679700" y="5575300"/>
          <p14:tracePt t="147155" x="2692400" y="5568950"/>
          <p14:tracePt t="147173" x="2698750" y="5562600"/>
          <p14:tracePt t="147189" x="2705100" y="5562600"/>
          <p14:tracePt t="147391" x="2711450" y="5562600"/>
          <p14:tracePt t="147400" x="2717800" y="5562600"/>
          <p14:tracePt t="147406" x="2736850" y="5562600"/>
          <p14:tracePt t="147424" x="2794000" y="5549900"/>
          <p14:tracePt t="147440" x="2857500" y="5537200"/>
          <p14:tracePt t="147457" x="2933700" y="5511800"/>
          <p14:tracePt t="147461" x="2984500" y="5505450"/>
          <p14:tracePt t="147472" x="3086100" y="5505450"/>
          <p14:tracePt t="147490" x="3251200" y="5511800"/>
          <p14:tracePt t="147506" x="3346450" y="5511800"/>
          <p14:tracePt t="147509" x="3359150" y="5511800"/>
          <p14:tracePt t="147523" x="3365500" y="5511800"/>
          <p14:tracePt t="147540" x="3371850" y="5511800"/>
          <p14:tracePt t="147622" x="3378200" y="5511800"/>
          <p14:tracePt t="147640" x="3390900" y="5511800"/>
          <p14:tracePt t="147656" x="3422650" y="5511800"/>
          <p14:tracePt t="147673" x="3435350" y="5505450"/>
          <p14:tracePt t="147690" x="3448050" y="5499100"/>
          <p14:tracePt t="147693" x="3454400" y="5499100"/>
          <p14:tracePt t="147707" x="3467100" y="5492750"/>
          <p14:tracePt t="147723" x="3473450" y="5492750"/>
          <p14:tracePt t="147726" x="3479800" y="5492750"/>
          <p14:tracePt t="147739" x="3498850" y="5492750"/>
          <p14:tracePt t="147756" x="3517900" y="5492750"/>
          <p14:tracePt t="147773" x="3536950" y="5492750"/>
          <p14:tracePt t="147789" x="3562350" y="5492750"/>
          <p14:tracePt t="147806" x="3568700" y="5492750"/>
          <p14:tracePt t="147902" x="3575050" y="5492750"/>
          <p14:tracePt t="147906" x="3587750" y="5492750"/>
          <p14:tracePt t="147923" x="3594100" y="5499100"/>
          <p14:tracePt t="147940" x="3613150" y="5505450"/>
          <p14:tracePt t="147957" x="3644900" y="5518150"/>
          <p14:tracePt t="147973" x="3657600" y="5518150"/>
          <p14:tracePt t="147990" x="3663950" y="5524500"/>
          <p14:tracePt t="148040" x="3663950" y="5518150"/>
          <p14:tracePt t="148056" x="3670300" y="5518150"/>
          <p14:tracePt t="148073" x="3676650" y="5518150"/>
          <p14:tracePt t="148090" x="3689350" y="5518150"/>
          <p14:tracePt t="148107" x="3714750" y="5518150"/>
          <p14:tracePt t="148123" x="3727450" y="5524500"/>
          <p14:tracePt t="148126" x="3733800" y="5524500"/>
          <p14:tracePt t="148140" x="3733800" y="5530850"/>
          <p14:tracePt t="148196" x="3740150" y="5530850"/>
          <p14:tracePt t="148219" x="3746500" y="5524500"/>
          <p14:tracePt t="148228" x="3746500" y="5518150"/>
          <p14:tracePt t="148240" x="3752850" y="5518150"/>
          <p14:tracePt t="148258" x="3752850" y="5511800"/>
          <p14:tracePt t="148273" x="3759200" y="5511800"/>
          <p14:tracePt t="148559" x="3759200" y="5518150"/>
          <p14:tracePt t="148567" x="3759200" y="5524500"/>
          <p14:tracePt t="148582" x="3759200" y="5530850"/>
          <p14:tracePt t="148599" x="3759200" y="5537200"/>
          <p14:tracePt t="148608" x="3752850" y="5537200"/>
          <p14:tracePt t="148624" x="3752850" y="5549900"/>
          <p14:tracePt t="148641" x="3752850" y="5556250"/>
          <p14:tracePt t="148658" x="3746500" y="5562600"/>
          <p14:tracePt t="148707" x="3746500" y="5568950"/>
          <p14:tracePt t="148865" x="3746500" y="5575300"/>
          <p14:tracePt t="148875" x="3746500" y="5581650"/>
          <p14:tracePt t="148880" x="3740150" y="5588000"/>
          <p14:tracePt t="148908" x="3740150" y="5600700"/>
          <p14:tracePt t="149566" x="3740150" y="5607050"/>
          <p14:tracePt t="149627" x="3746500" y="5613400"/>
          <p14:tracePt t="149636" x="3746500" y="5619750"/>
          <p14:tracePt t="149646" x="3746500" y="5626100"/>
          <p14:tracePt t="149658" x="3746500" y="5638800"/>
          <p14:tracePt t="149675" x="3746500" y="5664200"/>
          <p14:tracePt t="149691" x="3746500" y="5689600"/>
          <p14:tracePt t="149708" x="3746500" y="5708650"/>
          <p14:tracePt t="149725" x="3746500" y="5715000"/>
          <p14:tracePt t="149816" x="3740150" y="5721350"/>
          <p14:tracePt t="149825" x="3733800" y="5727700"/>
          <p14:tracePt t="149842" x="3727450" y="5727700"/>
          <p14:tracePt t="149859" x="3708400" y="5734050"/>
          <p14:tracePt t="149875" x="3695700" y="5734050"/>
          <p14:tracePt t="149890" x="3663950" y="5734050"/>
          <p14:tracePt t="149908" x="3625850" y="5721350"/>
          <p14:tracePt t="149925" x="3568700" y="5702300"/>
          <p14:tracePt t="149942" x="3517900" y="5689600"/>
          <p14:tracePt t="149957" x="3473450" y="5676900"/>
          <p14:tracePt t="149974" x="3448050" y="5670550"/>
          <p14:tracePt t="149991" x="3441700" y="5670550"/>
          <p14:tracePt t="150008" x="3435350" y="5664200"/>
          <p14:tracePt t="150012" x="3403600" y="5657850"/>
          <p14:tracePt t="150024" x="3365500" y="5651500"/>
          <p14:tracePt t="150042" x="3276600" y="5651500"/>
          <p14:tracePt t="150058" x="3054350" y="5645150"/>
          <p14:tracePt t="150075" x="2901950" y="5645150"/>
          <p14:tracePt t="150091" x="2806700" y="5638800"/>
          <p14:tracePt t="150108" x="2730500" y="5626100"/>
          <p14:tracePt t="150125" x="2711450" y="5619750"/>
          <p14:tracePt t="150128" x="2711450" y="5613400"/>
          <p14:tracePt t="150158" x="2705100" y="5613400"/>
          <p14:tracePt t="150175" x="2692400" y="5607050"/>
          <p14:tracePt t="150192" x="2540000" y="5607050"/>
          <p14:tracePt t="150209" x="2349500" y="5626100"/>
          <p14:tracePt t="150227" x="2057400" y="5632450"/>
          <p14:tracePt t="150241" x="1816100" y="5638800"/>
          <p14:tracePt t="150258" x="1670050" y="5638800"/>
          <p14:tracePt t="150275" x="1657350" y="5638800"/>
          <p14:tracePt t="150326" x="1663700" y="5638800"/>
          <p14:tracePt t="150342" x="1714500" y="5645150"/>
          <p14:tracePt t="150359" x="1816100" y="5676900"/>
          <p14:tracePt t="150375" x="1968500" y="5721350"/>
          <p14:tracePt t="150392" x="2146300" y="5765800"/>
          <p14:tracePt t="150408" x="2266950" y="5791200"/>
          <p14:tracePt t="150426" x="2349500" y="5803900"/>
          <p14:tracePt t="150442" x="2349500" y="5810250"/>
          <p14:tracePt t="150459" x="2362200" y="5810250"/>
          <p14:tracePt t="150477" x="2387600" y="5816600"/>
          <p14:tracePt t="150492" x="2425700" y="5848350"/>
          <p14:tracePt t="150508" x="2470150" y="5892800"/>
          <p14:tracePt t="150525" x="2508250" y="5943600"/>
          <p14:tracePt t="150542" x="2533650" y="5975350"/>
          <p14:tracePt t="150559" x="2546350" y="5994400"/>
          <p14:tracePt t="150576" x="2552700" y="5994400"/>
          <p14:tracePt t="150755" x="2546350" y="5994400"/>
          <p14:tracePt t="150770" x="2533650" y="5988050"/>
          <p14:tracePt t="150779" x="2508250" y="5988050"/>
          <p14:tracePt t="150794" x="2463800" y="5988050"/>
          <p14:tracePt t="150809" x="2438400" y="5988050"/>
          <p14:tracePt t="150826" x="2425700" y="5988050"/>
          <p14:tracePt t="150842" x="2413000" y="5988050"/>
          <p14:tracePt t="150859" x="2400300" y="5981700"/>
          <p14:tracePt t="150876" x="2387600" y="5969000"/>
          <p14:tracePt t="150893" x="2381250" y="5969000"/>
          <p14:tracePt t="151008" x="2381250" y="5962650"/>
          <p14:tracePt t="151025" x="2381250" y="5956300"/>
          <p14:tracePt t="151043" x="2387600" y="5949950"/>
          <p14:tracePt t="151059" x="2393950" y="5937250"/>
          <p14:tracePt t="151076" x="2400300" y="5930900"/>
          <p14:tracePt t="151093" x="2406650" y="5930900"/>
          <p14:tracePt t="151095" x="2413000" y="5930900"/>
          <p14:tracePt t="151109" x="2419350" y="5924550"/>
          <p14:tracePt t="151113" x="2432050" y="5924550"/>
          <p14:tracePt t="151126" x="2451100" y="5918200"/>
          <p14:tracePt t="151128" x="2470150" y="5918200"/>
          <p14:tracePt t="151142" x="2482850" y="5911850"/>
          <p14:tracePt t="151145" x="2501900" y="5911850"/>
          <p14:tracePt t="151158" x="2540000" y="5911850"/>
          <p14:tracePt t="151178" x="2571750" y="5911850"/>
          <p14:tracePt t="151192" x="2590800" y="5905500"/>
          <p14:tracePt t="151209" x="2603500" y="5899150"/>
          <p14:tracePt t="151226" x="2622550" y="5886450"/>
          <p14:tracePt t="151243" x="2641600" y="5873750"/>
          <p14:tracePt t="151258" x="2654300" y="5861050"/>
          <p14:tracePt t="151278" x="2667000" y="5854700"/>
          <p14:tracePt t="151293" x="2673350" y="5848350"/>
          <p14:tracePt t="151386" x="2654300" y="5848350"/>
          <p14:tracePt t="151396" x="2641600" y="5848350"/>
          <p14:tracePt t="151408" x="2597150" y="5861050"/>
          <p14:tracePt t="151426" x="2571750" y="5867400"/>
          <p14:tracePt t="151443" x="2565400" y="5867400"/>
          <p14:tracePt t="151498" x="2565400" y="5861050"/>
          <p14:tracePt t="151510" x="2565400" y="5854700"/>
          <p14:tracePt t="151526" x="2565400" y="5848350"/>
          <p14:tracePt t="158495" x="2559050" y="5848350"/>
          <p14:tracePt t="158503" x="2559050" y="5842000"/>
          <p14:tracePt t="158516" x="2552700" y="5842000"/>
          <p14:tracePt t="158587" x="2552700" y="5835650"/>
          <p14:tracePt t="158596" x="2546350" y="5835650"/>
          <p14:tracePt t="158601" x="2546350" y="5822950"/>
          <p14:tracePt t="158617" x="2527300" y="5797550"/>
          <p14:tracePt t="158632" x="2527300" y="5791200"/>
          <p14:tracePt t="158702" x="2520950" y="5791200"/>
          <p14:tracePt t="158715" x="2520950" y="5778500"/>
          <p14:tracePt t="158732" x="2501900" y="5740400"/>
          <p14:tracePt t="158749" x="2463800" y="5683250"/>
          <p14:tracePt t="158766" x="2451100" y="5638800"/>
          <p14:tracePt t="158771" x="2451100" y="5626100"/>
          <p14:tracePt t="158781" x="2451100" y="5619750"/>
          <p14:tracePt t="158876" x="2476500" y="5619750"/>
          <p14:tracePt t="158900" x="2590800" y="5588000"/>
          <p14:tracePt t="158916" x="2686050" y="5549900"/>
          <p14:tracePt t="158932" x="2794000" y="5505450"/>
          <p14:tracePt t="158950" x="2882900" y="5454650"/>
          <p14:tracePt t="158966" x="2914650" y="5435600"/>
          <p14:tracePt t="158970" x="2959100" y="5410200"/>
          <p14:tracePt t="158981" x="3022600" y="5372100"/>
          <p14:tracePt t="158999" x="3086100" y="5340350"/>
          <p14:tracePt t="159016" x="3117850" y="5321300"/>
          <p14:tracePt t="159032" x="3124200" y="5314950"/>
          <p14:tracePt t="159072" x="3124200" y="5321300"/>
          <p14:tracePt t="159082" x="3124200" y="5327650"/>
          <p14:tracePt t="159099" x="3130550" y="5340350"/>
          <p14:tracePt t="159174" x="3136900" y="5340350"/>
          <p14:tracePt t="159185" x="3143250" y="5340350"/>
          <p14:tracePt t="159199" x="3213100" y="5314950"/>
          <p14:tracePt t="159216" x="3289300" y="5283200"/>
          <p14:tracePt t="159233" x="3371850" y="5245100"/>
          <p14:tracePt t="159238" x="3403600" y="5238750"/>
          <p14:tracePt t="159248" x="3435350" y="5219700"/>
          <p14:tracePt t="159266" x="3460750" y="5207000"/>
          <p14:tracePt t="159283" x="3479800" y="5207000"/>
          <p14:tracePt t="159299" x="3505200" y="5213350"/>
          <p14:tracePt t="159304" x="3517900" y="5226050"/>
          <p14:tracePt t="159318" x="3543300" y="5245100"/>
          <p14:tracePt t="159333" x="3556000" y="5251450"/>
          <p14:tracePt t="159350" x="3581400" y="5264150"/>
          <p14:tracePt t="159367" x="3606800" y="5264150"/>
          <p14:tracePt t="159371" x="3625850" y="5264150"/>
          <p14:tracePt t="159383" x="3657600" y="5264150"/>
          <p14:tracePt t="159398" x="3695700" y="5257800"/>
          <p14:tracePt t="159418" x="3733800" y="5245100"/>
          <p14:tracePt t="159433" x="3759200" y="5226050"/>
          <p14:tracePt t="159449" x="3790950" y="5194300"/>
          <p14:tracePt t="159466" x="3810000" y="5168900"/>
          <p14:tracePt t="159483" x="3835400" y="5137150"/>
          <p14:tracePt t="159500" x="3860800" y="5105400"/>
          <p14:tracePt t="159504" x="3867150" y="5099050"/>
          <p14:tracePt t="159515" x="3879850" y="5086350"/>
          <p14:tracePt t="159519" x="3892550" y="5060950"/>
          <p14:tracePt t="159533" x="3898900" y="5054600"/>
          <p14:tracePt t="159550" x="3905250" y="5029200"/>
          <p14:tracePt t="159566" x="3905250" y="5010150"/>
          <p14:tracePt t="159570" x="3905250" y="5003800"/>
          <p14:tracePt t="159583" x="3898900" y="4997450"/>
          <p14:tracePt t="159600" x="3886200" y="4972050"/>
          <p14:tracePt t="159616" x="3854450" y="4940300"/>
          <p14:tracePt t="159633" x="3829050" y="4927600"/>
          <p14:tracePt t="159651" x="3784600" y="4902200"/>
          <p14:tracePt t="159667" x="3752850" y="4895850"/>
          <p14:tracePt t="159683" x="3733800" y="4889500"/>
          <p14:tracePt t="159699" x="3708400" y="4889500"/>
          <p14:tracePt t="159716" x="3695700" y="4895850"/>
          <p14:tracePt t="159732" x="3683000" y="4908550"/>
          <p14:tracePt t="159750" x="3670300" y="4927600"/>
          <p14:tracePt t="159766" x="3663950" y="4959350"/>
          <p14:tracePt t="159771" x="3657600" y="4972050"/>
          <p14:tracePt t="159786" x="3657600" y="5010150"/>
          <p14:tracePt t="159800" x="3657600" y="5029200"/>
          <p14:tracePt t="159817" x="3695700" y="5111750"/>
          <p14:tracePt t="159833" x="3708400" y="5130800"/>
          <p14:tracePt t="159836" x="3721100" y="5137150"/>
          <p14:tracePt t="159849" x="3727450" y="5143500"/>
          <p14:tracePt t="159854" x="3727450" y="5149850"/>
          <p14:tracePt t="159866" x="3733800" y="5149850"/>
          <p14:tracePt t="159883" x="3740150" y="5149850"/>
          <p14:tracePt t="159900" x="3746500" y="5143500"/>
          <p14:tracePt t="159917" x="3759200" y="5124450"/>
          <p14:tracePt t="159933" x="3771900" y="5099050"/>
          <p14:tracePt t="159950" x="3771900" y="5080000"/>
          <p14:tracePt t="160088" x="3771900" y="5086350"/>
          <p14:tracePt t="160103" x="3771900" y="5111750"/>
          <p14:tracePt t="160117" x="3752850" y="5149850"/>
          <p14:tracePt t="160134" x="3740150" y="5187950"/>
          <p14:tracePt t="160150" x="3733800" y="5200650"/>
          <p14:tracePt t="160167" x="3733800" y="5207000"/>
          <p14:tracePt t="160234" x="3727450" y="5207000"/>
          <p14:tracePt t="160244" x="3714750" y="5207000"/>
          <p14:tracePt t="160250" x="3695700" y="5207000"/>
          <p14:tracePt t="160267" x="3663950" y="5219700"/>
          <p14:tracePt t="160283" x="3651250" y="5226050"/>
          <p14:tracePt t="160334" x="3651250" y="5213350"/>
          <p14:tracePt t="160350" x="3651250" y="5207000"/>
          <p14:tracePt t="160367" x="3651250" y="5200650"/>
          <p14:tracePt t="160408" x="3663950" y="5219700"/>
          <p14:tracePt t="160416" x="3676650" y="5226050"/>
          <p14:tracePt t="160434" x="3740150" y="5251450"/>
          <p14:tracePt t="160450" x="3810000" y="5264150"/>
          <p14:tracePt t="160467" x="3873500" y="5270500"/>
          <p14:tracePt t="160483" x="3930650" y="5270500"/>
          <p14:tracePt t="160500" x="3981450" y="5270500"/>
          <p14:tracePt t="160517" x="4032250" y="5270500"/>
          <p14:tracePt t="160534" x="4108450" y="5276850"/>
          <p14:tracePt t="160537" x="4133850" y="5276850"/>
          <p14:tracePt t="160550" x="4171950" y="5276850"/>
          <p14:tracePt t="160567" x="4235450" y="5270500"/>
          <p14:tracePt t="160586" x="4267200" y="5264150"/>
          <p14:tracePt t="160600" x="4298950" y="5257800"/>
          <p14:tracePt t="160617" x="4324350" y="5245100"/>
          <p14:tracePt t="160634" x="4337050" y="5245100"/>
          <p14:tracePt t="160650" x="4337050" y="5238750"/>
          <p14:tracePt t="160667" x="4343400" y="5238750"/>
          <p14:tracePt t="160701" x="4343400" y="5232400"/>
          <p14:tracePt t="160717" x="4356100" y="5219700"/>
          <p14:tracePt t="160734" x="4362450" y="5207000"/>
          <p14:tracePt t="160751" x="4368800" y="5194300"/>
          <p14:tracePt t="160768" x="4375150" y="5181600"/>
          <p14:tracePt t="160773" x="4375150" y="5175250"/>
          <p14:tracePt t="160782" x="4375150" y="5168900"/>
          <p14:tracePt t="160800" x="4381500" y="5149850"/>
          <p14:tracePt t="160817" x="4387850" y="5130800"/>
          <p14:tracePt t="160834" x="4394200" y="5111750"/>
          <p14:tracePt t="160851" x="4394200" y="5099050"/>
          <p14:tracePt t="160867" x="4394200" y="5086350"/>
          <p14:tracePt t="160884" x="4394200" y="5073650"/>
          <p14:tracePt t="160887" x="4394200" y="5067300"/>
          <p14:tracePt t="160902" x="4387850" y="5041900"/>
          <p14:tracePt t="160916" x="4368800" y="5022850"/>
          <p14:tracePt t="160934" x="4343400" y="4997450"/>
          <p14:tracePt t="160951" x="4324350" y="4978400"/>
          <p14:tracePt t="160967" x="4298950" y="4953000"/>
          <p14:tracePt t="160984" x="4292600" y="4940300"/>
          <p14:tracePt t="161001" x="4279900" y="4933950"/>
          <p14:tracePt t="161034" x="4267200" y="4933950"/>
          <p14:tracePt t="161051" x="4216400" y="4946650"/>
          <p14:tracePt t="161066" x="4146550" y="4959350"/>
          <p14:tracePt t="161084" x="4102100" y="4978400"/>
          <p14:tracePt t="161101" x="4064000" y="4997450"/>
          <p14:tracePt t="161118" x="4057650" y="5016500"/>
          <p14:tracePt t="161134" x="4057650" y="5029200"/>
          <p14:tracePt t="161138" x="4057650" y="5035550"/>
          <p14:tracePt t="161150" x="4064000" y="5035550"/>
          <p14:tracePt t="161226" x="4064000" y="5041900"/>
          <p14:tracePt t="161645" x="4064000" y="5048250"/>
          <p14:tracePt t="161783" x="4057650" y="5048250"/>
          <p14:tracePt t="162049" x="4051300" y="5048250"/>
          <p14:tracePt t="162056" x="4038600" y="5054600"/>
          <p14:tracePt t="162067" x="4013200" y="5060950"/>
          <p14:tracePt t="162088" x="3962400" y="5067300"/>
          <p14:tracePt t="162102" x="3917950" y="5073650"/>
          <p14:tracePt t="162120" x="3886200" y="5073650"/>
          <p14:tracePt t="162136" x="3803650" y="5073650"/>
          <p14:tracePt t="162153" x="3663950" y="5067300"/>
          <p14:tracePt t="162169" x="3460750" y="5060950"/>
          <p14:tracePt t="162186" x="3244850" y="5048250"/>
          <p14:tracePt t="162192" x="3136900" y="5041900"/>
          <p14:tracePt t="162200" x="3073400" y="5035550"/>
          <p14:tracePt t="162217" x="2978150" y="5022850"/>
          <p14:tracePt t="162235" x="2946400" y="5010150"/>
          <p14:tracePt t="162252" x="2946400" y="5003800"/>
          <p14:tracePt t="162268" x="2946400" y="4991100"/>
          <p14:tracePt t="162341" x="2952750" y="4991100"/>
          <p14:tracePt t="162349" x="2959100" y="4991100"/>
          <p14:tracePt t="162369" x="3060700" y="5029200"/>
          <p14:tracePt t="162386" x="3225800" y="5086350"/>
          <p14:tracePt t="162402" x="3397250" y="5143500"/>
          <p14:tracePt t="162405" x="3454400" y="5162550"/>
          <p14:tracePt t="162417" x="3536950" y="5181600"/>
          <p14:tracePt t="162435" x="3600450" y="5194300"/>
          <p14:tracePt t="162452" x="3613150" y="5194300"/>
          <p14:tracePt t="162469" x="3619500" y="5194300"/>
          <p14:tracePt t="162486" x="3632200" y="5175250"/>
          <p14:tracePt t="162502" x="3644900" y="5156200"/>
          <p14:tracePt t="162518" x="3657600" y="5137150"/>
          <p14:tracePt t="162535" x="3663950" y="5124450"/>
          <p14:tracePt t="162551" x="3670300" y="5118100"/>
          <p14:tracePt t="162569" x="3670300" y="5111750"/>
          <p14:tracePt t="162608" x="3670300" y="5105400"/>
          <p14:tracePt t="162617" x="3676650" y="5099050"/>
          <p14:tracePt t="162636" x="3683000" y="5092700"/>
          <p14:tracePt t="162652" x="3689350" y="5067300"/>
          <p14:tracePt t="162796" x="3689350" y="5060950"/>
          <p14:tracePt t="162805" x="3689350" y="5054600"/>
          <p14:tracePt t="162818" x="3689350" y="5048250"/>
          <p14:tracePt t="162836" x="3663950" y="5016500"/>
          <p14:tracePt t="162852" x="3651250" y="5003800"/>
          <p14:tracePt t="162869" x="3638550" y="5003800"/>
          <p14:tracePt t="162886" x="3638550" y="4997450"/>
          <p14:tracePt t="163611" x="3638550" y="5003800"/>
          <p14:tracePt t="163621" x="3638550" y="5010150"/>
          <p14:tracePt t="163636" x="3638550" y="5016500"/>
          <p14:tracePt t="163653" x="3638550" y="5022850"/>
          <p14:tracePt t="163670" x="3657600" y="5035550"/>
          <p14:tracePt t="163686" x="3689350" y="5054600"/>
          <p14:tracePt t="163690" x="3702050" y="5060950"/>
          <p14:tracePt t="163704" x="3721100" y="5073650"/>
          <p14:tracePt t="163707" x="3733800" y="5080000"/>
          <p14:tracePt t="163719" x="3752850" y="5092700"/>
          <p14:tracePt t="163722" x="3771900" y="5105400"/>
          <p14:tracePt t="163737" x="3797300" y="5111750"/>
          <p14:tracePt t="163739" x="3810000" y="5111750"/>
          <p14:tracePt t="163755" x="3841750" y="5118100"/>
          <p14:tracePt t="163769" x="3854450" y="5118100"/>
          <p14:tracePt t="163786" x="3867150" y="5118100"/>
          <p14:tracePt t="163803" x="3892550" y="5118100"/>
          <p14:tracePt t="163820" x="3930650" y="5118100"/>
          <p14:tracePt t="163836" x="3962400" y="5118100"/>
          <p14:tracePt t="163852" x="3994150" y="5118100"/>
          <p14:tracePt t="163870" x="4013200" y="5118100"/>
          <p14:tracePt t="163886" x="4032250" y="5118100"/>
          <p14:tracePt t="163903" x="4051300" y="5111750"/>
          <p14:tracePt t="163920" x="4076700" y="5099050"/>
          <p14:tracePt t="163925" x="4083050" y="5099050"/>
          <p14:tracePt t="163935" x="4095750" y="5099050"/>
          <p14:tracePt t="163954" x="4121150" y="5092700"/>
          <p14:tracePt t="163970" x="4159250" y="5080000"/>
          <p14:tracePt t="163987" x="4197350" y="5073650"/>
          <p14:tracePt t="164003" x="4203700" y="5067300"/>
          <p14:tracePt t="164036" x="4210050" y="5060950"/>
          <p14:tracePt t="164053" x="4229100" y="5054600"/>
          <p14:tracePt t="164070" x="4241800" y="5041900"/>
          <p14:tracePt t="164087" x="4260850" y="5029200"/>
          <p14:tracePt t="164103" x="4273550" y="5016500"/>
          <p14:tracePt t="164120" x="4286250" y="5003800"/>
          <p14:tracePt t="164135" x="4292600" y="4991100"/>
          <p14:tracePt t="164153" x="4298950" y="4991100"/>
          <p14:tracePt t="164170" x="4298950" y="4978400"/>
          <p14:tracePt t="164187" x="4305300" y="4972050"/>
          <p14:tracePt t="164190" x="4305300" y="4965700"/>
          <p14:tracePt t="164202" x="4311650" y="4965700"/>
          <p14:tracePt t="164204" x="4311650" y="4959350"/>
          <p14:tracePt t="164221" x="4311650" y="4953000"/>
          <p14:tracePt t="164297" x="4311650" y="4946650"/>
          <p14:tracePt t="164304" x="4298950" y="4940300"/>
          <p14:tracePt t="164320" x="4273550" y="4927600"/>
          <p14:tracePt t="164337" x="4248150" y="4914900"/>
          <p14:tracePt t="164354" x="4222750" y="4902200"/>
          <p14:tracePt t="164369" x="4197350" y="4895850"/>
          <p14:tracePt t="164387" x="4178300" y="4895850"/>
          <p14:tracePt t="164403" x="4146550" y="4895850"/>
          <p14:tracePt t="164421" x="4127500" y="4895850"/>
          <p14:tracePt t="164437" x="4108450" y="4895850"/>
          <p14:tracePt t="164454" x="4095750" y="4902200"/>
          <p14:tracePt t="164470" x="4076700" y="4902200"/>
          <p14:tracePt t="164487" x="4051300" y="4914900"/>
          <p14:tracePt t="164506" x="4019550" y="4927600"/>
          <p14:tracePt t="164519" x="3987800" y="4953000"/>
          <p14:tracePt t="164537" x="3962400" y="4978400"/>
          <p14:tracePt t="164554" x="3943350" y="5003800"/>
          <p14:tracePt t="164570" x="3937000" y="5029200"/>
          <p14:tracePt t="164587" x="3930650" y="5054600"/>
          <p14:tracePt t="164603" x="3930650" y="5073650"/>
          <p14:tracePt t="164621" x="3930650" y="5111750"/>
          <p14:tracePt t="164637" x="3930650" y="5143500"/>
          <p14:tracePt t="164654" x="3930650" y="5162550"/>
          <p14:tracePt t="164670" x="3930650" y="5168900"/>
          <p14:tracePt t="164687" x="3930650" y="5175250"/>
          <p14:tracePt t="165573" x="3924300" y="5181600"/>
          <p14:tracePt t="165582" x="3917950" y="5181600"/>
          <p14:tracePt t="165588" x="3905250" y="5187950"/>
          <p14:tracePt t="165604" x="3886200" y="5200650"/>
          <p14:tracePt t="165622" x="3879850" y="5207000"/>
          <p14:tracePt t="165731" x="3873500" y="5207000"/>
          <p14:tracePt t="165960" x="3860800" y="5213350"/>
          <p14:tracePt t="165972" x="3854450" y="5213350"/>
          <p14:tracePt t="165989" x="3829050" y="5219700"/>
          <p14:tracePt t="166005" x="3810000" y="5226050"/>
          <p14:tracePt t="166022" x="3803650" y="5232400"/>
          <p14:tracePt t="166038" x="3797300" y="5232400"/>
          <p14:tracePt t="166055" x="3778250" y="5232400"/>
          <p14:tracePt t="166072" x="3727450" y="5232400"/>
          <p14:tracePt t="166087" x="3670300" y="5232400"/>
          <p14:tracePt t="166105" x="3632200" y="5232400"/>
          <p14:tracePt t="166122" x="3587750" y="5226050"/>
          <p14:tracePt t="166138" x="3549650" y="5207000"/>
          <p14:tracePt t="166156" x="3536950" y="5194300"/>
          <p14:tracePt t="166171" x="3530600" y="5181600"/>
          <p14:tracePt t="166188" x="3511550" y="5149850"/>
          <p14:tracePt t="166204" x="3473450" y="5111750"/>
          <p14:tracePt t="166222" x="3403600" y="5060950"/>
          <p14:tracePt t="166238" x="3314700" y="5010150"/>
          <p14:tracePt t="166255" x="3251200" y="4978400"/>
          <p14:tracePt t="166272" x="3187700" y="4946650"/>
          <p14:tracePt t="166289" x="3155950" y="4927600"/>
          <p14:tracePt t="166305" x="3136900" y="4908550"/>
          <p14:tracePt t="166322" x="3117850" y="4889500"/>
          <p14:tracePt t="166338" x="3105150" y="4870450"/>
          <p14:tracePt t="166356" x="3086100" y="4870450"/>
          <p14:tracePt t="166372" x="3041650" y="4870450"/>
          <p14:tracePt t="166375" x="3022600" y="4876800"/>
          <p14:tracePt t="166388" x="2997200" y="4876800"/>
          <p14:tracePt t="166392" x="2971800" y="4889500"/>
          <p14:tracePt t="166405" x="2933700" y="4902200"/>
          <p14:tracePt t="166424" x="2914650" y="4927600"/>
          <p14:tracePt t="166437" x="2908300" y="4965700"/>
          <p14:tracePt t="166455" x="2921000" y="4997450"/>
          <p14:tracePt t="166472" x="2965450" y="5035550"/>
          <p14:tracePt t="166488" x="3009900" y="5067300"/>
          <p14:tracePt t="166505" x="3048000" y="5086350"/>
          <p14:tracePt t="166522" x="3073400" y="5099050"/>
          <p14:tracePt t="166538" x="3079750" y="5105400"/>
          <p14:tracePt t="166556" x="3092450" y="5105400"/>
          <p14:tracePt t="166572" x="3130550" y="5105400"/>
          <p14:tracePt t="166577" x="3175000" y="5111750"/>
          <p14:tracePt t="166589" x="3219450" y="5111750"/>
          <p14:tracePt t="166605" x="3390900" y="5124450"/>
          <p14:tracePt t="166623" x="3638550" y="5111750"/>
          <p14:tracePt t="166639" x="3752850" y="5086350"/>
          <p14:tracePt t="166655" x="3778250" y="5067300"/>
          <p14:tracePt t="166672" x="3790950" y="5048250"/>
          <p14:tracePt t="166689" x="3790950" y="5022850"/>
          <p14:tracePt t="166705" x="3784600" y="4991100"/>
          <p14:tracePt t="166721" x="3765550" y="4965700"/>
          <p14:tracePt t="166738" x="3740150" y="4946650"/>
          <p14:tracePt t="166755" x="3708400" y="4927600"/>
          <p14:tracePt t="166772" x="3638550" y="4902200"/>
          <p14:tracePt t="166789" x="3562350" y="4870450"/>
          <p14:tracePt t="166806" x="3498850" y="4851400"/>
          <p14:tracePt t="166822" x="3409950" y="4832350"/>
          <p14:tracePt t="166838" x="3346450" y="4819650"/>
          <p14:tracePt t="166840" x="3314700" y="4813300"/>
          <p14:tracePt t="166854" x="3289300" y="4813300"/>
          <p14:tracePt t="166858" x="3270250" y="4806950"/>
          <p14:tracePt t="166872" x="3251200" y="4806950"/>
          <p14:tracePt t="166891" x="3244850" y="4806950"/>
          <p14:tracePt t="166905" x="3238500" y="4819650"/>
          <p14:tracePt t="166922" x="3238500" y="4838700"/>
          <p14:tracePt t="166940" x="3232150" y="4857750"/>
          <p14:tracePt t="166956" x="3238500" y="4883150"/>
          <p14:tracePt t="166972" x="3251200" y="4908550"/>
          <p14:tracePt t="166977" x="3257550" y="4921250"/>
          <p14:tracePt t="166989" x="3263900" y="4927600"/>
          <p14:tracePt t="167006" x="3263900" y="4933950"/>
          <p14:tracePt t="167023" x="3263900" y="4953000"/>
          <p14:tracePt t="167026" x="3263900" y="4959350"/>
          <p14:tracePt t="167038" x="3263900" y="4965700"/>
          <p14:tracePt t="167056" x="3257550" y="4984750"/>
          <p14:tracePt t="167072" x="3251200" y="4997450"/>
          <p14:tracePt t="167089" x="3251200" y="5010150"/>
          <p14:tracePt t="167106" x="3251200" y="5016500"/>
          <p14:tracePt t="167431" x="3257550" y="5022850"/>
          <p14:tracePt t="167440" x="3270250" y="5035550"/>
          <p14:tracePt t="167444" x="3314700" y="5054600"/>
          <p14:tracePt t="167456" x="3352800" y="5073650"/>
          <p14:tracePt t="167472" x="3416300" y="5105400"/>
          <p14:tracePt t="167490" x="3448050" y="5118100"/>
          <p14:tracePt t="167506" x="3454400" y="5124450"/>
          <p14:tracePt t="167523" x="3454400" y="5130800"/>
          <p14:tracePt t="167745" x="3460750" y="5124450"/>
          <p14:tracePt t="167760" x="3460750" y="5118100"/>
          <p14:tracePt t="167991" x="3454400" y="5118100"/>
          <p14:tracePt t="168000" x="3448050" y="5118100"/>
          <p14:tracePt t="168006" x="3441700" y="5118100"/>
          <p14:tracePt t="168024" x="3416300" y="5118100"/>
          <p14:tracePt t="168040" x="3371850" y="5111750"/>
          <p14:tracePt t="168057" x="3295650" y="5099050"/>
          <p14:tracePt t="168073" x="3219450" y="5080000"/>
          <p14:tracePt t="168091" x="3149600" y="5060950"/>
          <p14:tracePt t="168107" x="3105150" y="5035550"/>
          <p14:tracePt t="168124" x="3073400" y="5010150"/>
          <p14:tracePt t="168128" x="3054350" y="4984750"/>
          <p14:tracePt t="168139" x="3035300" y="4959350"/>
          <p14:tracePt t="168158" x="2946400" y="4883150"/>
          <p14:tracePt t="168173" x="2901950" y="4851400"/>
          <p14:tracePt t="168190" x="2844800" y="4806950"/>
          <p14:tracePt t="168208" x="2762250" y="4762500"/>
          <p14:tracePt t="168223" x="2679700" y="4718050"/>
          <p14:tracePt t="168240" x="2616200" y="4686300"/>
          <p14:tracePt t="168257" x="2552700" y="4654550"/>
          <p14:tracePt t="168273" x="2508250" y="4641850"/>
          <p14:tracePt t="168289" x="2432050" y="4635500"/>
          <p14:tracePt t="168306" x="2298700" y="4648200"/>
          <p14:tracePt t="168323" x="2133600" y="4673600"/>
          <p14:tracePt t="168340" x="1955800" y="4705350"/>
          <p14:tracePt t="168357" x="1828800" y="4749800"/>
          <p14:tracePt t="168374" x="1720850" y="4800600"/>
          <p14:tracePt t="168390" x="1644650" y="4902200"/>
          <p14:tracePt t="168409" x="1644650" y="4984750"/>
          <p14:tracePt t="168426" x="1670050" y="5111750"/>
          <p14:tracePt t="168440" x="1689100" y="5251450"/>
          <p14:tracePt t="168457" x="1695450" y="5391150"/>
          <p14:tracePt t="168474" x="1701800" y="5524500"/>
          <p14:tracePt t="168490" x="1727200" y="5664200"/>
          <p14:tracePt t="168507" x="1790700" y="5803900"/>
          <p14:tracePt t="168524" x="1898650" y="5930900"/>
          <p14:tracePt t="168540" x="2025650" y="6038850"/>
          <p14:tracePt t="168558" x="2127250" y="6096000"/>
          <p14:tracePt t="168562" x="2203450" y="6121400"/>
          <p14:tracePt t="168574" x="2254250" y="6134100"/>
          <p14:tracePt t="168590" x="2374900" y="6134100"/>
          <p14:tracePt t="168607" x="2527300" y="6115050"/>
          <p14:tracePt t="168624" x="2762250" y="6070600"/>
          <p14:tracePt t="168641" x="2882900" y="6007100"/>
          <p14:tracePt t="168656" x="2921000" y="5975350"/>
          <p14:tracePt t="168659" x="2959100" y="5943600"/>
          <p14:tracePt t="168673" x="3048000" y="5835650"/>
          <p14:tracePt t="168691" x="3124200" y="5740400"/>
          <p14:tracePt t="168707" x="3219450" y="5632450"/>
          <p14:tracePt t="168724" x="3321050" y="5505450"/>
          <p14:tracePt t="168740" x="3409950" y="5365750"/>
          <p14:tracePt t="168757" x="3460750" y="5238750"/>
          <p14:tracePt t="168774" x="3467100" y="5124450"/>
          <p14:tracePt t="168790" x="3454400" y="5035550"/>
          <p14:tracePt t="168807" x="3378200" y="4940300"/>
          <p14:tracePt t="168824" x="3232150" y="4857750"/>
          <p14:tracePt t="168840" x="3073400" y="4806950"/>
          <p14:tracePt t="168844" x="3009900" y="4794250"/>
          <p14:tracePt t="168856" x="2895600" y="4775200"/>
          <p14:tracePt t="168859" x="2819400" y="4762500"/>
          <p14:tracePt t="168874" x="2736850" y="4756150"/>
          <p14:tracePt t="168877" x="2654300" y="4749800"/>
          <p14:tracePt t="168891" x="2419350" y="4737100"/>
          <p14:tracePt t="168907" x="2260600" y="4724400"/>
          <p14:tracePt t="168926" x="2139950" y="4724400"/>
          <p14:tracePt t="168940" x="2057400" y="4737100"/>
          <p14:tracePt t="168957" x="1949450" y="4794250"/>
          <p14:tracePt t="168974" x="1828800" y="4864100"/>
          <p14:tracePt t="168991" x="1676400" y="4953000"/>
          <p14:tracePt t="169008" x="1606550" y="5035550"/>
          <p14:tracePt t="169027" x="1581150" y="5130800"/>
          <p14:tracePt t="169041" x="1581150" y="5162550"/>
          <p14:tracePt t="169057" x="1612900" y="5257800"/>
          <p14:tracePt t="169074" x="1663700" y="5359400"/>
          <p14:tracePt t="169078" x="1701800" y="5435600"/>
          <p14:tracePt t="169090" x="1758950" y="5530850"/>
          <p14:tracePt t="169092" x="1790700" y="5594350"/>
          <p14:tracePt t="169107" x="1847850" y="5683250"/>
          <p14:tracePt t="169110" x="1885950" y="5740400"/>
          <p14:tracePt t="169124" x="1924050" y="5791200"/>
          <p14:tracePt t="169127" x="1987550" y="5848350"/>
          <p14:tracePt t="169142" x="2076450" y="5918200"/>
          <p14:tracePt t="169158" x="2159000" y="5956300"/>
          <p14:tracePt t="169174" x="2247900" y="5969000"/>
          <p14:tracePt t="169191" x="2330450" y="5969000"/>
          <p14:tracePt t="169206" x="2419350" y="5949950"/>
          <p14:tracePt t="169223" x="2540000" y="5930900"/>
          <p14:tracePt t="169241" x="2667000" y="5892800"/>
          <p14:tracePt t="169246" x="2724150" y="5867400"/>
          <p14:tracePt t="169257" x="2781300" y="5835650"/>
          <p14:tracePt t="169275" x="2889250" y="5746750"/>
          <p14:tracePt t="169291" x="3003550" y="5575300"/>
          <p14:tracePt t="169308" x="3092450" y="5378450"/>
          <p14:tracePt t="169312" x="3117850" y="5289550"/>
          <p14:tracePt t="169325" x="3130550" y="5181600"/>
          <p14:tracePt t="169341" x="3124200" y="5010150"/>
          <p14:tracePt t="169357" x="3098800" y="4902200"/>
          <p14:tracePt t="169360" x="3067050" y="4845050"/>
          <p14:tracePt t="169374" x="3028950" y="4806950"/>
          <p14:tracePt t="169376" x="2990850" y="4781550"/>
          <p14:tracePt t="169391" x="2901950" y="4743450"/>
          <p14:tracePt t="169408" x="2781300" y="4724400"/>
          <p14:tracePt t="169425" x="2609850" y="4724400"/>
          <p14:tracePt t="169440" x="2381250" y="4730750"/>
          <p14:tracePt t="169458" x="2082800" y="4743450"/>
          <p14:tracePt t="169474" x="1828800" y="4768850"/>
          <p14:tracePt t="169479" x="1746250" y="4781550"/>
          <p14:tracePt t="169490" x="1638300" y="4806950"/>
          <p14:tracePt t="169508" x="1530350" y="4876800"/>
          <p14:tracePt t="169524" x="1517650" y="4940300"/>
          <p14:tracePt t="169541" x="1536700" y="5022850"/>
          <p14:tracePt t="169558" x="1644650" y="5194300"/>
          <p14:tracePt t="169575" x="1739900" y="5295900"/>
          <p14:tracePt t="169592" x="1790700" y="5346700"/>
          <p14:tracePt t="169608" x="1885950" y="5435600"/>
          <p14:tracePt t="169626" x="2038350" y="5543550"/>
          <p14:tracePt t="169641" x="2190750" y="5626100"/>
          <p14:tracePt t="169658" x="2305050" y="5664200"/>
          <p14:tracePt t="169675" x="2419350" y="5676900"/>
          <p14:tracePt t="169691" x="2546350" y="5676900"/>
          <p14:tracePt t="169708" x="2654300" y="5651500"/>
          <p14:tracePt t="169724" x="2730500" y="5626100"/>
          <p14:tracePt t="169741" x="2800350" y="5607050"/>
          <p14:tracePt t="169795" x="2800350" y="5600700"/>
          <p14:tracePt t="169801" x="2800350" y="5594350"/>
          <p14:tracePt t="172454" x="2800350" y="5588000"/>
          <p14:tracePt t="172463" x="2794000" y="5575300"/>
          <p14:tracePt t="172478" x="2711450" y="5422900"/>
          <p14:tracePt t="172494" x="2597150" y="5175250"/>
          <p14:tracePt t="172510" x="2451100" y="4946650"/>
          <p14:tracePt t="172527" x="2311400" y="4673600"/>
          <p14:tracePt t="172532" x="2266950" y="4540250"/>
          <p14:tracePt t="172543" x="2235200" y="4432300"/>
          <p14:tracePt t="172561" x="2171700" y="4197350"/>
          <p14:tracePt t="172577" x="2101850" y="3987800"/>
          <p14:tracePt t="172594" x="1968500" y="3689350"/>
          <p14:tracePt t="172611" x="1809750" y="3384550"/>
          <p14:tracePt t="172627" x="1619250" y="3060700"/>
          <p14:tracePt t="172644" x="1244600" y="2457450"/>
          <p14:tracePt t="172661" x="1117600" y="2260600"/>
          <p14:tracePt t="172666" x="1003300" y="2070100"/>
          <p14:tracePt t="172677" x="933450" y="1949450"/>
          <p14:tracePt t="172681" x="825500" y="1765300"/>
          <p14:tracePt t="172694" x="723900" y="1593850"/>
          <p14:tracePt t="172712" x="495300" y="1168400"/>
          <p14:tracePt t="172728" x="342900" y="958850"/>
          <p14:tracePt t="172744" x="146050" y="800100"/>
          <p14:tracePt t="173088" x="0" y="139700"/>
          <p14:tracePt t="173095" x="0" y="127000"/>
          <p14:tracePt t="173112" x="6350" y="120650"/>
          <p14:tracePt t="173178" x="25400" y="120650"/>
          <p14:tracePt t="173195" x="95250" y="165100"/>
          <p14:tracePt t="173200" x="133350" y="190500"/>
          <p14:tracePt t="173210" x="165100" y="203200"/>
          <p14:tracePt t="173213" x="203200" y="222250"/>
          <p14:tracePt t="173228" x="234950" y="234950"/>
          <p14:tracePt t="173232" x="266700" y="247650"/>
          <p14:tracePt t="173244" x="292100" y="260350"/>
          <p14:tracePt t="173261" x="349250" y="285750"/>
          <p14:tracePt t="173278" x="381000" y="292100"/>
          <p14:tracePt t="173281" x="393700" y="298450"/>
          <p14:tracePt t="173295" x="425450" y="298450"/>
          <p14:tracePt t="173311" x="476250" y="273050"/>
          <p14:tracePt t="173328" x="527050" y="228600"/>
          <p14:tracePt t="173345" x="571500" y="152400"/>
          <p14:tracePt t="173361" x="596900" y="82550"/>
          <p14:tracePt t="173378" x="609600" y="19050"/>
          <p14:tracePt t="173595" x="228600" y="6350"/>
          <p14:tracePt t="173612" x="177800" y="76200"/>
          <p14:tracePt t="173629" x="120650" y="196850"/>
          <p14:tracePt t="173645" x="101600" y="298450"/>
          <p14:tracePt t="173650" x="95250" y="361950"/>
          <p14:tracePt t="173660" x="101600" y="406400"/>
          <p14:tracePt t="173678" x="158750" y="495300"/>
          <p14:tracePt t="173696" x="241300" y="571500"/>
          <p14:tracePt t="173699" x="317500" y="615950"/>
          <p14:tracePt t="173710" x="374650" y="647700"/>
          <p14:tracePt t="173714" x="438150" y="685800"/>
          <p14:tracePt t="173728" x="546100" y="755650"/>
          <p14:tracePt t="173745" x="692150" y="876300"/>
          <p14:tracePt t="173761" x="723900" y="927100"/>
          <p14:tracePt t="173766" x="742950" y="990600"/>
          <p14:tracePt t="173778" x="742950" y="1060450"/>
          <p14:tracePt t="173795" x="717550" y="1320800"/>
          <p14:tracePt t="173814" x="717550" y="1524000"/>
          <p14:tracePt t="173831" x="762000" y="1797050"/>
          <p14:tracePt t="173845" x="831850" y="2108200"/>
          <p14:tracePt t="173861" x="927100" y="2501900"/>
          <p14:tracePt t="173878" x="1028700" y="2971800"/>
          <p14:tracePt t="173895" x="1130300" y="3492500"/>
          <p14:tracePt t="173911" x="1225550" y="3981450"/>
          <p14:tracePt t="173930" x="1295400" y="4552950"/>
          <p14:tracePt t="173945" x="1320800" y="4724400"/>
          <p14:tracePt t="173962" x="1377950" y="4927600"/>
          <p14:tracePt t="173978" x="1517650" y="5041900"/>
          <p14:tracePt t="173996" x="1619250" y="5016500"/>
          <p14:tracePt t="174011" x="1733550" y="4940300"/>
          <p14:tracePt t="174028" x="1816100" y="4870450"/>
          <p14:tracePt t="174045" x="1885950" y="4787900"/>
          <p14:tracePt t="174063" x="1924050" y="4718050"/>
          <p14:tracePt t="174078" x="1943100" y="4673600"/>
          <p14:tracePt t="174095" x="1943100" y="4648200"/>
          <p14:tracePt t="174111" x="1943100" y="4641850"/>
          <p14:tracePt t="174128" x="1949450" y="4641850"/>
          <p14:tracePt t="174146" x="1974850" y="4667250"/>
          <p14:tracePt t="174163" x="2025650" y="4711700"/>
          <p14:tracePt t="174178" x="2082800" y="4749800"/>
          <p14:tracePt t="174195" x="2120900" y="4762500"/>
          <p14:tracePt t="174212" x="2146300" y="4762500"/>
          <p14:tracePt t="174228" x="2159000" y="4762500"/>
          <p14:tracePt t="174245" x="2165350" y="4762500"/>
          <p14:tracePt t="174262" x="2178050" y="4794250"/>
          <p14:tracePt t="174278" x="2197100" y="4870450"/>
          <p14:tracePt t="174294" x="2197100" y="4965700"/>
          <p14:tracePt t="174312" x="2184400" y="5041900"/>
          <p14:tracePt t="174328" x="2178050" y="5105400"/>
          <p14:tracePt t="174345" x="2178050" y="5124450"/>
          <p14:tracePt t="174395" x="2152650" y="5124450"/>
          <p14:tracePt t="174412" x="2114550" y="5124450"/>
          <p14:tracePt t="174417" x="2101850" y="5124450"/>
          <p14:tracePt t="174428" x="2095500" y="5124450"/>
          <p14:tracePt t="180745" x="2095500" y="5118100"/>
          <p14:tracePt t="180753" x="2089150" y="5111750"/>
          <p14:tracePt t="180767" x="2089150" y="5099050"/>
          <p14:tracePt t="180836" x="2095500" y="5092700"/>
          <p14:tracePt t="180850" x="2114550" y="5092700"/>
          <p14:tracePt t="180868" x="2311400" y="5092700"/>
          <p14:tracePt t="180884" x="2559050" y="5118100"/>
          <p14:tracePt t="180901" x="2851150" y="5156200"/>
          <p14:tracePt t="180917" x="3225800" y="5194300"/>
          <p14:tracePt t="180934" x="3632200" y="5207000"/>
          <p14:tracePt t="180951" x="4025900" y="5207000"/>
          <p14:tracePt t="180968" x="4432300" y="5200650"/>
          <p14:tracePt t="180989" x="4953000" y="5162550"/>
          <p14:tracePt t="181001" x="5080000" y="5149850"/>
          <p14:tracePt t="181018" x="5454650" y="5130800"/>
          <p14:tracePt t="181034" x="5772150" y="5130800"/>
          <p14:tracePt t="181051" x="6089650" y="5149850"/>
          <p14:tracePt t="181066" x="6584950" y="5213350"/>
          <p14:tracePt t="181084" x="6864350" y="5276850"/>
          <p14:tracePt t="181101" x="7086600" y="5327650"/>
          <p14:tracePt t="181117" x="7194550" y="5340350"/>
          <p14:tracePt t="181134" x="7239000" y="5340350"/>
          <p14:tracePt t="181150" x="7251700" y="5340350"/>
          <p14:tracePt t="181170" x="7308850" y="5340350"/>
          <p14:tracePt t="181184" x="7435850" y="5365750"/>
          <p14:tracePt t="181200" x="7607300" y="5410200"/>
          <p14:tracePt t="181218" x="7816850" y="5461000"/>
          <p14:tracePt t="181234" x="7988300" y="5480050"/>
          <p14:tracePt t="181239" x="8070850" y="5486400"/>
          <p14:tracePt t="181250" x="8121650" y="5486400"/>
          <p14:tracePt t="181268" x="8166100" y="5486400"/>
          <p14:tracePt t="181285" x="8229600" y="5486400"/>
          <p14:tracePt t="181301" x="8280400" y="5499100"/>
          <p14:tracePt t="181305" x="8356600" y="5511800"/>
          <p14:tracePt t="181318" x="8585200" y="5530850"/>
          <p14:tracePt t="181333" x="8845550" y="5511800"/>
          <p14:tracePt t="181352" x="9105900" y="5441950"/>
          <p14:tracePt t="181368" x="9271000" y="5359400"/>
          <p14:tracePt t="181384" x="9417050" y="5264150"/>
          <p14:tracePt t="181389" x="9493250" y="5213350"/>
          <p14:tracePt t="181400" x="9563100" y="5168900"/>
          <p14:tracePt t="181418" x="9696450" y="5086350"/>
          <p14:tracePt t="181434" x="9842500" y="5022850"/>
          <p14:tracePt t="181451" x="9956800" y="4972050"/>
          <p14:tracePt t="181468" x="10115550" y="4864100"/>
          <p14:tracePt t="181485" x="10255250" y="4749800"/>
          <p14:tracePt t="181502" x="10388600" y="4635500"/>
          <p14:tracePt t="181519" x="10509250" y="4514850"/>
          <p14:tracePt t="181535" x="10687050" y="4356100"/>
          <p14:tracePt t="181552" x="10763250" y="4286250"/>
          <p14:tracePt t="181568" x="10833100" y="4203700"/>
          <p14:tracePt t="181588" x="10877550" y="4146550"/>
          <p14:tracePt t="181601" x="10928350" y="4070350"/>
          <p14:tracePt t="181617" x="10947400" y="4006850"/>
          <p14:tracePt t="181636" x="10966450" y="3949700"/>
          <p14:tracePt t="181651" x="10985500" y="3905250"/>
          <p14:tracePt t="181668" x="10998200" y="3873500"/>
          <p14:tracePt t="181685" x="11023600" y="3848100"/>
          <p14:tracePt t="181702" x="11036300" y="3822700"/>
          <p14:tracePt t="181705" x="11036300" y="3803650"/>
          <p14:tracePt t="181718" x="11036300" y="3797300"/>
          <p14:tracePt t="181735" x="11036300" y="3752850"/>
          <p14:tracePt t="181750" x="11023600" y="3683000"/>
          <p14:tracePt t="181752" x="11017250" y="3663950"/>
          <p14:tracePt t="181768" x="10998200" y="3594100"/>
          <p14:tracePt t="181785" x="10991850" y="3562350"/>
          <p14:tracePt t="181803" x="10979150" y="3530600"/>
          <p14:tracePt t="181821" x="10960100" y="3517900"/>
          <p14:tracePt t="181837" x="10915650" y="3498850"/>
          <p14:tracePt t="181851" x="10839450" y="3473450"/>
          <p14:tracePt t="181868" x="10744200" y="3460750"/>
          <p14:tracePt t="181885" x="10661650" y="3454400"/>
          <p14:tracePt t="181902" x="10598150" y="3454400"/>
          <p14:tracePt t="181919" x="10547350" y="3454400"/>
          <p14:tracePt t="181935" x="10509250" y="3467100"/>
          <p14:tracePt t="181938" x="10483850" y="3473450"/>
          <p14:tracePt t="181950" x="10445750" y="3492500"/>
          <p14:tracePt t="181952" x="10414000" y="3511550"/>
          <p14:tracePt t="181970" x="10344150" y="3549650"/>
          <p14:tracePt t="181985" x="10299700" y="3568700"/>
          <p14:tracePt t="182002" x="10229850" y="3594100"/>
          <p14:tracePt t="182019" x="10102850" y="3638550"/>
          <p14:tracePt t="182035" x="10064750" y="3663950"/>
          <p14:tracePt t="182051" x="10026650" y="3708400"/>
          <p14:tracePt t="182068" x="9988550" y="3765550"/>
          <p14:tracePt t="182085" x="9944100" y="3854450"/>
          <p14:tracePt t="182102" x="9899650" y="3968750"/>
          <p14:tracePt t="182118" x="9829800" y="4108450"/>
          <p14:tracePt t="182136" x="9753600" y="4241800"/>
          <p14:tracePt t="182152" x="9677400" y="4356100"/>
          <p14:tracePt t="182169" x="9613900" y="4445000"/>
          <p14:tracePt t="182173" x="9582150" y="4483100"/>
          <p14:tracePt t="182184" x="9563100" y="4521200"/>
          <p14:tracePt t="182188" x="9550400" y="4533900"/>
          <p14:tracePt t="182202" x="9537700" y="4559300"/>
          <p14:tracePt t="182219" x="9480550" y="4622800"/>
          <p14:tracePt t="182235" x="9442450" y="4654550"/>
          <p14:tracePt t="182252" x="9258300" y="4768850"/>
          <p14:tracePt t="182269" x="9124950" y="4832350"/>
          <p14:tracePt t="182286" x="8991600" y="4889500"/>
          <p14:tracePt t="182302" x="8890000" y="4933950"/>
          <p14:tracePt t="182318" x="8820150" y="4965700"/>
          <p14:tracePt t="182335" x="8763000" y="4991100"/>
          <p14:tracePt t="182340" x="8724900" y="5016500"/>
          <p14:tracePt t="182351" x="8686800" y="5035550"/>
          <p14:tracePt t="182368" x="8585200" y="5092700"/>
          <p14:tracePt t="182385" x="8477250" y="5162550"/>
          <p14:tracePt t="182402" x="8382000" y="5226050"/>
          <p14:tracePt t="182417" x="8324850" y="5257800"/>
          <p14:tracePt t="182513" x="8318500" y="5257800"/>
          <p14:tracePt t="182519" x="8312150" y="5264150"/>
          <p14:tracePt t="182535" x="8305800" y="5270500"/>
          <p14:tracePt t="182552" x="8267700" y="5295900"/>
          <p14:tracePt t="182602" x="8261350" y="5295900"/>
          <p14:tracePt t="182619" x="8210550" y="5295900"/>
          <p14:tracePt t="182635" x="8096250" y="5289550"/>
          <p14:tracePt t="182654" x="7886700" y="5289550"/>
          <p14:tracePt t="182669" x="7823200" y="5289550"/>
          <p14:tracePt t="182685" x="7683500" y="5289550"/>
          <p14:tracePt t="182702" x="7588250" y="5289550"/>
          <p14:tracePt t="182704" x="7556500" y="5289550"/>
          <p14:tracePt t="182720" x="7518400" y="5289550"/>
          <p14:tracePt t="182736" x="7493000" y="5289550"/>
          <p14:tracePt t="182752" x="7461250" y="5308600"/>
          <p14:tracePt t="182769" x="7391400" y="5340350"/>
          <p14:tracePt t="182787" x="7302500" y="5391150"/>
          <p14:tracePt t="182802" x="7213600" y="5467350"/>
          <p14:tracePt t="182819" x="7143750" y="5562600"/>
          <p14:tracePt t="182835" x="7137400" y="5632450"/>
          <p14:tracePt t="182852" x="7150100" y="5708650"/>
          <p14:tracePt t="182869" x="7188200" y="5765800"/>
          <p14:tracePt t="182886" x="7226300" y="5810250"/>
          <p14:tracePt t="182904" x="7302500" y="5873750"/>
          <p14:tracePt t="182919" x="7346950" y="5899150"/>
          <p14:tracePt t="182938" x="7467600" y="5930900"/>
          <p14:tracePt t="182952" x="7518400" y="5937250"/>
          <p14:tracePt t="182953" x="7562850" y="5937250"/>
          <p14:tracePt t="182969" x="7607300" y="5937250"/>
          <p14:tracePt t="182986" x="7747000" y="5924550"/>
          <p14:tracePt t="183002" x="7823200" y="5905500"/>
          <p14:tracePt t="183019" x="7874000" y="5892800"/>
          <p14:tracePt t="183036" x="7880350" y="5892800"/>
          <p14:tracePt t="183095" x="7893050" y="5880100"/>
          <p14:tracePt t="183102" x="7893050" y="5867400"/>
          <p14:tracePt t="183119" x="7924800" y="5797550"/>
          <p14:tracePt t="183136" x="7943850" y="5759450"/>
          <p14:tracePt t="183153" x="7943850" y="5740400"/>
          <p14:tracePt t="183511" x="7950200" y="5746750"/>
          <p14:tracePt t="183517" x="7962900" y="5753100"/>
          <p14:tracePt t="183535" x="8026400" y="5803900"/>
          <p14:tracePt t="183554" x="8083550" y="5835650"/>
          <p14:tracePt t="183570" x="8102600" y="5842000"/>
          <p14:tracePt t="183637" x="8108950" y="5842000"/>
          <p14:tracePt t="183645" x="8108950" y="5835650"/>
          <p14:tracePt t="183652" x="8115300" y="5816600"/>
          <p14:tracePt t="183670" x="8121650" y="5797550"/>
          <p14:tracePt t="183687" x="8121650" y="5784850"/>
          <p14:tracePt t="183703" x="8128000" y="5778500"/>
          <p14:tracePt t="183720" x="8128000" y="5772150"/>
          <p14:tracePt t="183736" x="8128000" y="5765800"/>
          <p14:tracePt t="183741" x="8128000" y="5759450"/>
          <p14:tracePt t="183754" x="8121650" y="5753100"/>
          <p14:tracePt t="183772" x="8096250" y="5734050"/>
          <p14:tracePt t="183787" x="8070850" y="5721350"/>
          <p14:tracePt t="183804" x="8058150" y="5721350"/>
          <p14:tracePt t="183820" x="8026400" y="5715000"/>
          <p14:tracePt t="183836" x="7956550" y="5689600"/>
          <p14:tracePt t="183853" x="7874000" y="5676900"/>
          <p14:tracePt t="183870" x="7848600" y="5670550"/>
          <p14:tracePt t="183886" x="7842250" y="5670550"/>
          <p14:tracePt t="183938" x="7835900" y="5670550"/>
          <p14:tracePt t="183949" x="7835900" y="5664200"/>
          <p14:tracePt t="183969" x="7804150" y="5645150"/>
          <p14:tracePt t="183987" x="7797800" y="5645150"/>
          <p14:tracePt t="184003" x="7791450" y="5645150"/>
          <p14:tracePt t="184108" x="7785100" y="5645150"/>
          <p14:tracePt t="184116" x="7766050" y="5645150"/>
          <p14:tracePt t="184124" x="7727950" y="5651500"/>
          <p14:tracePt t="184137" x="7626350" y="5670550"/>
          <p14:tracePt t="184155" x="7537450" y="5689600"/>
          <p14:tracePt t="184171" x="7486650" y="5702300"/>
          <p14:tracePt t="184187" x="7473950" y="5708650"/>
          <p14:tracePt t="184240" x="7473950" y="5715000"/>
          <p14:tracePt t="184252" x="7467600" y="5715000"/>
          <p14:tracePt t="184270" x="7391400" y="5797550"/>
          <p14:tracePt t="184288" x="7327900" y="5873750"/>
          <p14:tracePt t="184304" x="7283450" y="5949950"/>
          <p14:tracePt t="184320" x="7264400" y="6026150"/>
          <p14:tracePt t="184337" x="7264400" y="6089650"/>
          <p14:tracePt t="184354" x="7270750" y="6134100"/>
          <p14:tracePt t="184370" x="7277100" y="6159500"/>
          <p14:tracePt t="184387" x="7283450" y="6165850"/>
          <p14:tracePt t="184404" x="7296150" y="6178550"/>
          <p14:tracePt t="184420" x="7334250" y="6191250"/>
          <p14:tracePt t="184437" x="7410450" y="6210300"/>
          <p14:tracePt t="184454" x="7531100" y="6216650"/>
          <p14:tracePt t="184456" x="7588250" y="6210300"/>
          <p14:tracePt t="184471" x="7664450" y="6191250"/>
          <p14:tracePt t="184474" x="7721600" y="6172200"/>
          <p14:tracePt t="184486" x="7766050" y="6146800"/>
          <p14:tracePt t="184504" x="7842250" y="6115050"/>
          <p14:tracePt t="184520" x="7899400" y="6076950"/>
          <p14:tracePt t="184537" x="7912100" y="6057900"/>
          <p14:tracePt t="184553" x="7918450" y="6051550"/>
          <p14:tracePt t="184570" x="7918450" y="6045200"/>
          <p14:tracePt t="184725" x="7918450" y="6038850"/>
          <p14:tracePt t="184732" x="7924800" y="6032500"/>
          <p14:tracePt t="184738" x="7924800" y="6026150"/>
          <p14:tracePt t="184771" x="7931150" y="6013450"/>
          <p14:tracePt t="184822" x="7937500" y="6007100"/>
          <p14:tracePt t="184854" x="7943850" y="6000750"/>
          <p14:tracePt t="184871" x="7950200" y="6000750"/>
          <p14:tracePt t="184953" x="7950200" y="5994400"/>
          <p14:tracePt t="184971" x="7956550" y="5988050"/>
          <p14:tracePt t="184987" x="7969250" y="5981700"/>
          <p14:tracePt t="185090" x="7969250" y="5975350"/>
          <p14:tracePt t="185097" x="7975600" y="5975350"/>
          <p14:tracePt t="185107" x="7975600" y="5969000"/>
          <p14:tracePt t="185120" x="7988300" y="5956300"/>
          <p14:tracePt t="185137" x="8001000" y="5949950"/>
          <p14:tracePt t="185154" x="8001000" y="5937250"/>
          <p14:tracePt t="185317" x="8001000" y="5930900"/>
          <p14:tracePt t="185346" x="8007350" y="5924550"/>
          <p14:tracePt t="185420" x="8020050" y="5905500"/>
          <p14:tracePt t="185430" x="8026400" y="5899150"/>
          <p14:tracePt t="185436" x="8039100" y="5886450"/>
          <p14:tracePt t="185455" x="8083550" y="5854700"/>
          <p14:tracePt t="185472" x="8121650" y="5810250"/>
          <p14:tracePt t="185489" x="8147050" y="5778500"/>
          <p14:tracePt t="185505" x="8159750" y="5746750"/>
          <p14:tracePt t="185522" x="8166100" y="5721350"/>
          <p14:tracePt t="185525" x="8166100" y="5708650"/>
          <p14:tracePt t="185538" x="8166100" y="5702300"/>
          <p14:tracePt t="185542" x="8166100" y="5689600"/>
          <p14:tracePt t="185553" x="8166100" y="5676900"/>
          <p14:tracePt t="185555" x="8166100" y="5670550"/>
          <p14:tracePt t="185572" x="8166100" y="5664200"/>
          <p14:tracePt t="185588" x="8166100" y="5651500"/>
          <p14:tracePt t="185604" x="8166100" y="5645150"/>
          <p14:tracePt t="185830" x="8159750" y="5645150"/>
          <p14:tracePt t="185835" x="8153400" y="5651500"/>
          <p14:tracePt t="185855" x="8134350" y="5664200"/>
          <p14:tracePt t="185872" x="8096250" y="5702300"/>
          <p14:tracePt t="185889" x="8089900" y="5715000"/>
          <p14:tracePt t="185893" x="8083550" y="5721350"/>
          <p14:tracePt t="185905" x="8077200" y="5734050"/>
          <p14:tracePt t="185922" x="8070850" y="5740400"/>
          <p14:tracePt t="185984" x="8070850" y="5746750"/>
          <p14:tracePt t="185992" x="8070850" y="5759450"/>
          <p14:tracePt t="186005" x="8070850" y="5772150"/>
          <p14:tracePt t="186022" x="8096250" y="5861050"/>
          <p14:tracePt t="186039" x="8115300" y="5899150"/>
          <p14:tracePt t="186055" x="8128000" y="5924550"/>
          <p14:tracePt t="186105" x="8134350" y="5924550"/>
          <p14:tracePt t="186159" x="8134350" y="5930900"/>
          <p14:tracePt t="186230" x="8140700" y="5930900"/>
          <p14:tracePt t="186239" x="8153400" y="5930900"/>
          <p14:tracePt t="186255" x="8235950" y="5899150"/>
          <p14:tracePt t="186272" x="8305800" y="5861050"/>
          <p14:tracePt t="186289" x="8343900" y="5816600"/>
          <p14:tracePt t="186305" x="8362950" y="5778500"/>
          <p14:tracePt t="186322" x="8375650" y="5746750"/>
          <p14:tracePt t="186339" x="8382000" y="5721350"/>
          <p14:tracePt t="186355" x="8388350" y="5695950"/>
          <p14:tracePt t="186373" x="8394700" y="5676900"/>
          <p14:tracePt t="186389" x="8388350" y="5638800"/>
          <p14:tracePt t="186406" x="8375650" y="5626100"/>
          <p14:tracePt t="186422" x="8331200" y="5575300"/>
          <p14:tracePt t="186425" x="8299450" y="5556250"/>
          <p14:tracePt t="186439" x="8223250" y="5511800"/>
          <p14:tracePt t="186455" x="8134350" y="5473700"/>
          <p14:tracePt t="186472" x="8064500" y="5448300"/>
          <p14:tracePt t="186489" x="8032750" y="5441950"/>
          <p14:tracePt t="186505" x="8020050" y="5441950"/>
          <p14:tracePt t="186522" x="8007350" y="5441950"/>
          <p14:tracePt t="186539" x="7988300" y="5448300"/>
          <p14:tracePt t="186557" x="7937500" y="5461000"/>
          <p14:tracePt t="186571" x="7893050" y="5467350"/>
          <p14:tracePt t="186589" x="7861300" y="5467350"/>
          <p14:tracePt t="186605" x="7835900" y="5473700"/>
          <p14:tracePt t="186622" x="7810500" y="5480050"/>
          <p14:tracePt t="186625" x="7766050" y="5505450"/>
          <p14:tracePt t="186640" x="7689850" y="5556250"/>
          <p14:tracePt t="186654" x="7543800" y="5651500"/>
          <p14:tracePt t="186672" x="7410450" y="5740400"/>
          <p14:tracePt t="186689" x="7327900" y="5803900"/>
          <p14:tracePt t="186705" x="7302500" y="5867400"/>
          <p14:tracePt t="186722" x="7327900" y="5937250"/>
          <p14:tracePt t="186739" x="7404100" y="6007100"/>
          <p14:tracePt t="186756" x="7486650" y="6045200"/>
          <p14:tracePt t="186772" x="7550150" y="6070600"/>
          <p14:tracePt t="186789" x="7581900" y="6083300"/>
          <p14:tracePt t="186849" x="7575550" y="6083300"/>
          <p14:tracePt t="186858" x="7569200" y="60769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8C9176-C89C-4969-B451-3AEA81E3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Bibelns bokstavliga historia</a:t>
            </a:r>
            <a:endParaRPr lang="LID4096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05AE7FD-E8EB-4C59-B4F1-1ACC14ADC8F1}"/>
              </a:ext>
            </a:extLst>
          </p:cNvPr>
          <p:cNvSpPr txBox="1"/>
          <p:nvPr/>
        </p:nvSpPr>
        <p:spPr>
          <a:xfrm>
            <a:off x="0" y="560084"/>
            <a:ext cx="11778558" cy="6170920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 indent="-457200"/>
            <a:r>
              <a:rPr lang="sv-SE" sz="2000" b="1" i="1" dirty="0"/>
              <a:t>Bibelns början</a:t>
            </a:r>
            <a:endParaRPr lang="sv-SE" sz="2000" dirty="0"/>
          </a:p>
          <a:p>
            <a:pPr marL="177800" defTabSz="1703388">
              <a:tabLst>
                <a:tab pos="533400" algn="l"/>
              </a:tabLst>
            </a:pPr>
            <a:r>
              <a:rPr lang="sv-SE" b="1" i="1" dirty="0"/>
              <a:t>1)</a:t>
            </a:r>
            <a:r>
              <a:rPr lang="sv-SE" dirty="0">
                <a:solidFill>
                  <a:srgbClr val="C00000"/>
                </a:solidFill>
              </a:rPr>
              <a:t>	I begynnelsen skapade Gud </a:t>
            </a:r>
            <a:r>
              <a:rPr lang="sv-SE" b="1" i="1" dirty="0">
                <a:solidFill>
                  <a:srgbClr val="C00000"/>
                </a:solidFill>
              </a:rPr>
              <a:t>himmel</a:t>
            </a:r>
            <a:r>
              <a:rPr lang="sv-SE" dirty="0">
                <a:solidFill>
                  <a:srgbClr val="C00000"/>
                </a:solidFill>
              </a:rPr>
              <a:t> och </a:t>
            </a:r>
            <a:r>
              <a:rPr lang="sv-SE" b="1" i="1" dirty="0">
                <a:solidFill>
                  <a:srgbClr val="C00000"/>
                </a:solidFill>
              </a:rPr>
              <a:t>jord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(1 Mos 1:1)</a:t>
            </a:r>
          </a:p>
          <a:p>
            <a:pPr marL="177800" defTabSz="1703388">
              <a:tabLst>
                <a:tab pos="533400" algn="l"/>
              </a:tabLst>
            </a:pPr>
            <a:r>
              <a:rPr lang="sv-SE" b="1" i="1" dirty="0">
                <a:effectLst/>
              </a:rPr>
              <a:t>2)</a:t>
            </a:r>
            <a:r>
              <a:rPr lang="sv-SE" dirty="0">
                <a:solidFill>
                  <a:srgbClr val="C00000"/>
                </a:solidFill>
                <a:effectLst/>
              </a:rPr>
              <a:t>	Herren Gud planterade ett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paradis</a:t>
            </a:r>
            <a:r>
              <a:rPr lang="sv-SE" dirty="0">
                <a:solidFill>
                  <a:srgbClr val="C00000"/>
                </a:solidFill>
                <a:effectLst/>
              </a:rPr>
              <a:t> (lustgård/trädgård) i Eden.</a:t>
            </a:r>
            <a:r>
              <a:rPr lang="sv-SE" sz="1400" dirty="0">
                <a:effectLst/>
              </a:rPr>
              <a:t> (1 Mos 2:8)</a:t>
            </a:r>
            <a:endParaRPr lang="sv-SE" dirty="0"/>
          </a:p>
          <a:p>
            <a:pPr marL="1619250" defTabSz="1703388">
              <a:spcBef>
                <a:spcPts val="1200"/>
              </a:spcBef>
            </a:pPr>
            <a:r>
              <a:rPr lang="sv-SE" sz="2000" b="1" i="1" dirty="0"/>
              <a:t>Människans uppdrag</a:t>
            </a:r>
            <a:r>
              <a:rPr lang="sv-SE" sz="2000" dirty="0"/>
              <a:t> </a:t>
            </a:r>
            <a:r>
              <a:rPr lang="sv-SE" dirty="0"/>
              <a:t>är att vara </a:t>
            </a:r>
            <a:r>
              <a:rPr lang="sv-SE" i="1" u="sng" dirty="0"/>
              <a:t>Guds avbild</a:t>
            </a:r>
            <a:r>
              <a:rPr lang="sv-SE" dirty="0"/>
              <a:t> (en kallelse!) </a:t>
            </a:r>
            <a:br>
              <a:rPr lang="sv-SE" dirty="0"/>
            </a:br>
            <a:r>
              <a:rPr lang="sv-SE" dirty="0"/>
              <a:t>genom att representera Honom och fullborda det Han </a:t>
            </a:r>
            <a:r>
              <a:rPr lang="sv-SE"/>
              <a:t>påbörjade:</a:t>
            </a:r>
            <a:endParaRPr lang="sv-SE" dirty="0">
              <a:highlight>
                <a:srgbClr val="FFFF00"/>
              </a:highlight>
            </a:endParaRPr>
          </a:p>
          <a:p>
            <a:pPr marL="1701800" defTabSz="1703388">
              <a:tabLst>
                <a:tab pos="2063750" algn="l"/>
                <a:tab pos="5921375" algn="l"/>
                <a:tab pos="6273800" algn="l"/>
              </a:tabLst>
            </a:pPr>
            <a:r>
              <a:rPr lang="sv-SE" b="1" i="1" dirty="0"/>
              <a:t>1)	</a:t>
            </a:r>
            <a:r>
              <a:rPr lang="sv-SE" dirty="0">
                <a:solidFill>
                  <a:srgbClr val="C00000"/>
                </a:solidFill>
              </a:rPr>
              <a:t>Föröka er, uppfyll jorden och…	</a:t>
            </a:r>
            <a:r>
              <a:rPr lang="sv-SE" b="1" i="1" dirty="0"/>
              <a:t>2)	</a:t>
            </a:r>
            <a:r>
              <a:rPr lang="sv-SE" dirty="0">
                <a:solidFill>
                  <a:srgbClr val="C00000"/>
                </a:solidFill>
              </a:rPr>
              <a:t>lägg den under er. </a:t>
            </a:r>
            <a:r>
              <a:rPr lang="sv-SE" sz="1400" dirty="0"/>
              <a:t>(1 Mos 1:28)</a:t>
            </a:r>
          </a:p>
          <a:p>
            <a:pPr marL="1701800" defTabSz="1703388">
              <a:tabLst>
                <a:tab pos="2063750" algn="l"/>
                <a:tab pos="5921375" algn="l"/>
                <a:tab pos="6273800" algn="l"/>
              </a:tabLst>
            </a:pPr>
            <a:r>
              <a:rPr lang="sv-SE" dirty="0"/>
              <a:t>	Gör nya avbilder!		Sprid paradiset till hela jorden!</a:t>
            </a:r>
            <a:r>
              <a:rPr lang="sv-SE" dirty="0">
                <a:solidFill>
                  <a:srgbClr val="C00000"/>
                </a:solidFill>
              </a:rPr>
              <a:t>	</a:t>
            </a:r>
            <a:endParaRPr lang="sv-SE" sz="1400" dirty="0">
              <a:effectLst/>
            </a:endParaRPr>
          </a:p>
          <a:p>
            <a:pPr marL="1619250">
              <a:spcBef>
                <a:spcPts val="1200"/>
              </a:spcBef>
            </a:pPr>
            <a:r>
              <a:rPr lang="sv-SE" sz="2000" b="1" i="1" dirty="0">
                <a:ln w="0"/>
                <a:sym typeface="Wingdings"/>
              </a:rPr>
              <a:t>Problemet</a:t>
            </a:r>
            <a:r>
              <a:rPr lang="sv-SE" b="1" i="1" dirty="0">
                <a:ln w="0"/>
                <a:sym typeface="Wingdings"/>
              </a:rPr>
              <a:t> </a:t>
            </a:r>
            <a:r>
              <a:rPr lang="sv-SE" dirty="0">
                <a:ln w="0"/>
                <a:sym typeface="Wingdings"/>
              </a:rPr>
              <a:t>är synden som försvårar uppdraget.</a:t>
            </a:r>
          </a:p>
          <a:p>
            <a:pPr marL="2063750" indent="-361950">
              <a:tabLst>
                <a:tab pos="5921375" algn="l"/>
                <a:tab pos="6273800" algn="l"/>
              </a:tabLst>
            </a:pPr>
            <a:r>
              <a:rPr lang="sv-SE" b="1" i="1" dirty="0">
                <a:ln w="0"/>
                <a:sym typeface="Wingdings"/>
              </a:rPr>
              <a:t>1)</a:t>
            </a:r>
            <a:r>
              <a:rPr lang="sv-SE" dirty="0">
                <a:ln w="0"/>
                <a:sym typeface="Wingdings"/>
              </a:rPr>
              <a:t>	Förökningen drabbar </a:t>
            </a:r>
            <a:r>
              <a:rPr lang="sv-SE" i="1" u="sng" dirty="0">
                <a:ln w="0"/>
                <a:sym typeface="Wingdings"/>
              </a:rPr>
              <a:t>kvinnan</a:t>
            </a:r>
            <a:r>
              <a:rPr lang="sv-SE" dirty="0">
                <a:ln w="0"/>
                <a:sym typeface="Wingdings"/>
              </a:rPr>
              <a:t>:	</a:t>
            </a:r>
            <a:r>
              <a:rPr lang="sv-SE" b="1" i="1" dirty="0">
                <a:ln w="0"/>
                <a:sym typeface="Wingdings"/>
              </a:rPr>
              <a:t>2)</a:t>
            </a:r>
            <a:r>
              <a:rPr lang="sv-SE" dirty="0">
                <a:ln w="0"/>
                <a:sym typeface="Wingdings"/>
              </a:rPr>
              <a:t>	Spridningen drabbar </a:t>
            </a:r>
            <a:r>
              <a:rPr lang="sv-SE" i="1" u="sng" dirty="0">
                <a:ln w="0"/>
                <a:sym typeface="Wingdings"/>
              </a:rPr>
              <a:t>mannen</a:t>
            </a:r>
            <a:r>
              <a:rPr lang="sv-SE" dirty="0">
                <a:ln w="0"/>
                <a:sym typeface="Wingdings"/>
              </a:rPr>
              <a:t>:</a:t>
            </a:r>
            <a:br>
              <a:rPr lang="sv-SE" dirty="0">
                <a:ln w="0"/>
                <a:sym typeface="Wingdings"/>
              </a:rPr>
            </a:br>
            <a:r>
              <a:rPr lang="sv-SE" dirty="0">
                <a:ln w="0"/>
                <a:solidFill>
                  <a:srgbClr val="C00000"/>
                </a:solidFill>
                <a:sym typeface="Wingdings"/>
              </a:rPr>
              <a:t>Med smärta ska du föda dina barn.		Marken ska vara förbannad för din skull.</a:t>
            </a:r>
            <a:r>
              <a:rPr lang="sv-SE" dirty="0">
                <a:ln w="0"/>
                <a:sym typeface="Wingdings"/>
              </a:rPr>
              <a:t> </a:t>
            </a:r>
            <a:br>
              <a:rPr lang="sv-SE" dirty="0">
                <a:ln w="0"/>
                <a:sym typeface="Wingdings"/>
              </a:rPr>
            </a:br>
            <a:r>
              <a:rPr lang="sv-SE" sz="1400" dirty="0">
                <a:ln w="0"/>
                <a:sym typeface="Wingdings"/>
              </a:rPr>
              <a:t>(1Mos 3:17)		(1 Mos 3:16) </a:t>
            </a:r>
            <a:endParaRPr lang="sv-SE" dirty="0">
              <a:ln w="0"/>
              <a:sym typeface="Wingdings"/>
            </a:endParaRPr>
          </a:p>
          <a:p>
            <a:pPr marL="1611313">
              <a:spcBef>
                <a:spcPts val="1200"/>
              </a:spcBef>
              <a:tabLst>
                <a:tab pos="1611313" algn="l"/>
                <a:tab pos="5378450" algn="l"/>
              </a:tabLst>
            </a:pPr>
            <a:r>
              <a:rPr lang="sv-SE" sz="2000" b="1" i="1" dirty="0">
                <a:ln w="0"/>
                <a:sym typeface="Wingdings"/>
              </a:rPr>
              <a:t>Lösningen:</a:t>
            </a:r>
            <a:r>
              <a:rPr lang="sv-SE" dirty="0">
                <a:ln w="0"/>
                <a:sym typeface="Wingdings"/>
              </a:rPr>
              <a:t> Gud vägrar att ge upp sin skapelse. Därför blir Jesus människans </a:t>
            </a:r>
            <a:r>
              <a:rPr lang="sv-SE" i="1" u="sng" dirty="0">
                <a:ln w="0"/>
                <a:sym typeface="Wingdings"/>
              </a:rPr>
              <a:t>representant</a:t>
            </a:r>
            <a:r>
              <a:rPr lang="sv-SE" dirty="0">
                <a:ln w="0"/>
                <a:sym typeface="Wingdings"/>
              </a:rPr>
              <a:t> </a:t>
            </a:r>
            <a:br>
              <a:rPr lang="sv-SE" dirty="0">
                <a:ln w="0"/>
                <a:sym typeface="Wingdings"/>
              </a:rPr>
            </a:br>
            <a:r>
              <a:rPr lang="sv-SE" dirty="0">
                <a:ln w="0"/>
                <a:sym typeface="Wingdings"/>
              </a:rPr>
              <a:t>och hjälper henne fullfölja sitt uppdrag: </a:t>
            </a:r>
            <a:r>
              <a:rPr lang="sv-SE" dirty="0">
                <a:solidFill>
                  <a:srgbClr val="C00000"/>
                </a:solidFill>
              </a:rPr>
              <a:t>Gud beslöt att… genom honom försona </a:t>
            </a:r>
            <a:r>
              <a:rPr lang="sv-SE" i="1" u="sng" dirty="0">
                <a:solidFill>
                  <a:srgbClr val="C00000"/>
                </a:solidFill>
              </a:rPr>
              <a:t>allt</a:t>
            </a:r>
            <a:r>
              <a:rPr lang="sv-SE" dirty="0">
                <a:solidFill>
                  <a:srgbClr val="C00000"/>
                </a:solidFill>
              </a:rPr>
              <a:t> med sig själv, sedan han skapat frid i kraft av blodet på hans kors – frid genom honom </a:t>
            </a:r>
            <a:r>
              <a:rPr lang="sv-SE" i="1" u="sng" dirty="0">
                <a:solidFill>
                  <a:srgbClr val="C00000"/>
                </a:solidFill>
              </a:rPr>
              <a:t>både på jorden och i himlen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(Kol 1:19-20)</a:t>
            </a:r>
            <a:endParaRPr lang="sv-SE" sz="1400" dirty="0">
              <a:ln w="0"/>
              <a:sym typeface="Wingdings"/>
            </a:endParaRPr>
          </a:p>
          <a:p>
            <a:pPr marL="1611313">
              <a:spcBef>
                <a:spcPts val="1200"/>
              </a:spcBef>
            </a:pPr>
            <a:r>
              <a:rPr lang="sv-SE" sz="2000" b="1" i="1" dirty="0">
                <a:ln w="0"/>
                <a:sym typeface="Wingdings"/>
              </a:rPr>
              <a:t>Resultatet:</a:t>
            </a:r>
            <a:r>
              <a:rPr lang="sv-SE" sz="2000" dirty="0">
                <a:ln w="0"/>
                <a:sym typeface="Wingdings"/>
              </a:rPr>
              <a:t> </a:t>
            </a:r>
            <a:r>
              <a:rPr lang="sv-SE" dirty="0">
                <a:solidFill>
                  <a:srgbClr val="C00000"/>
                </a:solidFill>
              </a:rPr>
              <a:t>Skapelsen ska befrias från sitt slaveri under förgängelsen.</a:t>
            </a:r>
            <a:r>
              <a:rPr lang="sv-SE" sz="1400" dirty="0"/>
              <a:t> (Rom 8:20-21)</a:t>
            </a:r>
            <a:br>
              <a:rPr lang="sv-SE" sz="1400" dirty="0"/>
            </a:br>
            <a:r>
              <a:rPr lang="sv-SE" dirty="0">
                <a:solidFill>
                  <a:srgbClr val="C00000"/>
                </a:solidFill>
              </a:rPr>
              <a:t>Det ska ske på den tiden att bergen ska drypa av druvsaft och höjderna flöda av mjölk. </a:t>
            </a:r>
            <a:r>
              <a:rPr lang="sv-SE" sz="1400" dirty="0"/>
              <a:t>(Joel 3:18)</a:t>
            </a:r>
          </a:p>
          <a:p>
            <a:pPr indent="-457200">
              <a:spcBef>
                <a:spcPts val="600"/>
              </a:spcBef>
            </a:pPr>
            <a:r>
              <a:rPr lang="sv-SE" sz="2000" b="1" i="1" dirty="0">
                <a:ln w="0"/>
                <a:sym typeface="Wingdings"/>
              </a:rPr>
              <a:t>Bibelns slut</a:t>
            </a:r>
          </a:p>
          <a:p>
            <a:pPr marL="177800">
              <a:tabLst>
                <a:tab pos="533400" algn="l"/>
              </a:tabLst>
            </a:pPr>
            <a:r>
              <a:rPr lang="sv-SE" b="1" i="1" dirty="0"/>
              <a:t>1)</a:t>
            </a:r>
            <a:r>
              <a:rPr lang="sv-SE" dirty="0">
                <a:solidFill>
                  <a:srgbClr val="C00000"/>
                </a:solidFill>
              </a:rPr>
              <a:t>	Jag såg en förnyad </a:t>
            </a:r>
            <a:r>
              <a:rPr lang="sv-SE" b="1" i="1" dirty="0">
                <a:solidFill>
                  <a:srgbClr val="C00000"/>
                </a:solidFill>
              </a:rPr>
              <a:t>himmel</a:t>
            </a:r>
            <a:r>
              <a:rPr lang="sv-SE" dirty="0">
                <a:solidFill>
                  <a:srgbClr val="C00000"/>
                </a:solidFill>
              </a:rPr>
              <a:t> och en förnyad </a:t>
            </a:r>
            <a:r>
              <a:rPr lang="sv-SE" b="1" i="1" dirty="0">
                <a:solidFill>
                  <a:srgbClr val="C00000"/>
                </a:solidFill>
              </a:rPr>
              <a:t>jord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(Upp 21:1)</a:t>
            </a:r>
          </a:p>
          <a:p>
            <a:pPr marL="177800">
              <a:tabLst>
                <a:tab pos="533400" algn="l"/>
              </a:tabLst>
            </a:pPr>
            <a:r>
              <a:rPr lang="sv-SE" b="1" i="1" dirty="0">
                <a:effectLst/>
                <a:cs typeface="Calibri" panose="020F0502020204030204" pitchFamily="34" charset="0"/>
              </a:rPr>
              <a:t>2)</a:t>
            </a:r>
            <a:r>
              <a:rPr lang="sv-SE" b="0" i="0" dirty="0">
                <a:solidFill>
                  <a:srgbClr val="C00000"/>
                </a:solidFill>
                <a:effectLst/>
                <a:cs typeface="Calibri" panose="020F0502020204030204" pitchFamily="34" charset="0"/>
              </a:rPr>
              <a:t>	Åt den som segrar ska jag ge att äta av livets träd som står i Guds </a:t>
            </a:r>
            <a:r>
              <a:rPr lang="sv-SE" b="1" i="1" dirty="0">
                <a:solidFill>
                  <a:srgbClr val="C00000"/>
                </a:solidFill>
                <a:effectLst/>
                <a:cs typeface="Calibri" panose="020F0502020204030204" pitchFamily="34" charset="0"/>
              </a:rPr>
              <a:t>paradis</a:t>
            </a:r>
            <a:r>
              <a:rPr lang="sv-SE" b="0" i="0" dirty="0">
                <a:solidFill>
                  <a:srgbClr val="C00000"/>
                </a:solidFill>
                <a:effectLst/>
                <a:cs typeface="Calibri" panose="020F0502020204030204" pitchFamily="34" charset="0"/>
              </a:rPr>
              <a:t>.</a:t>
            </a:r>
            <a:r>
              <a:rPr lang="sv-SE" b="0" i="0" dirty="0">
                <a:solidFill>
                  <a:srgbClr val="121212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sv-SE" sz="1400" b="0" i="0" dirty="0">
                <a:solidFill>
                  <a:srgbClr val="121212"/>
                </a:solidFill>
                <a:effectLst/>
                <a:cs typeface="Calibri" panose="020F0502020204030204" pitchFamily="34" charset="0"/>
              </a:rPr>
              <a:t>(Upp </a:t>
            </a:r>
            <a:r>
              <a:rPr lang="sv-SE" sz="1400" b="0" i="0">
                <a:solidFill>
                  <a:srgbClr val="121212"/>
                </a:solidFill>
                <a:effectLst/>
                <a:cs typeface="Calibri" panose="020F0502020204030204" pitchFamily="34" charset="0"/>
              </a:rPr>
              <a:t>2:7)</a:t>
            </a:r>
            <a:endParaRPr lang="sv-SE" sz="14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sp>
        <p:nvSpPr>
          <p:cNvPr id="7" name="Pil: nedåt 6">
            <a:extLst>
              <a:ext uri="{FF2B5EF4-FFF2-40B4-BE49-F238E27FC236}">
                <a16:creationId xmlns:a16="http://schemas.microsoft.com/office/drawing/2014/main" id="{166DED22-BE60-415E-9FAB-594969E885C7}"/>
              </a:ext>
            </a:extLst>
          </p:cNvPr>
          <p:cNvSpPr/>
          <p:nvPr/>
        </p:nvSpPr>
        <p:spPr>
          <a:xfrm>
            <a:off x="301074" y="2024530"/>
            <a:ext cx="1210226" cy="3361413"/>
          </a:xfrm>
          <a:prstGeom prst="downArrow">
            <a:avLst>
              <a:gd name="adj1" fmla="val 100000"/>
              <a:gd name="adj2" fmla="val 4781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sv-SE" sz="2400" dirty="0"/>
              <a:t>Från</a:t>
            </a:r>
            <a:br>
              <a:rPr lang="sv-SE" sz="2400" dirty="0"/>
            </a:br>
            <a:r>
              <a:rPr lang="sv-SE" sz="2400" dirty="0"/>
              <a:t>Paradis</a:t>
            </a:r>
            <a:br>
              <a:rPr lang="sv-SE" sz="2400" dirty="0"/>
            </a:br>
            <a:r>
              <a:rPr lang="sv-SE" sz="2400" dirty="0"/>
              <a:t>till</a:t>
            </a:r>
            <a:br>
              <a:rPr lang="sv-SE" sz="2400" dirty="0"/>
            </a:br>
            <a:r>
              <a:rPr lang="sv-SE" sz="2400" dirty="0"/>
              <a:t>Paradis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98236DE-9AB4-6991-B36B-AC6968C0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14173" r="12428" b="13338"/>
          <a:stretch/>
        </p:blipFill>
        <p:spPr>
          <a:xfrm>
            <a:off x="8976873" y="724276"/>
            <a:ext cx="3018987" cy="3060773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33D0AA5F-C8FD-69BD-441D-98DED2A12096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403670"/>
      </p:ext>
    </p:extLst>
  </p:cSld>
  <p:clrMapOvr>
    <a:masterClrMapping/>
  </p:clrMapOvr>
  <p:transition advTm="2274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621" x="7569200" y="6070600"/>
          <p14:tracePt t="2628" x="7569200" y="6064250"/>
          <p14:tracePt t="2634" x="7569200" y="6057900"/>
          <p14:tracePt t="2652" x="7569200" y="6051550"/>
          <p14:tracePt t="2797" x="7562850" y="6038850"/>
          <p14:tracePt t="2806" x="7550150" y="6032500"/>
          <p14:tracePt t="2818" x="7512050" y="6000750"/>
          <p14:tracePt t="2836" x="7378700" y="5911850"/>
          <p14:tracePt t="2852" x="7340600" y="5892800"/>
          <p14:tracePt t="2869" x="7327900" y="5880100"/>
          <p14:tracePt t="2886" x="7302500" y="5842000"/>
          <p14:tracePt t="2903" x="7245350" y="5765800"/>
          <p14:tracePt t="2919" x="7131050" y="5651500"/>
          <p14:tracePt t="2936" x="6940550" y="5530850"/>
          <p14:tracePt t="2952" x="6737350" y="5467350"/>
          <p14:tracePt t="2969" x="6623050" y="5448300"/>
          <p14:tracePt t="3039" x="6610350" y="5441950"/>
          <p14:tracePt t="3046" x="6578600" y="5410200"/>
          <p14:tracePt t="3070" x="6445250" y="5283200"/>
          <p14:tracePt t="3084" x="6362700" y="5181600"/>
          <p14:tracePt t="3102" x="6324600" y="5086350"/>
          <p14:tracePt t="3119" x="6261100" y="4940300"/>
          <p14:tracePt t="3136" x="6223000" y="4813300"/>
          <p14:tracePt t="3152" x="6210300" y="4679950"/>
          <p14:tracePt t="3169" x="6184900" y="4527550"/>
          <p14:tracePt t="3173" x="6134100" y="4406900"/>
          <p14:tracePt t="3184" x="6070600" y="4311650"/>
          <p14:tracePt t="3202" x="5873750" y="4108450"/>
          <p14:tracePt t="3219" x="5645150" y="3892550"/>
          <p14:tracePt t="3223" x="5499100" y="3746500"/>
          <p14:tracePt t="3238" x="5295900" y="3543300"/>
          <p14:tracePt t="3252" x="5194300" y="3435350"/>
          <p14:tracePt t="3270" x="4978400" y="3168650"/>
          <p14:tracePt t="3286" x="4914900" y="3067050"/>
          <p14:tracePt t="3302" x="4806950" y="2876550"/>
          <p14:tracePt t="3319" x="4705350" y="2730500"/>
          <p14:tracePt t="3336" x="4591050" y="2616200"/>
          <p14:tracePt t="3352" x="4470400" y="2514600"/>
          <p14:tracePt t="3369" x="4362450" y="2432050"/>
          <p14:tracePt t="3386" x="4279900" y="2374900"/>
          <p14:tracePt t="3403" x="4229100" y="2362200"/>
          <p14:tracePt t="3806" x="4229100" y="2355850"/>
          <p14:tracePt t="3815" x="4222750" y="2349500"/>
          <p14:tracePt t="3820" x="4222750" y="2336800"/>
          <p14:tracePt t="3837" x="4222750" y="2324100"/>
          <p14:tracePt t="3853" x="4273550" y="2292350"/>
          <p14:tracePt t="3870" x="4349750" y="2273300"/>
          <p14:tracePt t="3887" x="4470400" y="2266950"/>
          <p14:tracePt t="3903" x="4610100" y="2273300"/>
          <p14:tracePt t="3907" x="4673600" y="2273300"/>
          <p14:tracePt t="3918" x="4730750" y="2273300"/>
          <p14:tracePt t="3937" x="4800600" y="2273300"/>
          <p14:tracePt t="3954" x="4838700" y="2254250"/>
          <p14:tracePt t="3970" x="4851400" y="2235200"/>
          <p14:tracePt t="3974" x="4857750" y="2222500"/>
          <p14:tracePt t="3987" x="4864100" y="2209800"/>
          <p14:tracePt t="3990" x="4870450" y="2190750"/>
          <p14:tracePt t="4002" x="4870450" y="2178050"/>
          <p14:tracePt t="4006" x="4876800" y="2171700"/>
          <p14:tracePt t="4020" x="4883150" y="2159000"/>
          <p14:tracePt t="4070" x="4889500" y="2159000"/>
          <p14:tracePt t="4087" x="4895850" y="2165350"/>
          <p14:tracePt t="4166" x="4902200" y="2165350"/>
          <p14:tracePt t="4186" x="4908550" y="2165350"/>
          <p14:tracePt t="4203" x="4914900" y="2159000"/>
          <p14:tracePt t="4205" x="4914900" y="2152650"/>
          <p14:tracePt t="4220" x="4921250" y="2152650"/>
          <p14:tracePt t="4273" x="4921250" y="2146300"/>
          <p14:tracePt t="4287" x="4927600" y="2146300"/>
          <p14:tracePt t="4303" x="4940300" y="2139950"/>
          <p14:tracePt t="4320" x="4940300" y="2133600"/>
          <p14:tracePt t="4505" x="4946650" y="2133600"/>
          <p14:tracePt t="4514" x="4946650" y="2127250"/>
          <p14:tracePt t="4521" x="4953000" y="2127250"/>
          <p14:tracePt t="4537" x="4959350" y="2120900"/>
          <p14:tracePt t="5557" x="4959350" y="2114550"/>
          <p14:tracePt t="5566" x="4959350" y="2108200"/>
          <p14:tracePt t="5572" x="4953000" y="2095500"/>
          <p14:tracePt t="5587" x="4946650" y="2076450"/>
          <p14:tracePt t="5604" x="4940300" y="2051050"/>
          <p14:tracePt t="5621" x="4933950" y="2012950"/>
          <p14:tracePt t="5636" x="4933950" y="1962150"/>
          <p14:tracePt t="5655" x="4933950" y="1879600"/>
          <p14:tracePt t="5672" x="4946650" y="1765300"/>
          <p14:tracePt t="5688" x="4965700" y="1619250"/>
          <p14:tracePt t="5704" x="4965700" y="1511300"/>
          <p14:tracePt t="5707" x="4972050" y="1428750"/>
          <p14:tracePt t="5721" x="4972050" y="1352550"/>
          <p14:tracePt t="5738" x="4972050" y="1111250"/>
          <p14:tracePt t="5754" x="4965700" y="819150"/>
          <p14:tracePt t="5759" x="4933950" y="679450"/>
          <p14:tracePt t="5771" x="4908550" y="615950"/>
          <p14:tracePt t="5788" x="4870450" y="520700"/>
          <p14:tracePt t="5804" x="4851400" y="457200"/>
          <p14:tracePt t="5838" x="4838700" y="488950"/>
          <p14:tracePt t="5855" x="4806950" y="565150"/>
          <p14:tracePt t="5871" x="4794250" y="641350"/>
          <p14:tracePt t="5888" x="4781550" y="717550"/>
          <p14:tracePt t="5893" x="4781550" y="768350"/>
          <p14:tracePt t="5903" x="4775200" y="800100"/>
          <p14:tracePt t="5921" x="4775200" y="869950"/>
          <p14:tracePt t="5938" x="4775200" y="914400"/>
          <p14:tracePt t="5955" x="4775200" y="933450"/>
          <p14:tracePt t="6004" x="4781550" y="939800"/>
          <p14:tracePt t="6021" x="4819650" y="939800"/>
          <p14:tracePt t="6038" x="4857750" y="946150"/>
          <p14:tracePt t="6055" x="4876800" y="946150"/>
          <p14:tracePt t="6072" x="4883150" y="952500"/>
          <p14:tracePt t="6088" x="4889500" y="958850"/>
          <p14:tracePt t="6105" x="4895850" y="977900"/>
          <p14:tracePt t="6109" x="4902200" y="990600"/>
          <p14:tracePt t="6121" x="4908550" y="1003300"/>
          <p14:tracePt t="6138" x="4921250" y="1041400"/>
          <p14:tracePt t="6157" x="4965700" y="1136650"/>
          <p14:tracePt t="6171" x="4984750" y="1174750"/>
          <p14:tracePt t="6173" x="5010150" y="1238250"/>
          <p14:tracePt t="6188" x="5029200" y="1282700"/>
          <p14:tracePt t="6206" x="5048250" y="1397000"/>
          <p14:tracePt t="6222" x="5048250" y="1422400"/>
          <p14:tracePt t="6443" x="5041900" y="1422400"/>
          <p14:tracePt t="6452" x="5035550" y="1422400"/>
          <p14:tracePt t="6459" x="5029200" y="1422400"/>
          <p14:tracePt t="6555" x="5022850" y="1416050"/>
          <p14:tracePt t="6563" x="5016500" y="1416050"/>
          <p14:tracePt t="6578" x="5016500" y="1409700"/>
          <p14:tracePt t="6592" x="5010150" y="1409700"/>
          <p14:tracePt t="6860" x="5003800" y="1409700"/>
          <p14:tracePt t="6873" x="4997450" y="1403350"/>
          <p14:tracePt t="6923" x="4991100" y="1403350"/>
          <p14:tracePt t="7333" x="4984750" y="1403350"/>
          <p14:tracePt t="7339" x="4978400" y="1409700"/>
          <p14:tracePt t="7427" x="4991100" y="1422400"/>
          <p14:tracePt t="7438" x="5010150" y="1428750"/>
          <p14:tracePt t="7444" x="5041900" y="1447800"/>
          <p14:tracePt t="7455" x="5080000" y="1473200"/>
          <p14:tracePt t="7474" x="5156200" y="1530350"/>
          <p14:tracePt t="7490" x="5168900" y="1549400"/>
          <p14:tracePt t="7506" x="5181600" y="1562100"/>
          <p14:tracePt t="7523" x="5187950" y="1568450"/>
          <p14:tracePt t="7540" x="5200650" y="1581150"/>
          <p14:tracePt t="7556" x="5226050" y="1612900"/>
          <p14:tracePt t="7573" x="5257800" y="1689100"/>
          <p14:tracePt t="7590" x="5302250" y="1765300"/>
          <p14:tracePt t="7606" x="5372100" y="1847850"/>
          <p14:tracePt t="7623" x="5448300" y="1905000"/>
          <p14:tracePt t="7639" x="5454650" y="1911350"/>
          <p14:tracePt t="12451" x="5448300" y="1898650"/>
          <p14:tracePt t="12461" x="5441950" y="1879600"/>
          <p14:tracePt t="12477" x="5384800" y="1828800"/>
          <p14:tracePt t="12494" x="5289550" y="1816100"/>
          <p14:tracePt t="12510" x="5194300" y="1816100"/>
          <p14:tracePt t="12527" x="5130800" y="1828800"/>
          <p14:tracePt t="12543" x="5124450" y="1828800"/>
          <p14:tracePt t="12609" x="5118100" y="1828800"/>
          <p14:tracePt t="12618" x="5111750" y="1822450"/>
          <p14:tracePt t="12628" x="5099050" y="1816100"/>
          <p14:tracePt t="12644" x="5054600" y="1803400"/>
          <p14:tracePt t="12661" x="4902200" y="1784350"/>
          <p14:tracePt t="12677" x="4819650" y="1778000"/>
          <p14:tracePt t="12693" x="4762500" y="1771650"/>
          <p14:tracePt t="12711" x="4737100" y="1771650"/>
          <p14:tracePt t="12728" x="4711700" y="1771650"/>
          <p14:tracePt t="12744" x="4667250" y="1771650"/>
          <p14:tracePt t="12763" x="4597400" y="1778000"/>
          <p14:tracePt t="12777" x="4470400" y="1790700"/>
          <p14:tracePt t="12794" x="4241800" y="1797050"/>
          <p14:tracePt t="12810" x="3968750" y="1790700"/>
          <p14:tracePt t="12816" x="3829050" y="1778000"/>
          <p14:tracePt t="12826" x="3689350" y="1765300"/>
          <p14:tracePt t="12846" x="3460750" y="1727200"/>
          <p14:tracePt t="12861" x="3289300" y="1701800"/>
          <p14:tracePt t="12879" x="3187700" y="1676400"/>
          <p14:tracePt t="12894" x="3155950" y="1670050"/>
          <p14:tracePt t="12897" x="3130550" y="1670050"/>
          <p14:tracePt t="12910" x="3098800" y="1663700"/>
          <p14:tracePt t="12928" x="2971800" y="1657350"/>
          <p14:tracePt t="12946" x="2800350" y="1644650"/>
          <p14:tracePt t="12960" x="2762250" y="1644650"/>
          <p14:tracePt t="12977" x="2762250" y="1638300"/>
          <p14:tracePt t="12992" x="2768600" y="1631950"/>
          <p14:tracePt t="13010" x="2787650" y="1619250"/>
          <p14:tracePt t="13026" x="2800350" y="1606550"/>
          <p14:tracePt t="13043" x="2813050" y="1587500"/>
          <p14:tracePt t="13061" x="2832100" y="1574800"/>
          <p14:tracePt t="13077" x="2851150" y="1568450"/>
          <p14:tracePt t="13094" x="2895600" y="1562100"/>
          <p14:tracePt t="13110" x="2946400" y="1555750"/>
          <p14:tracePt t="13130" x="3060700" y="1543050"/>
          <p14:tracePt t="13144" x="3073400" y="1543050"/>
          <p14:tracePt t="13149" x="3092450" y="1536700"/>
          <p14:tracePt t="13160" x="3105150" y="1530350"/>
          <p14:tracePt t="13177" x="3175000" y="1530350"/>
          <p14:tracePt t="13194" x="3238500" y="1530350"/>
          <p14:tracePt t="13211" x="3289300" y="1530350"/>
          <p14:tracePt t="13229" x="3314700" y="1530350"/>
          <p14:tracePt t="13244" x="3333750" y="1530350"/>
          <p14:tracePt t="13261" x="3365500" y="1524000"/>
          <p14:tracePt t="13277" x="3397250" y="1511300"/>
          <p14:tracePt t="13294" x="3441700" y="1504950"/>
          <p14:tracePt t="13309" x="3479800" y="1498600"/>
          <p14:tracePt t="13326" x="3505200" y="1485900"/>
          <p14:tracePt t="13344" x="3536950" y="1473200"/>
          <p14:tracePt t="13361" x="3549650" y="1460500"/>
          <p14:tracePt t="13378" x="3556000" y="1454150"/>
          <p14:tracePt t="13382" x="3556000" y="1447800"/>
          <p14:tracePt t="13393" x="3568700" y="1441450"/>
          <p14:tracePt t="13411" x="3575050" y="1428750"/>
          <p14:tracePt t="13428" x="3581400" y="1416050"/>
          <p14:tracePt t="13446" x="3581400" y="1409700"/>
          <p14:tracePt t="13460" x="3562350" y="1397000"/>
          <p14:tracePt t="13477" x="3517900" y="1371600"/>
          <p14:tracePt t="13494" x="3473450" y="1346200"/>
          <p14:tracePt t="13511" x="3441700" y="1320800"/>
          <p14:tracePt t="13530" x="3422650" y="1295400"/>
          <p14:tracePt t="13544" x="3384550" y="1257300"/>
          <p14:tracePt t="13561" x="3365500" y="1231900"/>
          <p14:tracePt t="13577" x="3352800" y="1225550"/>
          <p14:tracePt t="13595" x="3346450" y="1219200"/>
          <p14:tracePt t="13611" x="3327400" y="1206500"/>
          <p14:tracePt t="13616" x="3308350" y="1193800"/>
          <p14:tracePt t="13628" x="3276600" y="1187450"/>
          <p14:tracePt t="13644" x="3206750" y="1174750"/>
          <p14:tracePt t="13663" x="3187700" y="1168400"/>
          <p14:tracePt t="13678" x="3181350" y="1162050"/>
          <p14:tracePt t="13711" x="3168650" y="1162050"/>
          <p14:tracePt t="13728" x="3143250" y="1181100"/>
          <p14:tracePt t="13744" x="3092450" y="1212850"/>
          <p14:tracePt t="13761" x="3028950" y="1250950"/>
          <p14:tracePt t="13778" x="2978150" y="1289050"/>
          <p14:tracePt t="13795" x="2965450" y="1320800"/>
          <p14:tracePt t="13811" x="2965450" y="1333500"/>
          <p14:tracePt t="13816" x="2965450" y="1346200"/>
          <p14:tracePt t="13827" x="2965450" y="1358900"/>
          <p14:tracePt t="13845" x="2990850" y="1390650"/>
          <p14:tracePt t="13860" x="3016250" y="1441450"/>
          <p14:tracePt t="13864" x="3035300" y="1466850"/>
          <p14:tracePt t="13877" x="3048000" y="1492250"/>
          <p14:tracePt t="13895" x="3092450" y="1581150"/>
          <p14:tracePt t="13912" x="3130550" y="1625600"/>
          <p14:tracePt t="13930" x="3155950" y="1657350"/>
          <p14:tracePt t="13945" x="3181350" y="1670050"/>
          <p14:tracePt t="13961" x="3206750" y="1676400"/>
          <p14:tracePt t="13978" x="3238500" y="1676400"/>
          <p14:tracePt t="13994" x="3263900" y="1670050"/>
          <p14:tracePt t="14011" x="3270250" y="1663700"/>
          <p14:tracePt t="14028" x="3276600" y="1657350"/>
          <p14:tracePt t="14061" x="3276600" y="1651000"/>
          <p14:tracePt t="14078" x="3282950" y="1651000"/>
          <p14:tracePt t="14111" x="3295650" y="1638300"/>
          <p14:tracePt t="14128" x="3302000" y="1631950"/>
          <p14:tracePt t="14145" x="3314700" y="1619250"/>
          <p14:tracePt t="14297" x="3308350" y="1612900"/>
          <p14:tracePt t="14305" x="3302000" y="1612900"/>
          <p14:tracePt t="14312" x="3295650" y="1606550"/>
          <p14:tracePt t="14329" x="3289300" y="1606550"/>
          <p14:tracePt t="14345" x="3282950" y="1606550"/>
          <p14:tracePt t="14412" x="3263900" y="1606550"/>
          <p14:tracePt t="14429" x="3238500" y="1606550"/>
          <p14:tracePt t="14446" x="3219450" y="1612900"/>
          <p14:tracePt t="14463" x="3200400" y="1619250"/>
          <p14:tracePt t="14478" x="3200400" y="1625600"/>
          <p14:tracePt t="14529" x="3194050" y="1606550"/>
          <p14:tracePt t="14545" x="3187700" y="1587500"/>
          <p14:tracePt t="14562" x="3187700" y="1568450"/>
          <p14:tracePt t="14578" x="3181350" y="1562100"/>
          <p14:tracePt t="14612" x="3181350" y="1555750"/>
          <p14:tracePt t="14628" x="3213100" y="1555750"/>
          <p14:tracePt t="14632" x="3244850" y="1555750"/>
          <p14:tracePt t="14644" x="3295650" y="1562100"/>
          <p14:tracePt t="14648" x="3365500" y="1574800"/>
          <p14:tracePt t="14662" x="3460750" y="1587500"/>
          <p14:tracePt t="14665" x="3530600" y="1593850"/>
          <p14:tracePt t="14679" x="3695700" y="1612900"/>
          <p14:tracePt t="14695" x="3771900" y="1619250"/>
          <p14:tracePt t="14712" x="3797300" y="1619250"/>
          <p14:tracePt t="14729" x="3803650" y="1619250"/>
          <p14:tracePt t="14746" x="3822700" y="1619250"/>
          <p14:tracePt t="14762" x="3867150" y="1619250"/>
          <p14:tracePt t="14779" x="3924300" y="1600200"/>
          <p14:tracePt t="14796" x="3987800" y="1562100"/>
          <p14:tracePt t="14812" x="4044950" y="1498600"/>
          <p14:tracePt t="14827" x="4083050" y="1428750"/>
          <p14:tracePt t="14845" x="4102100" y="1377950"/>
          <p14:tracePt t="14864" x="4114800" y="1327150"/>
          <p14:tracePt t="14879" x="4127500" y="1289050"/>
          <p14:tracePt t="14895" x="4133850" y="1263650"/>
          <p14:tracePt t="14912" x="4133850" y="1244600"/>
          <p14:tracePt t="14916" x="4133850" y="1238250"/>
          <p14:tracePt t="14928" x="4133850" y="1231900"/>
          <p14:tracePt t="14929" x="4133850" y="1225550"/>
          <p14:tracePt t="14944" x="4133850" y="1219200"/>
          <p14:tracePt t="14962" x="4108450" y="1193800"/>
          <p14:tracePt t="14979" x="4076700" y="1168400"/>
          <p14:tracePt t="14996" x="4070350" y="1162050"/>
          <p14:tracePt t="15012" x="4064000" y="1162050"/>
          <p14:tracePt t="15029" x="4051300" y="1162050"/>
          <p14:tracePt t="15044" x="4025900" y="1174750"/>
          <p14:tracePt t="15061" x="3975100" y="1206500"/>
          <p14:tracePt t="15079" x="3905250" y="1244600"/>
          <p14:tracePt t="15098" x="3841750" y="1270000"/>
          <p14:tracePt t="15101" x="3797300" y="1282700"/>
          <p14:tracePt t="15111" x="3771900" y="1289050"/>
          <p14:tracePt t="15129" x="3746500" y="1308100"/>
          <p14:tracePt t="15146" x="3733800" y="1320800"/>
          <p14:tracePt t="15161" x="3733800" y="1333500"/>
          <p14:tracePt t="15165" x="3733800" y="1346200"/>
          <p14:tracePt t="15180" x="3740150" y="1371600"/>
          <p14:tracePt t="15196" x="3778250" y="1422400"/>
          <p14:tracePt t="15214" x="3816350" y="1485900"/>
          <p14:tracePt t="15229" x="3860800" y="1562100"/>
          <p14:tracePt t="15246" x="3905250" y="1625600"/>
          <p14:tracePt t="15261" x="3943350" y="1670050"/>
          <p14:tracePt t="15279" x="3968750" y="1689100"/>
          <p14:tracePt t="15296" x="3994150" y="1701800"/>
          <p14:tracePt t="15312" x="4006850" y="1701800"/>
          <p14:tracePt t="15317" x="4013200" y="1701800"/>
          <p14:tracePt t="15328" x="4013200" y="1695450"/>
          <p14:tracePt t="15345" x="4038600" y="1676400"/>
          <p14:tracePt t="15363" x="4057650" y="1657350"/>
          <p14:tracePt t="15379" x="4083050" y="1638300"/>
          <p14:tracePt t="15395" x="4102100" y="1625600"/>
          <p14:tracePt t="15398" x="4108450" y="1619250"/>
          <p14:tracePt t="15412" x="4121150" y="1612900"/>
          <p14:tracePt t="15417" x="4121150" y="1606550"/>
          <p14:tracePt t="15429" x="4140200" y="1593850"/>
          <p14:tracePt t="15448" x="4159250" y="1581150"/>
          <p14:tracePt t="15463" x="4191000" y="1562100"/>
          <p14:tracePt t="15479" x="4210050" y="1536700"/>
          <p14:tracePt t="15498" x="4216400" y="1504950"/>
          <p14:tracePt t="15511" x="4210050" y="1473200"/>
          <p14:tracePt t="15529" x="4197350" y="1454150"/>
          <p14:tracePt t="15546" x="4191000" y="1447800"/>
          <p14:tracePt t="15579" x="4191000" y="1441450"/>
          <p14:tracePt t="15598" x="4210050" y="1422400"/>
          <p14:tracePt t="15613" x="4216400" y="1416050"/>
          <p14:tracePt t="15630" x="4222750" y="1403350"/>
          <p14:tracePt t="15646" x="4222750" y="1397000"/>
          <p14:tracePt t="15701" x="4229100" y="1397000"/>
          <p14:tracePt t="15709" x="4241800" y="1403350"/>
          <p14:tracePt t="15716" x="4260850" y="1409700"/>
          <p14:tracePt t="15729" x="4292600" y="1416050"/>
          <p14:tracePt t="15747" x="4337050" y="1435100"/>
          <p14:tracePt t="15763" x="4375150" y="1466850"/>
          <p14:tracePt t="15765" x="4394200" y="1479550"/>
          <p14:tracePt t="15778" x="4406900" y="1492250"/>
          <p14:tracePt t="15780" x="4425950" y="1511300"/>
          <p14:tracePt t="15797" x="4445000" y="1524000"/>
          <p14:tracePt t="15813" x="4552950" y="1543050"/>
          <p14:tracePt t="15830" x="4616450" y="1530350"/>
          <p14:tracePt t="15846" x="4654550" y="1504950"/>
          <p14:tracePt t="15863" x="4679950" y="1479550"/>
          <p14:tracePt t="15879" x="4699000" y="1466850"/>
          <p14:tracePt t="15896" x="4730750" y="1435100"/>
          <p14:tracePt t="15913" x="4762500" y="1416050"/>
          <p14:tracePt t="15918" x="4781550" y="1403350"/>
          <p14:tracePt t="15928" x="4787900" y="1390650"/>
          <p14:tracePt t="15946" x="4806950" y="1371600"/>
          <p14:tracePt t="15963" x="4813300" y="1358900"/>
          <p14:tracePt t="15979" x="4813300" y="1333500"/>
          <p14:tracePt t="15996" x="4781550" y="1282700"/>
          <p14:tracePt t="16013" x="4756150" y="1263650"/>
          <p14:tracePt t="16015" x="4743450" y="1257300"/>
          <p14:tracePt t="16030" x="4699000" y="1225550"/>
          <p14:tracePt t="16046" x="4673600" y="1212850"/>
          <p14:tracePt t="16063" x="4648200" y="1193800"/>
          <p14:tracePt t="16079" x="4629150" y="1187450"/>
          <p14:tracePt t="16096" x="4622800" y="1181100"/>
          <p14:tracePt t="16113" x="4616450" y="1181100"/>
          <p14:tracePt t="16131" x="4610100" y="1181100"/>
          <p14:tracePt t="16146" x="4603750" y="1181100"/>
          <p14:tracePt t="16148" x="4597400" y="1181100"/>
          <p14:tracePt t="16165" x="4591050" y="1181100"/>
          <p14:tracePt t="16180" x="4584700" y="1181100"/>
          <p14:tracePt t="16197" x="4565650" y="1200150"/>
          <p14:tracePt t="16213" x="4546600" y="1231900"/>
          <p14:tracePt t="16230" x="4527550" y="1282700"/>
          <p14:tracePt t="16246" x="4514850" y="1314450"/>
          <p14:tracePt t="16263" x="4514850" y="1346200"/>
          <p14:tracePt t="16280" x="4514850" y="1352550"/>
          <p14:tracePt t="16338" x="4514850" y="1358900"/>
          <p14:tracePt t="16346" x="4514850" y="1365250"/>
          <p14:tracePt t="16363" x="4521200" y="1384300"/>
          <p14:tracePt t="16380" x="4552950" y="1422400"/>
          <p14:tracePt t="16397" x="4597400" y="1460500"/>
          <p14:tracePt t="16413" x="4629150" y="1479550"/>
          <p14:tracePt t="16430" x="4667250" y="1492250"/>
          <p14:tracePt t="16447" x="4699000" y="1498600"/>
          <p14:tracePt t="16464" x="4762500" y="1498600"/>
          <p14:tracePt t="16480" x="4819650" y="1504950"/>
          <p14:tracePt t="16482" x="4870450" y="1504950"/>
          <p14:tracePt t="16497" x="4959350" y="1511300"/>
          <p14:tracePt t="16513" x="5073650" y="1511300"/>
          <p14:tracePt t="16530" x="5168900" y="1511300"/>
          <p14:tracePt t="16547" x="5226050" y="1492250"/>
          <p14:tracePt t="16563" x="5264150" y="1466850"/>
          <p14:tracePt t="16580" x="5276850" y="1454150"/>
          <p14:tracePt t="16597" x="5276850" y="1441450"/>
          <p14:tracePt t="16613" x="5276850" y="1428750"/>
          <p14:tracePt t="16631" x="5276850" y="1416050"/>
          <p14:tracePt t="16647" x="5276850" y="1403350"/>
          <p14:tracePt t="16651" x="5276850" y="1397000"/>
          <p14:tracePt t="16680" x="5270500" y="1384300"/>
          <p14:tracePt t="16697" x="5257800" y="1384300"/>
          <p14:tracePt t="16714" x="5245100" y="1377950"/>
          <p14:tracePt t="16731" x="5226050" y="1371600"/>
          <p14:tracePt t="16746" x="5213350" y="1371600"/>
          <p14:tracePt t="16749" x="5207000" y="1371600"/>
          <p14:tracePt t="16764" x="5194300" y="1371600"/>
          <p14:tracePt t="16782" x="5175250" y="1371600"/>
          <p14:tracePt t="16797" x="5156200" y="1377950"/>
          <p14:tracePt t="16814" x="5130800" y="1390650"/>
          <p14:tracePt t="16831" x="5111750" y="1397000"/>
          <p14:tracePt t="16846" x="5099050" y="1397000"/>
          <p14:tracePt t="16880" x="5099050" y="1403350"/>
          <p14:tracePt t="16897" x="5086350" y="1409700"/>
          <p14:tracePt t="16914" x="5080000" y="1416050"/>
          <p14:tracePt t="16931" x="5080000" y="1422400"/>
          <p14:tracePt t="16948" x="5073650" y="1422400"/>
          <p14:tracePt t="17041" x="5073650" y="1428750"/>
          <p14:tracePt t="17049" x="5073650" y="1435100"/>
          <p14:tracePt t="17064" x="5067300" y="1441450"/>
          <p14:tracePt t="17080" x="5060950" y="1460500"/>
          <p14:tracePt t="17098" x="5054600" y="1473200"/>
          <p14:tracePt t="17114" x="5054600" y="1485900"/>
          <p14:tracePt t="17132" x="5054600" y="1498600"/>
          <p14:tracePt t="17147" x="5054600" y="1504950"/>
          <p14:tracePt t="17164" x="5067300" y="1524000"/>
          <p14:tracePt t="17184" x="5073650" y="1543050"/>
          <p14:tracePt t="17197" x="5080000" y="1555750"/>
          <p14:tracePt t="17214" x="5080000" y="1562100"/>
          <p14:tracePt t="17340" x="5086350" y="1562100"/>
          <p14:tracePt t="17689" x="5092700" y="1562100"/>
          <p14:tracePt t="17703" x="5099050" y="1562100"/>
          <p14:tracePt t="17710" x="5105400" y="1562100"/>
          <p14:tracePt t="17731" x="5111750" y="1562100"/>
          <p14:tracePt t="17748" x="5137150" y="1562100"/>
          <p14:tracePt t="17765" x="5181600" y="1574800"/>
          <p14:tracePt t="17769" x="5226050" y="1574800"/>
          <p14:tracePt t="17782" x="5270500" y="1581150"/>
          <p14:tracePt t="17799" x="5372100" y="1574800"/>
          <p14:tracePt t="17815" x="5562600" y="1549400"/>
          <p14:tracePt t="17831" x="5632450" y="1536700"/>
          <p14:tracePt t="17848" x="5689600" y="1517650"/>
          <p14:tracePt t="17865" x="5721350" y="1504950"/>
          <p14:tracePt t="17881" x="5765800" y="1485900"/>
          <p14:tracePt t="17898" x="5797550" y="1479550"/>
          <p14:tracePt t="17913" x="5829300" y="1473200"/>
          <p14:tracePt t="17930" x="5848350" y="1473200"/>
          <p14:tracePt t="17947" x="5861050" y="1466850"/>
          <p14:tracePt t="17951" x="5873750" y="1466850"/>
          <p14:tracePt t="17967" x="5899150" y="1460500"/>
          <p14:tracePt t="17984" x="5918200" y="1460500"/>
          <p14:tracePt t="17998" x="5962650" y="1454150"/>
          <p14:tracePt t="18015" x="6007100" y="1447800"/>
          <p14:tracePt t="18031" x="6032500" y="1441450"/>
          <p14:tracePt t="18036" x="6038850" y="1441450"/>
          <p14:tracePt t="18050" x="6045200" y="1435100"/>
          <p14:tracePt t="18138" x="6045200" y="1441450"/>
          <p14:tracePt t="18163" x="6045200" y="1447800"/>
          <p14:tracePt t="18615" x="6038850" y="1447800"/>
          <p14:tracePt t="18624" x="6032500" y="1454150"/>
          <p14:tracePt t="18630" x="6019800" y="1454150"/>
          <p14:tracePt t="18649" x="5981700" y="1466850"/>
          <p14:tracePt t="18666" x="5943600" y="1479550"/>
          <p14:tracePt t="18682" x="5911850" y="1485900"/>
          <p14:tracePt t="18699" x="5886450" y="1498600"/>
          <p14:tracePt t="18716" x="5867400" y="1504950"/>
          <p14:tracePt t="18719" x="5861050" y="1504950"/>
          <p14:tracePt t="18760" x="5854700" y="1511300"/>
          <p14:tracePt t="18781" x="5842000" y="1511300"/>
          <p14:tracePt t="18799" x="5822950" y="1517650"/>
          <p14:tracePt t="18815" x="5803900" y="1524000"/>
          <p14:tracePt t="18832" x="5791200" y="1530350"/>
          <p14:tracePt t="18848" x="5784850" y="1536700"/>
          <p14:tracePt t="18990" x="5778500" y="1536700"/>
          <p14:tracePt t="19004" x="5778500" y="1543050"/>
          <p14:tracePt t="19051" x="5772150" y="1543050"/>
          <p14:tracePt t="19059" x="5772150" y="1549400"/>
          <p14:tracePt t="19067" x="5765800" y="1549400"/>
          <p14:tracePt t="19083" x="5746750" y="1562100"/>
          <p14:tracePt t="19099" x="5734050" y="1568450"/>
          <p14:tracePt t="19117" x="5715000" y="1581150"/>
          <p14:tracePt t="19133" x="5702300" y="1587500"/>
          <p14:tracePt t="19149" x="5683250" y="1593850"/>
          <p14:tracePt t="19166" x="5676900" y="1600200"/>
          <p14:tracePt t="19183" x="5664200" y="1606550"/>
          <p14:tracePt t="19199" x="5638800" y="1612900"/>
          <p14:tracePt t="19215" x="5581650" y="1619250"/>
          <p14:tracePt t="19219" x="5556250" y="1619250"/>
          <p14:tracePt t="19231" x="5543550" y="1619250"/>
          <p14:tracePt t="19235" x="5524500" y="1619250"/>
          <p14:tracePt t="19250" x="5492750" y="1619250"/>
          <p14:tracePt t="19266" x="5486400" y="1619250"/>
          <p14:tracePt t="19283" x="5473700" y="1619250"/>
          <p14:tracePt t="19299" x="5435600" y="1619250"/>
          <p14:tracePt t="19316" x="5372100" y="1612900"/>
          <p14:tracePt t="19321" x="5340350" y="1612900"/>
          <p14:tracePt t="19331" x="5314950" y="1612900"/>
          <p14:tracePt t="19349" x="5283200" y="1612900"/>
          <p14:tracePt t="19366" x="5245100" y="1619250"/>
          <p14:tracePt t="19382" x="5232400" y="1619250"/>
          <p14:tracePt t="19399" x="5213350" y="1619250"/>
          <p14:tracePt t="19416" x="5187950" y="1619250"/>
          <p14:tracePt t="19420" x="5168900" y="1619250"/>
          <p14:tracePt t="19431" x="5162550" y="1619250"/>
          <p14:tracePt t="19449" x="5118100" y="1619250"/>
          <p14:tracePt t="19466" x="5086350" y="1619250"/>
          <p14:tracePt t="19483" x="4921250" y="1600200"/>
          <p14:tracePt t="19501" x="4762500" y="1587500"/>
          <p14:tracePt t="19517" x="4572000" y="1568450"/>
          <p14:tracePt t="19535" x="4413250" y="1562100"/>
          <p14:tracePt t="19549" x="4311650" y="1555750"/>
          <p14:tracePt t="19566" x="4241800" y="1549400"/>
          <p14:tracePt t="19583" x="4108450" y="1536700"/>
          <p14:tracePt t="19599" x="3975100" y="1517650"/>
          <p14:tracePt t="19616" x="3759200" y="1485900"/>
          <p14:tracePt t="19633" x="3556000" y="1460500"/>
          <p14:tracePt t="19637" x="3467100" y="1454150"/>
          <p14:tracePt t="19652" x="3371850" y="1441450"/>
          <p14:tracePt t="19655" x="3244850" y="1422400"/>
          <p14:tracePt t="19665" x="3155950" y="1409700"/>
          <p14:tracePt t="19683" x="2997200" y="1384300"/>
          <p14:tracePt t="19700" x="2863850" y="1358900"/>
          <p14:tracePt t="19717" x="2736850" y="1339850"/>
          <p14:tracePt t="19720" x="2628900" y="1327150"/>
          <p14:tracePt t="19732" x="2520950" y="1327150"/>
          <p14:tracePt t="19750" x="1955800" y="1308100"/>
          <p14:tracePt t="19768" x="1479550" y="1282700"/>
          <p14:tracePt t="19782" x="1028700" y="1250950"/>
          <p14:tracePt t="19800" x="692150" y="1219200"/>
          <p14:tracePt t="19817" x="469900" y="1187450"/>
          <p14:tracePt t="19833" x="381000" y="1155700"/>
          <p14:tracePt t="19850" x="368300" y="1143000"/>
          <p14:tracePt t="19867" x="374650" y="1136650"/>
          <p14:tracePt t="19883" x="374650" y="1130300"/>
          <p14:tracePt t="19899" x="374650" y="1136650"/>
          <p14:tracePt t="19917" x="368300" y="1149350"/>
          <p14:tracePt t="19933" x="368300" y="1174750"/>
          <p14:tracePt t="19950" x="381000" y="1200150"/>
          <p14:tracePt t="19966" x="419100" y="1219200"/>
          <p14:tracePt t="19968" x="438150" y="1225550"/>
          <p14:tracePt t="19982" x="450850" y="1231900"/>
          <p14:tracePt t="19983" x="469900" y="1231900"/>
          <p14:tracePt t="19998" x="488950" y="1231900"/>
          <p14:tracePt t="20016" x="501650" y="1231900"/>
          <p14:tracePt t="20083" x="501650" y="1238250"/>
          <p14:tracePt t="20100" x="508000" y="1238250"/>
          <p14:tracePt t="20116" x="571500" y="1212850"/>
          <p14:tracePt t="20134" x="654050" y="1187450"/>
          <p14:tracePt t="20150" x="742950" y="1143000"/>
          <p14:tracePt t="20167" x="812800" y="1073150"/>
          <p14:tracePt t="20184" x="831850" y="1022350"/>
          <p14:tracePt t="20200" x="825500" y="977900"/>
          <p14:tracePt t="20217" x="762000" y="939800"/>
          <p14:tracePt t="20234" x="679450" y="914400"/>
          <p14:tracePt t="20252" x="641350" y="908050"/>
          <p14:tracePt t="20266" x="635000" y="908050"/>
          <p14:tracePt t="20323" x="622300" y="908050"/>
          <p14:tracePt t="20332" x="603250" y="908050"/>
          <p14:tracePt t="20350" x="495300" y="939800"/>
          <p14:tracePt t="20367" x="361950" y="971550"/>
          <p14:tracePt t="20384" x="247650" y="996950"/>
          <p14:tracePt t="20400" x="184150" y="1022350"/>
          <p14:tracePt t="20417" x="184150" y="1060450"/>
          <p14:tracePt t="20433" x="209550" y="1073150"/>
          <p14:tracePt t="20436" x="228600" y="1085850"/>
          <p14:tracePt t="20450" x="311150" y="1130300"/>
          <p14:tracePt t="20467" x="406400" y="1181100"/>
          <p14:tracePt t="20484" x="444500" y="1231900"/>
          <p14:tracePt t="20500" x="444500" y="1276350"/>
          <p14:tracePt t="20517" x="444500" y="1320800"/>
          <p14:tracePt t="20533" x="450850" y="1365250"/>
          <p14:tracePt t="20550" x="482600" y="1409700"/>
          <p14:tracePt t="20567" x="514350" y="1441450"/>
          <p14:tracePt t="20583" x="565150" y="1466850"/>
          <p14:tracePt t="20601" x="596900" y="1466850"/>
          <p14:tracePt t="20617" x="622300" y="1466850"/>
          <p14:tracePt t="20633" x="666750" y="1447800"/>
          <p14:tracePt t="20637" x="673100" y="1441450"/>
          <p14:tracePt t="20735" x="679450" y="1441450"/>
          <p14:tracePt t="20741" x="679450" y="1435100"/>
          <p14:tracePt t="20934" x="679450" y="1428750"/>
          <p14:tracePt t="20942" x="679450" y="1422400"/>
          <p14:tracePt t="20949" x="679450" y="1416050"/>
          <p14:tracePt t="20984" x="685800" y="1409700"/>
          <p14:tracePt t="21069" x="685800" y="1403350"/>
          <p14:tracePt t="21078" x="685800" y="1397000"/>
          <p14:tracePt t="21084" x="685800" y="1384300"/>
          <p14:tracePt t="21101" x="660400" y="1346200"/>
          <p14:tracePt t="21119" x="641350" y="1320800"/>
          <p14:tracePt t="21134" x="628650" y="1301750"/>
          <p14:tracePt t="21151" x="615950" y="1276350"/>
          <p14:tracePt t="21168" x="609600" y="1250950"/>
          <p14:tracePt t="21183" x="609600" y="1206500"/>
          <p14:tracePt t="21201" x="622300" y="1162050"/>
          <p14:tracePt t="21218" x="603250" y="1092200"/>
          <p14:tracePt t="21235" x="552450" y="1047750"/>
          <p14:tracePt t="21238" x="527050" y="1022350"/>
          <p14:tracePt t="21252" x="488950" y="996950"/>
          <p14:tracePt t="21266" x="482600" y="990600"/>
          <p14:tracePt t="21284" x="482600" y="984250"/>
          <p14:tracePt t="21336" x="488950" y="996950"/>
          <p14:tracePt t="21351" x="520700" y="1047750"/>
          <p14:tracePt t="21367" x="571500" y="1136650"/>
          <p14:tracePt t="21384" x="609600" y="1219200"/>
          <p14:tracePt t="21401" x="641350" y="1282700"/>
          <p14:tracePt t="21417" x="679450" y="1314450"/>
          <p14:tracePt t="21434" x="717550" y="1327150"/>
          <p14:tracePt t="21451" x="742950" y="1320800"/>
          <p14:tracePt t="21468" x="768350" y="1289050"/>
          <p14:tracePt t="21485" x="787400" y="1219200"/>
          <p14:tracePt t="21501" x="787400" y="1155700"/>
          <p14:tracePt t="21517" x="781050" y="1136650"/>
          <p14:tracePt t="21536" x="704850" y="1066800"/>
          <p14:tracePt t="21551" x="628650" y="1041400"/>
          <p14:tracePt t="21567" x="546100" y="1022350"/>
          <p14:tracePt t="21584" x="495300" y="1016000"/>
          <p14:tracePt t="21601" x="450850" y="1009650"/>
          <p14:tracePt t="21616" x="444500" y="1009650"/>
          <p14:tracePt t="21634" x="431800" y="1016000"/>
          <p14:tracePt t="21651" x="393700" y="1047750"/>
          <p14:tracePt t="21668" x="336550" y="1117600"/>
          <p14:tracePt t="21673" x="317500" y="1149350"/>
          <p14:tracePt t="21684" x="298450" y="1200150"/>
          <p14:tracePt t="21701" x="279400" y="1263650"/>
          <p14:tracePt t="21718" x="285750" y="1308100"/>
          <p14:tracePt t="21735" x="349250" y="1339850"/>
          <p14:tracePt t="21752" x="457200" y="1352550"/>
          <p14:tracePt t="21768" x="590550" y="1358900"/>
          <p14:tracePt t="21784" x="736600" y="1333500"/>
          <p14:tracePt t="21801" x="819150" y="1282700"/>
          <p14:tracePt t="21818" x="838200" y="1219200"/>
          <p14:tracePt t="21834" x="819150" y="1143000"/>
          <p14:tracePt t="21852" x="768350" y="1066800"/>
          <p14:tracePt t="21870" x="736600" y="1022350"/>
          <p14:tracePt t="21873" x="730250" y="1016000"/>
          <p14:tracePt t="21902" x="730250" y="1022350"/>
          <p14:tracePt t="21921" x="742950" y="1054100"/>
          <p14:tracePt t="21934" x="755650" y="1104900"/>
          <p14:tracePt t="21950" x="749300" y="1149350"/>
          <p14:tracePt t="21968" x="711200" y="1187450"/>
          <p14:tracePt t="21985" x="685800" y="1238250"/>
          <p14:tracePt t="22001" x="679450" y="1276350"/>
          <p14:tracePt t="22018" x="679450" y="1314450"/>
          <p14:tracePt t="22034" x="698500" y="1371600"/>
          <p14:tracePt t="22051" x="762000" y="1435100"/>
          <p14:tracePt t="22069" x="927100" y="1524000"/>
          <p14:tracePt t="22085" x="990600" y="1543050"/>
          <p14:tracePt t="22087" x="1073150" y="1581150"/>
          <p14:tracePt t="22101" x="1390650" y="1695450"/>
          <p14:tracePt t="22118" x="1682750" y="1790700"/>
          <p14:tracePt t="22135" x="1885950" y="1854200"/>
          <p14:tracePt t="22153" x="2044700" y="1892300"/>
          <p14:tracePt t="22170" x="2165350" y="1898650"/>
          <p14:tracePt t="22185" x="2317750" y="1885950"/>
          <p14:tracePt t="22202" x="2413000" y="1879600"/>
          <p14:tracePt t="22218" x="2527300" y="1879600"/>
          <p14:tracePt t="22235" x="2628900" y="1879600"/>
          <p14:tracePt t="22252" x="2749550" y="1879600"/>
          <p14:tracePt t="22269" x="2844800" y="1866900"/>
          <p14:tracePt t="22274" x="2844800" y="1860550"/>
          <p14:tracePt t="22284" x="2844800" y="1847850"/>
          <p14:tracePt t="22302" x="2838450" y="1828800"/>
          <p14:tracePt t="22304" x="2838450" y="1822450"/>
          <p14:tracePt t="22346" x="2838450" y="1835150"/>
          <p14:tracePt t="22354" x="2838450" y="1841500"/>
          <p14:tracePt t="22368" x="2870200" y="1885950"/>
          <p14:tracePt t="22385" x="2908300" y="1962150"/>
          <p14:tracePt t="22402" x="2940050" y="2082800"/>
          <p14:tracePt t="22420" x="2933700" y="2235200"/>
          <p14:tracePt t="22435" x="2895600" y="2330450"/>
          <p14:tracePt t="22452" x="2844800" y="2451100"/>
          <p14:tracePt t="22471" x="2838450" y="2578100"/>
          <p14:tracePt t="22485" x="2838450" y="2844800"/>
          <p14:tracePt t="22502" x="2825750" y="3143250"/>
          <p14:tracePt t="22521" x="2736850" y="3568700"/>
          <p14:tracePt t="22536" x="2692400" y="3708400"/>
          <p14:tracePt t="22554" x="2622550" y="3892550"/>
          <p14:tracePt t="22571" x="2616200" y="3905250"/>
          <p14:tracePt t="22586" x="2603500" y="3956050"/>
          <p14:tracePt t="22604" x="2584450" y="4025900"/>
          <p14:tracePt t="22619" x="2578100" y="4095750"/>
          <p14:tracePt t="22635" x="2578100" y="4140200"/>
          <p14:tracePt t="22653" x="2578100" y="4159250"/>
          <p14:tracePt t="22657" x="2578100" y="4165600"/>
          <p14:tracePt t="22704" x="2584450" y="4165600"/>
          <p14:tracePt t="22719" x="2597150" y="4171950"/>
          <p14:tracePt t="22736" x="2654300" y="4197350"/>
          <p14:tracePt t="22754" x="2698750" y="4222750"/>
          <p14:tracePt t="22769" x="2724150" y="4222750"/>
          <p14:tracePt t="22786" x="2781300" y="4222750"/>
          <p14:tracePt t="22802" x="2851150" y="4197350"/>
          <p14:tracePt t="22819" x="2952750" y="4140200"/>
          <p14:tracePt t="22823" x="2984500" y="4108450"/>
          <p14:tracePt t="22834" x="3041650" y="4044950"/>
          <p14:tracePt t="22852" x="3194050" y="3816350"/>
          <p14:tracePt t="22869" x="3302000" y="3587750"/>
          <p14:tracePt t="22886" x="3384550" y="3359150"/>
          <p14:tracePt t="22893" x="3422650" y="3270250"/>
          <p14:tracePt t="22894" x="3454400" y="3213100"/>
          <p14:tracePt t="22919" x="3606800" y="3035300"/>
          <p14:tracePt t="22936" x="3683000" y="2965450"/>
          <p14:tracePt t="22952" x="3803650" y="2838450"/>
          <p14:tracePt t="22956" x="3848100" y="2781300"/>
          <p14:tracePt t="22968" x="3892550" y="2711450"/>
          <p14:tracePt t="22986" x="4019550" y="2520950"/>
          <p14:tracePt t="23002" x="4102100" y="2374900"/>
          <p14:tracePt t="23018" x="4159250" y="2273300"/>
          <p14:tracePt t="23035" x="4184650" y="2228850"/>
          <p14:tracePt t="23051" x="4197350" y="2209800"/>
          <p14:tracePt t="23069" x="4203700" y="2209800"/>
          <p14:tracePt t="23086" x="4210050" y="2216150"/>
          <p14:tracePt t="23104" x="4210050" y="2228850"/>
          <p14:tracePt t="23118" x="4216400" y="2241550"/>
          <p14:tracePt t="23136" x="4222750" y="2241550"/>
          <p14:tracePt t="23153" x="4235450" y="2235200"/>
          <p14:tracePt t="23169" x="4254500" y="2222500"/>
          <p14:tracePt t="23173" x="4260850" y="2216150"/>
          <p14:tracePt t="23186" x="4267200" y="2209800"/>
          <p14:tracePt t="23202" x="4279900" y="2209800"/>
          <p14:tracePt t="23219" x="4298950" y="2209800"/>
          <p14:tracePt t="23224" x="4318000" y="2209800"/>
          <p14:tracePt t="23236" x="4330700" y="2209800"/>
          <p14:tracePt t="23251" x="4368800" y="2197100"/>
          <p14:tracePt t="23269" x="4394200" y="2184400"/>
          <p14:tracePt t="23273" x="4413250" y="2165350"/>
          <p14:tracePt t="23286" x="4425950" y="2139950"/>
          <p14:tracePt t="23290" x="4438650" y="2127250"/>
          <p14:tracePt t="23303" x="4476750" y="2063750"/>
          <p14:tracePt t="23320" x="4495800" y="2006600"/>
          <p14:tracePt t="23336" x="4527550" y="1968500"/>
          <p14:tracePt t="23354" x="4552950" y="1943100"/>
          <p14:tracePt t="23368" x="4610100" y="1924050"/>
          <p14:tracePt t="23386" x="4654550" y="1917700"/>
          <p14:tracePt t="23402" x="4667250" y="1898650"/>
          <p14:tracePt t="23419" x="4679950" y="1860550"/>
          <p14:tracePt t="23438" x="4679950" y="1797050"/>
          <p14:tracePt t="23440" x="4679950" y="1765300"/>
          <p14:tracePt t="23454" x="4673600" y="1708150"/>
          <p14:tracePt t="23469" x="4660900" y="1651000"/>
          <p14:tracePt t="23486" x="4641850" y="1587500"/>
          <p14:tracePt t="23503" x="4622800" y="1504950"/>
          <p14:tracePt t="23519" x="4597400" y="1447800"/>
          <p14:tracePt t="23536" x="4578350" y="1390650"/>
          <p14:tracePt t="23540" x="4559300" y="1333500"/>
          <p14:tracePt t="23553" x="4508500" y="1212850"/>
          <p14:tracePt t="23570" x="4457700" y="1123950"/>
          <p14:tracePt t="23588" x="4413250" y="1047750"/>
          <p14:tracePt t="23603" x="4381500" y="1009650"/>
          <p14:tracePt t="23619" x="4356100" y="990600"/>
          <p14:tracePt t="23636" x="4330700" y="977900"/>
          <p14:tracePt t="23641" x="4318000" y="971550"/>
          <p14:tracePt t="23653" x="4305300" y="971550"/>
          <p14:tracePt t="23669" x="4273550" y="965200"/>
          <p14:tracePt t="23686" x="4260850" y="965200"/>
          <p14:tracePt t="23703" x="4241800" y="971550"/>
          <p14:tracePt t="23720" x="4222750" y="990600"/>
          <p14:tracePt t="23737" x="4203700" y="1009650"/>
          <p14:tracePt t="23740" x="4184650" y="1028700"/>
          <p14:tracePt t="23755" x="4140200" y="1073150"/>
          <p14:tracePt t="23770" x="4133850" y="1085850"/>
          <p14:tracePt t="23789" x="4089400" y="1149350"/>
          <p14:tracePt t="23803" x="4083050" y="1193800"/>
          <p14:tracePt t="23820" x="4083050" y="1212850"/>
          <p14:tracePt t="23836" x="4083050" y="1225550"/>
          <p14:tracePt t="23853" x="4095750" y="1238250"/>
          <p14:tracePt t="23869" x="4121150" y="1257300"/>
          <p14:tracePt t="23887" x="4165600" y="1276350"/>
          <p14:tracePt t="23902" x="4197350" y="1289050"/>
          <p14:tracePt t="23919" x="4203700" y="1295400"/>
          <p14:tracePt t="24989" x="4191000" y="1295400"/>
          <p14:tracePt t="24998" x="4159250" y="1308100"/>
          <p14:tracePt t="25007" x="4108450" y="1314450"/>
          <p14:tracePt t="25020" x="3994150" y="1333500"/>
          <p14:tracePt t="25037" x="3879850" y="1339850"/>
          <p14:tracePt t="25054" x="3778250" y="1339850"/>
          <p14:tracePt t="25071" x="3714750" y="1339850"/>
          <p14:tracePt t="25075" x="3702050" y="1339850"/>
          <p14:tracePt t="25087" x="3695700" y="1339850"/>
          <p14:tracePt t="25121" x="3689350" y="1333500"/>
          <p14:tracePt t="25137" x="3638550" y="1314450"/>
          <p14:tracePt t="25155" x="3549650" y="1308100"/>
          <p14:tracePt t="25170" x="3448050" y="1308100"/>
          <p14:tracePt t="25187" x="3371850" y="1308100"/>
          <p14:tracePt t="25204" x="3352800" y="1308100"/>
          <p14:tracePt t="25271" x="3365500" y="1308100"/>
          <p14:tracePt t="25288" x="3409950" y="1308100"/>
          <p14:tracePt t="25292" x="3429000" y="1308100"/>
          <p14:tracePt t="25303" x="3454400" y="1308100"/>
          <p14:tracePt t="25308" x="3479800" y="1314450"/>
          <p14:tracePt t="25321" x="3587750" y="1320800"/>
          <p14:tracePt t="25336" x="3651250" y="1320800"/>
          <p14:tracePt t="25354" x="3905250" y="1295400"/>
          <p14:tracePt t="25371" x="4032250" y="1270000"/>
          <p14:tracePt t="25388" x="4127500" y="1238250"/>
          <p14:tracePt t="25404" x="4184650" y="1200150"/>
          <p14:tracePt t="25421" x="4229100" y="1181100"/>
          <p14:tracePt t="25438" x="4260850" y="1162050"/>
          <p14:tracePt t="25455" x="4292600" y="1130300"/>
          <p14:tracePt t="25471" x="4311650" y="1104900"/>
          <p14:tracePt t="25488" x="4311650" y="1079500"/>
          <p14:tracePt t="25505" x="4298950" y="1054100"/>
          <p14:tracePt t="25521" x="4273550" y="1035050"/>
          <p14:tracePt t="25538" x="4254500" y="1022350"/>
          <p14:tracePt t="25555" x="4229100" y="1016000"/>
          <p14:tracePt t="25571" x="4222750" y="1016000"/>
          <p14:tracePt t="25574" x="4216400" y="1016000"/>
          <p14:tracePt t="25588" x="4210050" y="1016000"/>
          <p14:tracePt t="25631" x="4203700" y="1016000"/>
          <p14:tracePt t="25637" x="4203700" y="1009650"/>
          <p14:tracePt t="26009" x="4203700" y="1016000"/>
          <p14:tracePt t="26019" x="4203700" y="1028700"/>
          <p14:tracePt t="26026" x="4216400" y="1041400"/>
          <p14:tracePt t="26039" x="4241800" y="1047750"/>
          <p14:tracePt t="26056" x="4260850" y="1047750"/>
          <p14:tracePt t="26072" x="4273550" y="1047750"/>
          <p14:tracePt t="26088" x="4292600" y="1060450"/>
          <p14:tracePt t="26104" x="4318000" y="1111250"/>
          <p14:tracePt t="26121" x="4330700" y="1168400"/>
          <p14:tracePt t="26138" x="4343400" y="1219200"/>
          <p14:tracePt t="26155" x="4356100" y="1263650"/>
          <p14:tracePt t="26172" x="4362450" y="1276350"/>
          <p14:tracePt t="26240" x="4362450" y="1282700"/>
          <p14:tracePt t="26249" x="4375150" y="1295400"/>
          <p14:tracePt t="26262" x="4387850" y="1327150"/>
          <p14:tracePt t="26275" x="4394200" y="1409700"/>
          <p14:tracePt t="26288" x="4375150" y="1460500"/>
          <p14:tracePt t="26306" x="4362450" y="1492250"/>
          <p14:tracePt t="26322" x="4356100" y="1504950"/>
          <p14:tracePt t="26498" x="4349750" y="1498600"/>
          <p14:tracePt t="26509" x="4349750" y="1492250"/>
          <p14:tracePt t="26514" x="4349750" y="1466850"/>
          <p14:tracePt t="26522" x="4349750" y="1447800"/>
          <p14:tracePt t="26541" x="4349750" y="1409700"/>
          <p14:tracePt t="26555" x="4356100" y="1365250"/>
          <p14:tracePt t="26573" x="4368800" y="1327150"/>
          <p14:tracePt t="26589" x="4381500" y="1289050"/>
          <p14:tracePt t="26605" x="4394200" y="1250950"/>
          <p14:tracePt t="26622" x="4394200" y="1219200"/>
          <p14:tracePt t="26638" x="4394200" y="1181100"/>
          <p14:tracePt t="26655" x="4387850" y="1155700"/>
          <p14:tracePt t="26672" x="4387850" y="1149350"/>
          <p14:tracePt t="26729" x="4381500" y="1149350"/>
          <p14:tracePt t="26737" x="4368800" y="1155700"/>
          <p14:tracePt t="26755" x="4337050" y="1174750"/>
          <p14:tracePt t="26772" x="4324350" y="1187450"/>
          <p14:tracePt t="26827" x="4318000" y="1187450"/>
          <p14:tracePt t="26839" x="4279900" y="1193800"/>
          <p14:tracePt t="26856" x="4273550" y="1193800"/>
          <p14:tracePt t="31397" x="4273550" y="1187450"/>
          <p14:tracePt t="31409" x="4260850" y="1162050"/>
          <p14:tracePt t="31427" x="4248150" y="1136650"/>
          <p14:tracePt t="31441" x="4210050" y="1092200"/>
          <p14:tracePt t="31460" x="4152900" y="1047750"/>
          <p14:tracePt t="31476" x="4095750" y="1028700"/>
          <p14:tracePt t="31493" x="4089400" y="1028700"/>
          <p14:tracePt t="31741" x="4083050" y="1022350"/>
          <p14:tracePt t="31766" x="4083050" y="1028700"/>
          <p14:tracePt t="31776" x="4083050" y="1035050"/>
          <p14:tracePt t="31792" x="4108450" y="1073150"/>
          <p14:tracePt t="31810" x="4178300" y="1117600"/>
          <p14:tracePt t="31827" x="4248150" y="1162050"/>
          <p14:tracePt t="31877" x="4241800" y="1168400"/>
          <p14:tracePt t="31893" x="4216400" y="1168400"/>
          <p14:tracePt t="31909" x="4216400" y="1174750"/>
          <p14:tracePt t="31926" x="4216400" y="1168400"/>
          <p14:tracePt t="31943" x="4222750" y="1149350"/>
          <p14:tracePt t="31948" x="4222750" y="1136650"/>
          <p14:tracePt t="31960" x="4222750" y="1130300"/>
          <p14:tracePt t="31977" x="4222750" y="1117600"/>
          <p14:tracePt t="31994" x="4222750" y="1111250"/>
          <p14:tracePt t="32010" x="4229100" y="1111250"/>
          <p14:tracePt t="32028" x="4235450" y="1098550"/>
          <p14:tracePt t="32043" x="4241800" y="1092200"/>
          <p14:tracePt t="32060" x="4248150" y="1066800"/>
          <p14:tracePt t="32077" x="4254500" y="1041400"/>
          <p14:tracePt t="32093" x="4248150" y="1003300"/>
          <p14:tracePt t="32110" x="4235450" y="977900"/>
          <p14:tracePt t="32127" x="4222750" y="952500"/>
          <p14:tracePt t="32143" x="4216400" y="946150"/>
          <p14:tracePt t="32160" x="4210050" y="939800"/>
          <p14:tracePt t="32210" x="4197350" y="939800"/>
          <p14:tracePt t="32226" x="4140200" y="939800"/>
          <p14:tracePt t="32243" x="4000500" y="946150"/>
          <p14:tracePt t="32260" x="3829050" y="958850"/>
          <p14:tracePt t="32263" x="3746500" y="971550"/>
          <p14:tracePt t="32276" x="3670300" y="984250"/>
          <p14:tracePt t="32293" x="3549650" y="1003300"/>
          <p14:tracePt t="32310" x="3505200" y="1035050"/>
          <p14:tracePt t="32312" x="3498850" y="1047750"/>
          <p14:tracePt t="32327" x="3498850" y="1054100"/>
          <p14:tracePt t="32330" x="3498850" y="1066800"/>
          <p14:tracePt t="32343" x="3530600" y="1104900"/>
          <p14:tracePt t="32360" x="3587750" y="1155700"/>
          <p14:tracePt t="32376" x="3663950" y="1200150"/>
          <p14:tracePt t="32393" x="3740150" y="1244600"/>
          <p14:tracePt t="32410" x="3867150" y="1270000"/>
          <p14:tracePt t="32427" x="4013200" y="1289050"/>
          <p14:tracePt t="32443" x="4171950" y="1289050"/>
          <p14:tracePt t="32460" x="4273550" y="1270000"/>
          <p14:tracePt t="32477" x="4324350" y="1225550"/>
          <p14:tracePt t="32493" x="4356100" y="1174750"/>
          <p14:tracePt t="32510" x="4356100" y="1117600"/>
          <p14:tracePt t="32527" x="4337050" y="1085850"/>
          <p14:tracePt t="32545" x="4330700" y="1073150"/>
          <p14:tracePt t="32610" x="4324350" y="1079500"/>
          <p14:tracePt t="32627" x="4318000" y="1085850"/>
          <p14:tracePt t="32644" x="4311650" y="1092200"/>
          <p14:tracePt t="32648" x="4305300" y="1092200"/>
          <p14:tracePt t="32661" x="4298950" y="1098550"/>
          <p14:tracePt t="32677" x="4273550" y="1117600"/>
          <p14:tracePt t="32694" x="4260850" y="1136650"/>
          <p14:tracePt t="32709" x="4260850" y="1143000"/>
          <p14:tracePt t="32788" x="4254500" y="1143000"/>
          <p14:tracePt t="32795" x="4248150" y="1130300"/>
          <p14:tracePt t="32811" x="4216400" y="1085850"/>
          <p14:tracePt t="32829" x="4178300" y="1047750"/>
          <p14:tracePt t="32846" x="4140200" y="1016000"/>
          <p14:tracePt t="32861" x="4114800" y="996950"/>
          <p14:tracePt t="32876" x="4102100" y="990600"/>
          <p14:tracePt t="32894" x="4089400" y="984250"/>
          <p14:tracePt t="32909" x="4064000" y="977900"/>
          <p14:tracePt t="32926" x="4038600" y="965200"/>
          <p14:tracePt t="32944" x="4025900" y="958850"/>
          <p14:tracePt t="32948" x="4019550" y="952500"/>
          <p14:tracePt t="32960" x="4013200" y="946150"/>
          <p14:tracePt t="32977" x="4000500" y="939800"/>
          <p14:tracePt t="32993" x="3987800" y="927100"/>
          <p14:tracePt t="32997" x="3975100" y="920750"/>
          <p14:tracePt t="33011" x="3956050" y="908050"/>
          <p14:tracePt t="33027" x="3943350" y="901700"/>
          <p14:tracePt t="33044" x="3924300" y="901700"/>
          <p14:tracePt t="33048" x="3917950" y="901700"/>
          <p14:tracePt t="33094" x="3898900" y="901700"/>
          <p14:tracePt t="33110" x="3841750" y="914400"/>
          <p14:tracePt t="33128" x="3708400" y="946150"/>
          <p14:tracePt t="33144" x="3543300" y="984250"/>
          <p14:tracePt t="33146" x="3486150" y="1003300"/>
          <p14:tracePt t="33161" x="3416300" y="1022350"/>
          <p14:tracePt t="33164" x="3378200" y="1035050"/>
          <p14:tracePt t="33178" x="3327400" y="1073150"/>
          <p14:tracePt t="33194" x="3321050" y="1092200"/>
          <p14:tracePt t="33211" x="3321050" y="1111250"/>
          <p14:tracePt t="33227" x="3340100" y="1143000"/>
          <p14:tracePt t="33244" x="3378200" y="1187450"/>
          <p14:tracePt t="33261" x="3416300" y="1238250"/>
          <p14:tracePt t="33277" x="3454400" y="1295400"/>
          <p14:tracePt t="33294" x="3498850" y="1365250"/>
          <p14:tracePt t="33311" x="3530600" y="1409700"/>
          <p14:tracePt t="33328" x="3606800" y="1460500"/>
          <p14:tracePt t="33344" x="3816350" y="1479550"/>
          <p14:tracePt t="33361" x="4051300" y="1454150"/>
          <p14:tracePt t="33377" x="4273550" y="1377950"/>
          <p14:tracePt t="33395" x="4483100" y="1162050"/>
          <p14:tracePt t="33411" x="4495800" y="1098550"/>
          <p14:tracePt t="33414" x="4495800" y="1054100"/>
          <p14:tracePt t="33427" x="4483100" y="1022350"/>
          <p14:tracePt t="33429" x="4457700" y="1003300"/>
          <p14:tracePt t="33443" x="4419600" y="996950"/>
          <p14:tracePt t="33461" x="4375150" y="996950"/>
          <p14:tracePt t="33477" x="4337050" y="1016000"/>
          <p14:tracePt t="33494" x="4330700" y="1016000"/>
          <p14:tracePt t="36609" x="4318000" y="1009650"/>
          <p14:tracePt t="36617" x="4298950" y="1009650"/>
          <p14:tracePt t="36630" x="4254500" y="996950"/>
          <p14:tracePt t="36648" x="4235450" y="996950"/>
          <p14:tracePt t="36680" x="4235450" y="990600"/>
          <p14:tracePt t="36698" x="4216400" y="990600"/>
          <p14:tracePt t="36702" x="4203700" y="990600"/>
          <p14:tracePt t="36714" x="4171950" y="996950"/>
          <p14:tracePt t="36731" x="4000500" y="1060450"/>
          <p14:tracePt t="36747" x="3835400" y="1136650"/>
          <p14:tracePt t="36764" x="3670300" y="1219200"/>
          <p14:tracePt t="36781" x="3600450" y="1270000"/>
          <p14:tracePt t="36797" x="3594100" y="1289050"/>
          <p14:tracePt t="36813" x="3594100" y="1295400"/>
          <p14:tracePt t="36830" x="3594100" y="1308100"/>
          <p14:tracePt t="36847" x="3594100" y="1327150"/>
          <p14:tracePt t="36864" x="3568700" y="1397000"/>
          <p14:tracePt t="36880" x="3511550" y="1504950"/>
          <p14:tracePt t="36897" x="3460750" y="1593850"/>
          <p14:tracePt t="36901" x="3448050" y="1619250"/>
          <p14:tracePt t="36913" x="3448050" y="1638300"/>
          <p14:tracePt t="36934" x="3448050" y="1689100"/>
          <p14:tracePt t="36947" x="3448050" y="1701800"/>
          <p14:tracePt t="36964" x="3448050" y="1714500"/>
          <p14:tracePt t="36981" x="3448050" y="1733550"/>
          <p14:tracePt t="36998" x="3448050" y="1746250"/>
          <p14:tracePt t="37014" x="3441700" y="1784350"/>
          <p14:tracePt t="37031" x="3435350" y="1816100"/>
          <p14:tracePt t="37047" x="3429000" y="1854200"/>
          <p14:tracePt t="37064" x="3435350" y="1892300"/>
          <p14:tracePt t="37081" x="3454400" y="1930400"/>
          <p14:tracePt t="37097" x="3479800" y="1955800"/>
          <p14:tracePt t="37113" x="3492500" y="1974850"/>
          <p14:tracePt t="37131" x="3511550" y="1974850"/>
          <p14:tracePt t="37579" x="3517900" y="1974850"/>
          <p14:tracePt t="37588" x="3556000" y="1974850"/>
          <p14:tracePt t="37596" x="3600450" y="1968500"/>
          <p14:tracePt t="37615" x="3759200" y="1968500"/>
          <p14:tracePt t="37632" x="3968750" y="1962150"/>
          <p14:tracePt t="37648" x="4203700" y="1955800"/>
          <p14:tracePt t="37665" x="4318000" y="1949450"/>
          <p14:tracePt t="37670" x="4400550" y="1949450"/>
          <p14:tracePt t="37682" x="4514850" y="1949450"/>
          <p14:tracePt t="37698" x="4521200" y="1949450"/>
          <p14:tracePt t="37898" x="4521200" y="1943100"/>
          <p14:tracePt t="37908" x="4514850" y="1936750"/>
          <p14:tracePt t="37913" x="4508500" y="1930400"/>
          <p14:tracePt t="37932" x="4489450" y="1924050"/>
          <p14:tracePt t="37949" x="4476750" y="1917700"/>
          <p14:tracePt t="37965" x="4464050" y="1911350"/>
          <p14:tracePt t="38039" x="4464050" y="1905000"/>
          <p14:tracePt t="38065" x="4470400" y="1892300"/>
          <p14:tracePt t="38082" x="4533900" y="1885950"/>
          <p14:tracePt t="38099" x="4597400" y="1892300"/>
          <p14:tracePt t="38116" x="4622800" y="1892300"/>
          <p14:tracePt t="38120" x="4629150" y="1892300"/>
          <p14:tracePt t="38465" x="4635500" y="1892300"/>
          <p14:tracePt t="38474" x="4648200" y="1892300"/>
          <p14:tracePt t="38482" x="4699000" y="1885950"/>
          <p14:tracePt t="38498" x="4883150" y="1873250"/>
          <p14:tracePt t="38516" x="5143500" y="1879600"/>
          <p14:tracePt t="38532" x="5340350" y="1905000"/>
          <p14:tracePt t="38550" x="5397500" y="1911350"/>
          <p14:tracePt t="38582" x="5397500" y="1917700"/>
          <p14:tracePt t="38739" x="5403850" y="1917700"/>
          <p14:tracePt t="38747" x="5410200" y="1917700"/>
          <p14:tracePt t="38766" x="5454650" y="1917700"/>
          <p14:tracePt t="38782" x="5524500" y="1905000"/>
          <p14:tracePt t="38801" x="5683250" y="1879600"/>
          <p14:tracePt t="38816" x="5708650" y="1879600"/>
          <p14:tracePt t="38819" x="5759450" y="1873250"/>
          <p14:tracePt t="38832" x="5835650" y="1860550"/>
          <p14:tracePt t="38849" x="5873750" y="1854200"/>
          <p14:tracePt t="38865" x="5880100" y="1854200"/>
          <p14:tracePt t="38869" x="5892800" y="1854200"/>
          <p14:tracePt t="38882" x="5905500" y="1847850"/>
          <p14:tracePt t="38884" x="5911850" y="1847850"/>
          <p14:tracePt t="38899" x="5911850" y="1841500"/>
          <p14:tracePt t="38915" x="5918200" y="1835150"/>
          <p14:tracePt t="38917" x="5924550" y="1828800"/>
          <p14:tracePt t="38933" x="5930900" y="1803400"/>
          <p14:tracePt t="38948" x="5930900" y="1778000"/>
          <p14:tracePt t="38965" x="5924550" y="1752600"/>
          <p14:tracePt t="38982" x="5905500" y="1720850"/>
          <p14:tracePt t="38999" x="5886450" y="1701800"/>
          <p14:tracePt t="39015" x="5861050" y="1676400"/>
          <p14:tracePt t="39032" x="5835650" y="1657350"/>
          <p14:tracePt t="39036" x="5829300" y="1651000"/>
          <p14:tracePt t="39048" x="5816600" y="1644650"/>
          <p14:tracePt t="39066" x="5797550" y="1631950"/>
          <p14:tracePt t="39083" x="5784850" y="1625600"/>
          <p14:tracePt t="39100" x="5759450" y="1606550"/>
          <p14:tracePt t="39115" x="5753100" y="1606550"/>
          <p14:tracePt t="39133" x="5702300" y="1587500"/>
          <p14:tracePt t="39149" x="5657850" y="1581150"/>
          <p14:tracePt t="39165" x="5613400" y="1574800"/>
          <p14:tracePt t="39182" x="5562600" y="1574800"/>
          <p14:tracePt t="39199" x="5549900" y="1574800"/>
          <p14:tracePt t="39234" x="5543550" y="1574800"/>
          <p14:tracePt t="39250" x="5537200" y="1574800"/>
          <p14:tracePt t="39266" x="5524500" y="1581150"/>
          <p14:tracePt t="39282" x="5492750" y="1587500"/>
          <p14:tracePt t="39299" x="5441950" y="1606550"/>
          <p14:tracePt t="39316" x="5403850" y="1625600"/>
          <p14:tracePt t="39333" x="5378450" y="1638300"/>
          <p14:tracePt t="39349" x="5365750" y="1651000"/>
          <p14:tracePt t="39366" x="5359400" y="1651000"/>
          <p14:tracePt t="39382" x="5353050" y="1651000"/>
          <p14:tracePt t="39400" x="5340350" y="1663700"/>
          <p14:tracePt t="39416" x="5321300" y="1682750"/>
          <p14:tracePt t="39432" x="5289550" y="1714500"/>
          <p14:tracePt t="39436" x="5276850" y="1727200"/>
          <p14:tracePt t="39449" x="5270500" y="1739900"/>
          <p14:tracePt t="39466" x="5257800" y="1765300"/>
          <p14:tracePt t="39469" x="5257800" y="1778000"/>
          <p14:tracePt t="39483" x="5257800" y="1797050"/>
          <p14:tracePt t="39500" x="5257800" y="1816100"/>
          <p14:tracePt t="39518" x="5257800" y="1828800"/>
          <p14:tracePt t="39533" x="5264150" y="1854200"/>
          <p14:tracePt t="39549" x="5289550" y="1885950"/>
          <p14:tracePt t="39566" x="5321300" y="1917700"/>
          <p14:tracePt t="39581" x="5353050" y="1943100"/>
          <p14:tracePt t="39600" x="5365750" y="1955800"/>
          <p14:tracePt t="39603" x="5372100" y="1955800"/>
          <p14:tracePt t="39722" x="5384800" y="1955800"/>
          <p14:tracePt t="39734" x="5403850" y="1955800"/>
          <p14:tracePt t="39750" x="5435600" y="1955800"/>
          <p14:tracePt t="39767" x="5448300" y="1955800"/>
          <p14:tracePt t="39941" x="5454650" y="1955800"/>
          <p14:tracePt t="39948" x="5461000" y="1949450"/>
          <p14:tracePt t="39953" x="5473700" y="1949450"/>
          <p14:tracePt t="39967" x="5492750" y="1949450"/>
          <p14:tracePt t="39984" x="5511800" y="1949450"/>
          <p14:tracePt t="39999" x="5518150" y="1949450"/>
          <p14:tracePt t="40017" x="5524500" y="1949450"/>
          <p14:tracePt t="40051" x="5530850" y="1949450"/>
          <p14:tracePt t="40066" x="5543550" y="1949450"/>
          <p14:tracePt t="40083" x="5556250" y="1949450"/>
          <p14:tracePt t="40116" x="5562600" y="1949450"/>
          <p14:tracePt t="40134" x="5575300" y="1943100"/>
          <p14:tracePt t="40150" x="5588000" y="1943100"/>
          <p14:tracePt t="40165" x="5607050" y="1936750"/>
          <p14:tracePt t="40185" x="5626100" y="1930400"/>
          <p14:tracePt t="40187" x="5645150" y="1924050"/>
          <p14:tracePt t="40199" x="5657850" y="1924050"/>
          <p14:tracePt t="40202" x="5664200" y="1917700"/>
          <p14:tracePt t="40216" x="5670550" y="1917700"/>
          <p14:tracePt t="40233" x="5683250" y="1911350"/>
          <p14:tracePt t="40250" x="5702300" y="1898650"/>
          <p14:tracePt t="40267" x="5708650" y="1892300"/>
          <p14:tracePt t="40283" x="5715000" y="1892300"/>
          <p14:tracePt t="40288" x="5715000" y="1885950"/>
          <p14:tracePt t="40316" x="5721350" y="1879600"/>
          <p14:tracePt t="40453" x="5721350" y="1873250"/>
          <p14:tracePt t="40469" x="5721350" y="1866900"/>
          <p14:tracePt t="40484" x="5715000" y="1860550"/>
          <p14:tracePt t="40500" x="5708650" y="1854200"/>
          <p14:tracePt t="40517" x="5695950" y="1847850"/>
          <p14:tracePt t="40522" x="5689600" y="1847850"/>
          <p14:tracePt t="40551" x="5683250" y="1841500"/>
          <p14:tracePt t="40568" x="5670550" y="1835150"/>
          <p14:tracePt t="40584" x="5657850" y="1828800"/>
          <p14:tracePt t="40604" x="5651500" y="1828800"/>
          <p14:tracePt t="40634" x="5645150" y="1828800"/>
          <p14:tracePt t="40651" x="5638800" y="1828800"/>
          <p14:tracePt t="40684" x="5632450" y="1828800"/>
          <p14:tracePt t="40803" x="5626100" y="1828800"/>
          <p14:tracePt t="40817" x="5626100" y="1822450"/>
          <p14:tracePt t="40836" x="5619750" y="1822450"/>
          <p14:tracePt t="40868" x="5613400" y="1822450"/>
          <p14:tracePt t="40900" x="5607050" y="1816100"/>
          <p14:tracePt t="40918" x="5600700" y="1816100"/>
          <p14:tracePt t="40935" x="5594350" y="1816100"/>
          <p14:tracePt t="40950" x="5588000" y="1816100"/>
          <p14:tracePt t="40967" x="5581650" y="1809750"/>
          <p14:tracePt t="41001" x="5575300" y="1809750"/>
          <p14:tracePt t="41086" x="5568950" y="1809750"/>
          <p14:tracePt t="41092" x="5562600" y="1809750"/>
          <p14:tracePt t="41101" x="5556250" y="1816100"/>
          <p14:tracePt t="41117" x="5543550" y="1822450"/>
          <p14:tracePt t="41134" x="5537200" y="1841500"/>
          <p14:tracePt t="41151" x="5530850" y="1847850"/>
          <p14:tracePt t="41156" x="5530850" y="1854200"/>
          <p14:tracePt t="41166" x="5530850" y="1860550"/>
          <p14:tracePt t="41185" x="5524500" y="1866900"/>
          <p14:tracePt t="41201" x="5524500" y="1879600"/>
          <p14:tracePt t="41205" x="5524500" y="1885950"/>
          <p14:tracePt t="41216" x="5530850" y="1892300"/>
          <p14:tracePt t="41317" x="5530850" y="1879600"/>
          <p14:tracePt t="41326" x="5524500" y="1860550"/>
          <p14:tracePt t="41333" x="5524500" y="1847850"/>
          <p14:tracePt t="41352" x="5524500" y="1841500"/>
          <p14:tracePt t="48466" x="5518150" y="1841500"/>
          <p14:tracePt t="48473" x="5505450" y="1847850"/>
          <p14:tracePt t="48480" x="5492750" y="1854200"/>
          <p14:tracePt t="48489" x="5461000" y="1866900"/>
          <p14:tracePt t="48507" x="5429250" y="1885950"/>
          <p14:tracePt t="48556" x="5391150" y="1898650"/>
          <p14:tracePt t="48572" x="5346700" y="1924050"/>
          <p14:tracePt t="48590" x="5124450" y="2012950"/>
          <p14:tracePt t="48606" x="5048250" y="2038350"/>
          <p14:tracePt t="48623" x="4876800" y="2076450"/>
          <p14:tracePt t="48640" x="4832350" y="2089150"/>
          <p14:tracePt t="48833" x="4826000" y="2089150"/>
          <p14:tracePt t="48839" x="4819650" y="2089150"/>
          <p14:tracePt t="48856" x="4787900" y="2082800"/>
          <p14:tracePt t="48873" x="4679950" y="2044700"/>
          <p14:tracePt t="48890" x="4552950" y="2000250"/>
          <p14:tracePt t="48907" x="4464050" y="1974850"/>
          <p14:tracePt t="48926" x="4381500" y="1955800"/>
          <p14:tracePt t="48939" x="4286250" y="1936750"/>
          <p14:tracePt t="48956" x="4171950" y="1917700"/>
          <p14:tracePt t="48973" x="4013200" y="1898650"/>
          <p14:tracePt t="48989" x="3937000" y="1898650"/>
          <p14:tracePt t="49006" x="3898900" y="1898650"/>
          <p14:tracePt t="49026" x="3886200" y="1898650"/>
          <p14:tracePt t="49028" x="3886200" y="1905000"/>
          <p14:tracePt t="49040" x="3867150" y="1917700"/>
          <p14:tracePt t="49042" x="3854450" y="1930400"/>
          <p14:tracePt t="49057" x="3816350" y="1974850"/>
          <p14:tracePt t="49074" x="3784600" y="2032000"/>
          <p14:tracePt t="49091" x="3784600" y="2070100"/>
          <p14:tracePt t="49108" x="3790950" y="2095500"/>
          <p14:tracePt t="49124" x="3803650" y="2108200"/>
          <p14:tracePt t="49139" x="3816350" y="2127250"/>
          <p14:tracePt t="49156" x="3822700" y="2152650"/>
          <p14:tracePt t="49173" x="3854450" y="2184400"/>
          <p14:tracePt t="49190" x="3937000" y="2228850"/>
          <p14:tracePt t="49206" x="4013200" y="2266950"/>
          <p14:tracePt t="49223" x="4159250" y="2317750"/>
          <p14:tracePt t="49240" x="4330700" y="2349500"/>
          <p14:tracePt t="49256" x="4489450" y="2362200"/>
          <p14:tracePt t="49273" x="4616450" y="2362200"/>
          <p14:tracePt t="49290" x="4686300" y="2362200"/>
          <p14:tracePt t="49307" x="4699000" y="2362200"/>
          <p14:tracePt t="49323" x="4699000" y="2355850"/>
          <p14:tracePt t="49340" x="4692650" y="2362200"/>
          <p14:tracePt t="49356" x="4679950" y="2381250"/>
          <p14:tracePt t="49373" x="4679950" y="2387600"/>
          <p14:tracePt t="49489" x="4679950" y="2393950"/>
          <p14:tracePt t="49496" x="4686300" y="2393950"/>
          <p14:tracePt t="49506" x="4718050" y="2406650"/>
          <p14:tracePt t="49523" x="4775200" y="2413000"/>
          <p14:tracePt t="49541" x="4870450" y="2419350"/>
          <p14:tracePt t="49556" x="5041900" y="2438400"/>
          <p14:tracePt t="49576" x="5213350" y="2444750"/>
          <p14:tracePt t="49594" x="5372100" y="2444750"/>
          <p14:tracePt t="49608" x="5416550" y="2444750"/>
          <p14:tracePt t="49625" x="5473700" y="2444750"/>
          <p14:tracePt t="49641" x="5575300" y="2463800"/>
          <p14:tracePt t="49658" x="5626100" y="2482850"/>
          <p14:tracePt t="49673" x="5657850" y="2489200"/>
          <p14:tracePt t="49692" x="5702300" y="2501900"/>
          <p14:tracePt t="49706" x="5753100" y="2501900"/>
          <p14:tracePt t="49727" x="5791200" y="2501900"/>
          <p14:tracePt t="49741" x="5829300" y="2501900"/>
          <p14:tracePt t="49758" x="5842000" y="2495550"/>
          <p14:tracePt t="49774" x="5842000" y="2489200"/>
          <p14:tracePt t="49808" x="5842000" y="2482850"/>
          <p14:tracePt t="49824" x="5842000" y="2451100"/>
          <p14:tracePt t="49841" x="5842000" y="2425700"/>
          <p14:tracePt t="49858" x="5842000" y="2419350"/>
          <p14:tracePt t="49908" x="5835650" y="2406650"/>
          <p14:tracePt t="49925" x="5816600" y="2381250"/>
          <p14:tracePt t="49942" x="5784850" y="2368550"/>
          <p14:tracePt t="49958" x="5772150" y="2362200"/>
          <p14:tracePt t="49975" x="5727700" y="2362200"/>
          <p14:tracePt t="49992" x="5695950" y="2374900"/>
          <p14:tracePt t="49996" x="5613400" y="2387600"/>
          <p14:tracePt t="50008" x="5543550" y="2387600"/>
          <p14:tracePt t="50025" x="5156200" y="2336800"/>
          <p14:tracePt t="50043" x="4724400" y="2266950"/>
          <p14:tracePt t="50060" x="4311650" y="2184400"/>
          <p14:tracePt t="50074" x="3917950" y="2076450"/>
          <p14:tracePt t="50092" x="3587750" y="1974850"/>
          <p14:tracePt t="50108" x="3321050" y="1885950"/>
          <p14:tracePt t="50125" x="3105150" y="1803400"/>
          <p14:tracePt t="50142" x="2921000" y="1733550"/>
          <p14:tracePt t="50158" x="2711450" y="1657350"/>
          <p14:tracePt t="50175" x="2457450" y="1587500"/>
          <p14:tracePt t="50178" x="2330450" y="1549400"/>
          <p14:tracePt t="50192" x="2178050" y="1511300"/>
          <p14:tracePt t="50208" x="1930400" y="1454150"/>
          <p14:tracePt t="50225" x="1695450" y="1390650"/>
          <p14:tracePt t="50241" x="1663700" y="1377950"/>
          <p14:tracePt t="50258" x="1670050" y="1352550"/>
          <p14:tracePt t="50275" x="1720850" y="1314450"/>
          <p14:tracePt t="50291" x="1758950" y="1308100"/>
          <p14:tracePt t="50294" x="1778000" y="1301750"/>
          <p14:tracePt t="50308" x="1790700" y="1301750"/>
          <p14:tracePt t="50344" x="1797050" y="1301750"/>
          <p14:tracePt t="50358" x="1803400" y="1301750"/>
          <p14:tracePt t="50375" x="1828800" y="1301750"/>
          <p14:tracePt t="50392" x="1866900" y="1301750"/>
          <p14:tracePt t="50394" x="1917700" y="1301750"/>
          <p14:tracePt t="50408" x="2095500" y="1333500"/>
          <p14:tracePt t="50425" x="2235200" y="1358900"/>
          <p14:tracePt t="50442" x="2324100" y="1371600"/>
          <p14:tracePt t="50459" x="2349500" y="1371600"/>
          <p14:tracePt t="50475" x="2355850" y="1365250"/>
          <p14:tracePt t="50492" x="2381250" y="1333500"/>
          <p14:tracePt t="50508" x="2425700" y="1270000"/>
          <p14:tracePt t="50526" x="2489200" y="1193800"/>
          <p14:tracePt t="50544" x="2584450" y="1079500"/>
          <p14:tracePt t="50558" x="2616200" y="1047750"/>
          <p14:tracePt t="50560" x="2635250" y="1016000"/>
          <p14:tracePt t="50575" x="2641600" y="990600"/>
          <p14:tracePt t="50592" x="2622550" y="946150"/>
          <p14:tracePt t="50610" x="2508250" y="895350"/>
          <p14:tracePt t="50624" x="2463800" y="882650"/>
          <p14:tracePt t="50626" x="2425700" y="876300"/>
          <p14:tracePt t="50642" x="2393950" y="863600"/>
          <p14:tracePt t="50660" x="2387600" y="863600"/>
          <p14:tracePt t="50675" x="2381250" y="857250"/>
          <p14:tracePt t="50693" x="2368550" y="850900"/>
          <p14:tracePt t="50711" x="2349500" y="850900"/>
          <p14:tracePt t="50726" x="2286000" y="844550"/>
          <p14:tracePt t="50742" x="2171700" y="844550"/>
          <p14:tracePt t="50761" x="1924050" y="838200"/>
          <p14:tracePt t="50775" x="1898650" y="831850"/>
          <p14:tracePt t="50792" x="1841500" y="831850"/>
          <p14:tracePt t="50809" x="1835150" y="838200"/>
          <p14:tracePt t="50826" x="1835150" y="869950"/>
          <p14:tracePt t="50842" x="1841500" y="889000"/>
          <p14:tracePt t="50858" x="1835150" y="996950"/>
          <p14:tracePt t="50876" x="1784350" y="1143000"/>
          <p14:tracePt t="50894" x="1771650" y="1238250"/>
          <p14:tracePt t="50909" x="1784350" y="1339850"/>
          <p14:tracePt t="50925" x="1822450" y="1390650"/>
          <p14:tracePt t="50942" x="1885950" y="1422400"/>
          <p14:tracePt t="50959" x="1974850" y="1441450"/>
          <p14:tracePt t="50975" x="2146300" y="1460500"/>
          <p14:tracePt t="50992" x="2286000" y="1473200"/>
          <p14:tracePt t="51009" x="2425700" y="1473200"/>
          <p14:tracePt t="51014" x="2470150" y="1473200"/>
          <p14:tracePt t="51025" x="2508250" y="1473200"/>
          <p14:tracePt t="51043" x="2571750" y="1466850"/>
          <p14:tracePt t="51059" x="2667000" y="1435100"/>
          <p14:tracePt t="51077" x="2762250" y="1384300"/>
          <p14:tracePt t="51091" x="2806700" y="1346200"/>
          <p14:tracePt t="51094" x="2838450" y="1308100"/>
          <p14:tracePt t="51109" x="2870200" y="1263650"/>
          <p14:tracePt t="51127" x="2921000" y="1136650"/>
          <p14:tracePt t="51142" x="2927350" y="1060450"/>
          <p14:tracePt t="51159" x="2914650" y="1009650"/>
          <p14:tracePt t="51176" x="2901950" y="977900"/>
          <p14:tracePt t="51191" x="2882900" y="958850"/>
          <p14:tracePt t="51210" x="2863850" y="946150"/>
          <p14:tracePt t="51225" x="2832100" y="933450"/>
          <p14:tracePt t="51243" x="2794000" y="927100"/>
          <p14:tracePt t="51260" x="2717800" y="914400"/>
          <p14:tracePt t="51262" x="2647950" y="901700"/>
          <p14:tracePt t="51276" x="2603500" y="901700"/>
          <p14:tracePt t="51293" x="2381250" y="895350"/>
          <p14:tracePt t="51309" x="2216150" y="882650"/>
          <p14:tracePt t="51327" x="2133600" y="882650"/>
          <p14:tracePt t="51343" x="2101850" y="889000"/>
          <p14:tracePt t="51376" x="2095500" y="895350"/>
          <p14:tracePt t="51392" x="2076450" y="939800"/>
          <p14:tracePt t="51409" x="2038350" y="1003300"/>
          <p14:tracePt t="51425" x="1987550" y="1073150"/>
          <p14:tracePt t="51441" x="1962150" y="1162050"/>
          <p14:tracePt t="51459" x="1968500" y="1289050"/>
          <p14:tracePt t="51476" x="2019300" y="1409700"/>
          <p14:tracePt t="51494" x="2101850" y="1524000"/>
          <p14:tracePt t="51509" x="2209800" y="1619250"/>
          <p14:tracePt t="51525" x="2343150" y="1663700"/>
          <p14:tracePt t="51543" x="2527300" y="1663700"/>
          <p14:tracePt t="51560" x="2603500" y="1638300"/>
          <p14:tracePt t="51576" x="2635250" y="1600200"/>
          <p14:tracePt t="51593" x="2679700" y="1549400"/>
          <p14:tracePt t="51610" x="2730500" y="1485900"/>
          <p14:tracePt t="51627" x="2781300" y="1409700"/>
          <p14:tracePt t="51643" x="2819400" y="1333500"/>
          <p14:tracePt t="51659" x="2844800" y="1250950"/>
          <p14:tracePt t="51677" x="2863850" y="1162050"/>
          <p14:tracePt t="51693" x="2870200" y="1085850"/>
          <p14:tracePt t="51710" x="2870200" y="1035050"/>
          <p14:tracePt t="51726" x="2844800" y="990600"/>
          <p14:tracePt t="51745" x="2781300" y="952500"/>
          <p14:tracePt t="51760" x="2743200" y="939800"/>
          <p14:tracePt t="51777" x="2654300" y="908050"/>
          <p14:tracePt t="51792" x="2533650" y="869950"/>
          <p14:tracePt t="51793" x="2425700" y="850900"/>
          <p14:tracePt t="51810" x="2355850" y="838200"/>
          <p14:tracePt t="51827" x="2178050" y="800100"/>
          <p14:tracePt t="51842" x="2101850" y="774700"/>
          <p14:tracePt t="51859" x="2038350" y="749300"/>
          <p14:tracePt t="51877" x="1968500" y="736600"/>
          <p14:tracePt t="51893" x="1898650" y="742950"/>
          <p14:tracePt t="51910" x="1803400" y="781050"/>
          <p14:tracePt t="51927" x="1720850" y="838200"/>
          <p14:tracePt t="51931" x="1695450" y="863600"/>
          <p14:tracePt t="51943" x="1676400" y="889000"/>
          <p14:tracePt t="51960" x="1663700" y="939800"/>
          <p14:tracePt t="51976" x="1663700" y="996950"/>
          <p14:tracePt t="51982" x="1676400" y="1028700"/>
          <p14:tracePt t="51993" x="1689100" y="1054100"/>
          <p14:tracePt t="52010" x="1720850" y="1104900"/>
          <p14:tracePt t="52027" x="1765300" y="1168400"/>
          <p14:tracePt t="52031" x="1771650" y="1187450"/>
          <p14:tracePt t="52042" x="1790700" y="1212850"/>
          <p14:tracePt t="52045" x="1803400" y="1231900"/>
          <p14:tracePt t="52058" x="1854200" y="1295400"/>
          <p14:tracePt t="52078" x="1924050" y="1346200"/>
          <p14:tracePt t="52092" x="2006600" y="1384300"/>
          <p14:tracePt t="52110" x="2127250" y="1416050"/>
          <p14:tracePt t="52125" x="2330450" y="1422400"/>
          <p14:tracePt t="52143" x="2482850" y="1403350"/>
          <p14:tracePt t="52147" x="2578100" y="1377950"/>
          <p14:tracePt t="52160" x="2635250" y="1352550"/>
          <p14:tracePt t="52175" x="2730500" y="1301750"/>
          <p14:tracePt t="52194" x="2768600" y="1257300"/>
          <p14:tracePt t="52210" x="2787650" y="1219200"/>
          <p14:tracePt t="52227" x="2794000" y="1174750"/>
          <p14:tracePt t="52243" x="2800350" y="1136650"/>
          <p14:tracePt t="52247" x="2800350" y="1111250"/>
          <p14:tracePt t="52261" x="2800350" y="1092200"/>
          <p14:tracePt t="52277" x="2813050" y="1028700"/>
          <p14:tracePt t="52293" x="2819400" y="990600"/>
          <p14:tracePt t="52310" x="2819400" y="971550"/>
          <p14:tracePt t="52327" x="2813050" y="971550"/>
          <p14:tracePt t="52378" x="2800350" y="971550"/>
          <p14:tracePt t="52394" x="2749550" y="1022350"/>
          <p14:tracePt t="52410" x="2654300" y="1098550"/>
          <p14:tracePt t="52427" x="2578100" y="1155700"/>
          <p14:tracePt t="52444" x="2527300" y="1225550"/>
          <p14:tracePt t="52461" x="2508250" y="1320800"/>
          <p14:tracePt t="52477" x="2520950" y="1333500"/>
          <p14:tracePt t="52480" x="2546350" y="1352550"/>
          <p14:tracePt t="52493" x="2571750" y="1365250"/>
          <p14:tracePt t="52510" x="2609850" y="1365250"/>
          <p14:tracePt t="52527" x="2667000" y="1333500"/>
          <p14:tracePt t="52543" x="2679700" y="1327150"/>
          <p14:tracePt t="52560" x="2673350" y="1327150"/>
          <p14:tracePt t="52576" x="2616200" y="1320800"/>
          <p14:tracePt t="52592" x="2520950" y="1320800"/>
          <p14:tracePt t="52610" x="2425700" y="1308100"/>
          <p14:tracePt t="52627" x="2381250" y="1301750"/>
          <p14:tracePt t="56776" x="2362200" y="1301750"/>
          <p14:tracePt t="56786" x="2336800" y="1314450"/>
          <p14:tracePt t="56797" x="2273300" y="1327150"/>
          <p14:tracePt t="56814" x="2082800" y="1308100"/>
          <p14:tracePt t="56830" x="1943100" y="1257300"/>
          <p14:tracePt t="56846" x="1809750" y="1193800"/>
          <p14:tracePt t="56863" x="1663700" y="1111250"/>
          <p14:tracePt t="56880" x="1587500" y="1073150"/>
          <p14:tracePt t="56897" x="1581150" y="1073150"/>
          <p14:tracePt t="56931" x="1568450" y="1073150"/>
          <p14:tracePt t="56948" x="1498600" y="1073150"/>
          <p14:tracePt t="56964" x="1409700" y="1098550"/>
          <p14:tracePt t="56980" x="1327150" y="1155700"/>
          <p14:tracePt t="56998" x="1270000" y="1206500"/>
          <p14:tracePt t="57014" x="1250950" y="1231900"/>
          <p14:tracePt t="57031" x="1244600" y="1244600"/>
          <p14:tracePt t="57048" x="1219200" y="1295400"/>
          <p14:tracePt t="57067" x="1162050" y="1384300"/>
          <p14:tracePt t="57081" x="1098550" y="1466850"/>
          <p14:tracePt t="57097" x="1022350" y="1600200"/>
          <p14:tracePt t="57114" x="984250" y="1771650"/>
          <p14:tracePt t="57131" x="996950" y="1943100"/>
          <p14:tracePt t="57147" x="1085850" y="2095500"/>
          <p14:tracePt t="57164" x="1276350" y="2241550"/>
          <p14:tracePt t="57181" x="1492250" y="2343150"/>
          <p14:tracePt t="57197" x="1739900" y="2413000"/>
          <p14:tracePt t="57202" x="1866900" y="2432050"/>
          <p14:tracePt t="57213" x="1949450" y="2438400"/>
          <p14:tracePt t="57231" x="2152650" y="2425700"/>
          <p14:tracePt t="57234" x="2216150" y="2400300"/>
          <p14:tracePt t="57248" x="2273300" y="2368550"/>
          <p14:tracePt t="57264" x="2374900" y="2317750"/>
          <p14:tracePt t="57283" x="2571750" y="2228850"/>
          <p14:tracePt t="57298" x="2698750" y="2190750"/>
          <p14:tracePt t="57313" x="2787650" y="2165350"/>
          <p14:tracePt t="57331" x="2838450" y="2152650"/>
          <p14:tracePt t="57348" x="2851150" y="2152650"/>
          <p14:tracePt t="57381" x="2851150" y="2171700"/>
          <p14:tracePt t="57398" x="2851150" y="2216150"/>
          <p14:tracePt t="57415" x="2870200" y="2254250"/>
          <p14:tracePt t="57418" x="2882900" y="2273300"/>
          <p14:tracePt t="57431" x="2889250" y="2286000"/>
          <p14:tracePt t="57448" x="2921000" y="2311400"/>
          <p14:tracePt t="57465" x="2940050" y="2317750"/>
          <p14:tracePt t="57481" x="2940050" y="2324100"/>
          <p14:tracePt t="57484" x="2952750" y="2330450"/>
          <p14:tracePt t="57498" x="2965450" y="2343150"/>
          <p14:tracePt t="57514" x="2997200" y="2381250"/>
          <p14:tracePt t="57517" x="3009900" y="2400300"/>
          <p14:tracePt t="57531" x="3016250" y="2413000"/>
          <p14:tracePt t="57548" x="3028950" y="2451100"/>
          <p14:tracePt t="57564" x="3048000" y="2508250"/>
          <p14:tracePt t="57581" x="3060700" y="2552700"/>
          <p14:tracePt t="57597" x="3086100" y="2590800"/>
          <p14:tracePt t="57614" x="3092450" y="2597150"/>
          <p14:tracePt t="57687" x="3092450" y="2590800"/>
          <p14:tracePt t="57693" x="3092450" y="2584450"/>
          <p14:tracePt t="57708" x="3092450" y="2578100"/>
          <p14:tracePt t="57725" x="3092450" y="2571750"/>
          <p14:tracePt t="57732" x="3092450" y="2565400"/>
          <p14:tracePt t="57748" x="3098800" y="2559050"/>
          <p14:tracePt t="57764" x="3111500" y="2546350"/>
          <p14:tracePt t="57891" x="3111500" y="2540000"/>
          <p14:tracePt t="57907" x="3111500" y="2533650"/>
          <p14:tracePt t="57945" x="3111500" y="2527300"/>
          <p14:tracePt t="58363" x="3111500" y="2533650"/>
          <p14:tracePt t="58373" x="3111500" y="2540000"/>
          <p14:tracePt t="58380" x="3111500" y="2546350"/>
          <p14:tracePt t="58509" x="3117850" y="2546350"/>
          <p14:tracePt t="58536" x="3117850" y="2540000"/>
          <p14:tracePt t="58562" x="3117850" y="2533650"/>
          <p14:tracePt t="58582" x="3117850" y="2527300"/>
          <p14:tracePt t="58599" x="3117850" y="2520950"/>
          <p14:tracePt t="58617" x="3117850" y="2508250"/>
          <p14:tracePt t="58633" x="3117850" y="2501900"/>
          <p14:tracePt t="58649" x="3117850" y="2495550"/>
          <p14:tracePt t="58666" x="3117850" y="2482850"/>
          <p14:tracePt t="58682" x="3111500" y="2476500"/>
          <p14:tracePt t="58687" x="3111500" y="2470150"/>
          <p14:tracePt t="58697" x="3105150" y="2470150"/>
          <p14:tracePt t="58716" x="3086100" y="2451100"/>
          <p14:tracePt t="58732" x="3060700" y="2432050"/>
          <p14:tracePt t="58749" x="3041650" y="2413000"/>
          <p14:tracePt t="58753" x="3035300" y="2406650"/>
          <p14:tracePt t="58765" x="3035300" y="2400300"/>
          <p14:tracePt t="58783" x="3035300" y="2374900"/>
          <p14:tracePt t="58799" x="3054350" y="2343150"/>
          <p14:tracePt t="58814" x="3054350" y="2336800"/>
          <p14:tracePt t="58832" x="3041650" y="2330450"/>
          <p14:tracePt t="58849" x="2978150" y="2330450"/>
          <p14:tracePt t="58865" x="2933700" y="2330450"/>
          <p14:tracePt t="58882" x="2921000" y="2336800"/>
          <p14:tracePt t="58919" x="2921000" y="2324100"/>
          <p14:tracePt t="58933" x="2927350" y="2317750"/>
          <p14:tracePt t="58949" x="2971800" y="2292350"/>
          <p14:tracePt t="58966" x="3028950" y="2292350"/>
          <p14:tracePt t="58984" x="3117850" y="2305050"/>
          <p14:tracePt t="58999" x="3194050" y="2317750"/>
          <p14:tracePt t="59020" x="3251200" y="2330450"/>
          <p14:tracePt t="59032" x="3340100" y="2362200"/>
          <p14:tracePt t="59051" x="3460750" y="2381250"/>
          <p14:tracePt t="59066" x="3587750" y="2393950"/>
          <p14:tracePt t="59082" x="3733800" y="2406650"/>
          <p14:tracePt t="59099" x="3860800" y="2413000"/>
          <p14:tracePt t="59116" x="3949700" y="2419350"/>
          <p14:tracePt t="59131" x="3962400" y="2413000"/>
          <p14:tracePt t="59209" x="3968750" y="2413000"/>
          <p14:tracePt t="59225" x="3975100" y="2413000"/>
          <p14:tracePt t="59232" x="3987800" y="2413000"/>
          <p14:tracePt t="59248" x="4019550" y="2413000"/>
          <p14:tracePt t="59266" x="4044950" y="2413000"/>
          <p14:tracePt t="59283" x="4064000" y="2419350"/>
          <p14:tracePt t="59299" x="4102100" y="2425700"/>
          <p14:tracePt t="59304" x="4127500" y="2425700"/>
          <p14:tracePt t="59316" x="4165600" y="2425700"/>
          <p14:tracePt t="59332" x="4235450" y="2425700"/>
          <p14:tracePt t="59349" x="4324350" y="2419350"/>
          <p14:tracePt t="59352" x="4362450" y="2413000"/>
          <p14:tracePt t="59367" x="4413250" y="2400300"/>
          <p14:tracePt t="59383" x="4438650" y="2393950"/>
          <p14:tracePt t="59548" x="4438650" y="2387600"/>
          <p14:tracePt t="59556" x="4438650" y="2381250"/>
          <p14:tracePt t="59565" x="4438650" y="2362200"/>
          <p14:tracePt t="59584" x="4419600" y="2336800"/>
          <p14:tracePt t="59600" x="4400550" y="2311400"/>
          <p14:tracePt t="59617" x="4368800" y="2286000"/>
          <p14:tracePt t="59635" x="4298950" y="2241550"/>
          <p14:tracePt t="59651" x="4260850" y="2222500"/>
          <p14:tracePt t="59666" x="4235450" y="2216150"/>
          <p14:tracePt t="59683" x="4197350" y="2216150"/>
          <p14:tracePt t="59700" x="4146550" y="2216150"/>
          <p14:tracePt t="59716" x="4076700" y="2216150"/>
          <p14:tracePt t="59732" x="4013200" y="2222500"/>
          <p14:tracePt t="59750" x="3981450" y="2228850"/>
          <p14:tracePt t="59766" x="3962400" y="2235200"/>
          <p14:tracePt t="59783" x="3956050" y="2235200"/>
          <p14:tracePt t="59800" x="3949700" y="2241550"/>
          <p14:tracePt t="59816" x="3943350" y="2241550"/>
          <p14:tracePt t="59833" x="3930650" y="2247900"/>
          <p14:tracePt t="59837" x="3917950" y="2260600"/>
          <p14:tracePt t="59850" x="3905250" y="2260600"/>
          <p14:tracePt t="59867" x="3898900" y="2279650"/>
          <p14:tracePt t="59883" x="3892550" y="2292350"/>
          <p14:tracePt t="59887" x="3892550" y="2298700"/>
          <p14:tracePt t="59902" x="3898900" y="2324100"/>
          <p14:tracePt t="59921" x="3924300" y="2349500"/>
          <p14:tracePt t="59925" x="3930650" y="2355850"/>
          <p14:tracePt t="59932" x="3943350" y="2374900"/>
          <p14:tracePt t="59950" x="3956050" y="2387600"/>
          <p14:tracePt t="59966" x="3981450" y="2406650"/>
          <p14:tracePt t="59983" x="4000500" y="2419350"/>
          <p14:tracePt t="60000" x="4025900" y="2425700"/>
          <p14:tracePt t="60016" x="4051300" y="2432050"/>
          <p14:tracePt t="60033" x="4070350" y="2432050"/>
          <p14:tracePt t="60050" x="4108450" y="2432050"/>
          <p14:tracePt t="60066" x="4133850" y="2419350"/>
          <p14:tracePt t="60083" x="4140200" y="2413000"/>
          <p14:tracePt t="60197" x="4133850" y="2413000"/>
          <p14:tracePt t="60203" x="4127500" y="2413000"/>
          <p14:tracePt t="60215" x="4102100" y="2413000"/>
          <p14:tracePt t="60233" x="4019550" y="2406650"/>
          <p14:tracePt t="60250" x="3911600" y="2406650"/>
          <p14:tracePt t="60267" x="3689350" y="2406650"/>
          <p14:tracePt t="60284" x="3556000" y="2406650"/>
          <p14:tracePt t="60300" x="3441700" y="2406650"/>
          <p14:tracePt t="60317" x="3333750" y="2406650"/>
          <p14:tracePt t="60333" x="3251200" y="2406650"/>
          <p14:tracePt t="60350" x="3048000" y="2393950"/>
          <p14:tracePt t="60366" x="2882900" y="2387600"/>
          <p14:tracePt t="60383" x="2724150" y="2374900"/>
          <p14:tracePt t="60400" x="2597150" y="2355850"/>
          <p14:tracePt t="60417" x="2508250" y="2336800"/>
          <p14:tracePt t="60433" x="2463800" y="2324100"/>
          <p14:tracePt t="60449" x="2457450" y="2324100"/>
          <p14:tracePt t="60451" x="2457450" y="2317750"/>
          <p14:tracePt t="60467" x="2419350" y="2317750"/>
          <p14:tracePt t="60484" x="2324100" y="2336800"/>
          <p14:tracePt t="60500" x="2159000" y="2349500"/>
          <p14:tracePt t="60517" x="1993900" y="2355850"/>
          <p14:tracePt t="60533" x="1911350" y="2355850"/>
          <p14:tracePt t="60535" x="1860550" y="2355850"/>
          <p14:tracePt t="60550" x="1803400" y="2349500"/>
          <p14:tracePt t="60567" x="1803400" y="2336800"/>
          <p14:tracePt t="60584" x="1816100" y="2317750"/>
          <p14:tracePt t="60601" x="1854200" y="2292350"/>
          <p14:tracePt t="60617" x="1905000" y="2286000"/>
          <p14:tracePt t="60633" x="1911350" y="2286000"/>
          <p14:tracePt t="60650" x="1905000" y="2305050"/>
          <p14:tracePt t="60668" x="1898650" y="2349500"/>
          <p14:tracePt t="60684" x="1905000" y="2374900"/>
          <p14:tracePt t="60701" x="1911350" y="2381250"/>
          <p14:tracePt t="60717" x="1924050" y="2368550"/>
          <p14:tracePt t="60734" x="1936750" y="2336800"/>
          <p14:tracePt t="60750" x="1943100" y="2311400"/>
          <p14:tracePt t="60766" x="1943100" y="2286000"/>
          <p14:tracePt t="60825" x="1943100" y="2279650"/>
          <p14:tracePt t="60833" x="1949450" y="2273300"/>
          <p14:tracePt t="60850" x="1955800" y="2260600"/>
          <p14:tracePt t="60867" x="1955800" y="2235200"/>
          <p14:tracePt t="60884" x="1949450" y="2216150"/>
          <p14:tracePt t="60900" x="1943100" y="2203450"/>
          <p14:tracePt t="60951" x="1955800" y="2209800"/>
          <p14:tracePt t="60967" x="1962150" y="2228850"/>
          <p14:tracePt t="60984" x="1962150" y="2260600"/>
          <p14:tracePt t="61001" x="1968500" y="2286000"/>
          <p14:tracePt t="61017" x="1974850" y="2324100"/>
          <p14:tracePt t="61034" x="1993900" y="2362200"/>
          <p14:tracePt t="61037" x="2000250" y="2374900"/>
          <p14:tracePt t="61051" x="2032000" y="2400300"/>
          <p14:tracePt t="61067" x="2051050" y="2406650"/>
          <p14:tracePt t="61086" x="2070100" y="2406650"/>
          <p14:tracePt t="61101" x="2095500" y="2400300"/>
          <p14:tracePt t="61118" x="2127250" y="2381250"/>
          <p14:tracePt t="61134" x="2139950" y="2368550"/>
          <p14:tracePt t="61201" x="2127250" y="2374900"/>
          <p14:tracePt t="61234" x="2120900" y="2374900"/>
          <p14:tracePt t="61345" x="2120900" y="2381250"/>
          <p14:tracePt t="61359" x="2120900" y="2387600"/>
          <p14:tracePt t="61371" x="2127250" y="2387600"/>
          <p14:tracePt t="61388" x="2133600" y="2387600"/>
          <p14:tracePt t="61400" x="2139950" y="2387600"/>
          <p14:tracePt t="61435" x="2146300" y="2387600"/>
          <p14:tracePt t="61783" x="2152650" y="2387600"/>
          <p14:tracePt t="61801" x="2159000" y="2387600"/>
          <p14:tracePt t="61850" x="2159000" y="2381250"/>
          <p14:tracePt t="61857" x="2159000" y="2374900"/>
          <p14:tracePt t="61868" x="2159000" y="2368550"/>
          <p14:tracePt t="61885" x="2146300" y="2317750"/>
          <p14:tracePt t="61902" x="2146300" y="2273300"/>
          <p14:tracePt t="61918" x="2146300" y="2241550"/>
          <p14:tracePt t="61921" x="2146300" y="2216150"/>
          <p14:tracePt t="61935" x="2146300" y="2171700"/>
          <p14:tracePt t="61952" x="2133600" y="2057400"/>
          <p14:tracePt t="61970" x="2114550" y="1993900"/>
          <p14:tracePt t="61985" x="2089150" y="1930400"/>
          <p14:tracePt t="62001" x="2063750" y="1860550"/>
          <p14:tracePt t="62018" x="2032000" y="1771650"/>
          <p14:tracePt t="62035" x="1987550" y="1670050"/>
          <p14:tracePt t="62050" x="1936750" y="1562100"/>
          <p14:tracePt t="62068" x="1905000" y="1479550"/>
          <p14:tracePt t="62072" x="1885950" y="1428750"/>
          <p14:tracePt t="62084" x="1854200" y="1371600"/>
          <p14:tracePt t="62101" x="1765300" y="1257300"/>
          <p14:tracePt t="62118" x="1695450" y="1187450"/>
          <p14:tracePt t="62135" x="1625600" y="1098550"/>
          <p14:tracePt t="62152" x="1606550" y="1066800"/>
          <p14:tracePt t="62168" x="1600200" y="1047750"/>
          <p14:tracePt t="62185" x="1600200" y="1035050"/>
          <p14:tracePt t="62202" x="1600200" y="1028700"/>
          <p14:tracePt t="62372" x="1612900" y="1028700"/>
          <p14:tracePt t="62380" x="1644650" y="1035050"/>
          <p14:tracePt t="62403" x="1809750" y="1098550"/>
          <p14:tracePt t="62419" x="1949450" y="1130300"/>
          <p14:tracePt t="62435" x="2120900" y="1143000"/>
          <p14:tracePt t="62452" x="2247900" y="1143000"/>
          <p14:tracePt t="62469" x="2305050" y="1130300"/>
          <p14:tracePt t="62486" x="2324100" y="1123950"/>
          <p14:tracePt t="62491" x="2330450" y="1117600"/>
          <p14:tracePt t="62501" x="2343150" y="1111250"/>
          <p14:tracePt t="62518" x="2368550" y="1111250"/>
          <p14:tracePt t="62536" x="2438400" y="1117600"/>
          <p14:tracePt t="62552" x="2590800" y="1136650"/>
          <p14:tracePt t="62555" x="2673350" y="1149350"/>
          <p14:tracePt t="62569" x="2749550" y="1155700"/>
          <p14:tracePt t="62585" x="2889250" y="1168400"/>
          <p14:tracePt t="62602" x="2978150" y="1168400"/>
          <p14:tracePt t="62621" x="3048000" y="1155700"/>
          <p14:tracePt t="62635" x="3117850" y="1155700"/>
          <p14:tracePt t="62654" x="3194050" y="1155700"/>
          <p14:tracePt t="62671" x="3270250" y="1155700"/>
          <p14:tracePt t="62685" x="3346450" y="1143000"/>
          <p14:tracePt t="62702" x="3409950" y="1123950"/>
          <p14:tracePt t="62719" x="3473450" y="1104900"/>
          <p14:tracePt t="62735" x="3511550" y="1092200"/>
          <p14:tracePt t="62752" x="3524250" y="1085850"/>
          <p14:tracePt t="62767" x="3568700" y="1085850"/>
          <p14:tracePt t="62784" x="3644900" y="1085850"/>
          <p14:tracePt t="62804" x="3733800" y="1079500"/>
          <p14:tracePt t="62806" x="3778250" y="1066800"/>
          <p14:tracePt t="62821" x="3797300" y="1054100"/>
          <p14:tracePt t="62835" x="3822700" y="1016000"/>
          <p14:tracePt t="62852" x="3829050" y="952500"/>
          <p14:tracePt t="62869" x="3816350" y="908050"/>
          <p14:tracePt t="62886" x="3797300" y="863600"/>
          <p14:tracePt t="62901" x="3790950" y="844550"/>
          <p14:tracePt t="62919" x="3790950" y="831850"/>
          <p14:tracePt t="62936" x="3784600" y="825500"/>
          <p14:tracePt t="62952" x="3771900" y="819150"/>
          <p14:tracePt t="62971" x="3746500" y="800100"/>
          <p14:tracePt t="62986" x="3689350" y="774700"/>
          <p14:tracePt t="63003" x="3619500" y="749300"/>
          <p14:tracePt t="63019" x="3536950" y="730250"/>
          <p14:tracePt t="63034" x="3479800" y="717550"/>
          <p14:tracePt t="63052" x="3422650" y="717550"/>
          <p14:tracePt t="63069" x="3378200" y="711200"/>
          <p14:tracePt t="63086" x="3333750" y="711200"/>
          <p14:tracePt t="63103" x="3238500" y="704850"/>
          <p14:tracePt t="63120" x="3105150" y="698500"/>
          <p14:tracePt t="63136" x="2914650" y="698500"/>
          <p14:tracePt t="63152" x="2730500" y="698500"/>
          <p14:tracePt t="63169" x="2578100" y="717550"/>
          <p14:tracePt t="63185" x="2470150" y="723900"/>
          <p14:tracePt t="63203" x="2419350" y="723900"/>
          <p14:tracePt t="63219" x="2406650" y="730250"/>
          <p14:tracePt t="63253" x="2406650" y="742950"/>
          <p14:tracePt t="63269" x="2400300" y="768350"/>
          <p14:tracePt t="63286" x="2368550" y="800100"/>
          <p14:tracePt t="63291" x="2343150" y="812800"/>
          <p14:tracePt t="63303" x="2305050" y="831850"/>
          <p14:tracePt t="63320" x="2216150" y="869950"/>
          <p14:tracePt t="63337" x="2146300" y="920750"/>
          <p14:tracePt t="63353" x="2139950" y="933450"/>
          <p14:tracePt t="63370" x="2146300" y="958850"/>
          <p14:tracePt t="63386" x="2159000" y="971550"/>
          <p14:tracePt t="63403" x="2184400" y="996950"/>
          <p14:tracePt t="63419" x="2222500" y="1022350"/>
          <p14:tracePt t="63436" x="2266950" y="1047750"/>
          <p14:tracePt t="63453" x="2292350" y="1066800"/>
          <p14:tracePt t="63469" x="2311400" y="1085850"/>
          <p14:tracePt t="63486" x="2349500" y="1098550"/>
          <p14:tracePt t="63502" x="2438400" y="1117600"/>
          <p14:tracePt t="63520" x="2565400" y="1143000"/>
          <p14:tracePt t="63523" x="2654300" y="1155700"/>
          <p14:tracePt t="63535" x="2743200" y="1168400"/>
          <p14:tracePt t="63539" x="2838450" y="1181100"/>
          <p14:tracePt t="63553" x="2933700" y="1193800"/>
          <p14:tracePt t="63570" x="3149600" y="1219200"/>
          <p14:tracePt t="63586" x="3282950" y="1231900"/>
          <p14:tracePt t="63603" x="3321050" y="1231900"/>
          <p14:tracePt t="63619" x="3409950" y="1238250"/>
          <p14:tracePt t="63636" x="3435350" y="1244600"/>
          <p14:tracePt t="63652" x="3448050" y="1244600"/>
          <p14:tracePt t="63803" x="3454400" y="1244600"/>
          <p14:tracePt t="63811" x="3460750" y="1244600"/>
          <p14:tracePt t="63818" x="3467100" y="1244600"/>
          <p14:tracePt t="63837" x="3473450" y="1238250"/>
          <p14:tracePt t="63853" x="3479800" y="1231900"/>
          <p14:tracePt t="63903" x="3479800" y="1225550"/>
          <p14:tracePt t="63991" x="3479800" y="1231900"/>
          <p14:tracePt t="64919" x="3486150" y="1231900"/>
          <p14:tracePt t="64927" x="3492500" y="1231900"/>
          <p14:tracePt t="64937" x="3498850" y="1231900"/>
          <p14:tracePt t="64954" x="3511550" y="1231900"/>
          <p14:tracePt t="64971" x="3517900" y="1225550"/>
          <p14:tracePt t="64976" x="3536950" y="1225550"/>
          <p14:tracePt t="64989" x="3587750" y="1219200"/>
          <p14:tracePt t="65005" x="3625850" y="1212850"/>
          <p14:tracePt t="65022" x="3689350" y="1206500"/>
          <p14:tracePt t="65037" x="3695700" y="1206500"/>
          <p14:tracePt t="65054" x="3708400" y="1200150"/>
          <p14:tracePt t="65070" x="3740150" y="1193800"/>
          <p14:tracePt t="65087" x="3778250" y="1174750"/>
          <p14:tracePt t="65106" x="3797300" y="1149350"/>
          <p14:tracePt t="65109" x="3803650" y="1143000"/>
          <p14:tracePt t="65120" x="3810000" y="1136650"/>
          <p14:tracePt t="65137" x="3816350" y="1136650"/>
          <p14:tracePt t="65181" x="3816350" y="1130300"/>
          <p14:tracePt t="65187" x="3816350" y="1123950"/>
          <p14:tracePt t="65204" x="3816350" y="1104900"/>
          <p14:tracePt t="65221" x="3803650" y="1085850"/>
          <p14:tracePt t="65237" x="3797300" y="1060450"/>
          <p14:tracePt t="65255" x="3784600" y="1047750"/>
          <p14:tracePt t="65259" x="3778250" y="1035050"/>
          <p14:tracePt t="65273" x="3771900" y="1028700"/>
          <p14:tracePt t="65288" x="3759200" y="1009650"/>
          <p14:tracePt t="65304" x="3746500" y="996950"/>
          <p14:tracePt t="65308" x="3740150" y="996950"/>
          <p14:tracePt t="65321" x="3733800" y="990600"/>
          <p14:tracePt t="65323" x="3727450" y="984250"/>
          <p14:tracePt t="65337" x="3714750" y="977900"/>
          <p14:tracePt t="65355" x="3676650" y="965200"/>
          <p14:tracePt t="65372" x="3619500" y="946150"/>
          <p14:tracePt t="65388" x="3613150" y="946150"/>
          <p14:tracePt t="65822" x="3613150" y="939800"/>
          <p14:tracePt t="66265" x="3613150" y="952500"/>
          <p14:tracePt t="66273" x="3619500" y="958850"/>
          <p14:tracePt t="66288" x="3644900" y="996950"/>
          <p14:tracePt t="66305" x="3683000" y="1054100"/>
          <p14:tracePt t="66323" x="3727450" y="1123950"/>
          <p14:tracePt t="66340" x="3759200" y="1238250"/>
          <p14:tracePt t="66355" x="3740150" y="1352550"/>
          <p14:tracePt t="66372" x="3663950" y="1479550"/>
          <p14:tracePt t="66388" x="3581400" y="1555750"/>
          <p14:tracePt t="66405" x="3511550" y="1600200"/>
          <p14:tracePt t="66408" x="3479800" y="1619250"/>
          <p14:tracePt t="66422" x="3454400" y="1625600"/>
          <p14:tracePt t="66425" x="3416300" y="1638300"/>
          <p14:tracePt t="66437" x="3390900" y="1644650"/>
          <p14:tracePt t="66456" x="3327400" y="1695450"/>
          <p14:tracePt t="66472" x="3314700" y="1765300"/>
          <p14:tracePt t="66491" x="3314700" y="1841500"/>
          <p14:tracePt t="66504" x="3346450" y="1936750"/>
          <p14:tracePt t="66522" x="3390900" y="2019300"/>
          <p14:tracePt t="66538" x="3429000" y="2070100"/>
          <p14:tracePt t="66555" x="3435350" y="2082800"/>
          <p14:tracePt t="66572" x="3454400" y="2095500"/>
          <p14:tracePt t="66589" x="3536950" y="2120900"/>
          <p14:tracePt t="66605" x="3651250" y="2165350"/>
          <p14:tracePt t="66622" x="3759200" y="2209800"/>
          <p14:tracePt t="66626" x="3784600" y="2222500"/>
          <p14:tracePt t="66639" x="3797300" y="2228850"/>
          <p14:tracePt t="66640" x="3810000" y="2235200"/>
          <p14:tracePt t="66654" x="3816350" y="2241550"/>
          <p14:tracePt t="66672" x="3841750" y="2241550"/>
          <p14:tracePt t="66691" x="3860800" y="2247900"/>
          <p14:tracePt t="66707" x="3873500" y="2247900"/>
          <p14:tracePt t="66722" x="3879850" y="2254250"/>
          <p14:tracePt t="66740" x="3892550" y="2266950"/>
          <p14:tracePt t="66755" x="3924300" y="2305050"/>
          <p14:tracePt t="66772" x="3937000" y="2349500"/>
          <p14:tracePt t="66790" x="3930650" y="2387600"/>
          <p14:tracePt t="66793" x="3911600" y="2400300"/>
          <p14:tracePt t="66805" x="3905250" y="2406650"/>
          <p14:tracePt t="66822" x="3898900" y="2406650"/>
          <p14:tracePt t="66856" x="3886200" y="2406650"/>
          <p14:tracePt t="66872" x="3841750" y="2400300"/>
          <p14:tracePt t="66889" x="3752850" y="2400300"/>
          <p14:tracePt t="66893" x="3676650" y="2413000"/>
          <p14:tracePt t="66905" x="3600450" y="2425700"/>
          <p14:tracePt t="66922" x="3460750" y="2476500"/>
          <p14:tracePt t="66941" x="3352800" y="2527300"/>
          <p14:tracePt t="66956" x="3333750" y="2533650"/>
          <p14:tracePt t="66958" x="3321050" y="2533650"/>
          <p14:tracePt t="66974" x="3308350" y="2533650"/>
          <p14:tracePt t="66989" x="3289300" y="2514600"/>
          <p14:tracePt t="67006" x="3270250" y="2501900"/>
          <p14:tracePt t="67022" x="3244850" y="2495550"/>
          <p14:tracePt t="67038" x="3206750" y="2489200"/>
          <p14:tracePt t="67056" x="3181350" y="2489200"/>
          <p14:tracePt t="67089" x="3181350" y="2482850"/>
          <p14:tracePt t="67106" x="3175000" y="2482850"/>
          <p14:tracePt t="67122" x="3136900" y="2470150"/>
          <p14:tracePt t="67139" x="3035300" y="2463800"/>
          <p14:tracePt t="67155" x="2990850" y="2463800"/>
          <p14:tracePt t="67159" x="2914650" y="2470150"/>
          <p14:tracePt t="67173" x="2800350" y="2476500"/>
          <p14:tracePt t="67189" x="2755900" y="2482850"/>
          <p14:tracePt t="67192" x="2711450" y="2482850"/>
          <p14:tracePt t="67210" x="2705100" y="2489200"/>
          <p14:tracePt t="67222" x="2698750" y="2489200"/>
          <p14:tracePt t="67256" x="2692400" y="2489200"/>
          <p14:tracePt t="67272" x="2647950" y="2489200"/>
          <p14:tracePt t="67288" x="2578100" y="2489200"/>
          <p14:tracePt t="67306" x="2520950" y="2501900"/>
          <p14:tracePt t="67322" x="2514600" y="2508250"/>
          <p14:tracePt t="67356" x="2527300" y="2508250"/>
          <p14:tracePt t="67373" x="2603500" y="2508250"/>
          <p14:tracePt t="67390" x="2628900" y="2508250"/>
          <p14:tracePt t="67406" x="2641600" y="2520950"/>
          <p14:tracePt t="67425" x="2641600" y="2540000"/>
          <p14:tracePt t="67439" x="2641600" y="2571750"/>
          <p14:tracePt t="67458" x="2660650" y="2597150"/>
          <p14:tracePt t="67472" x="2730500" y="2635250"/>
          <p14:tracePt t="67489" x="2844800" y="2673350"/>
          <p14:tracePt t="67506" x="3003550" y="2711450"/>
          <p14:tracePt t="67522" x="3162300" y="2743200"/>
          <p14:tracePt t="67539" x="3270250" y="2749550"/>
          <p14:tracePt t="67543" x="3314700" y="2749550"/>
          <p14:tracePt t="67556" x="3352800" y="2749550"/>
          <p14:tracePt t="67573" x="3409950" y="2736850"/>
          <p14:tracePt t="67577" x="3429000" y="2724150"/>
          <p14:tracePt t="67588" x="3448050" y="2711450"/>
          <p14:tracePt t="67591" x="3473450" y="2692400"/>
          <p14:tracePt t="67606" x="3486150" y="2679700"/>
          <p14:tracePt t="67609" x="3517900" y="2660650"/>
          <p14:tracePt t="67622" x="3549650" y="2647950"/>
          <p14:tracePt t="67625" x="3581400" y="2641600"/>
          <p14:tracePt t="67640" x="3613150" y="2635250"/>
          <p14:tracePt t="67656" x="3638550" y="2635250"/>
          <p14:tracePt t="67673" x="3644900" y="2628900"/>
          <p14:tracePt t="67690" x="3651250" y="2616200"/>
          <p14:tracePt t="67706" x="3651250" y="2609850"/>
          <p14:tracePt t="67723" x="3651250" y="2597150"/>
          <p14:tracePt t="67742" x="3651250" y="2584450"/>
          <p14:tracePt t="67756" x="3644900" y="2578100"/>
          <p14:tracePt t="67761" x="3638550" y="2571750"/>
          <p14:tracePt t="67772" x="3625850" y="2559050"/>
          <p14:tracePt t="67806" x="3619500" y="2559050"/>
          <p14:tracePt t="67840" x="3613150" y="2552700"/>
          <p14:tracePt t="67857" x="3600450" y="2540000"/>
          <p14:tracePt t="67873" x="3575050" y="2520950"/>
          <p14:tracePt t="67877" x="3568700" y="2514600"/>
          <p14:tracePt t="67889" x="3556000" y="2514600"/>
          <p14:tracePt t="67907" x="3524250" y="2495550"/>
          <p14:tracePt t="67924" x="3511550" y="2482850"/>
          <p14:tracePt t="67940" x="3505200" y="2476500"/>
          <p14:tracePt t="67973" x="3505200" y="2470150"/>
          <p14:tracePt t="67990" x="3498850" y="2470150"/>
          <p14:tracePt t="68025" x="3473450" y="2463800"/>
          <p14:tracePt t="68040" x="3460750" y="2463800"/>
          <p14:tracePt t="68059" x="3441700" y="2457450"/>
          <p14:tracePt t="68073" x="3435350" y="2457450"/>
          <p14:tracePt t="68090" x="3429000" y="2457450"/>
          <p14:tracePt t="68107" x="3429000" y="2451100"/>
          <p14:tracePt t="68126" x="3422650" y="2451100"/>
          <p14:tracePt t="68140" x="3390900" y="2451100"/>
          <p14:tracePt t="68157" x="3321050" y="2457450"/>
          <p14:tracePt t="68173" x="3238500" y="2463800"/>
          <p14:tracePt t="68178" x="3187700" y="2470150"/>
          <p14:tracePt t="68189" x="3155950" y="2476500"/>
          <p14:tracePt t="68192" x="3124200" y="2476500"/>
          <p14:tracePt t="68206" x="3105150" y="2476500"/>
          <p14:tracePt t="68225" x="3098800" y="2476500"/>
          <p14:tracePt t="68395" x="3098800" y="2482850"/>
          <p14:tracePt t="68411" x="3098800" y="2489200"/>
          <p14:tracePt t="69500" x="3105150" y="2489200"/>
          <p14:tracePt t="69510" x="3136900" y="2495550"/>
          <p14:tracePt t="69516" x="3232150" y="2501900"/>
          <p14:tracePt t="69523" x="3359150" y="2514600"/>
          <p14:tracePt t="69542" x="3784600" y="2527300"/>
          <p14:tracePt t="69558" x="4235450" y="2533650"/>
          <p14:tracePt t="69574" x="4692650" y="2559050"/>
          <p14:tracePt t="69577" x="4895850" y="2584450"/>
          <p14:tracePt t="69592" x="5041900" y="2603500"/>
          <p14:tracePt t="69596" x="5092700" y="2609850"/>
          <p14:tracePt t="69608" x="5124450" y="2622550"/>
          <p14:tracePt t="69625" x="5168900" y="2616200"/>
          <p14:tracePt t="69641" x="5200650" y="2597150"/>
          <p14:tracePt t="69646" x="5245100" y="2584450"/>
          <p14:tracePt t="69658" x="5378450" y="2552700"/>
          <p14:tracePt t="69675" x="5530850" y="2520950"/>
          <p14:tracePt t="69691" x="5588000" y="2501900"/>
          <p14:tracePt t="69693" x="5619750" y="2482850"/>
          <p14:tracePt t="69710" x="5626100" y="2457450"/>
          <p14:tracePt t="69727" x="5607050" y="2432050"/>
          <p14:tracePt t="69741" x="5568950" y="2406650"/>
          <p14:tracePt t="69758" x="5530850" y="2387600"/>
          <p14:tracePt t="69775" x="5492750" y="2368550"/>
          <p14:tracePt t="69780" x="5473700" y="2355850"/>
          <p14:tracePt t="69792" x="5454650" y="2349500"/>
          <p14:tracePt t="69808" x="5422900" y="2336800"/>
          <p14:tracePt t="69825" x="5378450" y="2317750"/>
          <p14:tracePt t="69842" x="5321300" y="2292350"/>
          <p14:tracePt t="69859" x="5232400" y="2260600"/>
          <p14:tracePt t="69875" x="5156200" y="2235200"/>
          <p14:tracePt t="69892" x="5143500" y="2235200"/>
          <p14:tracePt t="70620" x="5156200" y="2228850"/>
          <p14:tracePt t="70628" x="5175250" y="2228850"/>
          <p14:tracePt t="70641" x="5219700" y="2228850"/>
          <p14:tracePt t="70659" x="5467350" y="2228850"/>
          <p14:tracePt t="70675" x="5715000" y="2247900"/>
          <p14:tracePt t="70692" x="6000750" y="2292350"/>
          <p14:tracePt t="70698" x="6096000" y="2317750"/>
          <p14:tracePt t="70708" x="6191250" y="2343150"/>
          <p14:tracePt t="70726" x="6280150" y="2362200"/>
          <p14:tracePt t="70743" x="6362700" y="2381250"/>
          <p14:tracePt t="70759" x="6553200" y="2419350"/>
          <p14:tracePt t="70776" x="6813550" y="2463800"/>
          <p14:tracePt t="70792" x="7112000" y="2520950"/>
          <p14:tracePt t="70796" x="7245350" y="2546350"/>
          <p14:tracePt t="70809" x="7353300" y="2571750"/>
          <p14:tracePt t="70826" x="7454900" y="2590800"/>
          <p14:tracePt t="70842" x="7461250" y="2597150"/>
          <p14:tracePt t="70858" x="7467600" y="2597150"/>
          <p14:tracePt t="70875" x="7480300" y="2609850"/>
          <p14:tracePt t="70894" x="7499350" y="2622550"/>
          <p14:tracePt t="70909" x="7543800" y="2654300"/>
          <p14:tracePt t="70926" x="7626350" y="2692400"/>
          <p14:tracePt t="70942" x="7727950" y="2717800"/>
          <p14:tracePt t="70945" x="7766050" y="2724150"/>
          <p14:tracePt t="70959" x="7804150" y="2724150"/>
          <p14:tracePt t="70976" x="7848600" y="2717800"/>
          <p14:tracePt t="70992" x="7874000" y="2698750"/>
          <p14:tracePt t="71009" x="7899400" y="2686050"/>
          <p14:tracePt t="71025" x="7931150" y="2673350"/>
          <p14:tracePt t="71042" x="7975600" y="2667000"/>
          <p14:tracePt t="71059" x="8026400" y="2654300"/>
          <p14:tracePt t="71075" x="8077200" y="2628900"/>
          <p14:tracePt t="71091" x="8121650" y="2578100"/>
          <p14:tracePt t="71109" x="8115300" y="2514600"/>
          <p14:tracePt t="71125" x="8064500" y="2451100"/>
          <p14:tracePt t="71141" x="8007350" y="2400300"/>
          <p14:tracePt t="71159" x="7962900" y="2368550"/>
          <p14:tracePt t="71176" x="7924800" y="2343150"/>
          <p14:tracePt t="71193" x="7905750" y="2330450"/>
          <p14:tracePt t="71209" x="7880350" y="2317750"/>
          <p14:tracePt t="71227" x="7874000" y="2311400"/>
          <p14:tracePt t="71245" x="7842250" y="2298700"/>
          <p14:tracePt t="71259" x="7747000" y="2279650"/>
          <p14:tracePt t="71276" x="7607300" y="2254250"/>
          <p14:tracePt t="71296" x="7423150" y="2228850"/>
          <p14:tracePt t="71300" x="7340600" y="2216150"/>
          <p14:tracePt t="71308" x="7270750" y="2203450"/>
          <p14:tracePt t="71325" x="7181850" y="2184400"/>
          <p14:tracePt t="71343" x="7124700" y="2165350"/>
          <p14:tracePt t="71359" x="7118350" y="2159000"/>
          <p14:tracePt t="71376" x="7105650" y="2159000"/>
          <p14:tracePt t="71392" x="7073900" y="2159000"/>
          <p14:tracePt t="71409" x="6972300" y="2171700"/>
          <p14:tracePt t="71426" x="6838950" y="2190750"/>
          <p14:tracePt t="71429" x="6762750" y="2197100"/>
          <p14:tracePt t="71442" x="6692900" y="2203450"/>
          <p14:tracePt t="71445" x="6635750" y="2216150"/>
          <p14:tracePt t="71459" x="6578600" y="2235200"/>
          <p14:tracePt t="71493" x="6572250" y="2241550"/>
          <p14:tracePt t="71509" x="6584950" y="2247900"/>
          <p14:tracePt t="71526" x="6597650" y="2254250"/>
          <p14:tracePt t="71543" x="6610350" y="2260600"/>
          <p14:tracePt t="71559" x="6616700" y="2273300"/>
          <p14:tracePt t="71576" x="6616700" y="2305050"/>
          <p14:tracePt t="71593" x="6616700" y="2330450"/>
          <p14:tracePt t="71610" x="6623050" y="2349500"/>
          <p14:tracePt t="71626" x="6635750" y="2368550"/>
          <p14:tracePt t="71642" x="6648450" y="2381250"/>
          <p14:tracePt t="71647" x="6654800" y="2387600"/>
          <p14:tracePt t="71660" x="6680200" y="2400300"/>
          <p14:tracePt t="71677" x="6743700" y="2438400"/>
          <p14:tracePt t="71695" x="6807200" y="2463800"/>
          <p14:tracePt t="71709" x="6864350" y="2482850"/>
          <p14:tracePt t="71727" x="6927850" y="2501900"/>
          <p14:tracePt t="71743" x="6985000" y="2514600"/>
          <p14:tracePt t="71760" x="7029450" y="2514600"/>
          <p14:tracePt t="71775" x="7048500" y="2520950"/>
          <p14:tracePt t="71793" x="7054850" y="2520950"/>
          <p14:tracePt t="71969" x="7061200" y="2520950"/>
          <p14:tracePt t="71979" x="7061200" y="2514600"/>
          <p14:tracePt t="72014" x="7067550" y="2508250"/>
          <p14:tracePt t="72031" x="7073900" y="2508250"/>
          <p14:tracePt t="72044" x="7073900" y="2501900"/>
          <p14:tracePt t="72353" x="7061200" y="2495550"/>
          <p14:tracePt t="72362" x="7048500" y="2489200"/>
          <p14:tracePt t="72377" x="6997700" y="2470150"/>
          <p14:tracePt t="72394" x="6959600" y="2463800"/>
          <p14:tracePt t="72410" x="6921500" y="2463800"/>
          <p14:tracePt t="72428" x="6877050" y="2463800"/>
          <p14:tracePt t="72445" x="6794500" y="2495550"/>
          <p14:tracePt t="72461" x="6692900" y="2520950"/>
          <p14:tracePt t="72466" x="6642100" y="2533650"/>
          <p14:tracePt t="72476" x="6572250" y="2540000"/>
          <p14:tracePt t="72481" x="6496050" y="2546350"/>
          <p14:tracePt t="72493" x="6375400" y="2546350"/>
          <p14:tracePt t="72510" x="6121400" y="2501900"/>
          <p14:tracePt t="72527" x="5816600" y="2451100"/>
          <p14:tracePt t="72530" x="5664200" y="2419350"/>
          <p14:tracePt t="72544" x="5397500" y="2349500"/>
          <p14:tracePt t="72559" x="5029200" y="2247900"/>
          <p14:tracePt t="72577" x="4730750" y="2146300"/>
          <p14:tracePt t="72594" x="4508500" y="2063750"/>
          <p14:tracePt t="72610" x="4254500" y="1968500"/>
          <p14:tracePt t="72627" x="4006850" y="1885950"/>
          <p14:tracePt t="72644" x="3733800" y="1797050"/>
          <p14:tracePt t="72661" x="3467100" y="1695450"/>
          <p14:tracePt t="72677" x="3282950" y="1612900"/>
          <p14:tracePt t="72681" x="3251200" y="1587500"/>
          <p14:tracePt t="72693" x="3238500" y="1568450"/>
          <p14:tracePt t="72696" x="3232150" y="1555750"/>
          <p14:tracePt t="72709" x="3232150" y="1536700"/>
          <p14:tracePt t="72711" x="3238500" y="1517650"/>
          <p14:tracePt t="72727" x="3244850" y="1498600"/>
          <p14:tracePt t="72744" x="3257550" y="1466850"/>
          <p14:tracePt t="72746" x="3263900" y="1454150"/>
          <p14:tracePt t="72759" x="3270250" y="1441450"/>
          <p14:tracePt t="72762" x="3270250" y="1435100"/>
          <p14:tracePt t="72794" x="3276600" y="1435100"/>
          <p14:tracePt t="72810" x="3276600" y="1428750"/>
          <p14:tracePt t="72827" x="3289300" y="1422400"/>
          <p14:tracePt t="72843" x="3308350" y="1422400"/>
          <p14:tracePt t="72861" x="3321050" y="1416050"/>
          <p14:tracePt t="72881" x="3327400" y="1416050"/>
          <p14:tracePt t="72897" x="3333750" y="1416050"/>
          <p14:tracePt t="72910" x="3397250" y="1441450"/>
          <p14:tracePt t="72928" x="3492500" y="1492250"/>
          <p14:tracePt t="72944" x="3613150" y="1549400"/>
          <p14:tracePt t="72960" x="3759200" y="1581150"/>
          <p14:tracePt t="72976" x="3886200" y="1600200"/>
          <p14:tracePt t="72993" x="4013200" y="1600200"/>
          <p14:tracePt t="73010" x="4146550" y="1587500"/>
          <p14:tracePt t="73027" x="4210050" y="1568450"/>
          <p14:tracePt t="73044" x="4254500" y="1524000"/>
          <p14:tracePt t="73061" x="4267200" y="1485900"/>
          <p14:tracePt t="73078" x="4267200" y="1447800"/>
          <p14:tracePt t="73094" x="4235450" y="1397000"/>
          <p14:tracePt t="73098" x="4216400" y="1371600"/>
          <p14:tracePt t="73111" x="4184650" y="1339850"/>
          <p14:tracePt t="73116" x="4146550" y="1308100"/>
          <p14:tracePt t="73127" x="4070350" y="1244600"/>
          <p14:tracePt t="73146" x="4000500" y="1193800"/>
          <p14:tracePt t="73163" x="3968750" y="1168400"/>
          <p14:tracePt t="73177" x="3943350" y="1149350"/>
          <p14:tracePt t="73194" x="3892550" y="1130300"/>
          <p14:tracePt t="73211" x="3829050" y="1111250"/>
          <p14:tracePt t="73228" x="3695700" y="1092200"/>
          <p14:tracePt t="73245" x="3530600" y="1079500"/>
          <p14:tracePt t="73261" x="3403600" y="1066800"/>
          <p14:tracePt t="73277" x="3314700" y="1066800"/>
          <p14:tracePt t="73294" x="3282950" y="1066800"/>
          <p14:tracePt t="73328" x="3270250" y="1073150"/>
          <p14:tracePt t="73344" x="3257550" y="1098550"/>
          <p14:tracePt t="73361" x="3200400" y="1155700"/>
          <p14:tracePt t="73378" x="3168650" y="1181100"/>
          <p14:tracePt t="73395" x="3149600" y="1212850"/>
          <p14:tracePt t="73411" x="3149600" y="1225550"/>
          <p14:tracePt t="73427" x="3149600" y="1238250"/>
          <p14:tracePt t="73444" x="3155950" y="1250950"/>
          <p14:tracePt t="73462" x="3194050" y="1289050"/>
          <p14:tracePt t="73477" x="3270250" y="1346200"/>
          <p14:tracePt t="73493" x="3359150" y="1403350"/>
          <p14:tracePt t="73511" x="3454400" y="1454150"/>
          <p14:tracePt t="73528" x="3486150" y="1479550"/>
          <p14:tracePt t="73544" x="3492500" y="1479550"/>
          <p14:tracePt t="73561" x="3498850" y="1479550"/>
          <p14:tracePt t="73578" x="3511550" y="1479550"/>
          <p14:tracePt t="73595" x="3562350" y="1479550"/>
          <p14:tracePt t="73610" x="3657600" y="1479550"/>
          <p14:tracePt t="73628" x="3765550" y="1498600"/>
          <p14:tracePt t="73645" x="3860800" y="1524000"/>
          <p14:tracePt t="73661" x="3892550" y="1543050"/>
          <p14:tracePt t="73678" x="3860800" y="1543050"/>
          <p14:tracePt t="73681" x="3835400" y="1536700"/>
          <p14:tracePt t="73695" x="3829050" y="1530350"/>
          <p14:tracePt t="80044" x="3822700" y="1524000"/>
          <p14:tracePt t="80053" x="3816350" y="1524000"/>
          <p14:tracePt t="80067" x="3810000" y="1517650"/>
          <p14:tracePt t="80084" x="3803650" y="1517650"/>
          <p14:tracePt t="80159" x="3803650" y="1511300"/>
          <p14:tracePt t="80188" x="3810000" y="1524000"/>
          <p14:tracePt t="80204" x="3848100" y="1562100"/>
          <p14:tracePt t="80216" x="3924300" y="1600200"/>
          <p14:tracePt t="80234" x="4343400" y="1689100"/>
          <p14:tracePt t="80250" x="4705350" y="1733550"/>
          <p14:tracePt t="80267" x="4972050" y="1752600"/>
          <p14:tracePt t="80283" x="5162550" y="1752600"/>
          <p14:tracePt t="80301" x="5334000" y="1746250"/>
          <p14:tracePt t="80317" x="5505450" y="1739900"/>
          <p14:tracePt t="80333" x="5664200" y="1752600"/>
          <p14:tracePt t="80350" x="5873750" y="1784350"/>
          <p14:tracePt t="80367" x="6121400" y="1828800"/>
          <p14:tracePt t="80382" x="6292850" y="1847850"/>
          <p14:tracePt t="80401" x="6362700" y="1847850"/>
          <p14:tracePt t="80405" x="6375400" y="1847850"/>
          <p14:tracePt t="80418" x="6381750" y="1841500"/>
          <p14:tracePt t="80434" x="6407150" y="1835150"/>
          <p14:tracePt t="80451" x="6527800" y="1835150"/>
          <p14:tracePt t="80467" x="6623050" y="1847850"/>
          <p14:tracePt t="80471" x="6686550" y="1860550"/>
          <p14:tracePt t="80483" x="6902450" y="1898650"/>
          <p14:tracePt t="80502" x="7124700" y="1943100"/>
          <p14:tracePt t="80516" x="7302500" y="1974850"/>
          <p14:tracePt t="80533" x="7353300" y="1981200"/>
          <p14:tracePt t="80550" x="7366000" y="1981200"/>
          <p14:tracePt t="80567" x="7385050" y="1981200"/>
          <p14:tracePt t="80583" x="7410450" y="1993900"/>
          <p14:tracePt t="80601" x="7435850" y="2006600"/>
          <p14:tracePt t="80617" x="7448550" y="2006600"/>
          <p14:tracePt t="80634" x="7493000" y="2019300"/>
          <p14:tracePt t="80650" x="7524750" y="2025650"/>
          <p14:tracePt t="80684" x="7524750" y="2032000"/>
          <p14:tracePt t="80701" x="7524750" y="2038350"/>
          <p14:tracePt t="80717" x="7531100" y="2082800"/>
          <p14:tracePt t="80734" x="7531100" y="2165350"/>
          <p14:tracePt t="80750" x="7518400" y="2254250"/>
          <p14:tracePt t="80767" x="7505700" y="2336800"/>
          <p14:tracePt t="80783" x="7505700" y="2393950"/>
          <p14:tracePt t="80800" x="7499350" y="2413000"/>
          <p14:tracePt t="80817" x="7486650" y="2425700"/>
          <p14:tracePt t="80834" x="7467600" y="2444750"/>
          <p14:tracePt t="80851" x="7435850" y="2470150"/>
          <p14:tracePt t="80867" x="7397750" y="2495550"/>
          <p14:tracePt t="80884" x="7378700" y="2514600"/>
          <p14:tracePt t="80900" x="7372350" y="2527300"/>
          <p14:tracePt t="80950" x="7366000" y="2527300"/>
          <p14:tracePt t="80967" x="7359650" y="2527300"/>
          <p14:tracePt t="90420" x="7353300" y="2527300"/>
          <p14:tracePt t="90429" x="7346950" y="2520950"/>
          <p14:tracePt t="90441" x="7302500" y="2501900"/>
          <p14:tracePt t="90459" x="6997700" y="2400300"/>
          <p14:tracePt t="90475" x="6724650" y="2349500"/>
          <p14:tracePt t="90492" x="6451600" y="2330450"/>
          <p14:tracePt t="90508" x="6223000" y="2330450"/>
          <p14:tracePt t="90525" x="6045200" y="2336800"/>
          <p14:tracePt t="90542" x="5911850" y="2343150"/>
          <p14:tracePt t="90558" x="5791200" y="2349500"/>
          <p14:tracePt t="90575" x="5645150" y="2393950"/>
          <p14:tracePt t="90592" x="5384800" y="2495550"/>
          <p14:tracePt t="90610" x="4972050" y="2717800"/>
          <p14:tracePt t="90626" x="4660900" y="2889250"/>
          <p14:tracePt t="90642" x="4381500" y="3041650"/>
          <p14:tracePt t="90659" x="4108450" y="3162300"/>
          <p14:tracePt t="90675" x="3949700" y="3213100"/>
          <p14:tracePt t="90692" x="3879850" y="3232150"/>
          <p14:tracePt t="90708" x="3867150" y="3232150"/>
          <p14:tracePt t="90935" x="3860800" y="3232150"/>
          <p14:tracePt t="90942" x="3854450" y="3232150"/>
          <p14:tracePt t="90959" x="3829050" y="3244850"/>
          <p14:tracePt t="90976" x="3746500" y="3289300"/>
          <p14:tracePt t="90993" x="3644900" y="3346450"/>
          <p14:tracePt t="91009" x="3492500" y="3416300"/>
          <p14:tracePt t="91026" x="3333750" y="3479800"/>
          <p14:tracePt t="91043" x="3162300" y="3549650"/>
          <p14:tracePt t="91058" x="3022600" y="3600450"/>
          <p14:tracePt t="91076" x="2952750" y="3625850"/>
          <p14:tracePt t="91092" x="2946400" y="3625850"/>
          <p14:tracePt t="91143" x="2959100" y="3600450"/>
          <p14:tracePt t="91159" x="2965450" y="3594100"/>
          <p14:tracePt t="91193" x="2984500" y="3594100"/>
          <p14:tracePt t="91209" x="3086100" y="3632200"/>
          <p14:tracePt t="91226" x="3263900" y="3670300"/>
          <p14:tracePt t="91242" x="3448050" y="3683000"/>
          <p14:tracePt t="91260" x="3581400" y="3670300"/>
          <p14:tracePt t="91263" x="3632200" y="3651250"/>
          <p14:tracePt t="91276" x="3663950" y="3632200"/>
          <p14:tracePt t="91294" x="3714750" y="3594100"/>
          <p14:tracePt t="91309" x="3746500" y="3549650"/>
          <p14:tracePt t="91326" x="3771900" y="3511550"/>
          <p14:tracePt t="91343" x="3778250" y="3467100"/>
          <p14:tracePt t="91362" x="3784600" y="3454400"/>
          <p14:tracePt t="91365" x="3784600" y="3448050"/>
          <p14:tracePt t="91392" x="3778250" y="3435350"/>
          <p14:tracePt t="91409" x="3727450" y="3422650"/>
          <p14:tracePt t="91426" x="3619500" y="3403600"/>
          <p14:tracePt t="91443" x="3511550" y="3390900"/>
          <p14:tracePt t="91447" x="3460750" y="3390900"/>
          <p14:tracePt t="91458" x="3416300" y="3390900"/>
          <p14:tracePt t="91476" x="3359150" y="3409950"/>
          <p14:tracePt t="91492" x="3327400" y="3429000"/>
          <p14:tracePt t="91509" x="3302000" y="3448050"/>
          <p14:tracePt t="91513" x="3289300" y="3460750"/>
          <p14:tracePt t="91526" x="3270250" y="3467100"/>
          <p14:tracePt t="91543" x="3251200" y="3486150"/>
          <p14:tracePt t="91559" x="3238500" y="3505200"/>
          <p14:tracePt t="91577" x="3219450" y="3524250"/>
          <p14:tracePt t="91592" x="3213100" y="3524250"/>
          <p14:tracePt t="91610" x="3130550" y="3441700"/>
          <p14:tracePt t="91626" x="3035300" y="3340100"/>
          <p14:tracePt t="91643" x="2921000" y="3219450"/>
          <p14:tracePt t="91659" x="2806700" y="3105150"/>
          <p14:tracePt t="91676" x="2667000" y="2978150"/>
          <p14:tracePt t="91691" x="2565400" y="2832100"/>
          <p14:tracePt t="91710" x="2520950" y="2717800"/>
          <p14:tracePt t="91727" x="2489200" y="2584450"/>
          <p14:tracePt t="91743" x="2457450" y="2451100"/>
          <p14:tracePt t="91760" x="2444750" y="2336800"/>
          <p14:tracePt t="91776" x="2444750" y="2273300"/>
          <p14:tracePt t="91781" x="2451100" y="2260600"/>
          <p14:tracePt t="91849" x="2457450" y="2260600"/>
          <p14:tracePt t="91983" x="2457450" y="2266950"/>
          <p14:tracePt t="91992" x="2457450" y="2273300"/>
          <p14:tracePt t="92000" x="2457450" y="2286000"/>
          <p14:tracePt t="92009" x="2457450" y="2298700"/>
          <p14:tracePt t="92012" x="2457450" y="2311400"/>
          <p14:tracePt t="92027" x="2457450" y="2324100"/>
          <p14:tracePt t="92045" x="2457450" y="2349500"/>
          <p14:tracePt t="92060" x="2457450" y="2362200"/>
          <p14:tracePt t="92077" x="2463800" y="2393950"/>
          <p14:tracePt t="92093" x="2470150" y="2419350"/>
          <p14:tracePt t="92110" x="2476500" y="2425700"/>
          <p14:tracePt t="92112" x="2489200" y="2451100"/>
          <p14:tracePt t="92125" x="2520950" y="2482850"/>
          <p14:tracePt t="92143" x="2597150" y="2520950"/>
          <p14:tracePt t="92160" x="2686050" y="2533650"/>
          <p14:tracePt t="92177" x="2794000" y="2533650"/>
          <p14:tracePt t="92193" x="2895600" y="2520950"/>
          <p14:tracePt t="92210" x="2965450" y="2489200"/>
          <p14:tracePt t="92227" x="3016250" y="2451100"/>
          <p14:tracePt t="92243" x="3041650" y="2425700"/>
          <p14:tracePt t="92261" x="3060700" y="2387600"/>
          <p14:tracePt t="92277" x="3054350" y="2330450"/>
          <p14:tracePt t="92295" x="3035300" y="2298700"/>
          <p14:tracePt t="92310" x="2990850" y="2260600"/>
          <p14:tracePt t="92327" x="2933700" y="2235200"/>
          <p14:tracePt t="92344" x="2876550" y="2228850"/>
          <p14:tracePt t="92362" x="2813050" y="2228850"/>
          <p14:tracePt t="92376" x="2774950" y="2241550"/>
          <p14:tracePt t="92394" x="2736850" y="2266950"/>
          <p14:tracePt t="92410" x="2692400" y="2298700"/>
          <p14:tracePt t="92427" x="2654300" y="2343150"/>
          <p14:tracePt t="92444" x="2628900" y="2374900"/>
          <p14:tracePt t="92461" x="2609850" y="2419350"/>
          <p14:tracePt t="92477" x="2603500" y="2463800"/>
          <p14:tracePt t="92482" x="2603500" y="2495550"/>
          <p14:tracePt t="92492" x="2603500" y="2514600"/>
          <p14:tracePt t="92510" x="2609850" y="2578100"/>
          <p14:tracePt t="92527" x="2622550" y="2660650"/>
          <p14:tracePt t="92531" x="2628900" y="2679700"/>
          <p14:tracePt t="92544" x="2647950" y="2736850"/>
          <p14:tracePt t="92561" x="2673350" y="2794000"/>
          <p14:tracePt t="92577" x="2692400" y="2851150"/>
          <p14:tracePt t="92594" x="2692400" y="2914650"/>
          <p14:tracePt t="92610" x="2679700" y="3009900"/>
          <p14:tracePt t="92627" x="2654300" y="3105150"/>
          <p14:tracePt t="92644" x="2622550" y="3244850"/>
          <p14:tracePt t="92661" x="2616200" y="3346450"/>
          <p14:tracePt t="92678" x="2628900" y="3429000"/>
          <p14:tracePt t="92694" x="2667000" y="3498850"/>
          <p14:tracePt t="92710" x="2717800" y="3556000"/>
          <p14:tracePt t="92727" x="2736850" y="3587750"/>
          <p14:tracePt t="92744" x="2736850" y="3613150"/>
          <p14:tracePt t="92761" x="2736850" y="3632200"/>
          <p14:tracePt t="92764" x="2736850" y="3644900"/>
          <p14:tracePt t="92777" x="2736850" y="3651250"/>
          <p14:tracePt t="92780" x="2736850" y="3657600"/>
          <p14:tracePt t="92794" x="2743200" y="3663950"/>
          <p14:tracePt t="92810" x="2762250" y="3689350"/>
          <p14:tracePt t="92827" x="2794000" y="3708400"/>
          <p14:tracePt t="92844" x="2857500" y="3752850"/>
          <p14:tracePt t="92860" x="2914650" y="3784600"/>
          <p14:tracePt t="92878" x="2984500" y="3835400"/>
          <p14:tracePt t="92894" x="3028950" y="3873500"/>
          <p14:tracePt t="92911" x="3048000" y="3886200"/>
          <p14:tracePt t="92928" x="3054350" y="3886200"/>
          <p14:tracePt t="92977" x="3067050" y="3886200"/>
          <p14:tracePt t="92994" x="3092450" y="3873500"/>
          <p14:tracePt t="93011" x="3130550" y="3867150"/>
          <p14:tracePt t="93015" x="3143250" y="3860800"/>
          <p14:tracePt t="93027" x="3155950" y="3854450"/>
          <p14:tracePt t="93044" x="3175000" y="3841750"/>
          <p14:tracePt t="93061" x="3194050" y="3835400"/>
          <p14:tracePt t="93077" x="3206750" y="3829050"/>
          <p14:tracePt t="93094" x="3213100" y="3822700"/>
          <p14:tracePt t="93098" x="3219450" y="3816350"/>
          <p14:tracePt t="93110" x="3225800" y="3816350"/>
          <p14:tracePt t="93260" x="3232150" y="3816350"/>
          <p14:tracePt t="93269" x="3232150" y="3810000"/>
          <p14:tracePt t="93303" x="3238500" y="3803650"/>
          <p14:tracePt t="93327" x="3244850" y="3797300"/>
          <p14:tracePt t="93351" x="3251200" y="3797300"/>
          <p14:tracePt t="93877" x="3251200" y="3790950"/>
          <p14:tracePt t="93885" x="3257550" y="3790950"/>
          <p14:tracePt t="93893" x="3257550" y="3784600"/>
          <p14:tracePt t="93912" x="3257550" y="3778250"/>
          <p14:tracePt t="93929" x="3263900" y="3771900"/>
          <p14:tracePt t="93945" x="3263900" y="3765550"/>
          <p14:tracePt t="93978" x="3270250" y="3759200"/>
          <p14:tracePt t="94135" x="3276600" y="3759200"/>
          <p14:tracePt t="94145" x="3276600" y="3752850"/>
          <p14:tracePt t="94488" x="3282950" y="3759200"/>
          <p14:tracePt t="94498" x="3289300" y="3771900"/>
          <p14:tracePt t="94511" x="3289300" y="3790950"/>
          <p14:tracePt t="94529" x="3289300" y="3810000"/>
          <p14:tracePt t="94562" x="3289300" y="3816350"/>
          <p14:tracePt t="94596" x="3282950" y="3829050"/>
          <p14:tracePt t="94613" x="3276600" y="3835400"/>
          <p14:tracePt t="94629" x="3270250" y="3854450"/>
          <p14:tracePt t="94646" x="3257550" y="3867150"/>
          <p14:tracePt t="94663" x="3244850" y="3879850"/>
          <p14:tracePt t="94680" x="3232150" y="3892550"/>
          <p14:tracePt t="94751" x="3225800" y="3892550"/>
          <p14:tracePt t="94766" x="3225800" y="3898900"/>
          <p14:tracePt t="94782" x="3219450" y="3898900"/>
          <p14:tracePt t="94798" x="3213100" y="3898900"/>
          <p14:tracePt t="94815" x="3206750" y="3898900"/>
          <p14:tracePt t="94829" x="3194050" y="3898900"/>
          <p14:tracePt t="94846" x="3187700" y="3892550"/>
          <p14:tracePt t="94862" x="3162300" y="3879850"/>
          <p14:tracePt t="94880" x="3136900" y="3867150"/>
          <p14:tracePt t="94894" x="3098800" y="3860800"/>
          <p14:tracePt t="94912" x="3054350" y="3860800"/>
          <p14:tracePt t="94930" x="3028950" y="3860800"/>
          <p14:tracePt t="94945" x="3022600" y="3860800"/>
          <p14:tracePt t="95106" x="3022600" y="3854450"/>
          <p14:tracePt t="95113" x="3022600" y="3841750"/>
          <p14:tracePt t="95130" x="3022600" y="3829050"/>
          <p14:tracePt t="95146" x="3022600" y="3810000"/>
          <p14:tracePt t="95163" x="3022600" y="3790950"/>
          <p14:tracePt t="95180" x="3028950" y="3778250"/>
          <p14:tracePt t="95184" x="3028950" y="3765550"/>
          <p14:tracePt t="95196" x="3035300" y="3746500"/>
          <p14:tracePt t="95213" x="3048000" y="3676650"/>
          <p14:tracePt t="95229" x="3048000" y="3619500"/>
          <p14:tracePt t="95245" x="3041650" y="3575050"/>
          <p14:tracePt t="95263" x="3028950" y="3543300"/>
          <p14:tracePt t="95267" x="3022600" y="3536950"/>
          <p14:tracePt t="95280" x="3022600" y="3517900"/>
          <p14:tracePt t="95295" x="3022600" y="3492500"/>
          <p14:tracePt t="95313" x="3022600" y="3467100"/>
          <p14:tracePt t="95329" x="3022600" y="3422650"/>
          <p14:tracePt t="95346" x="3016250" y="3378200"/>
          <p14:tracePt t="95363" x="2990850" y="3314700"/>
          <p14:tracePt t="95379" x="2978150" y="3282950"/>
          <p14:tracePt t="95384" x="2971800" y="3270250"/>
          <p14:tracePt t="95395" x="2971800" y="3263900"/>
          <p14:tracePt t="95413" x="2971800" y="3244850"/>
          <p14:tracePt t="95429" x="2971800" y="3219450"/>
          <p14:tracePt t="95446" x="2971800" y="3200400"/>
          <p14:tracePt t="95462" x="2959100" y="3175000"/>
          <p14:tracePt t="95479" x="2952750" y="3149600"/>
          <p14:tracePt t="95496" x="2946400" y="3130550"/>
          <p14:tracePt t="95513" x="2946400" y="3060700"/>
          <p14:tracePt t="95530" x="2946400" y="3003550"/>
          <p14:tracePt t="95546" x="2946400" y="2927350"/>
          <p14:tracePt t="95563" x="2927350" y="2851150"/>
          <p14:tracePt t="95580" x="2889250" y="2736850"/>
          <p14:tracePt t="95597" x="2876550" y="2673350"/>
          <p14:tracePt t="95613" x="2876550" y="2603500"/>
          <p14:tracePt t="95629" x="2876550" y="2559050"/>
          <p14:tracePt t="95647" x="2876550" y="2495550"/>
          <p14:tracePt t="95663" x="2876550" y="2463800"/>
          <p14:tracePt t="95679" x="2851150" y="2393950"/>
          <p14:tracePt t="95696" x="2813050" y="2343150"/>
          <p14:tracePt t="95713" x="2705100" y="2241550"/>
          <p14:tracePt t="95730" x="2667000" y="2209800"/>
          <p14:tracePt t="95746" x="2641600" y="2197100"/>
          <p14:tracePt t="95748" x="2628900" y="2197100"/>
          <p14:tracePt t="95762" x="2616200" y="2197100"/>
          <p14:tracePt t="95765" x="2609850" y="2197100"/>
          <p14:tracePt t="95780" x="2571750" y="2216150"/>
          <p14:tracePt t="95797" x="2540000" y="2228850"/>
          <p14:tracePt t="95813" x="2489200" y="2247900"/>
          <p14:tracePt t="95830" x="2432050" y="2273300"/>
          <p14:tracePt t="95846" x="2368550" y="2317750"/>
          <p14:tracePt t="95864" x="2336800" y="2362200"/>
          <p14:tracePt t="95868" x="2330450" y="2381250"/>
          <p14:tracePt t="95880" x="2317750" y="2413000"/>
          <p14:tracePt t="95897" x="2317750" y="2457450"/>
          <p14:tracePt t="95913" x="2362200" y="2482850"/>
          <p14:tracePt t="95930" x="2533650" y="2482850"/>
          <p14:tracePt t="95946" x="2749550" y="2444750"/>
          <p14:tracePt t="95963" x="2857500" y="2387600"/>
          <p14:tracePt t="95980" x="2895600" y="2324100"/>
          <p14:tracePt t="95997" x="2901950" y="2247900"/>
          <p14:tracePt t="96013" x="2901950" y="2235200"/>
          <p14:tracePt t="96015" x="2901950" y="2222500"/>
          <p14:tracePt t="96030" x="2889250" y="2216150"/>
          <p14:tracePt t="96032" x="2870200" y="2216150"/>
          <p14:tracePt t="96045" x="2800350" y="2216150"/>
          <p14:tracePt t="96063" x="2711450" y="2216150"/>
          <p14:tracePt t="96080" x="2647950" y="2235200"/>
          <p14:tracePt t="96096" x="2622550" y="2254250"/>
          <p14:tracePt t="96113" x="2597150" y="2298700"/>
          <p14:tracePt t="96129" x="2590800" y="2343150"/>
          <p14:tracePt t="96146" x="2590800" y="2406650"/>
          <p14:tracePt t="96163" x="2584450" y="2489200"/>
          <p14:tracePt t="96180" x="2565400" y="2603500"/>
          <p14:tracePt t="96197" x="2508250" y="2959100"/>
          <p14:tracePt t="96212" x="2501900" y="3079750"/>
          <p14:tracePt t="96216" x="2495550" y="3200400"/>
          <p14:tracePt t="96230" x="2501900" y="3371850"/>
          <p14:tracePt t="96234" x="2514600" y="3460750"/>
          <p14:tracePt t="96247" x="2552700" y="3657600"/>
          <p14:tracePt t="96265" x="2597150" y="3778250"/>
          <p14:tracePt t="96280" x="2628900" y="3841750"/>
          <p14:tracePt t="96297" x="2641600" y="3867150"/>
          <p14:tracePt t="96313" x="2641600" y="3873500"/>
          <p14:tracePt t="96330" x="2647950" y="3879850"/>
          <p14:tracePt t="96347" x="2654300" y="3886200"/>
          <p14:tracePt t="96364" x="2673350" y="3911600"/>
          <p14:tracePt t="96380" x="2711450" y="3943350"/>
          <p14:tracePt t="96398" x="2743200" y="3956050"/>
          <p14:tracePt t="96414" x="2749550" y="3962400"/>
          <p14:tracePt t="96447" x="2755900" y="3962400"/>
          <p14:tracePt t="96464" x="2781300" y="3949700"/>
          <p14:tracePt t="96481" x="2806700" y="3937000"/>
          <p14:tracePt t="96497" x="2825750" y="3924300"/>
          <p14:tracePt t="96512" x="2851150" y="3905250"/>
          <p14:tracePt t="96517" x="2863850" y="3898900"/>
          <p14:tracePt t="96529" x="2889250" y="3886200"/>
          <p14:tracePt t="96547" x="2952750" y="3867150"/>
          <p14:tracePt t="96564" x="2997200" y="3860800"/>
          <p14:tracePt t="96580" x="3054350" y="3848100"/>
          <p14:tracePt t="96583" x="3092450" y="3841750"/>
          <p14:tracePt t="96596" x="3111500" y="3841750"/>
          <p14:tracePt t="96598" x="3124200" y="3835400"/>
          <p14:tracePt t="96615" x="3149600" y="3829050"/>
          <p14:tracePt t="96630" x="3162300" y="3822700"/>
          <p14:tracePt t="96647" x="3168650" y="3822700"/>
          <p14:tracePt t="96664" x="3181350" y="3810000"/>
          <p14:tracePt t="96680" x="3187700" y="3797300"/>
          <p14:tracePt t="96697" x="3200400" y="3778250"/>
          <p14:tracePt t="96714" x="3213100" y="3714750"/>
          <p14:tracePt t="96731" x="3213100" y="3644900"/>
          <p14:tracePt t="96746" x="3175000" y="3530600"/>
          <p14:tracePt t="96749" x="3162300" y="3498850"/>
          <p14:tracePt t="96764" x="3149600" y="3473450"/>
          <p14:tracePt t="96767" x="3124200" y="3422650"/>
          <p14:tracePt t="96780" x="3111500" y="3403600"/>
          <p14:tracePt t="96797" x="3079750" y="3378200"/>
          <p14:tracePt t="96814" x="3009900" y="3340100"/>
          <p14:tracePt t="96818" x="2978150" y="3327400"/>
          <p14:tracePt t="96831" x="2946400" y="3321050"/>
          <p14:tracePt t="96848" x="2825750" y="3289300"/>
          <p14:tracePt t="96864" x="2673350" y="3244850"/>
          <p14:tracePt t="96881" x="2622550" y="3232150"/>
          <p14:tracePt t="96897" x="2565400" y="3213100"/>
          <p14:tracePt t="96914" x="2533650" y="3200400"/>
          <p14:tracePt t="96931" x="2495550" y="3187700"/>
          <p14:tracePt t="96947" x="2463800" y="3187700"/>
          <p14:tracePt t="96964" x="2400300" y="3225800"/>
          <p14:tracePt t="96981" x="2349500" y="3257550"/>
          <p14:tracePt t="96998" x="2298700" y="3314700"/>
          <p14:tracePt t="97001" x="2292350" y="3340100"/>
          <p14:tracePt t="97014" x="2286000" y="3359150"/>
          <p14:tracePt t="97031" x="2286000" y="3409950"/>
          <p14:tracePt t="97047" x="2305050" y="3460750"/>
          <p14:tracePt t="97064" x="2324100" y="3498850"/>
          <p14:tracePt t="97081" x="2393950" y="3581400"/>
          <p14:tracePt t="97096" x="2463800" y="3651250"/>
          <p14:tracePt t="97100" x="2508250" y="3683000"/>
          <p14:tracePt t="97114" x="2603500" y="3752850"/>
          <p14:tracePt t="97131" x="2755900" y="3829050"/>
          <p14:tracePt t="97147" x="2933700" y="3854450"/>
          <p14:tracePt t="97164" x="3028950" y="3854450"/>
          <p14:tracePt t="97181" x="3149600" y="3816350"/>
          <p14:tracePt t="97197" x="3232150" y="3765550"/>
          <p14:tracePt t="97214" x="3276600" y="3727450"/>
          <p14:tracePt t="97231" x="3302000" y="3721100"/>
          <p14:tracePt t="97248" x="3314700" y="3721100"/>
          <p14:tracePt t="97264" x="3346450" y="3708400"/>
          <p14:tracePt t="97266" x="3359150" y="3702050"/>
          <p14:tracePt t="97281" x="3365500" y="3689350"/>
          <p14:tracePt t="97284" x="3365500" y="3683000"/>
          <p14:tracePt t="97298" x="3371850" y="3657600"/>
          <p14:tracePt t="97314" x="3371850" y="3651250"/>
          <p14:tracePt t="97331" x="3371850" y="3644900"/>
          <p14:tracePt t="97364" x="3365500" y="3644900"/>
          <p14:tracePt t="97381" x="3352800" y="3657600"/>
          <p14:tracePt t="97397" x="3346450" y="3676650"/>
          <p14:tracePt t="97414" x="3346450" y="3683000"/>
          <p14:tracePt t="97448" x="3327400" y="3683000"/>
          <p14:tracePt t="97465" x="3289300" y="3663950"/>
          <p14:tracePt t="97482" x="3257550" y="3657600"/>
          <p14:tracePt t="97514" x="3321050" y="3670300"/>
          <p14:tracePt t="97519" x="3378200" y="3683000"/>
          <p14:tracePt t="97531" x="3441700" y="3702050"/>
          <p14:tracePt t="97548" x="3613150" y="3733800"/>
          <p14:tracePt t="97564" x="3683000" y="3733800"/>
          <p14:tracePt t="97581" x="3695700" y="3733800"/>
          <p14:tracePt t="97598" x="3714750" y="3740150"/>
          <p14:tracePt t="97614" x="3733800" y="3759200"/>
          <p14:tracePt t="97631" x="3746500" y="3797300"/>
          <p14:tracePt t="97648" x="3778250" y="3835400"/>
          <p14:tracePt t="97664" x="3816350" y="3867150"/>
          <p14:tracePt t="97682" x="3873500" y="3886200"/>
          <p14:tracePt t="97698" x="3905250" y="3892550"/>
          <p14:tracePt t="97714" x="3930650" y="3892550"/>
          <p14:tracePt t="97731" x="3943350" y="3886200"/>
          <p14:tracePt t="97748" x="3962400" y="3879850"/>
          <p14:tracePt t="97765" x="3968750" y="3873500"/>
          <p14:tracePt t="97769" x="3975100" y="3867150"/>
          <p14:tracePt t="97781" x="3981450" y="3867150"/>
          <p14:tracePt t="97798" x="3987800" y="3860800"/>
          <p14:tracePt t="97815" x="4019550" y="3860800"/>
          <p14:tracePt t="97831" x="4044950" y="3860800"/>
          <p14:tracePt t="97848" x="4064000" y="3860800"/>
          <p14:tracePt t="97882" x="4076700" y="3860800"/>
          <p14:tracePt t="97898" x="4095750" y="3867150"/>
          <p14:tracePt t="97916" x="4114800" y="3879850"/>
          <p14:tracePt t="97977" x="4121150" y="3879850"/>
          <p14:tracePt t="97998" x="4127500" y="3879850"/>
          <p14:tracePt t="98115" x="4133850" y="3879850"/>
          <p14:tracePt t="98121" x="4140200" y="3879850"/>
          <p14:tracePt t="98130" x="4146550" y="3879850"/>
          <p14:tracePt t="98148" x="4152900" y="3879850"/>
          <p14:tracePt t="98165" x="4159250" y="3879850"/>
          <p14:tracePt t="98182" x="4165600" y="3879850"/>
          <p14:tracePt t="98187" x="4171950" y="3886200"/>
          <p14:tracePt t="98197" x="4178300" y="3886200"/>
          <p14:tracePt t="98214" x="4197350" y="3892550"/>
          <p14:tracePt t="98232" x="4203700" y="3892550"/>
          <p14:tracePt t="98282" x="4203700" y="3898900"/>
          <p14:tracePt t="98298" x="4210050" y="3898900"/>
          <p14:tracePt t="98315" x="4216400" y="3905250"/>
          <p14:tracePt t="98421" x="4222750" y="3905250"/>
          <p14:tracePt t="98744" x="4229100" y="3905250"/>
          <p14:tracePt t="99138" x="4235450" y="3905250"/>
          <p14:tracePt t="99146" x="4235450" y="3898900"/>
          <p14:tracePt t="99150" x="4241800" y="3898900"/>
          <p14:tracePt t="99166" x="4241800" y="3892550"/>
          <p14:tracePt t="99183" x="4254500" y="3886200"/>
          <p14:tracePt t="99200" x="4267200" y="3886200"/>
          <p14:tracePt t="99216" x="4273550" y="3886200"/>
          <p14:tracePt t="99233" x="4273550" y="3879850"/>
          <p14:tracePt t="99343" x="4279900" y="3873500"/>
          <p14:tracePt t="99359" x="4286250" y="3867150"/>
          <p14:tracePt t="99369" x="4298950" y="3860800"/>
          <p14:tracePt t="99381" x="4318000" y="3848100"/>
          <p14:tracePt t="99400" x="4343400" y="3835400"/>
          <p14:tracePt t="99416" x="4425950" y="3829050"/>
          <p14:tracePt t="99433" x="4559300" y="3854450"/>
          <p14:tracePt t="99449" x="4635500" y="3860800"/>
          <p14:tracePt t="99467" x="4711700" y="3860800"/>
          <p14:tracePt t="99483" x="4787900" y="3854450"/>
          <p14:tracePt t="99487" x="4826000" y="3854450"/>
          <p14:tracePt t="99498" x="4883150" y="3854450"/>
          <p14:tracePt t="99501" x="4940300" y="3854450"/>
          <p14:tracePt t="99517" x="5035550" y="3860800"/>
          <p14:tracePt t="99533" x="5245100" y="3879850"/>
          <p14:tracePt t="99550" x="5638800" y="3867150"/>
          <p14:tracePt t="99566" x="5734050" y="3835400"/>
          <p14:tracePt t="99570" x="5822950" y="3803650"/>
          <p14:tracePt t="99582" x="5918200" y="3759200"/>
          <p14:tracePt t="99601" x="6115050" y="3676650"/>
          <p14:tracePt t="99616" x="6267450" y="3632200"/>
          <p14:tracePt t="99633" x="6426200" y="3587750"/>
          <p14:tracePt t="99648" x="6623050" y="3524250"/>
          <p14:tracePt t="99668" x="6775450" y="3435350"/>
          <p14:tracePt t="99671" x="6838950" y="3384550"/>
          <p14:tracePt t="99683" x="6889750" y="3333750"/>
          <p14:tracePt t="99699" x="6946900" y="3200400"/>
          <p14:tracePt t="99716" x="6978650" y="3098800"/>
          <p14:tracePt t="99733" x="7016750" y="2997200"/>
          <p14:tracePt t="99749" x="7061200" y="2908300"/>
          <p14:tracePt t="99766" x="7124700" y="2794000"/>
          <p14:tracePt t="99769" x="7137400" y="2736850"/>
          <p14:tracePt t="99782" x="7137400" y="2667000"/>
          <p14:tracePt t="99784" x="7131050" y="2622550"/>
          <p14:tracePt t="99799" x="7073900" y="2552700"/>
          <p14:tracePt t="99817" x="6877050" y="2438400"/>
          <p14:tracePt t="99819" x="6743700" y="2387600"/>
          <p14:tracePt t="99833" x="6654800" y="2362200"/>
          <p14:tracePt t="99837" x="6489700" y="2330450"/>
          <p14:tracePt t="99850" x="6388100" y="2330450"/>
          <p14:tracePt t="99867" x="6407150" y="2355850"/>
          <p14:tracePt t="99883" x="6534150" y="2432050"/>
          <p14:tracePt t="99900" x="6756400" y="2527300"/>
          <p14:tracePt t="99917" x="7080250" y="2622550"/>
          <p14:tracePt t="99933" x="7296150" y="2667000"/>
          <p14:tracePt t="99950" x="7327900" y="2667000"/>
          <p14:tracePt t="99966" x="7321550" y="2667000"/>
          <p14:tracePt t="99984" x="7302500" y="2660650"/>
          <p14:tracePt t="100000" x="7251700" y="2660650"/>
          <p14:tracePt t="100016" x="7213600" y="2654300"/>
          <p14:tracePt t="100021" x="7200900" y="2641600"/>
          <p14:tracePt t="100032" x="7188200" y="2635250"/>
          <p14:tracePt t="100050" x="7188200" y="2609850"/>
          <p14:tracePt t="100067" x="7213600" y="2584450"/>
          <p14:tracePt t="100084" x="7245350" y="2565400"/>
          <p14:tracePt t="100100" x="7296150" y="2540000"/>
          <p14:tracePt t="100117" x="7340600" y="2527300"/>
          <p14:tracePt t="100134" x="7378700" y="2514600"/>
          <p14:tracePt t="100150" x="7410450" y="2495550"/>
          <p14:tracePt t="100167" x="7429500" y="2489200"/>
          <p14:tracePt t="100183" x="7442200" y="2444750"/>
          <p14:tracePt t="100201" x="7442200" y="2381250"/>
          <p14:tracePt t="100217" x="7410450" y="2279650"/>
          <p14:tracePt t="100234" x="7385050" y="2222500"/>
          <p14:tracePt t="100238" x="7366000" y="2190750"/>
          <p14:tracePt t="100249" x="7346950" y="2171700"/>
          <p14:tracePt t="100252" x="7334250" y="2159000"/>
          <p14:tracePt t="100266" x="7327900" y="2152650"/>
          <p14:tracePt t="100285" x="7283450" y="2146300"/>
          <p14:tracePt t="100301" x="7251700" y="2146300"/>
          <p14:tracePt t="100319" x="7219950" y="2159000"/>
          <p14:tracePt t="100333" x="7124700" y="2178050"/>
          <p14:tracePt t="100352" x="6997700" y="2184400"/>
          <p14:tracePt t="100367" x="6826250" y="2171700"/>
          <p14:tracePt t="100384" x="6623050" y="2146300"/>
          <p14:tracePt t="100400" x="6438900" y="2133600"/>
          <p14:tracePt t="100417" x="6311900" y="2120900"/>
          <p14:tracePt t="100434" x="6261100" y="2114550"/>
          <p14:tracePt t="100479" x="6261100" y="2127250"/>
          <p14:tracePt t="100487" x="6261100" y="2139950"/>
          <p14:tracePt t="100500" x="6261100" y="2146300"/>
          <p14:tracePt t="100517" x="6267450" y="2178050"/>
          <p14:tracePt t="100535" x="6267450" y="2209800"/>
          <p14:tracePt t="100552" x="6267450" y="2235200"/>
          <p14:tracePt t="100566" x="6280150" y="2266950"/>
          <p14:tracePt t="100584" x="6318250" y="2311400"/>
          <p14:tracePt t="100601" x="6394450" y="2368550"/>
          <p14:tracePt t="100617" x="6515100" y="2432050"/>
          <p14:tracePt t="100634" x="6654800" y="2489200"/>
          <p14:tracePt t="100650" x="6807200" y="2540000"/>
          <p14:tracePt t="100669" x="6978650" y="2584450"/>
          <p14:tracePt t="100684" x="7200900" y="2616200"/>
          <p14:tracePt t="100701" x="7334250" y="2622550"/>
          <p14:tracePt t="100719" x="7473950" y="2616200"/>
          <p14:tracePt t="100734" x="7505700" y="2616200"/>
          <p14:tracePt t="100751" x="7594600" y="2616200"/>
          <p14:tracePt t="100767" x="7689850" y="2609850"/>
          <p14:tracePt t="100784" x="7747000" y="2603500"/>
          <p14:tracePt t="100800" x="7785100" y="2590800"/>
          <p14:tracePt t="100817" x="7810500" y="2578100"/>
          <p14:tracePt t="100834" x="7835900" y="2571750"/>
          <p14:tracePt t="100851" x="7854950" y="2565400"/>
          <p14:tracePt t="100867" x="7861300" y="2565400"/>
          <p14:tracePt t="100884" x="7867650" y="2565400"/>
          <p14:tracePt t="100901" x="7874000" y="2571750"/>
          <p14:tracePt t="100939" x="7874000" y="2565400"/>
          <p14:tracePt t="100950" x="7874000" y="2559050"/>
          <p14:tracePt t="100967" x="7874000" y="2527300"/>
          <p14:tracePt t="100971" x="7874000" y="2514600"/>
          <p14:tracePt t="100984" x="7867650" y="2482850"/>
          <p14:tracePt t="100987" x="7861300" y="2470150"/>
          <p14:tracePt t="101000" x="7848600" y="2432050"/>
          <p14:tracePt t="101001" x="7842250" y="2419350"/>
          <p14:tracePt t="101018" x="7816850" y="2368550"/>
          <p14:tracePt t="101034" x="7797800" y="2330450"/>
          <p14:tracePt t="101053" x="7772400" y="2298700"/>
          <p14:tracePt t="101068" x="7727950" y="2266950"/>
          <p14:tracePt t="101084" x="7689850" y="2247900"/>
          <p14:tracePt t="101101" x="7594600" y="2228850"/>
          <p14:tracePt t="101118" x="7480300" y="2203450"/>
          <p14:tracePt t="101134" x="7359650" y="2178050"/>
          <p14:tracePt t="101150" x="7245350" y="2146300"/>
          <p14:tracePt t="101166" x="7175500" y="2114550"/>
          <p14:tracePt t="101170" x="7099300" y="2095500"/>
          <p14:tracePt t="101183" x="7067550" y="2089150"/>
          <p14:tracePt t="101186" x="7010400" y="2089150"/>
          <p14:tracePt t="101201" x="6953250" y="2089150"/>
          <p14:tracePt t="101218" x="6883400" y="2095500"/>
          <p14:tracePt t="101234" x="6826250" y="2108200"/>
          <p14:tracePt t="101238" x="6794500" y="2114550"/>
          <p14:tracePt t="101250" x="6711950" y="2133600"/>
          <p14:tracePt t="101268" x="6565900" y="2159000"/>
          <p14:tracePt t="101286" x="6496050" y="2184400"/>
          <p14:tracePt t="101301" x="6470650" y="2197100"/>
          <p14:tracePt t="101318" x="6451600" y="2209800"/>
          <p14:tracePt t="101335" x="6451600" y="2235200"/>
          <p14:tracePt t="101351" x="6451600" y="2279650"/>
          <p14:tracePt t="101368" x="6477000" y="2324100"/>
          <p14:tracePt t="101384" x="6553200" y="2425700"/>
          <p14:tracePt t="101405" x="6673850" y="2527300"/>
          <p14:tracePt t="101418" x="6743700" y="2565400"/>
          <p14:tracePt t="101434" x="6921500" y="2628900"/>
          <p14:tracePt t="101437" x="7035800" y="2647950"/>
          <p14:tracePt t="101450" x="7162800" y="2660650"/>
          <p14:tracePt t="101454" x="7296150" y="2660650"/>
          <p14:tracePt t="101469" x="7423150" y="2660650"/>
          <p14:tracePt t="101485" x="7670800" y="2628900"/>
          <p14:tracePt t="101502" x="7721600" y="2603500"/>
          <p14:tracePt t="101518" x="7740650" y="2584450"/>
          <p14:tracePt t="101534" x="7747000" y="2578100"/>
          <p14:tracePt t="101551" x="7753350" y="2578100"/>
          <p14:tracePt t="101685" x="7753350" y="2571750"/>
          <p14:tracePt t="101797" x="7747000" y="2571750"/>
          <p14:tracePt t="101805" x="7740650" y="2565400"/>
          <p14:tracePt t="101819" x="7721600" y="2565400"/>
          <p14:tracePt t="101835" x="7715250" y="2565400"/>
          <p14:tracePt t="101888" x="7708900" y="2559050"/>
          <p14:tracePt t="101902" x="7702550" y="2559050"/>
          <p14:tracePt t="101979" x="7696200" y="2559050"/>
          <p14:tracePt t="101986" x="7689850" y="2552700"/>
          <p14:tracePt t="102002" x="7677150" y="2552700"/>
          <p14:tracePt t="102035" x="7670800" y="2552700"/>
          <p14:tracePt t="102151" x="7664450" y="2552700"/>
          <p14:tracePt t="102160" x="7658100" y="2552700"/>
          <p14:tracePt t="102167" x="7651750" y="2552700"/>
          <p14:tracePt t="102185" x="7645400" y="2552700"/>
          <p14:tracePt t="102278" x="7639050" y="2552700"/>
          <p14:tracePt t="102377" x="7632700" y="2559050"/>
          <p14:tracePt t="102390" x="7626350" y="2559050"/>
          <p14:tracePt t="102402" x="7620000" y="2565400"/>
          <p14:tracePt t="102418" x="7613650" y="2565400"/>
          <p14:tracePt t="102540" x="7613650" y="2571750"/>
          <p14:tracePt t="102554" x="7594600" y="2597150"/>
          <p14:tracePt t="102564" x="7588250" y="2603500"/>
          <p14:tracePt t="102570" x="7581900" y="2616200"/>
          <p14:tracePt t="102586" x="7575550" y="2635250"/>
          <p14:tracePt t="102603" x="7562850" y="2667000"/>
          <p14:tracePt t="102619" x="7550150" y="2705100"/>
          <p14:tracePt t="102624" x="7537450" y="2736850"/>
          <p14:tracePt t="102635" x="7524750" y="2762250"/>
          <p14:tracePt t="102653" x="7493000" y="2819400"/>
          <p14:tracePt t="102669" x="7461250" y="2876550"/>
          <p14:tracePt t="102686" x="7442200" y="2933700"/>
          <p14:tracePt t="102703" x="7416800" y="2990850"/>
          <p14:tracePt t="102719" x="7397750" y="3035300"/>
          <p14:tracePt t="102736" x="7372350" y="3067050"/>
          <p14:tracePt t="102753" x="7353300" y="3111500"/>
          <p14:tracePt t="102757" x="7340600" y="3136900"/>
          <p14:tracePt t="102768" x="7334250" y="3168650"/>
          <p14:tracePt t="102787" x="7308850" y="3244850"/>
          <p14:tracePt t="102804" x="7302500" y="3327400"/>
          <p14:tracePt t="102819" x="7308850" y="3397250"/>
          <p14:tracePt t="102835" x="7308850" y="3473450"/>
          <p14:tracePt t="102852" x="7302500" y="3505200"/>
          <p14:tracePt t="102869" x="7302500" y="3530600"/>
          <p14:tracePt t="102886" x="7296150" y="3543300"/>
          <p14:tracePt t="102905" x="7296150" y="3556000"/>
          <p14:tracePt t="102919" x="7296150" y="3562350"/>
          <p14:tracePt t="103160" x="7296150" y="3575050"/>
          <p14:tracePt t="103183" x="7296150" y="3581400"/>
          <p14:tracePt t="103211" x="7296150" y="3587750"/>
          <p14:tracePt t="103228" x="7296150" y="3594100"/>
          <p14:tracePt t="103235" x="7321550" y="3619500"/>
          <p14:tracePt t="103251" x="7404100" y="3651250"/>
          <p14:tracePt t="103270" x="7531100" y="3683000"/>
          <p14:tracePt t="103287" x="7639050" y="3708400"/>
          <p14:tracePt t="103303" x="7747000" y="3721100"/>
          <p14:tracePt t="103320" x="7835900" y="3721100"/>
          <p14:tracePt t="103338" x="7931150" y="3721100"/>
          <p14:tracePt t="103353" x="7956550" y="3721100"/>
          <p14:tracePt t="103369" x="8026400" y="3721100"/>
          <p14:tracePt t="103386" x="8070850" y="3733800"/>
          <p14:tracePt t="103402" x="8115300" y="3740150"/>
          <p14:tracePt t="103419" x="8134350" y="3740150"/>
          <p14:tracePt t="103436" x="8140700" y="3740150"/>
          <p14:tracePt t="103487" x="8147050" y="3740150"/>
          <p14:tracePt t="103503" x="8153400" y="3740150"/>
          <p14:tracePt t="103519" x="8159750" y="3746500"/>
          <p14:tracePt t="103536" x="8172450" y="3752850"/>
          <p14:tracePt t="103569" x="8178800" y="3752850"/>
          <p14:tracePt t="103603" x="8185150" y="3752850"/>
          <p14:tracePt t="103637" x="8191500" y="3759200"/>
          <p14:tracePt t="103653" x="8191500" y="3765550"/>
          <p14:tracePt t="103669" x="8191500" y="3771900"/>
          <p14:tracePt t="103686" x="8191500" y="3778250"/>
          <p14:tracePt t="103703" x="8191500" y="3784600"/>
          <p14:tracePt t="103736" x="8185150" y="3784600"/>
          <p14:tracePt t="103753" x="8178800" y="3790950"/>
          <p14:tracePt t="103770" x="8166100" y="3790950"/>
          <p14:tracePt t="103786" x="8153400" y="3790950"/>
          <p14:tracePt t="103803" x="8147050" y="3797300"/>
          <p14:tracePt t="103820" x="8134350" y="3803650"/>
          <p14:tracePt t="103837" x="8121650" y="3810000"/>
          <p14:tracePt t="103841" x="8108950" y="3810000"/>
          <p14:tracePt t="103853" x="8102600" y="3816350"/>
          <p14:tracePt t="103869" x="8070850" y="3829050"/>
          <p14:tracePt t="103887" x="8058150" y="3835400"/>
          <p14:tracePt t="103903" x="8045450" y="3835400"/>
          <p14:tracePt t="103937" x="8039100" y="3835400"/>
          <p14:tracePt t="103971" x="8039100" y="3841750"/>
          <p14:tracePt t="103986" x="8026400" y="3841750"/>
          <p14:tracePt t="104003" x="8013700" y="3848100"/>
          <p14:tracePt t="104020" x="8001000" y="3848100"/>
          <p14:tracePt t="104037" x="7981950" y="3854450"/>
          <p14:tracePt t="104054" x="7962900" y="3854450"/>
          <p14:tracePt t="104070" x="7937500" y="3848100"/>
          <p14:tracePt t="104086" x="7905750" y="3841750"/>
          <p14:tracePt t="104102" x="7867650" y="3835400"/>
          <p14:tracePt t="104120" x="7835900" y="3829050"/>
          <p14:tracePt t="104137" x="7810500" y="3829050"/>
          <p14:tracePt t="104153" x="7785100" y="3816350"/>
          <p14:tracePt t="104170" x="7766050" y="3803650"/>
          <p14:tracePt t="104188" x="7734300" y="3765550"/>
          <p14:tracePt t="104205" x="7702550" y="3733800"/>
          <p14:tracePt t="104221" x="7664450" y="3689350"/>
          <p14:tracePt t="104237" x="7613650" y="3638550"/>
          <p14:tracePt t="104254" x="7550150" y="3581400"/>
          <p14:tracePt t="104270" x="7512050" y="3543300"/>
          <p14:tracePt t="104287" x="7486650" y="3524250"/>
          <p14:tracePt t="104303" x="7473950" y="3511550"/>
          <p14:tracePt t="104320" x="7467600" y="3505200"/>
          <p14:tracePt t="104337" x="7416800" y="3492500"/>
          <p14:tracePt t="104354" x="7321550" y="3473450"/>
          <p14:tracePt t="104371" x="7169150" y="3441700"/>
          <p14:tracePt t="104387" x="7029450" y="3416300"/>
          <p14:tracePt t="104404" x="6864350" y="3384550"/>
          <p14:tracePt t="104422" x="6711950" y="3352800"/>
          <p14:tracePt t="104437" x="6692900" y="3346450"/>
          <p14:tracePt t="104439" x="6673850" y="3346450"/>
          <p14:tracePt t="104455" x="6654800" y="3346450"/>
          <p14:tracePt t="104472" x="6648450" y="3365500"/>
          <p14:tracePt t="104487" x="6648450" y="3403600"/>
          <p14:tracePt t="104504" x="6661150" y="3448050"/>
          <p14:tracePt t="104521" x="6680200" y="3486150"/>
          <p14:tracePt t="104537" x="6705600" y="3524250"/>
          <p14:tracePt t="104554" x="6731000" y="3562350"/>
          <p14:tracePt t="104570" x="6756400" y="3587750"/>
          <p14:tracePt t="104587" x="6788150" y="3613150"/>
          <p14:tracePt t="104604" x="6813550" y="3632200"/>
          <p14:tracePt t="104620" x="6870700" y="3651250"/>
          <p14:tracePt t="104637" x="6959600" y="3670300"/>
          <p14:tracePt t="104657" x="7105650" y="3676650"/>
          <p14:tracePt t="104670" x="7162800" y="3683000"/>
          <p14:tracePt t="104674" x="7213600" y="3683000"/>
          <p14:tracePt t="104686" x="7264400" y="3683000"/>
          <p14:tracePt t="104704" x="7378700" y="3683000"/>
          <p14:tracePt t="104723" x="7435850" y="3683000"/>
          <p14:tracePt t="104737" x="7493000" y="3683000"/>
          <p14:tracePt t="104754" x="7556500" y="3683000"/>
          <p14:tracePt t="104771" x="7607300" y="3683000"/>
          <p14:tracePt t="104787" x="7639050" y="3683000"/>
          <p14:tracePt t="104792" x="7651750" y="3683000"/>
          <p14:tracePt t="104804" x="7658100" y="3689350"/>
          <p14:tracePt t="104821" x="7689850" y="3689350"/>
          <p14:tracePt t="104837" x="7747000" y="3689350"/>
          <p14:tracePt t="104854" x="7804150" y="3695700"/>
          <p14:tracePt t="104871" x="7861300" y="3695700"/>
          <p14:tracePt t="104887" x="7899400" y="3689350"/>
          <p14:tracePt t="104904" x="7918450" y="3683000"/>
          <p14:tracePt t="104944" x="7924800" y="3683000"/>
          <p14:tracePt t="104960" x="7931150" y="3676650"/>
          <p14:tracePt t="104969" x="7943850" y="3676650"/>
          <p14:tracePt t="104988" x="7969250" y="3676650"/>
          <p14:tracePt t="105005" x="7975600" y="3676650"/>
          <p14:tracePt t="105021" x="7981950" y="3676650"/>
          <p14:tracePt t="105039" x="8026400" y="3695700"/>
          <p14:tracePt t="105054" x="8121650" y="3746500"/>
          <p14:tracePt t="105071" x="8248650" y="3803650"/>
          <p14:tracePt t="105087" x="8356600" y="3835400"/>
          <p14:tracePt t="105104" x="8439150" y="3854450"/>
          <p14:tracePt t="105123" x="8477250" y="3854450"/>
          <p14:tracePt t="105138" x="8502650" y="3854450"/>
          <p14:tracePt t="105154" x="8528050" y="3854450"/>
          <p14:tracePt t="105171" x="8572500" y="3841750"/>
          <p14:tracePt t="105188" x="8597900" y="3829050"/>
          <p14:tracePt t="105204" x="8610600" y="3822700"/>
          <p14:tracePt t="105221" x="8610600" y="3816350"/>
          <p14:tracePt t="105317" x="8616950" y="3816350"/>
          <p14:tracePt t="105324" x="8616950" y="3810000"/>
          <p14:tracePt t="105338" x="8623300" y="3803650"/>
          <p14:tracePt t="105371" x="8629650" y="3797300"/>
          <p14:tracePt t="105525" x="8636000" y="3797300"/>
          <p14:tracePt t="105538" x="8642350" y="3797300"/>
          <p14:tracePt t="105572" x="8648700" y="3797300"/>
          <p14:tracePt t="105653" x="8642350" y="3797300"/>
          <p14:tracePt t="105661" x="8636000" y="3797300"/>
          <p14:tracePt t="105671" x="8629650" y="3790950"/>
          <p14:tracePt t="105688" x="8616950" y="3790950"/>
          <p14:tracePt t="105705" x="8604250" y="3784600"/>
          <p14:tracePt t="105710" x="8591550" y="3784600"/>
          <p14:tracePt t="105720" x="8585200" y="3784600"/>
          <p14:tracePt t="105738" x="8578850" y="3784600"/>
          <p14:tracePt t="105863" x="8585200" y="3784600"/>
          <p14:tracePt t="105873" x="8597900" y="3784600"/>
          <p14:tracePt t="105889" x="8623300" y="3784600"/>
          <p14:tracePt t="105905" x="8693150" y="3778250"/>
          <p14:tracePt t="105923" x="8737600" y="3778250"/>
          <p14:tracePt t="105939" x="8750300" y="3778250"/>
          <p14:tracePt t="105943" x="8756650" y="3778250"/>
          <p14:tracePt t="105954" x="8782050" y="3778250"/>
          <p14:tracePt t="105972" x="8870950" y="3771900"/>
          <p14:tracePt t="105976" x="8953500" y="3771900"/>
          <p14:tracePt t="105987" x="9061450" y="3771900"/>
          <p14:tracePt t="106005" x="9277350" y="3784600"/>
          <p14:tracePt t="106023" x="9340850" y="3790950"/>
          <p14:tracePt t="106040" x="9359900" y="3790950"/>
          <p14:tracePt t="106055" x="9372600" y="3790950"/>
          <p14:tracePt t="106072" x="9378950" y="3790950"/>
          <p14:tracePt t="106088" x="9385300" y="3784600"/>
          <p14:tracePt t="106105" x="9398000" y="3778250"/>
          <p14:tracePt t="106122" x="9423400" y="3778250"/>
          <p14:tracePt t="106138" x="9474200" y="3778250"/>
          <p14:tracePt t="106157" x="9537700" y="3778250"/>
          <p14:tracePt t="106172" x="9550400" y="3778250"/>
          <p14:tracePt t="106189" x="9556750" y="3771900"/>
          <p14:tracePt t="106222" x="9582150" y="3771900"/>
          <p14:tracePt t="106238" x="9620250" y="3771900"/>
          <p14:tracePt t="106255" x="9785350" y="3771900"/>
          <p14:tracePt t="106271" x="9829800" y="3765550"/>
          <p14:tracePt t="106272" x="9861550" y="3759200"/>
          <p14:tracePt t="106288" x="9874250" y="3746500"/>
          <p14:tracePt t="106304" x="9874250" y="3740150"/>
          <p14:tracePt t="106338" x="9874250" y="3733800"/>
          <p14:tracePt t="106354" x="9874250" y="3740150"/>
          <p14:tracePt t="106371" x="9874250" y="3752850"/>
          <p14:tracePt t="106388" x="9886950" y="3765550"/>
          <p14:tracePt t="106404" x="9912350" y="3771900"/>
          <p14:tracePt t="106425" x="9937750" y="3765550"/>
          <p14:tracePt t="106471" x="9937750" y="3759200"/>
          <p14:tracePt t="106505" x="9944100" y="3759200"/>
          <p14:tracePt t="106521" x="9944100" y="3752850"/>
          <p14:tracePt t="106539" x="9956800" y="3740150"/>
          <p14:tracePt t="106556" x="9963150" y="3721100"/>
          <p14:tracePt t="106572" x="9963150" y="3702050"/>
          <p14:tracePt t="106590" x="9969500" y="3683000"/>
          <p14:tracePt t="106604" x="9963150" y="3663950"/>
          <p14:tracePt t="106621" x="9956800" y="3644900"/>
          <p14:tracePt t="106637" x="9956800" y="3625850"/>
          <p14:tracePt t="106655" x="9950450" y="3613150"/>
          <p14:tracePt t="106672" x="9944100" y="3594100"/>
          <p14:tracePt t="106674" x="9937750" y="3587750"/>
          <p14:tracePt t="106687" x="9931400" y="3581400"/>
          <p14:tracePt t="106690" x="9925050" y="3575050"/>
          <p14:tracePt t="106705" x="9918700" y="3568700"/>
          <p14:tracePt t="106721" x="9893300" y="3562350"/>
          <p14:tracePt t="106739" x="9861550" y="3556000"/>
          <p14:tracePt t="106754" x="9842500" y="3549650"/>
          <p14:tracePt t="106773" x="9798050" y="3549650"/>
          <p14:tracePt t="106788" x="9779000" y="3549650"/>
          <p14:tracePt t="106804" x="9766300" y="3549650"/>
          <p14:tracePt t="106823" x="9747250" y="3556000"/>
          <p14:tracePt t="106838" x="9728200" y="3568700"/>
          <p14:tracePt t="106856" x="9709150" y="3587750"/>
          <p14:tracePt t="106872" x="9683750" y="3619500"/>
          <p14:tracePt t="106889" x="9671050" y="3638550"/>
          <p14:tracePt t="106895" x="9664700" y="3651250"/>
          <p14:tracePt t="106904" x="9658350" y="3657600"/>
          <p14:tracePt t="106922" x="9652000" y="3676650"/>
          <p14:tracePt t="106939" x="9645650" y="3689350"/>
          <p14:tracePt t="106957" x="9645650" y="3727450"/>
          <p14:tracePt t="106973" x="9639300" y="3746500"/>
          <p14:tracePt t="106993" x="9639300" y="3765550"/>
          <p14:tracePt t="107006" x="9632950" y="3778250"/>
          <p14:tracePt t="107023" x="9632950" y="3790950"/>
          <p14:tracePt t="107039" x="9626600" y="3797300"/>
          <p14:tracePt t="107056" x="9620250" y="3803650"/>
          <p14:tracePt t="107196" x="9613900" y="3803650"/>
          <p14:tracePt t="107212" x="9607550" y="3803650"/>
          <p14:tracePt t="107217" x="9601200" y="3810000"/>
          <p14:tracePt t="107225" x="9594850" y="3810000"/>
          <p14:tracePt t="107238" x="9588500" y="3810000"/>
          <p14:tracePt t="107257" x="9569450" y="3810000"/>
          <p14:tracePt t="107274" x="9550400" y="3810000"/>
          <p14:tracePt t="107293" x="9531350" y="3816350"/>
          <p14:tracePt t="107307" x="9518650" y="3816350"/>
          <p14:tracePt t="107323" x="9512300" y="3822700"/>
          <p14:tracePt t="107339" x="9499600" y="3822700"/>
          <p14:tracePt t="107360" x="9493250" y="3829050"/>
          <p14:tracePt t="107372" x="9480550" y="3835400"/>
          <p14:tracePt t="107390" x="9474200" y="3835400"/>
          <p14:tracePt t="107406" x="9467850" y="3835400"/>
          <p14:tracePt t="107422" x="9461500" y="3835400"/>
          <p14:tracePt t="107439" x="9455150" y="3835400"/>
          <p14:tracePt t="107456" x="9448800" y="3835400"/>
          <p14:tracePt t="107473" x="9429750" y="3829050"/>
          <p14:tracePt t="107489" x="9385300" y="3803650"/>
          <p14:tracePt t="112022" x="9378950" y="3797300"/>
          <p14:tracePt t="112029" x="9340850" y="3784600"/>
          <p14:tracePt t="112044" x="9226550" y="3784600"/>
          <p14:tracePt t="112061" x="9074150" y="3778250"/>
          <p14:tracePt t="112077" x="8890000" y="3778250"/>
          <p14:tracePt t="112095" x="8661400" y="3778250"/>
          <p14:tracePt t="112111" x="8458200" y="3771900"/>
          <p14:tracePt t="112126" x="8286750" y="3740150"/>
          <p14:tracePt t="112143" x="8134350" y="3708400"/>
          <p14:tracePt t="112160" x="7950200" y="3683000"/>
          <p14:tracePt t="112175" x="7696200" y="3657600"/>
          <p14:tracePt t="112193" x="7334250" y="3632200"/>
          <p14:tracePt t="112210" x="6965950" y="3606800"/>
          <p14:tracePt t="112227" x="6578600" y="3594100"/>
          <p14:tracePt t="112243" x="6261100" y="3581400"/>
          <p14:tracePt t="112260" x="6096000" y="3562350"/>
          <p14:tracePt t="112277" x="6007100" y="3549650"/>
          <p14:tracePt t="112293" x="5994400" y="3549650"/>
          <p14:tracePt t="112327" x="5981700" y="3556000"/>
          <p14:tracePt t="112345" x="5937250" y="3587750"/>
          <p14:tracePt t="112362" x="5892800" y="3619500"/>
          <p14:tracePt t="112377" x="5861050" y="3651250"/>
          <p14:tracePt t="112394" x="5854700" y="3683000"/>
          <p14:tracePt t="112411" x="5854700" y="3702050"/>
          <p14:tracePt t="112427" x="5848350" y="3714750"/>
          <p14:tracePt t="112431" x="5848350" y="3721100"/>
          <p14:tracePt t="112444" x="5835650" y="3721100"/>
          <p14:tracePt t="112459" x="5797550" y="3727450"/>
          <p14:tracePt t="112477" x="5715000" y="3727450"/>
          <p14:tracePt t="112493" x="5607050" y="3721100"/>
          <p14:tracePt t="112509" x="5524500" y="3708400"/>
          <p14:tracePt t="112527" x="5480050" y="3702050"/>
          <p14:tracePt t="112564" x="5473700" y="3702050"/>
          <p14:tracePt t="112579" x="5461000" y="3695700"/>
          <p14:tracePt t="112595" x="5429250" y="3683000"/>
          <p14:tracePt t="112612" x="5378450" y="3663950"/>
          <p14:tracePt t="112627" x="5327650" y="3651250"/>
          <p14:tracePt t="112644" x="5302250" y="3644900"/>
          <p14:tracePt t="112711" x="5295900" y="3644900"/>
          <p14:tracePt t="112728" x="5283200" y="3644900"/>
          <p14:tracePt t="112744" x="5257800" y="3651250"/>
          <p14:tracePt t="112760" x="5245100" y="3651250"/>
          <p14:tracePt t="112794" x="5245100" y="3657600"/>
          <p14:tracePt t="112827" x="5245100" y="3663950"/>
          <p14:tracePt t="112862" x="5238750" y="3663950"/>
          <p14:tracePt t="112880" x="5238750" y="3670300"/>
          <p14:tracePt t="112894" x="5238750" y="3676650"/>
          <p14:tracePt t="112911" x="5232400" y="3695700"/>
          <p14:tracePt t="112927" x="5219700" y="3721100"/>
          <p14:tracePt t="112945" x="5207000" y="3752850"/>
          <p14:tracePt t="112961" x="5187950" y="3790950"/>
          <p14:tracePt t="112977" x="5149850" y="3841750"/>
          <p14:tracePt t="112994" x="5099050" y="3879850"/>
          <p14:tracePt t="113011" x="5003800" y="3943350"/>
          <p14:tracePt t="113028" x="4965700" y="3981450"/>
          <p14:tracePt t="113044" x="4927600" y="4013200"/>
          <p14:tracePt t="113061" x="4902200" y="4032250"/>
          <p14:tracePt t="113078" x="4889500" y="4044950"/>
          <p14:tracePt t="113094" x="4870450" y="4057650"/>
          <p14:tracePt t="113175" x="4870450" y="4064000"/>
          <p14:tracePt t="113194" x="4864100" y="4076700"/>
          <p14:tracePt t="113200" x="4864100" y="4089400"/>
          <p14:tracePt t="113211" x="4857750" y="4114800"/>
          <p14:tracePt t="113228" x="4832350" y="4159250"/>
          <p14:tracePt t="113245" x="4762500" y="4222750"/>
          <p14:tracePt t="113262" x="4730750" y="4254500"/>
          <p14:tracePt t="113265" x="4711700" y="4267200"/>
          <p14:tracePt t="113279" x="4699000" y="4279900"/>
          <p14:tracePt t="113378" x="4699000" y="4286250"/>
          <p14:tracePt t="113386" x="4699000" y="4292600"/>
          <p14:tracePt t="113395" x="4699000" y="4298950"/>
          <p14:tracePt t="113411" x="4692650" y="4298950"/>
          <p14:tracePt t="113854" x="4699000" y="4305300"/>
          <p14:tracePt t="113864" x="4718050" y="4318000"/>
          <p14:tracePt t="113879" x="4756150" y="4343400"/>
          <p14:tracePt t="113895" x="4838700" y="4470400"/>
          <p14:tracePt t="113912" x="4806950" y="4546600"/>
          <p14:tracePt t="113929" x="4749800" y="4610100"/>
          <p14:tracePt t="113944" x="4730750" y="4667250"/>
          <p14:tracePt t="113961" x="4730750" y="4692650"/>
          <p14:tracePt t="113978" x="4749800" y="4705350"/>
          <p14:tracePt t="113995" x="4768850" y="4705350"/>
          <p14:tracePt t="114011" x="4794250" y="4705350"/>
          <p14:tracePt t="114028" x="4819650" y="4699000"/>
          <p14:tracePt t="114045" x="4826000" y="4699000"/>
          <p14:tracePt t="114129" x="4826000" y="4692650"/>
          <p14:tracePt t="114136" x="4832350" y="4686300"/>
          <p14:tracePt t="114145" x="4845050" y="4679950"/>
          <p14:tracePt t="114162" x="4870450" y="4667250"/>
          <p14:tracePt t="114178" x="4895850" y="4667250"/>
          <p14:tracePt t="114194" x="4940300" y="4679950"/>
          <p14:tracePt t="114212" x="4972050" y="4692650"/>
          <p14:tracePt t="114228" x="4991100" y="4705350"/>
          <p14:tracePt t="114263" x="4991100" y="4699000"/>
          <p14:tracePt t="114278" x="4991100" y="4679950"/>
          <p14:tracePt t="114295" x="4984750" y="4648200"/>
          <p14:tracePt t="114312" x="4984750" y="4603750"/>
          <p14:tracePt t="114328" x="4984750" y="4591050"/>
          <p14:tracePt t="114378" x="4972050" y="4591050"/>
          <p14:tracePt t="114395" x="4959350" y="4591050"/>
          <p14:tracePt t="116135" x="4959350" y="4597400"/>
          <p14:tracePt t="116141" x="4959350" y="4603750"/>
          <p14:tracePt t="116147" x="4959350" y="4622800"/>
          <p14:tracePt t="116164" x="4965700" y="4635500"/>
          <p14:tracePt t="116221" x="4972050" y="4635500"/>
          <p14:tracePt t="116237" x="4978400" y="4635500"/>
          <p14:tracePt t="116247" x="4984750" y="4635500"/>
          <p14:tracePt t="116264" x="5022850" y="4622800"/>
          <p14:tracePt t="116284" x="5118100" y="4603750"/>
          <p14:tracePt t="116297" x="5200650" y="4578350"/>
          <p14:tracePt t="116312" x="5295900" y="4521200"/>
          <p14:tracePt t="116330" x="5353050" y="4464050"/>
          <p14:tracePt t="116333" x="5378450" y="4406900"/>
          <p14:tracePt t="116347" x="5422900" y="4324350"/>
          <p14:tracePt t="116364" x="5461000" y="4267200"/>
          <p14:tracePt t="116381" x="5492750" y="4248150"/>
          <p14:tracePt t="116396" x="5511800" y="4248150"/>
          <p14:tracePt t="116415" x="5588000" y="4229100"/>
          <p14:tracePt t="116430" x="5759450" y="4229100"/>
          <p14:tracePt t="116446" x="5969000" y="4235450"/>
          <p14:tracePt t="116464" x="6191250" y="4241800"/>
          <p14:tracePt t="116481" x="6299200" y="4222750"/>
          <p14:tracePt t="116497" x="6369050" y="4203700"/>
          <p14:tracePt t="116503" x="6394450" y="4203700"/>
          <p14:tracePt t="116512" x="6426200" y="4203700"/>
          <p14:tracePt t="116530" x="6496050" y="4222750"/>
          <p14:tracePt t="116547" x="6616700" y="4273550"/>
          <p14:tracePt t="116553" x="6680200" y="4292600"/>
          <p14:tracePt t="116563" x="6743700" y="4311650"/>
          <p14:tracePt t="116581" x="6934200" y="4356100"/>
          <p14:tracePt t="116598" x="7112000" y="4381500"/>
          <p14:tracePt t="116614" x="7131050" y="4381500"/>
          <p14:tracePt t="116617" x="7143750" y="4381500"/>
          <p14:tracePt t="116632" x="7175500" y="4381500"/>
          <p14:tracePt t="116647" x="7258050" y="4400550"/>
          <p14:tracePt t="116664" x="7359650" y="4425950"/>
          <p14:tracePt t="116681" x="7454900" y="4425950"/>
          <p14:tracePt t="116697" x="7493000" y="4400550"/>
          <p14:tracePt t="116702" x="7505700" y="4400550"/>
          <p14:tracePt t="116713" x="7518400" y="4387850"/>
          <p14:tracePt t="116731" x="7531100" y="4381500"/>
          <p14:tracePt t="116765" x="7531100" y="4375150"/>
          <p14:tracePt t="116781" x="7537450" y="4375150"/>
          <p14:tracePt t="116797" x="7537450" y="4368800"/>
          <p14:tracePt t="116830" x="7537450" y="4362450"/>
          <p14:tracePt t="116846" x="7543800" y="4356100"/>
          <p14:tracePt t="116864" x="7543800" y="4330700"/>
          <p14:tracePt t="116881" x="7531100" y="4305300"/>
          <p14:tracePt t="116897" x="7518400" y="4279900"/>
          <p14:tracePt t="116914" x="7505700" y="4254500"/>
          <p14:tracePt t="116931" x="7493000" y="4222750"/>
          <p14:tracePt t="116933" x="7480300" y="4216400"/>
          <p14:tracePt t="116947" x="7467600" y="4203700"/>
          <p14:tracePt t="116950" x="7461250" y="4191000"/>
          <p14:tracePt t="116964" x="7429500" y="4165600"/>
          <p14:tracePt t="116981" x="7410450" y="4152900"/>
          <p14:tracePt t="116998" x="7397750" y="4146550"/>
          <p14:tracePt t="117014" x="7385050" y="4140200"/>
          <p14:tracePt t="117031" x="7378700" y="4133850"/>
          <p14:tracePt t="117063" x="7372350" y="4133850"/>
          <p14:tracePt t="117081" x="7359650" y="4140200"/>
          <p14:tracePt t="117097" x="7340600" y="4152900"/>
          <p14:tracePt t="117114" x="7315200" y="4159250"/>
          <p14:tracePt t="117131" x="7302500" y="4165600"/>
          <p14:tracePt t="117148" x="7289800" y="4184650"/>
          <p14:tracePt t="117164" x="7289800" y="4229100"/>
          <p14:tracePt t="117169" x="7289800" y="4260850"/>
          <p14:tracePt t="117180" x="7302500" y="4298950"/>
          <p14:tracePt t="117182" x="7315200" y="4324350"/>
          <p14:tracePt t="117198" x="7334250" y="4356100"/>
          <p14:tracePt t="117214" x="7346950" y="4375150"/>
          <p14:tracePt t="117248" x="7353300" y="4368800"/>
          <p14:tracePt t="117265" x="7353300" y="4343400"/>
          <p14:tracePt t="117281" x="7353300" y="4298950"/>
          <p14:tracePt t="117298" x="7353300" y="4273550"/>
          <p14:tracePt t="117315" x="7346950" y="4260850"/>
          <p14:tracePt t="117331" x="7346950" y="4248150"/>
          <p14:tracePt t="117364" x="7353300" y="4241800"/>
          <p14:tracePt t="117381" x="7353300" y="4235450"/>
          <p14:tracePt t="117398" x="7353300" y="4222750"/>
          <p14:tracePt t="117414" x="7353300" y="4210050"/>
          <p14:tracePt t="117431" x="7366000" y="4203700"/>
          <p14:tracePt t="117447" x="7448550" y="4216400"/>
          <p14:tracePt t="117465" x="7543800" y="4254500"/>
          <p14:tracePt t="117469" x="7594600" y="4267200"/>
          <p14:tracePt t="117480" x="7632700" y="4273550"/>
          <p14:tracePt t="117498" x="7702550" y="4279900"/>
          <p14:tracePt t="117515" x="7740650" y="4286250"/>
          <p14:tracePt t="117531" x="7835900" y="4318000"/>
          <p14:tracePt t="117548" x="7886700" y="4337050"/>
          <p14:tracePt t="117551" x="7943850" y="4356100"/>
          <p14:tracePt t="117564" x="8128000" y="4400550"/>
          <p14:tracePt t="117581" x="8318500" y="4425950"/>
          <p14:tracePt t="117598" x="8496300" y="4425950"/>
          <p14:tracePt t="117614" x="8578850" y="4406900"/>
          <p14:tracePt t="117631" x="8591550" y="4400550"/>
          <p14:tracePt t="117648" x="8597900" y="4394200"/>
          <p14:tracePt t="117701" x="8604250" y="4394200"/>
          <p14:tracePt t="117733" x="8610600" y="4394200"/>
          <p14:tracePt t="117849" x="8616950" y="4394200"/>
          <p14:tracePt t="117857" x="8636000" y="4387850"/>
          <p14:tracePt t="117869" x="8648700" y="4387850"/>
          <p14:tracePt t="117882" x="8705850" y="4375150"/>
          <p14:tracePt t="117898" x="8750300" y="4362450"/>
          <p14:tracePt t="117916" x="8782050" y="4337050"/>
          <p14:tracePt t="117932" x="8820150" y="4318000"/>
          <p14:tracePt t="117948" x="8845550" y="4292600"/>
          <p14:tracePt t="117965" x="8864600" y="4286250"/>
          <p14:tracePt t="117968" x="8864600" y="4279900"/>
          <p14:tracePt t="118163" x="8858250" y="4279900"/>
          <p14:tracePt t="118172" x="8851900" y="4279900"/>
          <p14:tracePt t="118180" x="8832850" y="4273550"/>
          <p14:tracePt t="118199" x="8782050" y="4260850"/>
          <p14:tracePt t="118216" x="8737600" y="4260850"/>
          <p14:tracePt t="118232" x="8686800" y="4260850"/>
          <p14:tracePt t="118235" x="8667750" y="4260850"/>
          <p14:tracePt t="118248" x="8661400" y="4260850"/>
          <p14:tracePt t="118252" x="8655050" y="4260850"/>
          <p14:tracePt t="118282" x="8648700" y="4260850"/>
          <p14:tracePt t="118316" x="8642350" y="4267200"/>
          <p14:tracePt t="118333" x="8616950" y="4279900"/>
          <p14:tracePt t="118349" x="8566150" y="4292600"/>
          <p14:tracePt t="118367" x="8483600" y="4305300"/>
          <p14:tracePt t="118383" x="8369300" y="4318000"/>
          <p14:tracePt t="118399" x="8305800" y="4318000"/>
          <p14:tracePt t="118415" x="8223250" y="4324350"/>
          <p14:tracePt t="118418" x="8178800" y="4324350"/>
          <p14:tracePt t="118432" x="8128000" y="4330700"/>
          <p14:tracePt t="118452" x="8102600" y="4337050"/>
          <p14:tracePt t="118465" x="7994650" y="4356100"/>
          <p14:tracePt t="118482" x="7804150" y="4375150"/>
          <p14:tracePt t="118498" x="7543800" y="4438650"/>
          <p14:tracePt t="118514" x="7277100" y="4527550"/>
          <p14:tracePt t="118532" x="6940550" y="4686300"/>
          <p14:tracePt t="118536" x="6788150" y="4775200"/>
          <p14:tracePt t="118548" x="6667500" y="4857750"/>
          <p14:tracePt t="118565" x="6610350" y="4908550"/>
          <p14:tracePt t="119884" x="6597650" y="4902200"/>
          <p14:tracePt t="119893" x="6572250" y="4876800"/>
          <p14:tracePt t="119898" x="6527800" y="4832350"/>
          <p14:tracePt t="119917" x="6438900" y="4787900"/>
          <p14:tracePt t="119934" x="6337300" y="4768850"/>
          <p14:tracePt t="119950" x="6242050" y="4768850"/>
          <p14:tracePt t="119967" x="6108700" y="4768850"/>
          <p14:tracePt t="119972" x="6045200" y="4775200"/>
          <p14:tracePt t="119983" x="5969000" y="4775200"/>
          <p14:tracePt t="120000" x="5810250" y="4781550"/>
          <p14:tracePt t="120017" x="5588000" y="4775200"/>
          <p14:tracePt t="120033" x="5556250" y="4768850"/>
          <p14:tracePt t="120067" x="5537200" y="4768850"/>
          <p14:tracePt t="120083" x="5257800" y="4826000"/>
          <p14:tracePt t="120100" x="4908550" y="4914900"/>
          <p14:tracePt t="120117" x="4616450" y="4965700"/>
          <p14:tracePt t="120133" x="4483100" y="4978400"/>
          <p14:tracePt t="120190" x="4489450" y="4972050"/>
          <p14:tracePt t="120199" x="4495800" y="4965700"/>
          <p14:tracePt t="120217" x="4508500" y="4953000"/>
          <p14:tracePt t="120233" x="4508500" y="4940300"/>
          <p14:tracePt t="120250" x="4502150" y="4933950"/>
          <p14:tracePt t="120300" x="4508500" y="4921250"/>
          <p14:tracePt t="120317" x="4540250" y="4889500"/>
          <p14:tracePt t="120334" x="4572000" y="4857750"/>
          <p14:tracePt t="120350" x="4597400" y="4838700"/>
          <p14:tracePt t="120367" x="4597400" y="4826000"/>
          <p14:tracePt t="120384" x="4597400" y="4813300"/>
          <p14:tracePt t="120400" x="4597400" y="4794250"/>
          <p14:tracePt t="120417" x="4603750" y="4781550"/>
          <p14:tracePt t="120433" x="4622800" y="4762500"/>
          <p14:tracePt t="120449" x="4654550" y="4743450"/>
          <p14:tracePt t="120467" x="4718050" y="4718050"/>
          <p14:tracePt t="120483" x="4737100" y="4718050"/>
          <p14:tracePt t="123918" x="4749800" y="4718050"/>
          <p14:tracePt t="123925" x="4768850" y="4718050"/>
          <p14:tracePt t="123937" x="4864100" y="4724400"/>
          <p14:tracePt t="123954" x="5054600" y="4737100"/>
          <p14:tracePt t="123970" x="5378450" y="4756150"/>
          <p14:tracePt t="123986" x="5568950" y="4762500"/>
          <p14:tracePt t="123989" x="5784850" y="4787900"/>
          <p14:tracePt t="124004" x="6172200" y="4832350"/>
          <p14:tracePt t="124019" x="6419850" y="4870450"/>
          <p14:tracePt t="124037" x="6953250" y="4927600"/>
          <p14:tracePt t="124052" x="7200900" y="4933950"/>
          <p14:tracePt t="124070" x="7346950" y="4927600"/>
          <p14:tracePt t="124087" x="7404100" y="4921250"/>
          <p14:tracePt t="124103" x="7410450" y="4921250"/>
          <p14:tracePt t="124136" x="7410450" y="4933950"/>
          <p14:tracePt t="124154" x="7410450" y="4946650"/>
          <p14:tracePt t="124158" x="7404100" y="4946650"/>
          <p14:tracePt t="124170" x="7397750" y="4946650"/>
          <p14:tracePt t="124174" x="7385050" y="4946650"/>
          <p14:tracePt t="124187" x="7340600" y="4946650"/>
          <p14:tracePt t="124190" x="7302500" y="4940300"/>
          <p14:tracePt t="124204" x="7131050" y="4889500"/>
          <p14:tracePt t="124220" x="6921500" y="4813300"/>
          <p14:tracePt t="124239" x="6731000" y="4749800"/>
          <p14:tracePt t="124254" x="6616700" y="4705350"/>
          <p14:tracePt t="124270" x="6572250" y="4679950"/>
          <p14:tracePt t="124289" x="6559550" y="4673600"/>
          <p14:tracePt t="124303" x="6502400" y="4667250"/>
          <p14:tracePt t="124321" x="6343650" y="4641850"/>
          <p14:tracePt t="124337" x="6127750" y="4610100"/>
          <p14:tracePt t="124354" x="5899150" y="4584700"/>
          <p14:tracePt t="124370" x="5734050" y="4552950"/>
          <p14:tracePt t="124386" x="5626100" y="4533900"/>
          <p14:tracePt t="124404" x="5594350" y="4527550"/>
          <p14:tracePt t="124477" x="5588000" y="4527550"/>
          <p14:tracePt t="124486" x="5581650" y="4527550"/>
          <p14:tracePt t="124505" x="5556250" y="4527550"/>
          <p14:tracePt t="124521" x="5549900" y="4527550"/>
          <p14:tracePt t="124664" x="5562600" y="4527550"/>
          <p14:tracePt t="124671" x="5568950" y="4527550"/>
          <p14:tracePt t="124688" x="5613400" y="4533900"/>
          <p14:tracePt t="124704" x="5670550" y="4540250"/>
          <p14:tracePt t="124719" x="5740400" y="4552950"/>
          <p14:tracePt t="124738" x="5797550" y="4572000"/>
          <p14:tracePt t="124753" x="5835650" y="4591050"/>
          <p14:tracePt t="124758" x="5842000" y="4597400"/>
          <p14:tracePt t="124771" x="5848350" y="4603750"/>
          <p14:tracePt t="124775" x="5854700" y="4610100"/>
          <p14:tracePt t="124787" x="5854700" y="4616450"/>
          <p14:tracePt t="124805" x="5854700" y="4622800"/>
          <p14:tracePt t="124821" x="5854700" y="4635500"/>
          <p14:tracePt t="124824" x="5854700" y="4641850"/>
          <p14:tracePt t="124837" x="5861050" y="4648200"/>
          <p14:tracePt t="124855" x="5886450" y="4686300"/>
          <p14:tracePt t="124873" x="5905500" y="4718050"/>
          <p14:tracePt t="124886" x="5918200" y="4737100"/>
          <p14:tracePt t="124904" x="5924550" y="4743450"/>
          <p14:tracePt t="125038" x="5930900" y="4743450"/>
          <p14:tracePt t="125052" x="5930900" y="4737100"/>
          <p14:tracePt t="125060" x="5937250" y="4737100"/>
          <p14:tracePt t="125071" x="5937250" y="4730750"/>
          <p14:tracePt t="125087" x="5949950" y="4724400"/>
          <p14:tracePt t="125104" x="5956300" y="4718050"/>
          <p14:tracePt t="125122" x="5962650" y="4718050"/>
          <p14:tracePt t="125125" x="5969000" y="4718050"/>
          <p14:tracePt t="125138" x="5975350" y="4718050"/>
          <p14:tracePt t="125154" x="6019800" y="4724400"/>
          <p14:tracePt t="125157" x="6051550" y="4730750"/>
          <p14:tracePt t="125171" x="6070600" y="4737100"/>
          <p14:tracePt t="125174" x="6089650" y="4743450"/>
          <p14:tracePt t="125187" x="6102350" y="4743450"/>
          <p14:tracePt t="125206" x="6134100" y="4749800"/>
          <p14:tracePt t="125221" x="6172200" y="4749800"/>
          <p14:tracePt t="125238" x="6223000" y="4737100"/>
          <p14:tracePt t="125255" x="6261100" y="4730750"/>
          <p14:tracePt t="125271" x="6286500" y="4718050"/>
          <p14:tracePt t="125288" x="6311900" y="4711700"/>
          <p14:tracePt t="125304" x="6318250" y="4705350"/>
          <p14:tracePt t="125338" x="6330950" y="4705350"/>
          <p14:tracePt t="125354" x="6337300" y="4699000"/>
          <p14:tracePt t="125371" x="6350000" y="4699000"/>
          <p14:tracePt t="125376" x="6362700" y="4692650"/>
          <p14:tracePt t="125388" x="6369050" y="4686300"/>
          <p14:tracePt t="125405" x="6375400" y="4679950"/>
          <p14:tracePt t="125495" x="6381750" y="4679950"/>
          <p14:tracePt t="125503" x="6388100" y="4679950"/>
          <p14:tracePt t="125522" x="6407150" y="4679950"/>
          <p14:tracePt t="125538" x="6438900" y="4686300"/>
          <p14:tracePt t="125554" x="6477000" y="4711700"/>
          <p14:tracePt t="125572" x="6540500" y="4749800"/>
          <p14:tracePt t="125587" x="6610350" y="4781550"/>
          <p14:tracePt t="125605" x="6724650" y="4832350"/>
          <p14:tracePt t="125622" x="6908800" y="4883150"/>
          <p14:tracePt t="125638" x="7023100" y="4908550"/>
          <p14:tracePt t="125655" x="7080250" y="4914900"/>
          <p14:tracePt t="125671" x="7181850" y="4914900"/>
          <p14:tracePt t="125687" x="7200900" y="4914900"/>
          <p14:tracePt t="125691" x="7213600" y="4908550"/>
          <p14:tracePt t="125705" x="7226300" y="4908550"/>
          <p14:tracePt t="125722" x="7232650" y="4902200"/>
          <p14:tracePt t="125739" x="7239000" y="4902200"/>
          <p14:tracePt t="125755" x="7251700" y="4902200"/>
          <p14:tracePt t="125771" x="7277100" y="4902200"/>
          <p14:tracePt t="125775" x="7308850" y="4902200"/>
          <p14:tracePt t="125787" x="7353300" y="4902200"/>
          <p14:tracePt t="125805" x="7416800" y="4902200"/>
          <p14:tracePt t="125809" x="7442200" y="4902200"/>
          <p14:tracePt t="125821" x="7486650" y="4895850"/>
          <p14:tracePt t="125826" x="7505700" y="4895850"/>
          <p14:tracePt t="125837" x="7537450" y="4895850"/>
          <p14:tracePt t="125839" x="7550150" y="4895850"/>
          <p14:tracePt t="125853" x="7562850" y="4895850"/>
          <p14:tracePt t="125855" x="7588250" y="4895850"/>
          <p14:tracePt t="125872" x="7613650" y="4895850"/>
          <p14:tracePt t="125888" x="7626350" y="4895850"/>
          <p14:tracePt t="125904" x="7632700" y="4895850"/>
          <p14:tracePt t="125921" x="7639050" y="4895850"/>
          <p14:tracePt t="125938" x="7651750" y="4895850"/>
          <p14:tracePt t="125955" x="7677150" y="4889500"/>
          <p14:tracePt t="125972" x="7696200" y="4876800"/>
          <p14:tracePt t="125989" x="7727950" y="4870450"/>
          <p14:tracePt t="126005" x="7740650" y="4864100"/>
          <p14:tracePt t="126110" x="7747000" y="4857750"/>
          <p14:tracePt t="126118" x="7753350" y="4851400"/>
          <p14:tracePt t="126127" x="7759700" y="4845050"/>
          <p14:tracePt t="126129" x="7766050" y="4838700"/>
          <p14:tracePt t="126137" x="7766050" y="4832350"/>
          <p14:tracePt t="126155" x="7772400" y="4826000"/>
          <p14:tracePt t="126172" x="7772400" y="4813300"/>
          <p14:tracePt t="126189" x="7791450" y="4794250"/>
          <p14:tracePt t="126205" x="7842250" y="4781550"/>
          <p14:tracePt t="126222" x="7886700" y="4775200"/>
          <p14:tracePt t="126239" x="7905750" y="4762500"/>
          <p14:tracePt t="126310" x="7912100" y="4756150"/>
          <p14:tracePt t="126319" x="7918450" y="4749800"/>
          <p14:tracePt t="126339" x="7956550" y="4737100"/>
          <p14:tracePt t="126355" x="7994650" y="4724400"/>
          <p14:tracePt t="126372" x="8007350" y="4718050"/>
          <p14:tracePt t="126389" x="8013700" y="4711700"/>
          <p14:tracePt t="126405" x="8026400" y="4705350"/>
          <p14:tracePt t="126422" x="8032750" y="4699000"/>
          <p14:tracePt t="126438" x="8051800" y="4692650"/>
          <p14:tracePt t="126442" x="8070850" y="4692650"/>
          <p14:tracePt t="126454" x="8089900" y="4686300"/>
          <p14:tracePt t="126472" x="8134350" y="4679950"/>
          <p14:tracePt t="126488" x="8204200" y="4654550"/>
          <p14:tracePt t="126505" x="8261350" y="4622800"/>
          <p14:tracePt t="126522" x="8293100" y="4591050"/>
          <p14:tracePt t="126539" x="8305800" y="4552950"/>
          <p14:tracePt t="126555" x="8312150" y="4521200"/>
          <p14:tracePt t="126572" x="8312150" y="4489450"/>
          <p14:tracePt t="126589" x="8280400" y="4445000"/>
          <p14:tracePt t="126606" x="8261350" y="4432300"/>
          <p14:tracePt t="126622" x="8229600" y="4419600"/>
          <p14:tracePt t="126638" x="8178800" y="4400550"/>
          <p14:tracePt t="126656" x="8108950" y="4387850"/>
          <p14:tracePt t="126672" x="8070850" y="4387850"/>
          <p14:tracePt t="126688" x="8026400" y="4387850"/>
          <p14:tracePt t="126705" x="8013700" y="4387850"/>
          <p14:tracePt t="126723" x="8001000" y="4400550"/>
          <p14:tracePt t="126739" x="7981950" y="4425950"/>
          <p14:tracePt t="126756" x="7956550" y="4464050"/>
          <p14:tracePt t="126772" x="7943850" y="4495800"/>
          <p14:tracePt t="126791" x="7918450" y="4552950"/>
          <p14:tracePt t="126805" x="7918450" y="4565650"/>
          <p14:tracePt t="126822" x="7912100" y="4584700"/>
          <p14:tracePt t="126841" x="7918450" y="4603750"/>
          <p14:tracePt t="126857" x="7956550" y="4629150"/>
          <p14:tracePt t="126873" x="8051800" y="4667250"/>
          <p14:tracePt t="126889" x="8172450" y="4692650"/>
          <p14:tracePt t="126906" x="8280400" y="4705350"/>
          <p14:tracePt t="126923" x="8369300" y="4705350"/>
          <p14:tracePt t="126938" x="8439150" y="4711700"/>
          <p14:tracePt t="126956" x="8515350" y="4711700"/>
          <p14:tracePt t="126972" x="8610600" y="4711700"/>
          <p14:tracePt t="126989" x="8680450" y="4711700"/>
          <p14:tracePt t="126992" x="8718550" y="4711700"/>
          <p14:tracePt t="127005" x="8750300" y="4718050"/>
          <p14:tracePt t="127022" x="8813800" y="4724400"/>
          <p14:tracePt t="127039" x="8832850" y="4724400"/>
          <p14:tracePt t="127056" x="8839200" y="4724400"/>
          <p14:tracePt t="127072" x="8845550" y="4724400"/>
          <p14:tracePt t="127089" x="8858250" y="4724400"/>
          <p14:tracePt t="127106" x="8877300" y="4724400"/>
          <p14:tracePt t="127125" x="8896350" y="4718050"/>
          <p14:tracePt t="127191" x="8902700" y="4718050"/>
          <p14:tracePt t="127205" x="8909050" y="4718050"/>
          <p14:tracePt t="127223" x="8921750" y="4718050"/>
          <p14:tracePt t="127285" x="8928100" y="4711700"/>
          <p14:tracePt t="127294" x="8928100" y="4705350"/>
          <p14:tracePt t="127306" x="8947150" y="4692650"/>
          <p14:tracePt t="127323" x="8972550" y="4679950"/>
          <p14:tracePt t="127339" x="9074150" y="4660900"/>
          <p14:tracePt t="127357" x="9150350" y="4667250"/>
          <p14:tracePt t="127373" x="9220200" y="4679950"/>
          <p14:tracePt t="127390" x="9245600" y="4679950"/>
          <p14:tracePt t="127406" x="9251950" y="4679950"/>
          <p14:tracePt t="127440" x="9258300" y="4692650"/>
          <p14:tracePt t="127457" x="9290050" y="4705350"/>
          <p14:tracePt t="127461" x="9309100" y="4718050"/>
          <p14:tracePt t="127473" x="9334500" y="4724400"/>
          <p14:tracePt t="127490" x="9372600" y="4730750"/>
          <p14:tracePt t="127506" x="9404350" y="4737100"/>
          <p14:tracePt t="127523" x="9423400" y="4737100"/>
          <p14:tracePt t="127556" x="9486900" y="4737100"/>
          <p14:tracePt t="127573" x="9588500" y="4743450"/>
          <p14:tracePt t="127590" x="9683750" y="4743450"/>
          <p14:tracePt t="127606" x="9753600" y="4749800"/>
          <p14:tracePt t="127623" x="9785350" y="4749800"/>
          <p14:tracePt t="127741" x="9791700" y="4749800"/>
          <p14:tracePt t="127756" x="9798050" y="4749800"/>
          <p14:tracePt t="127763" x="9804400" y="4749800"/>
          <p14:tracePt t="127790" x="9817100" y="4756150"/>
          <p14:tracePt t="127806" x="9829800" y="4756150"/>
          <p14:tracePt t="127823" x="9855200" y="4768850"/>
          <p14:tracePt t="127839" x="9880600" y="4781550"/>
          <p14:tracePt t="127857" x="9912350" y="4787900"/>
          <p14:tracePt t="127860" x="9918700" y="4794250"/>
          <p14:tracePt t="127872" x="9925050" y="4794250"/>
          <p14:tracePt t="127873" x="9931400" y="4794250"/>
          <p14:tracePt t="127940" x="9937750" y="4794250"/>
          <p14:tracePt t="127957" x="9950450" y="4794250"/>
          <p14:tracePt t="127973" x="9975850" y="4794250"/>
          <p14:tracePt t="127989" x="9994900" y="4794250"/>
          <p14:tracePt t="128474" x="10001250" y="4794250"/>
          <p14:tracePt t="128483" x="10001250" y="4800600"/>
          <p14:tracePt t="128489" x="10013950" y="4800600"/>
          <p14:tracePt t="128508" x="10045700" y="4806950"/>
          <p14:tracePt t="128526" x="10052050" y="4806950"/>
          <p14:tracePt t="128541" x="10058400" y="4806950"/>
          <p14:tracePt t="128558" x="10077450" y="4806950"/>
          <p14:tracePt t="128574" x="10083800" y="4806950"/>
          <p14:tracePt t="128591" x="10096500" y="4806950"/>
          <p14:tracePt t="128594" x="10121900" y="4806950"/>
          <p14:tracePt t="128607" x="10147300" y="4800600"/>
          <p14:tracePt t="128624" x="10236200" y="4794250"/>
          <p14:tracePt t="128640" x="10267950" y="4787900"/>
          <p14:tracePt t="128657" x="10274300" y="4787900"/>
          <p14:tracePt t="128789" x="10267950" y="4787900"/>
          <p14:tracePt t="128797" x="10261600" y="4787900"/>
          <p14:tracePt t="128806" x="10236200" y="4794250"/>
          <p14:tracePt t="128824" x="10172700" y="4806950"/>
          <p14:tracePt t="128841" x="10033000" y="4819650"/>
          <p14:tracePt t="128857" x="9734550" y="4819650"/>
          <p14:tracePt t="128874" x="9480550" y="4819650"/>
          <p14:tracePt t="128890" x="9201150" y="4819650"/>
          <p14:tracePt t="128908" x="8763000" y="4838700"/>
          <p14:tracePt t="128925" x="8299450" y="4857750"/>
          <p14:tracePt t="128941" x="7664450" y="4883150"/>
          <p14:tracePt t="128957" x="7035800" y="4902200"/>
          <p14:tracePt t="128974" x="6426200" y="4902200"/>
          <p14:tracePt t="128991" x="5899150" y="4876800"/>
          <p14:tracePt t="129007" x="5416550" y="4857750"/>
          <p14:tracePt t="129024" x="4921250" y="4857750"/>
          <p14:tracePt t="129041" x="4375150" y="4857750"/>
          <p14:tracePt t="129058" x="3721100" y="4864100"/>
          <p14:tracePt t="129074" x="3181350" y="4864100"/>
          <p14:tracePt t="129091" x="2736850" y="4883150"/>
          <p14:tracePt t="129095" x="2616200" y="4895850"/>
          <p14:tracePt t="129108" x="2451100" y="4921250"/>
          <p14:tracePt t="129124" x="2432050" y="4933950"/>
          <p14:tracePt t="129141" x="2432050" y="4946650"/>
          <p14:tracePt t="129158" x="2432050" y="4965700"/>
          <p14:tracePt t="129174" x="2425700" y="4978400"/>
          <p14:tracePt t="129191" x="2425700" y="4984750"/>
          <p14:tracePt t="129255" x="2425700" y="4991100"/>
          <p14:tracePt t="129264" x="2425700" y="4997450"/>
          <p14:tracePt t="129273" x="2432050" y="5003800"/>
          <p14:tracePt t="129291" x="2432050" y="5022850"/>
          <p14:tracePt t="129308" x="2432050" y="5041900"/>
          <p14:tracePt t="129325" x="2432050" y="5060950"/>
          <p14:tracePt t="129359" x="2438400" y="5060950"/>
          <p14:tracePt t="129377" x="2489200" y="5060950"/>
          <p14:tracePt t="129391" x="2578100" y="5048250"/>
          <p14:tracePt t="129408" x="2673350" y="5035550"/>
          <p14:tracePt t="129424" x="2698750" y="5035550"/>
          <p14:tracePt t="129458" x="2711450" y="5035550"/>
          <p14:tracePt t="129475" x="2724150" y="5035550"/>
          <p14:tracePt t="129492" x="2762250" y="5035550"/>
          <p14:tracePt t="129508" x="2806700" y="5035550"/>
          <p14:tracePt t="129524" x="2863850" y="5029200"/>
          <p14:tracePt t="129541" x="2921000" y="5016500"/>
          <p14:tracePt t="129558" x="2959100" y="5010150"/>
          <p14:tracePt t="129591" x="2952750" y="5022850"/>
          <p14:tracePt t="129608" x="2940050" y="5041900"/>
          <p14:tracePt t="129624" x="2933700" y="5054600"/>
          <p14:tracePt t="129641" x="2933700" y="5060950"/>
          <p14:tracePt t="129675" x="2965450" y="5067300"/>
          <p14:tracePt t="129691" x="3048000" y="5067300"/>
          <p14:tracePt t="129708" x="3136900" y="5067300"/>
          <p14:tracePt t="129724" x="3155950" y="5067300"/>
          <p14:tracePt t="129759" x="3162300" y="5073650"/>
          <p14:tracePt t="129792" x="3168650" y="5073650"/>
          <p14:tracePt t="129809" x="3187700" y="5073650"/>
          <p14:tracePt t="129825" x="3276600" y="5067300"/>
          <p14:tracePt t="129841" x="3384550" y="5048250"/>
          <p14:tracePt t="129858" x="3422650" y="5048250"/>
          <p14:tracePt t="130001" x="3422650" y="5041900"/>
          <p14:tracePt t="130058" x="3429000" y="5035550"/>
          <p14:tracePt t="130068" x="3435350" y="5029200"/>
          <p14:tracePt t="130069" x="3448050" y="5016500"/>
          <p14:tracePt t="130092" x="3486150" y="4984750"/>
          <p14:tracePt t="130109" x="3511550" y="4959350"/>
          <p14:tracePt t="130126" x="3511550" y="4953000"/>
          <p14:tracePt t="130142" x="3505200" y="4940300"/>
          <p14:tracePt t="130145" x="3492500" y="4940300"/>
          <p14:tracePt t="130159" x="3486150" y="4946650"/>
          <p14:tracePt t="130175" x="3460750" y="4965700"/>
          <p14:tracePt t="130193" x="3454400" y="4972050"/>
          <p14:tracePt t="130208" x="3448050" y="4978400"/>
          <p14:tracePt t="130225" x="3448050" y="4984750"/>
          <p14:tracePt t="130242" x="3454400" y="4984750"/>
          <p14:tracePt t="130258" x="3467100" y="4984750"/>
          <p14:tracePt t="130292" x="3441700" y="4978400"/>
          <p14:tracePt t="130309" x="3378200" y="4978400"/>
          <p14:tracePt t="130313" x="3352800" y="4978400"/>
          <p14:tracePt t="130324" x="3327400" y="4978400"/>
          <p14:tracePt t="130328" x="3314700" y="4978400"/>
          <p14:tracePt t="130341" x="3308350" y="4984750"/>
          <p14:tracePt t="130392" x="3314700" y="4978400"/>
          <p14:tracePt t="130409" x="3321050" y="4972050"/>
          <p14:tracePt t="130425" x="3302000" y="4965700"/>
          <p14:tracePt t="130442" x="3257550" y="4965700"/>
          <p14:tracePt t="130459" x="3175000" y="4965700"/>
          <p14:tracePt t="130475" x="3143250" y="4965700"/>
          <p14:tracePt t="130542" x="3155950" y="4953000"/>
          <p14:tracePt t="130559" x="3175000" y="4940300"/>
          <p14:tracePt t="130575" x="3175000" y="4933950"/>
          <p14:tracePt t="130673" x="3181350" y="4927600"/>
          <p14:tracePt t="130680" x="3187700" y="4927600"/>
          <p14:tracePt t="130692" x="3206750" y="4921250"/>
          <p14:tracePt t="130709" x="3251200" y="4914900"/>
          <p14:tracePt t="130725" x="3257550" y="4914900"/>
          <p14:tracePt t="130744" x="3270250" y="4914900"/>
          <p14:tracePt t="130761" x="3295650" y="4914900"/>
          <p14:tracePt t="130777" x="3321050" y="4914900"/>
          <p14:tracePt t="130792" x="3352800" y="4914900"/>
          <p14:tracePt t="130811" x="3397250" y="4914900"/>
          <p14:tracePt t="130826" x="3441700" y="4914900"/>
          <p14:tracePt t="130842" x="3517900" y="4914900"/>
          <p14:tracePt t="130861" x="3562350" y="4921250"/>
          <p14:tracePt t="130876" x="3575050" y="4921250"/>
          <p14:tracePt t="131019" x="3568700" y="4921250"/>
          <p14:tracePt t="131029" x="3549650" y="4927600"/>
          <p14:tracePt t="131034" x="3524250" y="4933950"/>
          <p14:tracePt t="131042" x="3498850" y="4940300"/>
          <p14:tracePt t="131058" x="3473450" y="4940300"/>
          <p14:tracePt t="131109" x="3486150" y="4914900"/>
          <p14:tracePt t="131129" x="3524250" y="4883150"/>
          <p14:tracePt t="131143" x="3619500" y="4851400"/>
          <p14:tracePt t="131159" x="3727450" y="4851400"/>
          <p14:tracePt t="131176" x="3835400" y="4876800"/>
          <p14:tracePt t="131193" x="3873500" y="4883150"/>
          <p14:tracePt t="131209" x="3898900" y="4889500"/>
          <p14:tracePt t="131226" x="3911600" y="4895850"/>
          <p14:tracePt t="131243" x="3930650" y="4902200"/>
          <p14:tracePt t="131260" x="3943350" y="4902200"/>
          <p14:tracePt t="131265" x="3949700" y="4908550"/>
          <p14:tracePt t="131276" x="3962400" y="4908550"/>
          <p14:tracePt t="131293" x="4000500" y="4914900"/>
          <p14:tracePt t="131312" x="4171950" y="4927600"/>
          <p14:tracePt t="131325" x="4241800" y="4927600"/>
          <p14:tracePt t="131327" x="4305300" y="4927600"/>
          <p14:tracePt t="131343" x="4349750" y="4933950"/>
          <p14:tracePt t="131359" x="4375150" y="4933950"/>
          <p14:tracePt t="131393" x="4387850" y="4933950"/>
          <p14:tracePt t="131409" x="4425950" y="4933950"/>
          <p14:tracePt t="131413" x="4464050" y="4933950"/>
          <p14:tracePt t="131425" x="4483100" y="4933950"/>
          <p14:tracePt t="131428" x="4514850" y="4933950"/>
          <p14:tracePt t="131442" x="4533900" y="4933950"/>
          <p14:tracePt t="131460" x="4565650" y="4933950"/>
          <p14:tracePt t="131475" x="4597400" y="4933950"/>
          <p14:tracePt t="131479" x="4616450" y="4940300"/>
          <p14:tracePt t="131492" x="4629150" y="4940300"/>
          <p14:tracePt t="131496" x="4648200" y="4946650"/>
          <p14:tracePt t="131508" x="4654550" y="4946650"/>
          <p14:tracePt t="131528" x="4679950" y="4953000"/>
          <p14:tracePt t="131543" x="4705350" y="4959350"/>
          <p14:tracePt t="131560" x="4749800" y="4959350"/>
          <p14:tracePt t="131577" x="4787900" y="4959350"/>
          <p14:tracePt t="131594" x="4838700" y="4959350"/>
          <p14:tracePt t="131610" x="4883150" y="4959350"/>
          <p14:tracePt t="131627" x="4895850" y="4953000"/>
          <p14:tracePt t="131643" x="4902200" y="4953000"/>
          <p14:tracePt t="131818" x="4908550" y="4946650"/>
          <p14:tracePt t="131828" x="4933950" y="4933950"/>
          <p14:tracePt t="131844" x="5003800" y="4933950"/>
          <p14:tracePt t="131861" x="5092700" y="4933950"/>
          <p14:tracePt t="131877" x="5245100" y="4927600"/>
          <p14:tracePt t="131882" x="5314950" y="4927600"/>
          <p14:tracePt t="131892" x="5410200" y="4927600"/>
          <p14:tracePt t="131910" x="5600700" y="4940300"/>
          <p14:tracePt t="131927" x="5740400" y="4965700"/>
          <p14:tracePt t="131944" x="5829300" y="4978400"/>
          <p14:tracePt t="131961" x="5835650" y="4978400"/>
          <p14:tracePt t="131976" x="5842000" y="4984750"/>
          <p14:tracePt t="131994" x="5861050" y="4991100"/>
          <p14:tracePt t="132010" x="5886450" y="4997450"/>
          <p14:tracePt t="132026" x="5905500" y="4997450"/>
          <p14:tracePt t="132168" x="5905500" y="4991100"/>
          <p14:tracePt t="132178" x="5905500" y="4978400"/>
          <p14:tracePt t="132186" x="5905500" y="4972050"/>
          <p14:tracePt t="132192" x="5899150" y="4953000"/>
          <p14:tracePt t="132211" x="5892800" y="4927600"/>
          <p14:tracePt t="132227" x="5880100" y="4895850"/>
          <p14:tracePt t="132244" x="5867400" y="4857750"/>
          <p14:tracePt t="132261" x="5848350" y="4806950"/>
          <p14:tracePt t="132277" x="5829300" y="4781550"/>
          <p14:tracePt t="132294" x="5822950" y="4775200"/>
          <p14:tracePt t="132299" x="5810250" y="4762500"/>
          <p14:tracePt t="132300" x="5803900" y="4756150"/>
          <p14:tracePt t="132313" x="5797550" y="4756150"/>
          <p14:tracePt t="132366" x="5791200" y="4768850"/>
          <p14:tracePt t="132376" x="5784850" y="4775200"/>
          <p14:tracePt t="132394" x="5759450" y="4806950"/>
          <p14:tracePt t="132411" x="5734050" y="4851400"/>
          <p14:tracePt t="132427" x="5734050" y="4921250"/>
          <p14:tracePt t="132444" x="5759450" y="4972050"/>
          <p14:tracePt t="132460" x="5803900" y="5016500"/>
          <p14:tracePt t="132477" x="5842000" y="5048250"/>
          <p14:tracePt t="132494" x="5861050" y="5060950"/>
          <p14:tracePt t="132510" x="5873750" y="5060950"/>
          <p14:tracePt t="132527" x="5880100" y="5067300"/>
          <p14:tracePt t="132544" x="5899150" y="5073650"/>
          <p14:tracePt t="132560" x="5924550" y="5086350"/>
          <p14:tracePt t="132577" x="5956300" y="5086350"/>
          <p14:tracePt t="132593" x="5981700" y="5092700"/>
          <p14:tracePt t="132675" x="5994400" y="5086350"/>
          <p14:tracePt t="132685" x="5994400" y="5080000"/>
          <p14:tracePt t="132692" x="6007100" y="5073650"/>
          <p14:tracePt t="132710" x="6038850" y="5054600"/>
          <p14:tracePt t="132728" x="6064250" y="5048250"/>
          <p14:tracePt t="132731" x="6070600" y="5048250"/>
          <p14:tracePt t="132777" x="6057900" y="5048250"/>
          <p14:tracePt t="132794" x="6032500" y="5048250"/>
          <p14:tracePt t="132811" x="6026150" y="5041900"/>
          <p14:tracePt t="132827" x="6019800" y="5035550"/>
          <p14:tracePt t="132877" x="6019800" y="5029200"/>
          <p14:tracePt t="132912" x="6013450" y="5010150"/>
          <p14:tracePt t="132927" x="5994400" y="4997450"/>
          <p14:tracePt t="132945" x="5962650" y="4984750"/>
          <p14:tracePt t="133011" x="5975350" y="4984750"/>
          <p14:tracePt t="133027" x="6007100" y="4984750"/>
          <p14:tracePt t="133044" x="6026150" y="4978400"/>
          <p14:tracePt t="133094" x="6038850" y="4978400"/>
          <p14:tracePt t="133111" x="6057900" y="4978400"/>
          <p14:tracePt t="133128" x="6096000" y="4984750"/>
          <p14:tracePt t="133144" x="6146800" y="4984750"/>
          <p14:tracePt t="133160" x="6267450" y="4984750"/>
          <p14:tracePt t="133178" x="6413500" y="4984750"/>
          <p14:tracePt t="133194" x="6540500" y="4978400"/>
          <p14:tracePt t="133211" x="6699250" y="4978400"/>
          <p14:tracePt t="133228" x="6788150" y="4984750"/>
          <p14:tracePt t="133233" x="6807200" y="4984750"/>
          <p14:tracePt t="133245" x="6851650" y="4991100"/>
          <p14:tracePt t="133248" x="6889750" y="4997450"/>
          <p14:tracePt t="133261" x="6921500" y="5003800"/>
          <p14:tracePt t="133277" x="6934200" y="5003800"/>
          <p14:tracePt t="133294" x="6940550" y="5003800"/>
          <p14:tracePt t="133396" x="6946900" y="5010150"/>
          <p14:tracePt t="133411" x="6953250" y="5010150"/>
          <p14:tracePt t="133429" x="7004050" y="5035550"/>
          <p14:tracePt t="133445" x="7048500" y="5048250"/>
          <p14:tracePt t="133460" x="7092950" y="5048250"/>
          <p14:tracePt t="133478" x="7143750" y="5054600"/>
          <p14:tracePt t="133495" x="7239000" y="5054600"/>
          <p14:tracePt t="133511" x="7346950" y="5054600"/>
          <p14:tracePt t="133528" x="7499350" y="5048250"/>
          <p14:tracePt t="133545" x="7632700" y="5048250"/>
          <p14:tracePt t="133561" x="7734300" y="5048250"/>
          <p14:tracePt t="133578" x="7759700" y="5054600"/>
          <p14:tracePt t="133595" x="7766050" y="5054600"/>
          <p14:tracePt t="133611" x="7804150" y="5086350"/>
          <p14:tracePt t="133628" x="7829550" y="5099050"/>
          <p14:tracePt t="133630" x="7854950" y="5105400"/>
          <p14:tracePt t="133644" x="7880350" y="5111750"/>
          <p14:tracePt t="133661" x="7893050" y="5111750"/>
          <p14:tracePt t="133695" x="7899400" y="5111750"/>
          <p14:tracePt t="133711" x="7912100" y="5111750"/>
          <p14:tracePt t="133728" x="7931150" y="5111750"/>
          <p14:tracePt t="133745" x="7937500" y="5111750"/>
          <p14:tracePt t="133747" x="7950200" y="5111750"/>
          <p14:tracePt t="133761" x="7994650" y="5118100"/>
          <p14:tracePt t="133778" x="8058150" y="5130800"/>
          <p14:tracePt t="133795" x="8153400" y="5143500"/>
          <p14:tracePt t="133811" x="8223250" y="5143500"/>
          <p14:tracePt t="133828" x="8293100" y="5143500"/>
          <p14:tracePt t="133845" x="8324850" y="5137150"/>
          <p14:tracePt t="133862" x="8337550" y="5137150"/>
          <p14:tracePt t="133878" x="8350250" y="5137150"/>
          <p14:tracePt t="133895" x="8362950" y="5137150"/>
          <p14:tracePt t="133912" x="8375650" y="5137150"/>
          <p14:tracePt t="133945" x="8394700" y="5137150"/>
          <p14:tracePt t="133961" x="8407400" y="5137150"/>
          <p14:tracePt t="133978" x="8420100" y="5130800"/>
          <p14:tracePt t="134028" x="8432800" y="5130800"/>
          <p14:tracePt t="134045" x="8458200" y="5130800"/>
          <p14:tracePt t="134049" x="8477250" y="5130800"/>
          <p14:tracePt t="134061" x="8496300" y="5130800"/>
          <p14:tracePt t="134079" x="8521700" y="5124450"/>
          <p14:tracePt t="134095" x="8572500" y="5105400"/>
          <p14:tracePt t="134112" x="8597900" y="5092700"/>
          <p14:tracePt t="134130" x="8636000" y="5080000"/>
          <p14:tracePt t="134145" x="8661400" y="5067300"/>
          <p14:tracePt t="134162" x="8680450" y="5060950"/>
          <p14:tracePt t="134178" x="8686800" y="5060950"/>
          <p14:tracePt t="134316" x="8686800" y="5054600"/>
          <p14:tracePt t="134332" x="8686800" y="5048250"/>
          <p14:tracePt t="134344" x="8686800" y="5041900"/>
          <p14:tracePt t="134363" x="8629650" y="5003800"/>
          <p14:tracePt t="134379" x="8610600" y="4991100"/>
          <p14:tracePt t="136404" x="8610600" y="4984750"/>
          <p14:tracePt t="136509" x="8616950" y="4984750"/>
          <p14:tracePt t="136531" x="8636000" y="4984750"/>
          <p14:tracePt t="136547" x="8648700" y="4984750"/>
          <p14:tracePt t="136564" x="8655050" y="4984750"/>
          <p14:tracePt t="136581" x="8655050" y="4978400"/>
          <p14:tracePt t="136598" x="8661400" y="4978400"/>
          <p14:tracePt t="136647" x="8661400" y="4972050"/>
          <p14:tracePt t="149822" x="8648700" y="4972050"/>
          <p14:tracePt t="149830" x="8578850" y="4972050"/>
          <p14:tracePt t="149840" x="8445500" y="4997450"/>
          <p14:tracePt t="149859" x="8216900" y="5054600"/>
          <p14:tracePt t="149862" x="8134350" y="5086350"/>
          <p14:tracePt t="149874" x="8096250" y="5111750"/>
          <p14:tracePt t="149879" x="8077200" y="5130800"/>
          <p14:tracePt t="149891" x="8077200" y="5143500"/>
          <p14:tracePt t="149909" x="8070850" y="5156200"/>
          <p14:tracePt t="149925" x="8045450" y="5187950"/>
          <p14:tracePt t="149943" x="7994650" y="5232400"/>
          <p14:tracePt t="149948" x="7956550" y="5257800"/>
          <p14:tracePt t="149959" x="7905750" y="5295900"/>
          <p14:tracePt t="149975" x="7829550" y="5359400"/>
          <p14:tracePt t="149992" x="7778750" y="5397500"/>
          <p14:tracePt t="149997" x="7766050" y="5410200"/>
          <p14:tracePt t="150008" x="7759700" y="5416550"/>
          <p14:tracePt t="150024" x="7747000" y="5429250"/>
          <p14:tracePt t="150042" x="7727950" y="5441950"/>
          <p14:tracePt t="150058" x="7689850" y="5461000"/>
          <p14:tracePt t="150075" x="7594600" y="5499100"/>
          <p14:tracePt t="150092" x="7391400" y="5537200"/>
          <p14:tracePt t="150109" x="7042150" y="5556250"/>
          <p14:tracePt t="150112" x="6838950" y="5562600"/>
          <p14:tracePt t="150125" x="6623050" y="5562600"/>
          <p14:tracePt t="150127" x="6451600" y="5549900"/>
          <p14:tracePt t="150142" x="6051550" y="5524500"/>
          <p14:tracePt t="150158" x="5899150" y="5518150"/>
          <p14:tracePt t="150161" x="5778500" y="5511800"/>
          <p14:tracePt t="150174" x="5588000" y="5524500"/>
          <p14:tracePt t="150192" x="5435600" y="5556250"/>
          <p14:tracePt t="150208" x="5289550" y="5575300"/>
          <p14:tracePt t="150210" x="5118100" y="5594350"/>
          <p14:tracePt t="150225" x="4622800" y="5607050"/>
          <p14:tracePt t="150242" x="3987800" y="5619750"/>
          <p14:tracePt t="150259" x="3479800" y="5568950"/>
          <p14:tracePt t="150275" x="3130550" y="5486400"/>
          <p14:tracePt t="150292" x="2984500" y="5435600"/>
          <p14:tracePt t="150308" x="3003550" y="5397500"/>
          <p14:tracePt t="150325" x="3117850" y="5327650"/>
          <p14:tracePt t="150341" x="3244850" y="5283200"/>
          <p14:tracePt t="150358" x="3333750" y="5276850"/>
          <p14:tracePt t="150362" x="3340100" y="5276850"/>
          <p14:tracePt t="150392" x="3340100" y="5283200"/>
          <p14:tracePt t="150455" x="3346450" y="5283200"/>
          <p14:tracePt t="150474" x="3365500" y="5283200"/>
          <p14:tracePt t="150494" x="3384550" y="5283200"/>
          <p14:tracePt t="150508" x="3390900" y="5283200"/>
          <p14:tracePt t="150525" x="3390900" y="5295900"/>
          <p14:tracePt t="150559" x="3397250" y="5295900"/>
          <p14:tracePt t="150575" x="3409950" y="5295900"/>
          <p14:tracePt t="150593" x="3429000" y="5302250"/>
          <p14:tracePt t="150609" x="3473450" y="5308600"/>
          <p14:tracePt t="150624" x="3517900" y="5314950"/>
          <p14:tracePt t="150642" x="3562350" y="5314950"/>
          <p14:tracePt t="150659" x="3600450" y="5314950"/>
          <p14:tracePt t="150676" x="3613150" y="5314950"/>
          <p14:tracePt t="150692" x="3638550" y="5314950"/>
          <p14:tracePt t="150696" x="3683000" y="5308600"/>
          <p14:tracePt t="150710" x="3797300" y="5302250"/>
          <p14:tracePt t="150725" x="3892550" y="5302250"/>
          <p14:tracePt t="150743" x="4324350" y="5314950"/>
          <p14:tracePt t="150761" x="4641850" y="5346700"/>
          <p14:tracePt t="150776" x="5003800" y="5384800"/>
          <p14:tracePt t="150793" x="5257800" y="5403850"/>
          <p14:tracePt t="150809" x="5499100" y="5416550"/>
          <p14:tracePt t="150826" x="5607050" y="5416550"/>
          <p14:tracePt t="150842" x="5676900" y="5422900"/>
          <p14:tracePt t="150859" x="5772150" y="5435600"/>
          <p14:tracePt t="150876" x="5867400" y="5448300"/>
          <p14:tracePt t="150892" x="5943600" y="5454650"/>
          <p14:tracePt t="150910" x="5949950" y="5454650"/>
          <p14:tracePt t="150971" x="5949950" y="5461000"/>
          <p14:tracePt t="150979" x="5943600" y="5461000"/>
          <p14:tracePt t="150993" x="5943600" y="5473700"/>
          <p14:tracePt t="151012" x="5930900" y="5486400"/>
          <p14:tracePt t="151026" x="5924550" y="5486400"/>
          <p14:tracePt t="151042" x="5886450" y="5499100"/>
          <p14:tracePt t="151058" x="5797550" y="5511800"/>
          <p14:tracePt t="151076" x="5632450" y="5511800"/>
          <p14:tracePt t="151092" x="5410200" y="5486400"/>
          <p14:tracePt t="151111" x="5194300" y="5454650"/>
          <p14:tracePt t="151126" x="4940300" y="5403850"/>
          <p14:tracePt t="151143" x="4692650" y="5346700"/>
          <p14:tracePt t="151161" x="4451350" y="5295900"/>
          <p14:tracePt t="151176" x="4375150" y="5283200"/>
          <p14:tracePt t="151193" x="4216400" y="5257800"/>
          <p14:tracePt t="151209" x="4038600" y="5251450"/>
          <p14:tracePt t="151212" x="3949700" y="5251450"/>
          <p14:tracePt t="151226" x="3822700" y="5251450"/>
          <p14:tracePt t="151245" x="3765550" y="5264150"/>
          <p14:tracePt t="151341" x="3759200" y="5264150"/>
          <p14:tracePt t="151347" x="3759200" y="5270500"/>
          <p14:tracePt t="151358" x="3752850" y="5276850"/>
          <p14:tracePt t="151393" x="3759200" y="5289550"/>
          <p14:tracePt t="151409" x="3784600" y="5302250"/>
          <p14:tracePt t="151426" x="3848100" y="5327650"/>
          <p14:tracePt t="151431" x="3873500" y="5334000"/>
          <p14:tracePt t="151442" x="3892550" y="5340350"/>
          <p14:tracePt t="151460" x="3917950" y="5359400"/>
          <p14:tracePt t="151476" x="3917950" y="5365750"/>
          <p14:tracePt t="151479" x="3924300" y="5365750"/>
          <p14:tracePt t="151543" x="3937000" y="5365750"/>
          <p14:tracePt t="151560" x="3975100" y="5365750"/>
          <p14:tracePt t="151576" x="4013200" y="5365750"/>
          <p14:tracePt t="151593" x="4057650" y="5365750"/>
          <p14:tracePt t="151597" x="4076700" y="5365750"/>
          <p14:tracePt t="151610" x="4102100" y="5365750"/>
          <p14:tracePt t="151614" x="4121150" y="5365750"/>
          <p14:tracePt t="151625" x="4133850" y="5359400"/>
          <p14:tracePt t="151643" x="4152900" y="5359400"/>
          <p14:tracePt t="151660" x="4178300" y="5346700"/>
          <p14:tracePt t="151664" x="4184650" y="5346700"/>
          <p14:tracePt t="151676" x="4197350" y="5340350"/>
          <p14:tracePt t="151680" x="4203700" y="5334000"/>
          <p14:tracePt t="151693" x="4216400" y="5327650"/>
          <p14:tracePt t="151710" x="4241800" y="5314950"/>
          <p14:tracePt t="151726" x="4267200" y="5308600"/>
          <p14:tracePt t="151745" x="4292600" y="5308600"/>
          <p14:tracePt t="151760" x="4305300" y="5302250"/>
          <p14:tracePt t="151777" x="4318000" y="5302250"/>
          <p14:tracePt t="151794" x="4330700" y="5295900"/>
          <p14:tracePt t="151798" x="4349750" y="5295900"/>
          <p14:tracePt t="151810" x="4375150" y="5295900"/>
          <p14:tracePt t="151826" x="4425950" y="5295900"/>
          <p14:tracePt t="151844" x="4489450" y="5289550"/>
          <p14:tracePt t="151861" x="4572000" y="5283200"/>
          <p14:tracePt t="151877" x="4648200" y="5283200"/>
          <p14:tracePt t="151880" x="4705350" y="5283200"/>
          <p14:tracePt t="151892" x="4762500" y="5283200"/>
          <p14:tracePt t="151896" x="4819650" y="5283200"/>
          <p14:tracePt t="151911" x="4870450" y="5283200"/>
          <p14:tracePt t="151928" x="4953000" y="5276850"/>
          <p14:tracePt t="151945" x="4997450" y="5283200"/>
          <p14:tracePt t="151961" x="5010150" y="5283200"/>
          <p14:tracePt t="151978" x="5029200" y="5295900"/>
          <p14:tracePt t="151994" x="5073650" y="5308600"/>
          <p14:tracePt t="152010" x="5130800" y="5321300"/>
          <p14:tracePt t="152027" x="5187950" y="5327650"/>
          <p14:tracePt t="152043" x="5232400" y="5340350"/>
          <p14:tracePt t="152060" x="5276850" y="5346700"/>
          <p14:tracePt t="152077" x="5302250" y="5359400"/>
          <p14:tracePt t="152094" x="5334000" y="5365750"/>
          <p14:tracePt t="152110" x="5359400" y="5372100"/>
          <p14:tracePt t="152127" x="5397500" y="5384800"/>
          <p14:tracePt t="152129" x="5416550" y="5384800"/>
          <p14:tracePt t="152143" x="5441950" y="5384800"/>
          <p14:tracePt t="152146" x="5461000" y="5384800"/>
          <p14:tracePt t="152160" x="5480050" y="5391150"/>
          <p14:tracePt t="152177" x="5511800" y="5391150"/>
          <p14:tracePt t="152194" x="5524500" y="5391150"/>
          <p14:tracePt t="152210" x="5530850" y="5391150"/>
          <p14:tracePt t="152227" x="5543550" y="5391150"/>
          <p14:tracePt t="152243" x="5556250" y="5391150"/>
          <p14:tracePt t="152260" x="5575300" y="5391150"/>
          <p14:tracePt t="152315" x="5581650" y="5391150"/>
          <p14:tracePt t="152344" x="5594350" y="5391150"/>
          <p14:tracePt t="152360" x="5607050" y="5397500"/>
          <p14:tracePt t="152377" x="5613400" y="5397500"/>
          <p14:tracePt t="152462" x="5619750" y="5397500"/>
          <p14:tracePt t="152469" x="5626100" y="5391150"/>
          <p14:tracePt t="152476" x="5645150" y="5378450"/>
          <p14:tracePt t="152494" x="5689600" y="5359400"/>
          <p14:tracePt t="152513" x="5689600" y="5346700"/>
          <p14:tracePt t="152528" x="5676900" y="5321300"/>
          <p14:tracePt t="152544" x="5670550" y="5302250"/>
          <p14:tracePt t="152663" x="5676900" y="5302250"/>
          <p14:tracePt t="152671" x="5689600" y="5302250"/>
          <p14:tracePt t="152677" x="5715000" y="5302250"/>
          <p14:tracePt t="152694" x="5772150" y="5302250"/>
          <p14:tracePt t="152711" x="5810250" y="5295900"/>
          <p14:tracePt t="152727" x="5873750" y="5295900"/>
          <p14:tracePt t="152744" x="5969000" y="5302250"/>
          <p14:tracePt t="152761" x="6096000" y="5327650"/>
          <p14:tracePt t="152777" x="6261100" y="5359400"/>
          <p14:tracePt t="152794" x="6407150" y="5391150"/>
          <p14:tracePt t="152811" x="6457950" y="5397500"/>
          <p14:tracePt t="152827" x="6489700" y="5403850"/>
          <p14:tracePt t="152844" x="6515100" y="5403850"/>
          <p14:tracePt t="152861" x="6534150" y="5403850"/>
          <p14:tracePt t="153085" x="6540500" y="5403850"/>
          <p14:tracePt t="153092" x="6553200" y="5410200"/>
          <p14:tracePt t="153101" x="6565900" y="5422900"/>
          <p14:tracePt t="153110" x="6578600" y="5429250"/>
          <p14:tracePt t="153129" x="6610350" y="5441950"/>
          <p14:tracePt t="153146" x="6635750" y="5448300"/>
          <p14:tracePt t="153161" x="6642100" y="5448300"/>
          <p14:tracePt t="153360" x="6642100" y="5441950"/>
          <p14:tracePt t="153370" x="6642100" y="5435600"/>
          <p14:tracePt t="153384" x="6642100" y="5429250"/>
          <p14:tracePt t="153394" x="6648450" y="5422900"/>
          <p14:tracePt t="153412" x="6661150" y="5410200"/>
          <p14:tracePt t="153428" x="6680200" y="5397500"/>
          <p14:tracePt t="153446" x="6718300" y="5384800"/>
          <p14:tracePt t="153450" x="6750050" y="5378450"/>
          <p14:tracePt t="153462" x="6781800" y="5378450"/>
          <p14:tracePt t="153465" x="6826250" y="5372100"/>
          <p14:tracePt t="153478" x="6978650" y="5378450"/>
          <p14:tracePt t="153495" x="7207250" y="5410200"/>
          <p14:tracePt t="153511" x="7416800" y="5435600"/>
          <p14:tracePt t="153528" x="7562850" y="5454650"/>
          <p14:tracePt t="153545" x="7645400" y="5467350"/>
          <p14:tracePt t="153561" x="7664450" y="5473700"/>
          <p14:tracePt t="153617" x="7670800" y="5473700"/>
          <p14:tracePt t="153627" x="7670800" y="5480050"/>
          <p14:tracePt t="153645" x="7696200" y="5492750"/>
          <p14:tracePt t="153663" x="7721600" y="5492750"/>
          <p14:tracePt t="153753" x="7734300" y="5499100"/>
          <p14:tracePt t="153764" x="7740650" y="5499100"/>
          <p14:tracePt t="153768" x="7753350" y="5505450"/>
          <p14:tracePt t="153777" x="7766050" y="5505450"/>
          <p14:tracePt t="153795" x="7785100" y="5511800"/>
          <p14:tracePt t="154106" x="7785100" y="5518150"/>
          <p14:tracePt t="154129" x="7778750" y="5524500"/>
          <p14:tracePt t="154146" x="7772400" y="5530850"/>
          <p14:tracePt t="154162" x="7766050" y="5537200"/>
          <p14:tracePt t="154179" x="7766050" y="5543550"/>
          <p14:tracePt t="154196" x="7759700" y="5549900"/>
          <p14:tracePt t="154213" x="7753350" y="5549900"/>
          <p14:tracePt t="154245" x="7747000" y="5556250"/>
          <p14:tracePt t="154262" x="7747000" y="5562600"/>
          <p14:tracePt t="154278" x="7734300" y="5568950"/>
          <p14:tracePt t="154295" x="7727950" y="5575300"/>
          <p14:tracePt t="154313" x="7721600" y="5575300"/>
          <p14:tracePt t="154329" x="7721600" y="5581650"/>
          <p14:tracePt t="154830" x="7715250" y="5588000"/>
          <p14:tracePt t="154838" x="7708900" y="5594350"/>
          <p14:tracePt t="154846" x="7702550" y="5594350"/>
          <p14:tracePt t="154863" x="7689850" y="5607050"/>
          <p14:tracePt t="154879" x="7677150" y="5613400"/>
          <p14:tracePt t="154896" x="7670800" y="5626100"/>
          <p14:tracePt t="154913" x="7664450" y="5626100"/>
          <p14:tracePt t="154929" x="7664450" y="5632450"/>
          <p14:tracePt t="155055" x="7658100" y="5632450"/>
          <p14:tracePt t="155072" x="7651750" y="5632450"/>
          <p14:tracePt t="155081" x="7651750" y="5638800"/>
          <p14:tracePt t="155096" x="7645400" y="5638800"/>
          <p14:tracePt t="155113" x="7639050" y="5645150"/>
          <p14:tracePt t="155146" x="7632700" y="5651500"/>
          <p14:tracePt t="155163" x="7626350" y="5651500"/>
          <p14:tracePt t="155180" x="7613650" y="5651500"/>
          <p14:tracePt t="155197" x="7600950" y="5651500"/>
          <p14:tracePt t="155202" x="7588250" y="5651500"/>
          <p14:tracePt t="155211" x="7581900" y="5651500"/>
          <p14:tracePt t="155229" x="7575550" y="5657850"/>
          <p14:tracePt t="155247" x="7569200" y="5657850"/>
          <p14:tracePt t="155263" x="7537450" y="5657850"/>
          <p14:tracePt t="155268" x="7524750" y="5657850"/>
          <p14:tracePt t="155279" x="7480300" y="5657850"/>
          <p14:tracePt t="155296" x="7391400" y="5651500"/>
          <p14:tracePt t="155313" x="7277100" y="5645150"/>
          <p14:tracePt t="155329" x="7150100" y="5626100"/>
          <p14:tracePt t="155347" x="6991350" y="5619750"/>
          <p14:tracePt t="155349" x="6902450" y="5619750"/>
          <p14:tracePt t="155363" x="6813550" y="5619750"/>
          <p14:tracePt t="155381" x="6515100" y="5613400"/>
          <p14:tracePt t="155397" x="6464300" y="5613400"/>
          <p14:tracePt t="155415" x="6134100" y="5613400"/>
          <p14:tracePt t="155429" x="5956300" y="5613400"/>
          <p14:tracePt t="155445" x="5657850" y="5575300"/>
          <p14:tracePt t="155462" x="5422900" y="5537200"/>
          <p14:tracePt t="155479" x="5168900" y="5492750"/>
          <p14:tracePt t="155483" x="5022850" y="5467350"/>
          <p14:tracePt t="155495" x="4895850" y="5448300"/>
          <p14:tracePt t="155512" x="4629150" y="5416550"/>
          <p14:tracePt t="155516" x="4476750" y="5397500"/>
          <p14:tracePt t="155529" x="4330700" y="5384800"/>
          <p14:tracePt t="155546" x="4038600" y="5372100"/>
          <p14:tracePt t="155551" x="3949700" y="5372100"/>
          <p14:tracePt t="155562" x="3822700" y="5372100"/>
          <p14:tracePt t="155580" x="3651250" y="5378450"/>
          <p14:tracePt t="155598" x="3397250" y="5378450"/>
          <p14:tracePt t="155616" x="3270250" y="5378450"/>
          <p14:tracePt t="155629" x="3219450" y="5378450"/>
          <p14:tracePt t="155646" x="3130550" y="5378450"/>
          <p14:tracePt t="155663" x="3067050" y="5384800"/>
          <p14:tracePt t="155680" x="3009900" y="5422900"/>
          <p14:tracePt t="155696" x="2959100" y="5467350"/>
          <p14:tracePt t="155712" x="2933700" y="5511800"/>
          <p14:tracePt t="155729" x="2933700" y="5537200"/>
          <p14:tracePt t="155746" x="2940050" y="5556250"/>
          <p14:tracePt t="155751" x="2946400" y="5562600"/>
          <p14:tracePt t="155762" x="2959100" y="5568950"/>
          <p14:tracePt t="155780" x="2984500" y="5588000"/>
          <p14:tracePt t="155797" x="3054350" y="5619750"/>
          <p14:tracePt t="155813" x="3175000" y="5695950"/>
          <p14:tracePt t="155817" x="3225800" y="5727700"/>
          <p14:tracePt t="155829" x="3270250" y="5759450"/>
          <p14:tracePt t="155847" x="3371850" y="5835650"/>
          <p14:tracePt t="155864" x="3454400" y="5899150"/>
          <p14:tracePt t="155882" x="3486150" y="5918200"/>
          <p14:tracePt t="155896" x="3530600" y="5924550"/>
          <p14:tracePt t="155913" x="3587750" y="5924550"/>
          <p14:tracePt t="155930" x="3651250" y="5918200"/>
          <p14:tracePt t="155947" x="3765550" y="5911850"/>
          <p14:tracePt t="155963" x="3873500" y="5911850"/>
          <p14:tracePt t="155980" x="3975100" y="5911850"/>
          <p14:tracePt t="155997" x="4044950" y="5911850"/>
          <p14:tracePt t="156013" x="4089400" y="5911850"/>
          <p14:tracePt t="156030" x="4146550" y="5911850"/>
          <p14:tracePt t="156047" x="4184650" y="5911850"/>
          <p14:tracePt t="156050" x="4210050" y="5905500"/>
          <p14:tracePt t="156062" x="4241800" y="5892800"/>
          <p14:tracePt t="156080" x="4305300" y="5861050"/>
          <p14:tracePt t="156097" x="4337050" y="5854700"/>
          <p14:tracePt t="156114" x="4349750" y="5848350"/>
          <p14:tracePt t="156130" x="4356100" y="5848350"/>
          <p14:tracePt t="156132" x="4362450" y="5848350"/>
          <p14:tracePt t="156147" x="4368800" y="5842000"/>
          <p14:tracePt t="156163" x="4381500" y="5842000"/>
          <p14:tracePt t="156180" x="4400550" y="5829300"/>
          <p14:tracePt t="156197" x="4419600" y="5822950"/>
          <p14:tracePt t="156213" x="4438650" y="5816600"/>
          <p14:tracePt t="156230" x="4457700" y="5803900"/>
          <p14:tracePt t="156234" x="4464050" y="5797550"/>
          <p14:tracePt t="156246" x="4470400" y="5791200"/>
          <p14:tracePt t="156264" x="4489450" y="5784850"/>
          <p14:tracePt t="156297" x="4489450" y="5778500"/>
          <p14:tracePt t="156314" x="4495800" y="5753100"/>
          <p14:tracePt t="156330" x="4533900" y="5734050"/>
          <p14:tracePt t="156347" x="4578350" y="5721350"/>
          <p14:tracePt t="156364" x="4629150" y="5708650"/>
          <p14:tracePt t="156381" x="4692650" y="5708650"/>
          <p14:tracePt t="156397" x="4775200" y="5721350"/>
          <p14:tracePt t="156413" x="4864100" y="5753100"/>
          <p14:tracePt t="156430" x="4895850" y="5765800"/>
          <p14:tracePt t="156447" x="4902200" y="5765800"/>
          <p14:tracePt t="156567" x="4908550" y="5765800"/>
          <p14:tracePt t="156575" x="4914900" y="5765800"/>
          <p14:tracePt t="156582" x="4927600" y="5765800"/>
          <p14:tracePt t="156598" x="4978400" y="5765800"/>
          <p14:tracePt t="156614" x="5035550" y="5772150"/>
          <p14:tracePt t="156631" x="5105400" y="5772150"/>
          <p14:tracePt t="156637" x="5124450" y="5772150"/>
          <p14:tracePt t="156647" x="5168900" y="5765800"/>
          <p14:tracePt t="156664" x="5232400" y="5746750"/>
          <p14:tracePt t="156681" x="5283200" y="5740400"/>
          <p14:tracePt t="156698" x="5302250" y="5734050"/>
          <p14:tracePt t="156861" x="5308600" y="5727700"/>
          <p14:tracePt t="156875" x="5314950" y="5727700"/>
          <p14:tracePt t="156885" x="5334000" y="5727700"/>
          <p14:tracePt t="156897" x="5359400" y="5721350"/>
          <p14:tracePt t="156915" x="5435600" y="5721350"/>
          <p14:tracePt t="156931" x="5511800" y="5721350"/>
          <p14:tracePt t="156949" x="5549900" y="5727700"/>
          <p14:tracePt t="156965" x="5556250" y="5727700"/>
          <p14:tracePt t="157080" x="5562600" y="5727700"/>
          <p14:tracePt t="157103" x="5568950" y="5727700"/>
          <p14:tracePt t="157167" x="5575300" y="5727700"/>
          <p14:tracePt t="157192" x="5581650" y="5727700"/>
          <p14:tracePt t="157199" x="5588000" y="5721350"/>
          <p14:tracePt t="157215" x="5607050" y="5708650"/>
          <p14:tracePt t="157231" x="5626100" y="5689600"/>
          <p14:tracePt t="157248" x="5657850" y="5670550"/>
          <p14:tracePt t="157265" x="5683250" y="5651500"/>
          <p14:tracePt t="157281" x="5695950" y="5632450"/>
          <p14:tracePt t="157298" x="5702300" y="5619750"/>
          <p14:tracePt t="157315" x="5708650" y="5613400"/>
          <p14:tracePt t="157331" x="5721350" y="5607050"/>
          <p14:tracePt t="157348" x="5759450" y="5607050"/>
          <p14:tracePt t="157364" x="5848350" y="5613400"/>
          <p14:tracePt t="157381" x="5994400" y="5664200"/>
          <p14:tracePt t="157383" x="6121400" y="5715000"/>
          <p14:tracePt t="157399" x="6286500" y="5759450"/>
          <p14:tracePt t="157414" x="6375400" y="5791200"/>
          <p14:tracePt t="157431" x="6419850" y="5810250"/>
          <p14:tracePt t="157448" x="6451600" y="5822950"/>
          <p14:tracePt t="157465" x="6470650" y="5842000"/>
          <p14:tracePt t="157481" x="6483350" y="5854700"/>
          <p14:tracePt t="157498" x="6496050" y="5867400"/>
          <p14:tracePt t="157514" x="6508750" y="5873750"/>
          <p14:tracePt t="157519" x="6515100" y="5873750"/>
          <p14:tracePt t="157531" x="6527800" y="5873750"/>
          <p14:tracePt t="157548" x="6572250" y="5873750"/>
          <p14:tracePt t="157565" x="6610350" y="5867400"/>
          <p14:tracePt t="157581" x="6661150" y="5854700"/>
          <p14:tracePt t="157598" x="6692900" y="5842000"/>
          <p14:tracePt t="157601" x="6705600" y="5835650"/>
          <p14:tracePt t="157615" x="6711950" y="5829300"/>
          <p14:tracePt t="157617" x="6718300" y="5829300"/>
          <p14:tracePt t="157631" x="6731000" y="5816600"/>
          <p14:tracePt t="157648" x="6743700" y="5810250"/>
          <p14:tracePt t="157664" x="6750050" y="5810250"/>
          <p14:tracePt t="157882" x="6756400" y="5810250"/>
          <p14:tracePt t="157897" x="6762750" y="5803900"/>
          <p14:tracePt t="157904" x="6781800" y="5803900"/>
          <p14:tracePt t="157916" x="6800850" y="5797550"/>
          <p14:tracePt t="157932" x="6826250" y="5791200"/>
          <p14:tracePt t="157949" x="6838950" y="5784850"/>
          <p14:tracePt t="157953" x="6845300" y="5784850"/>
          <p14:tracePt t="157964" x="6851650" y="5784850"/>
          <p14:tracePt t="157982" x="6858000" y="5778500"/>
          <p14:tracePt t="158248" x="6870700" y="5778500"/>
          <p14:tracePt t="158256" x="6883400" y="5778500"/>
          <p14:tracePt t="158264" x="6908800" y="5778500"/>
          <p14:tracePt t="158283" x="6978650" y="5772150"/>
          <p14:tracePt t="158299" x="7054850" y="5772150"/>
          <p14:tracePt t="158316" x="7118350" y="5772150"/>
          <p14:tracePt t="158333" x="7169150" y="5772150"/>
          <p14:tracePt t="158349" x="7213600" y="5765800"/>
          <p14:tracePt t="158366" x="7226300" y="5759450"/>
          <p14:tracePt t="158383" x="7239000" y="5753100"/>
          <p14:tracePt t="158398" x="7245350" y="5746750"/>
          <p14:tracePt t="158415" x="7245350" y="5740400"/>
          <p14:tracePt t="158511" x="7251700" y="5740400"/>
          <p14:tracePt t="158527" x="7258050" y="5740400"/>
          <p14:tracePt t="158534" x="7270750" y="5746750"/>
          <p14:tracePt t="158549" x="7283450" y="5746750"/>
          <p14:tracePt t="158565" x="7327900" y="5746750"/>
          <p14:tracePt t="158582" x="7359650" y="5753100"/>
          <p14:tracePt t="158599" x="7378700" y="5753100"/>
          <p14:tracePt t="158615" x="7397750" y="5753100"/>
          <p14:tracePt t="158632" x="7410450" y="5753100"/>
          <p14:tracePt t="158649" x="7416800" y="5753100"/>
          <p14:tracePt t="158884" x="7416800" y="5746750"/>
          <p14:tracePt t="158902" x="7423150" y="5746750"/>
          <p14:tracePt t="158909" x="7429500" y="5740400"/>
          <p14:tracePt t="158914" x="7435850" y="5740400"/>
          <p14:tracePt t="158933" x="7442200" y="5740400"/>
          <p14:tracePt t="159036" x="7448550" y="5740400"/>
          <p14:tracePt t="159044" x="7454900" y="5740400"/>
          <p14:tracePt t="159051" x="7461250" y="5746750"/>
          <p14:tracePt t="159066" x="7480300" y="5753100"/>
          <p14:tracePt t="159083" x="7486650" y="5759450"/>
          <p14:tracePt t="159150" x="7493000" y="5759450"/>
          <p14:tracePt t="159167" x="7505700" y="5753100"/>
          <p14:tracePt t="159184" x="7581900" y="5746750"/>
          <p14:tracePt t="159200" x="7632700" y="5746750"/>
          <p14:tracePt t="159216" x="7727950" y="5746750"/>
          <p14:tracePt t="159234" x="7835900" y="5746750"/>
          <p14:tracePt t="159249" x="7962900" y="5759450"/>
          <p14:tracePt t="159266" x="8064500" y="5772150"/>
          <p14:tracePt t="159283" x="8197850" y="5797550"/>
          <p14:tracePt t="159301" x="8331200" y="5810250"/>
          <p14:tracePt t="159304" x="8394700" y="5810250"/>
          <p14:tracePt t="159315" x="8445500" y="5810250"/>
          <p14:tracePt t="159333" x="8502650" y="5810250"/>
          <p14:tracePt t="159349" x="8528050" y="5810250"/>
          <p14:tracePt t="159416" x="8534400" y="5810250"/>
          <p14:tracePt t="159433" x="8566150" y="5816600"/>
          <p14:tracePt t="159449" x="8597900" y="5822950"/>
          <p14:tracePt t="159467" x="8623300" y="5822950"/>
          <p14:tracePt t="159483" x="8642350" y="5822950"/>
          <p14:tracePt t="159500" x="8655050" y="5822950"/>
          <p14:tracePt t="159517" x="8667750" y="5822950"/>
          <p14:tracePt t="159533" x="8693150" y="5822950"/>
          <p14:tracePt t="159551" x="8737600" y="5822950"/>
          <p14:tracePt t="159566" x="8756650" y="5822950"/>
          <p14:tracePt t="159584" x="8794750" y="5822950"/>
          <p14:tracePt t="159652" x="8794750" y="5816600"/>
          <p14:tracePt t="159666" x="8801100" y="5810250"/>
          <p14:tracePt t="159671" x="8807450" y="5803900"/>
          <p14:tracePt t="159683" x="8807450" y="5797550"/>
          <p14:tracePt t="159700" x="8813800" y="5778500"/>
          <p14:tracePt t="159717" x="8820150" y="5765800"/>
          <p14:tracePt t="159733" x="8820150" y="5753100"/>
          <p14:tracePt t="159767" x="8826500" y="5753100"/>
          <p14:tracePt t="159783" x="8826500" y="5746750"/>
          <p14:tracePt t="159801" x="8826500" y="5734050"/>
          <p14:tracePt t="159817" x="8826500" y="5727700"/>
          <p14:tracePt t="159835" x="8807450" y="5715000"/>
          <p14:tracePt t="159850" x="8782050" y="5695950"/>
          <p14:tracePt t="159867" x="8775700" y="5695950"/>
          <p14:tracePt t="160696" x="8782050" y="5689600"/>
          <p14:tracePt t="160705" x="8794750" y="5689600"/>
          <p14:tracePt t="160716" x="8820150" y="5683250"/>
          <p14:tracePt t="160735" x="8890000" y="5676900"/>
          <p14:tracePt t="160751" x="8947150" y="5664200"/>
          <p14:tracePt t="160768" x="8966200" y="5657850"/>
          <p14:tracePt t="160785" x="8978900" y="5645150"/>
          <p14:tracePt t="160801" x="8991600" y="5638800"/>
          <p14:tracePt t="160818" x="8997950" y="5632450"/>
          <p14:tracePt t="160996" x="9004300" y="5632450"/>
          <p14:tracePt t="161008" x="9029700" y="5632450"/>
          <p14:tracePt t="161018" x="9067800" y="5645150"/>
          <p14:tracePt t="161035" x="9144000" y="5676900"/>
          <p14:tracePt t="161051" x="9251950" y="5708650"/>
          <p14:tracePt t="161068" x="9302750" y="5727700"/>
          <p14:tracePt t="161084" x="9340850" y="5734050"/>
          <p14:tracePt t="161101" x="9378950" y="5740400"/>
          <p14:tracePt t="161118" x="9404350" y="5740400"/>
          <p14:tracePt t="161134" x="9417050" y="5734050"/>
          <p14:tracePt t="161151" x="9423400" y="5721350"/>
          <p14:tracePt t="161168" x="9423400" y="5702300"/>
          <p14:tracePt t="161185" x="9423400" y="5683250"/>
          <p14:tracePt t="161201" x="9391650" y="5632450"/>
          <p14:tracePt t="161218" x="9340850" y="5575300"/>
          <p14:tracePt t="161234" x="9283700" y="5524500"/>
          <p14:tracePt t="161251" x="9201150" y="5467350"/>
          <p14:tracePt t="161268" x="9150350" y="5454650"/>
          <p14:tracePt t="161284" x="9074150" y="5448300"/>
          <p14:tracePt t="161301" x="8997950" y="5448300"/>
          <p14:tracePt t="161318" x="8921750" y="5448300"/>
          <p14:tracePt t="161334" x="8851900" y="5448300"/>
          <p14:tracePt t="161353" x="8775700" y="5448300"/>
          <p14:tracePt t="161368" x="8712200" y="5448300"/>
          <p14:tracePt t="161383" x="8585200" y="5448300"/>
          <p14:tracePt t="161402" x="8401050" y="5461000"/>
          <p14:tracePt t="161418" x="8210550" y="5486400"/>
          <p14:tracePt t="161435" x="8026400" y="5524500"/>
          <p14:tracePt t="161439" x="7975600" y="5537200"/>
          <p14:tracePt t="161450" x="7931150" y="5543550"/>
          <p14:tracePt t="161453" x="7912100" y="5549900"/>
          <p14:tracePt t="161468" x="7899400" y="5549900"/>
          <p14:tracePt t="170238" x="7893050" y="5549900"/>
          <p14:tracePt t="170246" x="7854950" y="5543550"/>
          <p14:tracePt t="170259" x="7620000" y="5441950"/>
          <p14:tracePt t="170275" x="7302500" y="5359400"/>
          <p14:tracePt t="170292" x="6908800" y="5270500"/>
          <p14:tracePt t="170309" x="6438900" y="5187950"/>
          <p14:tracePt t="170314" x="6273800" y="5162550"/>
          <p14:tracePt t="170324" x="6045200" y="5149850"/>
          <p14:tracePt t="170343" x="5765800" y="5149850"/>
          <p14:tracePt t="170359" x="5721350" y="5162550"/>
          <p14:tracePt t="170375" x="5695950" y="5194300"/>
          <p14:tracePt t="170393" x="5549900" y="5283200"/>
          <p14:tracePt t="170409" x="5302250" y="5378450"/>
          <p14:tracePt t="170426" x="4965700" y="5467350"/>
          <p14:tracePt t="170430" x="4756150" y="5511800"/>
          <p14:tracePt t="170441" x="4514850" y="5549900"/>
          <p14:tracePt t="170460" x="4006850" y="5657850"/>
          <p14:tracePt t="170477" x="3759200" y="5746750"/>
          <p14:tracePt t="170492" x="3613150" y="5835650"/>
          <p14:tracePt t="170509" x="3517900" y="5918200"/>
          <p14:tracePt t="170526" x="3340100" y="6057900"/>
          <p14:tracePt t="170543" x="3155950" y="6165850"/>
          <p14:tracePt t="170558" x="2927350" y="6292850"/>
          <p14:tracePt t="170576" x="2730500" y="6394450"/>
          <p14:tracePt t="170593" x="2571750" y="6470650"/>
          <p14:tracePt t="170609" x="2457450" y="6515100"/>
          <p14:tracePt t="170626" x="2393950" y="6546850"/>
          <p14:tracePt t="170643" x="2305050" y="6610350"/>
          <p14:tracePt t="170647" x="2228850" y="6654800"/>
          <p14:tracePt t="170658" x="2133600" y="6705600"/>
          <p14:tracePt t="170676" x="1930400" y="6819900"/>
          <p14:tracePt t="170859" x="1873250" y="6813550"/>
          <p14:tracePt t="170876" x="2025650" y="6718300"/>
          <p14:tracePt t="170893" x="2165350" y="6604000"/>
          <p14:tracePt t="170897" x="2222500" y="6553200"/>
          <p14:tracePt t="170910" x="2260600" y="6521450"/>
          <p14:tracePt t="170913" x="2286000" y="6496050"/>
          <p14:tracePt t="170927" x="2330450" y="6470650"/>
          <p14:tracePt t="170942" x="2355850" y="6451600"/>
          <p14:tracePt t="171228" x="2368550" y="6451600"/>
          <p14:tracePt t="171236" x="2381250" y="6445250"/>
          <p14:tracePt t="171243" x="2406650" y="6445250"/>
          <p14:tracePt t="171260" x="2457450" y="6438900"/>
          <p14:tracePt t="171277" x="2495550" y="6432550"/>
          <p14:tracePt t="171292" x="2533650" y="6426200"/>
          <p14:tracePt t="171310" x="2565400" y="6419850"/>
          <p14:tracePt t="171327" x="2597150" y="6413500"/>
          <p14:tracePt t="171331" x="2609850" y="6407150"/>
          <p14:tracePt t="171342" x="2616200" y="6407150"/>
          <p14:tracePt t="171360" x="2622550" y="6400800"/>
          <p14:tracePt t="171550" x="2628900" y="6400800"/>
          <p14:tracePt t="171567" x="2635250" y="6400800"/>
          <p14:tracePt t="171574" x="2641600" y="6400800"/>
          <p14:tracePt t="171594" x="2647950" y="6400800"/>
          <p14:tracePt t="171729" x="2654300" y="6400800"/>
          <p14:tracePt t="171736" x="2654300" y="6407150"/>
          <p14:tracePt t="171742" x="2660650" y="6407150"/>
          <p14:tracePt t="171760" x="2667000" y="6413500"/>
          <p14:tracePt t="171777" x="2679700" y="6413500"/>
          <p14:tracePt t="171793" x="2711450" y="6419850"/>
          <p14:tracePt t="171810" x="2736850" y="6419850"/>
          <p14:tracePt t="171827" x="2755900" y="6419850"/>
          <p14:tracePt t="171845" x="2774950" y="6419850"/>
          <p14:tracePt t="171860" x="2806700" y="6419850"/>
          <p14:tracePt t="171876" x="2863850" y="6419850"/>
          <p14:tracePt t="171893" x="2990850" y="6407150"/>
          <p14:tracePt t="171911" x="3048000" y="6400800"/>
          <p14:tracePt t="171927" x="3079750" y="6394450"/>
          <p14:tracePt t="171943" x="3086100" y="6388100"/>
          <p14:tracePt t="172052" x="3086100" y="6381750"/>
          <p14:tracePt t="172060" x="3092450" y="6381750"/>
          <p14:tracePt t="172077" x="3092450" y="6369050"/>
          <p14:tracePt t="172094" x="3092450" y="6356350"/>
          <p14:tracePt t="172111" x="3086100" y="6337300"/>
          <p14:tracePt t="172127" x="3073400" y="6330950"/>
          <p14:tracePt t="172129" x="3073400" y="6324600"/>
          <p14:tracePt t="172143" x="3067050" y="6324600"/>
          <p14:tracePt t="172144" x="3060700" y="6324600"/>
          <p14:tracePt t="172345" x="3067050" y="6324600"/>
          <p14:tracePt t="172353" x="3079750" y="6324600"/>
          <p14:tracePt t="172359" x="3098800" y="6330950"/>
          <p14:tracePt t="172377" x="3155950" y="6343650"/>
          <p14:tracePt t="172395" x="3225800" y="6369050"/>
          <p14:tracePt t="172411" x="3359150" y="6388100"/>
          <p14:tracePt t="172427" x="3479800" y="6394450"/>
          <p14:tracePt t="172431" x="3524250" y="6394450"/>
          <p14:tracePt t="172443" x="3568700" y="6394450"/>
          <p14:tracePt t="172460" x="3625850" y="6388100"/>
          <p14:tracePt t="172464" x="3638550" y="6388100"/>
          <p14:tracePt t="172477" x="3657600" y="6388100"/>
          <p14:tracePt t="172494" x="3702050" y="6388100"/>
          <p14:tracePt t="172511" x="3771900" y="6394450"/>
          <p14:tracePt t="172527" x="3886200" y="6400800"/>
          <p14:tracePt t="172544" x="4019550" y="6388100"/>
          <p14:tracePt t="172561" x="4133850" y="6343650"/>
          <p14:tracePt t="172576" x="4254500" y="6267450"/>
          <p14:tracePt t="172594" x="4343400" y="6197600"/>
          <p14:tracePt t="172611" x="4400550" y="6121400"/>
          <p14:tracePt t="172628" x="4432300" y="6070600"/>
          <p14:tracePt t="172644" x="4432300" y="6038850"/>
          <p14:tracePt t="172661" x="4432300" y="6026150"/>
          <p14:tracePt t="172676" x="4419600" y="6000750"/>
          <p14:tracePt t="172680" x="4400550" y="5988050"/>
          <p14:tracePt t="172694" x="4375150" y="5969000"/>
          <p14:tracePt t="172699" x="4324350" y="5943600"/>
          <p14:tracePt t="172711" x="4273550" y="5918200"/>
          <p14:tracePt t="172728" x="4114800" y="5848350"/>
          <p14:tracePt t="172745" x="4006850" y="5810250"/>
          <p14:tracePt t="172763" x="3905250" y="5784850"/>
          <p14:tracePt t="172777" x="3848100" y="5772150"/>
          <p14:tracePt t="175165" x="3854450" y="5784850"/>
          <p14:tracePt t="175173" x="3860800" y="5797550"/>
          <p14:tracePt t="175178" x="3879850" y="5829300"/>
          <p14:tracePt t="175197" x="3886200" y="5918200"/>
          <p14:tracePt t="175213" x="3854450" y="6019800"/>
          <p14:tracePt t="175230" x="3752850" y="6096000"/>
          <p14:tracePt t="175246" x="3530600" y="6159500"/>
          <p14:tracePt t="175263" x="3340100" y="6223000"/>
          <p14:tracePt t="175280" x="3219450" y="6261100"/>
          <p14:tracePt t="175297" x="3187700" y="6292850"/>
          <p14:tracePt t="175300" x="3181350" y="6305550"/>
          <p14:tracePt t="175314" x="3181350" y="6324600"/>
          <p14:tracePt t="175329" x="3175000" y="6362700"/>
          <p14:tracePt t="175346" x="3035300" y="6457950"/>
          <p14:tracePt t="175363" x="2844800" y="6521450"/>
          <p14:tracePt t="175380" x="2628900" y="6553200"/>
          <p14:tracePt t="175395" x="2559050" y="6559550"/>
          <p14:tracePt t="175397" x="2489200" y="6559550"/>
          <p14:tracePt t="175415" x="2463800" y="6559550"/>
          <p14:tracePt t="175446" x="2470150" y="6540500"/>
          <p14:tracePt t="175463" x="2489200" y="6527800"/>
          <p14:tracePt t="175541" x="2495550" y="6527800"/>
          <p14:tracePt t="175552" x="2508250" y="6527800"/>
          <p14:tracePt t="175562" x="2533650" y="6527800"/>
          <p14:tracePt t="175580" x="2679700" y="6534150"/>
          <p14:tracePt t="175596" x="2774950" y="6546850"/>
          <p14:tracePt t="175613" x="2882900" y="6559550"/>
          <p14:tracePt t="175630" x="2921000" y="6572250"/>
          <p14:tracePt t="175646" x="2927350" y="6572250"/>
          <p14:tracePt t="175712" x="2933700" y="6572250"/>
          <p14:tracePt t="175723" x="2940050" y="6572250"/>
          <p14:tracePt t="175726" x="2946400" y="6578600"/>
          <p14:tracePt t="175746" x="2984500" y="6584950"/>
          <p14:tracePt t="175763" x="2997200" y="6584950"/>
          <p14:tracePt t="175780" x="3003550" y="6584950"/>
          <p14:tracePt t="175825" x="3009900" y="6584950"/>
          <p14:tracePt t="175834" x="3016250" y="6584950"/>
          <p14:tracePt t="175849" x="3035300" y="6584950"/>
          <p14:tracePt t="175864" x="3054350" y="6584950"/>
          <p14:tracePt t="175880" x="3073400" y="6584950"/>
          <p14:tracePt t="175886" x="3092450" y="6584950"/>
          <p14:tracePt t="175895" x="3098800" y="6578600"/>
          <p14:tracePt t="175913" x="3130550" y="6578600"/>
          <p14:tracePt t="175931" x="3168650" y="6572250"/>
          <p14:tracePt t="175947" x="3194050" y="6565900"/>
          <p14:tracePt t="175962" x="3206750" y="6559550"/>
          <p14:tracePt t="175980" x="3219450" y="6546850"/>
          <p14:tracePt t="175997" x="3225800" y="6540500"/>
          <p14:tracePt t="176013" x="3232150" y="6527800"/>
          <p14:tracePt t="176017" x="3232150" y="6521450"/>
          <p14:tracePt t="176030" x="3232150" y="6508750"/>
          <p14:tracePt t="176047" x="3232150" y="6496050"/>
          <p14:tracePt t="176063" x="3232150" y="6489700"/>
          <p14:tracePt t="176080" x="3219450" y="6483350"/>
          <p14:tracePt t="176097" x="3187700" y="6477000"/>
          <p14:tracePt t="176114" x="3162300" y="6477000"/>
          <p14:tracePt t="176130" x="3149600" y="6477000"/>
          <p14:tracePt t="176146" x="3143250" y="6470650"/>
          <p14:tracePt t="176163" x="3136900" y="6470650"/>
          <p14:tracePt t="176180" x="3117850" y="6470650"/>
          <p14:tracePt t="176197" x="3079750" y="6470650"/>
          <p14:tracePt t="176200" x="3054350" y="6470650"/>
          <p14:tracePt t="176214" x="3035300" y="6477000"/>
          <p14:tracePt t="176230" x="3003550" y="6483350"/>
          <p14:tracePt t="176251" x="2990850" y="6489700"/>
          <p14:tracePt t="176264" x="2984500" y="6489700"/>
          <p14:tracePt t="176280" x="2990850" y="6508750"/>
          <p14:tracePt t="176297" x="3003550" y="6527800"/>
          <p14:tracePt t="176313" x="3067050" y="6616700"/>
          <p14:tracePt t="176331" x="3098800" y="6661150"/>
          <p14:tracePt t="176346" x="3124200" y="6692900"/>
          <p14:tracePt t="176364" x="3143250" y="6711950"/>
          <p14:tracePt t="176380" x="3162300" y="6724650"/>
          <p14:tracePt t="176397" x="3200400" y="6724650"/>
          <p14:tracePt t="176414" x="3270250" y="6718300"/>
          <p14:tracePt t="176430" x="3333750" y="6686550"/>
          <p14:tracePt t="176447" x="3378200" y="6661150"/>
          <p14:tracePt t="176464" x="3384550" y="6661150"/>
          <p14:tracePt t="176481" x="3384550" y="6654800"/>
          <p14:tracePt t="176498" x="3365500" y="6654800"/>
          <p14:tracePt t="176515" x="3359150" y="6654800"/>
          <p14:tracePt t="176531" x="3352800" y="6654800"/>
          <p14:tracePt t="176587" x="3352800" y="6648450"/>
          <p14:tracePt t="176593" x="3346450" y="6642100"/>
          <p14:tracePt t="176601" x="3340100" y="6642100"/>
          <p14:tracePt t="176614" x="3327400" y="6635750"/>
          <p14:tracePt t="176631" x="3314700" y="6635750"/>
          <p14:tracePt t="176647" x="3289300" y="6635750"/>
          <p14:tracePt t="176664" x="3276600" y="6635750"/>
          <p14:tracePt t="176727" x="3276600" y="6654800"/>
          <p14:tracePt t="176734" x="3276600" y="6667500"/>
          <p14:tracePt t="176747" x="3276600" y="6711950"/>
          <p14:tracePt t="176764" x="3282950" y="6724650"/>
          <p14:tracePt t="176781" x="3289300" y="6737350"/>
          <p14:tracePt t="176814" x="3308350" y="6731000"/>
          <p14:tracePt t="176833" x="3321050" y="6711950"/>
          <p14:tracePt t="176848" x="3346450" y="6699250"/>
          <p14:tracePt t="176864" x="3384550" y="6686550"/>
          <p14:tracePt t="176881" x="3460750" y="6673850"/>
          <p14:tracePt t="176898" x="3600450" y="6654800"/>
          <p14:tracePt t="176915" x="3790950" y="6629400"/>
          <p14:tracePt t="176931" x="3924300" y="6597650"/>
          <p14:tracePt t="176947" x="4025900" y="6565900"/>
          <p14:tracePt t="176964" x="4076700" y="6540500"/>
          <p14:tracePt t="176981" x="4114800" y="6534150"/>
          <p14:tracePt t="176984" x="4127500" y="6534150"/>
          <p14:tracePt t="176998" x="4152900" y="6534150"/>
          <p14:tracePt t="177015" x="4159250" y="6534150"/>
          <p14:tracePt t="177031" x="4165600" y="6534150"/>
          <p14:tracePt t="177048" x="4191000" y="6546850"/>
          <p14:tracePt t="177065" x="4216400" y="6553200"/>
          <p14:tracePt t="177081" x="4222750" y="6553200"/>
          <p14:tracePt t="177182" x="4222750" y="6546850"/>
          <p14:tracePt t="177190" x="4229100" y="6540500"/>
          <p14:tracePt t="177198" x="4229100" y="6527800"/>
          <p14:tracePt t="177214" x="4235450" y="6502400"/>
          <p14:tracePt t="177231" x="4235450" y="6477000"/>
          <p14:tracePt t="177247" x="4222750" y="6464300"/>
          <p14:tracePt t="177264" x="4184650" y="6451600"/>
          <p14:tracePt t="177281" x="4108450" y="6445250"/>
          <p14:tracePt t="177298" x="4070350" y="6445250"/>
          <p14:tracePt t="177302" x="4038600" y="6445250"/>
          <p14:tracePt t="177313" x="4032250" y="6445250"/>
          <p14:tracePt t="177331" x="4032250" y="6451600"/>
          <p14:tracePt t="177348" x="4032250" y="6464300"/>
          <p14:tracePt t="177363" x="4057650" y="6496050"/>
          <p14:tracePt t="177367" x="4070350" y="6508750"/>
          <p14:tracePt t="177382" x="4102100" y="6540500"/>
          <p14:tracePt t="177398" x="4140200" y="6591300"/>
          <p14:tracePt t="177415" x="4152900" y="6623050"/>
          <p14:tracePt t="177431" x="4165600" y="6661150"/>
          <p14:tracePt t="177448" x="4178300" y="6673850"/>
          <p14:tracePt t="177465" x="4222750" y="6673850"/>
          <p14:tracePt t="177481" x="4292600" y="6667500"/>
          <p14:tracePt t="177498" x="4451350" y="6661150"/>
          <p14:tracePt t="177515" x="4845050" y="6705600"/>
          <p14:tracePt t="177532" x="5327650" y="6781800"/>
          <p14:tracePt t="177548" x="5657850" y="6832600"/>
          <p14:tracePt t="177565" x="5816600" y="6845300"/>
          <p14:tracePt t="177584" x="5835650" y="6845300"/>
          <p14:tracePt t="177601" x="5842000" y="6845300"/>
          <p14:tracePt t="177615" x="5848350" y="6838950"/>
          <p14:tracePt t="177632" x="5886450" y="6800850"/>
          <p14:tracePt t="177649" x="5899150" y="6794500"/>
          <p14:tracePt t="177753" x="5911850" y="6794500"/>
          <p14:tracePt t="177761" x="5924550" y="6794500"/>
          <p14:tracePt t="177768" x="5969000" y="6788150"/>
          <p14:tracePt t="177781" x="6013450" y="6788150"/>
          <p14:tracePt t="177799" x="6064250" y="6781800"/>
          <p14:tracePt t="177801" x="6083300" y="6775450"/>
          <p14:tracePt t="177815" x="6089650" y="6769100"/>
          <p14:tracePt t="177832" x="6102350" y="6750050"/>
          <p14:tracePt t="177849" x="6108700" y="6743700"/>
          <p14:tracePt t="177867" x="6127750" y="6737350"/>
          <p14:tracePt t="177884" x="6203950" y="6718300"/>
          <p14:tracePt t="177899" x="6292850" y="6692900"/>
          <p14:tracePt t="177915" x="6362700" y="6667500"/>
          <p14:tracePt t="177932" x="6388100" y="6648450"/>
          <p14:tracePt t="177948" x="6394450" y="6635750"/>
          <p14:tracePt t="177965" x="6394450" y="6629400"/>
          <p14:tracePt t="178015" x="6413500" y="6623050"/>
          <p14:tracePt t="178032" x="6445250" y="6610350"/>
          <p14:tracePt t="178049" x="6477000" y="6584950"/>
          <p14:tracePt t="178051" x="6483350" y="6578600"/>
          <p14:tracePt t="178065" x="6483350" y="6565900"/>
          <p14:tracePt t="178082" x="6477000" y="6559550"/>
          <p14:tracePt t="178099" x="6457950" y="6559550"/>
          <p14:tracePt t="178115" x="6438900" y="6559550"/>
          <p14:tracePt t="178132" x="6432550" y="6559550"/>
          <p14:tracePt t="178149" x="6451600" y="6559550"/>
          <p14:tracePt t="178164" x="6553200" y="6572250"/>
          <p14:tracePt t="178182" x="6654800" y="6578600"/>
          <p14:tracePt t="178199" x="6692900" y="6584950"/>
          <p14:tracePt t="178273" x="6699250" y="6584950"/>
          <p14:tracePt t="178290" x="6705600" y="6584950"/>
          <p14:tracePt t="178298" x="6711950" y="6584950"/>
          <p14:tracePt t="178316" x="6762750" y="6604000"/>
          <p14:tracePt t="178333" x="6870700" y="6629400"/>
          <p14:tracePt t="178349" x="6997700" y="6642100"/>
          <p14:tracePt t="178353" x="7048500" y="6642100"/>
          <p14:tracePt t="178364" x="7099300" y="6642100"/>
          <p14:tracePt t="178382" x="7156450" y="6635750"/>
          <p14:tracePt t="178399" x="7181850" y="6623050"/>
          <p14:tracePt t="178416" x="7200900" y="6597650"/>
          <p14:tracePt t="178420" x="7213600" y="6578600"/>
          <p14:tracePt t="178431" x="7219950" y="6553200"/>
          <p14:tracePt t="178434" x="7226300" y="6534150"/>
          <p14:tracePt t="178448" x="7226300" y="6508750"/>
          <p14:tracePt t="178449" x="7232650" y="6483350"/>
          <p14:tracePt t="178465" x="7232650" y="6432550"/>
          <p14:tracePt t="178483" x="7239000" y="6413500"/>
          <p14:tracePt t="178501" x="7239000" y="6394450"/>
          <p14:tracePt t="178514" x="7239000" y="6388100"/>
          <p14:tracePt t="178532" x="7232650" y="6375400"/>
          <p14:tracePt t="178549" x="7213600" y="6362700"/>
          <p14:tracePt t="178565" x="7169150" y="6337300"/>
          <p14:tracePt t="178582" x="7112000" y="6305550"/>
          <p14:tracePt t="178599" x="7035800" y="6267450"/>
          <p14:tracePt t="178616" x="6997700" y="6242050"/>
          <p14:tracePt t="178620" x="6985000" y="6235700"/>
          <p14:tracePt t="178631" x="6965950" y="6223000"/>
          <p14:tracePt t="178635" x="6959600" y="6223000"/>
          <p14:tracePt t="178648" x="6946900" y="6210300"/>
          <p14:tracePt t="178666" x="6934200" y="6203950"/>
          <p14:tracePt t="178683" x="6921500" y="6203950"/>
          <p14:tracePt t="178699" x="6851650" y="6210300"/>
          <p14:tracePt t="178717" x="6731000" y="6229350"/>
          <p14:tracePt t="178732" x="6635750" y="6254750"/>
          <p14:tracePt t="178749" x="6559550" y="6286500"/>
          <p14:tracePt t="178766" x="6521450" y="6305550"/>
          <p14:tracePt t="178783" x="6496050" y="6330950"/>
          <p14:tracePt t="178799" x="6489700" y="6356350"/>
          <p14:tracePt t="178803" x="6489700" y="6381750"/>
          <p14:tracePt t="178814" x="6489700" y="6394450"/>
          <p14:tracePt t="178832" x="6508750" y="6445250"/>
          <p14:tracePt t="178849" x="6546850" y="6496050"/>
          <p14:tracePt t="178865" x="6578600" y="6540500"/>
          <p14:tracePt t="178869" x="6597650" y="6559550"/>
          <p14:tracePt t="178881" x="6616700" y="6584950"/>
          <p14:tracePt t="178885" x="6642100" y="6610350"/>
          <p14:tracePt t="178900" x="6699250" y="6654800"/>
          <p14:tracePt t="178915" x="6756400" y="6692900"/>
          <p14:tracePt t="178933" x="6813550" y="6711950"/>
          <p14:tracePt t="178950" x="6870700" y="6724650"/>
          <p14:tracePt t="178966" x="6934200" y="6731000"/>
          <p14:tracePt t="178983" x="7029450" y="6731000"/>
          <p14:tracePt t="178999" x="7086600" y="6718300"/>
          <p14:tracePt t="179016" x="7156450" y="6699250"/>
          <p14:tracePt t="179033" x="7207250" y="6673850"/>
          <p14:tracePt t="179050" x="7258050" y="6642100"/>
          <p14:tracePt t="179067" x="7315200" y="6604000"/>
          <p14:tracePt t="179083" x="7378700" y="6534150"/>
          <p14:tracePt t="179099" x="7404100" y="6483350"/>
          <p14:tracePt t="179115" x="7410450" y="6445250"/>
          <p14:tracePt t="179133" x="7410450" y="6400800"/>
          <p14:tracePt t="179150" x="7404100" y="6394450"/>
          <p14:tracePt t="179166" x="7397750" y="6388100"/>
          <p14:tracePt t="179183" x="7385050" y="6375400"/>
          <p14:tracePt t="179199" x="7366000" y="6356350"/>
          <p14:tracePt t="179216" x="7334250" y="6330950"/>
          <p14:tracePt t="179233" x="7308850" y="6318250"/>
          <p14:tracePt t="179249" x="7283450" y="6305550"/>
          <p14:tracePt t="179266" x="7277100" y="6305550"/>
          <p14:tracePt t="179283" x="7270750" y="6305550"/>
          <p14:tracePt t="179299" x="7258050" y="6311900"/>
          <p14:tracePt t="179316" x="7251700" y="6324600"/>
          <p14:tracePt t="179333" x="7245350" y="6330950"/>
          <p14:tracePt t="179349" x="7239000" y="6330950"/>
          <p14:tracePt t="179366" x="7232650" y="6337300"/>
          <p14:tracePt t="179525" x="7226300" y="6337300"/>
          <p14:tracePt t="179533" x="7226300" y="6343650"/>
          <p14:tracePt t="179550" x="7207250" y="6356350"/>
          <p14:tracePt t="179567" x="7194550" y="6375400"/>
          <p14:tracePt t="179584" x="7188200" y="6388100"/>
          <p14:tracePt t="179601" x="7181850" y="6400800"/>
          <p14:tracePt t="179633" x="7175500" y="6400800"/>
          <p14:tracePt t="179651" x="7162800" y="6400800"/>
          <p14:tracePt t="179666" x="7156450" y="6407150"/>
          <p14:tracePt t="179669" x="7150100" y="6407150"/>
          <p14:tracePt t="179683" x="7143750" y="6413500"/>
          <p14:tracePt t="179700" x="7137400" y="6419850"/>
          <p14:tracePt t="179885" x="7131050" y="6426200"/>
          <p14:tracePt t="179904" x="7124700" y="6426200"/>
          <p14:tracePt t="179917" x="7124700" y="6432550"/>
          <p14:tracePt t="180375" x="7137400" y="6432550"/>
          <p14:tracePt t="180385" x="7150100" y="6432550"/>
          <p14:tracePt t="180392" x="7188200" y="6432550"/>
          <p14:tracePt t="180401" x="7200900" y="6432550"/>
          <p14:tracePt t="180418" x="7207250" y="6432550"/>
          <p14:tracePt t="180518" x="7207250" y="6426200"/>
          <p14:tracePt t="180528" x="7207250" y="6419850"/>
          <p14:tracePt t="180534" x="7194550" y="6407150"/>
          <p14:tracePt t="180551" x="7162800" y="6381750"/>
          <p14:tracePt t="187308" x="7162800" y="6375400"/>
          <p14:tracePt t="187317" x="7156450" y="6362700"/>
          <p14:tracePt t="187327" x="7156450" y="6356350"/>
          <p14:tracePt t="187340" x="7143750" y="6324600"/>
          <p14:tracePt t="187357" x="7131050" y="6305550"/>
          <p14:tracePt t="187374" x="7112000" y="6292850"/>
          <p14:tracePt t="187390" x="7061200" y="6267450"/>
          <p14:tracePt t="187394" x="7023100" y="6254750"/>
          <p14:tracePt t="187406" x="6991350" y="6242050"/>
          <p14:tracePt t="187423" x="6921500" y="6216650"/>
          <p14:tracePt t="187440" x="6877050" y="6197600"/>
          <p14:tracePt t="187444" x="6858000" y="6184900"/>
          <p14:tracePt t="187455" x="6851650" y="6178550"/>
          <p14:tracePt t="187457" x="6845300" y="6172200"/>
          <p14:tracePt t="187646" x="6845300" y="6165850"/>
          <p14:tracePt t="187656" x="6838950" y="6159500"/>
          <p14:tracePt t="187666" x="6819900" y="6121400"/>
          <p14:tracePt t="187667" x="6800850" y="6096000"/>
          <p14:tracePt t="187690" x="6718300" y="5988050"/>
          <p14:tracePt t="187708" x="6623050" y="5867400"/>
          <p14:tracePt t="187726" x="6470650" y="5695950"/>
          <p14:tracePt t="187739" x="6432550" y="5651500"/>
          <p14:tracePt t="187758" x="6210300" y="5340350"/>
          <p14:tracePt t="187775" x="6057900" y="5149850"/>
          <p14:tracePt t="187790" x="5822950" y="4940300"/>
          <p14:tracePt t="187807" x="5581650" y="4775200"/>
          <p14:tracePt t="187823" x="5359400" y="4629150"/>
          <p14:tracePt t="187840" x="5149850" y="4470400"/>
          <p14:tracePt t="187857" x="5016500" y="4343400"/>
          <p14:tracePt t="187873" x="4902200" y="4171950"/>
          <p14:tracePt t="187890" x="4800600" y="3968750"/>
          <p14:tracePt t="187907" x="4692650" y="3733800"/>
          <p14:tracePt t="187911" x="4629150" y="3594100"/>
          <p14:tracePt t="187922" x="4540250" y="3422650"/>
          <p14:tracePt t="187940" x="4356100" y="3124200"/>
          <p14:tracePt t="187957" x="4216400" y="2921000"/>
          <p14:tracePt t="187974" x="4127500" y="2749550"/>
          <p14:tracePt t="187991" x="4095750" y="2552700"/>
          <p14:tracePt t="188007" x="4095750" y="2419350"/>
          <p14:tracePt t="188023" x="4108450" y="2273300"/>
          <p14:tracePt t="188041" x="4121150" y="2165350"/>
          <p14:tracePt t="188057" x="4127500" y="2076450"/>
          <p14:tracePt t="188073" x="4133850" y="2000250"/>
          <p14:tracePt t="188090" x="4133850" y="1936750"/>
          <p14:tracePt t="188107" x="4127500" y="1873250"/>
          <p14:tracePt t="188124" x="4114800" y="1828800"/>
          <p14:tracePt t="188140" x="4102100" y="1803400"/>
          <p14:tracePt t="188157" x="4102100" y="1784350"/>
          <p14:tracePt t="188161" x="4102100" y="1778000"/>
          <p14:tracePt t="188174" x="4102100" y="1771650"/>
          <p14:tracePt t="188175" x="4102100" y="1765300"/>
          <p14:tracePt t="188189" x="4095750" y="1752600"/>
          <p14:tracePt t="188207" x="4083050" y="1733550"/>
          <p14:tracePt t="188223" x="4038600" y="1689100"/>
          <p14:tracePt t="188240" x="3975100" y="1644650"/>
          <p14:tracePt t="188258" x="3924300" y="1625600"/>
          <p14:tracePt t="188274" x="3892550" y="1619250"/>
          <p14:tracePt t="188340" x="3886200" y="1612900"/>
          <p14:tracePt t="188349" x="3879850" y="1606550"/>
          <p14:tracePt t="188352" x="3867150" y="1600200"/>
          <p14:tracePt t="188375" x="3797300" y="1568450"/>
          <p14:tracePt t="188392" x="3702050" y="1543050"/>
          <p14:tracePt t="188407" x="3619500" y="1517650"/>
          <p14:tracePt t="188412" x="3581400" y="1504950"/>
          <p14:tracePt t="188422" x="3568700" y="1498600"/>
          <p14:tracePt t="188425" x="3568700" y="1492250"/>
          <p14:tracePt t="188457" x="3568700" y="1485900"/>
          <p14:tracePt t="188661" x="3581400" y="1479550"/>
          <p14:tracePt t="188674" x="3638550" y="1479550"/>
          <p14:tracePt t="188691" x="3746500" y="1473200"/>
          <p14:tracePt t="188706" x="3892550" y="1466850"/>
          <p14:tracePt t="188723" x="4013200" y="1460500"/>
          <p14:tracePt t="188741" x="4108450" y="1447800"/>
          <p14:tracePt t="188758" x="4165600" y="1428750"/>
          <p14:tracePt t="188762" x="4184650" y="1422400"/>
          <p14:tracePt t="188773" x="4197350" y="1409700"/>
          <p14:tracePt t="188776" x="4203700" y="1403350"/>
          <p14:tracePt t="188790" x="4203700" y="1384300"/>
          <p14:tracePt t="188791" x="4203700" y="1371600"/>
          <p14:tracePt t="188808" x="4203700" y="1327150"/>
          <p14:tracePt t="188825" x="4203700" y="1276350"/>
          <p14:tracePt t="188841" x="4203700" y="1231900"/>
          <p14:tracePt t="188858" x="4203700" y="1181100"/>
          <p14:tracePt t="188874" x="4178300" y="1149350"/>
          <p14:tracePt t="188891" x="4114800" y="1111250"/>
          <p14:tracePt t="188908" x="4032250" y="1079500"/>
          <p14:tracePt t="188925" x="3968750" y="1060450"/>
          <p14:tracePt t="188941" x="3898900" y="1047750"/>
          <p14:tracePt t="188958" x="3829050" y="1022350"/>
          <p14:tracePt t="188974" x="3752850" y="990600"/>
          <p14:tracePt t="188991" x="3670300" y="971550"/>
          <p14:tracePt t="188996" x="3606800" y="958850"/>
          <p14:tracePt t="189006" x="3536950" y="946150"/>
          <p14:tracePt t="189024" x="3397250" y="933450"/>
          <p14:tracePt t="189041" x="3282950" y="914400"/>
          <p14:tracePt t="189058" x="3200400" y="901700"/>
          <p14:tracePt t="189075" x="3175000" y="895350"/>
          <p14:tracePt t="189091" x="3162300" y="895350"/>
          <p14:tracePt t="189108" x="3149600" y="914400"/>
          <p14:tracePt t="189125" x="3124200" y="939800"/>
          <p14:tracePt t="189141" x="3079750" y="984250"/>
          <p14:tracePt t="189158" x="3035300" y="1035050"/>
          <p14:tracePt t="189174" x="2990850" y="1098550"/>
          <p14:tracePt t="189191" x="2984500" y="1136650"/>
          <p14:tracePt t="189208" x="2990850" y="1187450"/>
          <p14:tracePt t="189211" x="3003550" y="1206500"/>
          <p14:tracePt t="189224" x="3028950" y="1244600"/>
          <p14:tracePt t="189227" x="3067050" y="1289050"/>
          <p14:tracePt t="189241" x="3092450" y="1314450"/>
          <p14:tracePt t="189258" x="3187700" y="1384300"/>
          <p14:tracePt t="189274" x="3289300" y="1435100"/>
          <p14:tracePt t="189291" x="3371850" y="1454150"/>
          <p14:tracePt t="189308" x="3441700" y="1460500"/>
          <p14:tracePt t="189325" x="3511550" y="1460500"/>
          <p14:tracePt t="189327" x="3562350" y="1447800"/>
          <p14:tracePt t="189341" x="3644900" y="1416050"/>
          <p14:tracePt t="189357" x="3708400" y="1371600"/>
          <p14:tracePt t="189375" x="3759200" y="1327150"/>
          <p14:tracePt t="189391" x="3803650" y="1289050"/>
          <p14:tracePt t="189408" x="3816350" y="1276350"/>
          <p14:tracePt t="189424" x="3829050" y="1263650"/>
          <p14:tracePt t="189441" x="3829050" y="1257300"/>
          <p14:tracePt t="189459" x="3790950" y="1238250"/>
          <p14:tracePt t="189461" x="3746500" y="1219200"/>
          <p14:tracePt t="189474" x="3695700" y="1206500"/>
          <p14:tracePt t="189478" x="3651250" y="1193800"/>
          <p14:tracePt t="189490" x="3594100" y="1174750"/>
          <p14:tracePt t="189508" x="3524250" y="1155700"/>
          <p14:tracePt t="189525" x="3479800" y="1130300"/>
          <p14:tracePt t="189541" x="3416300" y="1092200"/>
          <p14:tracePt t="189557" x="3390900" y="1073150"/>
          <p14:tracePt t="189576" x="3365500" y="1060450"/>
          <p14:tracePt t="189591" x="3302000" y="1060450"/>
          <p14:tracePt t="189608" x="3232150" y="1066800"/>
          <p14:tracePt t="189625" x="3162300" y="1092200"/>
          <p14:tracePt t="189641" x="3130550" y="1117600"/>
          <p14:tracePt t="189658" x="3117850" y="1143000"/>
          <p14:tracePt t="189663" x="3117850" y="1155700"/>
          <p14:tracePt t="189675" x="3117850" y="1168400"/>
          <p14:tracePt t="189691" x="3130550" y="1200150"/>
          <p14:tracePt t="189709" x="3162300" y="1231900"/>
          <p14:tracePt t="189725" x="3206750" y="1257300"/>
          <p14:tracePt t="189727" x="3219450" y="1263650"/>
          <p14:tracePt t="189742" x="3270250" y="1295400"/>
          <p14:tracePt t="189758" x="3321050" y="1314450"/>
          <p14:tracePt t="189774" x="3359150" y="1327150"/>
          <p14:tracePt t="189777" x="3378200" y="1333500"/>
          <p14:tracePt t="189791" x="3448050" y="1346200"/>
          <p14:tracePt t="189808" x="3530600" y="1352550"/>
          <p14:tracePt t="189825" x="3562350" y="1352550"/>
          <p14:tracePt t="189841" x="3594100" y="1346200"/>
          <p14:tracePt t="189857" x="3651250" y="1333500"/>
          <p14:tracePt t="189875" x="3733800" y="1320800"/>
          <p14:tracePt t="189891" x="3803650" y="1314450"/>
          <p14:tracePt t="189908" x="3867150" y="1314450"/>
          <p14:tracePt t="189926" x="3956050" y="1320800"/>
          <p14:tracePt t="189942" x="4057650" y="1327150"/>
          <p14:tracePt t="189959" x="4235450" y="1346200"/>
          <p14:tracePt t="189974" x="4438650" y="1358900"/>
          <p14:tracePt t="189979" x="4546600" y="1365250"/>
          <p14:tracePt t="189991" x="4641850" y="1365250"/>
          <p14:tracePt t="189993" x="4724400" y="1365250"/>
          <p14:tracePt t="190008" x="4832350" y="1365250"/>
          <p14:tracePt t="190010" x="4883150" y="1365250"/>
          <p14:tracePt t="190027" x="4933950" y="1358900"/>
          <p14:tracePt t="190042" x="4953000" y="1358900"/>
          <p14:tracePt t="190059" x="4959350" y="1358900"/>
          <p14:tracePt t="190075" x="4965700" y="1352550"/>
          <p14:tracePt t="190612" x="4965700" y="1358900"/>
          <p14:tracePt t="190620" x="4965700" y="1365250"/>
          <p14:tracePt t="190631" x="4965700" y="1371600"/>
          <p14:tracePt t="190641" x="4965700" y="1377950"/>
          <p14:tracePt t="190644" x="4965700" y="1384300"/>
          <p14:tracePt t="190661" x="4965700" y="1397000"/>
          <p14:tracePt t="190676" x="4965700" y="1409700"/>
          <p14:tracePt t="190693" x="4972050" y="1428750"/>
          <p14:tracePt t="190709" x="4978400" y="1441450"/>
          <p14:tracePt t="190725" x="4991100" y="1460500"/>
          <p14:tracePt t="190742" x="5003800" y="1479550"/>
          <p14:tracePt t="190759" x="5010150" y="1504950"/>
          <p14:tracePt t="190776" x="5016500" y="1530350"/>
          <p14:tracePt t="190779" x="5022850" y="1543050"/>
          <p14:tracePt t="190791" x="5022850" y="1568450"/>
          <p14:tracePt t="190793" x="5022850" y="1587500"/>
          <p14:tracePt t="190809" x="5022850" y="1606550"/>
          <p14:tracePt t="190826" x="5029200" y="1682750"/>
          <p14:tracePt t="190842" x="5041900" y="1727200"/>
          <p14:tracePt t="190845" x="5060950" y="1778000"/>
          <p14:tracePt t="190862" x="5099050" y="1892300"/>
          <p14:tracePt t="190876" x="5181600" y="2108200"/>
          <p14:tracePt t="190892" x="5283200" y="2368550"/>
          <p14:tracePt t="190910" x="5359400" y="2559050"/>
          <p14:tracePt t="190926" x="5435600" y="2755900"/>
          <p14:tracePt t="190942" x="5486400" y="2876550"/>
          <p14:tracePt t="190959" x="5505450" y="2990850"/>
          <p14:tracePt t="190975" x="5505450" y="3098800"/>
          <p14:tracePt t="190993" x="5511800" y="3238500"/>
          <p14:tracePt t="191011" x="5543550" y="3536950"/>
          <p14:tracePt t="191014" x="5549900" y="3695700"/>
          <p14:tracePt t="191025" x="5549900" y="3911600"/>
          <p14:tracePt t="191043" x="5518150" y="4292600"/>
          <p14:tracePt t="191060" x="5435600" y="4794250"/>
          <p14:tracePt t="191077" x="5403850" y="4991100"/>
          <p14:tracePt t="191093" x="5384800" y="5060950"/>
          <p14:tracePt t="191109" x="5359400" y="5105400"/>
          <p14:tracePt t="191126" x="5353050" y="5130800"/>
          <p14:tracePt t="191143" x="5353050" y="5137150"/>
          <p14:tracePt t="191161" x="5359400" y="5143500"/>
          <p14:tracePt t="191176" x="5372100" y="5149850"/>
          <p14:tracePt t="191193" x="5416550" y="5168900"/>
          <p14:tracePt t="191209" x="5524500" y="5238750"/>
          <p14:tracePt t="191226" x="5556250" y="5289550"/>
          <p14:tracePt t="191243" x="5524500" y="5340350"/>
          <p14:tracePt t="191260" x="5480050" y="5403850"/>
          <p14:tracePt t="191276" x="5473700" y="5499100"/>
          <p14:tracePt t="191293" x="5511800" y="5638800"/>
          <p14:tracePt t="191310" x="5600700" y="5765800"/>
          <p14:tracePt t="191326" x="5740400" y="5892800"/>
          <p14:tracePt t="191343" x="5867400" y="6013450"/>
          <p14:tracePt t="191359" x="5861050" y="6121400"/>
          <p14:tracePt t="191377" x="5734050" y="6203950"/>
          <p14:tracePt t="191379" x="5638800" y="6254750"/>
          <p14:tracePt t="191392" x="5543550" y="6299200"/>
          <p14:tracePt t="191395" x="5422900" y="6356350"/>
          <p14:tracePt t="191409" x="5289550" y="6413500"/>
          <p14:tracePt t="191412" x="5156200" y="6464300"/>
          <p14:tracePt t="191425" x="5048250" y="6502400"/>
          <p14:tracePt t="191429" x="4927600" y="6527800"/>
          <p14:tracePt t="191443" x="4845050" y="6546850"/>
          <p14:tracePt t="191446" x="4800600" y="6559550"/>
          <p14:tracePt t="191460" x="4724400" y="6572250"/>
          <p14:tracePt t="191493" x="4692650" y="6591300"/>
          <p14:tracePt t="191510" x="4591050" y="6642100"/>
          <p14:tracePt t="191527" x="4470400" y="6699250"/>
          <p14:tracePt t="191543" x="4400550" y="6731000"/>
          <p14:tracePt t="191560" x="4387850" y="6750050"/>
          <p14:tracePt t="191575" x="4387850" y="6769100"/>
          <p14:tracePt t="191593" x="4387850" y="6800850"/>
          <p14:tracePt t="191610" x="4381500" y="6826250"/>
          <p14:tracePt t="191627" x="4375150" y="6838950"/>
          <p14:tracePt t="191629" x="4368800" y="6845300"/>
          <p14:tracePt t="191643" x="4356100" y="6845300"/>
          <p14:tracePt t="191660" x="4324350" y="6845300"/>
          <p14:tracePt t="191676" x="4286250" y="6832600"/>
          <p14:tracePt t="191693" x="4273550" y="6832600"/>
          <p14:tracePt t="191743" x="4305300" y="6826250"/>
          <p14:tracePt t="191760" x="4406900" y="6845300"/>
          <p14:tracePt t="191843" x="5099050" y="6838950"/>
          <p14:tracePt t="191860" x="5334000" y="6826250"/>
          <p14:tracePt t="191863" x="5461000" y="6819900"/>
          <p14:tracePt t="191877" x="5556250" y="6819900"/>
          <p14:tracePt t="191894" x="5803900" y="6832600"/>
          <p14:tracePt t="191911" x="5918200" y="6832600"/>
          <p14:tracePt t="191926" x="5943600" y="6832600"/>
          <p14:tracePt t="191960" x="5949950" y="6832600"/>
          <p14:tracePt t="191978" x="5969000" y="6826250"/>
          <p14:tracePt t="191994" x="5994400" y="6807200"/>
          <p14:tracePt t="192010" x="6007100" y="6794500"/>
          <p14:tracePt t="192027" x="6026150" y="6775450"/>
          <p14:tracePt t="192042" x="6038850" y="6737350"/>
          <p14:tracePt t="192060" x="6064250" y="6718300"/>
          <p14:tracePt t="192078" x="6096000" y="6692900"/>
          <p14:tracePt t="192094" x="6127750" y="6667500"/>
          <p14:tracePt t="192110" x="6153150" y="6648450"/>
          <p14:tracePt t="192129" x="6165850" y="6623050"/>
          <p14:tracePt t="192143" x="6165850" y="6616700"/>
          <p14:tracePt t="192161" x="6172200" y="6591300"/>
          <p14:tracePt t="192179" x="6172200" y="6572250"/>
          <p14:tracePt t="192194" x="6165850" y="6559550"/>
          <p14:tracePt t="192212" x="6153150" y="6527800"/>
          <p14:tracePt t="192227" x="6121400" y="6483350"/>
          <p14:tracePt t="192244" x="6089650" y="6451600"/>
          <p14:tracePt t="192261" x="6070600" y="6426200"/>
          <p14:tracePt t="192278" x="6045200" y="6400800"/>
          <p14:tracePt t="192283" x="6038850" y="6394450"/>
          <p14:tracePt t="192293" x="6026150" y="6381750"/>
          <p14:tracePt t="192310" x="6000750" y="6356350"/>
          <p14:tracePt t="192328" x="5975350" y="6343650"/>
          <p14:tracePt t="192344" x="5911850" y="6330950"/>
          <p14:tracePt t="192361" x="5829300" y="6330950"/>
          <p14:tracePt t="192365" x="5765800" y="6330950"/>
          <p14:tracePt t="192376" x="5727700" y="6330950"/>
          <p14:tracePt t="192378" x="5676900" y="6330950"/>
          <p14:tracePt t="192393" x="5651500" y="6330950"/>
          <p14:tracePt t="192396" x="5632450" y="6324600"/>
          <p14:tracePt t="192410" x="5626100" y="6324600"/>
          <p14:tracePt t="192414" x="5619750" y="6324600"/>
          <p14:tracePt t="192459" x="5607050" y="6324600"/>
          <p14:tracePt t="192477" x="5537200" y="6356350"/>
          <p14:tracePt t="192494" x="5461000" y="6400800"/>
          <p14:tracePt t="192511" x="5435600" y="6419850"/>
          <p14:tracePt t="192513" x="5410200" y="6438900"/>
          <p14:tracePt t="192527" x="5397500" y="6457950"/>
          <p14:tracePt t="192544" x="5397500" y="6470650"/>
          <p14:tracePt t="192577" x="5397500" y="6477000"/>
          <p14:tracePt t="192594" x="5403850" y="6477000"/>
          <p14:tracePt t="192611" x="5410200" y="6496050"/>
          <p14:tracePt t="192615" x="5410200" y="6502400"/>
          <p14:tracePt t="192627" x="5416550" y="6515100"/>
          <p14:tracePt t="192645" x="5435600" y="6553200"/>
          <p14:tracePt t="192661" x="5467350" y="6578600"/>
          <p14:tracePt t="192677" x="5492750" y="6597650"/>
          <p14:tracePt t="192694" x="5511800" y="6604000"/>
          <p14:tracePt t="192711" x="5518150" y="6604000"/>
          <p14:tracePt t="192745" x="5537200" y="6604000"/>
          <p14:tracePt t="192761" x="5549900" y="6610350"/>
          <p14:tracePt t="192819" x="5549900" y="6616700"/>
          <p14:tracePt t="202490" x="5549900" y="6610350"/>
          <p14:tracePt t="202498" x="5543550" y="6604000"/>
          <p14:tracePt t="202503" x="5518150" y="6572250"/>
          <p14:tracePt t="202518" x="5473700" y="6527800"/>
          <p14:tracePt t="202537" x="5257800" y="6350000"/>
          <p14:tracePt t="202553" x="5086350" y="6229350"/>
          <p14:tracePt t="202569" x="4959350" y="6089650"/>
          <p14:tracePt t="202586" x="4857750" y="5949950"/>
          <p14:tracePt t="202603" x="4730750" y="5772150"/>
          <p14:tracePt t="202619" x="4629150" y="5600700"/>
          <p14:tracePt t="202625" x="4603750" y="5518150"/>
          <p14:tracePt t="202634" x="4603750" y="5467350"/>
          <p14:tracePt t="202653" x="4641850" y="5270500"/>
          <p14:tracePt t="202670" x="4654550" y="4978400"/>
          <p14:tracePt t="202686" x="4591050" y="4635500"/>
          <p14:tracePt t="202703" x="4464050" y="4330700"/>
          <p14:tracePt t="202720" x="4260850" y="3956050"/>
          <p14:tracePt t="202737" x="4152900" y="3771900"/>
          <p14:tracePt t="202753" x="4051300" y="3619500"/>
          <p14:tracePt t="202771" x="3930650" y="3448050"/>
          <p14:tracePt t="202785" x="3829050" y="3308350"/>
          <p14:tracePt t="202803" x="3721100" y="3175000"/>
          <p14:tracePt t="202819" x="3657600" y="3111500"/>
          <p14:tracePt t="202836" x="3625850" y="3098800"/>
          <p14:tracePt t="202853" x="3600450" y="3092450"/>
          <p14:tracePt t="202869" x="3581400" y="3073400"/>
          <p14:tracePt t="202886" x="3556000" y="3041650"/>
          <p14:tracePt t="202902" x="3543300" y="2978150"/>
          <p14:tracePt t="202919" x="3543300" y="2876550"/>
          <p14:tracePt t="202936" x="3562350" y="2724150"/>
          <p14:tracePt t="202953" x="3575050" y="2540000"/>
          <p14:tracePt t="202970" x="3530600" y="2311400"/>
          <p14:tracePt t="202987" x="3505200" y="2209800"/>
          <p14:tracePt t="203001" x="3498850" y="2120900"/>
          <p14:tracePt t="203019" x="3530600" y="2044700"/>
          <p14:tracePt t="203038" x="3549650" y="1987550"/>
          <p14:tracePt t="203052" x="3575050" y="1930400"/>
          <p14:tracePt t="203069" x="3581400" y="1892300"/>
          <p14:tracePt t="203086" x="3594100" y="1828800"/>
          <p14:tracePt t="203103" x="3594100" y="1771650"/>
          <p14:tracePt t="203120" x="3594100" y="1695450"/>
          <p14:tracePt t="203136" x="3600450" y="1670050"/>
          <p14:tracePt t="203141" x="3606800" y="1663700"/>
          <p14:tracePt t="203153" x="3613150" y="1651000"/>
          <p14:tracePt t="203169" x="3619500" y="1625600"/>
          <p14:tracePt t="203187" x="3625850" y="1612900"/>
          <p14:tracePt t="203203" x="3625850" y="1600200"/>
          <p14:tracePt t="203237" x="3632200" y="1593850"/>
          <p14:tracePt t="203253" x="3651250" y="1593850"/>
          <p14:tracePt t="203269" x="3810000" y="1568450"/>
          <p14:tracePt t="203286" x="3937000" y="1543050"/>
          <p14:tracePt t="203304" x="3987800" y="1524000"/>
          <p14:tracePt t="203307" x="4006850" y="1511300"/>
          <p14:tracePt t="203319" x="4032250" y="1498600"/>
          <p14:tracePt t="203336" x="4076700" y="1473200"/>
          <p14:tracePt t="203353" x="4127500" y="1428750"/>
          <p14:tracePt t="203370" x="4184650" y="1358900"/>
          <p14:tracePt t="203386" x="4235450" y="1257300"/>
          <p14:tracePt t="203403" x="4267200" y="1149350"/>
          <p14:tracePt t="203420" x="4286250" y="1085850"/>
          <p14:tracePt t="203436" x="4292600" y="1035050"/>
          <p14:tracePt t="203453" x="4292600" y="1003300"/>
          <p14:tracePt t="203470" x="4254500" y="965200"/>
          <p14:tracePt t="203486" x="4210050" y="939800"/>
          <p14:tracePt t="203505" x="4133850" y="920750"/>
          <p14:tracePt t="203520" x="4057650" y="908050"/>
          <p14:tracePt t="203536" x="4006850" y="908050"/>
          <p14:tracePt t="203553" x="3981450" y="908050"/>
          <p14:tracePt t="203570" x="3962400" y="908050"/>
          <p14:tracePt t="203587" x="3937000" y="914400"/>
          <p14:tracePt t="203603" x="3873500" y="920750"/>
          <p14:tracePt t="203620" x="3752850" y="933450"/>
          <p14:tracePt t="203637" x="3511550" y="914400"/>
          <p14:tracePt t="203641" x="3384550" y="908050"/>
          <p14:tracePt t="203652" x="3238500" y="908050"/>
          <p14:tracePt t="203670" x="2927350" y="946150"/>
          <p14:tracePt t="203687" x="2679700" y="977900"/>
          <p14:tracePt t="203691" x="2622550" y="984250"/>
          <p14:tracePt t="203704" x="2571750" y="990600"/>
          <p14:tracePt t="203708" x="2559050" y="996950"/>
          <p14:tracePt t="203720" x="2559050" y="1009650"/>
          <p14:tracePt t="203737" x="2559050" y="1035050"/>
          <p14:tracePt t="203753" x="2590800" y="1085850"/>
          <p14:tracePt t="203770" x="2654300" y="1174750"/>
          <p14:tracePt t="203787" x="2717800" y="1263650"/>
          <p14:tracePt t="203802" x="2762250" y="1339850"/>
          <p14:tracePt t="203820" x="2806700" y="1428750"/>
          <p14:tracePt t="203837" x="2844800" y="1479550"/>
          <p14:tracePt t="203854" x="2927350" y="1549400"/>
          <p14:tracePt t="203870" x="3048000" y="1600200"/>
          <p14:tracePt t="203874" x="3124200" y="1619250"/>
          <p14:tracePt t="203886" x="3225800" y="1638300"/>
          <p14:tracePt t="203905" x="3676650" y="1682750"/>
          <p14:tracePt t="203921" x="3790950" y="1682750"/>
          <p14:tracePt t="203937" x="3943350" y="1670050"/>
          <p14:tracePt t="203954" x="4000500" y="1625600"/>
          <p14:tracePt t="203971" x="4038600" y="1574800"/>
          <p14:tracePt t="203987" x="4057650" y="1530350"/>
          <p14:tracePt t="204003" x="4070350" y="1492250"/>
          <p14:tracePt t="204020" x="4070350" y="1454150"/>
          <p14:tracePt t="204036" x="4076700" y="1422400"/>
          <p14:tracePt t="204053" x="4076700" y="1397000"/>
          <p14:tracePt t="204070" x="4076700" y="1365250"/>
          <p14:tracePt t="204087" x="4064000" y="1327150"/>
          <p14:tracePt t="204104" x="4044950" y="1289050"/>
          <p14:tracePt t="204121" x="4032250" y="1257300"/>
          <p14:tracePt t="204137" x="3994150" y="1212850"/>
          <p14:tracePt t="204154" x="3924300" y="1162050"/>
          <p14:tracePt t="204171" x="3860800" y="1130300"/>
          <p14:tracePt t="204188" x="3816350" y="1092200"/>
          <p14:tracePt t="204204" x="3759200" y="1035050"/>
          <p14:tracePt t="204221" x="3695700" y="990600"/>
          <p14:tracePt t="204237" x="3619500" y="952500"/>
          <p14:tracePt t="204254" x="3549650" y="920750"/>
          <p14:tracePt t="204272" x="3492500" y="914400"/>
          <p14:tracePt t="204287" x="3473450" y="908050"/>
          <p14:tracePt t="204304" x="3460750" y="908050"/>
          <p14:tracePt t="204321" x="3416300" y="914400"/>
          <p14:tracePt t="204337" x="3333750" y="927100"/>
          <p14:tracePt t="204354" x="3225800" y="965200"/>
          <p14:tracePt t="204358" x="3200400" y="977900"/>
          <p14:tracePt t="204369" x="3155950" y="996950"/>
          <p14:tracePt t="204386" x="3105150" y="1047750"/>
          <p14:tracePt t="204404" x="3117850" y="1117600"/>
          <p14:tracePt t="204420" x="3143250" y="1136650"/>
          <p14:tracePt t="204439" x="3327400" y="1250950"/>
          <p14:tracePt t="204454" x="3511550" y="1320800"/>
          <p14:tracePt t="204471" x="3746500" y="1377950"/>
          <p14:tracePt t="204487" x="3854450" y="1397000"/>
          <p14:tracePt t="204504" x="3879850" y="1397000"/>
          <p14:tracePt t="204521" x="3924300" y="1390650"/>
          <p14:tracePt t="204537" x="4006850" y="1371600"/>
          <p14:tracePt t="204553" x="4057650" y="1346200"/>
          <p14:tracePt t="204570" x="4083050" y="1327150"/>
          <p14:tracePt t="204587" x="4095750" y="1301750"/>
          <p14:tracePt t="204604" x="4102100" y="1289050"/>
          <p14:tracePt t="204621" x="4108450" y="1276350"/>
          <p14:tracePt t="204637" x="4108450" y="1270000"/>
          <p14:tracePt t="204654" x="4108450" y="1263650"/>
          <p14:tracePt t="204671" x="4108450" y="1257300"/>
          <p14:tracePt t="204687" x="4108450" y="1250950"/>
          <p14:tracePt t="204704" x="4108450" y="1238250"/>
          <p14:tracePt t="204721" x="4108450" y="1225550"/>
          <p14:tracePt t="204754" x="4108450" y="1219200"/>
          <p14:tracePt t="204771" x="4095750" y="1212850"/>
          <p14:tracePt t="204786" x="4057650" y="1206500"/>
          <p14:tracePt t="204805" x="4013200" y="1200150"/>
          <p14:tracePt t="204823" x="3962400" y="1193800"/>
          <p14:tracePt t="204837" x="3898900" y="1168400"/>
          <p14:tracePt t="204855" x="3879850" y="1155700"/>
          <p14:tracePt t="208018" x="3879850" y="1162050"/>
          <p14:tracePt t="208026" x="3879850" y="1168400"/>
          <p14:tracePt t="208041" x="3892550" y="1187450"/>
          <p14:tracePt t="208058" x="3917950" y="1225550"/>
          <p14:tracePt t="208074" x="3956050" y="1301750"/>
          <p14:tracePt t="208091" x="3968750" y="1390650"/>
          <p14:tracePt t="208107" x="3968750" y="1524000"/>
          <p14:tracePt t="208123" x="3943350" y="1689100"/>
          <p14:tracePt t="208140" x="3968750" y="1917700"/>
          <p14:tracePt t="208157" x="4076700" y="2209800"/>
          <p14:tracePt t="208175" x="4197350" y="2622550"/>
          <p14:tracePt t="208191" x="4235450" y="3003550"/>
          <p14:tracePt t="208207" x="4235450" y="3397250"/>
          <p14:tracePt t="208211" x="4229100" y="3556000"/>
          <p14:tracePt t="208224" x="4254500" y="3937000"/>
          <p14:tracePt t="208240" x="4279900" y="4502150"/>
          <p14:tracePt t="208257" x="4254500" y="5105400"/>
          <p14:tracePt t="208274" x="4171950" y="5632450"/>
          <p14:tracePt t="208290" x="4083050" y="5943600"/>
          <p14:tracePt t="208307" x="4038600" y="6019800"/>
          <p14:tracePt t="208324" x="4057650" y="6013450"/>
          <p14:tracePt t="208340" x="4076700" y="6007100"/>
          <p14:tracePt t="208423" x="4076700" y="6000750"/>
          <p14:tracePt t="208639" x="4089400" y="6000750"/>
          <p14:tracePt t="208646" x="4102100" y="6000750"/>
          <p14:tracePt t="208659" x="4127500" y="6007100"/>
          <p14:tracePt t="208675" x="4165600" y="6032500"/>
          <p14:tracePt t="208691" x="4133850" y="6083300"/>
          <p14:tracePt t="208695" x="4102100" y="6121400"/>
          <p14:tracePt t="208708" x="4064000" y="6210300"/>
          <p14:tracePt t="208726" x="4057650" y="6311900"/>
          <p14:tracePt t="208742" x="4070350" y="6413500"/>
          <p14:tracePt t="208756" x="4121150" y="6496050"/>
          <p14:tracePt t="208774" x="4229100" y="6540500"/>
          <p14:tracePt t="208792" x="4400550" y="6584950"/>
          <p14:tracePt t="208808" x="4540250" y="6629400"/>
          <p14:tracePt t="208825" x="4622800" y="6648450"/>
          <p14:tracePt t="208841" x="4679950" y="6648450"/>
          <p14:tracePt t="208846" x="4711700" y="6642100"/>
          <p14:tracePt t="208858" x="4749800" y="6629400"/>
          <p14:tracePt t="208873" x="4889500" y="6572250"/>
          <p14:tracePt t="208878" x="4972050" y="6540500"/>
          <p14:tracePt t="208890" x="5080000" y="6508750"/>
          <p14:tracePt t="208909" x="5245100" y="6477000"/>
          <p14:tracePt t="208925" x="5422900" y="6470650"/>
          <p14:tracePt t="208928" x="5499100" y="6470650"/>
          <p14:tracePt t="208942" x="5568950" y="6470650"/>
          <p14:tracePt t="208944" x="5607050" y="6470650"/>
          <p14:tracePt t="208958" x="5645150" y="6470650"/>
          <p14:tracePt t="208977" x="5664200" y="6464300"/>
          <p14:tracePt t="208991" x="5683250" y="6451600"/>
          <p14:tracePt t="209008" x="5721350" y="6413500"/>
          <p14:tracePt t="209025" x="5746750" y="6356350"/>
          <p14:tracePt t="209040" x="5753100" y="6292850"/>
          <p14:tracePt t="209057" x="5746750" y="6229350"/>
          <p14:tracePt t="209075" x="5702300" y="6178550"/>
          <p14:tracePt t="209091" x="5638800" y="6127750"/>
          <p14:tracePt t="209108" x="5556250" y="6089650"/>
          <p14:tracePt t="209125" x="5486400" y="6070600"/>
          <p14:tracePt t="209141" x="5448300" y="6064250"/>
          <p14:tracePt t="209158" x="5441950" y="6057900"/>
          <p14:tracePt t="209174" x="5435600" y="6057900"/>
          <p14:tracePt t="209192" x="5391150" y="6057900"/>
          <p14:tracePt t="209208" x="5270500" y="6057900"/>
          <p14:tracePt t="209225" x="5067300" y="6057900"/>
          <p14:tracePt t="209243" x="4864100" y="6057900"/>
          <p14:tracePt t="209258" x="4724400" y="6057900"/>
          <p14:tracePt t="209273" x="4629150" y="6057900"/>
          <p14:tracePt t="209341" x="4622800" y="6057900"/>
          <p14:tracePt t="209375" x="4610100" y="6064250"/>
          <p14:tracePt t="209392" x="4565650" y="6121400"/>
          <p14:tracePt t="209409" x="4559300" y="6159500"/>
          <p14:tracePt t="209425" x="4591050" y="6229350"/>
          <p14:tracePt t="209441" x="4667250" y="6299200"/>
          <p14:tracePt t="209458" x="4787900" y="6381750"/>
          <p14:tracePt t="209475" x="4940300" y="6464300"/>
          <p14:tracePt t="209491" x="5054600" y="6527800"/>
          <p14:tracePt t="209508" x="5143500" y="6565900"/>
          <p14:tracePt t="209524" x="5232400" y="6584950"/>
          <p14:tracePt t="209541" x="5321300" y="6597650"/>
          <p14:tracePt t="209558" x="5410200" y="6604000"/>
          <p14:tracePt t="209575" x="5499100" y="6610350"/>
          <p14:tracePt t="209591" x="5562600" y="6616700"/>
          <p14:tracePt t="209608" x="5638800" y="6623050"/>
          <p14:tracePt t="209612" x="5670550" y="6623050"/>
          <p14:tracePt t="209625" x="5702300" y="6623050"/>
          <p14:tracePt t="209628" x="5727700" y="6616700"/>
          <p14:tracePt t="209641" x="5759450" y="6610350"/>
          <p14:tracePt t="209659" x="5816600" y="6572250"/>
          <p14:tracePt t="209675" x="5835650" y="6546850"/>
          <p14:tracePt t="209678" x="5848350" y="6521450"/>
          <p14:tracePt t="209691" x="5880100" y="6470650"/>
          <p14:tracePt t="209708" x="5892800" y="6426200"/>
          <p14:tracePt t="209726" x="5892800" y="6381750"/>
          <p14:tracePt t="209741" x="5867400" y="6311900"/>
          <p14:tracePt t="209758" x="5822950" y="6248400"/>
          <p14:tracePt t="209775" x="5778500" y="6197600"/>
          <p14:tracePt t="209791" x="5727700" y="6153150"/>
          <p14:tracePt t="209808" x="5683250" y="6102350"/>
          <p14:tracePt t="209825" x="5651500" y="6076950"/>
          <p14:tracePt t="209842" x="5638800" y="6064250"/>
          <p14:tracePt t="209859" x="5568950" y="6045200"/>
          <p14:tracePt t="209875" x="5467350" y="6038850"/>
          <p14:tracePt t="209878" x="5384800" y="6032500"/>
          <p14:tracePt t="209891" x="5238750" y="6019800"/>
          <p14:tracePt t="209909" x="5086350" y="6019800"/>
          <p14:tracePt t="209925" x="4991100" y="6026150"/>
          <p14:tracePt t="209942" x="4965700" y="6032500"/>
          <p14:tracePt t="209958" x="4959350" y="6045200"/>
          <p14:tracePt t="209975" x="4940300" y="6083300"/>
          <p14:tracePt t="209992" x="4902200" y="6140450"/>
          <p14:tracePt t="210008" x="4857750" y="6197600"/>
          <p14:tracePt t="210025" x="4813300" y="6267450"/>
          <p14:tracePt t="210042" x="4800600" y="6356350"/>
          <p14:tracePt t="210046" x="4800600" y="6394450"/>
          <p14:tracePt t="210059" x="4819650" y="6426200"/>
          <p14:tracePt t="210076" x="4870450" y="6489700"/>
          <p14:tracePt t="210094" x="5029200" y="6591300"/>
          <p14:tracePt t="210109" x="5105400" y="6629400"/>
          <p14:tracePt t="210112" x="5194300" y="6661150"/>
          <p14:tracePt t="210126" x="5283200" y="6692900"/>
          <p14:tracePt t="210142" x="5530850" y="6737350"/>
          <p14:tracePt t="210159" x="5689600" y="6743700"/>
          <p14:tracePt t="210175" x="5816600" y="6711950"/>
          <p14:tracePt t="210192" x="5892800" y="6654800"/>
          <p14:tracePt t="210209" x="5949950" y="6565900"/>
          <p14:tracePt t="210225" x="5969000" y="6483350"/>
          <p14:tracePt t="210242" x="5969000" y="6413500"/>
          <p14:tracePt t="210259" x="5969000" y="6375400"/>
          <p14:tracePt t="210275" x="5956300" y="6311900"/>
          <p14:tracePt t="210292" x="5911850" y="6248400"/>
          <p14:tracePt t="210309" x="5861050" y="6191250"/>
          <p14:tracePt t="210326" x="5791200" y="6134100"/>
          <p14:tracePt t="210342" x="5753100" y="6108700"/>
          <p14:tracePt t="210359" x="5740400" y="6102350"/>
          <p14:tracePt t="210362" x="5734050" y="6102350"/>
          <p14:tracePt t="210374" x="5721350" y="6096000"/>
          <p14:tracePt t="210378" x="5695950" y="6089650"/>
          <p14:tracePt t="210392" x="5638800" y="6083300"/>
          <p14:tracePt t="210409" x="5530850" y="6083300"/>
          <p14:tracePt t="210427" x="5378450" y="6076950"/>
          <p14:tracePt t="210442" x="5187950" y="6076950"/>
          <p14:tracePt t="210461" x="5054600" y="6108700"/>
          <p14:tracePt t="210475" x="4978400" y="6146800"/>
          <p14:tracePt t="210492" x="4959350" y="6184900"/>
          <p14:tracePt t="210509" x="4959350" y="6223000"/>
          <p14:tracePt t="210526" x="4991100" y="6267450"/>
          <p14:tracePt t="210542" x="5054600" y="6330950"/>
          <p14:tracePt t="210559" x="5130800" y="6407150"/>
          <p14:tracePt t="210563" x="5168900" y="6438900"/>
          <p14:tracePt t="210574" x="5219700" y="6489700"/>
          <p14:tracePt t="210591" x="5302250" y="6559550"/>
          <p14:tracePt t="210594" x="5365750" y="6610350"/>
          <p14:tracePt t="210608" x="5410200" y="6635750"/>
          <p14:tracePt t="210611" x="5461000" y="6654800"/>
          <p14:tracePt t="210626" x="5543550" y="6667500"/>
          <p14:tracePt t="210643" x="5619750" y="6661150"/>
          <p14:tracePt t="210659" x="5676900" y="6623050"/>
          <p14:tracePt t="210676" x="5715000" y="6572250"/>
          <p14:tracePt t="210692" x="5746750" y="6508750"/>
          <p14:tracePt t="210709" x="5765800" y="6457950"/>
          <p14:tracePt t="210726" x="5778500" y="6400800"/>
          <p14:tracePt t="210742" x="5778500" y="6362700"/>
          <p14:tracePt t="210759" x="5778500" y="6318250"/>
          <p14:tracePt t="210776" x="5759450" y="6267450"/>
          <p14:tracePt t="210793" x="5740400" y="6229350"/>
          <p14:tracePt t="210809" x="5715000" y="6203950"/>
          <p14:tracePt t="210813" x="5708650" y="6197600"/>
          <p14:tracePt t="210878" x="5695950" y="6197600"/>
          <p14:tracePt t="210893" x="5645150" y="6197600"/>
          <p14:tracePt t="210910" x="5549900" y="6203950"/>
          <p14:tracePt t="210926" x="5454650" y="6210300"/>
          <p14:tracePt t="210942" x="5403850" y="6210300"/>
          <p14:tracePt t="210959" x="5384800" y="6210300"/>
          <p14:tracePt t="211043" x="5378450" y="6216650"/>
          <p14:tracePt t="211052" x="5378450" y="6223000"/>
          <p14:tracePt t="211058" x="5378450" y="6229350"/>
          <p14:tracePt t="211076" x="5378450" y="6261100"/>
          <p14:tracePt t="211093" x="5384800" y="6292850"/>
          <p14:tracePt t="211110" x="5410200" y="6343650"/>
          <p14:tracePt t="211127" x="5441950" y="6400800"/>
          <p14:tracePt t="211143" x="5461000" y="6432550"/>
          <p14:tracePt t="211161" x="5473700" y="6451600"/>
          <p14:tracePt t="211164" x="5473700" y="6457950"/>
          <p14:tracePt t="211175" x="5473700" y="6464300"/>
          <p14:tracePt t="211193" x="5486400" y="6477000"/>
          <p14:tracePt t="211211" x="5505450" y="6508750"/>
          <p14:tracePt t="211214" x="5518150" y="6540500"/>
          <p14:tracePt t="211225" x="5524500" y="6553200"/>
          <p14:tracePt t="211243" x="5524500" y="6584950"/>
          <p14:tracePt t="211260" x="5524500" y="6597650"/>
          <p14:tracePt t="211732" x="5524500" y="6604000"/>
          <p14:tracePt t="211741" x="5518150" y="6604000"/>
          <p14:tracePt t="211760" x="5511800" y="6610350"/>
          <p14:tracePt t="212530" x="5524500" y="6616700"/>
          <p14:tracePt t="212540" x="5530850" y="6616700"/>
          <p14:tracePt t="212547" x="5556250" y="6616700"/>
          <p14:tracePt t="212559" x="5575300" y="6623050"/>
          <p14:tracePt t="212578" x="5632450" y="6623050"/>
          <p14:tracePt t="212594" x="5670550" y="6623050"/>
          <p14:tracePt t="212611" x="5702300" y="6610350"/>
          <p14:tracePt t="212628" x="5727700" y="6591300"/>
          <p14:tracePt t="212643" x="5734050" y="6572250"/>
          <p14:tracePt t="212661" x="5734050" y="6559550"/>
          <p14:tracePt t="212677" x="5727700" y="6540500"/>
          <p14:tracePt t="212682" x="5721350" y="6534150"/>
          <p14:tracePt t="212694" x="5715000" y="6527800"/>
          <p14:tracePt t="212711" x="5670550" y="6502400"/>
          <p14:tracePt t="212728" x="5568950" y="6457950"/>
          <p14:tracePt t="212745" x="5480050" y="6438900"/>
          <p14:tracePt t="212761" x="5403850" y="6438900"/>
          <p14:tracePt t="212777" x="5365750" y="6438900"/>
          <p14:tracePt t="212795" x="5353050" y="6445250"/>
          <p14:tracePt t="212810" x="5346700" y="6451600"/>
          <p14:tracePt t="212827" x="5334000" y="6451600"/>
          <p14:tracePt t="212844" x="5257800" y="6470650"/>
          <p14:tracePt t="212861" x="5168900" y="6483350"/>
          <p14:tracePt t="212877" x="5029200" y="6496050"/>
          <p14:tracePt t="212894" x="4933950" y="6527800"/>
          <p14:tracePt t="212911" x="4902200" y="6553200"/>
          <p14:tracePt t="212914" x="4895850" y="6572250"/>
          <p14:tracePt t="212926" x="4895850" y="6591300"/>
          <p14:tracePt t="212944" x="4902200" y="6635750"/>
          <p14:tracePt t="212961" x="4946650" y="6705600"/>
          <p14:tracePt t="212978" x="5111750" y="6826250"/>
          <p14:tracePt t="213078" x="5727700" y="6826250"/>
          <p14:tracePt t="213094" x="5734050" y="6762750"/>
          <p14:tracePt t="213111" x="5740400" y="6705600"/>
          <p14:tracePt t="213128" x="5746750" y="6623050"/>
          <p14:tracePt t="213144" x="5746750" y="6572250"/>
          <p14:tracePt t="213161" x="5740400" y="6553200"/>
          <p14:tracePt t="213178" x="5734050" y="6546850"/>
          <p14:tracePt t="213195" x="5695950" y="6546850"/>
          <p14:tracePt t="213211" x="5645150" y="6546850"/>
          <p14:tracePt t="213214" x="5632450" y="6553200"/>
          <p14:tracePt t="213227" x="5619750" y="6553200"/>
          <p14:tracePt t="213228" x="5607050" y="6559550"/>
          <p14:tracePt t="213245" x="5594350" y="6559550"/>
          <p14:tracePt t="213261" x="5588000" y="6559550"/>
          <p14:tracePt t="213294" x="5581650" y="6559550"/>
          <p14:tracePt t="213313" x="5568950" y="6559550"/>
          <p14:tracePt t="213328" x="5556250" y="6565900"/>
          <p14:tracePt t="213345" x="5543550" y="6572250"/>
          <p14:tracePt t="213423" x="5543550" y="6578600"/>
          <p14:tracePt t="213431" x="5549900" y="6578600"/>
          <p14:tracePt t="213443" x="5556250" y="6578600"/>
          <p14:tracePt t="213462" x="5562600" y="6578600"/>
          <p14:tracePt t="213478" x="5568950" y="6578600"/>
          <p14:tracePt t="213495" x="5594350" y="6527800"/>
          <p14:tracePt t="213511" x="5619750" y="6438900"/>
          <p14:tracePt t="213529" x="5632450" y="6318250"/>
          <p14:tracePt t="213545" x="5626100" y="6153150"/>
          <p14:tracePt t="213561" x="5600700" y="6038850"/>
          <p14:tracePt t="213578" x="5581650" y="5975350"/>
          <p14:tracePt t="213595" x="5568950" y="5943600"/>
          <p14:tracePt t="213599" x="5562600" y="5937250"/>
          <p14:tracePt t="213629" x="5530850" y="5930900"/>
          <p14:tracePt t="213645" x="5441950" y="5943600"/>
          <p14:tracePt t="213662" x="5327650" y="5975350"/>
          <p14:tracePt t="213677" x="5168900" y="6026150"/>
          <p14:tracePt t="213695" x="5067300" y="6070600"/>
          <p14:tracePt t="213711" x="4965700" y="6134100"/>
          <p14:tracePt t="213727" x="4908550" y="6184900"/>
          <p14:tracePt t="213745" x="4870450" y="6242050"/>
          <p14:tracePt t="213762" x="4851400" y="6311900"/>
          <p14:tracePt t="213779" x="4851400" y="6356350"/>
          <p14:tracePt t="213795" x="4914900" y="6438900"/>
          <p14:tracePt t="213812" x="5130800" y="6597650"/>
          <p14:tracePt t="213829" x="5340350" y="6680200"/>
          <p14:tracePt t="213845" x="5530850" y="6731000"/>
          <p14:tracePt t="213862" x="5765800" y="6788150"/>
          <p14:tracePt t="213879" x="6045200" y="6800850"/>
          <p14:tracePt t="213895" x="6381750" y="6807200"/>
          <p14:tracePt t="213912" x="6750050" y="6769100"/>
          <p14:tracePt t="213929" x="7150100" y="6699250"/>
          <p14:tracePt t="213945" x="7435850" y="6610350"/>
          <p14:tracePt t="213962" x="7537450" y="6540500"/>
          <p14:tracePt t="213978" x="7537450" y="6502400"/>
          <p14:tracePt t="213995" x="7499350" y="6483350"/>
          <p14:tracePt t="214012" x="7429500" y="6470650"/>
          <p14:tracePt t="214015" x="7385050" y="6470650"/>
          <p14:tracePt t="214027" x="7346950" y="6470650"/>
          <p14:tracePt t="214030" x="7308850" y="6470650"/>
          <p14:tracePt t="214044" x="7283450" y="6477000"/>
          <p14:tracePt t="214062" x="7175500" y="6477000"/>
          <p14:tracePt t="214079" x="7080250" y="6477000"/>
          <p14:tracePt t="214095" x="6934200" y="6477000"/>
          <p14:tracePt t="214112" x="6807200" y="6489700"/>
          <p14:tracePt t="214129" x="6648450" y="6527800"/>
          <p14:tracePt t="214135" x="6584950" y="6546850"/>
          <p14:tracePt t="214144" x="6527800" y="6565900"/>
          <p14:tracePt t="214162" x="6419850" y="6623050"/>
          <p14:tracePt t="214179" x="6375400" y="6667500"/>
          <p14:tracePt t="214196" x="6375400" y="6705600"/>
          <p14:tracePt t="214200" x="6381750" y="6731000"/>
          <p14:tracePt t="214211" x="6407150" y="6762750"/>
          <p14:tracePt t="214229" x="6508750" y="6819900"/>
          <p14:tracePt t="214296" x="7473950" y="6826250"/>
          <p14:tracePt t="214313" x="7569200" y="6769100"/>
          <p14:tracePt t="214329" x="7588250" y="6680200"/>
          <p14:tracePt t="214346" x="7581900" y="6616700"/>
          <p14:tracePt t="214362" x="7543800" y="6565900"/>
          <p14:tracePt t="214379" x="7505700" y="6559550"/>
          <p14:tracePt t="214396" x="7448550" y="6559550"/>
          <p14:tracePt t="214411" x="7353300" y="6565900"/>
          <p14:tracePt t="214429" x="7219950" y="6584950"/>
          <p14:tracePt t="214447" x="7073900" y="6597650"/>
          <p14:tracePt t="214462" x="6953250" y="6610350"/>
          <p14:tracePt t="214479" x="6889750" y="6616700"/>
          <p14:tracePt t="214495" x="6870700" y="6629400"/>
          <p14:tracePt t="214798" x="6858000" y="6629400"/>
          <p14:tracePt t="214808" x="6845300" y="6623050"/>
          <p14:tracePt t="214816" x="6800850" y="6616700"/>
          <p14:tracePt t="214830" x="6699250" y="6604000"/>
          <p14:tracePt t="214846" x="6629400" y="6604000"/>
          <p14:tracePt t="214863" x="6610350" y="6604000"/>
          <p14:tracePt t="214880" x="6604000" y="6604000"/>
          <p14:tracePt t="214895" x="6597650" y="6604000"/>
          <p14:tracePt t="214912" x="6591300" y="6591300"/>
          <p14:tracePt t="215186" x="6584950" y="6591300"/>
          <p14:tracePt t="222413" x="6584950" y="6584950"/>
          <p14:tracePt t="222422" x="6584950" y="6578600"/>
          <p14:tracePt t="222507" x="6578600" y="6578600"/>
          <p14:tracePt t="222720" x="6572250" y="6578600"/>
          <p14:tracePt t="222730" x="6559550" y="6578600"/>
          <p14:tracePt t="222736" x="6521450" y="6591300"/>
          <p14:tracePt t="222753" x="6394450" y="6616700"/>
          <p14:tracePt t="222770" x="6140450" y="6654800"/>
          <p14:tracePt t="222786" x="5803900" y="6692900"/>
          <p14:tracePt t="222803" x="5429250" y="6711950"/>
          <p14:tracePt t="222820" x="5022850" y="6686550"/>
          <p14:tracePt t="222836" x="4641850" y="6635750"/>
          <p14:tracePt t="222854" x="4337050" y="6591300"/>
          <p14:tracePt t="222870" x="4051300" y="6559550"/>
          <p14:tracePt t="222874" x="3898900" y="6546850"/>
          <p14:tracePt t="222885" x="3803650" y="6540500"/>
          <p14:tracePt t="222886" x="3708400" y="6540500"/>
          <p14:tracePt t="222902" x="3556000" y="6540500"/>
          <p14:tracePt t="222920" x="3251200" y="6540500"/>
          <p14:tracePt t="222936" x="2654300" y="6553200"/>
          <p14:tracePt t="222953" x="2330450" y="6559550"/>
          <p14:tracePt t="222969" x="2057400" y="6559550"/>
          <p14:tracePt t="222986" x="1949450" y="6546850"/>
          <p14:tracePt t="223003" x="1943100" y="6540500"/>
          <p14:tracePt t="223036" x="1930400" y="6534150"/>
          <p14:tracePt t="223053" x="1847850" y="6521450"/>
          <p14:tracePt t="223069" x="1708150" y="6521450"/>
          <p14:tracePt t="223086" x="1517650" y="6521450"/>
          <p14:tracePt t="223103" x="1358900" y="6521450"/>
          <p14:tracePt t="223120" x="1289050" y="6527800"/>
          <p14:tracePt t="223139" x="1282700" y="6527800"/>
          <p14:tracePt t="223152" x="1276350" y="6508750"/>
          <p14:tracePt t="223169" x="1263650" y="6496050"/>
          <p14:tracePt t="223188" x="1219200" y="6483350"/>
          <p14:tracePt t="223203" x="1104900" y="6470650"/>
          <p14:tracePt t="223219" x="958850" y="6445250"/>
          <p14:tracePt t="223236" x="819150" y="6400800"/>
          <p14:tracePt t="223253" x="749300" y="6337300"/>
          <p14:tracePt t="223269" x="736600" y="6216650"/>
          <p14:tracePt t="223286" x="736600" y="6076950"/>
          <p14:tracePt t="223290" x="749300" y="6000750"/>
          <p14:tracePt t="223303" x="762000" y="5949950"/>
          <p14:tracePt t="223320" x="781050" y="5829300"/>
          <p14:tracePt t="223336" x="755650" y="5715000"/>
          <p14:tracePt t="223353" x="711200" y="5619750"/>
          <p14:tracePt t="223358" x="692150" y="5581650"/>
          <p14:tracePt t="223370" x="679450" y="5530850"/>
          <p14:tracePt t="223387" x="685800" y="5492750"/>
          <p14:tracePt t="223403" x="711200" y="5461000"/>
          <p14:tracePt t="223420" x="742950" y="5435600"/>
          <p14:tracePt t="223436" x="793750" y="5410200"/>
          <p14:tracePt t="223441" x="838200" y="5397500"/>
          <p14:tracePt t="223452" x="889000" y="5391150"/>
          <p14:tracePt t="223470" x="1022350" y="5384800"/>
          <p14:tracePt t="223487" x="1168400" y="5384800"/>
          <p14:tracePt t="223504" x="1466850" y="5410200"/>
          <p14:tracePt t="223519" x="1568450" y="5422900"/>
          <p14:tracePt t="223520" x="1682750" y="5429250"/>
          <p14:tracePt t="223537" x="1987550" y="5461000"/>
          <p14:tracePt t="223553" x="2241550" y="5480050"/>
          <p14:tracePt t="223570" x="2482850" y="5499100"/>
          <p14:tracePt t="223586" x="2698750" y="5530850"/>
          <p14:tracePt t="223603" x="2819400" y="5549900"/>
          <p14:tracePt t="223620" x="2844800" y="5556250"/>
          <p14:tracePt t="223654" x="2870200" y="5518150"/>
          <p14:tracePt t="223670" x="2908300" y="5448300"/>
          <p14:tracePt t="223687" x="2940050" y="5359400"/>
          <p14:tracePt t="223689" x="2946400" y="5327650"/>
          <p14:tracePt t="223702" x="2946400" y="5276850"/>
          <p14:tracePt t="223707" x="2952750" y="5213350"/>
          <p14:tracePt t="223719" x="2952750" y="5137150"/>
          <p14:tracePt t="223737" x="2927350" y="4927600"/>
          <p14:tracePt t="223753" x="2882900" y="4737100"/>
          <p14:tracePt t="223771" x="2825750" y="4552950"/>
          <p14:tracePt t="223787" x="2787650" y="4413250"/>
          <p14:tracePt t="223804" x="2762250" y="4298950"/>
          <p14:tracePt t="223820" x="2730500" y="4191000"/>
          <p14:tracePt t="223837" x="2686050" y="4095750"/>
          <p14:tracePt t="223854" x="2590800" y="4013200"/>
          <p14:tracePt t="223870" x="2463800" y="3943350"/>
          <p14:tracePt t="223887" x="2311400" y="3848100"/>
          <p14:tracePt t="223904" x="2165350" y="3759200"/>
          <p14:tracePt t="223909" x="2114550" y="3721100"/>
          <p14:tracePt t="223921" x="2076450" y="3695700"/>
          <p14:tracePt t="223937" x="2044700" y="3663950"/>
          <p14:tracePt t="223954" x="2038350" y="3663950"/>
          <p14:tracePt t="223987" x="2012950" y="3670300"/>
          <p14:tracePt t="224004" x="1905000" y="3695700"/>
          <p14:tracePt t="224008" x="1841500" y="3702050"/>
          <p14:tracePt t="224019" x="1765300" y="3702050"/>
          <p14:tracePt t="224037" x="1619250" y="3708400"/>
          <p14:tracePt t="224041" x="1587500" y="3695700"/>
          <p14:tracePt t="224054" x="1549400" y="3676650"/>
          <p14:tracePt t="224070" x="1549400" y="3670300"/>
          <p14:tracePt t="224087" x="1549400" y="3657600"/>
          <p14:tracePt t="224104" x="1549400" y="3600450"/>
          <p14:tracePt t="224121" x="1555750" y="3549650"/>
          <p14:tracePt t="224137" x="1555750" y="3517900"/>
          <p14:tracePt t="224154" x="1530350" y="3492500"/>
          <p14:tracePt t="224170" x="1492250" y="3454400"/>
          <p14:tracePt t="224187" x="1473200" y="3429000"/>
          <p14:tracePt t="224192" x="1466850" y="3416300"/>
          <p14:tracePt t="224202" x="1466850" y="3403600"/>
          <p14:tracePt t="224223" x="1454150" y="3378200"/>
          <p14:tracePt t="224237" x="1441450" y="3359150"/>
          <p14:tracePt t="224254" x="1435100" y="3327400"/>
          <p14:tracePt t="224257" x="1428750" y="3314700"/>
          <p14:tracePt t="224273" x="1422400" y="3270250"/>
          <p14:tracePt t="224287" x="1416050" y="3263900"/>
          <p14:tracePt t="224304" x="1358900" y="3219450"/>
          <p14:tracePt t="224321" x="1352550" y="3219450"/>
          <p14:tracePt t="224324" x="1339850" y="32131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Gud kastar inte bort, utan återställer!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54C374C-6D10-87BC-547F-7DF68C37354C}"/>
              </a:ext>
            </a:extLst>
          </p:cNvPr>
          <p:cNvSpPr txBox="1"/>
          <p:nvPr/>
        </p:nvSpPr>
        <p:spPr>
          <a:xfrm>
            <a:off x="-2" y="634304"/>
            <a:ext cx="12192001" cy="552971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>
              <a:spcBef>
                <a:spcPts val="400"/>
              </a:spcBef>
            </a:pPr>
            <a:r>
              <a:rPr lang="sv-SE" sz="2000" dirty="0">
                <a:solidFill>
                  <a:srgbClr val="C00000"/>
                </a:solidFill>
              </a:rPr>
              <a:t>Jag såg en </a:t>
            </a:r>
            <a:r>
              <a:rPr lang="sv-SE" sz="2000" b="1" i="1" dirty="0">
                <a:solidFill>
                  <a:srgbClr val="C00000"/>
                </a:solidFill>
              </a:rPr>
              <a:t>ny himmel</a:t>
            </a:r>
            <a:r>
              <a:rPr lang="sv-SE" sz="2000" dirty="0">
                <a:solidFill>
                  <a:srgbClr val="C00000"/>
                </a:solidFill>
              </a:rPr>
              <a:t> och en </a:t>
            </a:r>
            <a:r>
              <a:rPr lang="sv-SE" sz="2000" b="1" i="1" dirty="0">
                <a:solidFill>
                  <a:srgbClr val="C00000"/>
                </a:solidFill>
              </a:rPr>
              <a:t>ny jord</a:t>
            </a:r>
            <a:r>
              <a:rPr lang="sv-SE" sz="2000" dirty="0">
                <a:solidFill>
                  <a:srgbClr val="C00000"/>
                </a:solidFill>
              </a:rPr>
              <a:t>.</a:t>
            </a:r>
            <a:r>
              <a:rPr lang="sv-SE" sz="2000" b="1" i="1" dirty="0">
                <a:solidFill>
                  <a:srgbClr val="C00000"/>
                </a:solidFill>
              </a:rPr>
              <a:t> </a:t>
            </a:r>
            <a:r>
              <a:rPr lang="sv-SE" sz="1600" dirty="0">
                <a:solidFill>
                  <a:srgbClr val="000000"/>
                </a:solidFill>
              </a:rPr>
              <a:t>(Upp 21:1) </a:t>
            </a:r>
            <a:endParaRPr lang="sv-SE" sz="2000" dirty="0">
              <a:solidFill>
                <a:srgbClr val="000000"/>
              </a:solidFill>
            </a:endParaRPr>
          </a:p>
          <a:p>
            <a:pPr marL="285750" indent="-19526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sv-SE" sz="2000" i="1" u="sng" dirty="0"/>
              <a:t>Ny</a:t>
            </a:r>
            <a:r>
              <a:rPr lang="sv-SE" sz="2000" dirty="0"/>
              <a:t> betyder förnyad, renoverad. Jämför: </a:t>
            </a:r>
            <a:r>
              <a:rPr lang="sv-SE" sz="2000" dirty="0">
                <a:solidFill>
                  <a:srgbClr val="C00000"/>
                </a:solidFill>
              </a:rPr>
              <a:t>Om någon är i Kristus är han en </a:t>
            </a:r>
            <a:r>
              <a:rPr lang="sv-SE" sz="2000" i="1" u="sng" dirty="0">
                <a:solidFill>
                  <a:srgbClr val="C00000"/>
                </a:solidFill>
              </a:rPr>
              <a:t>ny</a:t>
            </a:r>
            <a:r>
              <a:rPr lang="sv-SE" sz="2000" dirty="0">
                <a:solidFill>
                  <a:srgbClr val="C00000"/>
                </a:solidFill>
              </a:rPr>
              <a:t> skapelse.</a:t>
            </a:r>
            <a:r>
              <a:rPr lang="sv-SE" sz="1600" dirty="0"/>
              <a:t> (2 Kor </a:t>
            </a:r>
            <a:r>
              <a:rPr lang="sv-SE" sz="1600"/>
              <a:t>5:17)</a:t>
            </a:r>
            <a:r>
              <a:rPr lang="sv-SE" sz="2000">
                <a:solidFill>
                  <a:srgbClr val="000000"/>
                </a:solidFill>
              </a:rPr>
              <a:t>.</a:t>
            </a:r>
            <a:endParaRPr lang="sv-SE" sz="20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285750" indent="-1968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Himlen måste ta emot Jesus tills de tider kommer då allt det </a:t>
            </a:r>
            <a:r>
              <a:rPr lang="sv-SE" sz="2000" i="1" u="sng" dirty="0">
                <a:solidFill>
                  <a:srgbClr val="C00000"/>
                </a:solidFill>
              </a:rPr>
              <a:t>återupprättas</a:t>
            </a:r>
            <a:r>
              <a:rPr lang="sv-SE" sz="2000" dirty="0">
                <a:solidFill>
                  <a:srgbClr val="C00000"/>
                </a:solidFill>
              </a:rPr>
              <a:t> som Gud från urminnes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tid har förkunnat genom sina heliga profeters mun. </a:t>
            </a:r>
            <a:r>
              <a:rPr lang="sv-SE" sz="1600" dirty="0"/>
              <a:t>(Apg 3:21)</a:t>
            </a:r>
            <a:endParaRPr lang="sv-SE" sz="2000" dirty="0"/>
          </a:p>
          <a:p>
            <a:pPr marL="285750" indent="-1968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Skapelsen ska </a:t>
            </a:r>
            <a:r>
              <a:rPr lang="sv-SE" sz="2000" i="1" u="sng" dirty="0">
                <a:solidFill>
                  <a:srgbClr val="C00000"/>
                </a:solidFill>
              </a:rPr>
              <a:t>befrias</a:t>
            </a:r>
            <a:r>
              <a:rPr lang="sv-SE" sz="2000" dirty="0">
                <a:solidFill>
                  <a:srgbClr val="C00000"/>
                </a:solidFill>
              </a:rPr>
              <a:t> från sitt slaveri under förgängelsen. </a:t>
            </a:r>
            <a:r>
              <a:rPr lang="sv-SE" sz="1600" dirty="0"/>
              <a:t>(Rom 8:21)</a:t>
            </a:r>
          </a:p>
          <a:p>
            <a:pPr marL="5381625" indent="3175">
              <a:spcBef>
                <a:spcPts val="1200"/>
              </a:spcBef>
            </a:pPr>
            <a:r>
              <a:rPr lang="sv-SE" sz="2000" dirty="0">
                <a:solidFill>
                  <a:srgbClr val="C00000"/>
                </a:solidFill>
              </a:rPr>
              <a:t>Jag såg det </a:t>
            </a:r>
            <a:r>
              <a:rPr lang="sv-SE" sz="2000" b="1" i="1" dirty="0">
                <a:solidFill>
                  <a:srgbClr val="C00000"/>
                </a:solidFill>
              </a:rPr>
              <a:t>nya Jerusalem</a:t>
            </a:r>
            <a:r>
              <a:rPr lang="sv-SE" sz="2000" dirty="0">
                <a:solidFill>
                  <a:srgbClr val="C00000"/>
                </a:solidFill>
              </a:rPr>
              <a:t>, komma ner från himlen. </a:t>
            </a:r>
            <a:r>
              <a:rPr lang="sv-SE" sz="1600" dirty="0"/>
              <a:t>(Upp 21:1-2)</a:t>
            </a:r>
          </a:p>
          <a:p>
            <a:pPr marL="5651500" indent="-17938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Bokstavligt: Dagens </a:t>
            </a:r>
            <a:r>
              <a:rPr lang="sv-SE" sz="2000" i="1" u="sng" dirty="0"/>
              <a:t>jordiska</a:t>
            </a:r>
            <a:r>
              <a:rPr lang="sv-SE" sz="2000" dirty="0"/>
              <a:t> Jerusalem under Guds rike.</a:t>
            </a:r>
          </a:p>
          <a:p>
            <a:pPr marL="5651500" indent="-17938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Metaforiskt = Bruden: </a:t>
            </a:r>
            <a:r>
              <a:rPr lang="sv-SE" sz="2000" dirty="0">
                <a:solidFill>
                  <a:srgbClr val="C00000"/>
                </a:solidFill>
              </a:rPr>
              <a:t>Kom, jag ska visa dig </a:t>
            </a:r>
            <a:r>
              <a:rPr lang="sv-SE" sz="2000" i="1" u="sng" dirty="0">
                <a:solidFill>
                  <a:srgbClr val="C00000"/>
                </a:solidFill>
              </a:rPr>
              <a:t>bruden</a:t>
            </a:r>
            <a:r>
              <a:rPr lang="sv-SE" sz="2000" dirty="0">
                <a:solidFill>
                  <a:srgbClr val="C00000"/>
                </a:solidFill>
              </a:rPr>
              <a:t>,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i="1" u="sng" dirty="0">
                <a:solidFill>
                  <a:srgbClr val="C00000"/>
                </a:solidFill>
              </a:rPr>
              <a:t>Lammets hustru</a:t>
            </a:r>
            <a:r>
              <a:rPr lang="sv-SE" sz="2000" dirty="0">
                <a:solidFill>
                  <a:srgbClr val="C00000"/>
                </a:solidFill>
              </a:rPr>
              <a:t>… Och han… visade mig den heliga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staden </a:t>
            </a:r>
            <a:r>
              <a:rPr lang="sv-SE" sz="2000" i="1" u="sng" dirty="0">
                <a:solidFill>
                  <a:srgbClr val="C00000"/>
                </a:solidFill>
              </a:rPr>
              <a:t>Jerusalem</a:t>
            </a:r>
            <a:r>
              <a:rPr lang="sv-SE" sz="2000" dirty="0">
                <a:solidFill>
                  <a:srgbClr val="C00000"/>
                </a:solidFill>
              </a:rPr>
              <a:t>.</a:t>
            </a:r>
            <a:r>
              <a:rPr lang="sv-SE" sz="2000" dirty="0">
                <a:solidFill>
                  <a:srgbClr val="000000"/>
                </a:solidFill>
              </a:rPr>
              <a:t> </a:t>
            </a:r>
            <a:r>
              <a:rPr lang="sv-SE" sz="1600" dirty="0">
                <a:solidFill>
                  <a:srgbClr val="000000"/>
                </a:solidFill>
              </a:rPr>
              <a:t>(Upp 21:9-10)</a:t>
            </a:r>
          </a:p>
          <a:p>
            <a:pPr marL="5651500" indent="-17938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  <a:cs typeface="Arial" panose="020B0604020202020204" pitchFamily="34" charset="0"/>
              </a:rPr>
              <a:t>Platsen för Jesu regering över jorden: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Nu står Guds </a:t>
            </a:r>
            <a:b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boning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bland människorna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 Han ska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bo hos dem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… och </a:t>
            </a:r>
            <a:b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Gud själv ska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vara hos dem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… </a:t>
            </a:r>
            <a:r>
              <a:rPr lang="sv-SE" sz="2000" i="1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Guds och Lammets tron </a:t>
            </a:r>
            <a:br>
              <a:rPr lang="sv-SE" sz="2000" i="1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sv-SE" sz="2000" i="1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ska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stå i staden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sv-SE" sz="1600" dirty="0">
                <a:ea typeface="Cambria" panose="02040503050406030204" pitchFamily="18" charset="0"/>
                <a:cs typeface="Arial" panose="020B0604020202020204" pitchFamily="34" charset="0"/>
              </a:rPr>
              <a:t>(Upp 21:3 &amp; 22:3)</a:t>
            </a:r>
          </a:p>
          <a:p>
            <a:pPr marL="5651500" indent="-17938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</a:rPr>
              <a:t>Staden är renoverad </a:t>
            </a:r>
            <a:r>
              <a:rPr lang="sv-SE" sz="2000" i="1" u="sng" dirty="0">
                <a:solidFill>
                  <a:srgbClr val="000000"/>
                </a:solidFill>
              </a:rPr>
              <a:t>från</a:t>
            </a:r>
            <a:r>
              <a:rPr lang="sv-SE" sz="2000" dirty="0">
                <a:solidFill>
                  <a:srgbClr val="000000"/>
                </a:solidFill>
              </a:rPr>
              <a:t> himlen, men det är inte en </a:t>
            </a:r>
            <a:br>
              <a:rPr lang="sv-SE" sz="2000" dirty="0">
                <a:solidFill>
                  <a:srgbClr val="000000"/>
                </a:solidFill>
              </a:rPr>
            </a:br>
            <a:r>
              <a:rPr lang="sv-SE" sz="2000" dirty="0">
                <a:solidFill>
                  <a:srgbClr val="000000"/>
                </a:solidFill>
              </a:rPr>
              <a:t>stad </a:t>
            </a:r>
            <a:r>
              <a:rPr lang="sv-SE" sz="2000" i="1" u="sng" dirty="0">
                <a:solidFill>
                  <a:srgbClr val="000000"/>
                </a:solidFill>
              </a:rPr>
              <a:t>i</a:t>
            </a:r>
            <a:r>
              <a:rPr lang="sv-SE" sz="2000" dirty="0">
                <a:solidFill>
                  <a:srgbClr val="000000"/>
                </a:solidFill>
              </a:rPr>
              <a:t> himlen eller rymden.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F9915EF-E4D4-67FD-514F-BE4AFF193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6" t="3319" r="3952" b="6547"/>
          <a:stretch/>
        </p:blipFill>
        <p:spPr>
          <a:xfrm>
            <a:off x="167401" y="2593298"/>
            <a:ext cx="5088145" cy="4120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31825191-0DBA-48A7-AF56-52B3260A24E4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580244"/>
      </p:ext>
    </p:extLst>
  </p:cSld>
  <p:clrMapOvr>
    <a:masterClrMapping/>
  </p:clrMapOvr>
  <p:transition advTm="1616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2043" x="1333500" y="3200400"/>
          <p14:tracePt t="2051" x="1327150" y="3187700"/>
          <p14:tracePt t="2067" x="1282700" y="3111500"/>
          <p14:tracePt t="2085" x="1238250" y="3041650"/>
          <p14:tracePt t="2101" x="1225550" y="3016250"/>
          <p14:tracePt t="2230" x="1219200" y="3009900"/>
          <p14:tracePt t="2256" x="1219200" y="3003550"/>
          <p14:tracePt t="2312" x="1212850" y="3003550"/>
          <p14:tracePt t="2323" x="1212850" y="2997200"/>
          <p14:tracePt t="2336" x="1181100" y="2978150"/>
          <p14:tracePt t="2352" x="1155700" y="2971800"/>
          <p14:tracePt t="2368" x="1130300" y="2965450"/>
          <p14:tracePt t="2384" x="1104900" y="2940050"/>
          <p14:tracePt t="2440" x="1098550" y="2933700"/>
          <p14:tracePt t="2451" x="1092200" y="2933700"/>
          <p14:tracePt t="2468" x="1054100" y="2908300"/>
          <p14:tracePt t="2485" x="958850" y="2844800"/>
          <p14:tracePt t="2501" x="850900" y="2794000"/>
          <p14:tracePt t="2520" x="698500" y="2711450"/>
          <p14:tracePt t="2535" x="654050" y="2679700"/>
          <p14:tracePt t="2552" x="615950" y="2641600"/>
          <p14:tracePt t="2568" x="558800" y="2590800"/>
          <p14:tracePt t="2585" x="501650" y="2520950"/>
          <p14:tracePt t="2601" x="457200" y="2476500"/>
          <p14:tracePt t="2618" x="412750" y="2432050"/>
          <p14:tracePt t="2635" x="381000" y="2406650"/>
          <p14:tracePt t="2650" x="374650" y="2393950"/>
          <p14:tracePt t="2671" x="374650" y="2387600"/>
          <p14:tracePt t="2685" x="374650" y="2381250"/>
          <p14:tracePt t="2702" x="381000" y="2368550"/>
          <p14:tracePt t="2719" x="387350" y="2349500"/>
          <p14:tracePt t="2736" x="400050" y="2317750"/>
          <p14:tracePt t="2740" x="412750" y="2292350"/>
          <p14:tracePt t="2744" x="425450" y="2286000"/>
          <p14:tracePt t="2768" x="495300" y="2241550"/>
          <p14:tracePt t="2785" x="577850" y="2203450"/>
          <p14:tracePt t="2802" x="749300" y="2171700"/>
          <p14:tracePt t="2804" x="857250" y="2152650"/>
          <p14:tracePt t="2820" x="1079500" y="2127250"/>
          <p14:tracePt t="2835" x="1314450" y="2089150"/>
          <p14:tracePt t="2851" x="1543050" y="2038350"/>
          <p14:tracePt t="2868" x="1733550" y="1974850"/>
          <p14:tracePt t="2885" x="1835150" y="1924050"/>
          <p14:tracePt t="2902" x="1917700" y="1885950"/>
          <p14:tracePt t="2918" x="1993900" y="1860550"/>
          <p14:tracePt t="2935" x="2057400" y="1841500"/>
          <p14:tracePt t="2952" x="2089150" y="1828800"/>
          <p14:tracePt t="2955" x="2095500" y="1822450"/>
          <p14:tracePt t="2968" x="2101850" y="1809750"/>
          <p14:tracePt t="2985" x="2101850" y="1797050"/>
          <p14:tracePt t="2989" x="2108200" y="1784350"/>
          <p14:tracePt t="3002" x="2114550" y="1765300"/>
          <p14:tracePt t="3019" x="2127250" y="1733550"/>
          <p14:tracePt t="3037" x="2146300" y="1701800"/>
          <p14:tracePt t="3052" x="2159000" y="1670050"/>
          <p14:tracePt t="3070" x="2171700" y="1651000"/>
          <p14:tracePt t="3086" x="2184400" y="1631950"/>
          <p14:tracePt t="3102" x="2203450" y="1612900"/>
          <p14:tracePt t="3118" x="2216150" y="1600200"/>
          <p14:tracePt t="3135" x="2235200" y="1600200"/>
          <p14:tracePt t="13909" x="2235200" y="1593850"/>
          <p14:tracePt t="13915" x="2235200" y="1587500"/>
          <p14:tracePt t="13931" x="2235200" y="1581150"/>
          <p14:tracePt t="13945" x="2235200" y="1574800"/>
          <p14:tracePt t="13963" x="2197100" y="1568450"/>
          <p14:tracePt t="13980" x="2082800" y="1549400"/>
          <p14:tracePt t="13994" x="1905000" y="1536700"/>
          <p14:tracePt t="14011" x="1701800" y="1504950"/>
          <p14:tracePt t="14027" x="1549400" y="1492250"/>
          <p14:tracePt t="14044" x="1479550" y="1473200"/>
          <p14:tracePt t="14061" x="1466850" y="1460500"/>
          <p14:tracePt t="14078" x="1454150" y="1447800"/>
          <p14:tracePt t="14095" x="1416050" y="1422400"/>
          <p14:tracePt t="14111" x="1339850" y="1397000"/>
          <p14:tracePt t="14128" x="1231900" y="1365250"/>
          <p14:tracePt t="14145" x="1098550" y="1346200"/>
          <p14:tracePt t="14163" x="1041400" y="1308100"/>
          <p14:tracePt t="14178" x="1054100" y="1276350"/>
          <p14:tracePt t="14194" x="1073150" y="1238250"/>
          <p14:tracePt t="14211" x="1104900" y="1168400"/>
          <p14:tracePt t="14228" x="1111250" y="1117600"/>
          <p14:tracePt t="14244" x="1104900" y="1092200"/>
          <p14:tracePt t="14261" x="1092200" y="1073150"/>
          <p14:tracePt t="14278" x="1092200" y="1066800"/>
          <p14:tracePt t="14294" x="1098550" y="1060450"/>
          <p14:tracePt t="14311" x="1130300" y="1060450"/>
          <p14:tracePt t="14328" x="1162050" y="1066800"/>
          <p14:tracePt t="14345" x="1187450" y="1066800"/>
          <p14:tracePt t="14361" x="1212850" y="1066800"/>
          <p14:tracePt t="14378" x="1231900" y="1060450"/>
          <p14:tracePt t="14396" x="1270000" y="1054100"/>
          <p14:tracePt t="14411" x="1289050" y="1054100"/>
          <p14:tracePt t="14414" x="1301750" y="1047750"/>
          <p14:tracePt t="14428" x="1339850" y="1047750"/>
          <p14:tracePt t="14446" x="1403350" y="1047750"/>
          <p14:tracePt t="14464" x="1492250" y="1054100"/>
          <p14:tracePt t="14478" x="1625600" y="1054100"/>
          <p14:tracePt t="14495" x="1701800" y="1047750"/>
          <p14:tracePt t="14511" x="1752600" y="1028700"/>
          <p14:tracePt t="14527" x="1771650" y="1003300"/>
          <p14:tracePt t="14545" x="1790700" y="984250"/>
          <p14:tracePt t="14561" x="1803400" y="958850"/>
          <p14:tracePt t="14578" x="1828800" y="939800"/>
          <p14:tracePt t="14595" x="1854200" y="901700"/>
          <p14:tracePt t="14611" x="1873250" y="857250"/>
          <p14:tracePt t="14628" x="1885950" y="819150"/>
          <p14:tracePt t="14631" x="1885950" y="800100"/>
          <p14:tracePt t="14644" x="1885950" y="781050"/>
          <p14:tracePt t="14647" x="1879600" y="755650"/>
          <p14:tracePt t="14660" x="1873250" y="730250"/>
          <p14:tracePt t="14678" x="1809750" y="647700"/>
          <p14:tracePt t="14695" x="1778000" y="603250"/>
          <p14:tracePt t="14713" x="1746250" y="571500"/>
          <p14:tracePt t="14728" x="1727200" y="558800"/>
          <p14:tracePt t="14745" x="1708150" y="552450"/>
          <p14:tracePt t="14761" x="1682750" y="546100"/>
          <p14:tracePt t="14778" x="1663700" y="539750"/>
          <p14:tracePt t="14782" x="1651000" y="539750"/>
          <p14:tracePt t="14794" x="1644650" y="539750"/>
          <p14:tracePt t="14812" x="1625600" y="533400"/>
          <p14:tracePt t="14828" x="1593850" y="527050"/>
          <p14:tracePt t="14845" x="1543050" y="527050"/>
          <p14:tracePt t="14861" x="1422400" y="558800"/>
          <p14:tracePt t="14867" x="1365250" y="565150"/>
          <p14:tracePt t="14877" x="1270000" y="565150"/>
          <p14:tracePt t="14895" x="1104900" y="577850"/>
          <p14:tracePt t="14912" x="914400" y="615950"/>
          <p14:tracePt t="14928" x="895350" y="641350"/>
          <p14:tracePt t="14949" x="889000" y="679450"/>
          <p14:tracePt t="14953" x="895350" y="698500"/>
          <p14:tracePt t="14960" x="901700" y="717550"/>
          <p14:tracePt t="14978" x="920750" y="768350"/>
          <p14:tracePt t="14995" x="927100" y="812800"/>
          <p14:tracePt t="15012" x="933450" y="869950"/>
          <p14:tracePt t="15028" x="952500" y="927100"/>
          <p14:tracePt t="15045" x="984250" y="971550"/>
          <p14:tracePt t="15062" x="1035050" y="1009650"/>
          <p14:tracePt t="15078" x="1117600" y="1047750"/>
          <p14:tracePt t="15095" x="1276350" y="1092200"/>
          <p14:tracePt t="15112" x="1403350" y="1098550"/>
          <p14:tracePt t="15114" x="1460500" y="1098550"/>
          <p14:tracePt t="15128" x="1511300" y="1092200"/>
          <p14:tracePt t="15145" x="1638300" y="1054100"/>
          <p14:tracePt t="15162" x="1689100" y="1047750"/>
          <p14:tracePt t="15180" x="1746250" y="1035050"/>
          <p14:tracePt t="15197" x="1809750" y="1035050"/>
          <p14:tracePt t="15211" x="1847850" y="1028700"/>
          <p14:tracePt t="15229" x="1879600" y="1028700"/>
          <p14:tracePt t="15245" x="1898650" y="1028700"/>
          <p14:tracePt t="15250" x="1911350" y="1022350"/>
          <p14:tracePt t="15261" x="1930400" y="1022350"/>
          <p14:tracePt t="15279" x="1974850" y="1022350"/>
          <p14:tracePt t="15294" x="2032000" y="1022350"/>
          <p14:tracePt t="15312" x="2095500" y="1022350"/>
          <p14:tracePt t="15329" x="2139950" y="1016000"/>
          <p14:tracePt t="15346" x="2203450" y="1003300"/>
          <p14:tracePt t="15362" x="2254250" y="977900"/>
          <p14:tracePt t="15379" x="2279650" y="958850"/>
          <p14:tracePt t="15395" x="2286000" y="958850"/>
          <p14:tracePt t="15412" x="2286000" y="952500"/>
          <p14:tracePt t="15429" x="2292350" y="952500"/>
          <p14:tracePt t="15462" x="2292350" y="965200"/>
          <p14:tracePt t="15480" x="2298700" y="965200"/>
          <p14:tracePt t="15497" x="2298700" y="971550"/>
          <p14:tracePt t="15502" x="2298700" y="977900"/>
          <p14:tracePt t="15518" x="2298700" y="984250"/>
          <p14:tracePt t="15534" x="2305050" y="990600"/>
          <p14:tracePt t="15544" x="2305050" y="996950"/>
          <p14:tracePt t="15562" x="2305050" y="1003300"/>
          <p14:tracePt t="15579" x="2305050" y="1009650"/>
          <p14:tracePt t="15629" x="2324100" y="990600"/>
          <p14:tracePt t="15648" x="2362200" y="977900"/>
          <p14:tracePt t="15662" x="2482850" y="971550"/>
          <p14:tracePt t="15679" x="2647950" y="971550"/>
          <p14:tracePt t="15696" x="2832100" y="984250"/>
          <p14:tracePt t="15712" x="3041650" y="990600"/>
          <p14:tracePt t="15729" x="3136900" y="996950"/>
          <p14:tracePt t="15746" x="3187700" y="996950"/>
          <p14:tracePt t="15763" x="3200400" y="996950"/>
          <p14:tracePt t="15779" x="3225800" y="1003300"/>
          <p14:tracePt t="15796" x="3263900" y="1016000"/>
          <p14:tracePt t="15813" x="3346450" y="1028700"/>
          <p14:tracePt t="15829" x="3467100" y="1041400"/>
          <p14:tracePt t="15847" x="3600450" y="1041400"/>
          <p14:tracePt t="15861" x="3638550" y="1041400"/>
          <p14:tracePt t="15864" x="3676650" y="1041400"/>
          <p14:tracePt t="15878" x="3740150" y="1041400"/>
          <p14:tracePt t="15897" x="3810000" y="1041400"/>
          <p14:tracePt t="15912" x="3917950" y="1060450"/>
          <p14:tracePt t="15929" x="4006850" y="1079500"/>
          <p14:tracePt t="15946" x="4051300" y="1092200"/>
          <p14:tracePt t="15962" x="4102100" y="1104900"/>
          <p14:tracePt t="15979" x="4127500" y="1111250"/>
          <p14:tracePt t="15998" x="4133850" y="1111250"/>
          <p14:tracePt t="16066" x="4140200" y="1111250"/>
          <p14:tracePt t="16074" x="4146550" y="1111250"/>
          <p14:tracePt t="16080" x="4159250" y="1117600"/>
          <p14:tracePt t="16096" x="4191000" y="1117600"/>
          <p14:tracePt t="16113" x="4203700" y="1117600"/>
          <p14:tracePt t="16130" x="4210050" y="1117600"/>
          <p14:tracePt t="16163" x="4241800" y="1123950"/>
          <p14:tracePt t="16180" x="4451350" y="1136650"/>
          <p14:tracePt t="16196" x="4679950" y="1143000"/>
          <p14:tracePt t="16212" x="4826000" y="1143000"/>
          <p14:tracePt t="16213" x="4978400" y="1143000"/>
          <p14:tracePt t="16229" x="5226050" y="1136650"/>
          <p14:tracePt t="16246" x="5410200" y="1079500"/>
          <p14:tracePt t="16263" x="5435600" y="1009650"/>
          <p14:tracePt t="16281" x="5422900" y="952500"/>
          <p14:tracePt t="16296" x="5416550" y="927100"/>
          <p14:tracePt t="16312" x="5416550" y="920750"/>
          <p14:tracePt t="16332" x="5422900" y="920750"/>
          <p14:tracePt t="16347" x="5467350" y="920750"/>
          <p14:tracePt t="16364" x="5556250" y="933450"/>
          <p14:tracePt t="16380" x="5632450" y="933450"/>
          <p14:tracePt t="16396" x="5645150" y="933450"/>
          <p14:tracePt t="16414" x="5645150" y="927100"/>
          <p14:tracePt t="16466" x="5651500" y="920750"/>
          <p14:tracePt t="16474" x="5657850" y="920750"/>
          <p14:tracePt t="16478" x="5670550" y="920750"/>
          <p14:tracePt t="16498" x="5683250" y="920750"/>
          <p14:tracePt t="16514" x="5689600" y="920750"/>
          <p14:tracePt t="29269" x="5683250" y="920750"/>
          <p14:tracePt t="29276" x="5651500" y="920750"/>
          <p14:tracePt t="29290" x="5492750" y="952500"/>
          <p14:tracePt t="29310" x="5295900" y="1003300"/>
          <p14:tracePt t="29326" x="5149850" y="1073150"/>
          <p14:tracePt t="29340" x="5060950" y="1136650"/>
          <p14:tracePt t="29358" x="4991100" y="1193800"/>
          <p14:tracePt t="29374" x="4908550" y="1250950"/>
          <p14:tracePt t="29391" x="4768850" y="1327150"/>
          <p14:tracePt t="29408" x="4552950" y="1416050"/>
          <p14:tracePt t="29424" x="4305300" y="1517650"/>
          <p14:tracePt t="29441" x="4032250" y="1625600"/>
          <p14:tracePt t="29458" x="3829050" y="1714500"/>
          <p14:tracePt t="29462" x="3740150" y="1746250"/>
          <p14:tracePt t="29473" x="3695700" y="1771650"/>
          <p14:tracePt t="29474" x="3676650" y="1784350"/>
          <p14:tracePt t="29491" x="3663950" y="1803400"/>
          <p14:tracePt t="29507" x="3562350" y="1879600"/>
          <p14:tracePt t="29524" x="3422650" y="1930400"/>
          <p14:tracePt t="29541" x="3225800" y="1962150"/>
          <p14:tracePt t="29557" x="3067050" y="1993900"/>
          <p14:tracePt t="29573" x="3048000" y="1993900"/>
          <p14:tracePt t="30216" x="3028950" y="1987550"/>
          <p14:tracePt t="30224" x="3003550" y="1949450"/>
          <p14:tracePt t="30242" x="2952750" y="1885950"/>
          <p14:tracePt t="30258" x="2914650" y="1860550"/>
          <p14:tracePt t="30275" x="2901950" y="1860550"/>
          <p14:tracePt t="30291" x="2901950" y="1854200"/>
          <p14:tracePt t="30307" x="2870200" y="1822450"/>
          <p14:tracePt t="30325" x="2787650" y="1733550"/>
          <p14:tracePt t="30330" x="2730500" y="1670050"/>
          <p14:tracePt t="30340" x="2667000" y="1593850"/>
          <p14:tracePt t="30358" x="2552700" y="1454150"/>
          <p14:tracePt t="30375" x="2393950" y="1276350"/>
          <p14:tracePt t="30390" x="2266950" y="1130300"/>
          <p14:tracePt t="30395" x="2228850" y="1085850"/>
          <p14:tracePt t="30408" x="2203450" y="1060450"/>
          <p14:tracePt t="30425" x="2165350" y="1003300"/>
          <p14:tracePt t="30442" x="2159000" y="990600"/>
          <p14:tracePt t="30458" x="2184400" y="990600"/>
          <p14:tracePt t="30477" x="2298700" y="1035050"/>
          <p14:tracePt t="30492" x="2419350" y="1092200"/>
          <p14:tracePt t="30508" x="2527300" y="1130300"/>
          <p14:tracePt t="30525" x="2571750" y="1136650"/>
          <p14:tracePt t="30541" x="2578100" y="1136650"/>
          <p14:tracePt t="30558" x="2584450" y="1136650"/>
          <p14:tracePt t="30575" x="2584450" y="1123950"/>
          <p14:tracePt t="30591" x="2597150" y="1111250"/>
          <p14:tracePt t="30608" x="2616200" y="1098550"/>
          <p14:tracePt t="30625" x="2628900" y="1098550"/>
          <p14:tracePt t="30627" x="2635250" y="1098550"/>
          <p14:tracePt t="30640" x="2647950" y="1098550"/>
          <p14:tracePt t="30645" x="2654300" y="1111250"/>
          <p14:tracePt t="30658" x="2660650" y="1123950"/>
          <p14:tracePt t="30675" x="2692400" y="1155700"/>
          <p14:tracePt t="30691" x="2724150" y="1193800"/>
          <p14:tracePt t="30695" x="2743200" y="1219200"/>
          <p14:tracePt t="30708" x="2755900" y="1225550"/>
          <p14:tracePt t="30713" x="2787650" y="1250950"/>
          <p14:tracePt t="30724" x="2813050" y="1276350"/>
          <p14:tracePt t="30742" x="2857500" y="1314450"/>
          <p14:tracePt t="30758" x="2863850" y="1320800"/>
          <p14:tracePt t="30824" x="2870200" y="1327150"/>
          <p14:tracePt t="30832" x="2876550" y="1333500"/>
          <p14:tracePt t="30840" x="2882900" y="1333500"/>
          <p14:tracePt t="30858" x="2889250" y="1339850"/>
          <p14:tracePt t="30875" x="2895600" y="1339850"/>
          <p14:tracePt t="30892" x="2921000" y="1339850"/>
          <p14:tracePt t="30909" x="2952750" y="1346200"/>
          <p14:tracePt t="30925" x="2997200" y="1352550"/>
          <p14:tracePt t="30942" x="3054350" y="1352550"/>
          <p14:tracePt t="30960" x="3098800" y="1352550"/>
          <p14:tracePt t="30975" x="3124200" y="1346200"/>
          <p14:tracePt t="30977" x="3168650" y="1339850"/>
          <p14:tracePt t="30992" x="3206750" y="1327150"/>
          <p14:tracePt t="31009" x="3232150" y="1314450"/>
          <p14:tracePt t="31025" x="3263900" y="1282700"/>
          <p14:tracePt t="31041" x="3276600" y="1263650"/>
          <p14:tracePt t="31058" x="3282950" y="1250950"/>
          <p14:tracePt t="31061" x="3282950" y="1244600"/>
          <p14:tracePt t="31074" x="3282950" y="1238250"/>
          <p14:tracePt t="31109" x="3282950" y="1231900"/>
          <p14:tracePt t="31126" x="3257550" y="1206500"/>
          <p14:tracePt t="31143" x="3244850" y="1200150"/>
          <p14:tracePt t="31146" x="3232150" y="1187450"/>
          <p14:tracePt t="31160" x="3206750" y="1174750"/>
          <p14:tracePt t="31175" x="3181350" y="1162050"/>
          <p14:tracePt t="31194" x="3149600" y="1149350"/>
          <p14:tracePt t="31209" x="3124200" y="1136650"/>
          <p14:tracePt t="31227" x="3105150" y="1130300"/>
          <p14:tracePt t="31242" x="3086100" y="1123950"/>
          <p14:tracePt t="31259" x="3054350" y="1123950"/>
          <p14:tracePt t="31276" x="3016250" y="1123950"/>
          <p14:tracePt t="31293" x="2978150" y="1123950"/>
          <p14:tracePt t="31309" x="2959100" y="1130300"/>
          <p14:tracePt t="31342" x="2908300" y="1149350"/>
          <p14:tracePt t="31359" x="2870200" y="1206500"/>
          <p14:tracePt t="31375" x="2851150" y="1250950"/>
          <p14:tracePt t="31379" x="2844800" y="1282700"/>
          <p14:tracePt t="31392" x="2838450" y="1339850"/>
          <p14:tracePt t="31411" x="2838450" y="1403350"/>
          <p14:tracePt t="31426" x="2863850" y="1435100"/>
          <p14:tracePt t="31442" x="2927350" y="1479550"/>
          <p14:tracePt t="31459" x="3003550" y="1504950"/>
          <p14:tracePt t="31476" x="3105150" y="1524000"/>
          <p14:tracePt t="31492" x="3200400" y="1524000"/>
          <p14:tracePt t="31509" x="3263900" y="1504950"/>
          <p14:tracePt t="31526" x="3302000" y="1454150"/>
          <p14:tracePt t="31543" x="3308350" y="1416050"/>
          <p14:tracePt t="31559" x="3308350" y="1377950"/>
          <p14:tracePt t="31563" x="3308350" y="1358900"/>
          <p14:tracePt t="31576" x="3308350" y="1352550"/>
          <p14:tracePt t="31593" x="3314700" y="1327150"/>
          <p14:tracePt t="31610" x="3314700" y="1308100"/>
          <p14:tracePt t="31642" x="3314700" y="1301750"/>
          <p14:tracePt t="31659" x="3302000" y="1295400"/>
          <p14:tracePt t="31675" x="3282950" y="1295400"/>
          <p14:tracePt t="31693" x="3270250" y="1289050"/>
          <p14:tracePt t="31709" x="3238500" y="1282700"/>
          <p14:tracePt t="31725" x="3219450" y="1282700"/>
          <p14:tracePt t="31741" x="3200400" y="1282700"/>
          <p14:tracePt t="31759" x="3175000" y="1295400"/>
          <p14:tracePt t="31775" x="3149600" y="1314450"/>
          <p14:tracePt t="31793" x="3130550" y="1346200"/>
          <p14:tracePt t="31797" x="3124200" y="1358900"/>
          <p14:tracePt t="31810" x="3124200" y="1377950"/>
          <p14:tracePt t="31826" x="3124200" y="1416050"/>
          <p14:tracePt t="31843" x="3130550" y="1447800"/>
          <p14:tracePt t="31860" x="3136900" y="1454150"/>
          <p14:tracePt t="31876" x="3149600" y="1466850"/>
          <p14:tracePt t="31880" x="3155950" y="1466850"/>
          <p14:tracePt t="31893" x="3181350" y="1466850"/>
          <p14:tracePt t="31909" x="3213100" y="1466850"/>
          <p14:tracePt t="31927" x="3232150" y="1466850"/>
          <p14:tracePt t="31943" x="3251200" y="1460500"/>
          <p14:tracePt t="31959" x="3263900" y="1447800"/>
          <p14:tracePt t="31978" x="3270250" y="1428750"/>
          <p14:tracePt t="31995" x="3270250" y="1403350"/>
          <p14:tracePt t="32009" x="3257550" y="1377950"/>
          <p14:tracePt t="32028" x="3238500" y="1365250"/>
          <p14:tracePt t="32042" x="3238500" y="1358900"/>
          <p14:tracePt t="32080" x="3232150" y="1358900"/>
          <p14:tracePt t="32109" x="3225800" y="1352550"/>
          <p14:tracePt t="32113" x="3225800" y="1346200"/>
          <p14:tracePt t="32128" x="3219450" y="1327150"/>
          <p14:tracePt t="32144" x="3219450" y="1314450"/>
          <p14:tracePt t="33458" x="3213100" y="1308100"/>
          <p14:tracePt t="33468" x="3206750" y="1295400"/>
          <p14:tracePt t="33476" x="3194050" y="1282700"/>
          <p14:tracePt t="33494" x="3149600" y="1257300"/>
          <p14:tracePt t="33511" x="3098800" y="1244600"/>
          <p14:tracePt t="33528" x="3067050" y="1238250"/>
          <p14:tracePt t="33751" x="3060700" y="1238250"/>
          <p14:tracePt t="33761" x="3060700" y="1231900"/>
          <p14:tracePt t="33778" x="3028950" y="1225550"/>
          <p14:tracePt t="33795" x="3009900" y="1225550"/>
          <p14:tracePt t="33869" x="3016250" y="1231900"/>
          <p14:tracePt t="33882" x="3028950" y="1231900"/>
          <p14:tracePt t="33895" x="3073400" y="1231900"/>
          <p14:tracePt t="33911" x="3117850" y="1231900"/>
          <p14:tracePt t="33928" x="3155950" y="1225550"/>
          <p14:tracePt t="33945" x="3289300" y="1225550"/>
          <p14:tracePt t="33961" x="3517900" y="1250950"/>
          <p14:tracePt t="33978" x="3778250" y="1289050"/>
          <p14:tracePt t="33982" x="3943350" y="1308100"/>
          <p14:tracePt t="33994" x="4089400" y="1320800"/>
          <p14:tracePt t="34011" x="4349750" y="1346200"/>
          <p14:tracePt t="34028" x="4552950" y="1358900"/>
          <p14:tracePt t="34032" x="4635500" y="1371600"/>
          <p14:tracePt t="34045" x="4743450" y="1384300"/>
          <p14:tracePt t="34060" x="4775200" y="1390650"/>
          <p14:tracePt t="34078" x="4864100" y="1416050"/>
          <p14:tracePt t="34094" x="4946650" y="1435100"/>
          <p14:tracePt t="34111" x="5048250" y="1441450"/>
          <p14:tracePt t="34128" x="5130800" y="1435100"/>
          <p14:tracePt t="34144" x="5162550" y="1422400"/>
          <p14:tracePt t="34164" x="5187950" y="1403350"/>
          <p14:tracePt t="34178" x="5219700" y="1397000"/>
          <p14:tracePt t="34195" x="5264150" y="1384300"/>
          <p14:tracePt t="34211" x="5308600" y="1371600"/>
          <p14:tracePt t="34214" x="5327650" y="1358900"/>
          <p14:tracePt t="34228" x="5346700" y="1346200"/>
          <p14:tracePt t="34245" x="5365750" y="1320800"/>
          <p14:tracePt t="34261" x="5384800" y="1289050"/>
          <p14:tracePt t="34278" x="5391150" y="1250950"/>
          <p14:tracePt t="34281" x="5397500" y="1231900"/>
          <p14:tracePt t="34295" x="5397500" y="1200150"/>
          <p14:tracePt t="34311" x="5372100" y="1168400"/>
          <p14:tracePt t="34328" x="5346700" y="1149350"/>
          <p14:tracePt t="34345" x="5321300" y="1136650"/>
          <p14:tracePt t="34361" x="5289550" y="1123950"/>
          <p14:tracePt t="34378" x="5213350" y="1104900"/>
          <p14:tracePt t="34394" x="5099050" y="1079500"/>
          <p14:tracePt t="34412" x="4889500" y="1041400"/>
          <p14:tracePt t="34428" x="4673600" y="1016000"/>
          <p14:tracePt t="34445" x="4495800" y="990600"/>
          <p14:tracePt t="34461" x="4387850" y="958850"/>
          <p14:tracePt t="34465" x="4362450" y="952500"/>
          <p14:tracePt t="34478" x="4337050" y="939800"/>
          <p14:tracePt t="34480" x="4318000" y="933450"/>
          <p14:tracePt t="34494" x="4305300" y="933450"/>
          <p14:tracePt t="34529" x="4286250" y="952500"/>
          <p14:tracePt t="34545" x="4273550" y="990600"/>
          <p14:tracePt t="34561" x="4267200" y="1047750"/>
          <p14:tracePt t="34578" x="4273550" y="1117600"/>
          <p14:tracePt t="34595" x="4305300" y="1181100"/>
          <p14:tracePt t="34612" x="4349750" y="1219200"/>
          <p14:tracePt t="34628" x="4387850" y="1244600"/>
          <p14:tracePt t="34645" x="4406900" y="1263650"/>
          <p14:tracePt t="34661" x="4457700" y="1295400"/>
          <p14:tracePt t="34678" x="4540250" y="1327150"/>
          <p14:tracePt t="34695" x="4686300" y="1371600"/>
          <p14:tracePt t="34711" x="4832350" y="1397000"/>
          <p14:tracePt t="34714" x="4908550" y="1403350"/>
          <p14:tracePt t="34728" x="4972050" y="1409700"/>
          <p14:tracePt t="34731" x="5035550" y="1409700"/>
          <p14:tracePt t="34744" x="5092700" y="1409700"/>
          <p14:tracePt t="34761" x="5232400" y="1390650"/>
          <p14:tracePt t="34778" x="5289550" y="1371600"/>
          <p14:tracePt t="34796" x="5314950" y="1365250"/>
          <p14:tracePt t="34812" x="5321300" y="1358900"/>
          <p14:tracePt t="34830" x="5327650" y="1358900"/>
          <p14:tracePt t="34845" x="5327650" y="1352550"/>
          <p14:tracePt t="34862" x="5327650" y="1346200"/>
          <p14:tracePt t="35135" x="5327650" y="1352550"/>
          <p14:tracePt t="35148" x="5321300" y="1358900"/>
          <p14:tracePt t="35163" x="5302250" y="1371600"/>
          <p14:tracePt t="35179" x="5283200" y="1397000"/>
          <p14:tracePt t="35196" x="5251450" y="1409700"/>
          <p14:tracePt t="35212" x="5245100" y="1416050"/>
          <p14:tracePt t="35246" x="5238750" y="1416050"/>
          <p14:tracePt t="35262" x="5232400" y="1416050"/>
          <p14:tracePt t="35295" x="5232400" y="1422400"/>
          <p14:tracePt t="35312" x="5226050" y="1422400"/>
          <p14:tracePt t="35329" x="5213350" y="1428750"/>
          <p14:tracePt t="35346" x="5200650" y="1435100"/>
          <p14:tracePt t="35362" x="5187950" y="1441450"/>
          <p14:tracePt t="35367" x="5175250" y="1441450"/>
          <p14:tracePt t="35412" x="5168900" y="1441450"/>
          <p14:tracePt t="35429" x="5168900" y="1447800"/>
          <p14:tracePt t="35526" x="5181600" y="1447800"/>
          <p14:tracePt t="35533" x="5187950" y="1447800"/>
          <p14:tracePt t="35545" x="5213350" y="1447800"/>
          <p14:tracePt t="35564" x="5283200" y="1447800"/>
          <p14:tracePt t="35579" x="5314950" y="1447800"/>
          <p14:tracePt t="35596" x="5397500" y="1441450"/>
          <p14:tracePt t="35613" x="5416550" y="1441450"/>
          <p14:tracePt t="35629" x="5429250" y="1441450"/>
          <p14:tracePt t="35646" x="5441950" y="1441450"/>
          <p14:tracePt t="35663" x="5454650" y="1441450"/>
          <p14:tracePt t="35679" x="5473700" y="1441450"/>
          <p14:tracePt t="35694" x="5480050" y="1441450"/>
          <p14:tracePt t="35712" x="5505450" y="1441450"/>
          <p14:tracePt t="35729" x="5537200" y="1428750"/>
          <p14:tracePt t="35734" x="5568950" y="1416050"/>
          <p14:tracePt t="35749" x="5638800" y="1397000"/>
          <p14:tracePt t="35761" x="5670550" y="1384300"/>
          <p14:tracePt t="35783" x="5702300" y="1365250"/>
          <p14:tracePt t="35796" x="5734050" y="1352550"/>
          <p14:tracePt t="35813" x="5803900" y="1346200"/>
          <p14:tracePt t="35829" x="5873750" y="1358900"/>
          <p14:tracePt t="35847" x="5962650" y="1384300"/>
          <p14:tracePt t="35863" x="6051550" y="1403350"/>
          <p14:tracePt t="35879" x="6134100" y="1416050"/>
          <p14:tracePt t="35897" x="6165850" y="1416050"/>
          <p14:tracePt t="35913" x="6184900" y="1416050"/>
          <p14:tracePt t="35929" x="6203950" y="1416050"/>
          <p14:tracePt t="35946" x="6223000" y="1409700"/>
          <p14:tracePt t="35963" x="6235700" y="1409700"/>
          <p14:tracePt t="35967" x="6242050" y="1409700"/>
          <p14:tracePt t="35978" x="6254750" y="1409700"/>
          <p14:tracePt t="35996" x="6280150" y="1409700"/>
          <p14:tracePt t="36013" x="6305550" y="1409700"/>
          <p14:tracePt t="36029" x="6324600" y="1403350"/>
          <p14:tracePt t="36048" x="6330950" y="1397000"/>
          <p14:tracePt t="36105" x="6337300" y="1390650"/>
          <p14:tracePt t="36119" x="6343650" y="1390650"/>
          <p14:tracePt t="36128" x="6350000" y="1384300"/>
          <p14:tracePt t="36146" x="6400800" y="1384300"/>
          <p14:tracePt t="36163" x="6477000" y="1390650"/>
          <p14:tracePt t="36179" x="6553200" y="1403350"/>
          <p14:tracePt t="36196" x="6699250" y="1422400"/>
          <p14:tracePt t="36212" x="6877050" y="1435100"/>
          <p14:tracePt t="36229" x="7086600" y="1435100"/>
          <p14:tracePt t="36245" x="7277100" y="1428750"/>
          <p14:tracePt t="36249" x="7334250" y="1416050"/>
          <p14:tracePt t="36263" x="7372350" y="1403350"/>
          <p14:tracePt t="36267" x="7410450" y="1390650"/>
          <p14:tracePt t="36278" x="7467600" y="1390650"/>
          <p14:tracePt t="36296" x="7670800" y="1403350"/>
          <p14:tracePt t="36313" x="7797800" y="1428750"/>
          <p14:tracePt t="36332" x="7918450" y="1435100"/>
          <p14:tracePt t="36346" x="7943850" y="1435100"/>
          <p14:tracePt t="36407" x="7943850" y="1428750"/>
          <p14:tracePt t="36427" x="7950200" y="1428750"/>
          <p14:tracePt t="36436" x="7962900" y="1428750"/>
          <p14:tracePt t="36445" x="7981950" y="1428750"/>
          <p14:tracePt t="36463" x="8026400" y="1422400"/>
          <p14:tracePt t="36480" x="8045450" y="1409700"/>
          <p14:tracePt t="36496" x="8051800" y="1397000"/>
          <p14:tracePt t="36513" x="8058150" y="1397000"/>
          <p14:tracePt t="36566" x="8102600" y="1397000"/>
          <p14:tracePt t="36580" x="8147050" y="1397000"/>
          <p14:tracePt t="36596" x="8159750" y="1397000"/>
          <p14:tracePt t="36612" x="8166100" y="1384300"/>
          <p14:tracePt t="36630" x="8166100" y="1371600"/>
          <p14:tracePt t="36646" x="8178800" y="1358900"/>
          <p14:tracePt t="36665" x="8191500" y="1339850"/>
          <p14:tracePt t="36679" x="8204200" y="1314450"/>
          <p14:tracePt t="36697" x="8229600" y="1282700"/>
          <p14:tracePt t="36701" x="8242300" y="1270000"/>
          <p14:tracePt t="36714" x="8248650" y="1250950"/>
          <p14:tracePt t="36729" x="8261350" y="1219200"/>
          <p14:tracePt t="36747" x="8267700" y="1200150"/>
          <p14:tracePt t="36763" x="8267700" y="1181100"/>
          <p14:tracePt t="36780" x="8242300" y="1149350"/>
          <p14:tracePt t="36797" x="8210550" y="1123950"/>
          <p14:tracePt t="36814" x="8166100" y="1085850"/>
          <p14:tracePt t="36830" x="8108950" y="1054100"/>
          <p14:tracePt t="36846" x="8058150" y="1022350"/>
          <p14:tracePt t="36864" x="8001000" y="996950"/>
          <p14:tracePt t="36880" x="7969250" y="990600"/>
          <p14:tracePt t="36897" x="7943850" y="984250"/>
          <p14:tracePt t="36913" x="7931150" y="984250"/>
          <p14:tracePt t="36930" x="7912100" y="996950"/>
          <p14:tracePt t="36947" x="7874000" y="1022350"/>
          <p14:tracePt t="36963" x="7829550" y="1054100"/>
          <p14:tracePt t="36980" x="7759700" y="1123950"/>
          <p14:tracePt t="36997" x="7740650" y="1155700"/>
          <p14:tracePt t="37014" x="7715250" y="1212850"/>
          <p14:tracePt t="37030" x="7708900" y="1289050"/>
          <p14:tracePt t="37047" x="7753350" y="1339850"/>
          <p14:tracePt t="37062" x="7810500" y="1377950"/>
          <p14:tracePt t="37080" x="7867650" y="1403350"/>
          <p14:tracePt t="37097" x="7886700" y="1409700"/>
          <p14:tracePt t="37323" x="7893050" y="1409700"/>
          <p14:tracePt t="37339" x="7899400" y="1409700"/>
          <p14:tracePt t="37347" x="7905750" y="1409700"/>
          <p14:tracePt t="37355" x="7918450" y="1409700"/>
          <p14:tracePt t="37362" x="7937500" y="1409700"/>
          <p14:tracePt t="37381" x="7956550" y="1409700"/>
          <p14:tracePt t="37398" x="8058150" y="1403350"/>
          <p14:tracePt t="37415" x="8178800" y="1377950"/>
          <p14:tracePt t="37431" x="8267700" y="1339850"/>
          <p14:tracePt t="37448" x="8331200" y="1282700"/>
          <p14:tracePt t="37452" x="8356600" y="1231900"/>
          <p14:tracePt t="37462" x="8369300" y="1200150"/>
          <p14:tracePt t="37481" x="8382000" y="1104900"/>
          <p14:tracePt t="37497" x="8382000" y="1066800"/>
          <p14:tracePt t="37515" x="8369300" y="1047750"/>
          <p14:tracePt t="37530" x="8350250" y="1028700"/>
          <p14:tracePt t="37547" x="8331200" y="1016000"/>
          <p14:tracePt t="37564" x="8305800" y="996950"/>
          <p14:tracePt t="37581" x="8280400" y="971550"/>
          <p14:tracePt t="37597" x="8255000" y="946150"/>
          <p14:tracePt t="37616" x="8242300" y="933450"/>
          <p14:tracePt t="37620" x="8235950" y="927100"/>
          <p14:tracePt t="37630" x="8229600" y="927100"/>
          <p14:tracePt t="37647" x="8210550" y="927100"/>
          <p14:tracePt t="37666" x="8147050" y="927100"/>
          <p14:tracePt t="37681" x="8108950" y="927100"/>
          <p14:tracePt t="37697" x="8026400" y="946150"/>
          <p14:tracePt t="37714" x="7956550" y="1016000"/>
          <p14:tracePt t="37731" x="7924800" y="1066800"/>
          <p14:tracePt t="37748" x="7899400" y="1117600"/>
          <p14:tracePt t="37764" x="7886700" y="1174750"/>
          <p14:tracePt t="37781" x="7874000" y="1231900"/>
          <p14:tracePt t="37798" x="7867650" y="1282700"/>
          <p14:tracePt t="37815" x="7867650" y="1339850"/>
          <p14:tracePt t="37831" x="7867650" y="1390650"/>
          <p14:tracePt t="37847" x="7886700" y="1441450"/>
          <p14:tracePt t="37864" x="7899400" y="1473200"/>
          <p14:tracePt t="37880" x="7924800" y="1498600"/>
          <p14:tracePt t="37897" x="7956550" y="1511300"/>
          <p14:tracePt t="37902" x="7981950" y="1517650"/>
          <p14:tracePt t="37914" x="8020050" y="1524000"/>
          <p14:tracePt t="37919" x="8070850" y="1524000"/>
          <p14:tracePt t="37931" x="8134350" y="1511300"/>
          <p14:tracePt t="37948" x="8223250" y="1466850"/>
          <p14:tracePt t="37965" x="8274050" y="1358900"/>
          <p14:tracePt t="37983" x="8280400" y="1282700"/>
          <p14:tracePt t="37997" x="8267700" y="1174750"/>
          <p14:tracePt t="38014" x="8242300" y="1098550"/>
          <p14:tracePt t="38031" x="8223250" y="1047750"/>
          <p14:tracePt t="38048" x="8191500" y="1003300"/>
          <p14:tracePt t="38053" x="8172450" y="990600"/>
          <p14:tracePt t="38065" x="8166100" y="984250"/>
          <p14:tracePt t="38081" x="8140700" y="971550"/>
          <p14:tracePt t="38098" x="8108950" y="965200"/>
          <p14:tracePt t="38115" x="8064500" y="965200"/>
          <p14:tracePt t="38119" x="8032750" y="971550"/>
          <p14:tracePt t="38130" x="8001000" y="984250"/>
          <p14:tracePt t="38148" x="7937500" y="1028700"/>
          <p14:tracePt t="38164" x="7886700" y="1092200"/>
          <p14:tracePt t="38169" x="7861300" y="1123950"/>
          <p14:tracePt t="38180" x="7835900" y="1162050"/>
          <p14:tracePt t="38184" x="7816850" y="1200150"/>
          <p14:tracePt t="38197" x="7797800" y="1231900"/>
          <p14:tracePt t="38201" x="7791450" y="1244600"/>
          <p14:tracePt t="38214" x="7785100" y="1270000"/>
          <p14:tracePt t="38215" x="7778750" y="1289050"/>
          <p14:tracePt t="38231" x="7778750" y="1320800"/>
          <p14:tracePt t="38248" x="7816850" y="1352550"/>
          <p14:tracePt t="38264" x="7874000" y="1384300"/>
          <p14:tracePt t="38281" x="7950200" y="1416050"/>
          <p14:tracePt t="38298" x="8032750" y="1441450"/>
          <p14:tracePt t="38315" x="8121650" y="1447800"/>
          <p14:tracePt t="38332" x="8216900" y="1422400"/>
          <p14:tracePt t="38349" x="8274050" y="1358900"/>
          <p14:tracePt t="38365" x="8299450" y="1289050"/>
          <p14:tracePt t="38381" x="8299450" y="1206500"/>
          <p14:tracePt t="38398" x="8293100" y="1104900"/>
          <p14:tracePt t="38415" x="8267700" y="1028700"/>
          <p14:tracePt t="38431" x="8248650" y="1009650"/>
          <p14:tracePt t="38435" x="8235950" y="1003300"/>
          <p14:tracePt t="38448" x="8210550" y="1003300"/>
          <p14:tracePt t="38451" x="8178800" y="1009650"/>
          <p14:tracePt t="38465" x="8083550" y="1047750"/>
          <p14:tracePt t="38483" x="7994650" y="1111250"/>
          <p14:tracePt t="38498" x="7937500" y="1155700"/>
          <p14:tracePt t="38515" x="7880350" y="1206500"/>
          <p14:tracePt t="38532" x="7848600" y="1238250"/>
          <p14:tracePt t="38548" x="7823200" y="1282700"/>
          <p14:tracePt t="38564" x="7804150" y="1327150"/>
          <p14:tracePt t="38581" x="7797800" y="1365250"/>
          <p14:tracePt t="38597" x="7804150" y="1403350"/>
          <p14:tracePt t="38616" x="7829550" y="1435100"/>
          <p14:tracePt t="38619" x="7854950" y="1447800"/>
          <p14:tracePt t="38632" x="7886700" y="1454150"/>
          <p14:tracePt t="38648" x="7981950" y="1460500"/>
          <p14:tracePt t="38665" x="8077200" y="1435100"/>
          <p14:tracePt t="38682" x="8185150" y="1352550"/>
          <p14:tracePt t="38699" x="8223250" y="1289050"/>
          <p14:tracePt t="38716" x="8235950" y="1231900"/>
          <p14:tracePt t="38732" x="8242300" y="1174750"/>
          <p14:tracePt t="38749" x="8229600" y="1104900"/>
          <p14:tracePt t="38765" x="8197850" y="1066800"/>
          <p14:tracePt t="38780" x="8147050" y="1035050"/>
          <p14:tracePt t="38797" x="8102600" y="1028700"/>
          <p14:tracePt t="38815" x="8058150" y="1035050"/>
          <p14:tracePt t="38832" x="8007350" y="1066800"/>
          <p14:tracePt t="38850" x="7918450" y="1130300"/>
          <p14:tracePt t="38865" x="7886700" y="1162050"/>
          <p14:tracePt t="38882" x="7823200" y="1219200"/>
          <p14:tracePt t="38898" x="7766050" y="1276350"/>
          <p14:tracePt t="38915" x="7759700" y="1301750"/>
          <p14:tracePt t="38918" x="7753350" y="1314450"/>
          <p14:tracePt t="38930" x="7753350" y="1320800"/>
          <p14:tracePt t="38949" x="7867650" y="1377950"/>
          <p14:tracePt t="38967" x="8045450" y="1409700"/>
          <p14:tracePt t="38982" x="8191500" y="1416050"/>
          <p14:tracePt t="38998" x="8280400" y="1397000"/>
          <p14:tracePt t="39015" x="8318500" y="1371600"/>
          <p14:tracePt t="39033" x="8331200" y="1346200"/>
          <p14:tracePt t="39036" x="8331200" y="1327150"/>
          <p14:tracePt t="39048" x="8331200" y="1320800"/>
          <p14:tracePt t="39067" x="8331200" y="1295400"/>
          <p14:tracePt t="39082" x="8324850" y="1282700"/>
          <p14:tracePt t="39086" x="8318500" y="1276350"/>
          <p14:tracePt t="39098" x="8305800" y="1276350"/>
          <p14:tracePt t="39115" x="8267700" y="1276350"/>
          <p14:tracePt t="39132" x="8191500" y="1327150"/>
          <p14:tracePt t="39150" x="8153400" y="1365250"/>
          <p14:tracePt t="39165" x="8115300" y="1403350"/>
          <p14:tracePt t="39182" x="8102600" y="1422400"/>
          <p14:tracePt t="39199" x="8102600" y="1428750"/>
          <p14:tracePt t="39232" x="8121650" y="1416050"/>
          <p14:tracePt t="39248" x="8153400" y="1390650"/>
          <p14:tracePt t="39266" x="8172450" y="1371600"/>
          <p14:tracePt t="39282" x="8185150" y="1371600"/>
          <p14:tracePt t="39912" x="8178800" y="1371600"/>
          <p14:tracePt t="39952" x="8172450" y="1377950"/>
          <p14:tracePt t="39965" x="8166100" y="1377950"/>
          <p14:tracePt t="39983" x="8159750" y="1384300"/>
          <p14:tracePt t="40000" x="8134350" y="1397000"/>
          <p14:tracePt t="40004" x="8128000" y="1403350"/>
          <p14:tracePt t="40016" x="8121650" y="1403350"/>
          <p14:tracePt t="40032" x="8115300" y="1409700"/>
          <p14:tracePt t="40049" x="8108950" y="1416050"/>
          <p14:tracePt t="40066" x="8102600" y="1422400"/>
          <p14:tracePt t="40083" x="8096250" y="1428750"/>
          <p14:tracePt t="40099" x="8089900" y="1435100"/>
          <p14:tracePt t="40116" x="8083550" y="1441450"/>
          <p14:tracePt t="40133" x="8077200" y="1447800"/>
          <p14:tracePt t="40148" x="8077200" y="1454150"/>
          <p14:tracePt t="40166" x="8070850" y="1466850"/>
          <p14:tracePt t="40183" x="8064500" y="1473200"/>
          <p14:tracePt t="40199" x="8064500" y="1479550"/>
          <p14:tracePt t="40297" x="8058150" y="1485900"/>
          <p14:tracePt t="40373" x="8045450" y="1479550"/>
          <p14:tracePt t="40383" x="8032750" y="1466850"/>
          <p14:tracePt t="40390" x="8020050" y="1447800"/>
          <p14:tracePt t="40399" x="8013700" y="1441450"/>
          <p14:tracePt t="40761" x="8026400" y="1441450"/>
          <p14:tracePt t="40769" x="8045450" y="1441450"/>
          <p14:tracePt t="40784" x="8140700" y="1473200"/>
          <p14:tracePt t="40803" x="8210550" y="1498600"/>
          <p14:tracePt t="40817" x="8223250" y="1504950"/>
          <p14:tracePt t="40850" x="8242300" y="1504950"/>
          <p14:tracePt t="40868" x="8274050" y="1504950"/>
          <p14:tracePt t="40884" x="8299450" y="1504950"/>
          <p14:tracePt t="40936" x="8293100" y="1504950"/>
          <p14:tracePt t="40951" x="8267700" y="1504950"/>
          <p14:tracePt t="40968" x="8185150" y="1485900"/>
          <p14:tracePt t="40984" x="8134350" y="1473200"/>
          <p14:tracePt t="57683" x="8128000" y="1473200"/>
          <p14:tracePt t="57694" x="8077200" y="1479550"/>
          <p14:tracePt t="57698" x="7962900" y="1492250"/>
          <p14:tracePt t="57714" x="7734300" y="1517650"/>
          <p14:tracePt t="57731" x="7461250" y="1530350"/>
          <p14:tracePt t="57746" x="7092950" y="1511300"/>
          <p14:tracePt t="57765" x="6584950" y="1447800"/>
          <p14:tracePt t="57781" x="6007100" y="1377950"/>
          <p14:tracePt t="57798" x="5353050" y="1327150"/>
          <p14:tracePt t="57815" x="4845050" y="1289050"/>
          <p14:tracePt t="57831" x="4508500" y="1219200"/>
          <p14:tracePt t="57835" x="4394200" y="1193800"/>
          <p14:tracePt t="57848" x="4298950" y="1174750"/>
          <p14:tracePt t="57852" x="4241800" y="1162050"/>
          <p14:tracePt t="57865" x="4121150" y="1136650"/>
          <p14:tracePt t="57882" x="3981450" y="1085850"/>
          <p14:tracePt t="57897" x="3917950" y="1073150"/>
          <p14:tracePt t="57914" x="3594100" y="990600"/>
          <p14:tracePt t="57931" x="3429000" y="933450"/>
          <p14:tracePt t="57948" x="3384550" y="920750"/>
          <p14:tracePt t="58028" x="3378200" y="920750"/>
          <p14:tracePt t="58037" x="3371850" y="920750"/>
          <p14:tracePt t="58047" x="3365500" y="920750"/>
          <p14:tracePt t="58065" x="3346450" y="920750"/>
          <p14:tracePt t="58098" x="3327400" y="946150"/>
          <p14:tracePt t="58102" x="3314700" y="965200"/>
          <p14:tracePt t="58114" x="3302000" y="971550"/>
          <p14:tracePt t="61586" x="3302000" y="977900"/>
          <p14:tracePt t="61596" x="3302000" y="984250"/>
          <p14:tracePt t="61618" x="3302000" y="1022350"/>
          <p14:tracePt t="61634" x="3308350" y="1041400"/>
          <p14:tracePt t="61651" x="3314700" y="1060450"/>
          <p14:tracePt t="61666" x="3321050" y="1079500"/>
          <p14:tracePt t="61684" x="3321050" y="1104900"/>
          <p14:tracePt t="61701" x="3302000" y="1143000"/>
          <p14:tracePt t="61718" x="3289300" y="1174750"/>
          <p14:tracePt t="61722" x="3276600" y="1187450"/>
          <p14:tracePt t="61735" x="3276600" y="1193800"/>
          <p14:tracePt t="61752" x="3270250" y="1212850"/>
          <p14:tracePt t="61768" x="3270250" y="1219200"/>
          <p14:tracePt t="61818" x="3270250" y="1225550"/>
          <p14:tracePt t="61834" x="3270250" y="1276350"/>
          <p14:tracePt t="61852" x="3263900" y="1327150"/>
          <p14:tracePt t="61870" x="3257550" y="1371600"/>
          <p14:tracePt t="61885" x="3257550" y="1397000"/>
          <p14:tracePt t="61900" x="3257550" y="1422400"/>
          <p14:tracePt t="61918" x="3257550" y="1428750"/>
          <p14:tracePt t="61951" x="3263900" y="1428750"/>
          <p14:tracePt t="61968" x="3263900" y="1441450"/>
          <p14:tracePt t="61984" x="3263900" y="1466850"/>
          <p14:tracePt t="62002" x="3263900" y="1517650"/>
          <p14:tracePt t="62005" x="3257550" y="1555750"/>
          <p14:tracePt t="62018" x="3251200" y="1568450"/>
          <p14:tracePt t="62036" x="3244850" y="1612900"/>
          <p14:tracePt t="62103" x="3244850" y="1619250"/>
          <p14:tracePt t="62111" x="3238500" y="1625600"/>
          <p14:tracePt t="62117" x="3232150" y="1644650"/>
          <p14:tracePt t="62135" x="3206750" y="1695450"/>
          <p14:tracePt t="62152" x="3194050" y="1733550"/>
          <p14:tracePt t="62168" x="3194050" y="1758950"/>
          <p14:tracePt t="62234" x="3200400" y="1752600"/>
          <p14:tracePt t="62241" x="3206750" y="1752600"/>
          <p14:tracePt t="62250" x="3213100" y="1752600"/>
          <p14:tracePt t="62268" x="3219450" y="1752600"/>
          <p14:tracePt t="62285" x="3251200" y="1752600"/>
          <p14:tracePt t="62301" x="3308350" y="1752600"/>
          <p14:tracePt t="62318" x="3416300" y="1778000"/>
          <p14:tracePt t="62335" x="3543300" y="1797050"/>
          <p14:tracePt t="62352" x="3689350" y="1816100"/>
          <p14:tracePt t="62368" x="3797300" y="1828800"/>
          <p14:tracePt t="62373" x="3829050" y="1828800"/>
          <p14:tracePt t="62385" x="3841750" y="1828800"/>
          <p14:tracePt t="62418" x="3854450" y="1828800"/>
          <p14:tracePt t="62435" x="3886200" y="1835150"/>
          <p14:tracePt t="62451" x="3943350" y="1847850"/>
          <p14:tracePt t="62467" x="4019550" y="1866900"/>
          <p14:tracePt t="62485" x="4095750" y="1885950"/>
          <p14:tracePt t="62501" x="4178300" y="1892300"/>
          <p14:tracePt t="62518" x="4311650" y="1898650"/>
          <p14:tracePt t="62534" x="4413250" y="1898650"/>
          <p14:tracePt t="62554" x="4489450" y="1898650"/>
          <p14:tracePt t="62568" x="4603750" y="1911350"/>
          <p14:tracePt t="62584" x="4832350" y="1949450"/>
          <p14:tracePt t="62602" x="5124450" y="2000250"/>
          <p14:tracePt t="62618" x="5397500" y="2038350"/>
          <p14:tracePt t="62635" x="5670550" y="2076450"/>
          <p14:tracePt t="62651" x="5867400" y="2095500"/>
          <p14:tracePt t="62668" x="5943600" y="2095500"/>
          <p14:tracePt t="62685" x="5969000" y="2089150"/>
          <p14:tracePt t="62700" x="5975350" y="2089150"/>
          <p14:tracePt t="62752" x="5975350" y="2082800"/>
          <p14:tracePt t="62785" x="5975350" y="2076450"/>
          <p14:tracePt t="62848" x="5981700" y="2076450"/>
          <p14:tracePt t="62873" x="5981700" y="2070100"/>
          <p14:tracePt t="62916" x="5981700" y="2063750"/>
          <p14:tracePt t="62953" x="5981700" y="2057400"/>
          <p14:tracePt t="63061" x="5975350" y="2057400"/>
          <p14:tracePt t="63068" x="5969000" y="2057400"/>
          <p14:tracePt t="63075" x="5962650" y="2057400"/>
          <p14:tracePt t="63084" x="5956300" y="2057400"/>
          <p14:tracePt t="63208" x="5949950" y="2057400"/>
          <p14:tracePt t="63219" x="5943600" y="2057400"/>
          <p14:tracePt t="63236" x="5924550" y="2063750"/>
          <p14:tracePt t="63253" x="5899150" y="2063750"/>
          <p14:tracePt t="63270" x="5867400" y="2063750"/>
          <p14:tracePt t="63286" x="5816600" y="2051050"/>
          <p14:tracePt t="63302" x="5772150" y="2038350"/>
          <p14:tracePt t="63319" x="5702300" y="2025650"/>
          <p14:tracePt t="63336" x="5638800" y="2019300"/>
          <p14:tracePt t="63352" x="5537200" y="2000250"/>
          <p14:tracePt t="63369" x="5448300" y="1974850"/>
          <p14:tracePt t="63373" x="5384800" y="1955800"/>
          <p14:tracePt t="63386" x="5346700" y="1949450"/>
          <p14:tracePt t="63402" x="5251450" y="1924050"/>
          <p14:tracePt t="63420" x="5149850" y="1898650"/>
          <p14:tracePt t="63437" x="4984750" y="1866900"/>
          <p14:tracePt t="63452" x="4908550" y="1860550"/>
          <p14:tracePt t="63469" x="4870450" y="1854200"/>
          <p14:tracePt t="63486" x="4819650" y="1860550"/>
          <p14:tracePt t="63503" x="4737100" y="1879600"/>
          <p14:tracePt t="63510" x="4686300" y="1892300"/>
          <p14:tracePt t="63519" x="4616450" y="1898650"/>
          <p14:tracePt t="63534" x="4464050" y="1898650"/>
          <p14:tracePt t="63552" x="4305300" y="1905000"/>
          <p14:tracePt t="63569" x="4140200" y="1905000"/>
          <p14:tracePt t="63586" x="4044950" y="1905000"/>
          <p14:tracePt t="63603" x="3975100" y="1905000"/>
          <p14:tracePt t="63619" x="3943350" y="1905000"/>
          <p14:tracePt t="63624" x="3924300" y="1911350"/>
          <p14:tracePt t="63635" x="3886200" y="1911350"/>
          <p14:tracePt t="63653" x="3778250" y="1911350"/>
          <p14:tracePt t="63670" x="3568700" y="1898650"/>
          <p14:tracePt t="63686" x="3289300" y="1866900"/>
          <p14:tracePt t="63704" x="3162300" y="1854200"/>
          <p14:tracePt t="63718" x="3111500" y="1847850"/>
          <p14:tracePt t="63738" x="3022600" y="1835150"/>
          <p14:tracePt t="63753" x="3016250" y="1828800"/>
          <p14:tracePt t="63786" x="3009900" y="1828800"/>
          <p14:tracePt t="63802" x="3003550" y="1835150"/>
          <p14:tracePt t="63819" x="2984500" y="1854200"/>
          <p14:tracePt t="63838" x="2971800" y="1873250"/>
          <p14:tracePt t="63841" x="2965450" y="1885950"/>
          <p14:tracePt t="63853" x="2965450" y="1892300"/>
          <p14:tracePt t="63925" x="2959100" y="1892300"/>
          <p14:tracePt t="63934" x="2959100" y="1898650"/>
          <p14:tracePt t="63953" x="2946400" y="1911350"/>
          <p14:tracePt t="63969" x="2933700" y="1917700"/>
          <p14:tracePt t="63986" x="2908300" y="1930400"/>
          <p14:tracePt t="64003" x="2882900" y="1943100"/>
          <p14:tracePt t="64020" x="2851150" y="1955800"/>
          <p14:tracePt t="64036" x="2813050" y="1968500"/>
          <p14:tracePt t="64040" x="2794000" y="1974850"/>
          <p14:tracePt t="64052" x="2774950" y="1974850"/>
          <p14:tracePt t="64070" x="2730500" y="1987550"/>
          <p14:tracePt t="64088" x="2578100" y="1993900"/>
          <p14:tracePt t="64104" x="2406650" y="1981200"/>
          <p14:tracePt t="64121" x="2247900" y="1949450"/>
          <p14:tracePt t="64135" x="2082800" y="1905000"/>
          <p14:tracePt t="64153" x="2006600" y="1873250"/>
          <p14:tracePt t="64169" x="1955800" y="1841500"/>
          <p14:tracePt t="64186" x="1943100" y="1828800"/>
          <p14:tracePt t="64203" x="1943100" y="1822450"/>
          <p14:tracePt t="64220" x="1930400" y="1816100"/>
          <p14:tracePt t="64236" x="1911350" y="1816100"/>
          <p14:tracePt t="64253" x="1898650" y="1809750"/>
          <p14:tracePt t="64309" x="1905000" y="1803400"/>
          <p14:tracePt t="64319" x="1905000" y="1797050"/>
          <p14:tracePt t="64337" x="1911350" y="1790700"/>
          <p14:tracePt t="64369" x="1873250" y="1797050"/>
          <p14:tracePt t="64386" x="1784350" y="1816100"/>
          <p14:tracePt t="64403" x="1676400" y="1828800"/>
          <p14:tracePt t="64420" x="1574800" y="1835150"/>
          <p14:tracePt t="64423" x="1543050" y="1835150"/>
          <p14:tracePt t="64437" x="1485900" y="1841500"/>
          <p14:tracePt t="64453" x="1479550" y="1841500"/>
          <p14:tracePt t="64487" x="1473200" y="1841500"/>
          <p14:tracePt t="64503" x="1460500" y="1835150"/>
          <p14:tracePt t="64520" x="1403350" y="1816100"/>
          <p14:tracePt t="64537" x="1346200" y="1797050"/>
          <p14:tracePt t="64552" x="1327150" y="1784350"/>
          <p14:tracePt t="64586" x="1327150" y="1771650"/>
          <p14:tracePt t="64603" x="1352550" y="1746250"/>
          <p14:tracePt t="64620" x="1390650" y="1720850"/>
          <p14:tracePt t="64637" x="1422400" y="1701800"/>
          <p14:tracePt t="64653" x="1441450" y="1682750"/>
          <p14:tracePt t="64822" x="1447800" y="1682750"/>
          <p14:tracePt t="64837" x="1454150" y="1682750"/>
          <p14:tracePt t="64844" x="1466850" y="1682750"/>
          <p14:tracePt t="64854" x="1492250" y="1682750"/>
          <p14:tracePt t="64871" x="1562100" y="1676400"/>
          <p14:tracePt t="64887" x="1638300" y="1676400"/>
          <p14:tracePt t="64904" x="1720850" y="1663700"/>
          <p14:tracePt t="64921" x="1816100" y="1657350"/>
          <p14:tracePt t="64927" x="1847850" y="1657350"/>
          <p14:tracePt t="64936" x="1885950" y="1657350"/>
          <p14:tracePt t="64954" x="1936750" y="1657350"/>
          <p14:tracePt t="64970" x="1962150" y="1657350"/>
          <p14:tracePt t="64987" x="1968500" y="1657350"/>
          <p14:tracePt t="65005" x="1974850" y="1657350"/>
          <p14:tracePt t="65020" x="1981200" y="1663700"/>
          <p14:tracePt t="65087" x="1987550" y="1670050"/>
          <p14:tracePt t="65120" x="1993900" y="1670050"/>
          <p14:tracePt t="65137" x="2000250" y="1670050"/>
          <p14:tracePt t="65154" x="2019300" y="1663700"/>
          <p14:tracePt t="65157" x="2038350" y="1663700"/>
          <p14:tracePt t="65170" x="2057400" y="1657350"/>
          <p14:tracePt t="65187" x="2089150" y="1651000"/>
          <p14:tracePt t="65204" x="2101850" y="1651000"/>
          <p14:tracePt t="65237" x="2108200" y="1644650"/>
          <p14:tracePt t="65254" x="2133600" y="1638300"/>
          <p14:tracePt t="65270" x="2197100" y="1625600"/>
          <p14:tracePt t="65287" x="2381250" y="1625600"/>
          <p14:tracePt t="65304" x="2584450" y="1638300"/>
          <p14:tracePt t="65320" x="2774950" y="1657350"/>
          <p14:tracePt t="65337" x="2908300" y="1682750"/>
          <p14:tracePt t="65355" x="2984500" y="1714500"/>
          <p14:tracePt t="65371" x="2984500" y="1727200"/>
          <p14:tracePt t="65388" x="2984500" y="1739900"/>
          <p14:tracePt t="65403" x="2984500" y="1746250"/>
          <p14:tracePt t="65423" x="2984500" y="1752600"/>
          <p14:tracePt t="65437" x="2990850" y="1752600"/>
          <p14:tracePt t="65454" x="3041650" y="1758950"/>
          <p14:tracePt t="65471" x="3098800" y="1758950"/>
          <p14:tracePt t="65488" x="3155950" y="1752600"/>
          <p14:tracePt t="65504" x="3206750" y="1739900"/>
          <p14:tracePt t="65509" x="3219450" y="1739900"/>
          <p14:tracePt t="65519" x="3232150" y="1739900"/>
          <p14:tracePt t="65538" x="3251200" y="1733550"/>
          <p14:tracePt t="65543" x="3282950" y="1733550"/>
          <p14:tracePt t="65554" x="3333750" y="1727200"/>
          <p14:tracePt t="65571" x="3524250" y="1714500"/>
          <p14:tracePt t="65588" x="3822700" y="1714500"/>
          <p14:tracePt t="65605" x="4419600" y="1739900"/>
          <p14:tracePt t="65621" x="4800600" y="1765300"/>
          <p14:tracePt t="65638" x="5060950" y="1771650"/>
          <p14:tracePt t="65654" x="5156200" y="1771650"/>
          <p14:tracePt t="65704" x="5156200" y="1778000"/>
          <p14:tracePt t="65721" x="5143500" y="1790700"/>
          <p14:tracePt t="65910" x="5143500" y="1797050"/>
          <p14:tracePt t="65924" x="5137150" y="1797050"/>
          <p14:tracePt t="65930" x="5137150" y="1803400"/>
          <p14:tracePt t="65955" x="5118100" y="1809750"/>
          <p14:tracePt t="65971" x="5118100" y="1816100"/>
          <p14:tracePt t="66099" x="5111750" y="1816100"/>
          <p14:tracePt t="66114" x="5105400" y="1816100"/>
          <p14:tracePt t="66125" x="5099050" y="1816100"/>
          <p14:tracePt t="66137" x="5073650" y="1822450"/>
          <p14:tracePt t="66155" x="5035550" y="1822450"/>
          <p14:tracePt t="66172" x="5003800" y="1822450"/>
          <p14:tracePt t="66190" x="4978400" y="1816100"/>
          <p14:tracePt t="66238" x="4972050" y="1809750"/>
          <p14:tracePt t="66255" x="4959350" y="1797050"/>
          <p14:tracePt t="66289" x="4959350" y="1790700"/>
          <p14:tracePt t="66305" x="4953000" y="1784350"/>
          <p14:tracePt t="66321" x="4946650" y="1778000"/>
          <p14:tracePt t="66355" x="4946650" y="1771650"/>
          <p14:tracePt t="66421" x="4959350" y="1771650"/>
          <p14:tracePt t="66438" x="4972050" y="1771650"/>
          <p14:tracePt t="66514" x="4978400" y="1771650"/>
          <p14:tracePt t="66522" x="4991100" y="1771650"/>
          <p14:tracePt t="66528" x="5003800" y="1778000"/>
          <p14:tracePt t="66537" x="5022850" y="1784350"/>
          <p14:tracePt t="66555" x="5048250" y="1790700"/>
          <p14:tracePt t="66674" x="5054600" y="1790700"/>
          <p14:tracePt t="66683" x="5060950" y="1790700"/>
          <p14:tracePt t="66692" x="5060950" y="1784350"/>
          <p14:tracePt t="66704" x="5073650" y="1778000"/>
          <p14:tracePt t="66724" x="5086350" y="1765300"/>
          <p14:tracePt t="66741" x="5105400" y="1752600"/>
          <p14:tracePt t="66754" x="5124450" y="1739900"/>
          <p14:tracePt t="66772" x="5194300" y="1739900"/>
          <p14:tracePt t="66788" x="5321300" y="1746250"/>
          <p14:tracePt t="66805" x="5441950" y="1752600"/>
          <p14:tracePt t="66822" x="5511800" y="1752600"/>
          <p14:tracePt t="66839" x="5543550" y="1746250"/>
          <p14:tracePt t="66855" x="5556250" y="1727200"/>
          <p14:tracePt t="66872" x="5575300" y="1708150"/>
          <p14:tracePt t="66888" x="5613400" y="1695450"/>
          <p14:tracePt t="66905" x="5689600" y="1676400"/>
          <p14:tracePt t="66922" x="5791200" y="1651000"/>
          <p14:tracePt t="66939" x="5937250" y="1625600"/>
          <p14:tracePt t="66956" x="6007100" y="1619250"/>
          <p14:tracePt t="66972" x="6019800" y="1619250"/>
          <p14:tracePt t="67006" x="6026150" y="1619250"/>
          <p14:tracePt t="67022" x="6032500" y="1625600"/>
          <p14:tracePt t="67039" x="6057900" y="1670050"/>
          <p14:tracePt t="67055" x="6096000" y="1695450"/>
          <p14:tracePt t="67072" x="6165850" y="1720850"/>
          <p14:tracePt t="67088" x="6229350" y="1720850"/>
          <p14:tracePt t="67105" x="6273800" y="1714500"/>
          <p14:tracePt t="67122" x="6286500" y="1701800"/>
          <p14:tracePt t="67139" x="6292850" y="1689100"/>
          <p14:tracePt t="67453" x="6299200" y="1689100"/>
          <p14:tracePt t="67465" x="6305550" y="1689100"/>
          <p14:tracePt t="67475" x="6330950" y="1689100"/>
          <p14:tracePt t="67489" x="6356350" y="1682750"/>
          <p14:tracePt t="67558" x="6362700" y="1682750"/>
          <p14:tracePt t="67573" x="6375400" y="1682750"/>
          <p14:tracePt t="67589" x="6426200" y="1701800"/>
          <p14:tracePt t="67606" x="6502400" y="1720850"/>
          <p14:tracePt t="67623" x="6559550" y="1739900"/>
          <p14:tracePt t="67639" x="6654800" y="1765300"/>
          <p14:tracePt t="67655" x="6756400" y="1784350"/>
          <p14:tracePt t="67673" x="6819900" y="1784350"/>
          <p14:tracePt t="67689" x="6838950" y="1778000"/>
          <p14:tracePt t="67706" x="6851650" y="1771650"/>
          <p14:tracePt t="67723" x="6858000" y="1765300"/>
          <p14:tracePt t="67772" x="6870700" y="1765300"/>
          <p14:tracePt t="67789" x="6883400" y="1765300"/>
          <p14:tracePt t="67808" x="6915150" y="1765300"/>
          <p14:tracePt t="67933" x="6915150" y="1758950"/>
          <p14:tracePt t="67956" x="6896100" y="1739900"/>
          <p14:tracePt t="67973" x="6845300" y="1727200"/>
          <p14:tracePt t="67990" x="6800850" y="1708150"/>
          <p14:tracePt t="68005" x="6800850" y="1701800"/>
          <p14:tracePt t="68027" x="6800850" y="1695450"/>
          <p14:tracePt t="68040" x="6832600" y="1682750"/>
          <p14:tracePt t="68058" x="6896100" y="1676400"/>
          <p14:tracePt t="68073" x="6997700" y="1670050"/>
          <p14:tracePt t="68089" x="7105650" y="1670050"/>
          <p14:tracePt t="68106" x="7194550" y="1663700"/>
          <p14:tracePt t="68123" x="7245350" y="1651000"/>
          <p14:tracePt t="68139" x="7283450" y="1644650"/>
          <p14:tracePt t="68156" x="7327900" y="1644650"/>
          <p14:tracePt t="68173" x="7378700" y="1651000"/>
          <p14:tracePt t="68189" x="7473950" y="1670050"/>
          <p14:tracePt t="68192" x="7531100" y="1682750"/>
          <p14:tracePt t="68206" x="7562850" y="1689100"/>
          <p14:tracePt t="68210" x="7620000" y="1695450"/>
          <p14:tracePt t="68223" x="7645400" y="1695450"/>
          <p14:tracePt t="68240" x="7689850" y="1695450"/>
          <p14:tracePt t="68256" x="7721600" y="1670050"/>
          <p14:tracePt t="68273" x="7734300" y="1651000"/>
          <p14:tracePt t="68289" x="7753350" y="1625600"/>
          <p14:tracePt t="68307" x="7766050" y="1600200"/>
          <p14:tracePt t="68323" x="7778750" y="1568450"/>
          <p14:tracePt t="68340" x="7791450" y="1530350"/>
          <p14:tracePt t="68356" x="7797800" y="1511300"/>
          <p14:tracePt t="68373" x="7791450" y="1498600"/>
          <p14:tracePt t="68389" x="7753350" y="1479550"/>
          <p14:tracePt t="68406" x="7658100" y="1454150"/>
          <p14:tracePt t="68423" x="7537450" y="1441450"/>
          <p14:tracePt t="68440" x="7397750" y="1428750"/>
          <p14:tracePt t="68442" x="7315200" y="1422400"/>
          <p14:tracePt t="68456" x="7207250" y="1416050"/>
          <p14:tracePt t="68472" x="7175500" y="1416050"/>
          <p14:tracePt t="68490" x="7099300" y="1422400"/>
          <p14:tracePt t="68506" x="7067550" y="1460500"/>
          <p14:tracePt t="68523" x="7042150" y="1498600"/>
          <p14:tracePt t="68540" x="7035800" y="1549400"/>
          <p14:tracePt t="68557" x="7035800" y="1593850"/>
          <p14:tracePt t="68573" x="7035800" y="1612900"/>
          <p14:tracePt t="68590" x="7035800" y="1619250"/>
          <p14:tracePt t="68642" x="7035800" y="1625600"/>
          <p14:tracePt t="68657" x="7042150" y="1638300"/>
          <p14:tracePt t="68673" x="7042150" y="1651000"/>
          <p14:tracePt t="68690" x="7042150" y="1663700"/>
          <p14:tracePt t="68695" x="7048500" y="1670050"/>
          <p14:tracePt t="68706" x="7054850" y="1689100"/>
          <p14:tracePt t="68723" x="7080250" y="1727200"/>
          <p14:tracePt t="68740" x="7112000" y="1765300"/>
          <p14:tracePt t="68757" x="7124700" y="1778000"/>
          <p14:tracePt t="68774" x="7131050" y="1784350"/>
          <p14:tracePt t="69283" x="7131050" y="1790700"/>
          <p14:tracePt t="69291" x="7131050" y="1797050"/>
          <p14:tracePt t="69308" x="7131050" y="1828800"/>
          <p14:tracePt t="69324" x="7118350" y="1860550"/>
          <p14:tracePt t="69341" x="7099300" y="1898650"/>
          <p14:tracePt t="69358" x="7086600" y="1917700"/>
          <p14:tracePt t="69373" x="7073900" y="1930400"/>
          <p14:tracePt t="69391" x="7067550" y="1943100"/>
          <p14:tracePt t="69408" x="7061200" y="1949450"/>
          <p14:tracePt t="69424" x="7054850" y="1955800"/>
          <p14:tracePt t="69442" x="7054850" y="1968500"/>
          <p14:tracePt t="69458" x="7054850" y="1987550"/>
          <p14:tracePt t="69475" x="7048500" y="2000250"/>
          <p14:tracePt t="69491" x="7042150" y="2019300"/>
          <p14:tracePt t="69507" x="7035800" y="2025650"/>
          <p14:tracePt t="69524" x="7029450" y="2032000"/>
          <p14:tracePt t="69561" x="7023100" y="2038350"/>
          <p14:tracePt t="69574" x="7010400" y="2044700"/>
          <p14:tracePt t="69591" x="6997700" y="2057400"/>
          <p14:tracePt t="69608" x="6991350" y="2063750"/>
          <p14:tracePt t="69624" x="6978650" y="2063750"/>
          <p14:tracePt t="69641" x="6972300" y="2063750"/>
          <p14:tracePt t="69657" x="6946900" y="2063750"/>
          <p14:tracePt t="69674" x="6915150" y="2063750"/>
          <p14:tracePt t="69691" x="6870700" y="2063750"/>
          <p14:tracePt t="69707" x="6826250" y="2070100"/>
          <p14:tracePt t="69724" x="6800850" y="2076450"/>
          <p14:tracePt t="69741" x="6769100" y="2089150"/>
          <p14:tracePt t="69758" x="6737350" y="2089150"/>
          <p14:tracePt t="69774" x="6705600" y="2089150"/>
          <p14:tracePt t="69777" x="6680200" y="2095500"/>
          <p14:tracePt t="69791" x="6648450" y="2095500"/>
          <p14:tracePt t="69808" x="6623050" y="2101850"/>
          <p14:tracePt t="69824" x="6610350" y="2108200"/>
          <p14:tracePt t="69841" x="6597650" y="2108200"/>
          <p14:tracePt t="69857" x="6578600" y="2114550"/>
          <p14:tracePt t="69876" x="6565900" y="2114550"/>
          <p14:tracePt t="69890" x="6553200" y="2114550"/>
          <p14:tracePt t="69966" x="6546850" y="2114550"/>
          <p14:tracePt t="69982" x="6540500" y="2114550"/>
          <p14:tracePt t="69990" x="6534150" y="2114550"/>
          <p14:tracePt t="70008" x="6508750" y="2114550"/>
          <p14:tracePt t="70025" x="6464300" y="2114550"/>
          <p14:tracePt t="70041" x="6413500" y="2127250"/>
          <p14:tracePt t="70058" x="6330950" y="2139950"/>
          <p14:tracePt t="70063" x="6305550" y="2146300"/>
          <p14:tracePt t="70075" x="6273800" y="2146300"/>
          <p14:tracePt t="70077" x="6248400" y="2152650"/>
          <p14:tracePt t="70092" x="6210300" y="2159000"/>
          <p14:tracePt t="70108" x="6121400" y="2159000"/>
          <p14:tracePt t="70124" x="6000750" y="2159000"/>
          <p14:tracePt t="70129" x="5924550" y="2159000"/>
          <p14:tracePt t="70140" x="5835650" y="2152650"/>
          <p14:tracePt t="70158" x="5511800" y="2127250"/>
          <p14:tracePt t="70174" x="5327650" y="2108200"/>
          <p14:tracePt t="70191" x="5130800" y="2095500"/>
          <p14:tracePt t="70208" x="4933950" y="2089150"/>
          <p14:tracePt t="70225" x="4711700" y="2070100"/>
          <p14:tracePt t="70241" x="4381500" y="2025650"/>
          <p14:tracePt t="70257" x="4102100" y="1974850"/>
          <p14:tracePt t="70273" x="3727450" y="1905000"/>
          <p14:tracePt t="70291" x="3441700" y="1854200"/>
          <p14:tracePt t="70308" x="3117850" y="1803400"/>
          <p14:tracePt t="70327" x="2736850" y="1746250"/>
          <p14:tracePt t="70342" x="2616200" y="1727200"/>
          <p14:tracePt t="70358" x="2425700" y="1695450"/>
          <p14:tracePt t="70375" x="2241550" y="1657350"/>
          <p14:tracePt t="70391" x="2171700" y="1644650"/>
          <p14:tracePt t="70407" x="2120900" y="1644650"/>
          <p14:tracePt t="70425" x="2101850" y="1644650"/>
          <p14:tracePt t="70458" x="2095500" y="1651000"/>
          <p14:tracePt t="70475" x="2095500" y="1663700"/>
          <p14:tracePt t="70491" x="2076450" y="1701800"/>
          <p14:tracePt t="70497" x="2063750" y="1720850"/>
          <p14:tracePt t="70507" x="2051050" y="1739900"/>
          <p14:tracePt t="70525" x="2019300" y="1771650"/>
          <p14:tracePt t="70541" x="1981200" y="1797050"/>
          <p14:tracePt t="70558" x="1962150" y="1809750"/>
          <p14:tracePt t="70575" x="1955800" y="1816100"/>
          <p14:tracePt t="70609" x="1949450" y="1822450"/>
          <p14:tracePt t="70625" x="1943100" y="1828800"/>
          <p14:tracePt t="70642" x="1930400" y="1835150"/>
          <p14:tracePt t="70658" x="1924050" y="1847850"/>
          <p14:tracePt t="70674" x="1911350" y="1860550"/>
          <p14:tracePt t="70692" x="1905000" y="1866900"/>
          <p14:tracePt t="70708" x="1892300" y="1879600"/>
          <p14:tracePt t="70725" x="1892300" y="1885950"/>
          <p14:tracePt t="70784" x="1892300" y="1892300"/>
          <p14:tracePt t="70800" x="1892300" y="1898650"/>
          <p14:tracePt t="70808" x="1892300" y="1905000"/>
          <p14:tracePt t="70825" x="1898650" y="1917700"/>
          <p14:tracePt t="70842" x="1905000" y="1924050"/>
          <p14:tracePt t="71028" x="1911350" y="1930400"/>
          <p14:tracePt t="71035" x="1924050" y="1930400"/>
          <p14:tracePt t="71043" x="1943100" y="1936750"/>
          <p14:tracePt t="71059" x="1993900" y="1943100"/>
          <p14:tracePt t="71076" x="2044700" y="1949450"/>
          <p14:tracePt t="71092" x="2095500" y="1955800"/>
          <p14:tracePt t="71109" x="2152650" y="1962150"/>
          <p14:tracePt t="71126" x="2209800" y="1962150"/>
          <p14:tracePt t="71141" x="2286000" y="1968500"/>
          <p14:tracePt t="71159" x="2324100" y="1968500"/>
          <p14:tracePt t="71164" x="2343150" y="1968500"/>
          <p14:tracePt t="71174" x="2355850" y="1968500"/>
          <p14:tracePt t="71193" x="2387600" y="1968500"/>
          <p14:tracePt t="71209" x="2444750" y="1968500"/>
          <p14:tracePt t="71226" x="2470150" y="1968500"/>
          <p14:tracePt t="71242" x="2482850" y="1968500"/>
          <p14:tracePt t="71246" x="2489200" y="1968500"/>
          <p14:tracePt t="71328" x="2495550" y="1968500"/>
          <p14:tracePt t="71337" x="2501900" y="1968500"/>
          <p14:tracePt t="71345" x="2508250" y="1968500"/>
          <p14:tracePt t="71359" x="2520950" y="1968500"/>
          <p14:tracePt t="71437" x="2527300" y="1968500"/>
          <p14:tracePt t="71447" x="2540000" y="1968500"/>
          <p14:tracePt t="71458" x="2616200" y="1968500"/>
          <p14:tracePt t="71476" x="2724150" y="1968500"/>
          <p14:tracePt t="71492" x="2876550" y="2000250"/>
          <p14:tracePt t="71509" x="2997200" y="2019300"/>
          <p14:tracePt t="71525" x="3060700" y="2025650"/>
          <p14:tracePt t="71542" x="3079750" y="2025650"/>
          <p14:tracePt t="71560" x="3086100" y="2025650"/>
          <p14:tracePt t="71576" x="3098800" y="2025650"/>
          <p14:tracePt t="71593" x="3117850" y="2025650"/>
          <p14:tracePt t="71598" x="3130550" y="2025650"/>
          <p14:tracePt t="71608" x="3143250" y="2025650"/>
          <p14:tracePt t="71628" x="3155950" y="2025650"/>
          <p14:tracePt t="71642" x="3168650" y="2025650"/>
          <p14:tracePt t="71824" x="3175000" y="2025650"/>
          <p14:tracePt t="71833" x="3187700" y="2025650"/>
          <p14:tracePt t="71841" x="3194050" y="2025650"/>
          <p14:tracePt t="71859" x="3219450" y="2019300"/>
          <p14:tracePt t="71877" x="3263900" y="2019300"/>
          <p14:tracePt t="71893" x="3295650" y="2012950"/>
          <p14:tracePt t="71898" x="3308350" y="2012950"/>
          <p14:tracePt t="71908" x="3321050" y="2012950"/>
          <p14:tracePt t="71911" x="3359150" y="2012950"/>
          <p14:tracePt t="71926" x="3371850" y="2012950"/>
          <p14:tracePt t="71930" x="3390900" y="2012950"/>
          <p14:tracePt t="71942" x="3435350" y="2012950"/>
          <p14:tracePt t="71960" x="3454400" y="2012950"/>
          <p14:tracePt t="71976" x="3473450" y="2012950"/>
          <p14:tracePt t="72010" x="3479800" y="2012950"/>
          <p14:tracePt t="72059" x="3486150" y="2012950"/>
          <p14:tracePt t="72068" x="3492500" y="2012950"/>
          <p14:tracePt t="72076" x="3498850" y="2012950"/>
          <p14:tracePt t="72093" x="3505200" y="2012950"/>
          <p14:tracePt t="72126" x="3530600" y="2006600"/>
          <p14:tracePt t="72143" x="3568700" y="2000250"/>
          <p14:tracePt t="72160" x="3644900" y="1993900"/>
          <p14:tracePt t="72177" x="3752850" y="1993900"/>
          <p14:tracePt t="72193" x="3930650" y="2019300"/>
          <p14:tracePt t="72210" x="4140200" y="2057400"/>
          <p14:tracePt t="72226" x="4356100" y="2095500"/>
          <p14:tracePt t="72244" x="4603750" y="2114550"/>
          <p14:tracePt t="72261" x="4908550" y="2120900"/>
          <p14:tracePt t="72277" x="5092700" y="2120900"/>
          <p14:tracePt t="72294" x="5187950" y="2114550"/>
          <p14:tracePt t="72309" x="5207000" y="2114550"/>
          <p14:tracePt t="72829" x="5213350" y="2108200"/>
          <p14:tracePt t="72836" x="5226050" y="2101850"/>
          <p14:tracePt t="72843" x="5270500" y="2095500"/>
          <p14:tracePt t="72861" x="5473700" y="2063750"/>
          <p14:tracePt t="72877" x="5829300" y="2012950"/>
          <p14:tracePt t="72894" x="6286500" y="1974850"/>
          <p14:tracePt t="72911" x="6686550" y="1962150"/>
          <p14:tracePt t="72927" x="6908800" y="1968500"/>
          <p14:tracePt t="72945" x="6997700" y="1962150"/>
          <p14:tracePt t="72949" x="7010400" y="1949450"/>
          <p14:tracePt t="72959" x="7023100" y="1943100"/>
          <p14:tracePt t="72977" x="7054850" y="1936750"/>
          <p14:tracePt t="72981" x="7061200" y="1936750"/>
          <p14:tracePt t="73030" x="7061200" y="1930400"/>
          <p14:tracePt t="105163" x="7054850" y="1930400"/>
          <p14:tracePt t="105174" x="7048500" y="1930400"/>
          <p14:tracePt t="105177" x="7042150" y="1930400"/>
          <p14:tracePt t="105187" x="7035800" y="1930400"/>
          <p14:tracePt t="105226" x="7035800" y="1924050"/>
          <p14:tracePt t="105255" x="7029450" y="1930400"/>
          <p14:tracePt t="105264" x="7016750" y="1936750"/>
          <p14:tracePt t="105275" x="6997700" y="1949450"/>
          <p14:tracePt t="105286" x="6908800" y="2006600"/>
          <p14:tracePt t="105304" x="6845300" y="2051050"/>
          <p14:tracePt t="105320" x="6845300" y="2057400"/>
          <p14:tracePt t="105337" x="6845300" y="2063750"/>
          <p14:tracePt t="105355" x="6858000" y="2089150"/>
          <p14:tracePt t="105371" x="6902450" y="2146300"/>
          <p14:tracePt t="105387" x="6965950" y="2241550"/>
          <p14:tracePt t="105393" x="6985000" y="2292350"/>
          <p14:tracePt t="105404" x="6991350" y="2336800"/>
          <p14:tracePt t="105422" x="6946900" y="2476500"/>
          <p14:tracePt t="105437" x="6927850" y="2514600"/>
          <p14:tracePt t="105454" x="6915150" y="2590800"/>
          <p14:tracePt t="105458" x="6915150" y="2647950"/>
          <p14:tracePt t="105471" x="6946900" y="2768600"/>
          <p14:tracePt t="105488" x="7010400" y="2921000"/>
          <p14:tracePt t="105504" x="7073900" y="3041650"/>
          <p14:tracePt t="105520" x="7099300" y="3124200"/>
          <p14:tracePt t="105538" x="7086600" y="3155950"/>
          <p14:tracePt t="105554" x="7061200" y="3175000"/>
          <p14:tracePt t="105573" x="7042150" y="3187700"/>
          <p14:tracePt t="105587" x="7023100" y="3219450"/>
          <p14:tracePt t="105605" x="7010400" y="3289300"/>
          <p14:tracePt t="105621" x="7016750" y="3371850"/>
          <p14:tracePt t="105637" x="7023100" y="3467100"/>
          <p14:tracePt t="105640" x="7016750" y="3498850"/>
          <p14:tracePt t="105654" x="6965950" y="3536950"/>
          <p14:tracePt t="105671" x="6934200" y="3556000"/>
          <p14:tracePt t="105687" x="6838950" y="3587750"/>
          <p14:tracePt t="105704" x="6819900" y="3600450"/>
          <p14:tracePt t="105707" x="6807200" y="3606800"/>
          <p14:tracePt t="105720" x="6794500" y="3619500"/>
          <p14:tracePt t="105738" x="6775450" y="3632200"/>
          <p14:tracePt t="106762" x="6781800" y="3632200"/>
          <p14:tracePt t="106771" x="6807200" y="3632200"/>
          <p14:tracePt t="106776" x="6858000" y="3638550"/>
          <p14:tracePt t="106789" x="6921500" y="3670300"/>
          <p14:tracePt t="106804" x="7086600" y="3765550"/>
          <p14:tracePt t="106822" x="7251700" y="3867150"/>
          <p14:tracePt t="106839" x="7397750" y="3981450"/>
          <p14:tracePt t="106856" x="7486650" y="4095750"/>
          <p14:tracePt t="106873" x="7575550" y="4197350"/>
          <p14:tracePt t="106889" x="7626350" y="4222750"/>
          <p14:tracePt t="106906" x="7658100" y="4229100"/>
          <p14:tracePt t="106923" x="7696200" y="4229100"/>
          <p14:tracePt t="106938" x="7740650" y="4222750"/>
          <p14:tracePt t="106956" x="7759700" y="4203700"/>
          <p14:tracePt t="106972" x="7772400" y="4197350"/>
          <p14:tracePt t="106988" x="7778750" y="4191000"/>
          <p14:tracePt t="107005" x="7785100" y="4184650"/>
          <p14:tracePt t="107022" x="7804150" y="4178300"/>
          <p14:tracePt t="107039" x="7829550" y="4178300"/>
          <p14:tracePt t="107042" x="7835900" y="4178300"/>
          <p14:tracePt t="107055" x="7854950" y="4178300"/>
          <p14:tracePt t="107072" x="7893050" y="4178300"/>
          <p14:tracePt t="107089" x="7905750" y="4178300"/>
          <p14:tracePt t="107106" x="7937500" y="4152900"/>
          <p14:tracePt t="107122" x="7988300" y="4108450"/>
          <p14:tracePt t="107139" x="8026400" y="4070350"/>
          <p14:tracePt t="107156" x="8064500" y="4038600"/>
          <p14:tracePt t="107172" x="8096250" y="4000500"/>
          <p14:tracePt t="107189" x="8121650" y="3962400"/>
          <p14:tracePt t="107205" x="8134350" y="3924300"/>
          <p14:tracePt t="107223" x="8134350" y="3898900"/>
          <p14:tracePt t="107239" x="8121650" y="3879850"/>
          <p14:tracePt t="107256" x="8070850" y="3854450"/>
          <p14:tracePt t="107273" x="8001000" y="3822700"/>
          <p14:tracePt t="107290" x="7969250" y="3816350"/>
          <p14:tracePt t="107306" x="7956550" y="3803650"/>
          <p14:tracePt t="107322" x="7950200" y="3803650"/>
          <p14:tracePt t="107356" x="7918450" y="3803650"/>
          <p14:tracePt t="107373" x="7848600" y="3835400"/>
          <p14:tracePt t="107389" x="7689850" y="3905250"/>
          <p14:tracePt t="107405" x="7600950" y="3956050"/>
          <p14:tracePt t="107422" x="7537450" y="4013200"/>
          <p14:tracePt t="107439" x="7505700" y="4070350"/>
          <p14:tracePt t="107456" x="7505700" y="4127500"/>
          <p14:tracePt t="107472" x="7537450" y="4197350"/>
          <p14:tracePt t="107489" x="7588250" y="4241800"/>
          <p14:tracePt t="107506" x="7670800" y="4286250"/>
          <p14:tracePt t="107509" x="7715250" y="4298950"/>
          <p14:tracePt t="107521" x="7766050" y="4311650"/>
          <p14:tracePt t="107539" x="7861300" y="4311650"/>
          <p14:tracePt t="107556" x="7937500" y="4305300"/>
          <p14:tracePt t="107572" x="8058150" y="4248150"/>
          <p14:tracePt t="107589" x="8115300" y="4178300"/>
          <p14:tracePt t="107606" x="8172450" y="4083050"/>
          <p14:tracePt t="107622" x="8197850" y="4019550"/>
          <p14:tracePt t="107639" x="8223250" y="3943350"/>
          <p14:tracePt t="107655" x="8235950" y="3898900"/>
          <p14:tracePt t="107671" x="8229600" y="3873500"/>
          <p14:tracePt t="107689" x="8172450" y="3835400"/>
          <p14:tracePt t="107706" x="8108950" y="3816350"/>
          <p14:tracePt t="107723" x="8020050" y="3797300"/>
          <p14:tracePt t="107739" x="7975600" y="3790950"/>
          <p14:tracePt t="107756" x="7943850" y="3790950"/>
          <p14:tracePt t="107773" x="7931150" y="3790950"/>
          <p14:tracePt t="107789" x="7899400" y="3810000"/>
          <p14:tracePt t="107793" x="7874000" y="3835400"/>
          <p14:tracePt t="107806" x="7861300" y="3848100"/>
          <p14:tracePt t="107810" x="7829550" y="3879850"/>
          <p14:tracePt t="107824" x="7791450" y="3917950"/>
          <p14:tracePt t="107839" x="7785100" y="3930650"/>
          <p14:tracePt t="107856" x="7766050" y="3981450"/>
          <p14:tracePt t="107873" x="7766050" y="4000500"/>
          <p14:tracePt t="107889" x="7766050" y="4013200"/>
          <p14:tracePt t="107906" x="7791450" y="4038600"/>
          <p14:tracePt t="107923" x="7874000" y="4064000"/>
          <p14:tracePt t="107940" x="7937500" y="4076700"/>
          <p14:tracePt t="107956" x="8032750" y="4095750"/>
          <p14:tracePt t="107973" x="8083550" y="4095750"/>
          <p14:tracePt t="107989" x="8115300" y="4095750"/>
          <p14:tracePt t="108006" x="8147050" y="4083050"/>
          <p14:tracePt t="108009" x="8159750" y="4076700"/>
          <p14:tracePt t="108023" x="8172450" y="4057650"/>
          <p14:tracePt t="108039" x="8204200" y="3975100"/>
          <p14:tracePt t="108056" x="8210550" y="3911600"/>
          <p14:tracePt t="108059" x="8216900" y="3873500"/>
          <p14:tracePt t="108072" x="8223250" y="3829050"/>
          <p14:tracePt t="108075" x="8223250" y="3797300"/>
          <p14:tracePt t="108089" x="8223250" y="3765550"/>
          <p14:tracePt t="108105" x="8223250" y="3733800"/>
          <p14:tracePt t="108123" x="8223250" y="3702050"/>
          <p14:tracePt t="108139" x="8223250" y="3689350"/>
          <p14:tracePt t="108156" x="8216900" y="3670300"/>
          <p14:tracePt t="108172" x="8216900" y="3651250"/>
          <p14:tracePt t="108190" x="8210550" y="3625850"/>
          <p14:tracePt t="108208" x="8197850" y="3581400"/>
          <p14:tracePt t="108212" x="8191500" y="3568700"/>
          <p14:tracePt t="108222" x="8185150" y="3556000"/>
          <p14:tracePt t="108240" x="8172450" y="3536950"/>
          <p14:tracePt t="108342" x="8166100" y="3536950"/>
          <p14:tracePt t="108599" x="8159750" y="3536950"/>
          <p14:tracePt t="108609" x="8153400" y="3536950"/>
          <p14:tracePt t="108615" x="8147050" y="3536950"/>
          <p14:tracePt t="108624" x="8140700" y="3536950"/>
          <p14:tracePt t="108657" x="8121650" y="3536950"/>
          <p14:tracePt t="108674" x="8070850" y="3543300"/>
          <p14:tracePt t="108690" x="7994650" y="3549650"/>
          <p14:tracePt t="108707" x="7905750" y="3549650"/>
          <p14:tracePt t="108724" x="7842250" y="3562350"/>
          <p14:tracePt t="108728" x="7829550" y="3562350"/>
          <p14:tracePt t="108741" x="7810500" y="3562350"/>
          <p14:tracePt t="108800" x="7810500" y="3556000"/>
          <p14:tracePt t="108824" x="7810500" y="3530600"/>
          <p14:tracePt t="108840" x="7810500" y="3517900"/>
          <p14:tracePt t="108955" x="7810500" y="3524250"/>
          <p14:tracePt t="108963" x="7810500" y="3530600"/>
          <p14:tracePt t="108974" x="7810500" y="3536950"/>
          <p14:tracePt t="108991" x="7816850" y="3549650"/>
          <p14:tracePt t="109007" x="7816850" y="3556000"/>
          <p14:tracePt t="109673" x="7816850" y="3562350"/>
          <p14:tracePt t="109682" x="7816850" y="3568700"/>
          <p14:tracePt t="109690" x="7816850" y="3575050"/>
          <p14:tracePt t="109708" x="7816850" y="3587750"/>
          <p14:tracePt t="109725" x="7816850" y="3657600"/>
          <p14:tracePt t="109742" x="7816850" y="3708400"/>
          <p14:tracePt t="109758" x="7816850" y="3752850"/>
          <p14:tracePt t="109775" x="7816850" y="3803650"/>
          <p14:tracePt t="109791" x="7816850" y="3860800"/>
          <p14:tracePt t="109808" x="7797800" y="3911600"/>
          <p14:tracePt t="109824" x="7759700" y="3962400"/>
          <p14:tracePt t="109841" x="7715250" y="3994150"/>
          <p14:tracePt t="109858" x="7664450" y="4032250"/>
          <p14:tracePt t="109874" x="7632700" y="4070350"/>
          <p14:tracePt t="109891" x="7581900" y="4140200"/>
          <p14:tracePt t="109908" x="7531100" y="4267200"/>
          <p14:tracePt t="109924" x="7499350" y="4337050"/>
          <p14:tracePt t="109940" x="7461250" y="4368800"/>
          <p14:tracePt t="110397" x="7467600" y="4368800"/>
          <p14:tracePt t="110409" x="7493000" y="4368800"/>
          <p14:tracePt t="110426" x="7550150" y="4349750"/>
          <p14:tracePt t="110431" x="7588250" y="4343400"/>
          <p14:tracePt t="110443" x="7658100" y="4311650"/>
          <p14:tracePt t="110459" x="7727950" y="4267200"/>
          <p14:tracePt t="110477" x="7759700" y="4222750"/>
          <p14:tracePt t="110492" x="7804150" y="4165600"/>
          <p14:tracePt t="110508" x="7854950" y="4114800"/>
          <p14:tracePt t="110525" x="7905750" y="4076700"/>
          <p14:tracePt t="110542" x="7956550" y="4019550"/>
          <p14:tracePt t="110558" x="8020050" y="3943350"/>
          <p14:tracePt t="110575" x="8077200" y="3879850"/>
          <p14:tracePt t="110592" x="8147050" y="3810000"/>
          <p14:tracePt t="110608" x="8229600" y="3721100"/>
          <p14:tracePt t="110625" x="8324850" y="3644900"/>
          <p14:tracePt t="110642" x="8413750" y="3587750"/>
          <p14:tracePt t="110645" x="8470900" y="3562350"/>
          <p14:tracePt t="110658" x="8509000" y="3543300"/>
          <p14:tracePt t="110676" x="8559800" y="3505200"/>
          <p14:tracePt t="110692" x="8591550" y="3467100"/>
          <p14:tracePt t="110709" x="8597900" y="3441700"/>
          <p14:tracePt t="110758" x="8604250" y="3435350"/>
          <p14:tracePt t="110776" x="8623300" y="3429000"/>
          <p14:tracePt t="110792" x="8629650" y="3416300"/>
          <p14:tracePt t="110809" x="8636000" y="3416300"/>
          <p14:tracePt t="110825" x="8636000" y="3409950"/>
          <p14:tracePt t="110842" x="8636000" y="3371850"/>
          <p14:tracePt t="110857" x="8636000" y="3340100"/>
          <p14:tracePt t="111186" x="8636000" y="3333750"/>
          <p14:tracePt t="111346" x="8642350" y="3333750"/>
          <p14:tracePt t="111355" x="8648700" y="3333750"/>
          <p14:tracePt t="111362" x="8661400" y="3327400"/>
          <p14:tracePt t="111375" x="8680450" y="3327400"/>
          <p14:tracePt t="111392" x="8686800" y="3365500"/>
          <p14:tracePt t="111409" x="8680450" y="3390900"/>
          <p14:tracePt t="111426" x="8674100" y="3409950"/>
          <p14:tracePt t="111444" x="8674100" y="3422650"/>
          <p14:tracePt t="111648" x="8667750" y="3429000"/>
          <p14:tracePt t="111656" x="8667750" y="3435350"/>
          <p14:tracePt t="111675" x="8661400" y="3441700"/>
          <p14:tracePt t="111692" x="8661400" y="3448050"/>
          <p14:tracePt t="111708" x="8661400" y="3454400"/>
          <p14:tracePt t="111725" x="8661400" y="3460750"/>
          <p14:tracePt t="111741" x="8661400" y="3467100"/>
          <p14:tracePt t="111846" x="8674100" y="3467100"/>
          <p14:tracePt t="111854" x="8680450" y="3467100"/>
          <p14:tracePt t="111860" x="8686800" y="3460750"/>
          <p14:tracePt t="111877" x="8699500" y="3448050"/>
          <p14:tracePt t="111892" x="8712200" y="3435350"/>
          <p14:tracePt t="111908" x="8718550" y="3429000"/>
          <p14:tracePt t="111926" x="8718550" y="3422650"/>
          <p14:tracePt t="111942" x="8718550" y="3416300"/>
          <p14:tracePt t="111959" x="8718550" y="3409950"/>
          <p14:tracePt t="111975" x="8718550" y="3390900"/>
          <p14:tracePt t="111994" x="8718550" y="3378200"/>
          <p14:tracePt t="111997" x="8712200" y="3371850"/>
          <p14:tracePt t="112009" x="8712200" y="3365500"/>
          <p14:tracePt t="112025" x="8699500" y="3352800"/>
          <p14:tracePt t="112042" x="8680450" y="3333750"/>
          <p14:tracePt t="112059" x="8661400" y="3327400"/>
          <p14:tracePt t="112076" x="8648700" y="3321050"/>
          <p14:tracePt t="112093" x="8636000" y="3321050"/>
          <p14:tracePt t="112109" x="8629650" y="3314700"/>
          <p14:tracePt t="112126" x="8616950" y="3308350"/>
          <p14:tracePt t="112128" x="8610600" y="3302000"/>
          <p14:tracePt t="112142" x="8604250" y="3295650"/>
          <p14:tracePt t="112146" x="8591550" y="3289300"/>
          <p14:tracePt t="112161" x="8553450" y="3282950"/>
          <p14:tracePt t="112176" x="8521700" y="3282950"/>
          <p14:tracePt t="112193" x="8509000" y="3289300"/>
          <p14:tracePt t="112209" x="8496300" y="3302000"/>
          <p14:tracePt t="112226" x="8483600" y="3321050"/>
          <p14:tracePt t="112245" x="8470900" y="3333750"/>
          <p14:tracePt t="112247" x="8464550" y="3340100"/>
          <p14:tracePt t="112261" x="8458200" y="3352800"/>
          <p14:tracePt t="112276" x="8439150" y="3378200"/>
          <p14:tracePt t="112292" x="8426450" y="3416300"/>
          <p14:tracePt t="112309" x="8426450" y="3473450"/>
          <p14:tracePt t="112327" x="8445500" y="3530600"/>
          <p14:tracePt t="112342" x="8477250" y="3575050"/>
          <p14:tracePt t="112359" x="8496300" y="3594100"/>
          <p14:tracePt t="112376" x="8509000" y="3600450"/>
          <p14:tracePt t="112393" x="8515350" y="3600450"/>
          <p14:tracePt t="112410" x="8534400" y="3600450"/>
          <p14:tracePt t="112426" x="8559800" y="3600450"/>
          <p14:tracePt t="112461" x="8566150" y="3600450"/>
          <p14:tracePt t="112477" x="8566150" y="3606800"/>
          <p14:tracePt t="112493" x="8578850" y="3619500"/>
          <p14:tracePt t="112497" x="8585200" y="3625850"/>
          <p14:tracePt t="112509" x="8591550" y="3632200"/>
          <p14:tracePt t="112527" x="8597900" y="3638550"/>
          <p14:tracePt t="112542" x="8604250" y="3644900"/>
          <p14:tracePt t="112724" x="8610600" y="3644900"/>
          <p14:tracePt t="112743" x="8616950" y="3638550"/>
          <p14:tracePt t="112974" x="8623300" y="3638550"/>
          <p14:tracePt t="113430" x="8623300" y="3644900"/>
          <p14:tracePt t="113435" x="8616950" y="3651250"/>
          <p14:tracePt t="113463" x="8616950" y="3657600"/>
          <p14:tracePt t="113580" x="8610600" y="3663950"/>
          <p14:tracePt t="113589" x="8610600" y="3670300"/>
          <p14:tracePt t="113601" x="8610600" y="3676650"/>
          <p14:tracePt t="113632" x="8610600" y="3683000"/>
          <p14:tracePt t="113736" x="8604250" y="3689350"/>
          <p14:tracePt t="113744" x="8597900" y="3689350"/>
          <p14:tracePt t="113840" x="8591550" y="3689350"/>
          <p14:tracePt t="113848" x="8585200" y="3676650"/>
          <p14:tracePt t="113861" x="8572500" y="3670300"/>
          <p14:tracePt t="113878" x="8553450" y="3644900"/>
          <p14:tracePt t="113879" x="8547100" y="3644900"/>
          <p14:tracePt t="113894" x="8547100" y="3638550"/>
          <p14:tracePt t="113911" x="8572500" y="3606800"/>
          <p14:tracePt t="113927" x="8642350" y="3581400"/>
          <p14:tracePt t="113944" x="8724900" y="3562350"/>
          <p14:tracePt t="113960" x="8832850" y="3530600"/>
          <p14:tracePt t="113978" x="8909050" y="3511550"/>
          <p14:tracePt t="113994" x="8953500" y="3498850"/>
          <p14:tracePt t="114012" x="8959850" y="3498850"/>
          <p14:tracePt t="114045" x="8966200" y="3498850"/>
          <p14:tracePt t="114063" x="8991600" y="3524250"/>
          <p14:tracePt t="114077" x="9042400" y="3556000"/>
          <p14:tracePt t="114094" x="9074150" y="3575050"/>
          <p14:tracePt t="114111" x="9080500" y="3575050"/>
          <p14:tracePt t="114127" x="9086850" y="3575050"/>
          <p14:tracePt t="114144" x="9099550" y="3575050"/>
          <p14:tracePt t="114161" x="9105900" y="3575050"/>
          <p14:tracePt t="114177" x="9112250" y="3575050"/>
          <p14:tracePt t="114306" x="9112250" y="3568700"/>
          <p14:tracePt t="114313" x="9118600" y="3562350"/>
          <p14:tracePt t="114327" x="9131300" y="3556000"/>
          <p14:tracePt t="114344" x="9137650" y="3549650"/>
          <p14:tracePt t="114362" x="9163050" y="3536950"/>
          <p14:tracePt t="114378" x="9213850" y="3530600"/>
          <p14:tracePt t="114394" x="9277350" y="3530600"/>
          <p14:tracePt t="114411" x="9410700" y="3536950"/>
          <p14:tracePt t="114427" x="9537700" y="3543300"/>
          <p14:tracePt t="114445" x="9677400" y="3543300"/>
          <p14:tracePt t="114462" x="9779000" y="3543300"/>
          <p14:tracePt t="114478" x="9829800" y="3536950"/>
          <p14:tracePt t="114494" x="9842500" y="3536950"/>
          <p14:tracePt t="114495" x="9855200" y="3543300"/>
          <p14:tracePt t="114513" x="9886950" y="3556000"/>
          <p14:tracePt t="114528" x="9925050" y="3562350"/>
          <p14:tracePt t="114544" x="10001250" y="3568700"/>
          <p14:tracePt t="114561" x="10026650" y="3568700"/>
          <p14:tracePt t="114577" x="10039350" y="3568700"/>
          <p14:tracePt t="114594" x="10052050" y="3568700"/>
          <p14:tracePt t="114611" x="10064750" y="3568700"/>
          <p14:tracePt t="114627" x="10083800" y="3568700"/>
          <p14:tracePt t="114645" x="10115550" y="3568700"/>
          <p14:tracePt t="114661" x="10140950" y="3568700"/>
          <p14:tracePt t="114678" x="10172700" y="3568700"/>
          <p14:tracePt t="114779" x="10166350" y="3568700"/>
          <p14:tracePt t="114784" x="10153650" y="3568700"/>
          <p14:tracePt t="114794" x="10140950" y="3568700"/>
          <p14:tracePt t="114811" x="10077450" y="3568700"/>
          <p14:tracePt t="114829" x="9994900" y="3581400"/>
          <p14:tracePt t="114846" x="9931400" y="3587750"/>
          <p14:tracePt t="114862" x="9810750" y="3600450"/>
          <p14:tracePt t="114883" x="9658350" y="3606800"/>
          <p14:tracePt t="114895" x="9499600" y="3613150"/>
          <p14:tracePt t="114911" x="9347200" y="3613150"/>
          <p14:tracePt t="114929" x="9220200" y="3613150"/>
          <p14:tracePt t="114931" x="9188450" y="3606800"/>
          <p14:tracePt t="114945" x="9124950" y="3600450"/>
          <p14:tracePt t="114961" x="8978900" y="3568700"/>
          <p14:tracePt t="114978" x="8629650" y="3536950"/>
          <p14:tracePt t="114995" x="8477250" y="3524250"/>
          <p14:tracePt t="115012" x="7994650" y="3467100"/>
          <p14:tracePt t="115028" x="7645400" y="3422650"/>
          <p14:tracePt t="115045" x="7416800" y="3378200"/>
          <p14:tracePt t="115062" x="7226300" y="3340100"/>
          <p14:tracePt t="115078" x="7092950" y="3321050"/>
          <p14:tracePt t="115095" x="6908800" y="3302000"/>
          <p14:tracePt t="115111" x="6699250" y="3289300"/>
          <p14:tracePt t="115129" x="6464300" y="3289300"/>
          <p14:tracePt t="115145" x="6318250" y="3295650"/>
          <p14:tracePt t="115162" x="6254750" y="3308350"/>
          <p14:tracePt t="115181" x="6248400" y="3314700"/>
          <p14:tracePt t="115251" x="6248400" y="3321050"/>
          <p14:tracePt t="115256" x="6248400" y="3327400"/>
          <p14:tracePt t="115278" x="6267450" y="3371850"/>
          <p14:tracePt t="115295" x="6305550" y="3409950"/>
          <p14:tracePt t="115312" x="6362700" y="3448050"/>
          <p14:tracePt t="115328" x="6407150" y="3473450"/>
          <p14:tracePt t="115345" x="6483350" y="3511550"/>
          <p14:tracePt t="115362" x="6502400" y="3524250"/>
          <p14:tracePt t="115379" x="6508750" y="3556000"/>
          <p14:tracePt t="115397" x="6515100" y="3594100"/>
          <p14:tracePt t="115413" x="6515100" y="3638550"/>
          <p14:tracePt t="115429" x="6515100" y="3676650"/>
          <p14:tracePt t="115446" x="6515100" y="3702050"/>
          <p14:tracePt t="115528" x="6515100" y="3708400"/>
          <p14:tracePt t="115546" x="6515100" y="3714750"/>
          <p14:tracePt t="115562" x="6521450" y="3721100"/>
          <p14:tracePt t="115579" x="6527800" y="3721100"/>
          <p14:tracePt t="115629" x="6546850" y="3708400"/>
          <p14:tracePt t="115646" x="6572250" y="3689350"/>
          <p14:tracePt t="115662" x="6610350" y="3689350"/>
          <p14:tracePt t="115680" x="6661150" y="3683000"/>
          <p14:tracePt t="115696" x="6731000" y="3695700"/>
          <p14:tracePt t="115712" x="6769100" y="3708400"/>
          <p14:tracePt t="115731" x="6794500" y="3714750"/>
          <p14:tracePt t="115734" x="6813550" y="3721100"/>
          <p14:tracePt t="115745" x="6819900" y="3727450"/>
          <p14:tracePt t="115762" x="6832600" y="3727450"/>
          <p14:tracePt t="115779" x="6851650" y="3727450"/>
          <p14:tracePt t="115796" x="6883400" y="3708400"/>
          <p14:tracePt t="115798" x="6889750" y="3702050"/>
          <p14:tracePt t="115812" x="6902450" y="3695700"/>
          <p14:tracePt t="115814" x="6902450" y="3689350"/>
          <p14:tracePt t="115857" x="6877050" y="3689350"/>
          <p14:tracePt t="115865" x="6870700" y="3689350"/>
          <p14:tracePt t="115881" x="6845300" y="3689350"/>
          <p14:tracePt t="115896" x="6838950" y="3689350"/>
          <p14:tracePt t="115930" x="6826250" y="3689350"/>
          <p14:tracePt t="115947" x="6794500" y="3663950"/>
          <p14:tracePt t="115963" x="6731000" y="3638550"/>
          <p14:tracePt t="115980" x="6667500" y="3625850"/>
          <p14:tracePt t="115996" x="6604000" y="3625850"/>
          <p14:tracePt t="116001" x="6591300" y="3625850"/>
          <p14:tracePt t="116013" x="6565900" y="3625850"/>
          <p14:tracePt t="116018" x="6553200" y="3625850"/>
          <p14:tracePt t="116028" x="6546850" y="3632200"/>
          <p14:tracePt t="116030" x="6540500" y="3632200"/>
          <p14:tracePt t="116086" x="6534150" y="3638550"/>
          <p14:tracePt t="116098" x="6521450" y="3670300"/>
          <p14:tracePt t="116116" x="6502400" y="3714750"/>
          <p14:tracePt t="116130" x="6489700" y="3733800"/>
          <p14:tracePt t="116147" x="6477000" y="3759200"/>
          <p14:tracePt t="116200" x="6483350" y="3759200"/>
          <p14:tracePt t="116213" x="6508750" y="3746500"/>
          <p14:tracePt t="116230" x="6572250" y="3740150"/>
          <p14:tracePt t="116248" x="6610350" y="3740150"/>
          <p14:tracePt t="116263" x="6654800" y="3740150"/>
          <p14:tracePt t="116401" x="6661150" y="3740150"/>
          <p14:tracePt t="116965" x="6667500" y="3740150"/>
          <p14:tracePt t="116972" x="6673850" y="3740150"/>
          <p14:tracePt t="116979" x="6680200" y="3733800"/>
          <p14:tracePt t="116997" x="6686550" y="3733800"/>
          <p14:tracePt t="117054" x="6692900" y="3733800"/>
          <p14:tracePt t="117063" x="6705600" y="3733800"/>
          <p14:tracePt t="117082" x="6737350" y="3733800"/>
          <p14:tracePt t="117097" x="6800850" y="3733800"/>
          <p14:tracePt t="117114" x="6877050" y="3740150"/>
          <p14:tracePt t="117117" x="6902450" y="3746500"/>
          <p14:tracePt t="117131" x="6921500" y="3746500"/>
          <p14:tracePt t="117148" x="6953250" y="3752850"/>
          <p14:tracePt t="117164" x="6997700" y="3759200"/>
          <p14:tracePt t="117180" x="7042150" y="3765550"/>
          <p14:tracePt t="117197" x="7086600" y="3765550"/>
          <p14:tracePt t="117214" x="7112000" y="3765550"/>
          <p14:tracePt t="117229" x="7124700" y="3765550"/>
          <p14:tracePt t="117249" x="7181850" y="3778250"/>
          <p14:tracePt t="117252" x="7207250" y="3778250"/>
          <p14:tracePt t="117264" x="7270750" y="3790950"/>
          <p14:tracePt t="117266" x="7346950" y="3803650"/>
          <p14:tracePt t="117281" x="7416800" y="3810000"/>
          <p14:tracePt t="117297" x="7512050" y="3810000"/>
          <p14:tracePt t="117314" x="7556500" y="3810000"/>
          <p14:tracePt t="117318" x="7569200" y="3810000"/>
          <p14:tracePt t="117329" x="7575550" y="3810000"/>
          <p14:tracePt t="117347" x="7607300" y="3810000"/>
          <p14:tracePt t="117350" x="7626350" y="3803650"/>
          <p14:tracePt t="117364" x="7658100" y="3803650"/>
          <p14:tracePt t="117380" x="7689850" y="3810000"/>
          <p14:tracePt t="117397" x="7727950" y="3822700"/>
          <p14:tracePt t="117415" x="7772400" y="3835400"/>
          <p14:tracePt t="117430" x="7816850" y="3841750"/>
          <p14:tracePt t="117447" x="7848600" y="3841750"/>
          <p14:tracePt t="117464" x="7867650" y="3841750"/>
          <p14:tracePt t="117482" x="7886700" y="3835400"/>
          <p14:tracePt t="117497" x="7905750" y="3829050"/>
          <p14:tracePt t="117502" x="7912100" y="3829050"/>
          <p14:tracePt t="117513" x="7931150" y="3829050"/>
          <p14:tracePt t="117531" x="7943850" y="3829050"/>
          <p14:tracePt t="117548" x="7969250" y="3829050"/>
          <p14:tracePt t="117551" x="7975600" y="3822700"/>
          <p14:tracePt t="117564" x="7981950" y="3822700"/>
          <p14:tracePt t="117702" x="7969250" y="3816350"/>
          <p14:tracePt t="117710" x="7950200" y="3816350"/>
          <p14:tracePt t="117715" x="7931150" y="3810000"/>
          <p14:tracePt t="117732" x="7899400" y="3803650"/>
          <p14:tracePt t="117831" x="7893050" y="3803650"/>
          <p14:tracePt t="117840" x="7886700" y="3803650"/>
          <p14:tracePt t="117863" x="7886700" y="3810000"/>
          <p14:tracePt t="117881" x="7886700" y="3816350"/>
          <p14:tracePt t="118023" x="7893050" y="3816350"/>
          <p14:tracePt t="118031" x="7905750" y="3816350"/>
          <p14:tracePt t="118037" x="7918450" y="3816350"/>
          <p14:tracePt t="118048" x="7924800" y="3816350"/>
          <p14:tracePt t="118105" x="7924800" y="3822700"/>
          <p14:tracePt t="118114" x="7931150" y="3829050"/>
          <p14:tracePt t="118130" x="7956550" y="3835400"/>
          <p14:tracePt t="118132" x="7969250" y="3841750"/>
          <p14:tracePt t="118148" x="8020050" y="3854450"/>
          <p14:tracePt t="118164" x="8172450" y="3867150"/>
          <p14:tracePt t="118181" x="8216900" y="3867150"/>
          <p14:tracePt t="118185" x="8255000" y="3873500"/>
          <p14:tracePt t="118197" x="8337550" y="3873500"/>
          <p14:tracePt t="118214" x="8401050" y="3873500"/>
          <p14:tracePt t="118231" x="8489950" y="3873500"/>
          <p14:tracePt t="118248" x="8515350" y="3867150"/>
          <p14:tracePt t="118265" x="8528050" y="3848100"/>
          <p14:tracePt t="118282" x="8534400" y="3835400"/>
          <p14:tracePt t="118298" x="8528050" y="3803650"/>
          <p14:tracePt t="118315" x="8496300" y="3771900"/>
          <p14:tracePt t="118331" x="8464550" y="3721100"/>
          <p14:tracePt t="118349" x="8458200" y="3708400"/>
          <p14:tracePt t="118365" x="8451850" y="3695700"/>
          <p14:tracePt t="118382" x="8451850" y="3683000"/>
          <p14:tracePt t="118384" x="8445500" y="3676650"/>
          <p14:tracePt t="118397" x="8426450" y="3657600"/>
          <p14:tracePt t="118400" x="8388350" y="3644900"/>
          <p14:tracePt t="118415" x="8356600" y="3638550"/>
          <p14:tracePt t="118419" x="8293100" y="3625850"/>
          <p14:tracePt t="118432" x="8216900" y="3606800"/>
          <p14:tracePt t="118435" x="8134350" y="3587750"/>
          <p14:tracePt t="118449" x="7962900" y="3536950"/>
          <p14:tracePt t="118467" x="7835900" y="3498850"/>
          <p14:tracePt t="118484" x="7734300" y="3467100"/>
          <p14:tracePt t="118498" x="7696200" y="3454400"/>
          <p14:tracePt t="118515" x="7689850" y="3454400"/>
          <p14:tracePt t="118548" x="7677150" y="3460750"/>
          <p14:tracePt t="118565" x="7620000" y="3505200"/>
          <p14:tracePt t="118582" x="7524750" y="3575050"/>
          <p14:tracePt t="118598" x="7378700" y="3644900"/>
          <p14:tracePt t="118615" x="7239000" y="3714750"/>
          <p14:tracePt t="118632" x="7156450" y="3771900"/>
          <p14:tracePt t="118648" x="7137400" y="3803650"/>
          <p14:tracePt t="118668" x="7143750" y="3810000"/>
          <p14:tracePt t="118681" x="7200900" y="3810000"/>
          <p14:tracePt t="118698" x="7340600" y="3810000"/>
          <p14:tracePt t="118715" x="7531100" y="3810000"/>
          <p14:tracePt t="118734" x="7772400" y="3829050"/>
          <p14:tracePt t="118749" x="8013700" y="3854450"/>
          <p14:tracePt t="118765" x="8274050" y="3879850"/>
          <p14:tracePt t="118782" x="8458200" y="3879850"/>
          <p14:tracePt t="118799" x="8540750" y="3848100"/>
          <p14:tracePt t="118815" x="8566150" y="3835400"/>
          <p14:tracePt t="118832" x="8572500" y="3835400"/>
          <p14:tracePt t="118848" x="8572500" y="3829050"/>
          <p14:tracePt t="118866" x="8591550" y="3829050"/>
          <p14:tracePt t="118882" x="8642350" y="3829050"/>
          <p14:tracePt t="118898" x="8712200" y="3822700"/>
          <p14:tracePt t="118914" x="8864600" y="3822700"/>
          <p14:tracePt t="118931" x="8921750" y="3835400"/>
          <p14:tracePt t="119017" x="8928100" y="3829050"/>
          <p14:tracePt t="119025" x="8934450" y="3822700"/>
          <p14:tracePt t="119034" x="8940800" y="3810000"/>
          <p14:tracePt t="119047" x="8940800" y="3803650"/>
          <p14:tracePt t="119065" x="8953500" y="3797300"/>
          <p14:tracePt t="119081" x="8959850" y="3790950"/>
          <p14:tracePt t="119098" x="8966200" y="3790950"/>
          <p14:tracePt t="119115" x="8978900" y="3790950"/>
          <p14:tracePt t="119132" x="9010650" y="3790950"/>
          <p14:tracePt t="119148" x="9067800" y="3810000"/>
          <p14:tracePt t="119164" x="9137650" y="3829050"/>
          <p14:tracePt t="119182" x="9194800" y="3835400"/>
          <p14:tracePt t="119198" x="9226550" y="3835400"/>
          <p14:tracePt t="119214" x="9232900" y="3835400"/>
          <p14:tracePt t="119307" x="9239250" y="3835400"/>
          <p14:tracePt t="119315" x="9245600" y="3835400"/>
          <p14:tracePt t="119332" x="9271000" y="3835400"/>
          <p14:tracePt t="119348" x="9283700" y="3835400"/>
          <p14:tracePt t="119382" x="9290050" y="3835400"/>
          <p14:tracePt t="119398" x="9321800" y="3835400"/>
          <p14:tracePt t="119415" x="9404350" y="3841750"/>
          <p14:tracePt t="119431" x="9505950" y="3854450"/>
          <p14:tracePt t="119450" x="9620250" y="3854450"/>
          <p14:tracePt t="119465" x="9632950" y="3854450"/>
          <p14:tracePt t="119481" x="9645650" y="3841750"/>
          <p14:tracePt t="119483" x="9645650" y="3835400"/>
          <p14:tracePt t="119620" x="9645650" y="3829050"/>
          <p14:tracePt t="119627" x="9645650" y="3822700"/>
          <p14:tracePt t="119642" x="9645650" y="3816350"/>
          <p14:tracePt t="119659" x="9658350" y="3816350"/>
          <p14:tracePt t="119669" x="9683750" y="3816350"/>
          <p14:tracePt t="119673" x="9715500" y="3816350"/>
          <p14:tracePt t="119682" x="9734550" y="3822700"/>
          <p14:tracePt t="119700" x="9747250" y="3829050"/>
          <p14:tracePt t="119707" x="9747250" y="3835400"/>
          <p14:tracePt t="119719" x="9747250" y="3841750"/>
          <p14:tracePt t="119732" x="9734550" y="3860800"/>
          <p14:tracePt t="119750" x="9702800" y="3879850"/>
          <p14:tracePt t="119767" x="9639300" y="3911600"/>
          <p14:tracePt t="119783" x="9550400" y="3930650"/>
          <p14:tracePt t="119799" x="9328150" y="3943350"/>
          <p14:tracePt t="119804" x="9131300" y="3943350"/>
          <p14:tracePt t="119817" x="8915400" y="3937000"/>
          <p14:tracePt t="119821" x="8693150" y="3905250"/>
          <p14:tracePt t="119832" x="8420100" y="3860800"/>
          <p14:tracePt t="119850" x="7810500" y="3759200"/>
          <p14:tracePt t="119867" x="7340600" y="3670300"/>
          <p14:tracePt t="119882" x="7016750" y="3600450"/>
          <p14:tracePt t="119883" x="6908800" y="3575050"/>
          <p14:tracePt t="119898" x="6813550" y="3556000"/>
          <p14:tracePt t="119916" x="6686550" y="3549650"/>
          <p14:tracePt t="119933" x="6667500" y="3556000"/>
          <p14:tracePt t="119950" x="6654800" y="3568700"/>
          <p14:tracePt t="119971" x="6629400" y="3594100"/>
          <p14:tracePt t="119983" x="6623050" y="3600450"/>
          <p14:tracePt t="120000" x="6623050" y="3625850"/>
          <p14:tracePt t="120021" x="6654800" y="3683000"/>
          <p14:tracePt t="120031" x="6667500" y="3702050"/>
          <p14:tracePt t="120035" x="6680200" y="3727450"/>
          <p14:tracePt t="120050" x="6680200" y="3746500"/>
          <p14:tracePt t="120067" x="6686550" y="3790950"/>
          <p14:tracePt t="120083" x="6686550" y="3829050"/>
          <p14:tracePt t="120100" x="6692900" y="3841750"/>
          <p14:tracePt t="120116" x="6705600" y="3867150"/>
          <p14:tracePt t="120135" x="6762750" y="3924300"/>
          <p14:tracePt t="120154" x="6813550" y="3962400"/>
          <p14:tracePt t="120169" x="6877050" y="4006850"/>
          <p14:tracePt t="120182" x="6902450" y="4038600"/>
          <p14:tracePt t="120200" x="6915150" y="4057650"/>
          <p14:tracePt t="120278" x="6921500" y="4057650"/>
          <p14:tracePt t="120282" x="6927850" y="4057650"/>
          <p14:tracePt t="120300" x="6985000" y="4064000"/>
          <p14:tracePt t="120317" x="7035800" y="4083050"/>
          <p14:tracePt t="120333" x="7048500" y="4102100"/>
          <p14:tracePt t="120350" x="7048500" y="4121150"/>
          <p14:tracePt t="120367" x="7035800" y="4127500"/>
          <p14:tracePt t="120383" x="7035800" y="4133850"/>
          <p14:tracePt t="120440" x="7035800" y="4127500"/>
          <p14:tracePt t="120450" x="7042150" y="4127500"/>
          <p14:tracePt t="120466" x="7048500" y="4127500"/>
          <p14:tracePt t="120484" x="7054850" y="4127500"/>
          <p14:tracePt t="120500" x="7061200" y="4127500"/>
          <p14:tracePt t="120735" x="7067550" y="4127500"/>
          <p14:tracePt t="120754" x="7073900" y="4127500"/>
          <p14:tracePt t="120767" x="7092950" y="4121150"/>
          <p14:tracePt t="120784" x="7112000" y="4108450"/>
          <p14:tracePt t="120801" x="7118350" y="4108450"/>
          <p14:tracePt t="120849" x="7124700" y="4108450"/>
          <p14:tracePt t="120873" x="7131050" y="4108450"/>
          <p14:tracePt t="120886" x="7131050" y="4102100"/>
          <p14:tracePt t="120903" x="7143750" y="4095750"/>
          <p14:tracePt t="120935" x="7156450" y="4083050"/>
          <p14:tracePt t="120950" x="7162800" y="4076700"/>
          <p14:tracePt t="120969" x="7169150" y="4076700"/>
          <p14:tracePt t="121123" x="7175500" y="4076700"/>
          <p14:tracePt t="121146" x="7181850" y="4076700"/>
          <p14:tracePt t="121154" x="7188200" y="4076700"/>
          <p14:tracePt t="121178" x="7194550" y="4076700"/>
          <p14:tracePt t="121195" x="7194550" y="4070350"/>
          <p14:tracePt t="121204" x="7200900" y="4070350"/>
          <p14:tracePt t="121217" x="7219950" y="4070350"/>
          <p14:tracePt t="121234" x="7232650" y="4070350"/>
          <p14:tracePt t="121251" x="7258050" y="4083050"/>
          <p14:tracePt t="121266" x="7264400" y="4083050"/>
          <p14:tracePt t="121284" x="7283450" y="4083050"/>
          <p14:tracePt t="121301" x="7289800" y="4083050"/>
          <p14:tracePt t="121317" x="7315200" y="4083050"/>
          <p14:tracePt t="121334" x="7346950" y="4064000"/>
          <p14:tracePt t="121350" x="7359650" y="4051300"/>
          <p14:tracePt t="121368" x="7385050" y="4013200"/>
          <p14:tracePt t="121385" x="7404100" y="3956050"/>
          <p14:tracePt t="121401" x="7404100" y="3937000"/>
          <p14:tracePt t="121417" x="7404100" y="3930650"/>
          <p14:tracePt t="121496" x="7404100" y="3924300"/>
          <p14:tracePt t="121506" x="7397750" y="3917950"/>
          <p14:tracePt t="121519" x="7340600" y="3886200"/>
          <p14:tracePt t="121534" x="7302500" y="3867150"/>
          <p14:tracePt t="121550" x="7270750" y="3848100"/>
          <p14:tracePt t="121568" x="7245350" y="3835400"/>
          <p14:tracePt t="121584" x="7245350" y="3829050"/>
          <p14:tracePt t="121603" x="7239000" y="3829050"/>
          <p14:tracePt t="121617" x="7207250" y="3822700"/>
          <p14:tracePt t="121634" x="7150100" y="3822700"/>
          <p14:tracePt t="121651" x="7105650" y="3822700"/>
          <p14:tracePt t="121668" x="7073900" y="3822700"/>
          <p14:tracePt t="121684" x="7061200" y="3829050"/>
          <p14:tracePt t="121701" x="7035800" y="3841750"/>
          <p14:tracePt t="121718" x="6997700" y="3873500"/>
          <p14:tracePt t="121720" x="6965950" y="3892550"/>
          <p14:tracePt t="121735" x="6953250" y="3898900"/>
          <p14:tracePt t="121752" x="6921500" y="3917950"/>
          <p14:tracePt t="121768" x="6908800" y="3924300"/>
          <p14:tracePt t="121772" x="6908800" y="3930650"/>
          <p14:tracePt t="121784" x="6902450" y="3937000"/>
          <p14:tracePt t="121801" x="6902450" y="3943350"/>
          <p14:tracePt t="121817" x="6902450" y="3956050"/>
          <p14:tracePt t="121833" x="6908800" y="3975100"/>
          <p14:tracePt t="121851" x="6927850" y="4000500"/>
          <p14:tracePt t="121868" x="6972300" y="4038600"/>
          <p14:tracePt t="121884" x="7023100" y="4070350"/>
          <p14:tracePt t="121901" x="7067550" y="4089400"/>
          <p14:tracePt t="121918" x="7124700" y="4108450"/>
          <p14:tracePt t="121935" x="7162800" y="4121150"/>
          <p14:tracePt t="121952" x="7213600" y="4127500"/>
          <p14:tracePt t="121968" x="7251700" y="4127500"/>
          <p14:tracePt t="121971" x="7270750" y="4127500"/>
          <p14:tracePt t="121984" x="7308850" y="4127500"/>
          <p14:tracePt t="122006" x="7359650" y="4114800"/>
          <p14:tracePt t="122018" x="7397750" y="4102100"/>
          <p14:tracePt t="122020" x="7423150" y="4095750"/>
          <p14:tracePt t="122035" x="7448550" y="4089400"/>
          <p14:tracePt t="122052" x="7531100" y="4038600"/>
          <p14:tracePt t="122068" x="7556500" y="4013200"/>
          <p14:tracePt t="122086" x="7575550" y="3975100"/>
          <p14:tracePt t="122101" x="7581900" y="3962400"/>
          <p14:tracePt t="122152" x="7556500" y="3949700"/>
          <p14:tracePt t="122170" x="7473950" y="3930650"/>
          <p14:tracePt t="122185" x="7404100" y="3917950"/>
          <p14:tracePt t="122201" x="7346950" y="3898900"/>
          <p14:tracePt t="122218" x="7302500" y="3879850"/>
          <p14:tracePt t="122235" x="7251700" y="3854450"/>
          <p14:tracePt t="122239" x="7232650" y="3841750"/>
          <p14:tracePt t="122251" x="7219950" y="3835400"/>
          <p14:tracePt t="122268" x="7194550" y="3829050"/>
          <p14:tracePt t="122285" x="7188200" y="3829050"/>
          <p14:tracePt t="122301" x="7156450" y="3829050"/>
          <p14:tracePt t="122318" x="7099300" y="3829050"/>
          <p14:tracePt t="122335" x="7054850" y="3835400"/>
          <p14:tracePt t="122352" x="7029450" y="3835400"/>
          <p14:tracePt t="122354" x="7023100" y="3835400"/>
          <p14:tracePt t="122418" x="7016750" y="3854450"/>
          <p14:tracePt t="122435" x="6965950" y="3924300"/>
          <p14:tracePt t="122452" x="6902450" y="3994150"/>
          <p14:tracePt t="122469" x="6826250" y="4070350"/>
          <p14:tracePt t="122485" x="6807200" y="4095750"/>
          <p14:tracePt t="122502" x="6800850" y="4102100"/>
          <p14:tracePt t="122553" x="6807200" y="4102100"/>
          <p14:tracePt t="122568" x="6864350" y="4127500"/>
          <p14:tracePt t="122585" x="6978650" y="4171950"/>
          <p14:tracePt t="122602" x="7105650" y="4216400"/>
          <p14:tracePt t="122619" x="7219950" y="4248150"/>
          <p14:tracePt t="122635" x="7264400" y="4254500"/>
          <p14:tracePt t="122640" x="7277100" y="4254500"/>
          <p14:tracePt t="122652" x="7296150" y="4254500"/>
          <p14:tracePt t="122668" x="7321550" y="4254500"/>
          <p14:tracePt t="122686" x="7359650" y="4229100"/>
          <p14:tracePt t="122689" x="7372350" y="4222750"/>
          <p14:tracePt t="122702" x="7385050" y="4210050"/>
          <p14:tracePt t="122707" x="7410450" y="4191000"/>
          <p14:tracePt t="122717" x="7429500" y="4178300"/>
          <p14:tracePt t="122736" x="7480300" y="4159250"/>
          <p14:tracePt t="122752" x="7505700" y="4146550"/>
          <p14:tracePt t="122769" x="7518400" y="4140200"/>
          <p14:tracePt t="122785" x="7537450" y="4121150"/>
          <p14:tracePt t="122802" x="7550150" y="4108450"/>
          <p14:tracePt t="122819" x="7556500" y="4089400"/>
          <p14:tracePt t="122835" x="7562850" y="4057650"/>
          <p14:tracePt t="122854" x="7562850" y="4025900"/>
          <p14:tracePt t="122867" x="7550150" y="3987800"/>
          <p14:tracePt t="122886" x="7531100" y="3968750"/>
          <p14:tracePt t="122902" x="7518400" y="3962400"/>
          <p14:tracePt t="122936" x="7505700" y="3956050"/>
          <p14:tracePt t="122952" x="7493000" y="3949700"/>
          <p14:tracePt t="122969" x="7448550" y="3943350"/>
          <p14:tracePt t="122985" x="7416800" y="3930650"/>
          <p14:tracePt t="123004" x="7372350" y="3917950"/>
          <p14:tracePt t="123019" x="7334250" y="3911600"/>
          <p14:tracePt t="123035" x="7264400" y="3898900"/>
          <p14:tracePt t="123052" x="7188200" y="3898900"/>
          <p14:tracePt t="123069" x="7143750" y="3898900"/>
          <p14:tracePt t="123086" x="7105650" y="3898900"/>
          <p14:tracePt t="123102" x="7086600" y="3905250"/>
          <p14:tracePt t="123119" x="7073900" y="3917950"/>
          <p14:tracePt t="123122" x="7067550" y="3924300"/>
          <p14:tracePt t="123136" x="7061200" y="3937000"/>
          <p14:tracePt t="123155" x="7054850" y="3962400"/>
          <p14:tracePt t="123169" x="7054850" y="4006850"/>
          <p14:tracePt t="123172" x="7054850" y="4032250"/>
          <p14:tracePt t="123186" x="7061200" y="4057650"/>
          <p14:tracePt t="123203" x="7092950" y="4133850"/>
          <p14:tracePt t="123219" x="7105650" y="4152900"/>
          <p14:tracePt t="123237" x="7175500" y="4203700"/>
          <p14:tracePt t="123252" x="7200900" y="4216400"/>
          <p14:tracePt t="123268" x="7226300" y="4216400"/>
          <p14:tracePt t="123285" x="7251700" y="4216400"/>
          <p14:tracePt t="123302" x="7315200" y="4203700"/>
          <p14:tracePt t="123319" x="7378700" y="4184650"/>
          <p14:tracePt t="123336" x="7435850" y="4159250"/>
          <p14:tracePt t="123352" x="7499350" y="4114800"/>
          <p14:tracePt t="123369" x="7524750" y="4076700"/>
          <p14:tracePt t="123386" x="7531100" y="4051300"/>
          <p14:tracePt t="123403" x="7524750" y="3981450"/>
          <p14:tracePt t="123419" x="7518400" y="3968750"/>
          <p14:tracePt t="123436" x="7473950" y="3911600"/>
          <p14:tracePt t="123453" x="7404100" y="3860800"/>
          <p14:tracePt t="123469" x="7359650" y="3829050"/>
          <p14:tracePt t="123485" x="7302500" y="3797300"/>
          <p14:tracePt t="123502" x="7283450" y="3790950"/>
          <p14:tracePt t="123518" x="7219950" y="3778250"/>
          <p14:tracePt t="123535" x="7124700" y="3771900"/>
          <p14:tracePt t="123553" x="6965950" y="3771900"/>
          <p14:tracePt t="123557" x="6921500" y="3771900"/>
          <p14:tracePt t="123569" x="6845300" y="3771900"/>
          <p14:tracePt t="123585" x="6724650" y="3790950"/>
          <p14:tracePt t="123602" x="6673850" y="3810000"/>
          <p14:tracePt t="123619" x="6648450" y="3835400"/>
          <p14:tracePt t="123636" x="6623050" y="3879850"/>
          <p14:tracePt t="123639" x="6610350" y="3898900"/>
          <p14:tracePt t="123651" x="6610350" y="3917950"/>
          <p14:tracePt t="123656" x="6610350" y="3930650"/>
          <p14:tracePt t="123668" x="6610350" y="3943350"/>
          <p14:tracePt t="123670" x="6610350" y="3956050"/>
          <p14:tracePt t="123688" x="6629400" y="3981450"/>
          <p14:tracePt t="123703" x="6680200" y="4019550"/>
          <p14:tracePt t="123721" x="6794500" y="4083050"/>
          <p14:tracePt t="123736" x="6902450" y="4133850"/>
          <p14:tracePt t="123753" x="7016750" y="4165600"/>
          <p14:tracePt t="123769" x="7112000" y="4191000"/>
          <p14:tracePt t="123786" x="7175500" y="4191000"/>
          <p14:tracePt t="123790" x="7200900" y="4191000"/>
          <p14:tracePt t="123801" x="7213600" y="4191000"/>
          <p14:tracePt t="123820" x="7219950" y="4184650"/>
          <p14:tracePt t="123836" x="7226300" y="4184650"/>
          <p14:tracePt t="123853" x="7226300" y="4171950"/>
          <p14:tracePt t="123888" x="7232650" y="4159250"/>
          <p14:tracePt t="123903" x="7245350" y="4146550"/>
          <p14:tracePt t="123920" x="7251700" y="4140200"/>
          <p14:tracePt t="123936" x="7296150" y="4038600"/>
          <p14:tracePt t="123952" x="7296150" y="4006850"/>
          <p14:tracePt t="123955" x="7296150" y="3975100"/>
          <p14:tracePt t="123971" x="7270750" y="3886200"/>
          <p14:tracePt t="123988" x="7232650" y="3790950"/>
          <p14:tracePt t="124003" x="7207250" y="3721100"/>
          <p14:tracePt t="124019" x="7181850" y="3670300"/>
          <p14:tracePt t="124036" x="7169150" y="3644900"/>
          <p14:tracePt t="124053" x="7156450" y="3619500"/>
          <p14:tracePt t="124068" x="7150100" y="3606800"/>
          <p14:tracePt t="124085" x="7112000" y="3587750"/>
          <p14:tracePt t="124102" x="7023100" y="3575050"/>
          <p14:tracePt t="124120" x="6946900" y="3568700"/>
          <p14:tracePt t="124137" x="6877050" y="3568700"/>
          <p14:tracePt t="124153" x="6826250" y="3568700"/>
          <p14:tracePt t="124170" x="6813550" y="3568700"/>
          <p14:tracePt t="124186" x="6794500" y="3568700"/>
          <p14:tracePt t="124203" x="6762750" y="3587750"/>
          <p14:tracePt t="124220" x="6737350" y="3600450"/>
          <p14:tracePt t="124238" x="6724650" y="3613150"/>
          <p14:tracePt t="124253" x="6724650" y="3619500"/>
          <p14:tracePt t="124270" x="6718300" y="3625850"/>
          <p14:tracePt t="124303" x="6718300" y="3632200"/>
          <p14:tracePt t="124320" x="6731000" y="3638550"/>
          <p14:tracePt t="124337" x="6743700" y="3644900"/>
          <p14:tracePt t="124354" x="6762750" y="3651250"/>
          <p14:tracePt t="124370" x="6794500" y="3670300"/>
          <p14:tracePt t="124372" x="6807200" y="3676650"/>
          <p14:tracePt t="124385" x="6838950" y="3695700"/>
          <p14:tracePt t="124388" x="6858000" y="3702050"/>
          <p14:tracePt t="124402" x="6889750" y="3721100"/>
          <p14:tracePt t="124421" x="6940550" y="3746500"/>
          <p14:tracePt t="124436" x="6953250" y="3752850"/>
          <p14:tracePt t="124453" x="6959600" y="3752850"/>
          <p14:tracePt t="124498" x="6965950" y="3752850"/>
          <p14:tracePt t="124507" x="6972300" y="3759200"/>
          <p14:tracePt t="124521" x="6997700" y="3771900"/>
          <p14:tracePt t="124538" x="7029450" y="3784600"/>
          <p14:tracePt t="124554" x="7048500" y="3790950"/>
          <p14:tracePt t="124571" x="7092950" y="3803650"/>
          <p14:tracePt t="124587" x="7112000" y="3803650"/>
          <p14:tracePt t="124603" x="7124700" y="3803650"/>
          <p14:tracePt t="124620" x="7137400" y="3803650"/>
          <p14:tracePt t="124637" x="7156450" y="3803650"/>
          <p14:tracePt t="124653" x="7169150" y="3803650"/>
          <p14:tracePt t="124669" x="7181850" y="3803650"/>
          <p14:tracePt t="124721" x="7194550" y="3797300"/>
          <p14:tracePt t="124737" x="7207250" y="3771900"/>
          <p14:tracePt t="124754" x="7200900" y="3695700"/>
          <p14:tracePt t="124771" x="7150100" y="3632200"/>
          <p14:tracePt t="124787" x="7112000" y="3587750"/>
          <p14:tracePt t="124804" x="7080250" y="3562350"/>
          <p14:tracePt t="124822" x="7048500" y="3556000"/>
          <p14:tracePt t="124837" x="7010400" y="3549650"/>
          <p14:tracePt t="124853" x="6908800" y="3549650"/>
          <p14:tracePt t="124870" x="6750050" y="3549650"/>
          <p14:tracePt t="124888" x="6540500" y="3536950"/>
          <p14:tracePt t="124903" x="6343650" y="3498850"/>
          <p14:tracePt t="124920" x="6172200" y="3467100"/>
          <p14:tracePt t="124937" x="6121400" y="3460750"/>
          <p14:tracePt t="124987" x="6178550" y="3511550"/>
          <p14:tracePt t="125004" x="6299200" y="3587750"/>
          <p14:tracePt t="125021" x="6445250" y="3670300"/>
          <p14:tracePt t="125037" x="6515100" y="3708400"/>
          <p14:tracePt t="125039" x="6559550" y="3727450"/>
          <p14:tracePt t="125054" x="6635750" y="3765550"/>
          <p14:tracePt t="125070" x="6724650" y="3790950"/>
          <p14:tracePt t="125087" x="6845300" y="3810000"/>
          <p14:tracePt t="125104" x="6991350" y="3810000"/>
          <p14:tracePt t="125120" x="7118350" y="3810000"/>
          <p14:tracePt t="125137" x="7213600" y="3797300"/>
          <p14:tracePt t="125154" x="7270750" y="3784600"/>
          <p14:tracePt t="125170" x="7277100" y="3784600"/>
          <p14:tracePt t="125187" x="7277100" y="3778250"/>
          <p14:tracePt t="125222" x="7277100" y="3752850"/>
          <p14:tracePt t="125238" x="7251700" y="3714750"/>
          <p14:tracePt t="125256" x="7219950" y="3670300"/>
          <p14:tracePt t="125271" x="7181850" y="3613150"/>
          <p14:tracePt t="125287" x="7169150" y="3606800"/>
          <p14:tracePt t="125354" x="7162800" y="3606800"/>
          <p14:tracePt t="125371" x="7150100" y="3606800"/>
          <p14:tracePt t="125387" x="7124700" y="3606800"/>
          <p14:tracePt t="125405" x="7073900" y="3606800"/>
          <p14:tracePt t="125420" x="7042150" y="3600450"/>
          <p14:tracePt t="125437" x="7029450" y="3600450"/>
          <p14:tracePt t="125454" x="7023100" y="3600450"/>
          <p14:tracePt t="125505" x="7023100" y="3619500"/>
          <p14:tracePt t="125521" x="7023100" y="3632200"/>
          <p14:tracePt t="125538" x="7016750" y="3638550"/>
          <p14:tracePt t="129931" x="7016750" y="3644900"/>
          <p14:tracePt t="129938" x="7010400" y="3651250"/>
          <p14:tracePt t="129946" x="6991350" y="3676650"/>
          <p14:tracePt t="129959" x="6978650" y="3702050"/>
          <p14:tracePt t="129976" x="6927850" y="3746500"/>
          <p14:tracePt t="129992" x="6889750" y="3765550"/>
          <p14:tracePt t="130008" x="6870700" y="3778250"/>
          <p14:tracePt t="130025" x="6813550" y="3816350"/>
          <p14:tracePt t="130041" x="6769100" y="3848100"/>
          <p14:tracePt t="130060" x="6718300" y="3905250"/>
          <p14:tracePt t="130075" x="6692900" y="3943350"/>
          <p14:tracePt t="130091" x="6673850" y="3962400"/>
          <p14:tracePt t="130108" x="6629400" y="3981450"/>
          <p14:tracePt t="130125" x="6553200" y="3994150"/>
          <p14:tracePt t="130142" x="6445250" y="3994150"/>
          <p14:tracePt t="130158" x="6273800" y="4006850"/>
          <p14:tracePt t="130174" x="6146800" y="4000500"/>
          <p14:tracePt t="130191" x="6127750" y="3987800"/>
          <p14:tracePt t="130242" x="6159500" y="4019550"/>
          <p14:tracePt t="130258" x="6210300" y="4083050"/>
          <p14:tracePt t="130277" x="6254750" y="4140200"/>
          <p14:tracePt t="130292" x="6299200" y="4197350"/>
          <p14:tracePt t="130308" x="6337300" y="4235450"/>
          <p14:tracePt t="130325" x="6375400" y="4260850"/>
          <p14:tracePt t="130341" x="6394450" y="4267200"/>
          <p14:tracePt t="130375" x="6426200" y="4292600"/>
          <p14:tracePt t="130391" x="6496050" y="4362450"/>
          <p14:tracePt t="130408" x="6578600" y="4457700"/>
          <p14:tracePt t="130425" x="6616700" y="4527550"/>
          <p14:tracePt t="130441" x="6635750" y="4565650"/>
          <p14:tracePt t="130458" x="6642100" y="4565650"/>
          <p14:tracePt t="130498" x="6642100" y="4559300"/>
          <p14:tracePt t="130508" x="6642100" y="4552950"/>
          <p14:tracePt t="130525" x="6648450" y="4540250"/>
          <p14:tracePt t="130575" x="6635750" y="4540250"/>
          <p14:tracePt t="130609" x="6629400" y="4540250"/>
          <p14:tracePt t="130641" x="6623050" y="4540250"/>
          <p14:tracePt t="130675" x="6616700" y="4540250"/>
          <p14:tracePt t="131019" x="6616700" y="4533900"/>
          <p14:tracePt t="131026" x="6623050" y="4514850"/>
          <p14:tracePt t="131042" x="6648450" y="4381500"/>
          <p14:tracePt t="131059" x="6629400" y="4159250"/>
          <p14:tracePt t="131076" x="6565900" y="3898900"/>
          <p14:tracePt t="131092" x="6496050" y="3702050"/>
          <p14:tracePt t="131109" x="6394450" y="3511550"/>
          <p14:tracePt t="131114" x="6324600" y="3409950"/>
          <p14:tracePt t="131127" x="6267450" y="3333750"/>
          <p14:tracePt t="131143" x="6191250" y="3219450"/>
          <p14:tracePt t="131159" x="6165850" y="3136900"/>
          <p14:tracePt t="131164" x="6165850" y="3105150"/>
          <p14:tracePt t="131174" x="6178550" y="3079750"/>
          <p14:tracePt t="131177" x="6197600" y="3048000"/>
          <p14:tracePt t="131192" x="6216650" y="3016250"/>
          <p14:tracePt t="131195" x="6229350" y="2984500"/>
          <p14:tracePt t="131208" x="6248400" y="2959100"/>
          <p14:tracePt t="131209" x="6254750" y="2940050"/>
          <p14:tracePt t="131224" x="6267450" y="2921000"/>
          <p14:tracePt t="131242" x="6286500" y="2882900"/>
          <p14:tracePt t="131259" x="6286500" y="2857500"/>
          <p14:tracePt t="131276" x="6267450" y="2832100"/>
          <p14:tracePt t="131292" x="6242050" y="2806700"/>
          <p14:tracePt t="131297" x="6223000" y="2794000"/>
          <p14:tracePt t="131309" x="6210300" y="2787650"/>
          <p14:tracePt t="131326" x="6184900" y="2768600"/>
          <p14:tracePt t="131342" x="6159500" y="2762250"/>
          <p14:tracePt t="131346" x="6146800" y="2762250"/>
          <p14:tracePt t="131359" x="6127750" y="2787650"/>
          <p14:tracePt t="131376" x="6083300" y="2870200"/>
          <p14:tracePt t="131393" x="6051550" y="3009900"/>
          <p14:tracePt t="131397" x="6051550" y="3092450"/>
          <p14:tracePt t="131409" x="6057900" y="3155950"/>
          <p14:tracePt t="131426" x="6153150" y="3346450"/>
          <p14:tracePt t="131442" x="6350000" y="3479800"/>
          <p14:tracePt t="131460" x="6813550" y="3549650"/>
          <p14:tracePt t="131477" x="7156450" y="3549650"/>
          <p14:tracePt t="131492" x="7404100" y="3498850"/>
          <p14:tracePt t="131509" x="7531100" y="3422650"/>
          <p14:tracePt t="131526" x="7594600" y="3352800"/>
          <p14:tracePt t="131542" x="7613650" y="3295650"/>
          <p14:tracePt t="131559" x="7581900" y="3219450"/>
          <p14:tracePt t="131576" x="7454900" y="3130550"/>
          <p14:tracePt t="131592" x="7289800" y="3054350"/>
          <p14:tracePt t="131609" x="7118350" y="2978150"/>
          <p14:tracePt t="131613" x="6991350" y="2946400"/>
          <p14:tracePt t="131625" x="6883400" y="2933700"/>
          <p14:tracePt t="131628" x="6781800" y="2921000"/>
          <p14:tracePt t="131643" x="6629400" y="2914650"/>
          <p14:tracePt t="131658" x="6553200" y="2914650"/>
          <p14:tracePt t="131663" x="6515100" y="2921000"/>
          <p14:tracePt t="131675" x="6470650" y="2940050"/>
          <p14:tracePt t="131677" x="6445250" y="2952750"/>
          <p14:tracePt t="131693" x="6413500" y="2990850"/>
          <p14:tracePt t="131710" x="6394450" y="3028950"/>
          <p14:tracePt t="131726" x="6375400" y="3073400"/>
          <p14:tracePt t="131743" x="6356350" y="3098800"/>
          <p14:tracePt t="131759" x="6337300" y="3124200"/>
          <p14:tracePt t="131778" x="6318250" y="3155950"/>
          <p14:tracePt t="131792" x="6299200" y="3219450"/>
          <p14:tracePt t="131798" x="6299200" y="3263900"/>
          <p14:tracePt t="131808" x="6305550" y="3314700"/>
          <p14:tracePt t="131826" x="6362700" y="3454400"/>
          <p14:tracePt t="131843" x="6438900" y="3581400"/>
          <p14:tracePt t="131859" x="6527800" y="3702050"/>
          <p14:tracePt t="131864" x="6578600" y="3771900"/>
          <p14:tracePt t="131876" x="6623050" y="3822700"/>
          <p14:tracePt t="131879" x="6661150" y="3873500"/>
          <p14:tracePt t="131892" x="6699250" y="3924300"/>
          <p14:tracePt t="131910" x="6788150" y="4019550"/>
          <p14:tracePt t="131927" x="6807200" y="4044950"/>
          <p14:tracePt t="131943" x="6826250" y="4070350"/>
          <p14:tracePt t="131960" x="6845300" y="4102100"/>
          <p14:tracePt t="131976" x="6896100" y="4197350"/>
          <p14:tracePt t="131992" x="6940550" y="4279900"/>
          <p14:tracePt t="132010" x="6965950" y="4362450"/>
          <p14:tracePt t="132026" x="6972300" y="4413250"/>
          <p14:tracePt t="132030" x="6965950" y="4425950"/>
          <p14:tracePt t="132042" x="6959600" y="4438650"/>
          <p14:tracePt t="132059" x="6940550" y="4464050"/>
          <p14:tracePt t="132076" x="6915150" y="4489450"/>
          <p14:tracePt t="132093" x="6883400" y="4521200"/>
          <p14:tracePt t="132096" x="6877050" y="4533900"/>
          <p14:tracePt t="132110" x="6864350" y="4552950"/>
          <p14:tracePt t="132126" x="6832600" y="4584700"/>
          <p14:tracePt t="132130" x="6813550" y="4597400"/>
          <p14:tracePt t="132144" x="6788150" y="4610100"/>
          <p14:tracePt t="132160" x="6762750" y="4622800"/>
          <p14:tracePt t="132176" x="6737350" y="4641850"/>
          <p14:tracePt t="132193" x="6711950" y="4654550"/>
          <p14:tracePt t="132210" x="6692900" y="4667250"/>
          <p14:tracePt t="132226" x="6673850" y="4679950"/>
          <p14:tracePt t="132243" x="6667500" y="4679950"/>
          <p14:tracePt t="132260" x="6661150" y="4686300"/>
          <p14:tracePt t="132276" x="6654800" y="4686300"/>
          <p14:tracePt t="132386" x="6648450" y="4686300"/>
          <p14:tracePt t="132440" x="6642100" y="4679950"/>
          <p14:tracePt t="132447" x="6642100" y="4673600"/>
          <p14:tracePt t="132460" x="6629400" y="4654550"/>
          <p14:tracePt t="132478" x="6584950" y="4591050"/>
          <p14:tracePt t="132493" x="6540500" y="4540250"/>
          <p14:tracePt t="132512" x="6515100" y="4502150"/>
          <p14:tracePt t="132527" x="6502400" y="4470400"/>
          <p14:tracePt t="132544" x="6489700" y="4438650"/>
          <p14:tracePt t="132687" x="6489700" y="4451350"/>
          <p14:tracePt t="132694" x="6489700" y="4457700"/>
          <p14:tracePt t="132710" x="6515100" y="4476750"/>
          <p14:tracePt t="132727" x="6540500" y="4495800"/>
          <p14:tracePt t="132744" x="6565900" y="4508500"/>
          <p14:tracePt t="132760" x="6604000" y="4514850"/>
          <p14:tracePt t="132777" x="6654800" y="4521200"/>
          <p14:tracePt t="132793" x="6718300" y="4521200"/>
          <p14:tracePt t="132810" x="6756400" y="4521200"/>
          <p14:tracePt t="132814" x="6775450" y="4514850"/>
          <p14:tracePt t="132827" x="6788150" y="4502150"/>
          <p14:tracePt t="132844" x="6800850" y="4476750"/>
          <p14:tracePt t="132861" x="6807200" y="4413250"/>
          <p14:tracePt t="132878" x="6807200" y="4381500"/>
          <p14:tracePt t="132894" x="6800850" y="4375150"/>
          <p14:tracePt t="132910" x="6794500" y="4337050"/>
          <p14:tracePt t="132927" x="6781800" y="4324350"/>
          <p14:tracePt t="132944" x="6750050" y="4298950"/>
          <p14:tracePt t="132960" x="6686550" y="4260850"/>
          <p14:tracePt t="132977" x="6610350" y="4216400"/>
          <p14:tracePt t="132993" x="6489700" y="4133850"/>
          <p14:tracePt t="133013" x="6337300" y="4057650"/>
          <p14:tracePt t="133027" x="6273800" y="4025900"/>
          <p14:tracePt t="133044" x="6203950" y="3994150"/>
          <p14:tracePt t="133063" x="6146800" y="3968750"/>
          <p14:tracePt t="133065" x="6121400" y="3962400"/>
          <p14:tracePt t="133076" x="6115050" y="3956050"/>
          <p14:tracePt t="133094" x="6070600" y="3949700"/>
          <p14:tracePt t="133111" x="6038850" y="3949700"/>
          <p14:tracePt t="133127" x="5975350" y="3981450"/>
          <p14:tracePt t="133144" x="5937250" y="4000500"/>
          <p14:tracePt t="133161" x="5905500" y="4032250"/>
          <p14:tracePt t="133177" x="5873750" y="4083050"/>
          <p14:tracePt t="133194" x="5848350" y="4133850"/>
          <p14:tracePt t="133211" x="5829300" y="4184650"/>
          <p14:tracePt t="133230" x="5810250" y="4241800"/>
          <p14:tracePt t="133232" x="5810250" y="4254500"/>
          <p14:tracePt t="133243" x="5810250" y="4298950"/>
          <p14:tracePt t="133260" x="5842000" y="4375150"/>
          <p14:tracePt t="133278" x="5905500" y="4451350"/>
          <p14:tracePt t="133295" x="5981700" y="4514850"/>
          <p14:tracePt t="133311" x="6089650" y="4597400"/>
          <p14:tracePt t="133328" x="6146800" y="4629150"/>
          <p14:tracePt t="133345" x="6191250" y="4648200"/>
          <p14:tracePt t="133361" x="6267450" y="4654550"/>
          <p14:tracePt t="133364" x="6362700" y="4660900"/>
          <p14:tracePt t="133378" x="6565900" y="4667250"/>
          <p14:tracePt t="133394" x="6743700" y="4660900"/>
          <p14:tracePt t="133411" x="6896100" y="4635500"/>
          <p14:tracePt t="133427" x="6965950" y="4616450"/>
          <p14:tracePt t="133443" x="6978650" y="4610100"/>
          <p14:tracePt t="133553" x="6985000" y="4610100"/>
          <p14:tracePt t="133559" x="6991350" y="4603750"/>
          <p14:tracePt t="133576" x="7004050" y="4597400"/>
          <p14:tracePt t="133595" x="7016750" y="4597400"/>
          <p14:tracePt t="133612" x="7023100" y="4591050"/>
          <p14:tracePt t="133629" x="7042150" y="4572000"/>
          <p14:tracePt t="133643" x="7048500" y="4565650"/>
          <p14:tracePt t="133661" x="7054850" y="4546600"/>
          <p14:tracePt t="133678" x="7054850" y="4533900"/>
          <p14:tracePt t="133695" x="7054850" y="4514850"/>
          <p14:tracePt t="133699" x="7054850" y="4508500"/>
          <p14:tracePt t="133712" x="7048500" y="4502150"/>
          <p14:tracePt t="133728" x="7042150" y="4495800"/>
          <p14:tracePt t="133744" x="7035800" y="4489450"/>
          <p14:tracePt t="133761" x="7023100" y="4483100"/>
          <p14:tracePt t="133778" x="7010400" y="4470400"/>
          <p14:tracePt t="133794" x="6991350" y="4464050"/>
          <p14:tracePt t="133810" x="6965950" y="4451350"/>
          <p14:tracePt t="133828" x="6946900" y="4438650"/>
          <p14:tracePt t="133846" x="6908800" y="4413250"/>
          <p14:tracePt t="133862" x="6889750" y="4394200"/>
          <p14:tracePt t="133878" x="6851650" y="4356100"/>
          <p14:tracePt t="133894" x="6838950" y="4362450"/>
          <p14:tracePt t="133899" x="6838950" y="4368800"/>
          <p14:tracePt t="133910" x="6838950" y="4381500"/>
          <p14:tracePt t="133928" x="6826250" y="4425950"/>
          <p14:tracePt t="133945" x="6807200" y="4476750"/>
          <p14:tracePt t="133962" x="6794500" y="4495800"/>
          <p14:tracePt t="134043" x="6800850" y="4502150"/>
          <p14:tracePt t="134055" x="6807200" y="4502150"/>
          <p14:tracePt t="134057" x="6826250" y="4508500"/>
          <p14:tracePt t="134078" x="6832600" y="4514850"/>
          <p14:tracePt t="134095" x="6838950" y="4514850"/>
          <p14:tracePt t="134188" x="6832600" y="4533900"/>
          <p14:tracePt t="134197" x="6813550" y="4546600"/>
          <p14:tracePt t="134210" x="6794500" y="4552950"/>
          <p14:tracePt t="134229" x="6781800" y="4559300"/>
          <p14:tracePt t="134399" x="6788150" y="4565650"/>
          <p14:tracePt t="134406" x="6800850" y="4572000"/>
          <p14:tracePt t="134411" x="6826250" y="4591050"/>
          <p14:tracePt t="134428" x="6896100" y="4629150"/>
          <p14:tracePt t="134445" x="6921500" y="4641850"/>
          <p14:tracePt t="134479" x="6927850" y="4648200"/>
          <p14:tracePt t="134495" x="6934200" y="4648200"/>
          <p14:tracePt t="134717" x="6934200" y="4641850"/>
          <p14:tracePt t="134726" x="6927850" y="4635500"/>
          <p14:tracePt t="134746" x="6927850" y="4622800"/>
          <p14:tracePt t="134763" x="6927850" y="4603750"/>
          <p14:tracePt t="134779" x="6915150" y="4591050"/>
          <p14:tracePt t="136961" x="6921500" y="4591050"/>
          <p14:tracePt t="136970" x="6946900" y="4591050"/>
          <p14:tracePt t="136979" x="7004050" y="4591050"/>
          <p14:tracePt t="136998" x="7137400" y="4591050"/>
          <p14:tracePt t="137015" x="7232650" y="4584700"/>
          <p14:tracePt t="137031" x="7258050" y="4572000"/>
          <p14:tracePt t="137048" x="7289800" y="4565650"/>
          <p14:tracePt t="137065" x="7334250" y="4559300"/>
          <p14:tracePt t="137081" x="7397750" y="4552950"/>
          <p14:tracePt t="137097" x="7454900" y="4540250"/>
          <p14:tracePt t="137114" x="7512050" y="4514850"/>
          <p14:tracePt t="137131" x="7537450" y="4489450"/>
          <p14:tracePt t="137148" x="7543800" y="4476750"/>
          <p14:tracePt t="137357" x="7531100" y="4476750"/>
          <p14:tracePt t="137365" x="7518400" y="4476750"/>
          <p14:tracePt t="137381" x="7467600" y="4476750"/>
          <p14:tracePt t="137398" x="7423150" y="4476750"/>
          <p14:tracePt t="137415" x="7404100" y="4470400"/>
          <p14:tracePt t="137431" x="7397750" y="4470400"/>
          <p14:tracePt t="138304" x="7410450" y="4470400"/>
          <p14:tracePt t="138313" x="7429500" y="4476750"/>
          <p14:tracePt t="138320" x="7480300" y="4489450"/>
          <p14:tracePt t="138331" x="7550150" y="4502150"/>
          <p14:tracePt t="138336" x="7639050" y="4514850"/>
          <p14:tracePt t="138349" x="7854950" y="4546600"/>
          <p14:tracePt t="138365" x="8096250" y="4584700"/>
          <p14:tracePt t="138382" x="8369300" y="4635500"/>
          <p14:tracePt t="138398" x="8585200" y="4660900"/>
          <p14:tracePt t="138415" x="8839200" y="4667250"/>
          <p14:tracePt t="138432" x="9131300" y="4667250"/>
          <p14:tracePt t="138448" x="9423400" y="4667250"/>
          <p14:tracePt t="138465" x="9740900" y="4660900"/>
          <p14:tracePt t="138482" x="10128250" y="4673600"/>
          <p14:tracePt t="138498" x="10439400" y="4692650"/>
          <p14:tracePt t="138515" x="10807700" y="4730750"/>
          <p14:tracePt t="138533" x="11099800" y="4749800"/>
          <p14:tracePt t="138548" x="11233150" y="4749800"/>
          <p14:tracePt t="138565" x="11245850" y="4743450"/>
          <p14:tracePt t="138582" x="11245850" y="4737100"/>
          <p14:tracePt t="138598" x="11245850" y="4730750"/>
          <p14:tracePt t="138616" x="11245850" y="4724400"/>
          <p14:tracePt t="138648" x="11239500" y="4724400"/>
          <p14:tracePt t="138665" x="11214100" y="4724400"/>
          <p14:tracePt t="138682" x="11137900" y="4705350"/>
          <p14:tracePt t="138699" x="10985500" y="4641850"/>
          <p14:tracePt t="138716" x="10902950" y="4603750"/>
          <p14:tracePt t="138732" x="10877550" y="4584700"/>
          <p14:tracePt t="138748" x="10864850" y="4572000"/>
          <p14:tracePt t="138765" x="10858500" y="4565650"/>
          <p14:tracePt t="138872" x="10852150" y="4572000"/>
          <p14:tracePt t="138881" x="10852150" y="4578350"/>
          <p14:tracePt t="138899" x="10839450" y="4591050"/>
          <p14:tracePt t="138915" x="10826750" y="4610100"/>
          <p14:tracePt t="138933" x="10807700" y="4629150"/>
          <p14:tracePt t="138935" x="10756900" y="4654550"/>
          <p14:tracePt t="138949" x="10591800" y="4699000"/>
          <p14:tracePt t="138966" x="10337800" y="4730750"/>
          <p14:tracePt t="138982" x="9944100" y="4743450"/>
          <p14:tracePt t="138999" x="9525000" y="4743450"/>
          <p14:tracePt t="139019" x="9163050" y="4730750"/>
          <p14:tracePt t="139032" x="8915400" y="4724400"/>
          <p14:tracePt t="139049" x="8699500" y="4718050"/>
          <p14:tracePt t="139065" x="8502650" y="4718050"/>
          <p14:tracePt t="139082" x="8248650" y="4730750"/>
          <p14:tracePt t="139099" x="7924800" y="4718050"/>
          <p14:tracePt t="139116" x="7600950" y="4686300"/>
          <p14:tracePt t="139118" x="7454900" y="4667250"/>
          <p14:tracePt t="139131" x="7340600" y="4654550"/>
          <p14:tracePt t="139133" x="7270750" y="4654550"/>
          <p14:tracePt t="139149" x="7245350" y="4648200"/>
          <p14:tracePt t="139165" x="7239000" y="4648200"/>
          <p14:tracePt t="139182" x="7239000" y="4654550"/>
          <p14:tracePt t="139199" x="7239000" y="4673600"/>
          <p14:tracePt t="139216" x="7232650" y="4692650"/>
          <p14:tracePt t="139232" x="7207250" y="4730750"/>
          <p14:tracePt t="139249" x="7188200" y="4749800"/>
          <p14:tracePt t="139310" x="7194550" y="4743450"/>
          <p14:tracePt t="139318" x="7200900" y="4737100"/>
          <p14:tracePt t="139331" x="7213600" y="4730750"/>
          <p14:tracePt t="139573" x="7239000" y="4730750"/>
          <p14:tracePt t="139581" x="7251700" y="4730750"/>
          <p14:tracePt t="139584" x="7308850" y="4756150"/>
          <p14:tracePt t="139600" x="7372350" y="4787900"/>
          <p14:tracePt t="139617" x="7575550" y="4870450"/>
          <p14:tracePt t="139633" x="7670800" y="4902200"/>
          <p14:tracePt t="139650" x="7708900" y="4902200"/>
          <p14:tracePt t="139666" x="7734300" y="4902200"/>
          <p14:tracePt t="139683" x="7785100" y="4889500"/>
          <p14:tracePt t="139700" x="7842250" y="4870450"/>
          <p14:tracePt t="139715" x="7867650" y="4857750"/>
          <p14:tracePt t="139733" x="7874000" y="4857750"/>
          <p14:tracePt t="140293" x="7880350" y="4857750"/>
          <p14:tracePt t="140302" x="7886700" y="4851400"/>
          <p14:tracePt t="140315" x="7918450" y="4845050"/>
          <p14:tracePt t="140334" x="7975600" y="4819650"/>
          <p14:tracePt t="140351" x="8077200" y="4794250"/>
          <p14:tracePt t="140367" x="8178800" y="4775200"/>
          <p14:tracePt t="140384" x="8293100" y="4768850"/>
          <p14:tracePt t="140400" x="8426450" y="4768850"/>
          <p14:tracePt t="140417" x="8680450" y="4794250"/>
          <p14:tracePt t="140434" x="8953500" y="4876800"/>
          <p14:tracePt t="140451" x="9334500" y="4978400"/>
          <p14:tracePt t="140466" x="9417050" y="5003800"/>
          <p14:tracePt t="140467" x="9499600" y="5022850"/>
          <p14:tracePt t="140484" x="9671050" y="5067300"/>
          <p14:tracePt t="140500" x="9740900" y="5080000"/>
          <p14:tracePt t="140517" x="9810750" y="5092700"/>
          <p14:tracePt t="140534" x="9829800" y="5099050"/>
          <p14:tracePt t="140550" x="9842500" y="5099050"/>
          <p14:tracePt t="140567" x="9855200" y="5105400"/>
          <p14:tracePt t="140583" x="9861550" y="5105400"/>
          <p14:tracePt t="140600" x="9874250" y="5099050"/>
          <p14:tracePt t="140617" x="9893300" y="5086350"/>
          <p14:tracePt t="140633" x="9912350" y="5060950"/>
          <p14:tracePt t="140650" x="9931400" y="5041900"/>
          <p14:tracePt t="140667" x="9950450" y="5022850"/>
          <p14:tracePt t="140684" x="9969500" y="5003800"/>
          <p14:tracePt t="140700" x="9982200" y="4991100"/>
          <p14:tracePt t="140717" x="10026650" y="4953000"/>
          <p14:tracePt t="140734" x="10039350" y="4927600"/>
          <p14:tracePt t="140749" x="10052050" y="4895850"/>
          <p14:tracePt t="140766" x="10052050" y="4889500"/>
          <p14:tracePt t="140768" x="10058400" y="4883150"/>
          <p14:tracePt t="140784" x="10058400" y="4864100"/>
          <p14:tracePt t="140817" x="10058400" y="4851400"/>
          <p14:tracePt t="140834" x="10058400" y="4845050"/>
          <p14:tracePt t="140867" x="10058400" y="4838700"/>
          <p14:tracePt t="140949" x="10071100" y="4838700"/>
          <p14:tracePt t="140959" x="10083800" y="4838700"/>
          <p14:tracePt t="140966" x="10115550" y="4838700"/>
          <p14:tracePt t="140984" x="10204450" y="4838700"/>
          <p14:tracePt t="141001" x="10299700" y="4845050"/>
          <p14:tracePt t="141017" x="10363200" y="4851400"/>
          <p14:tracePt t="141034" x="10394950" y="4851400"/>
          <p14:tracePt t="141038" x="10407650" y="4851400"/>
          <p14:tracePt t="141051" x="10420350" y="4851400"/>
          <p14:tracePt t="141067" x="10426700" y="4851400"/>
          <p14:tracePt t="141100" x="10445750" y="4851400"/>
          <p14:tracePt t="141117" x="10452100" y="4851400"/>
          <p14:tracePt t="141134" x="10458450" y="4851400"/>
          <p14:tracePt t="141151" x="10464800" y="4851400"/>
          <p14:tracePt t="141167" x="10477500" y="4851400"/>
          <p14:tracePt t="141184" x="10483850" y="4851400"/>
          <p14:tracePt t="141201" x="10496550" y="4851400"/>
          <p14:tracePt t="141218" x="10521950" y="4851400"/>
          <p14:tracePt t="141234" x="10579100" y="4851400"/>
          <p14:tracePt t="141251" x="10610850" y="4845050"/>
          <p14:tracePt t="141268" x="10636250" y="4845050"/>
          <p14:tracePt t="141284" x="10636250" y="4838700"/>
          <p14:tracePt t="141317" x="10642600" y="4838700"/>
          <p14:tracePt t="141652" x="10636250" y="4838700"/>
          <p14:tracePt t="141661" x="10623550" y="4838700"/>
          <p14:tracePt t="141666" x="10604500" y="4838700"/>
          <p14:tracePt t="141685" x="10560050" y="4845050"/>
          <p14:tracePt t="141702" x="10509250" y="4851400"/>
          <p14:tracePt t="141718" x="10426700" y="4864100"/>
          <p14:tracePt t="141735" x="10344150" y="4883150"/>
          <p14:tracePt t="141751" x="10255250" y="4902200"/>
          <p14:tracePt t="141769" x="10109200" y="4946650"/>
          <p14:tracePt t="141785" x="9963150" y="4972050"/>
          <p14:tracePt t="141802" x="9740900" y="4984750"/>
          <p14:tracePt t="141818" x="9575800" y="4991100"/>
          <p14:tracePt t="141821" x="9474200" y="4997450"/>
          <p14:tracePt t="141836" x="9220200" y="5003800"/>
          <p14:tracePt t="141851" x="8972550" y="5010150"/>
          <p14:tracePt t="141868" x="8794750" y="5010150"/>
          <p14:tracePt t="141885" x="8680450" y="5010150"/>
          <p14:tracePt t="141901" x="8610600" y="5010150"/>
          <p14:tracePt t="141918" x="8566150" y="5016500"/>
          <p14:tracePt t="141934" x="8502650" y="5035550"/>
          <p14:tracePt t="141951" x="8420100" y="5073650"/>
          <p14:tracePt t="141955" x="8382000" y="5092700"/>
          <p14:tracePt t="141967" x="8356600" y="5105400"/>
          <p14:tracePt t="141985" x="8312150" y="5130800"/>
          <p14:tracePt t="142001" x="8305800" y="5137150"/>
          <p14:tracePt t="142139" x="8312150" y="5137150"/>
          <p14:tracePt t="142152" x="8318500" y="5130800"/>
          <p14:tracePt t="142169" x="8356600" y="5118100"/>
          <p14:tracePt t="142185" x="8375650" y="5111750"/>
          <p14:tracePt t="142474" x="8375650" y="5118100"/>
          <p14:tracePt t="142490" x="8375650" y="5124450"/>
          <p14:tracePt t="142501" x="8375650" y="5130800"/>
          <p14:tracePt t="142819" x="8388350" y="5130800"/>
          <p14:tracePt t="142829" x="8401050" y="5130800"/>
          <p14:tracePt t="142835" x="8426450" y="5137150"/>
          <p14:tracePt t="142853" x="8502650" y="5137150"/>
          <p14:tracePt t="142870" x="8578850" y="5137150"/>
          <p14:tracePt t="142886" x="8629650" y="5137150"/>
          <p14:tracePt t="142902" x="8655050" y="5137150"/>
          <p14:tracePt t="142906" x="8661400" y="5137150"/>
          <p14:tracePt t="142919" x="8667750" y="5137150"/>
          <p14:tracePt t="142922" x="8674100" y="5137150"/>
          <p14:tracePt t="142936" x="8680450" y="5137150"/>
          <p14:tracePt t="142952" x="8693150" y="5137150"/>
          <p14:tracePt t="142969" x="8693150" y="5130800"/>
          <p14:tracePt t="142985" x="8699500" y="5130800"/>
          <p14:tracePt t="143105" x="8699500" y="5124450"/>
          <p14:tracePt t="143112" x="8705850" y="5124450"/>
          <p14:tracePt t="143120" x="8705850" y="5118100"/>
          <p14:tracePt t="143135" x="8705850" y="5111750"/>
          <p14:tracePt t="143723" x="8712200" y="5111750"/>
          <p14:tracePt t="143732" x="8718550" y="5111750"/>
          <p14:tracePt t="143739" x="8737600" y="5111750"/>
          <p14:tracePt t="143753" x="8807450" y="5111750"/>
          <p14:tracePt t="143770" x="8896350" y="5118100"/>
          <p14:tracePt t="143787" x="8985250" y="5124450"/>
          <p14:tracePt t="143792" x="9029700" y="5130800"/>
          <p14:tracePt t="143802" x="9055100" y="5130800"/>
          <p14:tracePt t="143820" x="9112250" y="5137150"/>
          <p14:tracePt t="143837" x="9163050" y="5137150"/>
          <p14:tracePt t="143853" x="9213850" y="5143500"/>
          <p14:tracePt t="143858" x="9245600" y="5143500"/>
          <p14:tracePt t="143868" x="9277350" y="5149850"/>
          <p14:tracePt t="143887" x="9321800" y="5156200"/>
          <p14:tracePt t="143903" x="9347200" y="5156200"/>
          <p14:tracePt t="143920" x="9385300" y="5162550"/>
          <p14:tracePt t="143924" x="9398000" y="5162550"/>
          <p14:tracePt t="143935" x="9423400" y="5162550"/>
          <p14:tracePt t="143937" x="9448800" y="5168900"/>
          <p14:tracePt t="143953" x="9512300" y="5175250"/>
          <p14:tracePt t="143970" x="9575800" y="5181600"/>
          <p14:tracePt t="143986" x="9613900" y="5187950"/>
          <p14:tracePt t="144002" x="9652000" y="5187950"/>
          <p14:tracePt t="144021" x="9677400" y="5187950"/>
          <p14:tracePt t="144037" x="9715500" y="5187950"/>
          <p14:tracePt t="144053" x="9740900" y="5187950"/>
          <p14:tracePt t="144070" x="9753600" y="5187950"/>
          <p14:tracePt t="144086" x="9766300" y="5187950"/>
          <p14:tracePt t="144102" x="9785350" y="5187950"/>
          <p14:tracePt t="144120" x="9804400" y="5187950"/>
          <p14:tracePt t="144138" x="9817100" y="5187950"/>
          <p14:tracePt t="144156" x="9823450" y="5187950"/>
          <p14:tracePt t="144203" x="9829800" y="5187950"/>
          <p14:tracePt t="144220" x="9848850" y="5187950"/>
          <p14:tracePt t="144225" x="9867900" y="5187950"/>
          <p14:tracePt t="144236" x="9880600" y="5187950"/>
          <p14:tracePt t="144253" x="9925050" y="5187950"/>
          <p14:tracePt t="144271" x="9950450" y="5187950"/>
          <p14:tracePt t="144286" x="9950450" y="5181600"/>
          <p14:tracePt t="144288" x="9956800" y="5181600"/>
          <p14:tracePt t="144338" x="10001250" y="5181600"/>
          <p14:tracePt t="144354" x="10083800" y="5187950"/>
          <p14:tracePt t="144370" x="10229850" y="5200650"/>
          <p14:tracePt t="144388" x="10363200" y="5200650"/>
          <p14:tracePt t="144406" x="10464800" y="5200650"/>
          <p14:tracePt t="144420" x="10541000" y="5187950"/>
          <p14:tracePt t="144437" x="10572750" y="5181600"/>
          <p14:tracePt t="144453" x="10591800" y="5175250"/>
          <p14:tracePt t="144470" x="10636250" y="5181600"/>
          <p14:tracePt t="144486" x="10668000" y="5187950"/>
          <p14:tracePt t="144568" x="10661650" y="5187950"/>
          <p14:tracePt t="144576" x="10661650" y="5181600"/>
          <p14:tracePt t="144587" x="10648950" y="5175250"/>
          <p14:tracePt t="144603" x="10642600" y="5168900"/>
          <p14:tracePt t="144637" x="10629900" y="5168900"/>
          <p14:tracePt t="144654" x="10623550" y="5168900"/>
          <p14:tracePt t="144670" x="10604500" y="5168900"/>
          <p14:tracePt t="144687" x="10591800" y="5168900"/>
          <p14:tracePt t="144704" x="10579100" y="5168900"/>
          <p14:tracePt t="144720" x="10566400" y="5168900"/>
          <p14:tracePt t="144737" x="10560050" y="5168900"/>
          <p14:tracePt t="144753" x="10553700" y="5168900"/>
          <p14:tracePt t="144770" x="10541000" y="5168900"/>
          <p14:tracePt t="144787" x="10534650" y="5168900"/>
          <p14:tracePt t="144804" x="10521950" y="5168900"/>
          <p14:tracePt t="144820" x="10509250" y="5168900"/>
          <p14:tracePt t="144837" x="10502900" y="5168900"/>
          <p14:tracePt t="144853" x="10490200" y="5168900"/>
          <p14:tracePt t="144874" x="10477500" y="5168900"/>
          <p14:tracePt t="144887" x="10464800" y="5175250"/>
          <p14:tracePt t="144904" x="10452100" y="5175250"/>
          <p14:tracePt t="144920" x="10439400" y="5181600"/>
          <p14:tracePt t="144938" x="10414000" y="5181600"/>
          <p14:tracePt t="144954" x="10344150" y="5156200"/>
          <p14:tracePt t="144970" x="10280650" y="5130800"/>
          <p14:tracePt t="144987" x="10261600" y="5124450"/>
          <p14:tracePt t="154380" x="10261600" y="5130800"/>
          <p14:tracePt t="154387" x="10261600" y="5143500"/>
          <p14:tracePt t="154394" x="10261600" y="5175250"/>
          <p14:tracePt t="154412" x="10217150" y="5295900"/>
          <p14:tracePt t="154428" x="10071100" y="5435600"/>
          <p14:tracePt t="154445" x="9880600" y="5562600"/>
          <p14:tracePt t="154464" x="9709150" y="5689600"/>
          <p14:tracePt t="154467" x="9671050" y="5734050"/>
          <p14:tracePt t="154478" x="9652000" y="5772150"/>
          <p14:tracePt t="154495" x="9645650" y="5810250"/>
          <p14:tracePt t="154512" x="9639300" y="5854700"/>
          <p14:tracePt t="154529" x="9569450" y="5911850"/>
          <p14:tracePt t="154545" x="9512300" y="5949950"/>
          <p14:tracePt t="154561" x="9455150" y="5975350"/>
          <p14:tracePt t="154578" x="9442450" y="5981700"/>
          <p14:tracePt t="154635" x="9442450" y="5988050"/>
          <p14:tracePt t="154645" x="9436100" y="5994400"/>
          <p14:tracePt t="154662" x="9378950" y="6051550"/>
          <p14:tracePt t="154679" x="9251950" y="6140450"/>
          <p14:tracePt t="154695" x="9086850" y="6242050"/>
          <p14:tracePt t="154716" x="8902700" y="6311900"/>
          <p14:tracePt t="154728" x="8801100" y="6337300"/>
          <p14:tracePt t="154746" x="8782050" y="6343650"/>
          <p14:tracePt t="154828" x="8782050" y="6337300"/>
          <p14:tracePt t="155090" x="8775700" y="6330950"/>
          <p14:tracePt t="155100" x="8763000" y="6318250"/>
          <p14:tracePt t="155111" x="8724900" y="6292850"/>
          <p14:tracePt t="155131" x="8515350" y="6229350"/>
          <p14:tracePt t="155147" x="8337550" y="6197600"/>
          <p14:tracePt t="155162" x="8210550" y="6172200"/>
          <p14:tracePt t="155179" x="8140700" y="6159500"/>
          <p14:tracePt t="155229" x="8128000" y="6134100"/>
          <p14:tracePt t="155247" x="8051800" y="6057900"/>
          <p14:tracePt t="155262" x="7918450" y="5956300"/>
          <p14:tracePt t="155279" x="7791450" y="5848350"/>
          <p14:tracePt t="155296" x="7740650" y="5765800"/>
          <p14:tracePt t="155312" x="7734300" y="5715000"/>
          <p14:tracePt t="155330" x="7740650" y="5689600"/>
          <p14:tracePt t="155345" x="7747000" y="5676900"/>
          <p14:tracePt t="155362" x="7753350" y="5676900"/>
          <p14:tracePt t="155449" x="7766050" y="5670550"/>
          <p14:tracePt t="155457" x="7778750" y="5664200"/>
          <p14:tracePt t="155463" x="7797800" y="5657850"/>
          <p14:tracePt t="155478" x="7823200" y="5651500"/>
          <p14:tracePt t="155498" x="7931150" y="5626100"/>
          <p14:tracePt t="155515" x="7994650" y="5613400"/>
          <p14:tracePt t="155529" x="8051800" y="5607050"/>
          <p14:tracePt t="155546" x="8089900" y="5600700"/>
          <p14:tracePt t="155562" x="8121650" y="5594350"/>
          <p14:tracePt t="155579" x="8159750" y="5588000"/>
          <p14:tracePt t="155596" x="8204200" y="5575300"/>
          <p14:tracePt t="155613" x="8261350" y="5549900"/>
          <p14:tracePt t="155630" x="8293100" y="5511800"/>
          <p14:tracePt t="155646" x="8312150" y="5454650"/>
          <p14:tracePt t="155663" x="8318500" y="5403850"/>
          <p14:tracePt t="155667" x="8312150" y="5378450"/>
          <p14:tracePt t="155678" x="8299450" y="5359400"/>
          <p14:tracePt t="155697" x="8274050" y="5334000"/>
          <p14:tracePt t="155713" x="8197850" y="5295900"/>
          <p14:tracePt t="155730" x="8172450" y="5295900"/>
          <p14:tracePt t="155748" x="8166100" y="5295900"/>
          <p14:tracePt t="155780" x="8147050" y="5302250"/>
          <p14:tracePt t="155796" x="8102600" y="5340350"/>
          <p14:tracePt t="155813" x="8032750" y="5410200"/>
          <p14:tracePt t="155829" x="7950200" y="5499100"/>
          <p14:tracePt t="155846" x="7893050" y="5581650"/>
          <p14:tracePt t="155863" x="7867650" y="5657850"/>
          <p14:tracePt t="155878" x="7867650" y="5734050"/>
          <p14:tracePt t="155895" x="7893050" y="5791200"/>
          <p14:tracePt t="155899" x="7905750" y="5810250"/>
          <p14:tracePt t="155913" x="7924800" y="5822950"/>
          <p14:tracePt t="155930" x="7975600" y="5835650"/>
          <p14:tracePt t="155947" x="8102600" y="5835650"/>
          <p14:tracePt t="155965" x="8197850" y="5835650"/>
          <p14:tracePt t="155980" x="8280400" y="5816600"/>
          <p14:tracePt t="155996" x="8324850" y="5784850"/>
          <p14:tracePt t="156013" x="8375650" y="5727700"/>
          <p14:tracePt t="156030" x="8401050" y="5683250"/>
          <p14:tracePt t="156046" x="8420100" y="5645150"/>
          <p14:tracePt t="156063" x="8426450" y="5613400"/>
          <p14:tracePt t="156083" x="8420100" y="5581650"/>
          <p14:tracePt t="156099" x="8401050" y="5575300"/>
          <p14:tracePt t="156113" x="8369300" y="5568950"/>
          <p14:tracePt t="156117" x="8331200" y="5568950"/>
          <p14:tracePt t="156130" x="8312150" y="5568950"/>
          <p14:tracePt t="156147" x="8274050" y="5581650"/>
          <p14:tracePt t="156163" x="8248650" y="5600700"/>
          <p14:tracePt t="156180" x="8235950" y="5607050"/>
          <p14:tracePt t="156250" x="8223250" y="5607050"/>
          <p14:tracePt t="156258" x="8216900" y="5607050"/>
          <p14:tracePt t="156265" x="8197850" y="5607050"/>
          <p14:tracePt t="156279" x="8191500" y="5607050"/>
          <p14:tracePt t="156297" x="8204200" y="5600700"/>
          <p14:tracePt t="156314" x="8331200" y="5594350"/>
          <p14:tracePt t="156330" x="8566150" y="5607050"/>
          <p14:tracePt t="156347" x="8864600" y="5638800"/>
          <p14:tracePt t="156363" x="9213850" y="5676900"/>
          <p14:tracePt t="156380" x="9499600" y="5702300"/>
          <p14:tracePt t="156396" x="9702800" y="5715000"/>
          <p14:tracePt t="156414" x="9874250" y="5727700"/>
          <p14:tracePt t="156430" x="10026650" y="5727700"/>
          <p14:tracePt t="156448" x="10102850" y="5727700"/>
          <p14:tracePt t="156451" x="10115550" y="5727700"/>
          <p14:tracePt t="156485" x="10121900" y="5727700"/>
          <p14:tracePt t="156497" x="10128250" y="5727700"/>
          <p14:tracePt t="156513" x="10198100" y="5740400"/>
          <p14:tracePt t="156531" x="10287000" y="5765800"/>
          <p14:tracePt t="156547" x="10369550" y="5778500"/>
          <p14:tracePt t="156564" x="10401300" y="5784850"/>
          <p14:tracePt t="156581" x="10445750" y="5784850"/>
          <p14:tracePt t="156597" x="10490200" y="5784850"/>
          <p14:tracePt t="156613" x="10534650" y="5784850"/>
          <p14:tracePt t="156630" x="10579100" y="5778500"/>
          <p14:tracePt t="156647" x="10617200" y="5765800"/>
          <p14:tracePt t="156663" x="10648950" y="5759450"/>
          <p14:tracePt t="156680" x="10661650" y="5753100"/>
          <p14:tracePt t="156697" x="10661650" y="5746750"/>
          <p14:tracePt t="156713" x="10648950" y="5746750"/>
          <p14:tracePt t="156730" x="10547350" y="5746750"/>
          <p14:tracePt t="156747" x="10369550" y="5734050"/>
          <p14:tracePt t="156764" x="10210800" y="5721350"/>
          <p14:tracePt t="156781" x="10026650" y="5708650"/>
          <p14:tracePt t="156796" x="9982200" y="5708650"/>
          <p14:tracePt t="156799" x="9931400" y="5702300"/>
          <p14:tracePt t="156812" x="9886950" y="5702300"/>
          <p14:tracePt t="156830" x="9690100" y="5715000"/>
          <p14:tracePt t="156847" x="9467850" y="5746750"/>
          <p14:tracePt t="156864" x="9264650" y="5791200"/>
          <p14:tracePt t="156880" x="9099550" y="5829300"/>
          <p14:tracePt t="156897" x="9004300" y="5854700"/>
          <p14:tracePt t="156914" x="8966200" y="5867400"/>
          <p14:tracePt t="156930" x="8896350" y="5880100"/>
          <p14:tracePt t="156947" x="8826500" y="5892800"/>
          <p14:tracePt t="156964" x="8756650" y="5918200"/>
          <p14:tracePt t="156980" x="8686800" y="5949950"/>
          <p14:tracePt t="156984" x="8636000" y="5975350"/>
          <p14:tracePt t="156996" x="8604250" y="5994400"/>
          <p14:tracePt t="157014" x="8566150" y="6019800"/>
          <p14:tracePt t="157031" x="8540750" y="6038850"/>
          <p14:tracePt t="157064" x="8534400" y="6045200"/>
          <p14:tracePt t="157081" x="8489950" y="6089650"/>
          <p14:tracePt t="157097" x="8401050" y="6140450"/>
          <p14:tracePt t="157114" x="8299450" y="6197600"/>
          <p14:tracePt t="157131" x="8204200" y="6248400"/>
          <p14:tracePt t="157147" x="8121650" y="6286500"/>
          <p14:tracePt t="157166" x="8083550" y="6305550"/>
          <p14:tracePt t="157197" x="8070850" y="6311900"/>
          <p14:tracePt t="157214" x="8007350" y="6330950"/>
          <p14:tracePt t="157230" x="7931150" y="6343650"/>
          <p14:tracePt t="157236" x="7899400" y="6350000"/>
          <p14:tracePt t="157246" x="7874000" y="6362700"/>
          <p14:tracePt t="157264" x="7829550" y="6375400"/>
          <p14:tracePt t="157281" x="7804150" y="6381750"/>
          <p14:tracePt t="157347" x="7791450" y="6394450"/>
          <p14:tracePt t="157364" x="7696200" y="6438900"/>
          <p14:tracePt t="157381" x="7442200" y="6496050"/>
          <p14:tracePt t="157399" x="7283450" y="6527800"/>
          <p14:tracePt t="157414" x="7143750" y="6540500"/>
          <p14:tracePt t="157431" x="7118350" y="6540500"/>
          <p14:tracePt t="157465" x="7131050" y="6534150"/>
          <p14:tracePt t="157481" x="7162800" y="6515100"/>
          <p14:tracePt t="157497" x="7194550" y="6515100"/>
          <p14:tracePt t="157707" x="7194550" y="6502400"/>
          <p14:tracePt t="157716" x="7194550" y="6496050"/>
          <p14:tracePt t="157731" x="7194550" y="6489700"/>
          <p14:tracePt t="157750" x="7200900" y="6489700"/>
          <p14:tracePt t="157765" x="7207250" y="6477000"/>
          <p14:tracePt t="157783" x="7232650" y="6470650"/>
          <p14:tracePt t="157851" x="7232650" y="6477000"/>
          <p14:tracePt t="157923" x="7245350" y="6477000"/>
          <p14:tracePt t="157931" x="7245350" y="6470650"/>
          <p14:tracePt t="157939" x="7258050" y="6464300"/>
          <p14:tracePt t="157948" x="7264400" y="6464300"/>
          <p14:tracePt t="158074" x="7270750" y="6464300"/>
          <p14:tracePt t="158080" x="7277100" y="6457950"/>
          <p14:tracePt t="158098" x="7296150" y="6451600"/>
          <p14:tracePt t="158115" x="7315200" y="6445250"/>
          <p14:tracePt t="158130" x="7334250" y="6445250"/>
          <p14:tracePt t="158149" x="7366000" y="6445250"/>
          <p14:tracePt t="158165" x="7416800" y="6445250"/>
          <p14:tracePt t="158170" x="7429500" y="6445250"/>
          <p14:tracePt t="158182" x="7454900" y="6445250"/>
          <p14:tracePt t="158199" x="7493000" y="6438900"/>
          <p14:tracePt t="158216" x="7499350" y="6432550"/>
          <p14:tracePt t="158232" x="7505700" y="6426200"/>
          <p14:tracePt t="158248" x="7505700" y="6419850"/>
          <p14:tracePt t="158282" x="7505700" y="6413500"/>
          <p14:tracePt t="158298" x="7505700" y="6407150"/>
          <p14:tracePt t="158315" x="7505700" y="6400800"/>
          <p14:tracePt t="158331" x="7512050" y="6400800"/>
          <p14:tracePt t="158349" x="7512050" y="6388100"/>
          <p14:tracePt t="158365" x="7512050" y="6369050"/>
          <p14:tracePt t="158382" x="7512050" y="6343650"/>
          <p14:tracePt t="158398" x="7512050" y="6330950"/>
          <p14:tracePt t="158415" x="7512050" y="6324600"/>
          <p14:tracePt t="158432" x="7518400" y="6324600"/>
          <p14:tracePt t="158436" x="7518400" y="6318250"/>
          <p14:tracePt t="158465" x="7524750" y="6311900"/>
          <p14:tracePt t="158482" x="7524750" y="6305550"/>
          <p14:tracePt t="158498" x="7531100" y="6305550"/>
          <p14:tracePt t="158823" x="7537450" y="6311900"/>
          <p14:tracePt t="158831" x="7543800" y="6324600"/>
          <p14:tracePt t="158835" x="7562850" y="6343650"/>
          <p14:tracePt t="158848" x="7588250" y="6356350"/>
          <p14:tracePt t="158866" x="7639050" y="6369050"/>
          <p14:tracePt t="158882" x="7689850" y="6375400"/>
          <p14:tracePt t="158899" x="7740650" y="6369050"/>
          <p14:tracePt t="158902" x="7759700" y="6369050"/>
          <p14:tracePt t="158915" x="7772400" y="6362700"/>
          <p14:tracePt t="158932" x="7810500" y="6350000"/>
          <p14:tracePt t="158949" x="7931150" y="6286500"/>
          <p14:tracePt t="158966" x="8032750" y="6229350"/>
          <p14:tracePt t="158981" x="8128000" y="6172200"/>
          <p14:tracePt t="158999" x="8197850" y="6134100"/>
          <p14:tracePt t="159016" x="8267700" y="6089650"/>
          <p14:tracePt t="159032" x="8331200" y="6057900"/>
          <p14:tracePt t="159037" x="8362950" y="6045200"/>
          <p14:tracePt t="159050" x="8394700" y="6032500"/>
          <p14:tracePt t="159053" x="8420100" y="6019800"/>
          <p14:tracePt t="159066" x="8426450" y="6013450"/>
          <p14:tracePt t="159082" x="8451850" y="5981700"/>
          <p14:tracePt t="159099" x="8470900" y="5930900"/>
          <p14:tracePt t="159115" x="8477250" y="5899150"/>
          <p14:tracePt t="159132" x="8483600" y="5873750"/>
          <p14:tracePt t="159150" x="8483600" y="5848350"/>
          <p14:tracePt t="159153" x="8483600" y="5842000"/>
          <p14:tracePt t="159166" x="8483600" y="5835650"/>
          <p14:tracePt t="159171" x="8483600" y="5829300"/>
          <p14:tracePt t="159199" x="8458200" y="5829300"/>
          <p14:tracePt t="159216" x="8426450" y="5829300"/>
          <p14:tracePt t="159232" x="8375650" y="5829300"/>
          <p14:tracePt t="159249" x="8318500" y="5835650"/>
          <p14:tracePt t="159266" x="8286750" y="58356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5D0A6A-6423-79C2-2C42-B1DFD3D6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”Bevis-verser”, förklarade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44BB74C-D43A-F316-560E-A47CE6D0CA99}"/>
              </a:ext>
            </a:extLst>
          </p:cNvPr>
          <p:cNvSpPr txBox="1"/>
          <p:nvPr/>
        </p:nvSpPr>
        <p:spPr>
          <a:xfrm>
            <a:off x="-2" y="549945"/>
            <a:ext cx="11344278" cy="5478423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b="1" i="1" dirty="0">
                <a:ea typeface="Batang" panose="020B0503020000020004" pitchFamily="18" charset="-127"/>
                <a:cs typeface="Cavolini" panose="03000502040302020204" pitchFamily="66" charset="0"/>
              </a:rPr>
              <a:t>Påstående: 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2 Pet 3:10 säger uttryckligen att jorden ska gå under: 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Herrens dag kommer som en tjuv, och då ska </a:t>
            </a:r>
            <a:b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</a:b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himlarna försvinna med våldsamt dån och </a:t>
            </a: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himlakropparna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(</a:t>
            </a:r>
            <a:r>
              <a:rPr lang="sv-SE" i="1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stoicheion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) upplösas av hetta och jorden och </a:t>
            </a: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dess </a:t>
            </a:r>
            <a:b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</a:b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verk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inte mer finnas till.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 </a:t>
            </a:r>
          </a:p>
          <a:p>
            <a:pPr marL="285750" indent="-1952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Nej, det är en förutfattad översättning. </a:t>
            </a:r>
            <a:r>
              <a:rPr lang="sv-SE" i="1" dirty="0">
                <a:ea typeface="Batang" panose="020B0503020000020004" pitchFamily="18" charset="-127"/>
                <a:cs typeface="Cavolini" panose="03000502040302020204" pitchFamily="66" charset="0"/>
              </a:rPr>
              <a:t>Stoicheion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 betyder ”element”. Det kan vara: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i="1" u="sng" dirty="0">
                <a:ea typeface="Batang" panose="020B0503020000020004" pitchFamily="18" charset="-127"/>
                <a:cs typeface="Cavolini" panose="03000502040302020204" pitchFamily="66" charset="0"/>
              </a:rPr>
              <a:t>Grundämnen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 som det materiellas </a:t>
            </a:r>
            <a:r>
              <a:rPr lang="sv-SE">
                <a:ea typeface="Batang" panose="020B0503020000020004" pitchFamily="18" charset="-127"/>
                <a:cs typeface="Cavolini" panose="03000502040302020204" pitchFamily="66" charset="0"/>
              </a:rPr>
              <a:t>element (används 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av NUB).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i="1" u="sng" dirty="0">
                <a:ea typeface="Batang" panose="020B0503020000020004" pitchFamily="18" charset="-127"/>
                <a:cs typeface="Cavolini" panose="03000502040302020204" pitchFamily="66" charset="0"/>
              </a:rPr>
              <a:t>Himlakroppar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 som universums element (används av SFB).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Grundläggande </a:t>
            </a:r>
            <a:r>
              <a:rPr lang="sv-SE" i="1" u="sng" dirty="0">
                <a:ea typeface="Batang" panose="020B0503020000020004" pitchFamily="18" charset="-127"/>
                <a:cs typeface="Cavolini" panose="03000502040302020204" pitchFamily="66" charset="0"/>
              </a:rPr>
              <a:t>principer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 i olika världsliga discipliner, ”ismer” (korrekt översättning).</a:t>
            </a:r>
          </a:p>
          <a:p>
            <a:pPr marL="266700">
              <a:spcBef>
                <a:spcPts val="300"/>
              </a:spcBef>
            </a:pP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Jämför: 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Se till att ingen fångar er med den tomma och förrädiska </a:t>
            </a: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filosofi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som bygger på mänskliga </a:t>
            </a: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traditioner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och världsliga </a:t>
            </a: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makter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</a:t>
            </a:r>
            <a:r>
              <a:rPr lang="sv-SE" i="1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(stoicheion)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 och inte på Kristus.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 </a:t>
            </a:r>
            <a:r>
              <a:rPr lang="sv-SE" sz="1400" dirty="0">
                <a:ea typeface="Batang" panose="020B0503020000020004" pitchFamily="18" charset="-127"/>
                <a:cs typeface="Cavolini" panose="03000502040302020204" pitchFamily="66" charset="0"/>
              </a:rPr>
              <a:t>(Kol 2:8)</a:t>
            </a:r>
          </a:p>
          <a:p>
            <a:pPr marL="4929188">
              <a:spcBef>
                <a:spcPts val="1200"/>
              </a:spcBef>
            </a:pPr>
            <a:r>
              <a:rPr lang="sv-SE" b="1" i="1" dirty="0">
                <a:ea typeface="Batang" panose="020B0503020000020004" pitchFamily="18" charset="-127"/>
                <a:cs typeface="Cavolini" panose="03000502040302020204" pitchFamily="66" charset="0"/>
              </a:rPr>
              <a:t>Påstående: 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Det </a:t>
            </a: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himmelska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Jerusalem 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i Gal 4:26 &amp; Hebr 12:22 </a:t>
            </a:r>
            <a:b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</a:b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är en stad i himlen.</a:t>
            </a:r>
          </a:p>
          <a:p>
            <a:pPr marL="5287963" indent="-1746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Nej, I Galaterbrevet står det bokstavligen 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det </a:t>
            </a: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upphöjda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(</a:t>
            </a:r>
            <a:r>
              <a:rPr lang="sv-SE" i="1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ano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) Jerusalem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 och syftar på stadens placering: 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Hela landet… ska förvandlas till en slätt. Men staden ska vara </a:t>
            </a:r>
            <a:r>
              <a:rPr lang="sv-SE" i="1" u="sng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upphöjd</a:t>
            </a:r>
            <a: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. </a:t>
            </a:r>
            <a:br>
              <a:rPr lang="sv-SE" dirty="0">
                <a:solidFill>
                  <a:srgbClr val="C00000"/>
                </a:solidFill>
                <a:ea typeface="Batang" panose="020B0503020000020004" pitchFamily="18" charset="-127"/>
                <a:cs typeface="Cavolini" panose="03000502040302020204" pitchFamily="66" charset="0"/>
              </a:rPr>
            </a:br>
            <a:r>
              <a:rPr lang="sv-SE" sz="1400" dirty="0">
                <a:ea typeface="Batang" panose="020B0503020000020004" pitchFamily="18" charset="-127"/>
                <a:cs typeface="Cavolini" panose="03000502040302020204" pitchFamily="66" charset="0"/>
              </a:rPr>
              <a:t>(Sak 14:10, äv. Mika 4:1)</a:t>
            </a:r>
          </a:p>
          <a:p>
            <a:pPr marL="5287963" indent="-1746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I Hebreerbrevet är grekiska ordet för ”himmelsk” </a:t>
            </a:r>
            <a:r>
              <a:rPr lang="sv-SE" i="1" dirty="0">
                <a:ea typeface="Batang" panose="020B0503020000020004" pitchFamily="18" charset="-127"/>
                <a:cs typeface="Cavolini" panose="03000502040302020204" pitchFamily="66" charset="0"/>
              </a:rPr>
              <a:t>epouranios</a:t>
            </a:r>
            <a:r>
              <a:rPr lang="sv-SE" dirty="0">
                <a:ea typeface="Batang" panose="020B0503020000020004" pitchFamily="18" charset="-127"/>
                <a:cs typeface="Cavolini" panose="03000502040302020204" pitchFamily="66" charset="0"/>
              </a:rPr>
              <a:t> som </a:t>
            </a:r>
            <a:r>
              <a:rPr lang="sv-SE" dirty="0">
                <a:solidFill>
                  <a:prstClr val="black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betyder ”ett himmelskt övertäckande”. Staden är </a:t>
            </a:r>
            <a:r>
              <a:rPr lang="sv-SE" i="1" u="sng" dirty="0">
                <a:solidFill>
                  <a:prstClr val="black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på</a:t>
            </a:r>
            <a:r>
              <a:rPr lang="sv-SE" dirty="0">
                <a:solidFill>
                  <a:prstClr val="black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jorden men påverkad </a:t>
            </a:r>
            <a:r>
              <a:rPr lang="sv-SE" i="1" u="sng" dirty="0">
                <a:solidFill>
                  <a:prstClr val="black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från</a:t>
            </a:r>
            <a:r>
              <a:rPr lang="sv-SE" dirty="0">
                <a:solidFill>
                  <a:prstClr val="black"/>
                </a:solidFill>
                <a:ea typeface="Batang" panose="020B0503020000020004" pitchFamily="18" charset="-127"/>
                <a:cs typeface="Cavolini" panose="03000502040302020204" pitchFamily="66" charset="0"/>
              </a:rPr>
              <a:t> himlen.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90E2E2E-95D2-88BF-643A-58730F7EE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276491"/>
            <a:ext cx="4752304" cy="358150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0216BDCC-FF76-F948-D39B-E9A4B490B960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467846"/>
      </p:ext>
    </p:extLst>
  </p:cSld>
  <p:clrMapOvr>
    <a:masterClrMapping/>
  </p:clrMapOvr>
  <p:transition advTm="1681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759" x="5314950" y="1504950"/>
          <p14:tracePt t="765" x="5314950" y="1498600"/>
          <p14:tracePt t="784" x="5289550" y="1473200"/>
          <p14:tracePt t="800" x="5270500" y="1466850"/>
          <p14:tracePt t="902" x="5270500" y="1460500"/>
          <p14:tracePt t="913" x="5264150" y="1454150"/>
          <p14:tracePt t="922" x="5264150" y="1447800"/>
          <p14:tracePt t="923" x="5264150" y="1435100"/>
          <p14:tracePt t="936" x="5264150" y="1428750"/>
          <p14:tracePt t="950" x="5257800" y="1428750"/>
          <p14:tracePt t="1052" x="5257800" y="1422400"/>
          <p14:tracePt t="1067" x="5245100" y="1409700"/>
          <p14:tracePt t="1085" x="5156200" y="1371600"/>
          <p14:tracePt t="1102" x="5067300" y="1371600"/>
          <p14:tracePt t="1117" x="4978400" y="1371600"/>
          <p14:tracePt t="1134" x="4927600" y="1358900"/>
          <p14:tracePt t="1152" x="4902200" y="1339850"/>
          <p14:tracePt t="1167" x="4876800" y="1320800"/>
          <p14:tracePt t="1185" x="4845050" y="1295400"/>
          <p14:tracePt t="1200" x="4781550" y="1270000"/>
          <p14:tracePt t="1217" x="4692650" y="1244600"/>
          <p14:tracePt t="1233" x="4603750" y="1225550"/>
          <p14:tracePt t="1250" x="4502150" y="1200150"/>
          <p14:tracePt t="1267" x="4413250" y="1168400"/>
          <p14:tracePt t="1284" x="4330700" y="1136650"/>
          <p14:tracePt t="1301" x="4267200" y="1117600"/>
          <p14:tracePt t="1305" x="4235450" y="1104900"/>
          <p14:tracePt t="1316" x="4210050" y="1098550"/>
          <p14:tracePt t="1333" x="4140200" y="1092200"/>
          <p14:tracePt t="1335" x="4095750" y="1085850"/>
          <p14:tracePt t="1351" x="4038600" y="1085850"/>
          <p14:tracePt t="1353" x="3975100" y="1085850"/>
          <p14:tracePt t="1366" x="3816350" y="1092200"/>
          <p14:tracePt t="1384" x="3663950" y="1098550"/>
          <p14:tracePt t="1400" x="3543300" y="1092200"/>
          <p14:tracePt t="1417" x="3492500" y="1092200"/>
          <p14:tracePt t="1434" x="3473450" y="1085850"/>
          <p14:tracePt t="1451" x="3467100" y="1079500"/>
          <p14:tracePt t="1468" x="3429000" y="1079500"/>
          <p14:tracePt t="1484" x="3327400" y="1085850"/>
          <p14:tracePt t="1501" x="3187700" y="1098550"/>
          <p14:tracePt t="1518" x="3060700" y="1104900"/>
          <p14:tracePt t="1534" x="2933700" y="1111250"/>
          <p14:tracePt t="1537" x="2914650" y="1111250"/>
          <p14:tracePt t="1551" x="2895600" y="1104900"/>
          <p14:tracePt t="1601" x="2895600" y="1092200"/>
          <p14:tracePt t="1617" x="2895600" y="1079500"/>
          <p14:tracePt t="1651" x="2895600" y="1073150"/>
          <p14:tracePt t="1667" x="2895600" y="1060450"/>
          <p14:tracePt t="1684" x="2895600" y="1041400"/>
          <p14:tracePt t="1918" x="2901950" y="1041400"/>
          <p14:tracePt t="2285" x="2914650" y="1041400"/>
          <p14:tracePt t="2291" x="2927350" y="1047750"/>
          <p14:tracePt t="2301" x="2971800" y="1054100"/>
          <p14:tracePt t="2319" x="3098800" y="1066800"/>
          <p14:tracePt t="2335" x="3257550" y="1066800"/>
          <p14:tracePt t="2352" x="3409950" y="1066800"/>
          <p14:tracePt t="2369" x="3530600" y="1060450"/>
          <p14:tracePt t="2385" x="3594100" y="1035050"/>
          <p14:tracePt t="2402" x="3657600" y="990600"/>
          <p14:tracePt t="2406" x="3695700" y="952500"/>
          <p14:tracePt t="2419" x="3771900" y="876300"/>
          <p14:tracePt t="2435" x="3841750" y="800100"/>
          <p14:tracePt t="2451" x="3892550" y="749300"/>
          <p14:tracePt t="2468" x="3911600" y="717550"/>
          <p14:tracePt t="2485" x="3930650" y="685800"/>
          <p14:tracePt t="2502" x="3930650" y="635000"/>
          <p14:tracePt t="2518" x="3905250" y="571500"/>
          <p14:tracePt t="2535" x="3797300" y="463550"/>
          <p14:tracePt t="2551" x="3657600" y="387350"/>
          <p14:tracePt t="2568" x="3536950" y="349250"/>
          <p14:tracePt t="2585" x="3416300" y="311150"/>
          <p14:tracePt t="2602" x="3333750" y="273050"/>
          <p14:tracePt t="2618" x="3289300" y="241300"/>
          <p14:tracePt t="2635" x="3251200" y="209550"/>
          <p14:tracePt t="2651" x="3175000" y="184150"/>
          <p14:tracePt t="2654" x="3136900" y="171450"/>
          <p14:tracePt t="2668" x="3035300" y="152400"/>
          <p14:tracePt t="2685" x="2978150" y="146050"/>
          <p14:tracePt t="2688" x="2933700" y="133350"/>
          <p14:tracePt t="2704" x="2870200" y="127000"/>
          <p14:tracePt t="2708" x="2844800" y="127000"/>
          <p14:tracePt t="2717" x="2825750" y="127000"/>
          <p14:tracePt t="2735" x="2794000" y="127000"/>
          <p14:tracePt t="2752" x="2730500" y="152400"/>
          <p14:tracePt t="2769" x="2628900" y="203200"/>
          <p14:tracePt t="2787" x="2495550" y="254000"/>
          <p14:tracePt t="2805" x="2343150" y="298450"/>
          <p14:tracePt t="2818" x="2222500" y="336550"/>
          <p14:tracePt t="2835" x="2165350" y="374650"/>
          <p14:tracePt t="2852" x="2152650" y="406400"/>
          <p14:tracePt t="2869" x="2152650" y="444500"/>
          <p14:tracePt t="2885" x="2159000" y="463550"/>
          <p14:tracePt t="2888" x="2178050" y="495300"/>
          <p14:tracePt t="2902" x="2203450" y="533400"/>
          <p14:tracePt t="2905" x="2279650" y="660400"/>
          <p14:tracePt t="2919" x="2349500" y="781050"/>
          <p14:tracePt t="2937" x="2419350" y="908050"/>
          <p14:tracePt t="2952" x="2470150" y="1009650"/>
          <p14:tracePt t="2969" x="2514600" y="1073150"/>
          <p14:tracePt t="2986" x="2565400" y="1123950"/>
          <p14:tracePt t="3002" x="2609850" y="1155700"/>
          <p14:tracePt t="3019" x="2635250" y="1162050"/>
          <p14:tracePt t="3036" x="2641600" y="1162050"/>
          <p14:tracePt t="3052" x="2654300" y="1155700"/>
          <p14:tracePt t="3069" x="2654300" y="1149350"/>
          <p14:tracePt t="3073" x="2647950" y="1149350"/>
          <p14:tracePt t="3084" x="2641600" y="1149350"/>
          <p14:tracePt t="3101" x="2603500" y="1136650"/>
          <p14:tracePt t="3119" x="2578100" y="1130300"/>
          <p14:tracePt t="4174" x="2584450" y="1130300"/>
          <p14:tracePt t="4186" x="2590800" y="1123950"/>
          <p14:tracePt t="4204" x="2660650" y="1104900"/>
          <p14:tracePt t="4220" x="2774950" y="1054100"/>
          <p14:tracePt t="4238" x="2794000" y="1022350"/>
          <p14:tracePt t="4254" x="2787650" y="971550"/>
          <p14:tracePt t="4270" x="2787650" y="933450"/>
          <p14:tracePt t="4287" x="2787650" y="850900"/>
          <p14:tracePt t="4304" x="2768600" y="762000"/>
          <p14:tracePt t="4319" x="2736850" y="717550"/>
          <p14:tracePt t="4336" x="2724150" y="704850"/>
          <p14:tracePt t="4353" x="2705100" y="698500"/>
          <p14:tracePt t="4370" x="2686050" y="698500"/>
          <p14:tracePt t="4386" x="2654300" y="692150"/>
          <p14:tracePt t="4403" x="2571750" y="692150"/>
          <p14:tracePt t="4406" x="2520950" y="698500"/>
          <p14:tracePt t="4420" x="2381250" y="711200"/>
          <p14:tracePt t="4437" x="2311400" y="723900"/>
          <p14:tracePt t="4454" x="2209800" y="742950"/>
          <p14:tracePt t="4456" x="2178050" y="749300"/>
          <p14:tracePt t="4488" x="2159000" y="755650"/>
          <p14:tracePt t="8716" x="2152650" y="768350"/>
          <p14:tracePt t="8723" x="2139950" y="787400"/>
          <p14:tracePt t="8741" x="2082800" y="850900"/>
          <p14:tracePt t="8757" x="1987550" y="914400"/>
          <p14:tracePt t="8774" x="1892300" y="958850"/>
          <p14:tracePt t="8790" x="1828800" y="977900"/>
          <p14:tracePt t="8795" x="1816100" y="984250"/>
          <p14:tracePt t="8807" x="1809750" y="984250"/>
          <p14:tracePt t="8823" x="1784350" y="984250"/>
          <p14:tracePt t="8841" x="1720850" y="977900"/>
          <p14:tracePt t="8857" x="1600200" y="952500"/>
          <p14:tracePt t="8874" x="1498600" y="933450"/>
          <p14:tracePt t="8890" x="1447800" y="927100"/>
          <p14:tracePt t="8941" x="1447800" y="920750"/>
          <p14:tracePt t="8949" x="1447800" y="914400"/>
          <p14:tracePt t="8955" x="1447800" y="908050"/>
          <p14:tracePt t="8974" x="1460500" y="889000"/>
          <p14:tracePt t="8991" x="1466850" y="863600"/>
          <p14:tracePt t="9007" x="1479550" y="838200"/>
          <p14:tracePt t="9024" x="1498600" y="806450"/>
          <p14:tracePt t="9041" x="1524000" y="787400"/>
          <p14:tracePt t="9057" x="1536700" y="774700"/>
          <p14:tracePt t="9061" x="1543050" y="774700"/>
          <p14:tracePt t="9124" x="1549400" y="774700"/>
          <p14:tracePt t="9140" x="1631950" y="812800"/>
          <p14:tracePt t="9157" x="1758950" y="863600"/>
          <p14:tracePt t="9173" x="1885950" y="895350"/>
          <p14:tracePt t="9190" x="1962150" y="908050"/>
          <p14:tracePt t="9195" x="1987550" y="908050"/>
          <p14:tracePt t="9207" x="2012950" y="908050"/>
          <p14:tracePt t="9212" x="2038350" y="908050"/>
          <p14:tracePt t="9223" x="2063750" y="908050"/>
          <p14:tracePt t="9226" x="2089150" y="901700"/>
          <p14:tracePt t="9240" x="2146300" y="889000"/>
          <p14:tracePt t="9257" x="2190750" y="882650"/>
          <p14:tracePt t="9274" x="2197100" y="882650"/>
          <p14:tracePt t="9324" x="2197100" y="876300"/>
          <p14:tracePt t="9357" x="2209800" y="844550"/>
          <p14:tracePt t="9374" x="2216150" y="812800"/>
          <p14:tracePt t="9391" x="2222500" y="787400"/>
          <p14:tracePt t="9407" x="2222500" y="755650"/>
          <p14:tracePt t="9424" x="2222500" y="742950"/>
          <p14:tracePt t="9441" x="2209800" y="730250"/>
          <p14:tracePt t="9458" x="2190750" y="717550"/>
          <p14:tracePt t="9474" x="2171700" y="704850"/>
          <p14:tracePt t="9490" x="2159000" y="698500"/>
          <p14:tracePt t="9508" x="2146300" y="685800"/>
          <p14:tracePt t="9524" x="2127250" y="673100"/>
          <p14:tracePt t="9540" x="2089150" y="660400"/>
          <p14:tracePt t="9557" x="2032000" y="654050"/>
          <p14:tracePt t="9559" x="1993900" y="654050"/>
          <p14:tracePt t="9574" x="1930400" y="654050"/>
          <p14:tracePt t="9591" x="1898650" y="660400"/>
          <p14:tracePt t="9607" x="1898650" y="679450"/>
          <p14:tracePt t="9624" x="1905000" y="717550"/>
          <p14:tracePt t="9640" x="1930400" y="755650"/>
          <p14:tracePt t="9658" x="1974850" y="793750"/>
          <p14:tracePt t="9673" x="2006600" y="819150"/>
          <p14:tracePt t="9691" x="2038350" y="825500"/>
          <p14:tracePt t="9708" x="2178050" y="831850"/>
          <p14:tracePt t="9724" x="2457450" y="831850"/>
          <p14:tracePt t="9741" x="2851150" y="825500"/>
          <p14:tracePt t="9758" x="3232150" y="825500"/>
          <p14:tracePt t="9774" x="3638550" y="825500"/>
          <p14:tracePt t="9792" x="3962400" y="812800"/>
          <p14:tracePt t="9808" x="4248150" y="793750"/>
          <p14:tracePt t="9812" x="4349750" y="787400"/>
          <p14:tracePt t="9824" x="4508500" y="774700"/>
          <p14:tracePt t="9826" x="4679950" y="768350"/>
          <p14:tracePt t="9840" x="5118100" y="755650"/>
          <p14:tracePt t="9858" x="5607050" y="755650"/>
          <p14:tracePt t="9874" x="6070600" y="774700"/>
          <p14:tracePt t="9891" x="6432550" y="787400"/>
          <p14:tracePt t="9908" x="6661150" y="787400"/>
          <p14:tracePt t="9923" x="6807200" y="768350"/>
          <p14:tracePt t="9941" x="6864350" y="742950"/>
          <p14:tracePt t="9958" x="6896100" y="717550"/>
          <p14:tracePt t="9975" x="6953250" y="704850"/>
          <p14:tracePt t="9991" x="7048500" y="692150"/>
          <p14:tracePt t="10010" x="7150100" y="692150"/>
          <p14:tracePt t="10025" x="7207250" y="692150"/>
          <p14:tracePt t="10046" x="7207250" y="685800"/>
          <p14:tracePt t="10058" x="7207250" y="660400"/>
          <p14:tracePt t="10076" x="7181850" y="615950"/>
          <p14:tracePt t="10096" x="7175500" y="603250"/>
          <p14:tracePt t="10107" x="7175500" y="584200"/>
          <p14:tracePt t="10126" x="7188200" y="571500"/>
          <p14:tracePt t="10141" x="7188200" y="558800"/>
          <p14:tracePt t="10174" x="7162800" y="546100"/>
          <p14:tracePt t="10192" x="7112000" y="546100"/>
          <p14:tracePt t="10208" x="7048500" y="546100"/>
          <p14:tracePt t="10225" x="7016750" y="577850"/>
          <p14:tracePt t="10241" x="6997700" y="641350"/>
          <p14:tracePt t="10260" x="6946900" y="755650"/>
          <p14:tracePt t="10275" x="6934200" y="787400"/>
          <p14:tracePt t="10291" x="6883400" y="857250"/>
          <p14:tracePt t="10308" x="6826250" y="952500"/>
          <p14:tracePt t="10326" x="6832600" y="1041400"/>
          <p14:tracePt t="10342" x="6902450" y="1117600"/>
          <p14:tracePt t="10358" x="7004050" y="1193800"/>
          <p14:tracePt t="10374" x="7086600" y="1238250"/>
          <p14:tracePt t="10391" x="7143750" y="1270000"/>
          <p14:tracePt t="10409" x="7156450" y="1276350"/>
          <p14:tracePt t="10458" x="7150100" y="1282700"/>
          <p14:tracePt t="10475" x="7118350" y="1289050"/>
          <p14:tracePt t="10490" x="7042150" y="1314450"/>
          <p14:tracePt t="10509" x="6927850" y="1352550"/>
          <p14:tracePt t="10525" x="6883400" y="1365250"/>
          <p14:tracePt t="10531" x="6838950" y="1377950"/>
          <p14:tracePt t="10540" x="6794500" y="1377950"/>
          <p14:tracePt t="10559" x="6546850" y="1371600"/>
          <p14:tracePt t="10575" x="6337300" y="1339850"/>
          <p14:tracePt t="10592" x="6165850" y="1308100"/>
          <p14:tracePt t="10608" x="5918200" y="1263650"/>
          <p14:tracePt t="10625" x="5727700" y="1225550"/>
          <p14:tracePt t="10644" x="5549900" y="1200150"/>
          <p14:tracePt t="10658" x="5416550" y="1181100"/>
          <p14:tracePt t="10675" x="5327650" y="1174750"/>
          <p14:tracePt t="10692" x="5194300" y="1155700"/>
          <p14:tracePt t="10709" x="4991100" y="1136650"/>
          <p14:tracePt t="10725" x="4692650" y="1104900"/>
          <p14:tracePt t="10742" x="4337050" y="1066800"/>
          <p14:tracePt t="10744" x="4152900" y="1047750"/>
          <p14:tracePt t="10759" x="3829050" y="1028700"/>
          <p14:tracePt t="10776" x="3581400" y="1009650"/>
          <p14:tracePt t="10792" x="3441700" y="996950"/>
          <p14:tracePt t="10809" x="3321050" y="977900"/>
          <p14:tracePt t="10825" x="3232150" y="958850"/>
          <p14:tracePt t="10841" x="3098800" y="958850"/>
          <p14:tracePt t="10858" x="2870200" y="958850"/>
          <p14:tracePt t="10875" x="2654300" y="958850"/>
          <p14:tracePt t="10892" x="2425700" y="958850"/>
          <p14:tracePt t="10909" x="2317750" y="965200"/>
          <p14:tracePt t="10927" x="2311400" y="965200"/>
          <p14:tracePt t="10958" x="2305050" y="965200"/>
          <p14:tracePt t="10976" x="2286000" y="946150"/>
          <p14:tracePt t="10992" x="2260600" y="927100"/>
          <p14:tracePt t="11009" x="2254250" y="927100"/>
          <p14:tracePt t="11059" x="2266950" y="927100"/>
          <p14:tracePt t="11076" x="2266950" y="933450"/>
          <p14:tracePt t="11305" x="2273300" y="933450"/>
          <p14:tracePt t="11311" x="2279650" y="933450"/>
          <p14:tracePt t="11326" x="2292350" y="933450"/>
          <p14:tracePt t="11342" x="2317750" y="933450"/>
          <p14:tracePt t="11359" x="2349500" y="927100"/>
          <p14:tracePt t="11376" x="2362200" y="927100"/>
          <p14:tracePt t="11393" x="2387600" y="920750"/>
          <p14:tracePt t="11446" x="2393950" y="920750"/>
          <p14:tracePt t="11462" x="2406650" y="914400"/>
          <p14:tracePt t="11479" x="2432050" y="908050"/>
          <p14:tracePt t="11493" x="2451100" y="901700"/>
          <p14:tracePt t="11509" x="2470150" y="895350"/>
          <p14:tracePt t="11526" x="2476500" y="889000"/>
          <p14:tracePt t="11543" x="2482850" y="889000"/>
          <p14:tracePt t="11548" x="2482850" y="882650"/>
          <p14:tracePt t="11576" x="2495550" y="882650"/>
          <p14:tracePt t="11592" x="2508250" y="901700"/>
          <p14:tracePt t="11609" x="2508250" y="920750"/>
          <p14:tracePt t="11626" x="2508250" y="939800"/>
          <p14:tracePt t="11643" x="2514600" y="939800"/>
          <p14:tracePt t="11774" x="2508250" y="939800"/>
          <p14:tracePt t="11781" x="2495550" y="939800"/>
          <p14:tracePt t="11792" x="2489200" y="939800"/>
          <p14:tracePt t="11810" x="2470150" y="920750"/>
          <p14:tracePt t="11814" x="2463800" y="914400"/>
          <p14:tracePt t="11826" x="2457450" y="895350"/>
          <p14:tracePt t="11844" x="2438400" y="863600"/>
          <p14:tracePt t="11859" x="2438400" y="844550"/>
          <p14:tracePt t="11876" x="2432050" y="838200"/>
          <p14:tracePt t="12025" x="2438400" y="838200"/>
          <p14:tracePt t="12033" x="2444750" y="838200"/>
          <p14:tracePt t="12043" x="2451100" y="844550"/>
          <p14:tracePt t="12060" x="2463800" y="850900"/>
          <p14:tracePt t="12077" x="2482850" y="857250"/>
          <p14:tracePt t="12093" x="2495550" y="876300"/>
          <p14:tracePt t="12110" x="2508250" y="889000"/>
          <p14:tracePt t="12126" x="2520950" y="901700"/>
          <p14:tracePt t="12143" x="2520950" y="914400"/>
          <p14:tracePt t="12147" x="2527300" y="914400"/>
          <p14:tracePt t="12415" x="2527300" y="920750"/>
          <p14:tracePt t="12530" x="2533650" y="920750"/>
          <p14:tracePt t="12538" x="2540000" y="920750"/>
          <p14:tracePt t="12546" x="2565400" y="920750"/>
          <p14:tracePt t="12561" x="2641600" y="920750"/>
          <p14:tracePt t="12578" x="2749550" y="920750"/>
          <p14:tracePt t="12594" x="2844800" y="920750"/>
          <p14:tracePt t="12610" x="2927350" y="927100"/>
          <p14:tracePt t="12626" x="3041650" y="927100"/>
          <p14:tracePt t="12643" x="3149600" y="933450"/>
          <p14:tracePt t="12660" x="3232150" y="933450"/>
          <p14:tracePt t="12677" x="3289300" y="933450"/>
          <p14:tracePt t="12693" x="3333750" y="927100"/>
          <p14:tracePt t="12710" x="3378200" y="914400"/>
          <p14:tracePt t="12727" x="3429000" y="895350"/>
          <p14:tracePt t="12743" x="3498850" y="876300"/>
          <p14:tracePt t="12760" x="3536950" y="863600"/>
          <p14:tracePt t="12777" x="3549650" y="857250"/>
          <p14:tracePt t="12810" x="3556000" y="857250"/>
          <p14:tracePt t="12827" x="3562350" y="857250"/>
          <p14:tracePt t="12844" x="3575050" y="857250"/>
          <p14:tracePt t="12877" x="3581400" y="857250"/>
          <p14:tracePt t="12893" x="3587750" y="857250"/>
          <p14:tracePt t="12910" x="3600450" y="863600"/>
          <p14:tracePt t="12927" x="3619500" y="869950"/>
          <p14:tracePt t="12931" x="3651250" y="882650"/>
          <p14:tracePt t="12942" x="3670300" y="882650"/>
          <p14:tracePt t="12960" x="3721100" y="895350"/>
          <p14:tracePt t="12979" x="3765550" y="901700"/>
          <p14:tracePt t="12994" x="3797300" y="908050"/>
          <p14:tracePt t="13009" x="3816350" y="908050"/>
          <p14:tracePt t="13029" x="3835400" y="908050"/>
          <p14:tracePt t="13044" x="3848100" y="908050"/>
          <p14:tracePt t="13061" x="3854450" y="901700"/>
          <p14:tracePt t="13077" x="3854450" y="895350"/>
          <p14:tracePt t="13094" x="3867150" y="882650"/>
          <p14:tracePt t="13110" x="3879850" y="876300"/>
          <p14:tracePt t="13127" x="3892550" y="869950"/>
          <p14:tracePt t="13144" x="3905250" y="863600"/>
          <p14:tracePt t="13160" x="3924300" y="850900"/>
          <p14:tracePt t="13177" x="3937000" y="850900"/>
          <p14:tracePt t="13194" x="3943350" y="850900"/>
          <p14:tracePt t="13210" x="3949700" y="844550"/>
          <p14:tracePt t="13261" x="3968750" y="844550"/>
          <p14:tracePt t="13277" x="4013200" y="844550"/>
          <p14:tracePt t="13294" x="4095750" y="844550"/>
          <p14:tracePt t="13311" x="4191000" y="844550"/>
          <p14:tracePt t="13327" x="4292600" y="838200"/>
          <p14:tracePt t="13344" x="4387850" y="831850"/>
          <p14:tracePt t="13364" x="4425950" y="825500"/>
          <p14:tracePt t="13442" x="4425950" y="831850"/>
          <p14:tracePt t="13461" x="4425950" y="838200"/>
          <p14:tracePt t="13478" x="4419600" y="850900"/>
          <p14:tracePt t="13495" x="4419600" y="863600"/>
          <p14:tracePt t="13579" x="4425950" y="863600"/>
          <p14:tracePt t="13594" x="4438650" y="869950"/>
          <p14:tracePt t="13611" x="4533900" y="876300"/>
          <p14:tracePt t="13627" x="4616450" y="889000"/>
          <p14:tracePt t="13632" x="4686300" y="895350"/>
          <p14:tracePt t="13643" x="4737100" y="901700"/>
          <p14:tracePt t="13646" x="4794250" y="908050"/>
          <p14:tracePt t="13663" x="4838700" y="908050"/>
          <p14:tracePt t="13677" x="4838700" y="914400"/>
          <p14:tracePt t="13694" x="4845050" y="920750"/>
          <p14:tracePt t="13711" x="4851400" y="939800"/>
          <p14:tracePt t="13727" x="4851400" y="952500"/>
          <p14:tracePt t="13743" x="4851400" y="971550"/>
          <p14:tracePt t="13760" x="4851400" y="977900"/>
          <p14:tracePt t="13778" x="4851400" y="984250"/>
          <p14:tracePt t="13795" x="4851400" y="990600"/>
          <p14:tracePt t="13797" x="4851400" y="996950"/>
          <p14:tracePt t="13811" x="4851400" y="1003300"/>
          <p14:tracePt t="13815" x="4857750" y="1009650"/>
          <p14:tracePt t="13828" x="4857750" y="1022350"/>
          <p14:tracePt t="13844" x="4870450" y="1047750"/>
          <p14:tracePt t="13861" x="4883150" y="1073150"/>
          <p14:tracePt t="13878" x="4902200" y="1117600"/>
          <p14:tracePt t="13964" x="4908550" y="1117600"/>
          <p14:tracePt t="13981" x="4914900" y="1117600"/>
          <p14:tracePt t="13995" x="4933950" y="1104900"/>
          <p14:tracePt t="14011" x="4953000" y="1092200"/>
          <p14:tracePt t="14028" x="4978400" y="1073150"/>
          <p14:tracePt t="14045" x="5003800" y="1054100"/>
          <p14:tracePt t="14060" x="5029200" y="1022350"/>
          <p14:tracePt t="14078" x="5041900" y="1003300"/>
          <p14:tracePt t="14083" x="5048250" y="996950"/>
          <p14:tracePt t="14095" x="5054600" y="990600"/>
          <p14:tracePt t="14112" x="5073650" y="971550"/>
          <p14:tracePt t="14128" x="5092700" y="958850"/>
          <p14:tracePt t="14145" x="5143500" y="958850"/>
          <p14:tracePt t="14162" x="5238750" y="965200"/>
          <p14:tracePt t="14178" x="5302250" y="965200"/>
          <p14:tracePt t="14195" x="5314950" y="971550"/>
          <p14:tracePt t="14352" x="5321300" y="971550"/>
          <p14:tracePt t="14359" x="5327650" y="971550"/>
          <p14:tracePt t="14379" x="5410200" y="971550"/>
          <p14:tracePt t="14395" x="5530850" y="971550"/>
          <p14:tracePt t="14412" x="5607050" y="971550"/>
          <p14:tracePt t="14428" x="5632450" y="971550"/>
          <p14:tracePt t="14445" x="5638800" y="971550"/>
          <p14:tracePt t="14462" x="5645150" y="971550"/>
          <p14:tracePt t="14528" x="5657850" y="971550"/>
          <p14:tracePt t="14825" x="5664200" y="971550"/>
          <p14:tracePt t="14832" x="5670550" y="971550"/>
          <p14:tracePt t="14846" x="5695950" y="977900"/>
          <p14:tracePt t="14862" x="5734050" y="990600"/>
          <p14:tracePt t="14879" x="5791200" y="1003300"/>
          <p14:tracePt t="14896" x="5835650" y="1009650"/>
          <p14:tracePt t="14911" x="5848350" y="1009650"/>
          <p14:tracePt t="15018" x="5854700" y="1009650"/>
          <p14:tracePt t="15025" x="5861050" y="1009650"/>
          <p14:tracePt t="15029" x="5867400" y="1009650"/>
          <p14:tracePt t="15046" x="5886450" y="1003300"/>
          <p14:tracePt t="15062" x="5962650" y="1003300"/>
          <p14:tracePt t="15080" x="6026150" y="996950"/>
          <p14:tracePt t="15094" x="6102350" y="996950"/>
          <p14:tracePt t="15098" x="6191250" y="996950"/>
          <p14:tracePt t="15111" x="6369050" y="1003300"/>
          <p14:tracePt t="15129" x="6553200" y="1003300"/>
          <p14:tracePt t="15146" x="6667500" y="990600"/>
          <p14:tracePt t="15162" x="6692900" y="977900"/>
          <p14:tracePt t="15179" x="6699250" y="971550"/>
          <p14:tracePt t="15184" x="6705600" y="971550"/>
          <p14:tracePt t="15195" x="6711950" y="965200"/>
          <p14:tracePt t="15212" x="6724650" y="958850"/>
          <p14:tracePt t="15229" x="6743700" y="952500"/>
          <p14:tracePt t="15247" x="6762750" y="939800"/>
          <p14:tracePt t="15262" x="6781800" y="933450"/>
          <p14:tracePt t="15279" x="6788150" y="927100"/>
          <p14:tracePt t="15284" x="6794500" y="927100"/>
          <p14:tracePt t="15294" x="6800850" y="927100"/>
          <p14:tracePt t="15313" x="6851650" y="927100"/>
          <p14:tracePt t="15329" x="6902450" y="927100"/>
          <p14:tracePt t="15345" x="6946900" y="927100"/>
          <p14:tracePt t="15362" x="6985000" y="920750"/>
          <p14:tracePt t="15379" x="7004050" y="920750"/>
          <p14:tracePt t="15396" x="7004050" y="914400"/>
          <p14:tracePt t="15524" x="6997700" y="914400"/>
          <p14:tracePt t="15548" x="6991350" y="914400"/>
          <p14:tracePt t="15626" x="6997700" y="920750"/>
          <p14:tracePt t="15635" x="7010400" y="933450"/>
          <p14:tracePt t="15645" x="7023100" y="939800"/>
          <p14:tracePt t="15664" x="7086600" y="977900"/>
          <p14:tracePt t="15680" x="7150100" y="1009650"/>
          <p14:tracePt t="15696" x="7239000" y="1028700"/>
          <p14:tracePt t="15713" x="7340600" y="1041400"/>
          <p14:tracePt t="15729" x="7448550" y="1047750"/>
          <p14:tracePt t="15746" x="7518400" y="1054100"/>
          <p14:tracePt t="15763" x="7575550" y="1054100"/>
          <p14:tracePt t="15780" x="7620000" y="1054100"/>
          <p14:tracePt t="15796" x="7702550" y="1060450"/>
          <p14:tracePt t="15813" x="7797800" y="1066800"/>
          <p14:tracePt t="15830" x="7893050" y="1073150"/>
          <p14:tracePt t="15847" x="7950200" y="1079500"/>
          <p14:tracePt t="15866" x="7969250" y="1079500"/>
          <p14:tracePt t="15879" x="7975600" y="1079500"/>
          <p14:tracePt t="15896" x="8026400" y="1079500"/>
          <p14:tracePt t="15914" x="8070850" y="1073150"/>
          <p14:tracePt t="15930" x="8134350" y="1073150"/>
          <p14:tracePt t="15945" x="8223250" y="1066800"/>
          <p14:tracePt t="15962" x="8280400" y="1060450"/>
          <p14:tracePt t="15980" x="8324850" y="1041400"/>
          <p14:tracePt t="15996" x="8343900" y="1028700"/>
          <p14:tracePt t="16013" x="8356600" y="1016000"/>
          <p14:tracePt t="16029" x="8369300" y="1009650"/>
          <p14:tracePt t="16045" x="8369300" y="1003300"/>
          <p14:tracePt t="16063" x="8375650" y="1003300"/>
          <p14:tracePt t="16222" x="8388350" y="1003300"/>
          <p14:tracePt t="16231" x="8394700" y="996950"/>
          <p14:tracePt t="16247" x="8401050" y="996950"/>
          <p14:tracePt t="16263" x="8407400" y="984250"/>
          <p14:tracePt t="16269" x="8407400" y="977900"/>
          <p14:tracePt t="16279" x="8407400" y="971550"/>
          <p14:tracePt t="16297" x="8413750" y="965200"/>
          <p14:tracePt t="16314" x="8420100" y="958850"/>
          <p14:tracePt t="16330" x="8439150" y="958850"/>
          <p14:tracePt t="16347" x="8483600" y="958850"/>
          <p14:tracePt t="16366" x="8553450" y="965200"/>
          <p14:tracePt t="16396" x="8559800" y="965200"/>
          <p14:tracePt t="16413" x="8559800" y="952500"/>
          <p14:tracePt t="16463" x="8578850" y="958850"/>
          <p14:tracePt t="16479" x="8604250" y="958850"/>
          <p14:tracePt t="16495" x="8623300" y="958850"/>
          <p14:tracePt t="16530" x="8629650" y="958850"/>
          <p14:tracePt t="16547" x="8655050" y="952500"/>
          <p14:tracePt t="16563" x="8718550" y="939800"/>
          <p14:tracePt t="16580" x="8902700" y="933450"/>
          <p14:tracePt t="16597" x="8985250" y="939800"/>
          <p14:tracePt t="16601" x="9055100" y="946150"/>
          <p14:tracePt t="16612" x="9099550" y="946150"/>
          <p14:tracePt t="16615" x="9137650" y="952500"/>
          <p14:tracePt t="16630" x="9169400" y="952500"/>
          <p14:tracePt t="16647" x="9175750" y="952500"/>
          <p14:tracePt t="16663" x="9175750" y="946150"/>
          <p14:tracePt t="16680" x="9175750" y="939800"/>
          <p14:tracePt t="16696" x="9175750" y="933450"/>
          <p14:tracePt t="16713" x="9182100" y="933450"/>
          <p14:tracePt t="16730" x="9194800" y="933450"/>
          <p14:tracePt t="16747" x="9201150" y="933450"/>
          <p14:tracePt t="16763" x="9207500" y="933450"/>
          <p14:tracePt t="16908" x="9207500" y="939800"/>
          <p14:tracePt t="16923" x="9207500" y="946150"/>
          <p14:tracePt t="16931" x="9207500" y="952500"/>
          <p14:tracePt t="16964" x="9207500" y="958850"/>
          <p14:tracePt t="16981" x="9201150" y="958850"/>
          <p14:tracePt t="17014" x="9220200" y="958850"/>
          <p14:tracePt t="17031" x="9258300" y="958850"/>
          <p14:tracePt t="17048" x="9353550" y="965200"/>
          <p14:tracePt t="17052" x="9410700" y="971550"/>
          <p14:tracePt t="17062" x="9455150" y="971550"/>
          <p14:tracePt t="17065" x="9505950" y="971550"/>
          <p14:tracePt t="17081" x="9575800" y="977900"/>
          <p14:tracePt t="17101" x="9702800" y="996950"/>
          <p14:tracePt t="17113" x="9753600" y="1003300"/>
          <p14:tracePt t="17115" x="9791700" y="1009650"/>
          <p14:tracePt t="17131" x="9836150" y="1016000"/>
          <p14:tracePt t="17197" x="9842500" y="1022350"/>
          <p14:tracePt t="17214" x="9855200" y="1022350"/>
          <p14:tracePt t="17229" x="9880600" y="1022350"/>
          <p14:tracePt t="17232" x="9899650" y="1022350"/>
          <p14:tracePt t="17247" x="9944100" y="1022350"/>
          <p14:tracePt t="17264" x="9975850" y="1028700"/>
          <p14:tracePt t="17281" x="9988550" y="1028700"/>
          <p14:tracePt t="17398" x="9982200" y="1035050"/>
          <p14:tracePt t="17406" x="9975850" y="1041400"/>
          <p14:tracePt t="17414" x="9969500" y="1041400"/>
          <p14:tracePt t="17431" x="9931400" y="1060450"/>
          <p14:tracePt t="17448" x="9861550" y="1085850"/>
          <p14:tracePt t="17466" x="9740900" y="1111250"/>
          <p14:tracePt t="17470" x="9652000" y="1123950"/>
          <p14:tracePt t="17481" x="9569450" y="1136650"/>
          <p14:tracePt t="17497" x="9385300" y="1162050"/>
          <p14:tracePt t="17514" x="9105900" y="1187450"/>
          <p14:tracePt t="17531" x="8851900" y="1200150"/>
          <p14:tracePt t="17548" x="8566150" y="1206500"/>
          <p14:tracePt t="17550" x="8413750" y="1212850"/>
          <p14:tracePt t="17564" x="8242300" y="1212850"/>
          <p14:tracePt t="17582" x="7816850" y="1212850"/>
          <p14:tracePt t="17599" x="7423150" y="1219200"/>
          <p14:tracePt t="17614" x="7099300" y="1238250"/>
          <p14:tracePt t="17631" x="6794500" y="1270000"/>
          <p14:tracePt t="17648" x="6489700" y="1314450"/>
          <p14:tracePt t="17665" x="6064250" y="1397000"/>
          <p14:tracePt t="17681" x="5594350" y="1460500"/>
          <p14:tracePt t="17698" x="5149850" y="1498600"/>
          <p14:tracePt t="17716" x="4622800" y="1517650"/>
          <p14:tracePt t="17720" x="4413250" y="1524000"/>
          <p14:tracePt t="17730" x="4254500" y="1530350"/>
          <p14:tracePt t="17748" x="3956050" y="1549400"/>
          <p14:tracePt t="17764" x="3771900" y="1574800"/>
          <p14:tracePt t="17781" x="3613150" y="1593850"/>
          <p14:tracePt t="17798" x="3409950" y="1600200"/>
          <p14:tracePt t="17802" x="3295650" y="1600200"/>
          <p14:tracePt t="17814" x="3079750" y="1593850"/>
          <p14:tracePt t="17831" x="2825750" y="1568450"/>
          <p14:tracePt t="17847" x="2654300" y="1543050"/>
          <p14:tracePt t="17864" x="2584450" y="1517650"/>
          <p14:tracePt t="17881" x="2578100" y="1517650"/>
          <p14:tracePt t="18186" x="2578100" y="1511300"/>
          <p14:tracePt t="18197" x="2578100" y="1504950"/>
          <p14:tracePt t="18345" x="2578100" y="1498600"/>
          <p14:tracePt t="18361" x="2584450" y="1498600"/>
          <p14:tracePt t="18439" x="2584450" y="1492250"/>
          <p14:tracePt t="18447" x="2590800" y="1492250"/>
          <p14:tracePt t="18450" x="2597150" y="1485900"/>
          <p14:tracePt t="18466" x="2603500" y="1479550"/>
          <p14:tracePt t="18482" x="2628900" y="1460500"/>
          <p14:tracePt t="18499" x="2635250" y="1454150"/>
          <p14:tracePt t="18502" x="2641600" y="1454150"/>
          <p14:tracePt t="18515" x="2641600" y="1447800"/>
          <p14:tracePt t="18521" x="2647950" y="1447800"/>
          <p14:tracePt t="18532" x="2654300" y="1447800"/>
          <p14:tracePt t="18548" x="2660650" y="1441450"/>
          <p14:tracePt t="18565" x="2660650" y="1435100"/>
          <p14:tracePt t="18630" x="2667000" y="1435100"/>
          <p14:tracePt t="18645" x="2673350" y="1435100"/>
          <p14:tracePt t="18666" x="2692400" y="1422400"/>
          <p14:tracePt t="18682" x="2705100" y="1416050"/>
          <p14:tracePt t="18699" x="2717800" y="1409700"/>
          <p14:tracePt t="18716" x="2717800" y="1403350"/>
          <p14:tracePt t="18750" x="2724150" y="1403350"/>
          <p14:tracePt t="18765" x="2730500" y="1397000"/>
          <p14:tracePt t="18782" x="2743200" y="1390650"/>
          <p14:tracePt t="18798" x="2749550" y="1377950"/>
          <p14:tracePt t="18815" x="2768600" y="1365250"/>
          <p14:tracePt t="18849" x="2774950" y="1358900"/>
          <p14:tracePt t="18899" x="2781300" y="1352550"/>
          <p14:tracePt t="18915" x="2794000" y="1339850"/>
          <p14:tracePt t="18932" x="2800350" y="1333500"/>
          <p14:tracePt t="18948" x="2806700" y="1327150"/>
          <p14:tracePt t="18982" x="2813050" y="1327150"/>
          <p14:tracePt t="19065" x="2813050" y="1320800"/>
          <p14:tracePt t="19081" x="2819400" y="1320800"/>
          <p14:tracePt t="19088" x="2825750" y="1320800"/>
          <p14:tracePt t="19099" x="2832100" y="1314450"/>
          <p14:tracePt t="19117" x="2844800" y="1308100"/>
          <p14:tracePt t="19133" x="2857500" y="1295400"/>
          <p14:tracePt t="19149" x="2870200" y="1289050"/>
          <p14:tracePt t="19199" x="2876550" y="1282700"/>
          <p14:tracePt t="19215" x="2882900" y="1282700"/>
          <p14:tracePt t="19232" x="2901950" y="1276350"/>
          <p14:tracePt t="19249" x="2933700" y="1270000"/>
          <p14:tracePt t="19266" x="2971800" y="1263650"/>
          <p14:tracePt t="19282" x="2997200" y="1263650"/>
          <p14:tracePt t="19339" x="2997200" y="1257300"/>
          <p14:tracePt t="19457" x="3003550" y="1250950"/>
          <p14:tracePt t="19466" x="3009900" y="1250950"/>
          <p14:tracePt t="19483" x="3054350" y="1225550"/>
          <p14:tracePt t="19500" x="3117850" y="1212850"/>
          <p14:tracePt t="19517" x="3200400" y="1206500"/>
          <p14:tracePt t="19533" x="3263900" y="1200150"/>
          <p14:tracePt t="19550" x="3321050" y="1200150"/>
          <p14:tracePt t="19552" x="3340100" y="1193800"/>
          <p14:tracePt t="19566" x="3346450" y="1193800"/>
          <p14:tracePt t="19583" x="3352800" y="1193800"/>
          <p14:tracePt t="19677" x="3359150" y="1193800"/>
          <p14:tracePt t="19703" x="3365500" y="1193800"/>
          <p14:tracePt t="19782" x="3365500" y="1187450"/>
          <p14:tracePt t="19983" x="3378200" y="1187450"/>
          <p14:tracePt t="19990" x="3390900" y="1187450"/>
          <p14:tracePt t="19998" x="3416300" y="1181100"/>
          <p14:tracePt t="20017" x="3473450" y="1174750"/>
          <p14:tracePt t="20034" x="3587750" y="1174750"/>
          <p14:tracePt t="20050" x="3708400" y="1181100"/>
          <p14:tracePt t="20054" x="3759200" y="1187450"/>
          <p14:tracePt t="20068" x="3810000" y="1187450"/>
          <p14:tracePt t="20082" x="3816350" y="1187450"/>
          <p14:tracePt t="20083" x="3822700" y="1187450"/>
          <p14:tracePt t="20102" x="3829050" y="1187450"/>
          <p14:tracePt t="20116" x="3835400" y="1187450"/>
          <p14:tracePt t="20289" x="3854450" y="1187450"/>
          <p14:tracePt t="20297" x="3898900" y="1187450"/>
          <p14:tracePt t="20302" x="3956050" y="1187450"/>
          <p14:tracePt t="20316" x="4019550" y="1187450"/>
          <p14:tracePt t="20334" x="4203700" y="1187450"/>
          <p14:tracePt t="20350" x="4254500" y="1187450"/>
          <p14:tracePt t="20367" x="4279900" y="1181100"/>
          <p14:tracePt t="20384" x="4292600" y="1181100"/>
          <p14:tracePt t="20400" x="4305300" y="1181100"/>
          <p14:tracePt t="20405" x="4311650" y="1181100"/>
          <p14:tracePt t="20417" x="4330700" y="1181100"/>
          <p14:tracePt t="20433" x="4368800" y="1181100"/>
          <p14:tracePt t="20450" x="4419600" y="1187450"/>
          <p14:tracePt t="20467" x="4476750" y="1193800"/>
          <p14:tracePt t="20483" x="4514850" y="1193800"/>
          <p14:tracePt t="20500" x="4521200" y="1193800"/>
          <p14:tracePt t="20519" x="4533900" y="1193800"/>
          <p14:tracePt t="20533" x="4533900" y="1187450"/>
          <p14:tracePt t="20550" x="4540250" y="1187450"/>
          <p14:tracePt t="20673" x="4546600" y="1187450"/>
          <p14:tracePt t="20681" x="4565650" y="1193800"/>
          <p14:tracePt t="20686" x="4591050" y="1206500"/>
          <p14:tracePt t="20700" x="4610100" y="1219200"/>
          <p14:tracePt t="20718" x="4654550" y="1238250"/>
          <p14:tracePt t="20734" x="4679950" y="1244600"/>
          <p14:tracePt t="20739" x="4692650" y="1250950"/>
          <p14:tracePt t="20749" x="4705350" y="1257300"/>
          <p14:tracePt t="20752" x="4718050" y="1257300"/>
          <p14:tracePt t="20766" x="4730750" y="1257300"/>
          <p14:tracePt t="20769" x="4743450" y="1257300"/>
          <p14:tracePt t="20782" x="4756150" y="1257300"/>
          <p14:tracePt t="20784" x="4768850" y="1250950"/>
          <p14:tracePt t="20800" x="4787900" y="1238250"/>
          <p14:tracePt t="20817" x="4787900" y="1231900"/>
          <p14:tracePt t="20819" x="4794250" y="1231900"/>
          <p14:tracePt t="20834" x="4794250" y="1225550"/>
          <p14:tracePt t="20932" x="4800600" y="1225550"/>
          <p14:tracePt t="20939" x="4800600" y="1219200"/>
          <p14:tracePt t="20951" x="4806950" y="1219200"/>
          <p14:tracePt t="21013" x="4806950" y="1212850"/>
          <p14:tracePt t="21021" x="4813300" y="1212850"/>
          <p14:tracePt t="21034" x="4826000" y="1212850"/>
          <p14:tracePt t="21051" x="4857750" y="1212850"/>
          <p14:tracePt t="21067" x="4864100" y="1212850"/>
          <p14:tracePt t="21084" x="4902200" y="1212850"/>
          <p14:tracePt t="21100" x="4959350" y="1219200"/>
          <p14:tracePt t="21117" x="5048250" y="1231900"/>
          <p14:tracePt t="21125" x="5099050" y="1238250"/>
          <p14:tracePt t="21132" x="5187950" y="1244600"/>
          <p14:tracePt t="21151" x="5314950" y="1257300"/>
          <p14:tracePt t="21167" x="5403850" y="1263650"/>
          <p14:tracePt t="21185" x="5416550" y="1263650"/>
          <p14:tracePt t="21398" x="5422900" y="1263650"/>
          <p14:tracePt t="21407" x="5429250" y="1263650"/>
          <p14:tracePt t="21416" x="5461000" y="1270000"/>
          <p14:tracePt t="21433" x="5518150" y="1270000"/>
          <p14:tracePt t="21450" x="5562600" y="1270000"/>
          <p14:tracePt t="21468" x="5594350" y="1270000"/>
          <p14:tracePt t="21486" x="5645150" y="1270000"/>
          <p14:tracePt t="21501" x="5676900" y="1276350"/>
          <p14:tracePt t="21520" x="5689600" y="1276350"/>
          <p14:tracePt t="21534" x="5702300" y="1282700"/>
          <p14:tracePt t="21551" x="5715000" y="1295400"/>
          <p14:tracePt t="21570" x="5727700" y="1295400"/>
          <p14:tracePt t="21619" x="5734050" y="1295400"/>
          <p14:tracePt t="21635" x="5791200" y="1289050"/>
          <p14:tracePt t="21651" x="5880100" y="1276350"/>
          <p14:tracePt t="21668" x="6013450" y="1270000"/>
          <p14:tracePt t="21684" x="6203950" y="1250950"/>
          <p14:tracePt t="21700" x="6362700" y="1231900"/>
          <p14:tracePt t="21717" x="6553200" y="1206500"/>
          <p14:tracePt t="21734" x="6731000" y="1193800"/>
          <p14:tracePt t="21752" x="6877050" y="1193800"/>
          <p14:tracePt t="21767" x="7067550" y="1187450"/>
          <p14:tracePt t="21785" x="7251700" y="1174750"/>
          <p14:tracePt t="21789" x="7327900" y="1168400"/>
          <p14:tracePt t="21801" x="7359650" y="1168400"/>
          <p14:tracePt t="21818" x="7448550" y="1155700"/>
          <p14:tracePt t="21834" x="7467600" y="1149350"/>
          <p14:tracePt t="22033" x="7473950" y="1155700"/>
          <p14:tracePt t="22041" x="7480300" y="1162050"/>
          <p14:tracePt t="22050" x="7480300" y="1168400"/>
          <p14:tracePt t="22069" x="7499350" y="1181100"/>
          <p14:tracePt t="22084" x="7518400" y="1193800"/>
          <p14:tracePt t="22102" x="7543800" y="1193800"/>
          <p14:tracePt t="22118" x="7588250" y="1200150"/>
          <p14:tracePt t="22136" x="7670800" y="1206500"/>
          <p14:tracePt t="22152" x="7772400" y="1206500"/>
          <p14:tracePt t="22168" x="7874000" y="1206500"/>
          <p14:tracePt t="22185" x="7931150" y="1206500"/>
          <p14:tracePt t="22202" x="7950200" y="1200150"/>
          <p14:tracePt t="22218" x="7956550" y="1200150"/>
          <p14:tracePt t="22541" x="7969250" y="1200150"/>
          <p14:tracePt t="22548" x="7988300" y="1206500"/>
          <p14:tracePt t="22556" x="8032750" y="1225550"/>
          <p14:tracePt t="22569" x="8115300" y="1244600"/>
          <p14:tracePt t="22587" x="8204200" y="1250950"/>
          <p14:tracePt t="22602" x="8312150" y="1257300"/>
          <p14:tracePt t="22619" x="8439150" y="1257300"/>
          <p14:tracePt t="22635" x="8578850" y="1250950"/>
          <p14:tracePt t="22653" x="8674100" y="1244600"/>
          <p14:tracePt t="22668" x="8737600" y="1238250"/>
          <p14:tracePt t="22686" x="8763000" y="1231900"/>
          <p14:tracePt t="22702" x="8775700" y="1231900"/>
          <p14:tracePt t="22869" x="8782050" y="1231900"/>
          <p14:tracePt t="22878" x="8794750" y="1231900"/>
          <p14:tracePt t="22884" x="8801100" y="1231900"/>
          <p14:tracePt t="22908" x="8832850" y="1231900"/>
          <p14:tracePt t="22919" x="8845550" y="1231900"/>
          <p14:tracePt t="22935" x="8858250" y="1238250"/>
          <p14:tracePt t="22952" x="8883650" y="1238250"/>
          <p14:tracePt t="22969" x="8902700" y="1238250"/>
          <p14:tracePt t="22986" x="8959850" y="1250950"/>
          <p14:tracePt t="23002" x="9042400" y="1257300"/>
          <p14:tracePt t="23019" x="9182100" y="1276350"/>
          <p14:tracePt t="23024" x="9264650" y="1282700"/>
          <p14:tracePt t="23035" x="9372600" y="1289050"/>
          <p14:tracePt t="23053" x="9582150" y="1295400"/>
          <p14:tracePt t="23070" x="9645650" y="1289050"/>
          <p14:tracePt t="23086" x="9677400" y="1289050"/>
          <p14:tracePt t="23102" x="9696450" y="1289050"/>
          <p14:tracePt t="23119" x="9709150" y="1289050"/>
          <p14:tracePt t="23135" x="9715500" y="1282700"/>
          <p14:tracePt t="23410" x="9721850" y="1282700"/>
          <p14:tracePt t="23418" x="9728200" y="1282700"/>
          <p14:tracePt t="23426" x="9753600" y="1270000"/>
          <p14:tracePt t="23436" x="9791700" y="1263650"/>
          <p14:tracePt t="23453" x="9874250" y="1238250"/>
          <p14:tracePt t="23469" x="9944100" y="1219200"/>
          <p14:tracePt t="23471" x="9975850" y="1200150"/>
          <p14:tracePt t="23486" x="10026650" y="1181100"/>
          <p14:tracePt t="23503" x="10052050" y="1174750"/>
          <p14:tracePt t="23520" x="10090150" y="1162050"/>
          <p14:tracePt t="23536" x="10128250" y="1155700"/>
          <p14:tracePt t="23553" x="10140950" y="1149350"/>
          <p14:tracePt t="23569" x="10147300" y="1149350"/>
          <p14:tracePt t="23773" x="10153650" y="1143000"/>
          <p14:tracePt t="23784" x="10172700" y="1130300"/>
          <p14:tracePt t="23792" x="10185400" y="1111250"/>
          <p14:tracePt t="23803" x="10210800" y="1092200"/>
          <p14:tracePt t="23820" x="10229850" y="1066800"/>
          <p14:tracePt t="23836" x="10236200" y="1054100"/>
          <p14:tracePt t="23853" x="10236200" y="1047750"/>
          <p14:tracePt t="23903" x="10242550" y="1047750"/>
          <p14:tracePt t="23950" x="10236200" y="1047750"/>
          <p14:tracePt t="23959" x="10223500" y="1041400"/>
          <p14:tracePt t="23970" x="10204450" y="1041400"/>
          <p14:tracePt t="23986" x="10134600" y="1041400"/>
          <p14:tracePt t="24004" x="10090150" y="1054100"/>
          <p14:tracePt t="24020" x="10071100" y="1054100"/>
          <p14:tracePt t="24037" x="10013950" y="1085850"/>
          <p14:tracePt t="24054" x="9956800" y="1111250"/>
          <p14:tracePt t="24070" x="9867900" y="1143000"/>
          <p14:tracePt t="24086" x="9753600" y="1168400"/>
          <p14:tracePt t="24102" x="9620250" y="1181100"/>
          <p14:tracePt t="24120" x="9429750" y="1193800"/>
          <p14:tracePt t="24136" x="9232900" y="1212850"/>
          <p14:tracePt t="24153" x="9004300" y="1225550"/>
          <p14:tracePt t="24170" x="8769350" y="1238250"/>
          <p14:tracePt t="24173" x="8648700" y="1238250"/>
          <p14:tracePt t="24185" x="8559800" y="1244600"/>
          <p14:tracePt t="24203" x="8248650" y="1225550"/>
          <p14:tracePt t="24220" x="7886700" y="1212850"/>
          <p14:tracePt t="24237" x="7327900" y="1187450"/>
          <p14:tracePt t="24253" x="7131050" y="1181100"/>
          <p14:tracePt t="24256" x="6927850" y="1174750"/>
          <p14:tracePt t="24270" x="6534150" y="1174750"/>
          <p14:tracePt t="24286" x="6223000" y="1181100"/>
          <p14:tracePt t="24303" x="5886450" y="1206500"/>
          <p14:tracePt t="24320" x="5568950" y="1231900"/>
          <p14:tracePt t="24336" x="5283200" y="1257300"/>
          <p14:tracePt t="24353" x="4933950" y="1276350"/>
          <p14:tracePt t="24369" x="4438650" y="1282700"/>
          <p14:tracePt t="24387" x="4044950" y="1282700"/>
          <p14:tracePt t="24403" x="3587750" y="1282700"/>
          <p14:tracePt t="24420" x="3295650" y="1282700"/>
          <p14:tracePt t="24437" x="3168650" y="1295400"/>
          <p14:tracePt t="24453" x="3117850" y="1314450"/>
          <p14:tracePt t="24456" x="3098800" y="1327150"/>
          <p14:tracePt t="24469" x="3073400" y="1339850"/>
          <p14:tracePt t="24472" x="3041650" y="1358900"/>
          <p14:tracePt t="24488" x="2984500" y="1390650"/>
          <p14:tracePt t="24502" x="2952750" y="1409700"/>
          <p14:tracePt t="24520" x="2940050" y="1422400"/>
          <p14:tracePt t="24537" x="2940050" y="1435100"/>
          <p14:tracePt t="24554" x="2952750" y="1447800"/>
          <p14:tracePt t="24571" x="2965450" y="1454150"/>
          <p14:tracePt t="24588" x="2971800" y="1460500"/>
          <p14:tracePt t="24717" x="2978150" y="1460500"/>
          <p14:tracePt t="24739" x="2984500" y="1460500"/>
          <p14:tracePt t="25118" x="2990850" y="1460500"/>
          <p14:tracePt t="25127" x="2997200" y="1460500"/>
          <p14:tracePt t="25136" x="3016250" y="1454150"/>
          <p14:tracePt t="25154" x="3054350" y="1441450"/>
          <p14:tracePt t="25171" x="3079750" y="1435100"/>
          <p14:tracePt t="25360" x="3079750" y="1428750"/>
          <p14:tracePt t="25368" x="3086100" y="1428750"/>
          <p14:tracePt t="25374" x="3092450" y="1428750"/>
          <p14:tracePt t="25388" x="3098800" y="1422400"/>
          <p14:tracePt t="25390" x="3105150" y="1422400"/>
          <p14:tracePt t="25403" x="3111500" y="1422400"/>
          <p14:tracePt t="25533" x="3117850" y="1416050"/>
          <p14:tracePt t="25541" x="3124200" y="1416050"/>
          <p14:tracePt t="25554" x="3136900" y="1409700"/>
          <p14:tracePt t="25574" x="3168650" y="1403350"/>
          <p14:tracePt t="25588" x="3175000" y="1403350"/>
          <p14:tracePt t="25750" x="3181350" y="1403350"/>
          <p14:tracePt t="25759" x="3181350" y="1397000"/>
          <p14:tracePt t="26068" x="3187700" y="1397000"/>
          <p14:tracePt t="26074" x="3194050" y="1390650"/>
          <p14:tracePt t="26088" x="3200400" y="1384300"/>
          <p14:tracePt t="26104" x="3213100" y="1377950"/>
          <p14:tracePt t="26121" x="3213100" y="1371600"/>
          <p14:tracePt t="26343" x="3225800" y="1371600"/>
          <p14:tracePt t="26350" x="3232150" y="1365250"/>
          <p14:tracePt t="26357" x="3238500" y="1358900"/>
          <p14:tracePt t="26372" x="3263900" y="1346200"/>
          <p14:tracePt t="26388" x="3276600" y="1346200"/>
          <p14:tracePt t="26405" x="3282950" y="1339850"/>
          <p14:tracePt t="26422" x="3295650" y="1333500"/>
          <p14:tracePt t="26439" x="3302000" y="1333500"/>
          <p14:tracePt t="26455" x="3314700" y="1333500"/>
          <p14:tracePt t="26471" x="3327400" y="1327150"/>
          <p14:tracePt t="26489" x="3352800" y="1327150"/>
          <p14:tracePt t="26504" x="3365500" y="1327150"/>
          <p14:tracePt t="26522" x="3378200" y="1327150"/>
          <p14:tracePt t="26555" x="3384550" y="1327150"/>
          <p14:tracePt t="27149" x="3384550" y="1333500"/>
          <p14:tracePt t="27160" x="3378200" y="1333500"/>
          <p14:tracePt t="27163" x="3378200" y="1339850"/>
          <p14:tracePt t="27174" x="3378200" y="1346200"/>
          <p14:tracePt t="27189" x="3365500" y="1352550"/>
          <p14:tracePt t="27206" x="3352800" y="1365250"/>
          <p14:tracePt t="27223" x="3340100" y="1377950"/>
          <p14:tracePt t="27240" x="3314700" y="1384300"/>
          <p14:tracePt t="27258" x="3276600" y="1390650"/>
          <p14:tracePt t="27271" x="3238500" y="1390650"/>
          <p14:tracePt t="27289" x="3200400" y="1390650"/>
          <p14:tracePt t="27306" x="3162300" y="1397000"/>
          <p14:tracePt t="27322" x="3149600" y="1397000"/>
          <p14:tracePt t="27324" x="3143250" y="1397000"/>
          <p14:tracePt t="27338" x="3136900" y="1397000"/>
          <p14:tracePt t="27356" x="3124200" y="1384300"/>
          <p14:tracePt t="27360" x="3111500" y="1377950"/>
          <p14:tracePt t="27372" x="3092450" y="1358900"/>
          <p14:tracePt t="27389" x="3079750" y="1346200"/>
          <p14:tracePt t="27407" x="3073400" y="1320800"/>
          <p14:tracePt t="27422" x="3067050" y="1314450"/>
          <p14:tracePt t="27633" x="3067050" y="1308100"/>
          <p14:tracePt t="27643" x="3073400" y="1308100"/>
          <p14:tracePt t="27656" x="3092450" y="1295400"/>
          <p14:tracePt t="27673" x="3105150" y="1282700"/>
          <p14:tracePt t="27690" x="3111500" y="1276350"/>
          <p14:tracePt t="27705" x="3117850" y="1276350"/>
          <p14:tracePt t="28390" x="3124200" y="1276350"/>
          <p14:tracePt t="28405" x="3124200" y="1270000"/>
          <p14:tracePt t="28430" x="3130550" y="1270000"/>
          <p14:tracePt t="28444" x="3130550" y="1263650"/>
          <p14:tracePt t="28457" x="3136900" y="1263650"/>
          <p14:tracePt t="28490" x="3143250" y="1263650"/>
          <p14:tracePt t="28507" x="3155950" y="1263650"/>
          <p14:tracePt t="28523" x="3162300" y="1270000"/>
          <p14:tracePt t="28530" x="3162300" y="1276350"/>
          <p14:tracePt t="28557" x="3162300" y="1289050"/>
          <p14:tracePt t="28574" x="3168650" y="1301750"/>
          <p14:tracePt t="29039" x="3175000" y="1301750"/>
          <p14:tracePt t="29048" x="3181350" y="1301750"/>
          <p14:tracePt t="29056" x="3187700" y="1301750"/>
          <p14:tracePt t="29074" x="3206750" y="1289050"/>
          <p14:tracePt t="29091" x="3225800" y="1282700"/>
          <p14:tracePt t="29108" x="3263900" y="1276350"/>
          <p14:tracePt t="29124" x="3333750" y="1276350"/>
          <p14:tracePt t="29142" x="3384550" y="1276350"/>
          <p14:tracePt t="29157" x="3441700" y="1276350"/>
          <p14:tracePt t="29174" x="3511550" y="1276350"/>
          <p14:tracePt t="29190" x="3606800" y="1282700"/>
          <p14:tracePt t="29207" x="3740150" y="1289050"/>
          <p14:tracePt t="29223" x="3898900" y="1301750"/>
          <p14:tracePt t="29240" x="4089400" y="1314450"/>
          <p14:tracePt t="29257" x="4286250" y="1314450"/>
          <p14:tracePt t="29274" x="4476750" y="1314450"/>
          <p14:tracePt t="29291" x="4648200" y="1314450"/>
          <p14:tracePt t="29308" x="4775200" y="1327150"/>
          <p14:tracePt t="29324" x="4965700" y="1358900"/>
          <p14:tracePt t="29341" x="5143500" y="1384300"/>
          <p14:tracePt t="29357" x="5334000" y="1409700"/>
          <p14:tracePt t="29360" x="5416550" y="1409700"/>
          <p14:tracePt t="29374" x="5473700" y="1416050"/>
          <p14:tracePt t="29392" x="5581650" y="1409700"/>
          <p14:tracePt t="29407" x="5600700" y="1397000"/>
          <p14:tracePt t="29424" x="5613400" y="1377950"/>
          <p14:tracePt t="29440" x="5626100" y="1358900"/>
          <p14:tracePt t="29457" x="5664200" y="1346200"/>
          <p14:tracePt t="29474" x="5746750" y="1333500"/>
          <p14:tracePt t="29491" x="5880100" y="1308100"/>
          <p14:tracePt t="29508" x="5988050" y="1276350"/>
          <p14:tracePt t="29524" x="6070600" y="1238250"/>
          <p14:tracePt t="29541" x="6134100" y="1174750"/>
          <p14:tracePt t="29558" x="6165850" y="1130300"/>
          <p14:tracePt t="29561" x="6178550" y="1111250"/>
          <p14:tracePt t="29574" x="6191250" y="1085850"/>
          <p14:tracePt t="29578" x="6203950" y="1066800"/>
          <p14:tracePt t="29591" x="6210300" y="1047750"/>
          <p14:tracePt t="29607" x="6229350" y="1022350"/>
          <p14:tracePt t="29624" x="6242050" y="984250"/>
          <p14:tracePt t="29641" x="6235700" y="946150"/>
          <p14:tracePt t="29658" x="6197600" y="914400"/>
          <p14:tracePt t="29674" x="6146800" y="876300"/>
          <p14:tracePt t="29691" x="6083300" y="850900"/>
          <p14:tracePt t="29708" x="6013450" y="831850"/>
          <p14:tracePt t="29724" x="5956300" y="825500"/>
          <p14:tracePt t="29740" x="5905500" y="825500"/>
          <p14:tracePt t="29757" x="5861050" y="825500"/>
          <p14:tracePt t="29774" x="5784850" y="825500"/>
          <p14:tracePt t="29791" x="5657850" y="825500"/>
          <p14:tracePt t="29808" x="5403850" y="812800"/>
          <p14:tracePt t="29810" x="5270500" y="806450"/>
          <p14:tracePt t="29824" x="5092700" y="806450"/>
          <p14:tracePt t="29841" x="4730750" y="768350"/>
          <p14:tracePt t="29858" x="4584700" y="749300"/>
          <p14:tracePt t="29875" x="4527550" y="730250"/>
          <p14:tracePt t="29891" x="4502150" y="723900"/>
          <p14:tracePt t="29941" x="4495800" y="730250"/>
          <p14:tracePt t="29958" x="4483100" y="755650"/>
          <p14:tracePt t="29975" x="4476750" y="774700"/>
          <p14:tracePt t="29990" x="4470400" y="787400"/>
          <p14:tracePt t="30008" x="4470400" y="806450"/>
          <p14:tracePt t="30024" x="4464050" y="812800"/>
          <p14:tracePt t="30042" x="4464050" y="825500"/>
          <p14:tracePt t="30058" x="4464050" y="831850"/>
          <p14:tracePt t="30075" x="4464050" y="844550"/>
          <p14:tracePt t="30091" x="4464050" y="869950"/>
          <p14:tracePt t="30108" x="4470400" y="901700"/>
          <p14:tracePt t="30125" x="4476750" y="933450"/>
          <p14:tracePt t="30141" x="4502150" y="977900"/>
          <p14:tracePt t="30158" x="4533900" y="1022350"/>
          <p14:tracePt t="30175" x="4565650" y="1054100"/>
          <p14:tracePt t="30192" x="4591050" y="1079500"/>
          <p14:tracePt t="30208" x="4603750" y="1098550"/>
          <p14:tracePt t="30225" x="4622800" y="1111250"/>
          <p14:tracePt t="30241" x="4654550" y="1130300"/>
          <p14:tracePt t="30258" x="4705350" y="1155700"/>
          <p14:tracePt t="30277" x="4768850" y="1174750"/>
          <p14:tracePt t="30291" x="4845050" y="1200150"/>
          <p14:tracePt t="30309" x="4940300" y="1238250"/>
          <p14:tracePt t="30325" x="5016500" y="1257300"/>
          <p14:tracePt t="30340" x="5200650" y="1295400"/>
          <p14:tracePt t="30358" x="5365750" y="1314450"/>
          <p14:tracePt t="30375" x="5486400" y="1314450"/>
          <p14:tracePt t="30391" x="5600700" y="1314450"/>
          <p14:tracePt t="30408" x="5651500" y="1295400"/>
          <p14:tracePt t="30413" x="5683250" y="1282700"/>
          <p14:tracePt t="30424" x="5708650" y="1270000"/>
          <p14:tracePt t="30426" x="5727700" y="1257300"/>
          <p14:tracePt t="30442" x="5746750" y="1238250"/>
          <p14:tracePt t="30458" x="5778500" y="1181100"/>
          <p14:tracePt t="30475" x="5791200" y="1143000"/>
          <p14:tracePt t="30494" x="5797550" y="1111250"/>
          <p14:tracePt t="30509" x="5797550" y="1073150"/>
          <p14:tracePt t="30525" x="5791200" y="1047750"/>
          <p14:tracePt t="30542" x="5772150" y="1016000"/>
          <p14:tracePt t="30557" x="5746750" y="990600"/>
          <p14:tracePt t="30575" x="5708650" y="971550"/>
          <p14:tracePt t="30592" x="5657850" y="946150"/>
          <p14:tracePt t="30608" x="5600700" y="920750"/>
          <p14:tracePt t="30625" x="5530850" y="895350"/>
          <p14:tracePt t="30642" x="5416550" y="869950"/>
          <p14:tracePt t="30660" x="5340350" y="857250"/>
          <p14:tracePt t="30675" x="5308600" y="850900"/>
          <p14:tracePt t="30692" x="5156200" y="825500"/>
          <p14:tracePt t="30708" x="5124450" y="812800"/>
          <p14:tracePt t="30711" x="5092700" y="806450"/>
          <p14:tracePt t="30725" x="5041900" y="800100"/>
          <p14:tracePt t="30742" x="4927600" y="781050"/>
          <p14:tracePt t="30759" x="4876800" y="781050"/>
          <p14:tracePt t="30775" x="4787900" y="787400"/>
          <p14:tracePt t="30792" x="4737100" y="793750"/>
          <p14:tracePt t="30808" x="4660900" y="812800"/>
          <p14:tracePt t="30825" x="4622800" y="825500"/>
          <p14:tracePt t="30841" x="4572000" y="844550"/>
          <p14:tracePt t="30859" x="4552950" y="857250"/>
          <p14:tracePt t="30875" x="4533900" y="889000"/>
          <p14:tracePt t="30892" x="4533900" y="908050"/>
          <p14:tracePt t="30896" x="4533900" y="920750"/>
          <p14:tracePt t="30908" x="4559300" y="952500"/>
          <p14:tracePt t="30925" x="4591050" y="977900"/>
          <p14:tracePt t="30942" x="4635500" y="1003300"/>
          <p14:tracePt t="30959" x="4699000" y="1047750"/>
          <p14:tracePt t="30976" x="4762500" y="1079500"/>
          <p14:tracePt t="30992" x="4826000" y="1104900"/>
          <p14:tracePt t="31009" x="4914900" y="1117600"/>
          <p14:tracePt t="31025" x="4997450" y="1123950"/>
          <p14:tracePt t="31042" x="5086350" y="1123950"/>
          <p14:tracePt t="31048" x="5143500" y="1117600"/>
          <p14:tracePt t="31058" x="5175250" y="1104900"/>
          <p14:tracePt t="31076" x="5238750" y="1066800"/>
          <p14:tracePt t="31095" x="5295900" y="1035050"/>
          <p14:tracePt t="31109" x="5410200" y="1003300"/>
          <p14:tracePt t="31128" x="5721350" y="1003300"/>
          <p14:tracePt t="31142" x="5842000" y="1003300"/>
          <p14:tracePt t="31145" x="5975350" y="1003300"/>
          <p14:tracePt t="31160" x="6229350" y="1022350"/>
          <p14:tracePt t="31178" x="6515100" y="1047750"/>
          <p14:tracePt t="31192" x="6800850" y="1060450"/>
          <p14:tracePt t="31209" x="7016750" y="1066800"/>
          <p14:tracePt t="31224" x="7188200" y="1066800"/>
          <p14:tracePt t="31243" x="7277100" y="1060450"/>
          <p14:tracePt t="31259" x="7315200" y="1047750"/>
          <p14:tracePt t="31276" x="7321550" y="1047750"/>
          <p14:tracePt t="31292" x="7327900" y="1047750"/>
          <p14:tracePt t="31388" x="7334250" y="1047750"/>
          <p14:tracePt t="31395" x="7340600" y="1047750"/>
          <p14:tracePt t="31412" x="7378700" y="1041400"/>
          <p14:tracePt t="31425" x="7448550" y="1035050"/>
          <p14:tracePt t="31443" x="7499350" y="1022350"/>
          <p14:tracePt t="31459" x="7550150" y="1003300"/>
          <p14:tracePt t="31476" x="7581900" y="965200"/>
          <p14:tracePt t="31492" x="7607300" y="920750"/>
          <p14:tracePt t="31510" x="7626350" y="876300"/>
          <p14:tracePt t="31526" x="7626350" y="844550"/>
          <p14:tracePt t="31541" x="7613650" y="819150"/>
          <p14:tracePt t="31559" x="7569200" y="806450"/>
          <p14:tracePt t="31576" x="7505700" y="806450"/>
          <p14:tracePt t="31592" x="7429500" y="806450"/>
          <p14:tracePt t="31609" x="7366000" y="812800"/>
          <p14:tracePt t="31626" x="7289800" y="825500"/>
          <p14:tracePt t="31644" x="7169150" y="850900"/>
          <p14:tracePt t="31659" x="7073900" y="889000"/>
          <p14:tracePt t="31675" x="6959600" y="958850"/>
          <p14:tracePt t="31692" x="6896100" y="1028700"/>
          <p14:tracePt t="31710" x="6851650" y="1104900"/>
          <p14:tracePt t="31726" x="6845300" y="1162050"/>
          <p14:tracePt t="31743" x="6877050" y="1219200"/>
          <p14:tracePt t="31759" x="6953250" y="1263650"/>
          <p14:tracePt t="31776" x="7061200" y="1289050"/>
          <p14:tracePt t="31793" x="7258050" y="1295400"/>
          <p14:tracePt t="31809" x="7499350" y="1276350"/>
          <p14:tracePt t="31826" x="7772400" y="1250950"/>
          <p14:tracePt t="31843" x="8051800" y="1212850"/>
          <p14:tracePt t="31858" x="8286750" y="1155700"/>
          <p14:tracePt t="31860" x="8350250" y="1136650"/>
          <p14:tracePt t="31876" x="8439150" y="1092200"/>
          <p14:tracePt t="31893" x="8458200" y="1066800"/>
          <p14:tracePt t="31908" x="8458200" y="1054100"/>
          <p14:tracePt t="31926" x="8458200" y="1035050"/>
          <p14:tracePt t="31942" x="8439150" y="1022350"/>
          <p14:tracePt t="31959" x="8432800" y="1009650"/>
          <p14:tracePt t="31976" x="8426450" y="1003300"/>
          <p14:tracePt t="31993" x="8420100" y="996950"/>
          <p14:tracePt t="31997" x="8420100" y="990600"/>
          <p14:tracePt t="32009" x="8407400" y="990600"/>
          <p14:tracePt t="32029" x="8388350" y="984250"/>
          <p14:tracePt t="32042" x="8369300" y="977900"/>
          <p14:tracePt t="32060" x="8343900" y="965200"/>
          <p14:tracePt t="32077" x="8305800" y="952500"/>
          <p14:tracePt t="32093" x="8261350" y="939800"/>
          <p14:tracePt t="32109" x="8210550" y="920750"/>
          <p14:tracePt t="32112" x="8185150" y="914400"/>
          <p14:tracePt t="32125" x="8159750" y="908050"/>
          <p14:tracePt t="32130" x="8140700" y="901700"/>
          <p14:tracePt t="32143" x="8108950" y="895350"/>
          <p14:tracePt t="32160" x="8077200" y="895350"/>
          <p14:tracePt t="32177" x="8058150" y="895350"/>
          <p14:tracePt t="32192" x="8026400" y="895350"/>
          <p14:tracePt t="32210" x="7988300" y="901700"/>
          <p14:tracePt t="32227" x="7937500" y="908050"/>
          <p14:tracePt t="32243" x="7867650" y="914400"/>
          <p14:tracePt t="32260" x="7791450" y="914400"/>
          <p14:tracePt t="32277" x="7715250" y="914400"/>
          <p14:tracePt t="32293" x="7639050" y="914400"/>
          <p14:tracePt t="32310" x="7562850" y="914400"/>
          <p14:tracePt t="32314" x="7537450" y="914400"/>
          <p14:tracePt t="32325" x="7493000" y="927100"/>
          <p14:tracePt t="32329" x="7473950" y="933450"/>
          <p14:tracePt t="32343" x="7454900" y="946150"/>
          <p14:tracePt t="32348" x="7423150" y="971550"/>
          <p14:tracePt t="32359" x="7410450" y="984250"/>
          <p14:tracePt t="32360" x="7391400" y="996950"/>
          <p14:tracePt t="32376" x="7353300" y="1035050"/>
          <p14:tracePt t="32395" x="7321550" y="1066800"/>
          <p14:tracePt t="32408" x="7308850" y="1079500"/>
          <p14:tracePt t="32427" x="7283450" y="1092200"/>
          <p14:tracePt t="32442" x="7270750" y="1104900"/>
          <p14:tracePt t="32460" x="7264400" y="1117600"/>
          <p14:tracePt t="32476" x="7258050" y="1136650"/>
          <p14:tracePt t="32493" x="7251700" y="1155700"/>
          <p14:tracePt t="32510" x="7251700" y="1187450"/>
          <p14:tracePt t="32527" x="7251700" y="1212850"/>
          <p14:tracePt t="32543" x="7245350" y="1225550"/>
          <p14:tracePt t="32560" x="7245350" y="1231900"/>
          <p14:tracePt t="32668" x="7245350" y="1238250"/>
          <p14:tracePt t="32683" x="7245350" y="1244600"/>
          <p14:tracePt t="32692" x="7239000" y="1244600"/>
          <p14:tracePt t="33004" x="7239000" y="1250950"/>
          <p14:tracePt t="33013" x="7245350" y="1257300"/>
          <p14:tracePt t="33017" x="7251700" y="1257300"/>
          <p14:tracePt t="33026" x="7258050" y="1263650"/>
          <p14:tracePt t="33044" x="7270750" y="1270000"/>
          <p14:tracePt t="33051" x="7277100" y="1270000"/>
          <p14:tracePt t="38991" x="7270750" y="1270000"/>
          <p14:tracePt t="38998" x="7264400" y="1270000"/>
          <p14:tracePt t="39016" x="7239000" y="1270000"/>
          <p14:tracePt t="39032" x="7188200" y="1270000"/>
          <p14:tracePt t="39049" x="7118350" y="1270000"/>
          <p14:tracePt t="39067" x="7067550" y="1282700"/>
          <p14:tracePt t="39083" x="7035800" y="1295400"/>
          <p14:tracePt t="39099" x="6991350" y="1308100"/>
          <p14:tracePt t="39116" x="6978650" y="1320800"/>
          <p14:tracePt t="39132" x="6972300" y="1320800"/>
          <p14:tracePt t="39149" x="6972300" y="1327150"/>
          <p14:tracePt t="39166" x="6965950" y="1333500"/>
          <p14:tracePt t="39183" x="6959600" y="1339850"/>
          <p14:tracePt t="39198" x="6946900" y="1352550"/>
          <p14:tracePt t="39215" x="6940550" y="1365250"/>
          <p14:tracePt t="39232" x="6934200" y="1390650"/>
          <p14:tracePt t="39249" x="6921500" y="1435100"/>
          <p14:tracePt t="39265" x="6902450" y="1473200"/>
          <p14:tracePt t="39282" x="6864350" y="1511300"/>
          <p14:tracePt t="39300" x="6769100" y="1549400"/>
          <p14:tracePt t="39318" x="6705600" y="1581150"/>
          <p14:tracePt t="39332" x="6673850" y="1619250"/>
          <p14:tracePt t="39349" x="6642100" y="1651000"/>
          <p14:tracePt t="39366" x="6604000" y="1670050"/>
          <p14:tracePt t="39383" x="6546850" y="1689100"/>
          <p14:tracePt t="39388" x="6527800" y="1695450"/>
          <p14:tracePt t="39399" x="6508750" y="1708150"/>
          <p14:tracePt t="39416" x="6483350" y="1720850"/>
          <p14:tracePt t="39433" x="6464300" y="1727200"/>
          <p14:tracePt t="39437" x="6451600" y="1733550"/>
          <p14:tracePt t="39448" x="6426200" y="1739900"/>
          <p14:tracePt t="39451" x="6413500" y="1746250"/>
          <p14:tracePt t="39466" x="6394450" y="1746250"/>
          <p14:tracePt t="39482" x="6369050" y="1758950"/>
          <p14:tracePt t="39499" x="6343650" y="1765300"/>
          <p14:tracePt t="39516" x="6337300" y="1771650"/>
          <p14:tracePt t="39532" x="6330950" y="1771650"/>
          <p14:tracePt t="39591" x="6324600" y="1771650"/>
          <p14:tracePt t="39600" x="6318250" y="1771650"/>
          <p14:tracePt t="39616" x="6311900" y="1771650"/>
          <p14:tracePt t="39633" x="6299200" y="1771650"/>
          <p14:tracePt t="39650" x="6280150" y="1758950"/>
          <p14:tracePt t="39666" x="6267450" y="1752600"/>
          <p14:tracePt t="39683" x="6248400" y="1739900"/>
          <p14:tracePt t="39699" x="6203950" y="1727200"/>
          <p14:tracePt t="39703" x="6165850" y="1714500"/>
          <p14:tracePt t="39718" x="6064250" y="1676400"/>
          <p14:tracePt t="39734" x="5981700" y="1657350"/>
          <p14:tracePt t="39749" x="5956300" y="1651000"/>
          <p14:tracePt t="39766" x="5905500" y="1625600"/>
          <p14:tracePt t="39784" x="5880100" y="1612900"/>
          <p14:tracePt t="39799" x="5854700" y="1606550"/>
          <p14:tracePt t="39816" x="5816600" y="1600200"/>
          <p14:tracePt t="39833" x="5784850" y="1593850"/>
          <p14:tracePt t="39866" x="5746750" y="1587500"/>
          <p14:tracePt t="39883" x="5626100" y="1562100"/>
          <p14:tracePt t="39900" x="5600700" y="1549400"/>
          <p14:tracePt t="39917" x="5588000" y="1536700"/>
          <p14:tracePt t="39933" x="5581650" y="1517650"/>
          <p14:tracePt t="39950" x="5581650" y="1498600"/>
          <p14:tracePt t="39966" x="5575300" y="1485900"/>
          <p14:tracePt t="39970" x="5575300" y="1473200"/>
          <p14:tracePt t="39985" x="5575300" y="1454150"/>
          <p14:tracePt t="39999" x="5581650" y="1428750"/>
          <p14:tracePt t="40016" x="5594350" y="1403350"/>
          <p14:tracePt t="40032" x="5613400" y="1384300"/>
          <p14:tracePt t="40048" x="5626100" y="1371600"/>
          <p14:tracePt t="40067" x="5638800" y="1358900"/>
          <p14:tracePt t="40083" x="5645150" y="1352550"/>
          <p14:tracePt t="40100" x="5670550" y="1339850"/>
          <p14:tracePt t="40116" x="5715000" y="1333500"/>
          <p14:tracePt t="40133" x="5746750" y="1320800"/>
          <p14:tracePt t="40150" x="5759450" y="1314450"/>
          <p14:tracePt t="40166" x="5765800" y="1308100"/>
          <p14:tracePt t="40200" x="5772150" y="1308100"/>
          <p14:tracePt t="40217" x="5803900" y="1308100"/>
          <p14:tracePt t="40233" x="5854700" y="1308100"/>
          <p14:tracePt t="40249" x="5905500" y="1301750"/>
          <p14:tracePt t="40266" x="5962650" y="1295400"/>
          <p14:tracePt t="40282" x="6019800" y="1289050"/>
          <p14:tracePt t="40300" x="6051550" y="1282700"/>
          <p14:tracePt t="40317" x="6070600" y="1276350"/>
          <p14:tracePt t="40321" x="6070600" y="1270000"/>
          <p14:tracePt t="40332" x="6076950" y="1270000"/>
          <p14:tracePt t="40350" x="6083300" y="1263650"/>
          <p14:tracePt t="40716" x="6089650" y="1263650"/>
          <p14:tracePt t="40724" x="6096000" y="1263650"/>
          <p14:tracePt t="40734" x="6102350" y="1263650"/>
          <p14:tracePt t="40751" x="6134100" y="1263650"/>
          <p14:tracePt t="40767" x="6159500" y="1257300"/>
          <p14:tracePt t="40785" x="6159500" y="1250950"/>
          <p14:tracePt t="40800" x="6159500" y="1244600"/>
          <p14:tracePt t="40817" x="6159500" y="1238250"/>
          <p14:tracePt t="41033" x="6159500" y="1231900"/>
          <p14:tracePt t="41042" x="6165850" y="1231900"/>
          <p14:tracePt t="41049" x="6178550" y="1225550"/>
          <p14:tracePt t="41067" x="6197600" y="1219200"/>
          <p14:tracePt t="41101" x="6203950" y="1212850"/>
          <p14:tracePt t="41120" x="6210300" y="1206500"/>
          <p14:tracePt t="41135" x="6229350" y="1206500"/>
          <p14:tracePt t="41152" x="6261100" y="1200150"/>
          <p14:tracePt t="41167" x="6286500" y="1193800"/>
          <p14:tracePt t="41278" x="6292850" y="1193800"/>
          <p14:tracePt t="41294" x="6299200" y="1193800"/>
          <p14:tracePt t="41317" x="6318250" y="1187450"/>
          <p14:tracePt t="41352" x="6324600" y="1187450"/>
          <p14:tracePt t="41579" x="6330950" y="1187450"/>
          <p14:tracePt t="41587" x="6343650" y="1187450"/>
          <p14:tracePt t="41601" x="6369050" y="1187450"/>
          <p14:tracePt t="41618" x="6407150" y="1187450"/>
          <p14:tracePt t="41635" x="6432550" y="1187450"/>
          <p14:tracePt t="41651" x="6451600" y="1187450"/>
          <p14:tracePt t="41668" x="6470650" y="1187450"/>
          <p14:tracePt t="41684" x="6489700" y="1181100"/>
          <p14:tracePt t="41701" x="6521450" y="1174750"/>
          <p14:tracePt t="41718" x="6546850" y="1162050"/>
          <p14:tracePt t="41734" x="6572250" y="1155700"/>
          <p14:tracePt t="41737" x="6584950" y="1155700"/>
          <p14:tracePt t="41751" x="6591300" y="1149350"/>
          <p14:tracePt t="41767" x="6604000" y="1149350"/>
          <p14:tracePt t="41785" x="6616700" y="1143000"/>
          <p14:tracePt t="41831" x="6616700" y="1136650"/>
          <p14:tracePt t="41838" x="6610350" y="1130300"/>
          <p14:tracePt t="41851" x="6597650" y="1117600"/>
          <p14:tracePt t="41868" x="6572250" y="1085850"/>
          <p14:tracePt t="41885" x="6527800" y="1054100"/>
          <p14:tracePt t="41901" x="6515100" y="1041400"/>
          <p14:tracePt t="41903" x="6496050" y="1035050"/>
          <p14:tracePt t="41918" x="6464300" y="1016000"/>
          <p14:tracePt t="41934" x="6426200" y="1003300"/>
          <p14:tracePt t="41951" x="6375400" y="984250"/>
          <p14:tracePt t="41968" x="6311900" y="971550"/>
          <p14:tracePt t="41985" x="6267450" y="958850"/>
          <p14:tracePt t="42002" x="6229350" y="946150"/>
          <p14:tracePt t="42017" x="6191250" y="939800"/>
          <p14:tracePt t="42035" x="6165850" y="933450"/>
          <p14:tracePt t="42051" x="6127750" y="933450"/>
          <p14:tracePt t="42068" x="6064250" y="939800"/>
          <p14:tracePt t="42085" x="6000750" y="952500"/>
          <p14:tracePt t="42101" x="5918200" y="977900"/>
          <p14:tracePt t="42118" x="5867400" y="996950"/>
          <p14:tracePt t="42121" x="5842000" y="1003300"/>
          <p14:tracePt t="42135" x="5816600" y="1016000"/>
          <p14:tracePt t="42151" x="5803900" y="1028700"/>
          <p14:tracePt t="42168" x="5784850" y="1047750"/>
          <p14:tracePt t="42185" x="5784850" y="1054100"/>
          <p14:tracePt t="42201" x="5778500" y="1060450"/>
          <p14:tracePt t="42218" x="5778500" y="1073150"/>
          <p14:tracePt t="42235" x="5797550" y="1092200"/>
          <p14:tracePt t="42252" x="5848350" y="1123950"/>
          <p14:tracePt t="42268" x="5873750" y="1136650"/>
          <p14:tracePt t="42301" x="6000750" y="1206500"/>
          <p14:tracePt t="42318" x="6045200" y="1231900"/>
          <p14:tracePt t="42422" x="6045200" y="1225550"/>
          <p14:tracePt t="42430" x="6045200" y="1212850"/>
          <p14:tracePt t="42436" x="6045200" y="1206500"/>
          <p14:tracePt t="42452" x="6051550" y="1193800"/>
          <p14:tracePt t="42468" x="6051550" y="1174750"/>
          <p14:tracePt t="42486" x="6070600" y="1155700"/>
          <p14:tracePt t="42500" x="6070600" y="1149350"/>
          <p14:tracePt t="42538" x="6070600" y="1155700"/>
          <p14:tracePt t="42552" x="6083300" y="1187450"/>
          <p14:tracePt t="42568" x="6089650" y="1212850"/>
          <p14:tracePt t="42586" x="6089650" y="1231900"/>
          <p14:tracePt t="42602" x="6089650" y="1257300"/>
          <p14:tracePt t="42619" x="6076950" y="1276350"/>
          <p14:tracePt t="42624" x="6064250" y="1282700"/>
          <p14:tracePt t="42635" x="6057900" y="1282700"/>
          <p14:tracePt t="42770" x="6051550" y="1282700"/>
          <p14:tracePt t="42778" x="6045200" y="1282700"/>
          <p14:tracePt t="42785" x="6032500" y="1282700"/>
          <p14:tracePt t="42802" x="5994400" y="1282700"/>
          <p14:tracePt t="42819" x="5943600" y="1282700"/>
          <p14:tracePt t="42835" x="5835650" y="1282700"/>
          <p14:tracePt t="42852" x="5715000" y="1282700"/>
          <p14:tracePt t="42858" x="5638800" y="1282700"/>
          <p14:tracePt t="42869" x="5594350" y="1282700"/>
          <p14:tracePt t="42886" x="5492750" y="1289050"/>
          <p14:tracePt t="42902" x="5435600" y="1289050"/>
          <p14:tracePt t="42920" x="5422900" y="1289050"/>
          <p14:tracePt t="42969" x="5416550" y="1295400"/>
          <p14:tracePt t="42986" x="5378450" y="1295400"/>
          <p14:tracePt t="43002" x="5314950" y="1295400"/>
          <p14:tracePt t="43007" x="5264150" y="1301750"/>
          <p14:tracePt t="43019" x="5232400" y="1301750"/>
          <p14:tracePt t="43036" x="5175250" y="1314450"/>
          <p14:tracePt t="43052" x="5156200" y="1314450"/>
          <p14:tracePt t="43102" x="5156200" y="1320800"/>
          <p14:tracePt t="43119" x="5143500" y="1339850"/>
          <p14:tracePt t="43136" x="5124450" y="1358900"/>
          <p14:tracePt t="43152" x="5111750" y="1365250"/>
          <p14:tracePt t="43202" x="5105400" y="1377950"/>
          <p14:tracePt t="43219" x="5105400" y="1384300"/>
          <p14:tracePt t="43236" x="5073650" y="1441450"/>
          <p14:tracePt t="43252" x="5054600" y="1492250"/>
          <p14:tracePt t="43269" x="5035550" y="1530350"/>
          <p14:tracePt t="43286" x="5029200" y="1574800"/>
          <p14:tracePt t="43303" x="5029200" y="1619250"/>
          <p14:tracePt t="43319" x="5048250" y="1657350"/>
          <p14:tracePt t="43336" x="5054600" y="1689100"/>
          <p14:tracePt t="43353" x="5054600" y="1708150"/>
          <p14:tracePt t="43369" x="5054600" y="1720850"/>
          <p14:tracePt t="43446" x="5060950" y="1720850"/>
          <p14:tracePt t="43455" x="5067300" y="1727200"/>
          <p14:tracePt t="43469" x="5080000" y="1727200"/>
          <p14:tracePt t="43488" x="5168900" y="1727200"/>
          <p14:tracePt t="43502" x="5213350" y="1727200"/>
          <p14:tracePt t="43520" x="5232400" y="1720850"/>
          <p14:tracePt t="43569" x="5245100" y="1727200"/>
          <p14:tracePt t="43587" x="5257800" y="1733550"/>
          <p14:tracePt t="43619" x="5257800" y="1739900"/>
          <p14:tracePt t="43653" x="5257800" y="1746250"/>
          <p14:tracePt t="43670" x="5257800" y="1758950"/>
          <p14:tracePt t="43686" x="5238750" y="1771650"/>
          <p14:tracePt t="43704" x="5232400" y="1784350"/>
          <p14:tracePt t="43719" x="5226050" y="1790700"/>
          <p14:tracePt t="43736" x="5226050" y="1803400"/>
          <p14:tracePt t="43752" x="5219700" y="1809750"/>
          <p14:tracePt t="43794" x="5213350" y="1809750"/>
          <p14:tracePt t="43801" x="5213350" y="1816100"/>
          <p14:tracePt t="43819" x="5207000" y="1816100"/>
          <p14:tracePt t="44027" x="5213350" y="1816100"/>
          <p14:tracePt t="44036" x="5219700" y="1816100"/>
          <p14:tracePt t="44053" x="5238750" y="1816100"/>
          <p14:tracePt t="44070" x="5276850" y="1809750"/>
          <p14:tracePt t="44087" x="5302250" y="1803400"/>
          <p14:tracePt t="44091" x="5314950" y="1803400"/>
          <p14:tracePt t="44102" x="5334000" y="1790700"/>
          <p14:tracePt t="44104" x="5340350" y="1790700"/>
          <p14:tracePt t="44122" x="5365750" y="1784350"/>
          <p14:tracePt t="44137" x="5384800" y="1778000"/>
          <p14:tracePt t="44152" x="5416550" y="1771650"/>
          <p14:tracePt t="44170" x="5467350" y="1771650"/>
          <p14:tracePt t="44187" x="5518150" y="1771650"/>
          <p14:tracePt t="44203" x="5613400" y="1797050"/>
          <p14:tracePt t="44221" x="5683250" y="1816100"/>
          <p14:tracePt t="44236" x="5746750" y="1828800"/>
          <p14:tracePt t="44253" x="5810250" y="1835150"/>
          <p14:tracePt t="44270" x="5854700" y="1835150"/>
          <p14:tracePt t="44286" x="5911850" y="1835150"/>
          <p14:tracePt t="44303" x="6038850" y="1816100"/>
          <p14:tracePt t="44320" x="6140450" y="1797050"/>
          <p14:tracePt t="44337" x="6235700" y="1778000"/>
          <p14:tracePt t="44353" x="6305550" y="1758950"/>
          <p14:tracePt t="44370" x="6350000" y="1739900"/>
          <p14:tracePt t="44389" x="6407150" y="1714500"/>
          <p14:tracePt t="44406" x="6432550" y="1695450"/>
          <p14:tracePt t="44420" x="6457950" y="1676400"/>
          <p14:tracePt t="44437" x="6470650" y="1657350"/>
          <p14:tracePt t="44454" x="6483350" y="1625600"/>
          <p14:tracePt t="44470" x="6489700" y="1593850"/>
          <p14:tracePt t="44486" x="6489700" y="1562100"/>
          <p14:tracePt t="44504" x="6489700" y="1536700"/>
          <p14:tracePt t="44520" x="6470650" y="1517650"/>
          <p14:tracePt t="44537" x="6451600" y="1492250"/>
          <p14:tracePt t="44553" x="6419850" y="1473200"/>
          <p14:tracePt t="44570" x="6381750" y="1447800"/>
          <p14:tracePt t="44575" x="6343650" y="1435100"/>
          <p14:tracePt t="44587" x="6311900" y="1422400"/>
          <p14:tracePt t="44602" x="6248400" y="1409700"/>
          <p14:tracePt t="44620" x="6197600" y="1397000"/>
          <p14:tracePt t="44624" x="6184900" y="1390650"/>
          <p14:tracePt t="44636" x="6159500" y="1384300"/>
          <p14:tracePt t="44653" x="6146800" y="1377950"/>
          <p14:tracePt t="44670" x="6140450" y="1377950"/>
          <p14:tracePt t="44687" x="6127750" y="1377950"/>
          <p14:tracePt t="44703" x="6102350" y="1384300"/>
          <p14:tracePt t="44720" x="6070600" y="1403350"/>
          <p14:tracePt t="44737" x="6038850" y="1441450"/>
          <p14:tracePt t="44754" x="6019800" y="1479550"/>
          <p14:tracePt t="44770" x="6007100" y="1517650"/>
          <p14:tracePt t="44788" x="6007100" y="1530350"/>
          <p14:tracePt t="44791" x="6007100" y="1549400"/>
          <p14:tracePt t="44804" x="6007100" y="1562100"/>
          <p14:tracePt t="44820" x="6019800" y="1600200"/>
          <p14:tracePt t="44837" x="6038850" y="1638300"/>
          <p14:tracePt t="44853" x="6045200" y="1657350"/>
          <p14:tracePt t="44856" x="6051550" y="1676400"/>
          <p14:tracePt t="44870" x="6057900" y="1689100"/>
          <p14:tracePt t="44887" x="6083300" y="1733550"/>
          <p14:tracePt t="44904" x="6108700" y="1752600"/>
          <p14:tracePt t="44920" x="6127750" y="1771650"/>
          <p14:tracePt t="44939" x="6140450" y="1778000"/>
          <p14:tracePt t="44954" x="6159500" y="1784350"/>
          <p14:tracePt t="44969" x="6184900" y="1784350"/>
          <p14:tracePt t="44986" x="6203950" y="1784350"/>
          <p14:tracePt t="45004" x="6216650" y="1790700"/>
          <p14:tracePt t="45523" x="6223000" y="1790700"/>
          <p14:tracePt t="45531" x="6229350" y="1784350"/>
          <p14:tracePt t="45537" x="6254750" y="1784350"/>
          <p14:tracePt t="45555" x="6337300" y="1778000"/>
          <p14:tracePt t="45572" x="6432550" y="1784350"/>
          <p14:tracePt t="45588" x="6502400" y="1809750"/>
          <p14:tracePt t="45605" x="6508750" y="1822450"/>
          <p14:tracePt t="45622" x="6508750" y="1835150"/>
          <p14:tracePt t="45691" x="6515100" y="1835150"/>
          <p14:tracePt t="45698" x="6521450" y="1835150"/>
          <p14:tracePt t="45721" x="6623050" y="1835150"/>
          <p14:tracePt t="45738" x="6731000" y="1835150"/>
          <p14:tracePt t="45754" x="6845300" y="1828800"/>
          <p14:tracePt t="45771" x="6940550" y="1816100"/>
          <p14:tracePt t="45788" x="7067550" y="1809750"/>
          <p14:tracePt t="45804" x="7150100" y="1803400"/>
          <p14:tracePt t="45821" x="7232650" y="1803400"/>
          <p14:tracePt t="45826" x="7264400" y="1803400"/>
          <p14:tracePt t="45838" x="7289800" y="1803400"/>
          <p14:tracePt t="45855" x="7366000" y="1803400"/>
          <p14:tracePt t="45871" x="7404100" y="1797050"/>
          <p14:tracePt t="45888" x="7442200" y="1784350"/>
          <p14:tracePt t="45906" x="7473950" y="1771650"/>
          <p14:tracePt t="45936" x="7473950" y="1765300"/>
          <p14:tracePt t="45948" x="7467600" y="1765300"/>
          <p14:tracePt t="45957" x="7442200" y="1758950"/>
          <p14:tracePt t="45972" x="7391400" y="1746250"/>
          <p14:tracePt t="48077" x="7385050" y="1746250"/>
          <p14:tracePt t="48087" x="7378700" y="1752600"/>
          <p14:tracePt t="48096" x="7346950" y="1771650"/>
          <p14:tracePt t="48106" x="7321550" y="1797050"/>
          <p14:tracePt t="48124" x="7232650" y="1854200"/>
          <p14:tracePt t="48141" x="7169150" y="1866900"/>
          <p14:tracePt t="48157" x="7131050" y="1898650"/>
          <p14:tracePt t="48174" x="7124700" y="1924050"/>
          <p14:tracePt t="48180" x="7124700" y="1936750"/>
          <p14:tracePt t="48188" x="7131050" y="1962150"/>
          <p14:tracePt t="48207" x="7150100" y="2038350"/>
          <p14:tracePt t="48224" x="7143750" y="2127250"/>
          <p14:tracePt t="48240" x="7092950" y="2209800"/>
          <p14:tracePt t="48257" x="6985000" y="2286000"/>
          <p14:tracePt t="48273" x="6889750" y="2343150"/>
          <p14:tracePt t="48290" x="6800850" y="2387600"/>
          <p14:tracePt t="48307" x="6743700" y="2413000"/>
          <p14:tracePt t="48324" x="6711950" y="2425700"/>
          <p14:tracePt t="48340" x="6680200" y="2432050"/>
          <p14:tracePt t="48342" x="6648450" y="2444750"/>
          <p14:tracePt t="48356" x="6578600" y="2451100"/>
          <p14:tracePt t="48361" x="6508750" y="2457450"/>
          <p14:tracePt t="48374" x="6267450" y="2463800"/>
          <p14:tracePt t="48390" x="5969000" y="2444750"/>
          <p14:tracePt t="48407" x="5683250" y="2387600"/>
          <p14:tracePt t="48422" x="5403850" y="2305050"/>
          <p14:tracePt t="48440" x="5124450" y="2235200"/>
          <p14:tracePt t="48457" x="4908550" y="2184400"/>
          <p14:tracePt t="48472" x="4597400" y="2139950"/>
          <p14:tracePt t="48490" x="4330700" y="2101850"/>
          <p14:tracePt t="48494" x="4210050" y="2089150"/>
          <p14:tracePt t="48506" x="4038600" y="2057400"/>
          <p14:tracePt t="48508" x="3930650" y="2038350"/>
          <p14:tracePt t="48522" x="3835400" y="2012950"/>
          <p14:tracePt t="48526" x="3708400" y="1974850"/>
          <p14:tracePt t="48540" x="3581400" y="1930400"/>
          <p14:tracePt t="48559" x="3511550" y="1898650"/>
          <p14:tracePt t="48574" x="3486150" y="1879600"/>
          <p14:tracePt t="48590" x="3479800" y="1879600"/>
          <p14:tracePt t="48638" x="3486150" y="1879600"/>
          <p14:tracePt t="48647" x="3492500" y="1879600"/>
          <p14:tracePt t="48658" x="3498850" y="1879600"/>
          <p14:tracePt t="48674" x="3505200" y="1879600"/>
          <p14:tracePt t="48691" x="3498850" y="1879600"/>
          <p14:tracePt t="48708" x="3479800" y="1879600"/>
          <p14:tracePt t="48725" x="3435350" y="1879600"/>
          <p14:tracePt t="48740" x="3403600" y="1879600"/>
          <p14:tracePt t="48757" x="3397250" y="1879600"/>
          <p14:tracePt t="48899" x="3397250" y="1885950"/>
          <p14:tracePt t="48924" x="3397250" y="1905000"/>
          <p14:tracePt t="48941" x="3397250" y="1917700"/>
          <p14:tracePt t="49013" x="3403600" y="1917700"/>
          <p14:tracePt t="49027" x="3409950" y="1924050"/>
          <p14:tracePt t="49035" x="3416300" y="1924050"/>
          <p14:tracePt t="49041" x="3429000" y="1930400"/>
          <p14:tracePt t="49056" x="3429000" y="1936750"/>
          <p14:tracePt t="49075" x="3435350" y="1949450"/>
          <p14:tracePt t="49091" x="3435350" y="1962150"/>
          <p14:tracePt t="49107" x="3441700" y="1968500"/>
          <p14:tracePt t="49333" x="3435350" y="1943100"/>
          <p14:tracePt t="49342" x="3422650" y="1911350"/>
          <p14:tracePt t="49358" x="3302000" y="1682750"/>
          <p14:tracePt t="49375" x="3168650" y="1473200"/>
          <p14:tracePt t="49391" x="3048000" y="1339850"/>
          <p14:tracePt t="49408" x="2990850" y="1301750"/>
          <p14:tracePt t="49425" x="2984500" y="1301750"/>
          <p14:tracePt t="49457" x="2990850" y="1308100"/>
          <p14:tracePt t="49474" x="3041650" y="1492250"/>
          <p14:tracePt t="49491" x="3067050" y="1847850"/>
          <p14:tracePt t="49508" x="3060700" y="2146300"/>
          <p14:tracePt t="49510" x="3073400" y="2235200"/>
          <p14:tracePt t="49525" x="3111500" y="2298700"/>
          <p14:tracePt t="49528" x="3149600" y="2343150"/>
          <p14:tracePt t="49542" x="3270250" y="2438400"/>
          <p14:tracePt t="49561" x="3346450" y="2463800"/>
          <p14:tracePt t="49575" x="3600450" y="2463800"/>
          <p14:tracePt t="49591" x="3803650" y="2406650"/>
          <p14:tracePt t="49606" x="4006850" y="2317750"/>
          <p14:tracePt t="49625" x="4146550" y="2228850"/>
          <p14:tracePt t="49629" x="4216400" y="2190750"/>
          <p14:tracePt t="49640" x="4267200" y="2165350"/>
          <p14:tracePt t="49658" x="4349750" y="2120900"/>
          <p14:tracePt t="49674" x="4400550" y="2089150"/>
          <p14:tracePt t="49691" x="4419600" y="2063750"/>
          <p14:tracePt t="49708" x="4419600" y="2032000"/>
          <p14:tracePt t="49711" x="4413250" y="2012950"/>
          <p14:tracePt t="49724" x="4387850" y="1974850"/>
          <p14:tracePt t="49741" x="4343400" y="1905000"/>
          <p14:tracePt t="49758" x="4286250" y="1822450"/>
          <p14:tracePt t="49762" x="4248150" y="1778000"/>
          <p14:tracePt t="49775" x="4146550" y="1663700"/>
          <p14:tracePt t="49792" x="4057650" y="1581150"/>
          <p14:tracePt t="49807" x="4038600" y="1555750"/>
          <p14:tracePt t="49842" x="4019550" y="1555750"/>
          <p14:tracePt t="49858" x="3917950" y="1574800"/>
          <p14:tracePt t="49875" x="3740150" y="1587500"/>
          <p14:tracePt t="49891" x="3562350" y="1612900"/>
          <p14:tracePt t="49895" x="3498850" y="1619250"/>
          <p14:tracePt t="49908" x="3441700" y="1631950"/>
          <p14:tracePt t="49910" x="3403600" y="1644650"/>
          <p14:tracePt t="49925" x="3384550" y="1644650"/>
          <p14:tracePt t="49940" x="3365500" y="1657350"/>
          <p14:tracePt t="49958" x="3365500" y="1663700"/>
          <p14:tracePt t="49963" x="3365500" y="1670050"/>
          <p14:tracePt t="49966" x="3371850" y="1689100"/>
          <p14:tracePt t="49974" x="3390900" y="1708150"/>
          <p14:tracePt t="49990" x="3422650" y="1746250"/>
          <p14:tracePt t="49991" x="3454400" y="1778000"/>
          <p14:tracePt t="50008" x="3511550" y="1854200"/>
          <p14:tracePt t="50026" x="3549650" y="1911350"/>
          <p14:tracePt t="50042" x="3587750" y="1955800"/>
          <p14:tracePt t="50057" x="3632200" y="1981200"/>
          <p14:tracePt t="50075" x="3689350" y="2000250"/>
          <p14:tracePt t="50091" x="3771900" y="2012950"/>
          <p14:tracePt t="50110" x="3854450" y="2025650"/>
          <p14:tracePt t="50125" x="3962400" y="2025650"/>
          <p14:tracePt t="50141" x="4038600" y="2025650"/>
          <p14:tracePt t="50158" x="4102100" y="2019300"/>
          <p14:tracePt t="50176" x="4114800" y="2012950"/>
          <p14:tracePt t="51004" x="4121150" y="2012950"/>
          <p14:tracePt t="51011" x="4146550" y="2012950"/>
          <p14:tracePt t="51024" x="4362450" y="2025650"/>
          <p14:tracePt t="51043" x="4730750" y="2070100"/>
          <p14:tracePt t="51060" x="5168900" y="2127250"/>
          <p14:tracePt t="51064" x="5340350" y="2133600"/>
          <p14:tracePt t="51076" x="5499100" y="2133600"/>
          <p14:tracePt t="51093" x="5715000" y="2120900"/>
          <p14:tracePt t="51109" x="5829300" y="2089150"/>
          <p14:tracePt t="51126" x="5880100" y="2063750"/>
          <p14:tracePt t="51142" x="5918200" y="2032000"/>
          <p14:tracePt t="51146" x="5937250" y="2019300"/>
          <p14:tracePt t="51158" x="5956300" y="2006600"/>
          <p14:tracePt t="51176" x="5981700" y="1993900"/>
          <p14:tracePt t="51179" x="5994400" y="1987550"/>
          <p14:tracePt t="51193" x="6007100" y="1974850"/>
          <p14:tracePt t="51209" x="6019800" y="1968500"/>
          <p14:tracePt t="51225" x="6026150" y="1962150"/>
          <p14:tracePt t="51241" x="6051550" y="1949450"/>
          <p14:tracePt t="51259" x="6064250" y="1936750"/>
          <p14:tracePt t="51277" x="6070600" y="1905000"/>
          <p14:tracePt t="51294" x="6070600" y="1879600"/>
          <p14:tracePt t="51310" x="6076950" y="1847850"/>
          <p14:tracePt t="51326" x="6076950" y="1828800"/>
          <p14:tracePt t="51343" x="6076950" y="1816100"/>
          <p14:tracePt t="51359" x="6064250" y="1797050"/>
          <p14:tracePt t="51375" x="6045200" y="1778000"/>
          <p14:tracePt t="51392" x="6013450" y="1758950"/>
          <p14:tracePt t="51409" x="5981700" y="1746250"/>
          <p14:tracePt t="51426" x="5943600" y="1733550"/>
          <p14:tracePt t="51443" x="5911850" y="1720850"/>
          <p14:tracePt t="51459" x="5892800" y="1714500"/>
          <p14:tracePt t="51476" x="5880100" y="1708150"/>
          <p14:tracePt t="51492" x="5848350" y="1708150"/>
          <p14:tracePt t="51510" x="5803900" y="1727200"/>
          <p14:tracePt t="51526" x="5778500" y="1746250"/>
          <p14:tracePt t="51528" x="5765800" y="1752600"/>
          <p14:tracePt t="51543" x="5759450" y="1765300"/>
          <p14:tracePt t="51559" x="5740400" y="1797050"/>
          <p14:tracePt t="51576" x="5721350" y="1847850"/>
          <p14:tracePt t="51592" x="5695950" y="1898650"/>
          <p14:tracePt t="51609" x="5670550" y="1943100"/>
          <p14:tracePt t="51626" x="5657850" y="1974850"/>
          <p14:tracePt t="51643" x="5657850" y="1993900"/>
          <p14:tracePt t="51659" x="5657850" y="2000250"/>
          <p14:tracePt t="51676" x="5689600" y="2006600"/>
          <p14:tracePt t="51693" x="5829300" y="2032000"/>
          <p14:tracePt t="51710" x="5969000" y="2044700"/>
          <p14:tracePt t="51726" x="6076950" y="2051050"/>
          <p14:tracePt t="51742" x="6153150" y="2038350"/>
          <p14:tracePt t="51759" x="6223000" y="2019300"/>
          <p14:tracePt t="51776" x="6286500" y="1981200"/>
          <p14:tracePt t="51793" x="6330950" y="1936750"/>
          <p14:tracePt t="51809" x="6356350" y="1885950"/>
          <p14:tracePt t="51826" x="6369050" y="1841500"/>
          <p14:tracePt t="51843" x="6369050" y="1797050"/>
          <p14:tracePt t="51859" x="6362700" y="1758950"/>
          <p14:tracePt t="51876" x="6330950" y="1733550"/>
          <p14:tracePt t="51893" x="6299200" y="1720850"/>
          <p14:tracePt t="51912" x="6242050" y="1714500"/>
          <p14:tracePt t="51926" x="6184900" y="1714500"/>
          <p14:tracePt t="51943" x="6115050" y="1714500"/>
          <p14:tracePt t="51960" x="6064250" y="1714500"/>
          <p14:tracePt t="51977" x="6019800" y="1733550"/>
          <p14:tracePt t="51993" x="5962650" y="1758950"/>
          <p14:tracePt t="52010" x="5918200" y="1778000"/>
          <p14:tracePt t="52026" x="5854700" y="1822450"/>
          <p14:tracePt t="52043" x="5803900" y="1917700"/>
          <p14:tracePt t="52060" x="5816600" y="1974850"/>
          <p14:tracePt t="52076" x="5899150" y="2025650"/>
          <p14:tracePt t="52093" x="6064250" y="2063750"/>
          <p14:tracePt t="52110" x="6223000" y="2076450"/>
          <p14:tracePt t="52127" x="6343650" y="2038350"/>
          <p14:tracePt t="52143" x="6381750" y="2000250"/>
          <p14:tracePt t="52160" x="6413500" y="1962150"/>
          <p14:tracePt t="52176" x="6432550" y="1917700"/>
          <p14:tracePt t="52193" x="6432550" y="1885950"/>
          <p14:tracePt t="52210" x="6432550" y="1860550"/>
          <p14:tracePt t="52226" x="6426200" y="1860550"/>
          <p14:tracePt t="52244" x="6419850" y="1854200"/>
          <p14:tracePt t="52260" x="6400800" y="1854200"/>
          <p14:tracePt t="52277" x="6375400" y="1847850"/>
          <p14:tracePt t="52293" x="6350000" y="1841500"/>
          <p14:tracePt t="52310" x="6330950" y="1841500"/>
          <p14:tracePt t="52327" x="6311900" y="1841500"/>
          <p14:tracePt t="52343" x="6292850" y="1847850"/>
          <p14:tracePt t="52346" x="6286500" y="1854200"/>
          <p14:tracePt t="52359" x="6280150" y="1854200"/>
          <p14:tracePt t="52361" x="6267450" y="1860550"/>
          <p14:tracePt t="52376" x="6254750" y="1860550"/>
          <p14:tracePt t="52393" x="6229350" y="1873250"/>
          <p14:tracePt t="52410" x="6184900" y="1885950"/>
          <p14:tracePt t="52427" x="6165850" y="1885950"/>
          <p14:tracePt t="54129" x="6159500" y="1885950"/>
          <p14:tracePt t="54137" x="6153150" y="1879600"/>
          <p14:tracePt t="54147" x="6134100" y="1866900"/>
          <p14:tracePt t="54162" x="6038850" y="1841500"/>
          <p14:tracePt t="54179" x="5899150" y="1835150"/>
          <p14:tracePt t="54196" x="5734050" y="1835150"/>
          <p14:tracePt t="54199" x="5651500" y="1835150"/>
          <p14:tracePt t="54211" x="5588000" y="1835150"/>
          <p14:tracePt t="54228" x="5448300" y="1816100"/>
          <p14:tracePt t="54245" x="5321300" y="1778000"/>
          <p14:tracePt t="54263" x="5130800" y="1765300"/>
          <p14:tracePt t="54278" x="5080000" y="1765300"/>
          <p14:tracePt t="54295" x="4914900" y="1771650"/>
          <p14:tracePt t="54311" x="4832350" y="1778000"/>
          <p14:tracePt t="54328" x="4737100" y="1790700"/>
          <p14:tracePt t="54345" x="4514850" y="1835150"/>
          <p14:tracePt t="54361" x="4197350" y="1911350"/>
          <p14:tracePt t="54377" x="3727450" y="2012950"/>
          <p14:tracePt t="54395" x="3365500" y="2076450"/>
          <p14:tracePt t="54412" x="3187700" y="2082800"/>
          <p14:tracePt t="54428" x="3155950" y="2082800"/>
          <p14:tracePt t="54445" x="3136900" y="2089150"/>
          <p14:tracePt t="54462" x="3048000" y="2108200"/>
          <p14:tracePt t="54478" x="2863850" y="2120900"/>
          <p14:tracePt t="54495" x="2616200" y="2120900"/>
          <p14:tracePt t="54499" x="2463800" y="2114550"/>
          <p14:tracePt t="54512" x="2298700" y="2108200"/>
          <p14:tracePt t="54514" x="2171700" y="2095500"/>
          <p14:tracePt t="54528" x="2070100" y="2082800"/>
          <p14:tracePt t="54545" x="1905000" y="2051050"/>
          <p14:tracePt t="54579" x="1898650" y="2051050"/>
          <p14:tracePt t="54595" x="1847850" y="2038350"/>
          <p14:tracePt t="54612" x="1771650" y="2025650"/>
          <p14:tracePt t="54628" x="1733550" y="2019300"/>
          <p14:tracePt t="54645" x="1727200" y="2019300"/>
          <p14:tracePt t="54678" x="1739900" y="2019300"/>
          <p14:tracePt t="54759" x="1746250" y="2019300"/>
          <p14:tracePt t="54766" x="1758950" y="2019300"/>
          <p14:tracePt t="54778" x="1790700" y="2032000"/>
          <p14:tracePt t="54795" x="1892300" y="2038350"/>
          <p14:tracePt t="54812" x="1955800" y="2038350"/>
          <p14:tracePt t="54829" x="1968500" y="2044700"/>
          <p14:tracePt t="54846" x="1968500" y="2057400"/>
          <p14:tracePt t="54862" x="1968500" y="2089150"/>
          <p14:tracePt t="54878" x="1968500" y="2120900"/>
          <p14:tracePt t="54895" x="1968500" y="2159000"/>
          <p14:tracePt t="54912" x="1981200" y="2184400"/>
          <p14:tracePt t="55156" x="1987550" y="2184400"/>
          <p14:tracePt t="55165" x="2000250" y="2184400"/>
          <p14:tracePt t="55180" x="2032000" y="2178050"/>
          <p14:tracePt t="55196" x="2063750" y="2171700"/>
          <p14:tracePt t="55213" x="2070100" y="2165350"/>
          <p14:tracePt t="55263" x="2082800" y="2165350"/>
          <p14:tracePt t="55279" x="2101850" y="2159000"/>
          <p14:tracePt t="55296" x="2120900" y="2159000"/>
          <p14:tracePt t="55313" x="2165350" y="2152650"/>
          <p14:tracePt t="55329" x="2241550" y="2152650"/>
          <p14:tracePt t="55346" x="2324100" y="2152650"/>
          <p14:tracePt t="55349" x="2368550" y="2159000"/>
          <p14:tracePt t="55363" x="2406650" y="2165350"/>
          <p14:tracePt t="55379" x="2514600" y="2190750"/>
          <p14:tracePt t="55396" x="2597150" y="2203450"/>
          <p14:tracePt t="55412" x="2673350" y="2203450"/>
          <p14:tracePt t="55429" x="2794000" y="2203450"/>
          <p14:tracePt t="55447" x="2908300" y="2197100"/>
          <p14:tracePt t="55463" x="2984500" y="2178050"/>
          <p14:tracePt t="55478" x="3048000" y="2165350"/>
          <p14:tracePt t="55496" x="3098800" y="2152650"/>
          <p14:tracePt t="55513" x="3117850" y="2146300"/>
          <p14:tracePt t="55529" x="3124200" y="2139950"/>
          <p14:tracePt t="55546" x="3136900" y="2133600"/>
          <p14:tracePt t="55549" x="3143250" y="2127250"/>
          <p14:tracePt t="55562" x="3149600" y="2120900"/>
          <p14:tracePt t="55565" x="3149600" y="2114550"/>
          <p14:tracePt t="55578" x="3155950" y="2095500"/>
          <p14:tracePt t="55596" x="3136900" y="2044700"/>
          <p14:tracePt t="55613" x="3048000" y="1987550"/>
          <p14:tracePt t="55629" x="3009900" y="1968500"/>
          <p14:tracePt t="55632" x="2984500" y="1962150"/>
          <p14:tracePt t="55645" x="2933700" y="1943100"/>
          <p14:tracePt t="55663" x="2889250" y="1930400"/>
          <p14:tracePt t="55679" x="2876550" y="1924050"/>
          <p14:tracePt t="55685" x="2870200" y="1924050"/>
          <p14:tracePt t="55695" x="2863850" y="1917700"/>
          <p14:tracePt t="55713" x="2838450" y="1911350"/>
          <p14:tracePt t="55729" x="2781300" y="1898650"/>
          <p14:tracePt t="55746" x="2730500" y="1892300"/>
          <p14:tracePt t="55763" x="2660650" y="1892300"/>
          <p14:tracePt t="55780" x="2616200" y="1898650"/>
          <p14:tracePt t="55796" x="2571750" y="1911350"/>
          <p14:tracePt t="55813" x="2540000" y="1917700"/>
          <p14:tracePt t="55830" x="2514600" y="1936750"/>
          <p14:tracePt t="55833" x="2501900" y="1949450"/>
          <p14:tracePt t="55845" x="2495550" y="1955800"/>
          <p14:tracePt t="55847" x="2489200" y="1968500"/>
          <p14:tracePt t="55863" x="2470150" y="2006600"/>
          <p14:tracePt t="55880" x="2470150" y="2038350"/>
          <p14:tracePt t="55896" x="2482850" y="2082800"/>
          <p14:tracePt t="55914" x="2527300" y="2127250"/>
          <p14:tracePt t="55930" x="2590800" y="2171700"/>
          <p14:tracePt t="55947" x="2686050" y="2216150"/>
          <p14:tracePt t="55963" x="2787650" y="2254250"/>
          <p14:tracePt t="55980" x="2914650" y="2266950"/>
          <p14:tracePt t="55996" x="3079750" y="2279650"/>
          <p14:tracePt t="56013" x="3276600" y="2279650"/>
          <p14:tracePt t="56018" x="3365500" y="2273300"/>
          <p14:tracePt t="56029" x="3429000" y="2266950"/>
          <p14:tracePt t="56034" x="3498850" y="2247900"/>
          <p14:tracePt t="56050" x="3556000" y="2228850"/>
          <p14:tracePt t="56063" x="3575050" y="2216150"/>
          <p14:tracePt t="56080" x="3613150" y="2197100"/>
          <p14:tracePt t="56096" x="3644900" y="2171700"/>
          <p14:tracePt t="56100" x="3657600" y="2165350"/>
          <p14:tracePt t="56114" x="3676650" y="2146300"/>
          <p14:tracePt t="56132" x="3689350" y="2127250"/>
          <p14:tracePt t="56146" x="3689350" y="2101850"/>
          <p14:tracePt t="56164" x="3689350" y="2076450"/>
          <p14:tracePt t="56180" x="3663950" y="2051050"/>
          <p14:tracePt t="56197" x="3625850" y="2025650"/>
          <p14:tracePt t="56213" x="3613150" y="2019300"/>
          <p14:tracePt t="56230" x="3606800" y="2012950"/>
          <p14:tracePt t="56247" x="3587750" y="2006600"/>
          <p14:tracePt t="56263" x="3505200" y="2000250"/>
          <p14:tracePt t="56280" x="3390900" y="1993900"/>
          <p14:tracePt t="56298" x="3206750" y="1993900"/>
          <p14:tracePt t="56313" x="3136900" y="2000250"/>
          <p14:tracePt t="56317" x="3098800" y="2006600"/>
          <p14:tracePt t="56330" x="3073400" y="2012950"/>
          <p14:tracePt t="56346" x="3028950" y="2051050"/>
          <p14:tracePt t="56363" x="3028950" y="2082800"/>
          <p14:tracePt t="56380" x="3079750" y="2139950"/>
          <p14:tracePt t="56396" x="3162300" y="2197100"/>
          <p14:tracePt t="56413" x="3257550" y="2254250"/>
          <p14:tracePt t="56429" x="3359150" y="2298700"/>
          <p14:tracePt t="56447" x="3441700" y="2311400"/>
          <p14:tracePt t="56463" x="3543300" y="2311400"/>
          <p14:tracePt t="56480" x="3638550" y="2292350"/>
          <p14:tracePt t="56497" x="3727450" y="2260600"/>
          <p14:tracePt t="56512" x="3797300" y="2216150"/>
          <p14:tracePt t="56531" x="3848100" y="2152650"/>
          <p14:tracePt t="56548" x="3860800" y="2108200"/>
          <p14:tracePt t="56564" x="3860800" y="2095500"/>
          <p14:tracePt t="56580" x="3854450" y="2082800"/>
          <p14:tracePt t="56597" x="3841750" y="2076450"/>
          <p14:tracePt t="56613" x="3810000" y="2076450"/>
          <p14:tracePt t="56630" x="3778250" y="2070100"/>
          <p14:tracePt t="56649" x="3765550" y="2070100"/>
          <p14:tracePt t="56664" x="3746500" y="2063750"/>
          <p14:tracePt t="56680" x="3746500" y="2057400"/>
          <p14:tracePt t="56697" x="3740150" y="2057400"/>
          <p14:tracePt t="56714" x="3733800" y="2057400"/>
          <p14:tracePt t="56730" x="3733800" y="2051050"/>
          <p14:tracePt t="56747" x="3721100" y="2051050"/>
          <p14:tracePt t="56764" x="3714750" y="2057400"/>
          <p14:tracePt t="56767" x="3714750" y="2063750"/>
          <p14:tracePt t="56781" x="3708400" y="2070100"/>
          <p14:tracePt t="56786" x="3702050" y="2070100"/>
          <p14:tracePt t="56799" x="3695700" y="2076450"/>
          <p14:tracePt t="56876" x="3689350" y="2076450"/>
          <p14:tracePt t="56884" x="3683000" y="2076450"/>
          <p14:tracePt t="56899" x="3663950" y="2070100"/>
          <p14:tracePt t="56914" x="3638550" y="2051050"/>
          <p14:tracePt t="56930" x="3613150" y="2032000"/>
          <p14:tracePt t="56947" x="3606800" y="1981200"/>
          <p14:tracePt t="56964" x="3676650" y="1873250"/>
          <p14:tracePt t="56980" x="3803650" y="1771650"/>
          <p14:tracePt t="56997" x="3937000" y="1644650"/>
          <p14:tracePt t="57014" x="4102100" y="1530350"/>
          <p14:tracePt t="57030" x="4305300" y="1390650"/>
          <p14:tracePt t="57049" x="4508500" y="1231900"/>
          <p14:tracePt t="57064" x="4648200" y="1104900"/>
          <p14:tracePt t="57081" x="4705350" y="1009650"/>
          <p14:tracePt t="57096" x="4718050" y="958850"/>
          <p14:tracePt t="57114" x="4724400" y="908050"/>
          <p14:tracePt t="57131" x="4724400" y="889000"/>
          <p14:tracePt t="57147" x="4724400" y="882650"/>
          <p14:tracePt t="57197" x="4705350" y="895350"/>
          <p14:tracePt t="57214" x="4654550" y="933450"/>
          <p14:tracePt t="57231" x="4610100" y="971550"/>
          <p14:tracePt t="57247" x="4591050" y="990600"/>
          <p14:tracePt t="57264" x="4584700" y="1016000"/>
          <p14:tracePt t="57281" x="4584700" y="1035050"/>
          <p14:tracePt t="57297" x="4622800" y="1066800"/>
          <p14:tracePt t="57316" x="4787900" y="1143000"/>
          <p14:tracePt t="57331" x="4857750" y="1168400"/>
          <p14:tracePt t="57348" x="5041900" y="1206500"/>
          <p14:tracePt t="57365" x="5232400" y="1212850"/>
          <p14:tracePt t="57380" x="5327650" y="1181100"/>
          <p14:tracePt t="57397" x="5384800" y="1136650"/>
          <p14:tracePt t="57414" x="5422900" y="1066800"/>
          <p14:tracePt t="57432" x="5435600" y="990600"/>
          <p14:tracePt t="57448" x="5435600" y="901700"/>
          <p14:tracePt t="57464" x="5416550" y="838200"/>
          <p14:tracePt t="57481" x="5397500" y="787400"/>
          <p14:tracePt t="57497" x="5359400" y="749300"/>
          <p14:tracePt t="57515" x="5289550" y="730250"/>
          <p14:tracePt t="57530" x="5194300" y="717550"/>
          <p14:tracePt t="57548" x="5060950" y="717550"/>
          <p14:tracePt t="57566" x="4908550" y="730250"/>
          <p14:tracePt t="57569" x="4851400" y="742950"/>
          <p14:tracePt t="57582" x="4762500" y="755650"/>
          <p14:tracePt t="57598" x="4648200" y="762000"/>
          <p14:tracePt t="57617" x="4470400" y="793750"/>
          <p14:tracePt t="57632" x="4387850" y="831850"/>
          <p14:tracePt t="57648" x="4330700" y="882650"/>
          <p14:tracePt t="57664" x="4292600" y="946150"/>
          <p14:tracePt t="57681" x="4286250" y="1016000"/>
          <p14:tracePt t="57698" x="4343400" y="1104900"/>
          <p14:tracePt t="57716" x="4489450" y="1174750"/>
          <p14:tracePt t="57731" x="4730750" y="1231900"/>
          <p14:tracePt t="57748" x="5016500" y="1257300"/>
          <p14:tracePt t="57764" x="5238750" y="1250950"/>
          <p14:tracePt t="57781" x="5435600" y="1187450"/>
          <p14:tracePt t="57798" x="5530850" y="1111250"/>
          <p14:tracePt t="57814" x="5581650" y="1022350"/>
          <p14:tracePt t="57831" x="5588000" y="952500"/>
          <p14:tracePt t="57848" x="5549900" y="895350"/>
          <p14:tracePt t="57866" x="5505450" y="882650"/>
          <p14:tracePt t="57881" x="5448300" y="882650"/>
          <p14:tracePt t="57898" x="5365750" y="882650"/>
          <p14:tracePt t="57915" x="5283200" y="869950"/>
          <p14:tracePt t="57932" x="5168900" y="857250"/>
          <p14:tracePt t="57948" x="5010150" y="850900"/>
          <p14:tracePt t="57965" x="4775200" y="812800"/>
          <p14:tracePt t="57982" x="4445000" y="762000"/>
          <p14:tracePt t="57998" x="4178300" y="755650"/>
          <p14:tracePt t="58015" x="3975100" y="762000"/>
          <p14:tracePt t="58031" x="3892550" y="800100"/>
          <p14:tracePt t="58036" x="3873500" y="838200"/>
          <p14:tracePt t="58048" x="3873500" y="863600"/>
          <p14:tracePt t="58065" x="3905250" y="946150"/>
          <p14:tracePt t="58082" x="4038600" y="1066800"/>
          <p14:tracePt t="58099" x="4381500" y="1244600"/>
          <p14:tracePt t="58115" x="4679950" y="1333500"/>
          <p14:tracePt t="58132" x="4991100" y="1397000"/>
          <p14:tracePt t="58148" x="5219700" y="1409700"/>
          <p14:tracePt t="58165" x="5327650" y="1397000"/>
          <p14:tracePt t="58182" x="5365750" y="1358900"/>
          <p14:tracePt t="58200" x="5372100" y="1333500"/>
          <p14:tracePt t="58215" x="5372100" y="1320800"/>
          <p14:tracePt t="58219" x="5365750" y="1320800"/>
          <p14:tracePt t="58230" x="5353050" y="1320800"/>
          <p14:tracePt t="58248" x="5334000" y="1327150"/>
          <p14:tracePt t="58265" x="5327650" y="1346200"/>
          <p14:tracePt t="58280" x="5327650" y="1365250"/>
          <p14:tracePt t="58332" x="5314950" y="1358900"/>
          <p14:tracePt t="58348" x="5232400" y="1301750"/>
          <p14:tracePt t="58365" x="5143500" y="1231900"/>
          <p14:tracePt t="58382" x="5099050" y="1149350"/>
          <p14:tracePt t="58398" x="5099050" y="1136650"/>
          <p14:tracePt t="69169" x="5105400" y="1136650"/>
          <p14:tracePt t="69192" x="5245100" y="1168400"/>
          <p14:tracePt t="69208" x="5372100" y="1206500"/>
          <p14:tracePt t="69225" x="5778500" y="1314450"/>
          <p14:tracePt t="69240" x="5899150" y="1346200"/>
          <p14:tracePt t="69242" x="5994400" y="1377950"/>
          <p14:tracePt t="69258" x="6089650" y="1422400"/>
          <p14:tracePt t="69268" x="6083300" y="1428750"/>
          <p14:tracePt t="69291" x="6076950" y="1435100"/>
          <p14:tracePt t="69324" x="6083300" y="1435100"/>
          <p14:tracePt t="69341" x="6127750" y="1435100"/>
          <p14:tracePt t="69357" x="6223000" y="1435100"/>
          <p14:tracePt t="69375" x="6318250" y="1441450"/>
          <p14:tracePt t="69391" x="6356350" y="1447800"/>
          <p14:tracePt t="69441" x="6362700" y="1435100"/>
          <p14:tracePt t="69458" x="6375400" y="1397000"/>
          <p14:tracePt t="69474" x="6394450" y="1333500"/>
          <p14:tracePt t="69491" x="6407150" y="1250950"/>
          <p14:tracePt t="69508" x="6394450" y="1162050"/>
          <p14:tracePt t="69524" x="6311900" y="1085850"/>
          <p14:tracePt t="69541" x="6178550" y="1028700"/>
          <p14:tracePt t="69545" x="6108700" y="1009650"/>
          <p14:tracePt t="69556" x="6064250" y="996950"/>
          <p14:tracePt t="69575" x="5949950" y="958850"/>
          <p14:tracePt t="69592" x="5930900" y="939800"/>
          <p14:tracePt t="69608" x="5918200" y="914400"/>
          <p14:tracePt t="69624" x="5861050" y="889000"/>
          <p14:tracePt t="69640" x="5715000" y="850900"/>
          <p14:tracePt t="69658" x="5467350" y="825500"/>
          <p14:tracePt t="69673" x="5137150" y="787400"/>
          <p14:tracePt t="69691" x="4902200" y="749300"/>
          <p14:tracePt t="69707" x="4699000" y="692150"/>
          <p14:tracePt t="69724" x="4660900" y="673100"/>
          <p14:tracePt t="69741" x="4660900" y="660400"/>
          <p14:tracePt t="69775" x="4641850" y="666750"/>
          <p14:tracePt t="69791" x="4572000" y="698500"/>
          <p14:tracePt t="69808" x="4464050" y="730250"/>
          <p14:tracePt t="69813" x="4419600" y="742950"/>
          <p14:tracePt t="69824" x="4375150" y="762000"/>
          <p14:tracePt t="69827" x="4356100" y="768350"/>
          <p14:tracePt t="69840" x="4337050" y="774700"/>
          <p14:tracePt t="69895" x="4337050" y="781050"/>
          <p14:tracePt t="69908" x="4337050" y="793750"/>
          <p14:tracePt t="69925" x="4349750" y="869950"/>
          <p14:tracePt t="69942" x="4368800" y="927100"/>
          <p14:tracePt t="69958" x="4406900" y="977900"/>
          <p14:tracePt t="69974" x="4457700" y="1022350"/>
          <p14:tracePt t="69992" x="4502150" y="1041400"/>
          <p14:tracePt t="70008" x="4584700" y="1054100"/>
          <p14:tracePt t="70025" x="4686300" y="1060450"/>
          <p14:tracePt t="70041" x="4806950" y="1060450"/>
          <p14:tracePt t="70047" x="4908550" y="1060450"/>
          <p14:tracePt t="70057" x="4978400" y="1060450"/>
          <p14:tracePt t="70075" x="5124450" y="1060450"/>
          <p14:tracePt t="70092" x="5257800" y="1066800"/>
          <p14:tracePt t="70108" x="5410200" y="1066800"/>
          <p14:tracePt t="70125" x="5588000" y="1073150"/>
          <p14:tracePt t="70142" x="5797550" y="1073150"/>
          <p14:tracePt t="70145" x="5905500" y="1066800"/>
          <p14:tracePt t="70157" x="6000750" y="1054100"/>
          <p14:tracePt t="70162" x="6076950" y="1041400"/>
          <p14:tracePt t="70174" x="6172200" y="1009650"/>
          <p14:tracePt t="70191" x="6229350" y="971550"/>
          <p14:tracePt t="70208" x="6248400" y="939800"/>
          <p14:tracePt t="70225" x="6273800" y="901700"/>
          <p14:tracePt t="70242" x="6286500" y="869950"/>
          <p14:tracePt t="70258" x="6299200" y="838200"/>
          <p14:tracePt t="70274" x="6299200" y="793750"/>
          <p14:tracePt t="70292" x="6286500" y="742950"/>
          <p14:tracePt t="70309" x="6267450" y="704850"/>
          <p14:tracePt t="70324" x="6229350" y="666750"/>
          <p14:tracePt t="70342" x="6197600" y="635000"/>
          <p14:tracePt t="70358" x="6153150" y="609600"/>
          <p14:tracePt t="70375" x="6108700" y="590550"/>
          <p14:tracePt t="70392" x="6057900" y="584200"/>
          <p14:tracePt t="70395" x="6032500" y="571500"/>
          <p14:tracePt t="70409" x="5988050" y="565150"/>
          <p14:tracePt t="70412" x="5943600" y="565150"/>
          <p14:tracePt t="70426" x="5816600" y="558800"/>
          <p14:tracePt t="70440" x="5638800" y="558800"/>
          <p14:tracePt t="70457" x="5492750" y="558800"/>
          <p14:tracePt t="70475" x="5321300" y="558800"/>
          <p14:tracePt t="70491" x="5213350" y="558800"/>
          <p14:tracePt t="70507" x="5168900" y="552450"/>
          <p14:tracePt t="70525" x="5111750" y="552450"/>
          <p14:tracePt t="70542" x="4978400" y="558800"/>
          <p14:tracePt t="70558" x="4800600" y="577850"/>
          <p14:tracePt t="70563" x="4686300" y="590550"/>
          <p14:tracePt t="70575" x="4597400" y="596900"/>
          <p14:tracePt t="70592" x="4387850" y="628650"/>
          <p14:tracePt t="70597" x="4305300" y="647700"/>
          <p14:tracePt t="70609" x="4229100" y="660400"/>
          <p14:tracePt t="70625" x="4152900" y="679450"/>
          <p14:tracePt t="70659" x="4152900" y="692150"/>
          <p14:tracePt t="70676" x="4165600" y="762000"/>
          <p14:tracePt t="70692" x="4165600" y="850900"/>
          <p14:tracePt t="70709" x="4140200" y="933450"/>
          <p14:tracePt t="70725" x="4127500" y="1009650"/>
          <p14:tracePt t="70728" x="4127500" y="1035050"/>
          <p14:tracePt t="70742" x="4146550" y="1073150"/>
          <p14:tracePt t="70758" x="4241800" y="1149350"/>
          <p14:tracePt t="70775" x="4286250" y="1174750"/>
          <p14:tracePt t="70792" x="4540250" y="1244600"/>
          <p14:tracePt t="70809" x="4749800" y="1289050"/>
          <p14:tracePt t="70825" x="4940300" y="1320800"/>
          <p14:tracePt t="70842" x="5162550" y="1352550"/>
          <p14:tracePt t="70857" x="5289550" y="1358900"/>
          <p14:tracePt t="70875" x="5391150" y="1358900"/>
          <p14:tracePt t="70892" x="5499100" y="1333500"/>
          <p14:tracePt t="70909" x="5607050" y="1295400"/>
          <p14:tracePt t="70925" x="5715000" y="1250950"/>
          <p14:tracePt t="70942" x="5810250" y="1206500"/>
          <p14:tracePt t="70959" x="5899150" y="1162050"/>
          <p14:tracePt t="70963" x="5937250" y="1149350"/>
          <p14:tracePt t="70974" x="5981700" y="1123950"/>
          <p14:tracePt t="70978" x="6032500" y="1104900"/>
          <p14:tracePt t="70991" x="6070600" y="1079500"/>
          <p14:tracePt t="70995" x="6115050" y="1060450"/>
          <p14:tracePt t="71008" x="6140450" y="1041400"/>
          <p14:tracePt t="71010" x="6172200" y="1022350"/>
          <p14:tracePt t="71026" x="6210300" y="996950"/>
          <p14:tracePt t="71042" x="6235700" y="971550"/>
          <p14:tracePt t="71059" x="6261100" y="952500"/>
          <p14:tracePt t="71076" x="6267450" y="946150"/>
          <p14:tracePt t="71092" x="6267450" y="939800"/>
          <p14:tracePt t="71109" x="6267450" y="927100"/>
          <p14:tracePt t="71126" x="6267450" y="914400"/>
          <p14:tracePt t="71142" x="6267450" y="895350"/>
          <p14:tracePt t="71159" x="6229350" y="850900"/>
          <p14:tracePt t="71174" x="6108700" y="774700"/>
          <p14:tracePt t="71192" x="5981700" y="717550"/>
          <p14:tracePt t="71209" x="5873750" y="679450"/>
          <p14:tracePt t="71224" x="5753100" y="641350"/>
          <p14:tracePt t="71228" x="5715000" y="635000"/>
          <p14:tracePt t="71242" x="5670550" y="628650"/>
          <p14:tracePt t="71259" x="5581650" y="628650"/>
          <p14:tracePt t="71276" x="5499100" y="641350"/>
          <p14:tracePt t="71292" x="5321300" y="673100"/>
          <p14:tracePt t="71310" x="5143500" y="692150"/>
          <p14:tracePt t="71326" x="4959350" y="704850"/>
          <p14:tracePt t="71342" x="4800600" y="704850"/>
          <p14:tracePt t="71359" x="4718050" y="698500"/>
          <p14:tracePt t="71376" x="4711700" y="698500"/>
          <p14:tracePt t="71418" x="4705350" y="704850"/>
          <p14:tracePt t="71426" x="4686300" y="723900"/>
          <p14:tracePt t="71433" x="4667250" y="736600"/>
          <p14:tracePt t="71442" x="4641850" y="762000"/>
          <p14:tracePt t="71460" x="4616450" y="787400"/>
          <p14:tracePt t="71476" x="4610100" y="806450"/>
          <p14:tracePt t="71492" x="4610100" y="812800"/>
          <p14:tracePt t="71526" x="4629150" y="819150"/>
          <p14:tracePt t="71543" x="4699000" y="838200"/>
          <p14:tracePt t="71559" x="4826000" y="876300"/>
          <p14:tracePt t="71576" x="4933950" y="939800"/>
          <p14:tracePt t="71593" x="4953000" y="977900"/>
          <p14:tracePt t="71609" x="4965700" y="996950"/>
          <p14:tracePt t="71611" x="4972050" y="1009650"/>
          <p14:tracePt t="71625" x="5010150" y="1035050"/>
          <p14:tracePt t="71642" x="5016500" y="1035050"/>
          <p14:tracePt t="71681" x="5022850" y="1035050"/>
          <p14:tracePt t="71693" x="5029200" y="1035050"/>
          <p14:tracePt t="71710" x="5073650" y="1035050"/>
          <p14:tracePt t="71726" x="5207000" y="1054100"/>
          <p14:tracePt t="71743" x="5219700" y="1054100"/>
          <p14:tracePt t="71776" x="5226050" y="1060450"/>
          <p14:tracePt t="71793" x="5238750" y="1066800"/>
          <p14:tracePt t="71809" x="5245100" y="1066800"/>
          <p14:tracePt t="71826" x="5295900" y="1085850"/>
          <p14:tracePt t="71843" x="5346700" y="1098550"/>
          <p14:tracePt t="71859" x="5403850" y="1104900"/>
          <p14:tracePt t="71876" x="5435600" y="1104900"/>
          <p14:tracePt t="71893" x="5441950" y="1104900"/>
          <p14:tracePt t="71946" x="5448300" y="1104900"/>
          <p14:tracePt t="71960" x="5454650" y="1104900"/>
          <p14:tracePt t="71977" x="5499100" y="1117600"/>
          <p14:tracePt t="71993" x="5562600" y="1143000"/>
          <p14:tracePt t="72009" x="5626100" y="1168400"/>
          <p14:tracePt t="72026" x="5664200" y="1187450"/>
          <p14:tracePt t="72043" x="5683250" y="1200150"/>
          <p14:tracePt t="72060" x="5689600" y="1200150"/>
          <p14:tracePt t="72112" x="5695950" y="1200150"/>
          <p14:tracePt t="72126" x="5708650" y="1187450"/>
          <p14:tracePt t="72143" x="5721350" y="1181100"/>
          <p14:tracePt t="72162" x="5727700" y="1181100"/>
          <p14:tracePt t="72177" x="5727700" y="1174750"/>
          <p14:tracePt t="72193" x="5734050" y="1168400"/>
          <p14:tracePt t="72210" x="5734050" y="1149350"/>
          <p14:tracePt t="72227" x="5721350" y="1130300"/>
          <p14:tracePt t="72244" x="5683250" y="1085850"/>
          <p14:tracePt t="72260" x="5645150" y="1035050"/>
          <p14:tracePt t="72276" x="5600700" y="996950"/>
          <p14:tracePt t="72293" x="5556250" y="958850"/>
          <p14:tracePt t="72311" x="5524500" y="933450"/>
          <p14:tracePt t="72315" x="5518150" y="927100"/>
          <p14:tracePt t="72326" x="5492750" y="920750"/>
          <p14:tracePt t="72343" x="5340350" y="901700"/>
          <p14:tracePt t="72360" x="5219700" y="901700"/>
          <p14:tracePt t="72377" x="5105400" y="901700"/>
          <p14:tracePt t="72394" x="5029200" y="889000"/>
          <p14:tracePt t="72410" x="4972050" y="876300"/>
          <p14:tracePt t="72427" x="4953000" y="869950"/>
          <p14:tracePt t="72460" x="4933950" y="876300"/>
          <p14:tracePt t="72477" x="4902200" y="895350"/>
          <p14:tracePt t="72493" x="4806950" y="946150"/>
          <p14:tracePt t="72496" x="4737100" y="977900"/>
          <p14:tracePt t="72510" x="4667250" y="1022350"/>
          <p14:tracePt t="72527" x="4641850" y="1054100"/>
          <p14:tracePt t="72543" x="4641850" y="1073150"/>
          <p14:tracePt t="72560" x="4667250" y="1098550"/>
          <p14:tracePt t="72577" x="4762500" y="1143000"/>
          <p14:tracePt t="72593" x="4902200" y="1212850"/>
          <p14:tracePt t="72598" x="4972050" y="1244600"/>
          <p14:tracePt t="72609" x="5035550" y="1282700"/>
          <p14:tracePt t="72627" x="5124450" y="1346200"/>
          <p14:tracePt t="72644" x="5175250" y="1390650"/>
          <p14:tracePt t="72661" x="5200650" y="1409700"/>
          <p14:tracePt t="72678" x="5213350" y="1409700"/>
          <p14:tracePt t="72693" x="5232400" y="1409700"/>
          <p14:tracePt t="72711" x="5251450" y="1384300"/>
          <p14:tracePt t="72727" x="5276850" y="1352550"/>
          <p14:tracePt t="72744" x="5321300" y="1314450"/>
          <p14:tracePt t="72759" x="5359400" y="1289050"/>
          <p14:tracePt t="72776" x="5391150" y="1270000"/>
          <p14:tracePt t="72794" x="5403850" y="1257300"/>
          <p14:tracePt t="72810" x="5416550" y="1244600"/>
          <p14:tracePt t="72827" x="5429250" y="1238250"/>
          <p14:tracePt t="72843" x="5448300" y="1219200"/>
          <p14:tracePt t="72860" x="5461000" y="1200150"/>
          <p14:tracePt t="72877" x="5467350" y="1187450"/>
          <p14:tracePt t="72894" x="5473700" y="1174750"/>
          <p14:tracePt t="72911" x="5480050" y="1162050"/>
          <p14:tracePt t="72929" x="5480050" y="1149350"/>
          <p14:tracePt t="72946" x="5480050" y="1143000"/>
          <p14:tracePt t="72978" x="5473700" y="1136650"/>
          <p14:tracePt t="72994" x="5454650" y="1130300"/>
          <p14:tracePt t="73010" x="5429250" y="1130300"/>
          <p14:tracePt t="73029" x="5410200" y="1130300"/>
          <p14:tracePt t="73047" x="5403850" y="1130300"/>
          <p14:tracePt t="73094" x="5397500" y="1123950"/>
          <p14:tracePt t="73128" x="5397500" y="1117600"/>
          <p14:tracePt t="82087" x="5397500" y="1111250"/>
          <p14:tracePt t="82099" x="5378450" y="1092200"/>
          <p14:tracePt t="82103" x="5359400" y="1079500"/>
          <p14:tracePt t="82118" x="5340350" y="1073150"/>
          <p14:tracePt t="82136" x="5289550" y="1073150"/>
          <p14:tracePt t="82152" x="5270500" y="1073150"/>
          <p14:tracePt t="82169" x="5226050" y="1079500"/>
          <p14:tracePt t="82185" x="5111750" y="1092200"/>
          <p14:tracePt t="82201" x="4914900" y="1130300"/>
          <p14:tracePt t="82218" x="4635500" y="1181100"/>
          <p14:tracePt t="82235" x="4298950" y="1231900"/>
          <p14:tracePt t="82252" x="4064000" y="1257300"/>
          <p14:tracePt t="82268" x="3949700" y="1257300"/>
          <p14:tracePt t="82271" x="3930650" y="1257300"/>
          <p14:tracePt t="82307" x="3924300" y="1257300"/>
          <p14:tracePt t="82319" x="3892550" y="1270000"/>
          <p14:tracePt t="82335" x="3816350" y="1320800"/>
          <p14:tracePt t="82352" x="3714750" y="1409700"/>
          <p14:tracePt t="82368" x="3613150" y="1511300"/>
          <p14:tracePt t="82385" x="3562350" y="1612900"/>
          <p14:tracePt t="82401" x="3549650" y="1689100"/>
          <p14:tracePt t="82418" x="3549650" y="1752600"/>
          <p14:tracePt t="82435" x="3556000" y="1809750"/>
          <p14:tracePt t="82452" x="3562350" y="1885950"/>
          <p14:tracePt t="82468" x="3575050" y="2000250"/>
          <p14:tracePt t="82485" x="3606800" y="2171700"/>
          <p14:tracePt t="82502" x="3695700" y="2432050"/>
          <p14:tracePt t="82518" x="3816350" y="2686050"/>
          <p14:tracePt t="82535" x="3981450" y="2825750"/>
          <p14:tracePt t="82552" x="4152900" y="2851150"/>
          <p14:tracePt t="82555" x="4260850" y="2863850"/>
          <p14:tracePt t="82569" x="4337050" y="2876550"/>
          <p14:tracePt t="82571" x="4413250" y="2901950"/>
          <p14:tracePt t="82584" x="4451350" y="2933700"/>
          <p14:tracePt t="82602" x="4464050" y="2946400"/>
          <p14:tracePt t="82618" x="4483100" y="2959100"/>
          <p14:tracePt t="82635" x="4502150" y="2959100"/>
          <p14:tracePt t="82652" x="4508500" y="2959100"/>
          <p14:tracePt t="82668" x="4546600" y="2959100"/>
          <p14:tracePt t="82685" x="4629150" y="2971800"/>
          <p14:tracePt t="82702" x="4705350" y="2984500"/>
          <p14:tracePt t="82719" x="4762500" y="2997200"/>
          <p14:tracePt t="82735" x="4819650" y="3022600"/>
          <p14:tracePt t="82752" x="4845050" y="3041650"/>
          <p14:tracePt t="82769" x="4851400" y="3060700"/>
          <p14:tracePt t="82773" x="4851400" y="3067050"/>
          <p14:tracePt t="82786" x="4851400" y="3079750"/>
          <p14:tracePt t="82803" x="4845050" y="3105150"/>
          <p14:tracePt t="82819" x="4845050" y="3149600"/>
          <p14:tracePt t="82836" x="4851400" y="3181350"/>
          <p14:tracePt t="82851" x="4851400" y="3194050"/>
          <p14:tracePt t="82904" x="4851400" y="3200400"/>
          <p14:tracePt t="82919" x="4845050" y="3206750"/>
          <p14:tracePt t="82934" x="4832350" y="3225800"/>
          <p14:tracePt t="82952" x="4813300" y="3238500"/>
          <p14:tracePt t="82969" x="4800600" y="3244850"/>
          <p14:tracePt t="82985" x="4787900" y="3251200"/>
          <p14:tracePt t="83002" x="4775200" y="3257550"/>
          <p14:tracePt t="83019" x="4762500" y="3263900"/>
          <p14:tracePt t="83036" x="4749800" y="3263900"/>
          <p14:tracePt t="83038" x="4743450" y="3263900"/>
          <p14:tracePt t="83051" x="4737100" y="3263900"/>
          <p14:tracePt t="83053" x="4730750" y="3263900"/>
          <p14:tracePt t="83069" x="4718050" y="3263900"/>
          <p14:tracePt t="83085" x="4705350" y="3263900"/>
          <p14:tracePt t="83103" x="4705350" y="3257550"/>
          <p14:tracePt t="83152" x="4705350" y="3244850"/>
          <p14:tracePt t="83169" x="4705350" y="3232150"/>
          <p14:tracePt t="83186" x="4705350" y="3225800"/>
          <p14:tracePt t="83219" x="4705350" y="3219450"/>
          <p14:tracePt t="83316" x="4686300" y="3219450"/>
          <p14:tracePt t="83326" x="4673600" y="3219450"/>
          <p14:tracePt t="83335" x="4635500" y="3225800"/>
          <p14:tracePt t="83353" x="4533900" y="3232150"/>
          <p14:tracePt t="83370" x="4438650" y="3238500"/>
          <p14:tracePt t="83386" x="4337050" y="3238500"/>
          <p14:tracePt t="83390" x="4292600" y="3238500"/>
          <p14:tracePt t="83403" x="4216400" y="3232150"/>
          <p14:tracePt t="83420" x="4171950" y="3219450"/>
          <p14:tracePt t="83438" x="4121150" y="3200400"/>
          <p14:tracePt t="83453" x="4025900" y="3181350"/>
          <p14:tracePt t="83470" x="3873500" y="3162300"/>
          <p14:tracePt t="83488" x="3683000" y="3155950"/>
          <p14:tracePt t="83502" x="3479800" y="3149600"/>
          <p14:tracePt t="83519" x="3282950" y="3136900"/>
          <p14:tracePt t="83536" x="3206750" y="3124200"/>
          <p14:tracePt t="83553" x="3200400" y="3117850"/>
          <p14:tracePt t="83569" x="3194050" y="3117850"/>
          <p14:tracePt t="83586" x="3168650" y="3098800"/>
          <p14:tracePt t="83603" x="3079750" y="3048000"/>
          <p14:tracePt t="83619" x="2984500" y="2997200"/>
          <p14:tracePt t="83637" x="2914650" y="2965450"/>
          <p14:tracePt t="83639" x="2895600" y="2952750"/>
          <p14:tracePt t="83653" x="2882900" y="2940050"/>
          <p14:tracePt t="83669" x="2876550" y="2940050"/>
          <p14:tracePt t="83841" x="2870200" y="2940050"/>
          <p14:tracePt t="83853" x="2851150" y="2940050"/>
          <p14:tracePt t="83871" x="2774950" y="2946400"/>
          <p14:tracePt t="83888" x="2540000" y="2933700"/>
          <p14:tracePt t="83902" x="2432050" y="2914650"/>
          <p14:tracePt t="83921" x="2406650" y="2901950"/>
          <p14:tracePt t="83953" x="2406650" y="2895600"/>
          <p14:tracePt t="83971" x="2419350" y="2889250"/>
          <p14:tracePt t="84062" x="2425700" y="2889250"/>
          <p14:tracePt t="84071" x="2432050" y="2889250"/>
          <p14:tracePt t="84078" x="2451100" y="2882900"/>
          <p14:tracePt t="84087" x="2476500" y="2882900"/>
          <p14:tracePt t="84104" x="2508250" y="2876550"/>
          <p14:tracePt t="84120" x="2520950" y="2876550"/>
          <p14:tracePt t="84186" x="2527300" y="2876550"/>
          <p14:tracePt t="84204" x="2540000" y="2876550"/>
          <p14:tracePt t="84220" x="2565400" y="2876550"/>
          <p14:tracePt t="84237" x="2628900" y="2882900"/>
          <p14:tracePt t="84252" x="2660650" y="2889250"/>
          <p14:tracePt t="84254" x="2673350" y="2889250"/>
          <p14:tracePt t="84270" x="2673350" y="2895600"/>
          <p14:tracePt t="84286" x="2679700" y="2895600"/>
          <p14:tracePt t="84378" x="2686050" y="2895600"/>
          <p14:tracePt t="84387" x="2705100" y="2895600"/>
          <p14:tracePt t="84404" x="2749550" y="2882900"/>
          <p14:tracePt t="84421" x="2781300" y="2882900"/>
          <p14:tracePt t="84472" x="2806700" y="2876550"/>
          <p14:tracePt t="84487" x="2825750" y="2870200"/>
          <p14:tracePt t="84504" x="2889250" y="2863850"/>
          <p14:tracePt t="84519" x="2901950" y="2863850"/>
          <p14:tracePt t="84576" x="2921000" y="2857500"/>
          <p14:tracePt t="84586" x="2940050" y="2857500"/>
          <p14:tracePt t="84604" x="3048000" y="2857500"/>
          <p14:tracePt t="84621" x="3238500" y="2882900"/>
          <p14:tracePt t="84637" x="3302000" y="2889250"/>
          <p14:tracePt t="84640" x="3371850" y="2901950"/>
          <p14:tracePt t="84654" x="3486150" y="2927350"/>
          <p14:tracePt t="84672" x="3530600" y="2933700"/>
          <p14:tracePt t="84760" x="3536950" y="2933700"/>
          <p14:tracePt t="84768" x="3543300" y="2933700"/>
          <p14:tracePt t="84774" x="3575050" y="2933700"/>
          <p14:tracePt t="84787" x="3606800" y="2933700"/>
          <p14:tracePt t="84804" x="3695700" y="2921000"/>
          <p14:tracePt t="84820" x="3784600" y="2908300"/>
          <p14:tracePt t="84837" x="3822700" y="2901950"/>
          <p14:tracePt t="84887" x="3829050" y="2901950"/>
          <p14:tracePt t="84960" x="3835400" y="2901950"/>
          <p14:tracePt t="84970" x="3841750" y="2901950"/>
          <p14:tracePt t="84987" x="3892550" y="2882900"/>
          <p14:tracePt t="85006" x="3937000" y="2870200"/>
          <p14:tracePt t="85020" x="3975100" y="2863850"/>
          <p14:tracePt t="85039" x="4032250" y="2857500"/>
          <p14:tracePt t="85055" x="4057650" y="2857500"/>
          <p14:tracePt t="85070" x="4070350" y="2857500"/>
          <p14:tracePt t="85087" x="4076700" y="2851150"/>
          <p14:tracePt t="85107" x="4083050" y="2851150"/>
          <p14:tracePt t="85121" x="4102100" y="2851150"/>
          <p14:tracePt t="85137" x="4121150" y="2851150"/>
          <p14:tracePt t="85154" x="4146550" y="2851150"/>
          <p14:tracePt t="85169" x="4165600" y="2851150"/>
          <p14:tracePt t="85189" x="4178300" y="2851150"/>
          <p14:tracePt t="85204" x="4216400" y="2851150"/>
          <p14:tracePt t="85221" x="4241800" y="2851150"/>
          <p14:tracePt t="85237" x="4273550" y="2851150"/>
          <p14:tracePt t="85254" x="4292600" y="2844800"/>
          <p14:tracePt t="85259" x="4305300" y="2844800"/>
          <p14:tracePt t="85271" x="4318000" y="2844800"/>
          <p14:tracePt t="85288" x="4330700" y="2838450"/>
          <p14:tracePt t="85305" x="4356100" y="2838450"/>
          <p14:tracePt t="85321" x="4368800" y="2838450"/>
          <p14:tracePt t="85340" x="4375150" y="2838450"/>
          <p14:tracePt t="85356" x="4381500" y="2838450"/>
          <p14:tracePt t="85371" x="4387850" y="2838450"/>
          <p14:tracePt t="85387" x="4394200" y="2838450"/>
          <p14:tracePt t="85404" x="4400550" y="2838450"/>
          <p14:tracePt t="85631" x="4419600" y="2838450"/>
          <p14:tracePt t="85638" x="4425950" y="2838450"/>
          <p14:tracePt t="85655" x="4514850" y="2857500"/>
          <p14:tracePt t="85670" x="4597400" y="2889250"/>
          <p14:tracePt t="85687" x="4654550" y="2914650"/>
          <p14:tracePt t="85705" x="4699000" y="2927350"/>
          <p14:tracePt t="85721" x="4718050" y="2933700"/>
          <p14:tracePt t="85770" x="4718050" y="2940050"/>
          <p14:tracePt t="85804" x="4730750" y="2940050"/>
          <p14:tracePt t="85821" x="4762500" y="2940050"/>
          <p14:tracePt t="85838" x="4813300" y="2940050"/>
          <p14:tracePt t="85855" x="4864100" y="2933700"/>
          <p14:tracePt t="85871" x="4908550" y="2933700"/>
          <p14:tracePt t="85888" x="4965700" y="2933700"/>
          <p14:tracePt t="85905" x="5080000" y="2933700"/>
          <p14:tracePt t="85921" x="5130800" y="2933700"/>
          <p14:tracePt t="85938" x="5276850" y="2921000"/>
          <p14:tracePt t="85954" x="5359400" y="2908300"/>
          <p14:tracePt t="85972" x="5403850" y="2901950"/>
          <p14:tracePt t="85988" x="5422900" y="2895600"/>
          <p14:tracePt t="86005" x="5429250" y="2895600"/>
          <p14:tracePt t="86137" x="5435600" y="2895600"/>
          <p14:tracePt t="86143" x="5441950" y="2889250"/>
          <p14:tracePt t="86154" x="5454650" y="2882900"/>
          <p14:tracePt t="86171" x="5467350" y="2876550"/>
          <p14:tracePt t="86187" x="5473700" y="2876550"/>
          <p14:tracePt t="86204" x="5473700" y="2870200"/>
          <p14:tracePt t="86222" x="5486400" y="2870200"/>
          <p14:tracePt t="86238" x="5530850" y="2882900"/>
          <p14:tracePt t="86254" x="5619750" y="2908300"/>
          <p14:tracePt t="86271" x="5721350" y="2940050"/>
          <p14:tracePt t="86288" x="5835650" y="2965450"/>
          <p14:tracePt t="86306" x="6045200" y="2990850"/>
          <p14:tracePt t="86321" x="6197600" y="3009900"/>
          <p14:tracePt t="86337" x="6267450" y="3016250"/>
          <p14:tracePt t="86355" x="6299200" y="3016250"/>
          <p14:tracePt t="86371" x="6324600" y="3016250"/>
          <p14:tracePt t="86388" x="6356350" y="3016250"/>
          <p14:tracePt t="86405" x="6407150" y="3009900"/>
          <p14:tracePt t="86421" x="6470650" y="3003550"/>
          <p14:tracePt t="86438" x="6534150" y="2990850"/>
          <p14:tracePt t="86458" x="6591300" y="2978150"/>
          <p14:tracePt t="86472" x="6604000" y="2978150"/>
          <p14:tracePt t="86488" x="6642100" y="2971800"/>
          <p14:tracePt t="86504" x="6680200" y="2965450"/>
          <p14:tracePt t="86521" x="6724650" y="2965450"/>
          <p14:tracePt t="86538" x="6775450" y="2965450"/>
          <p14:tracePt t="86555" x="6807200" y="2965450"/>
          <p14:tracePt t="86572" x="6826250" y="2965450"/>
          <p14:tracePt t="86588" x="6832600" y="2959100"/>
          <p14:tracePt t="86605" x="6838950" y="2959100"/>
          <p14:tracePt t="86622" x="6845300" y="2959100"/>
          <p14:tracePt t="86639" x="6851650" y="2959100"/>
          <p14:tracePt t="86661" x="6877050" y="2946400"/>
          <p14:tracePt t="86759" x="6883400" y="2946400"/>
          <p14:tracePt t="86764" x="6889750" y="2946400"/>
          <p14:tracePt t="86789" x="6908800" y="2940050"/>
          <p14:tracePt t="86806" x="6934200" y="2940050"/>
          <p14:tracePt t="86827" x="6965950" y="2933700"/>
          <p14:tracePt t="86839" x="7054850" y="2927350"/>
          <p14:tracePt t="86855" x="7137400" y="2914650"/>
          <p14:tracePt t="86872" x="7213600" y="2895600"/>
          <p14:tracePt t="86889" x="7258050" y="2876550"/>
          <p14:tracePt t="86906" x="7283450" y="2851150"/>
          <p14:tracePt t="86926" x="7283450" y="2825750"/>
          <p14:tracePt t="86939" x="7283450" y="2813050"/>
          <p14:tracePt t="86954" x="7283450" y="2800350"/>
          <p14:tracePt t="86973" x="7277100" y="2781300"/>
          <p14:tracePt t="86976" x="7277100" y="2774950"/>
          <p14:tracePt t="86989" x="7270750" y="2749550"/>
          <p14:tracePt t="87010" x="7258050" y="2692400"/>
          <p14:tracePt t="87021" x="7232650" y="2654300"/>
          <p14:tracePt t="87039" x="7207250" y="2628900"/>
          <p14:tracePt t="87056" x="7169150" y="2603500"/>
          <p14:tracePt t="87073" x="7124700" y="2584450"/>
          <p14:tracePt t="87090" x="7080250" y="2565400"/>
          <p14:tracePt t="87110" x="7061200" y="2559050"/>
          <p14:tracePt t="87121" x="7023100" y="2552700"/>
          <p14:tracePt t="87138" x="6978650" y="2540000"/>
          <p14:tracePt t="87155" x="6915150" y="2533650"/>
          <p14:tracePt t="87177" x="6756400" y="2527300"/>
          <p14:tracePt t="87194" x="6673850" y="2527300"/>
          <p14:tracePt t="87206" x="6642100" y="2540000"/>
          <p14:tracePt t="87222" x="6553200" y="2571750"/>
          <p14:tracePt t="87240" x="6521450" y="2590800"/>
          <p14:tracePt t="87255" x="6489700" y="2609850"/>
          <p14:tracePt t="87271" x="6477000" y="2628900"/>
          <p14:tracePt t="87289" x="6470650" y="2641600"/>
          <p14:tracePt t="87306" x="6470650" y="2654300"/>
          <p14:tracePt t="87323" x="6470650" y="2660650"/>
          <p14:tracePt t="87339" x="6470650" y="2667000"/>
          <p14:tracePt t="87356" x="6470650" y="2673350"/>
          <p14:tracePt t="87918" x="6477000" y="2673350"/>
          <p14:tracePt t="87925" x="6483350" y="2673350"/>
          <p14:tracePt t="87940" x="6515100" y="2679700"/>
          <p14:tracePt t="87957" x="6565900" y="2686050"/>
          <p14:tracePt t="87974" x="6597650" y="2692400"/>
          <p14:tracePt t="87990" x="6642100" y="2692400"/>
          <p14:tracePt t="88007" x="6718300" y="2692400"/>
          <p14:tracePt t="88024" x="6838950" y="2679700"/>
          <p14:tracePt t="88039" x="6978650" y="2667000"/>
          <p14:tracePt t="88042" x="7054850" y="2660650"/>
          <p14:tracePt t="88056" x="7200900" y="2654300"/>
          <p14:tracePt t="88074" x="7334250" y="2654300"/>
          <p14:tracePt t="88093" x="7499350" y="2654300"/>
          <p14:tracePt t="88097" x="7556500" y="2654300"/>
          <p14:tracePt t="88107" x="7600950" y="2654300"/>
          <p14:tracePt t="88123" x="7664450" y="2654300"/>
          <p14:tracePt t="88140" x="7689850" y="2654300"/>
          <p14:tracePt t="88156" x="7715250" y="2654300"/>
          <p14:tracePt t="88174" x="7785100" y="2667000"/>
          <p14:tracePt t="88190" x="7893050" y="2705100"/>
          <p14:tracePt t="88207" x="7975600" y="2730500"/>
          <p14:tracePt t="88211" x="8039100" y="2749550"/>
          <p14:tracePt t="88222" x="8077200" y="2755900"/>
          <p14:tracePt t="88240" x="8140700" y="2768600"/>
          <p14:tracePt t="88257" x="8204200" y="2774950"/>
          <p14:tracePt t="88274" x="8242300" y="2774950"/>
          <p14:tracePt t="88290" x="8299450" y="2787650"/>
          <p14:tracePt t="88307" x="8420100" y="2800350"/>
          <p14:tracePt t="88325" x="8521700" y="2800350"/>
          <p14:tracePt t="88342" x="8585200" y="2800350"/>
          <p14:tracePt t="88357" x="8623300" y="2787650"/>
          <p14:tracePt t="88374" x="8629650" y="2787650"/>
          <p14:tracePt t="88470" x="8623300" y="2787650"/>
          <p14:tracePt t="88478" x="8616950" y="2787650"/>
          <p14:tracePt t="88489" x="8610600" y="2787650"/>
          <p14:tracePt t="88507" x="8597900" y="2787650"/>
          <p14:tracePt t="88524" x="8597900" y="2794000"/>
          <p14:tracePt t="88541" x="8648700" y="2832100"/>
          <p14:tracePt t="88557" x="8680450" y="2844800"/>
          <p14:tracePt t="88560" x="8712200" y="2863850"/>
          <p14:tracePt t="88575" x="8801100" y="2889250"/>
          <p14:tracePt t="88593" x="8921750" y="2901950"/>
          <p14:tracePt t="88607" x="9055100" y="2908300"/>
          <p14:tracePt t="88624" x="9156700" y="2908300"/>
          <p14:tracePt t="88639" x="9188450" y="2908300"/>
          <p14:tracePt t="88657" x="9194800" y="2908300"/>
          <p14:tracePt t="88673" x="9207500" y="2908300"/>
          <p14:tracePt t="88690" x="9232900" y="2914650"/>
          <p14:tracePt t="88708" x="9258300" y="2921000"/>
          <p14:tracePt t="88724" x="9309100" y="2927350"/>
          <p14:tracePt t="88741" x="9385300" y="2927350"/>
          <p14:tracePt t="88757" x="9493250" y="2927350"/>
          <p14:tracePt t="88774" x="9575800" y="2927350"/>
          <p14:tracePt t="88776" x="9626600" y="2927350"/>
          <p14:tracePt t="88791" x="9690100" y="2927350"/>
          <p14:tracePt t="88807" x="9867900" y="2927350"/>
          <p14:tracePt t="88824" x="10013950" y="2921000"/>
          <p14:tracePt t="88841" x="10121900" y="2914650"/>
          <p14:tracePt t="88857" x="10191750" y="2901950"/>
          <p14:tracePt t="88874" x="10210800" y="2889250"/>
          <p14:tracePt t="88890" x="10248900" y="2870200"/>
          <p14:tracePt t="88907" x="10299700" y="2857500"/>
          <p14:tracePt t="88923" x="10337800" y="2838450"/>
          <p14:tracePt t="88941" x="10363200" y="2819400"/>
          <p14:tracePt t="88960" x="10375900" y="2787650"/>
          <p14:tracePt t="88973" x="10382250" y="2787650"/>
          <p14:tracePt t="88977" x="10382250" y="2781300"/>
          <p14:tracePt t="89003" x="10382250" y="2774950"/>
          <p14:tracePt t="89012" x="10375900" y="2768600"/>
          <p14:tracePt t="89024" x="10363200" y="2755900"/>
          <p14:tracePt t="89041" x="10350500" y="2755900"/>
          <p14:tracePt t="89056" x="10350500" y="2749550"/>
          <p14:tracePt t="89074" x="10344150" y="2749550"/>
          <p14:tracePt t="89108" x="10337800" y="2743200"/>
          <p14:tracePt t="89124" x="10331450" y="2743200"/>
          <p14:tracePt t="89140" x="10318750" y="2743200"/>
          <p14:tracePt t="89160" x="10312400" y="2736850"/>
          <p14:tracePt t="89174" x="10293350" y="2736850"/>
          <p14:tracePt t="89191" x="10280650" y="2736850"/>
          <p14:tracePt t="89210" x="10255250" y="2743200"/>
          <p14:tracePt t="89224" x="10248900" y="2743200"/>
          <p14:tracePt t="89228" x="10242550" y="2743200"/>
          <p14:tracePt t="89242" x="10229850" y="2755900"/>
          <p14:tracePt t="89257" x="10223500" y="2762250"/>
          <p14:tracePt t="89275" x="10217150" y="2768600"/>
          <p14:tracePt t="89291" x="10210800" y="2768600"/>
          <p14:tracePt t="89294" x="10210800" y="2774950"/>
          <p14:tracePt t="89308" x="10198100" y="2781300"/>
          <p14:tracePt t="89324" x="10185400" y="2794000"/>
          <p14:tracePt t="89341" x="10172700" y="2806700"/>
          <p14:tracePt t="89359" x="10153650" y="2813050"/>
          <p14:tracePt t="89374" x="10140950" y="2819400"/>
          <p14:tracePt t="89390" x="10115550" y="2832100"/>
          <p14:tracePt t="89407" x="10102850" y="2838450"/>
          <p14:tracePt t="89424" x="10083800" y="2844800"/>
          <p14:tracePt t="89441" x="10071100" y="2851150"/>
          <p14:tracePt t="89460" x="10033000" y="2857500"/>
          <p14:tracePt t="89475" x="10020300" y="2857500"/>
          <p14:tracePt t="89479" x="10007600" y="2863850"/>
          <p14:tracePt t="89490" x="9994900" y="2863850"/>
          <p14:tracePt t="89508" x="9931400" y="2870200"/>
          <p14:tracePt t="89524" x="9829800" y="2882900"/>
          <p14:tracePt t="89541" x="9702800" y="2889250"/>
          <p14:tracePt t="89557" x="9569450" y="2889250"/>
          <p14:tracePt t="89574" x="9372600" y="2895600"/>
          <p14:tracePt t="89591" x="9194800" y="2901950"/>
          <p14:tracePt t="89607" x="8972550" y="2908300"/>
          <p14:tracePt t="89624" x="8737600" y="2921000"/>
          <p14:tracePt t="89641" x="8439150" y="2946400"/>
          <p14:tracePt t="89658" x="8070850" y="2978150"/>
          <p14:tracePt t="89674" x="7658100" y="2997200"/>
          <p14:tracePt t="89691" x="7226300" y="2997200"/>
          <p14:tracePt t="89708" x="6718300" y="2997200"/>
          <p14:tracePt t="89725" x="5981700" y="3035300"/>
          <p14:tracePt t="89742" x="5492750" y="3054350"/>
          <p14:tracePt t="89758" x="4984750" y="3067050"/>
          <p14:tracePt t="89775" x="4546600" y="3079750"/>
          <p14:tracePt t="89792" x="4070350" y="3092450"/>
          <p14:tracePt t="89808" x="3619500" y="3092450"/>
          <p14:tracePt t="89824" x="3270250" y="3086100"/>
          <p14:tracePt t="89841" x="2921000" y="3086100"/>
          <p14:tracePt t="89858" x="2616200" y="3124200"/>
          <p14:tracePt t="89874" x="2381250" y="3162300"/>
          <p14:tracePt t="89891" x="2178050" y="3200400"/>
          <p14:tracePt t="89910" x="2012950" y="3232150"/>
          <p14:tracePt t="89925" x="1917700" y="3257550"/>
          <p14:tracePt t="89941" x="1854200" y="3282950"/>
          <p14:tracePt t="89958" x="1822450" y="3295650"/>
          <p14:tracePt t="89961" x="1816100" y="3302000"/>
          <p14:tracePt t="90022" x="1816100" y="3295650"/>
          <p14:tracePt t="90036" x="1816100" y="3289300"/>
          <p14:tracePt t="90043" x="1822450" y="3289300"/>
          <p14:tracePt t="90057" x="1822450" y="3276600"/>
          <p14:tracePt t="90075" x="1828800" y="3270250"/>
          <p14:tracePt t="90091" x="1828800" y="3257550"/>
          <p14:tracePt t="90108" x="1841500" y="3251200"/>
          <p14:tracePt t="90125" x="1866900" y="3225800"/>
          <p14:tracePt t="90158" x="1860550" y="3213100"/>
          <p14:tracePt t="90175" x="1822450" y="3175000"/>
          <p14:tracePt t="90191" x="1778000" y="3136900"/>
          <p14:tracePt t="90208" x="1752600" y="3098800"/>
          <p14:tracePt t="90225" x="1733550" y="3060700"/>
          <p14:tracePt t="90242" x="1733550" y="3035300"/>
          <p14:tracePt t="90259" x="1739900" y="3003550"/>
          <p14:tracePt t="90275" x="1765300" y="2965450"/>
          <p14:tracePt t="90291" x="1771650" y="2959100"/>
          <p14:tracePt t="90325" x="1758950" y="2959100"/>
          <p14:tracePt t="90342" x="1752600" y="2959100"/>
          <p14:tracePt t="90392" x="1752600" y="2952750"/>
          <p14:tracePt t="90408" x="1758950" y="2933700"/>
          <p14:tracePt t="90412" x="1758950" y="2921000"/>
          <p14:tracePt t="90425" x="1758950" y="2908300"/>
          <p14:tracePt t="90427" x="1758950" y="2901950"/>
          <p14:tracePt t="90440" x="1739900" y="2895600"/>
          <p14:tracePt t="90442" x="1727200" y="2889250"/>
          <p14:tracePt t="90459" x="1663700" y="2876550"/>
          <p14:tracePt t="90474" x="1625600" y="2870200"/>
          <p14:tracePt t="90550" x="1619250" y="2870200"/>
          <p14:tracePt t="90557" x="1606550" y="2870200"/>
          <p14:tracePt t="90576" x="1562100" y="2876550"/>
          <p14:tracePt t="90592" x="1517650" y="2889250"/>
          <p14:tracePt t="90608" x="1504950" y="2908300"/>
          <p14:tracePt t="90613" x="1504950" y="2921000"/>
          <p14:tracePt t="90625" x="1511300" y="2927350"/>
          <p14:tracePt t="90628" x="1517650" y="2933700"/>
          <p14:tracePt t="90644" x="1530350" y="2940050"/>
          <p14:tracePt t="90646" x="1549400" y="2946400"/>
          <p14:tracePt t="90659" x="1574800" y="2952750"/>
          <p14:tracePt t="90676" x="1600200" y="2971800"/>
          <p14:tracePt t="90692" x="1619250" y="2984500"/>
          <p14:tracePt t="90709" x="1631950" y="3009900"/>
          <p14:tracePt t="90726" x="1663700" y="3028950"/>
          <p14:tracePt t="90742" x="1701800" y="3054350"/>
          <p14:tracePt t="90759" x="1771650" y="3079750"/>
          <p14:tracePt t="90774" x="1816100" y="3098800"/>
          <p14:tracePt t="90791" x="1854200" y="3105150"/>
          <p14:tracePt t="90808" x="1860550" y="3111500"/>
          <p14:tracePt t="91405" x="1854200" y="3111500"/>
          <p14:tracePt t="91581" x="1847850" y="3111500"/>
          <p14:tracePt t="91593" x="1841500" y="3111500"/>
          <p14:tracePt t="91685" x="1841500" y="3105150"/>
          <p14:tracePt t="91696" x="1854200" y="3098800"/>
          <p14:tracePt t="91711" x="1892300" y="3092450"/>
          <p14:tracePt t="91726" x="1936750" y="3079750"/>
          <p14:tracePt t="91743" x="2019300" y="3079750"/>
          <p14:tracePt t="91760" x="2165350" y="3079750"/>
          <p14:tracePt t="91777" x="2336800" y="3092450"/>
          <p14:tracePt t="91793" x="2571750" y="3098800"/>
          <p14:tracePt t="91810" x="2825750" y="3098800"/>
          <p14:tracePt t="91826" x="3079750" y="3098800"/>
          <p14:tracePt t="91844" x="3333750" y="3086100"/>
          <p14:tracePt t="91847" x="3416300" y="3086100"/>
          <p14:tracePt t="91859" x="3517900" y="3086100"/>
          <p14:tracePt t="91863" x="3556000" y="3092450"/>
          <p14:tracePt t="91876" x="3568700" y="3092450"/>
          <p14:tracePt t="91894" x="3581400" y="3092450"/>
          <p14:tracePt t="91910" x="3594100" y="3098800"/>
          <p14:tracePt t="91947" x="3600450" y="3098800"/>
          <p14:tracePt t="91981" x="3606800" y="3098800"/>
          <p14:tracePt t="91994" x="3651250" y="3098800"/>
          <p14:tracePt t="92012" x="3721100" y="3086100"/>
          <p14:tracePt t="92027" x="3778250" y="3079750"/>
          <p14:tracePt t="92044" x="3829050" y="3067050"/>
          <p14:tracePt t="92060" x="3879850" y="3054350"/>
          <p14:tracePt t="92076" x="3937000" y="3048000"/>
          <p14:tracePt t="92093" x="4006850" y="3048000"/>
          <p14:tracePt t="92110" x="4057650" y="3048000"/>
          <p14:tracePt t="92126" x="4070350" y="3048000"/>
          <p14:tracePt t="92407" x="4070350" y="3041650"/>
          <p14:tracePt t="92745" x="4064000" y="3041650"/>
          <p14:tracePt t="92754" x="4057650" y="3041650"/>
          <p14:tracePt t="92763" x="4051300" y="3041650"/>
          <p14:tracePt t="92776" x="4038600" y="3041650"/>
          <p14:tracePt t="92794" x="4019550" y="3041650"/>
          <p14:tracePt t="92811" x="3975100" y="3048000"/>
          <p14:tracePt t="92828" x="3892550" y="3060700"/>
          <p14:tracePt t="92844" x="3816350" y="3073400"/>
          <p14:tracePt t="92860" x="3746500" y="3092450"/>
          <p14:tracePt t="92878" x="3702050" y="3098800"/>
          <p14:tracePt t="92894" x="3638550" y="3111500"/>
          <p14:tracePt t="92911" x="3543300" y="3117850"/>
          <p14:tracePt t="92927" x="3409950" y="3124200"/>
          <p14:tracePt t="92932" x="3346450" y="3130550"/>
          <p14:tracePt t="92943" x="3282950" y="3130550"/>
          <p14:tracePt t="92945" x="3219450" y="3130550"/>
          <p14:tracePt t="92960" x="3162300" y="3130550"/>
          <p14:tracePt t="92979" x="3022600" y="3130550"/>
          <p14:tracePt t="92994" x="2965450" y="3117850"/>
          <p14:tracePt t="93011" x="2946400" y="3117850"/>
          <p14:tracePt t="93028" x="2940050" y="3111500"/>
          <p14:tracePt t="93044" x="2927350" y="3111500"/>
          <p14:tracePt t="93061" x="2857500" y="3111500"/>
          <p14:tracePt t="93077" x="2743200" y="3105150"/>
          <p14:tracePt t="93094" x="2559050" y="3079750"/>
          <p14:tracePt t="93111" x="2406650" y="3048000"/>
          <p14:tracePt t="93127" x="2305050" y="3016250"/>
          <p14:tracePt t="93144" x="2260600" y="2984500"/>
          <p14:tracePt t="93161" x="2254250" y="2965450"/>
          <p14:tracePt t="93178" x="2247900" y="2959100"/>
          <p14:tracePt t="93194" x="2241550" y="2959100"/>
          <p14:tracePt t="93211" x="2171700" y="2959100"/>
          <p14:tracePt t="93228" x="2101850" y="2965450"/>
          <p14:tracePt t="93244" x="2063750" y="2971800"/>
          <p14:tracePt t="93261" x="2057400" y="2971800"/>
          <p14:tracePt t="93311" x="2063750" y="2965450"/>
          <p14:tracePt t="93327" x="2063750" y="2959100"/>
          <p14:tracePt t="93345" x="2057400" y="2959100"/>
          <p14:tracePt t="93362" x="2012950" y="2959100"/>
          <p14:tracePt t="93378" x="1968500" y="2978150"/>
          <p14:tracePt t="93382" x="1943100" y="2984500"/>
          <p14:tracePt t="93394" x="1924050" y="2997200"/>
          <p14:tracePt t="93397" x="1917700" y="2997200"/>
          <p14:tracePt t="93411" x="1911350" y="3003550"/>
          <p14:tracePt t="93462" x="1892300" y="3003550"/>
          <p14:tracePt t="93479" x="1822450" y="2990850"/>
          <p14:tracePt t="93494" x="1739900" y="2984500"/>
          <p14:tracePt t="93510" x="1689100" y="2978150"/>
          <p14:tracePt t="93528" x="1657350" y="2978150"/>
          <p14:tracePt t="93543" x="1644650" y="2965450"/>
          <p14:tracePt t="93561" x="1638300" y="2965450"/>
          <p14:tracePt t="93578" x="1631950" y="2959100"/>
          <p14:tracePt t="93594" x="1612900" y="2959100"/>
          <p14:tracePt t="93600" x="1600200" y="2959100"/>
          <p14:tracePt t="93610" x="1581150" y="2959100"/>
          <p14:tracePt t="93628" x="1562100" y="2952750"/>
          <p14:tracePt t="93697" x="1555750" y="2952750"/>
          <p14:tracePt t="93713" x="1530350" y="2952750"/>
          <p14:tracePt t="93730" x="1485900" y="2965450"/>
          <p14:tracePt t="93744" x="1435100" y="2965450"/>
          <p14:tracePt t="93761" x="1384300" y="2971800"/>
          <p14:tracePt t="93777" x="1377950" y="2971800"/>
          <p14:tracePt t="93794" x="1371600" y="2971800"/>
          <p14:tracePt t="93828" x="1365250" y="2978150"/>
          <p14:tracePt t="93845" x="1327150" y="2997200"/>
          <p14:tracePt t="93861" x="1263650" y="3016250"/>
          <p14:tracePt t="93878" x="1231900" y="3028950"/>
          <p14:tracePt t="93895" x="1225550" y="3028950"/>
          <p14:tracePt t="93928" x="1231900" y="3028950"/>
          <p14:tracePt t="93945" x="1263650" y="3028950"/>
          <p14:tracePt t="93949" x="1282700" y="3028950"/>
          <p14:tracePt t="93963" x="1314450" y="3028950"/>
          <p14:tracePt t="93966" x="1346200" y="3028950"/>
          <p14:tracePt t="93978" x="1377950" y="3035300"/>
          <p14:tracePt t="93995" x="1441450" y="3060700"/>
          <p14:tracePt t="93998" x="1466850" y="3079750"/>
          <p14:tracePt t="94011" x="1498600" y="3098800"/>
          <p14:tracePt t="94014" x="1536700" y="3124200"/>
          <p14:tracePt t="94028" x="1562100" y="3136900"/>
          <p14:tracePt t="94045" x="1619250" y="3162300"/>
          <p14:tracePt t="94062" x="1644650" y="3162300"/>
          <p14:tracePt t="94078" x="1708150" y="3149600"/>
          <p14:tracePt t="94095" x="1771650" y="3098800"/>
          <p14:tracePt t="94112" x="1822450" y="3048000"/>
          <p14:tracePt t="94128" x="1835150" y="3035300"/>
          <p14:tracePt t="94145" x="1828800" y="3022600"/>
          <p14:tracePt t="94161" x="1771650" y="3003550"/>
          <p14:tracePt t="94178" x="1695450" y="2997200"/>
          <p14:tracePt t="94181" x="1657350" y="2990850"/>
          <p14:tracePt t="94194" x="1631950" y="2984500"/>
          <p14:tracePt t="94212" x="1593850" y="2978150"/>
          <p14:tracePt t="94228" x="1581150" y="2978150"/>
          <p14:tracePt t="94278" x="1587500" y="2978150"/>
          <p14:tracePt t="94295" x="1612900" y="2990850"/>
          <p14:tracePt t="94312" x="1638300" y="3009900"/>
          <p14:tracePt t="94328" x="1651000" y="3016250"/>
          <p14:tracePt t="94345" x="1670050" y="3022600"/>
          <p14:tracePt t="94362" x="1695450" y="3022600"/>
          <p14:tracePt t="94364" x="1714500" y="3022600"/>
          <p14:tracePt t="94379" x="1765300" y="3022600"/>
          <p14:tracePt t="94396" x="1835150" y="3022600"/>
          <p14:tracePt t="94412" x="1885950" y="3022600"/>
          <p14:tracePt t="94428" x="1930400" y="3022600"/>
          <p14:tracePt t="94446" x="1962150" y="3022600"/>
          <p14:tracePt t="94462" x="2000250" y="3022600"/>
          <p14:tracePt t="94479" x="2051050" y="3022600"/>
          <p14:tracePt t="94495" x="2089150" y="3016250"/>
          <p14:tracePt t="94512" x="2120900" y="3009900"/>
          <p14:tracePt t="94529" x="2152650" y="3003550"/>
          <p14:tracePt t="94545" x="2197100" y="3003550"/>
          <p14:tracePt t="94562" x="2235200" y="3003550"/>
          <p14:tracePt t="94579" x="2260600" y="3022600"/>
          <p14:tracePt t="94595" x="2273300" y="3041650"/>
          <p14:tracePt t="94612" x="2273300" y="3048000"/>
          <p14:tracePt t="94685" x="2266950" y="3048000"/>
          <p14:tracePt t="94692" x="2254250" y="3054350"/>
          <p14:tracePt t="94699" x="2235200" y="3060700"/>
          <p14:tracePt t="94711" x="2228850" y="3067050"/>
          <p14:tracePt t="94730" x="2216150" y="3073400"/>
          <p14:tracePt t="94762" x="2222500" y="3079750"/>
          <p14:tracePt t="94779" x="2368550" y="3124200"/>
          <p14:tracePt t="94796" x="2482850" y="3162300"/>
          <p14:tracePt t="94812" x="2559050" y="3187700"/>
          <p14:tracePt t="94829" x="2603500" y="3213100"/>
          <p14:tracePt t="94846" x="2641600" y="3225800"/>
          <p14:tracePt t="94850" x="2647950" y="3225800"/>
          <p14:tracePt t="94861" x="2654300" y="3225800"/>
          <p14:tracePt t="94879" x="2660650" y="3225800"/>
          <p14:tracePt t="94895" x="2667000" y="3225800"/>
          <p14:tracePt t="94913" x="2705100" y="3206750"/>
          <p14:tracePt t="94917" x="2724150" y="3194050"/>
          <p14:tracePt t="94929" x="2749550" y="3181350"/>
          <p14:tracePt t="94946" x="2813050" y="3155950"/>
          <p14:tracePt t="94963" x="2882900" y="3124200"/>
          <p14:tracePt t="95032" x="2889250" y="3117850"/>
          <p14:tracePt t="95038" x="2889250" y="3111500"/>
          <p14:tracePt t="95044" x="2895600" y="3098800"/>
          <p14:tracePt t="95063" x="2914650" y="3060700"/>
          <p14:tracePt t="95079" x="2933700" y="3035300"/>
          <p14:tracePt t="95096" x="2933700" y="3009900"/>
          <p14:tracePt t="95113" x="2933700" y="2997200"/>
          <p14:tracePt t="95129" x="2908300" y="2990850"/>
          <p14:tracePt t="95146" x="2863850" y="2978150"/>
          <p14:tracePt t="95162" x="2838450" y="2971800"/>
          <p14:tracePt t="95196" x="2819400" y="2971800"/>
          <p14:tracePt t="95212" x="2774950" y="2965450"/>
          <p14:tracePt t="95229" x="2679700" y="2959100"/>
          <p14:tracePt t="95246" x="2559050" y="2952750"/>
          <p14:tracePt t="95262" x="2444750" y="2933700"/>
          <p14:tracePt t="95280" x="2343150" y="2914650"/>
          <p14:tracePt t="95296" x="2286000" y="2901950"/>
          <p14:tracePt t="95343" x="2273300" y="2901950"/>
          <p14:tracePt t="95352" x="2266950" y="2901950"/>
          <p14:tracePt t="95363" x="2247900" y="2908300"/>
          <p14:tracePt t="95380" x="2203450" y="2927350"/>
          <p14:tracePt t="95396" x="2165350" y="2940050"/>
          <p14:tracePt t="95412" x="2159000" y="2940050"/>
          <p14:tracePt t="95462" x="2159000" y="2946400"/>
          <p14:tracePt t="95479" x="2171700" y="2959100"/>
          <p14:tracePt t="95483" x="2178050" y="2971800"/>
          <p14:tracePt t="95496" x="2190750" y="2990850"/>
          <p14:tracePt t="95513" x="2197100" y="3009900"/>
          <p14:tracePt t="95529" x="2203450" y="3022600"/>
          <p14:tracePt t="95546" x="2216150" y="3035300"/>
          <p14:tracePt t="95549" x="2222500" y="3041650"/>
          <p14:tracePt t="95563" x="2228850" y="3048000"/>
          <p14:tracePt t="95566" x="2235200" y="3048000"/>
          <p14:tracePt t="95579" x="2241550" y="3048000"/>
          <p14:tracePt t="95596" x="2317750" y="3054350"/>
          <p14:tracePt t="95613" x="2406650" y="3067050"/>
          <p14:tracePt t="95630" x="2546350" y="3079750"/>
          <p14:tracePt t="95647" x="2603500" y="3079750"/>
          <p14:tracePt t="95650" x="2686050" y="3086100"/>
          <p14:tracePt t="95663" x="2844800" y="3086100"/>
          <p14:tracePt t="95680" x="2940050" y="3086100"/>
          <p14:tracePt t="95696" x="3016250" y="3073400"/>
          <p14:tracePt t="95713" x="3054350" y="3054350"/>
          <p14:tracePt t="95730" x="3079750" y="3035300"/>
          <p14:tracePt t="95746" x="3098800" y="3016250"/>
          <p14:tracePt t="95779" x="3092450" y="3016250"/>
          <p14:tracePt t="95796" x="3048000" y="3022600"/>
          <p14:tracePt t="95813" x="2984500" y="3035300"/>
          <p14:tracePt t="95830" x="2933700" y="3048000"/>
          <p14:tracePt t="95847" x="2895600" y="3054350"/>
          <p14:tracePt t="95863" x="2889250" y="3054350"/>
          <p14:tracePt t="95879" x="2882900" y="3054350"/>
          <p14:tracePt t="95896" x="2882900" y="3041650"/>
          <p14:tracePt t="95914" x="2882900" y="3028950"/>
          <p14:tracePt t="95963" x="2895600" y="3016250"/>
          <p14:tracePt t="95980" x="2952750" y="2984500"/>
          <p14:tracePt t="95996" x="3028950" y="2946400"/>
          <p14:tracePt t="96013" x="3105150" y="2889250"/>
          <p14:tracePt t="96030" x="3130550" y="2863850"/>
          <p14:tracePt t="96046" x="3136900" y="2863850"/>
          <p14:tracePt t="96063" x="3136900" y="2857500"/>
          <p14:tracePt t="96114" x="3149600" y="2844800"/>
          <p14:tracePt t="96130" x="3162300" y="2825750"/>
          <p14:tracePt t="96146" x="3168650" y="2806700"/>
          <p14:tracePt t="96163" x="3168650" y="2800350"/>
          <p14:tracePt t="96180" x="3162300" y="2794000"/>
          <p14:tracePt t="96196" x="3149600" y="2794000"/>
          <p14:tracePt t="96213" x="3136900" y="2800350"/>
          <p14:tracePt t="96230" x="3124200" y="2806700"/>
          <p14:tracePt t="96247" x="3105150" y="2813050"/>
          <p14:tracePt t="96263" x="3086100" y="2819400"/>
          <p14:tracePt t="96280" x="3073400" y="2825750"/>
          <p14:tracePt t="96284" x="3067050" y="2825750"/>
          <p14:tracePt t="96297" x="3060700" y="2825750"/>
          <p14:tracePt t="96301" x="3054350" y="2832100"/>
          <p14:tracePt t="96313" x="3022600" y="2851150"/>
          <p14:tracePt t="96332" x="2952750" y="2889250"/>
          <p14:tracePt t="96346" x="2844800" y="2933700"/>
          <p14:tracePt t="96363" x="2736850" y="2959100"/>
          <p14:tracePt t="96381" x="2647950" y="2978150"/>
          <p14:tracePt t="96397" x="2603500" y="2984500"/>
          <p14:tracePt t="96413" x="2609850" y="2978150"/>
          <p14:tracePt t="96430" x="2660650" y="2940050"/>
          <p14:tracePt t="96448" x="2813050" y="2844800"/>
          <p14:tracePt t="96463" x="3003550" y="2743200"/>
          <p14:tracePt t="96480" x="3194050" y="2616200"/>
          <p14:tracePt t="96499" x="3371850" y="2368550"/>
          <p14:tracePt t="96512" x="3448050" y="2260600"/>
          <p14:tracePt t="96530" x="3727450" y="1949450"/>
          <p14:tracePt t="96532" x="3892550" y="1809750"/>
          <p14:tracePt t="96547" x="4286250" y="1606550"/>
          <p14:tracePt t="96564" x="4610100" y="1504950"/>
          <p14:tracePt t="96580" x="4965700" y="1428750"/>
          <p14:tracePt t="96597" x="5130800" y="1397000"/>
          <p14:tracePt t="96614" x="5149850" y="1397000"/>
          <p14:tracePt t="96630" x="5124450" y="1397000"/>
          <p14:tracePt t="96647" x="5035550" y="1422400"/>
          <p14:tracePt t="96663" x="4940300" y="1441450"/>
          <p14:tracePt t="96680" x="4845050" y="1447800"/>
          <p14:tracePt t="96697" x="4787900" y="1447800"/>
          <p14:tracePt t="96714" x="4762500" y="1447800"/>
          <p14:tracePt t="96730" x="4756150" y="1447800"/>
          <p14:tracePt t="96734" x="4756150" y="1441450"/>
          <p14:tracePt t="96747" x="4756150" y="1422400"/>
          <p14:tracePt t="96750" x="4768850" y="1409700"/>
          <p14:tracePt t="96762" x="4781550" y="1390650"/>
          <p14:tracePt t="96779" x="4813300" y="1346200"/>
          <p14:tracePt t="96780" x="4826000" y="1314450"/>
          <p14:tracePt t="96796" x="4832350" y="1276350"/>
          <p14:tracePt t="96813" x="4832350" y="1187450"/>
          <p14:tracePt t="96829" x="4819650" y="1123950"/>
          <p14:tracePt t="96846" x="4819650" y="1073150"/>
          <p14:tracePt t="96864" x="4819650" y="1035050"/>
          <p14:tracePt t="96880" x="4819650" y="1003300"/>
          <p14:tracePt t="96897" x="4813300" y="996950"/>
          <p14:tracePt t="96930" x="4787900" y="1009650"/>
          <p14:tracePt t="96947" x="4743450" y="1041400"/>
          <p14:tracePt t="96964" x="4686300" y="1098550"/>
          <p14:tracePt t="96981" x="4667250" y="1136650"/>
          <p14:tracePt t="96997" x="4673600" y="1162050"/>
          <p14:tracePt t="97014" x="4781550" y="1193800"/>
          <p14:tracePt t="97029" x="4946650" y="1206500"/>
          <p14:tracePt t="97047" x="5156200" y="1200150"/>
          <p14:tracePt t="97064" x="5346700" y="1168400"/>
          <p14:tracePt t="97068" x="5397500" y="1155700"/>
          <p14:tracePt t="97081" x="5441950" y="1143000"/>
          <p14:tracePt t="97101" x="5486400" y="1111250"/>
          <p14:tracePt t="97114" x="5492750" y="1104900"/>
          <p14:tracePt t="97117" x="5492750" y="1098550"/>
          <p14:tracePt t="97131" x="5492750" y="1092200"/>
          <p14:tracePt t="97148" x="5461000" y="1066800"/>
          <p14:tracePt t="97166" x="5397500" y="1041400"/>
          <p14:tracePt t="97181" x="5308600" y="1009650"/>
          <p14:tracePt t="97199" x="5232400" y="990600"/>
          <p14:tracePt t="97214" x="5143500" y="984250"/>
          <p14:tracePt t="97231" x="5035550" y="984250"/>
          <p14:tracePt t="97249" x="4902200" y="996950"/>
          <p14:tracePt t="97265" x="4756150" y="1035050"/>
          <p14:tracePt t="97283" x="4521200" y="1079500"/>
          <p14:tracePt t="97297" x="4457700" y="1085850"/>
          <p14:tracePt t="97314" x="4343400" y="1117600"/>
          <p14:tracePt t="97331" x="4318000" y="1130300"/>
          <p14:tracePt t="97350" x="4337050" y="1136650"/>
          <p14:tracePt t="97364" x="4400550" y="1143000"/>
          <p14:tracePt t="97367" x="4495800" y="1143000"/>
          <p14:tracePt t="97381" x="4845050" y="1149350"/>
          <p14:tracePt t="97398" x="5175250" y="1149350"/>
          <p14:tracePt t="97413" x="5384800" y="1130300"/>
          <p14:tracePt t="97431" x="5448300" y="1098550"/>
          <p14:tracePt t="97446" x="5448300" y="1085850"/>
          <p14:tracePt t="97464" x="5429250" y="1079500"/>
          <p14:tracePt t="97481" x="5391150" y="1079500"/>
          <p14:tracePt t="97498" x="5359400" y="1079500"/>
          <p14:tracePt t="97515" x="5276850" y="1066800"/>
          <p14:tracePt t="97531" x="5130800" y="1047750"/>
          <p14:tracePt t="97548" x="4984750" y="1009650"/>
          <p14:tracePt t="97552" x="4953000" y="1009650"/>
          <p14:tracePt t="97564" x="4933950" y="1003300"/>
          <p14:tracePt t="101316" x="4940300" y="1003300"/>
          <p14:tracePt t="101393" x="4940300" y="1016000"/>
          <p14:tracePt t="101401" x="4933950" y="1022350"/>
          <p14:tracePt t="101418" x="4914900" y="1073150"/>
          <p14:tracePt t="101434" x="4914900" y="1149350"/>
          <p14:tracePt t="101452" x="4940300" y="1225550"/>
          <p14:tracePt t="101467" x="4972050" y="1314450"/>
          <p14:tracePt t="101485" x="4991100" y="1409700"/>
          <p14:tracePt t="101502" x="5010150" y="1517650"/>
          <p14:tracePt t="101518" x="5035550" y="1651000"/>
          <p14:tracePt t="101522" x="5048250" y="1720850"/>
          <p14:tracePt t="101535" x="5067300" y="1778000"/>
          <p14:tracePt t="101540" x="5099050" y="1841500"/>
          <p14:tracePt t="101550" x="5124450" y="1892300"/>
          <p14:tracePt t="101569" x="5251450" y="2044700"/>
          <p14:tracePt t="101584" x="5314950" y="2133600"/>
          <p14:tracePt t="101601" x="5359400" y="2247900"/>
          <p14:tracePt t="101618" x="5359400" y="2298700"/>
          <p14:tracePt t="101635" x="5346700" y="2317750"/>
          <p14:tracePt t="101651" x="5346700" y="2330450"/>
          <p14:tracePt t="101655" x="5359400" y="2343150"/>
          <p14:tracePt t="101668" x="5391150" y="2362200"/>
          <p14:tracePt t="101684" x="5473700" y="2406650"/>
          <p14:tracePt t="101701" x="5588000" y="2476500"/>
          <p14:tracePt t="101704" x="5651500" y="2527300"/>
          <p14:tracePt t="101718" x="5708650" y="2578100"/>
          <p14:tracePt t="101734" x="5797550" y="2660650"/>
          <p14:tracePt t="101751" x="5854700" y="2736850"/>
          <p14:tracePt t="101768" x="5886450" y="2813050"/>
          <p14:tracePt t="101785" x="5949950" y="2946400"/>
          <p14:tracePt t="101800" x="6013450" y="3067050"/>
          <p14:tracePt t="101819" x="6089650" y="3181350"/>
          <p14:tracePt t="101835" x="6102350" y="3251200"/>
          <p14:tracePt t="101852" x="6089650" y="3282950"/>
          <p14:tracePt t="101867" x="6076950" y="3282950"/>
          <p14:tracePt t="101941" x="6076950" y="3276600"/>
          <p14:tracePt t="101950" x="6070600" y="3270250"/>
          <p14:tracePt t="101972" x="6064250" y="3257550"/>
          <p14:tracePt t="102137" x="6076950" y="3257550"/>
          <p14:tracePt t="102146" x="6083300" y="3263900"/>
          <p14:tracePt t="102153" x="6121400" y="3282950"/>
          <p14:tracePt t="102167" x="6267450" y="3352800"/>
          <p14:tracePt t="102184" x="6438900" y="3429000"/>
          <p14:tracePt t="102202" x="6610350" y="3505200"/>
          <p14:tracePt t="102219" x="6731000" y="3543300"/>
          <p14:tracePt t="102235" x="6870700" y="3562350"/>
          <p14:tracePt t="102240" x="6915150" y="3568700"/>
          <p14:tracePt t="102251" x="6965950" y="3568700"/>
          <p14:tracePt t="102269" x="7010400" y="3568700"/>
          <p14:tracePt t="102285" x="7029450" y="3568700"/>
          <p14:tracePt t="102302" x="7029450" y="3562350"/>
          <p14:tracePt t="102319" x="7035800" y="3562350"/>
          <p14:tracePt t="102411" x="7042150" y="3562350"/>
          <p14:tracePt t="102427" x="7048500" y="3562350"/>
          <p14:tracePt t="102436" x="7054850" y="3562350"/>
          <p14:tracePt t="102440" x="7061200" y="3562350"/>
          <p14:tracePt t="102451" x="7067550" y="3562350"/>
          <p14:tracePt t="102469" x="7080250" y="3562350"/>
          <p14:tracePt t="102486" x="7118350" y="3568700"/>
          <p14:tracePt t="102502" x="7169150" y="3581400"/>
          <p14:tracePt t="102518" x="7219950" y="3594100"/>
          <p14:tracePt t="102522" x="7245350" y="3594100"/>
          <p14:tracePt t="102535" x="7258050" y="3594100"/>
          <p14:tracePt t="102539" x="7277100" y="3594100"/>
          <p14:tracePt t="102552" x="7283450" y="3594100"/>
          <p14:tracePt t="103646" x="7296150" y="3594100"/>
          <p14:tracePt t="103652" x="7315200" y="3600450"/>
          <p14:tracePt t="103670" x="7448550" y="3619500"/>
          <p14:tracePt t="103687" x="7581900" y="3632200"/>
          <p14:tracePt t="103703" x="7664450" y="3632200"/>
          <p14:tracePt t="103720" x="7702550" y="3625850"/>
          <p14:tracePt t="103725" x="7721600" y="3619500"/>
          <p14:tracePt t="103735" x="7727950" y="3613150"/>
          <p14:tracePt t="103753" x="7753350" y="3600450"/>
          <p14:tracePt t="103770" x="7766050" y="3594100"/>
          <p14:tracePt t="103787" x="7791450" y="3568700"/>
          <p14:tracePt t="103803" x="7804150" y="3536950"/>
          <p14:tracePt t="103820" x="7810500" y="3505200"/>
          <p14:tracePt t="103836" x="7810500" y="3479800"/>
          <p14:tracePt t="103853" x="7810500" y="3448050"/>
          <p14:tracePt t="103869" x="7804150" y="3409950"/>
          <p14:tracePt t="103886" x="7759700" y="3352800"/>
          <p14:tracePt t="103903" x="7696200" y="3308350"/>
          <p14:tracePt t="103920" x="7550150" y="3251200"/>
          <p14:tracePt t="103936" x="7454900" y="3238500"/>
          <p14:tracePt t="103953" x="7372350" y="3232150"/>
          <p14:tracePt t="103970" x="7315200" y="3238500"/>
          <p14:tracePt t="103987" x="7251700" y="3270250"/>
          <p14:tracePt t="104003" x="7175500" y="3333750"/>
          <p14:tracePt t="104021" x="7086600" y="3397250"/>
          <p14:tracePt t="104024" x="7035800" y="3435350"/>
          <p14:tracePt t="104035" x="6953250" y="3486150"/>
          <p14:tracePt t="104037" x="6908800" y="3517900"/>
          <p14:tracePt t="104053" x="6832600" y="3581400"/>
          <p14:tracePt t="104070" x="6807200" y="3638550"/>
          <p14:tracePt t="104086" x="6807200" y="3670300"/>
          <p14:tracePt t="104103" x="6826250" y="3689350"/>
          <p14:tracePt t="104120" x="6877050" y="3714750"/>
          <p14:tracePt t="104136" x="6978650" y="3740150"/>
          <p14:tracePt t="104152" x="7086600" y="3752850"/>
          <p14:tracePt t="104169" x="7251700" y="3765550"/>
          <p14:tracePt t="104186" x="7454900" y="3784600"/>
          <p14:tracePt t="104204" x="7708900" y="3822700"/>
          <p14:tracePt t="104220" x="7988300" y="3829050"/>
          <p14:tracePt t="104237" x="8223250" y="3816350"/>
          <p14:tracePt t="104252" x="8401050" y="3790950"/>
          <p14:tracePt t="104255" x="8470900" y="3778250"/>
          <p14:tracePt t="104270" x="8566150" y="3759200"/>
          <p14:tracePt t="104274" x="8629650" y="3746500"/>
          <p14:tracePt t="104287" x="8712200" y="3727450"/>
          <p14:tracePt t="104304" x="8864600" y="3702050"/>
          <p14:tracePt t="104320" x="8921750" y="3695700"/>
          <p14:tracePt t="104337" x="8934450" y="3689350"/>
          <p14:tracePt t="104353" x="8940800" y="3689350"/>
          <p14:tracePt t="104543" x="8947150" y="3689350"/>
          <p14:tracePt t="104552" x="8972550" y="3689350"/>
          <p14:tracePt t="104560" x="9017000" y="3689350"/>
          <p14:tracePt t="104569" x="9086850" y="3689350"/>
          <p14:tracePt t="104588" x="9334500" y="3689350"/>
          <p14:tracePt t="104604" x="9601200" y="3683000"/>
          <p14:tracePt t="104621" x="9867900" y="3625850"/>
          <p14:tracePt t="104638" x="9944100" y="3581400"/>
          <p14:tracePt t="104654" x="9994900" y="3549650"/>
          <p14:tracePt t="104670" x="10007600" y="3530600"/>
          <p14:tracePt t="104849" x="10001250" y="3530600"/>
          <p14:tracePt t="104857" x="9994900" y="3530600"/>
          <p14:tracePt t="104871" x="9956800" y="3530600"/>
          <p14:tracePt t="104888" x="9931400" y="3530600"/>
          <p14:tracePt t="104905" x="9906000" y="3543300"/>
          <p14:tracePt t="104921" x="9886950" y="3556000"/>
          <p14:tracePt t="104936" x="9855200" y="3575050"/>
          <p14:tracePt t="104954" x="9829800" y="3600450"/>
          <p14:tracePt t="104970" x="9804400" y="3613150"/>
          <p14:tracePt t="104987" x="9779000" y="3632200"/>
          <p14:tracePt t="105004" x="9759950" y="3644900"/>
          <p14:tracePt t="105021" x="9747250" y="3651250"/>
          <p14:tracePt t="105037" x="9740900" y="3657600"/>
          <p14:tracePt t="105054" x="9728200" y="3663950"/>
          <p14:tracePt t="105071" x="9721850" y="3670300"/>
          <p14:tracePt t="105087" x="9709150" y="3676650"/>
          <p14:tracePt t="105104" x="9696450" y="3676650"/>
          <p14:tracePt t="105121" x="9683750" y="3683000"/>
          <p14:tracePt t="105139" x="9677400" y="3689350"/>
          <p14:tracePt t="105154" x="9664700" y="3689350"/>
          <p14:tracePt t="105171" x="9658350" y="3695700"/>
          <p14:tracePt t="105188" x="9645650" y="3695700"/>
          <p14:tracePt t="105204" x="9632950" y="3702050"/>
          <p14:tracePt t="105313" x="9626600" y="3702050"/>
          <p14:tracePt t="105322" x="9613900" y="3702050"/>
          <p14:tracePt t="105337" x="9601200" y="3702050"/>
          <p14:tracePt t="105355" x="9588500" y="3702050"/>
          <p14:tracePt t="105372" x="9582150" y="3702050"/>
          <p14:tracePt t="105376" x="9575800" y="3708400"/>
          <p14:tracePt t="105386" x="9569450" y="3714750"/>
          <p14:tracePt t="105403" x="9537700" y="3721100"/>
          <p14:tracePt t="105422" x="9518650" y="3721100"/>
          <p14:tracePt t="105438" x="9455150" y="3727450"/>
          <p14:tracePt t="105455" x="9391650" y="3733800"/>
          <p14:tracePt t="105471" x="9321800" y="3746500"/>
          <p14:tracePt t="105488" x="9201150" y="3759200"/>
          <p14:tracePt t="105504" x="9137650" y="3771900"/>
          <p14:tracePt t="105509" x="9112250" y="3778250"/>
          <p14:tracePt t="105521" x="9093200" y="3784600"/>
          <p14:tracePt t="105524" x="9080500" y="3784600"/>
          <p14:tracePt t="105536" x="9061450" y="3784600"/>
          <p14:tracePt t="105539" x="9017000" y="3784600"/>
          <p14:tracePt t="105555" x="8991600" y="3784600"/>
          <p14:tracePt t="105557" x="8921750" y="3784600"/>
          <p14:tracePt t="105572" x="8731250" y="3797300"/>
          <p14:tracePt t="105588" x="8674100" y="3803650"/>
          <p14:tracePt t="105604" x="8267700" y="3829050"/>
          <p14:tracePt t="105621" x="7994650" y="3841750"/>
          <p14:tracePt t="105638" x="7797800" y="3841750"/>
          <p14:tracePt t="105654" x="7677150" y="3841750"/>
          <p14:tracePt t="105671" x="7607300" y="3835400"/>
          <p14:tracePt t="105688" x="7524750" y="3835400"/>
          <p14:tracePt t="105703" x="7378700" y="3848100"/>
          <p14:tracePt t="105721" x="7169150" y="3873500"/>
          <p14:tracePt t="105737" x="6864350" y="3898900"/>
          <p14:tracePt t="105754" x="6597650" y="3905250"/>
          <p14:tracePt t="105772" x="6445250" y="3911600"/>
          <p14:tracePt t="105787" x="6350000" y="3911600"/>
          <p14:tracePt t="105804" x="6324600" y="3905250"/>
          <p14:tracePt t="105933" x="6324600" y="3898900"/>
          <p14:tracePt t="105942" x="6330950" y="3892550"/>
          <p14:tracePt t="105955" x="6343650" y="3879850"/>
          <p14:tracePt t="105972" x="6350000" y="3873500"/>
          <p14:tracePt t="106052" x="6356350" y="3873500"/>
          <p14:tracePt t="106062" x="6369050" y="3873500"/>
          <p14:tracePt t="106072" x="6407150" y="3873500"/>
          <p14:tracePt t="106088" x="6445250" y="3873500"/>
          <p14:tracePt t="106105" x="6470650" y="3873500"/>
          <p14:tracePt t="106121" x="6508750" y="3867150"/>
          <p14:tracePt t="106138" x="6559550" y="3854450"/>
          <p14:tracePt t="106155" x="6629400" y="3848100"/>
          <p14:tracePt t="106172" x="6692900" y="3841750"/>
          <p14:tracePt t="106189" x="6807200" y="3835400"/>
          <p14:tracePt t="106192" x="6889750" y="3822700"/>
          <p14:tracePt t="106204" x="6921500" y="3810000"/>
          <p14:tracePt t="106222" x="7048500" y="3746500"/>
          <p14:tracePt t="106238" x="7080250" y="3702050"/>
          <p14:tracePt t="106255" x="7086600" y="3657600"/>
          <p14:tracePt t="106271" x="7080250" y="3625850"/>
          <p14:tracePt t="106288" x="7054850" y="3594100"/>
          <p14:tracePt t="106305" x="7029450" y="3568700"/>
          <p14:tracePt t="106322" x="7016750" y="3549650"/>
          <p14:tracePt t="106338" x="6997700" y="3524250"/>
          <p14:tracePt t="106355" x="6959600" y="3486150"/>
          <p14:tracePt t="106373" x="6737350" y="3435350"/>
          <p14:tracePt t="106389" x="6629400" y="3429000"/>
          <p14:tracePt t="106392" x="6521450" y="3422650"/>
          <p14:tracePt t="106404" x="6407150" y="3416300"/>
          <p14:tracePt t="106408" x="6273800" y="3397250"/>
          <p14:tracePt t="106421" x="6178550" y="3378200"/>
          <p14:tracePt t="106439" x="6051550" y="3352800"/>
          <p14:tracePt t="106455" x="6019800" y="3352800"/>
          <p14:tracePt t="106471" x="6013450" y="3352800"/>
          <p14:tracePt t="106488" x="6057900" y="3378200"/>
          <p14:tracePt t="106505" x="6153150" y="3422650"/>
          <p14:tracePt t="106522" x="6254750" y="3479800"/>
          <p14:tracePt t="106525" x="6273800" y="3498850"/>
          <p14:tracePt t="106537" x="6286500" y="3505200"/>
          <p14:tracePt t="106539" x="6305550" y="3492500"/>
          <p14:tracePt t="106556" x="6318250" y="3473450"/>
          <p14:tracePt t="106571" x="6318250" y="3467100"/>
          <p14:tracePt t="109789" x="6311900" y="3467100"/>
          <p14:tracePt t="109797" x="6299200" y="3473450"/>
          <p14:tracePt t="109808" x="6280150" y="3486150"/>
          <p14:tracePt t="109825" x="6254750" y="3498850"/>
          <p14:tracePt t="109842" x="6248400" y="3498850"/>
          <p14:tracePt t="109875" x="6229350" y="3498850"/>
          <p14:tracePt t="109892" x="6184900" y="3498850"/>
          <p14:tracePt t="109908" x="6108700" y="3505200"/>
          <p14:tracePt t="109925" x="6045200" y="3530600"/>
          <p14:tracePt t="109941" x="6000750" y="3556000"/>
          <p14:tracePt t="109958" x="5975350" y="3568700"/>
          <p14:tracePt t="109975" x="5969000" y="3575050"/>
          <p14:tracePt t="109991" x="5969000" y="3581400"/>
          <p14:tracePt t="110042" x="5937250" y="3587750"/>
          <p14:tracePt t="110058" x="5867400" y="3619500"/>
          <p14:tracePt t="110075" x="5842000" y="3651250"/>
          <p14:tracePt t="110091" x="5835650" y="3689350"/>
          <p14:tracePt t="110109" x="5835650" y="3714750"/>
          <p14:tracePt t="110125" x="5854700" y="3752850"/>
          <p14:tracePt t="110140" x="5867400" y="3765550"/>
          <p14:tracePt t="110145" x="5873750" y="3778250"/>
          <p14:tracePt t="110158" x="5886450" y="3803650"/>
          <p14:tracePt t="110176" x="5899150" y="3822700"/>
          <p14:tracePt t="110191" x="5943600" y="3879850"/>
          <p14:tracePt t="110208" x="5969000" y="3911600"/>
          <p14:tracePt t="110225" x="5994400" y="3937000"/>
          <p14:tracePt t="110242" x="6013450" y="3949700"/>
          <p14:tracePt t="110259" x="6051550" y="3962400"/>
          <p14:tracePt t="110275" x="6127750" y="3987800"/>
          <p14:tracePt t="110279" x="6153150" y="3994150"/>
          <p14:tracePt t="110291" x="6216650" y="4006850"/>
          <p14:tracePt t="110308" x="6305550" y="4019550"/>
          <p14:tracePt t="110325" x="6426200" y="4032250"/>
          <p14:tracePt t="110328" x="6483350" y="4044950"/>
          <p14:tracePt t="110340" x="6508750" y="4044950"/>
          <p14:tracePt t="110358" x="6654800" y="4070350"/>
          <p14:tracePt t="110376" x="6699250" y="4076700"/>
          <p14:tracePt t="110392" x="6731000" y="4083050"/>
          <p14:tracePt t="110408" x="6756400" y="4089400"/>
          <p14:tracePt t="110425" x="6775450" y="4095750"/>
          <p14:tracePt t="110443" x="6781800" y="4095750"/>
          <p14:tracePt t="110460" x="6788150" y="4089400"/>
          <p14:tracePt t="110475" x="6807200" y="4076700"/>
          <p14:tracePt t="110491" x="6832600" y="4057650"/>
          <p14:tracePt t="110509" x="6845300" y="4051300"/>
          <p14:tracePt t="110525" x="6864350" y="4044950"/>
          <p14:tracePt t="110542" x="6877050" y="4032250"/>
          <p14:tracePt t="110558" x="6883400" y="4013200"/>
          <p14:tracePt t="110576" x="6883400" y="3994150"/>
          <p14:tracePt t="110592" x="6883400" y="3962400"/>
          <p14:tracePt t="110595" x="6883400" y="3949700"/>
          <p14:tracePt t="110609" x="6883400" y="3937000"/>
          <p14:tracePt t="110625" x="6877050" y="3898900"/>
          <p14:tracePt t="110642" x="6870700" y="3873500"/>
          <p14:tracePt t="110675" x="6832600" y="3873500"/>
          <p14:tracePt t="110692" x="6756400" y="3873500"/>
          <p14:tracePt t="110710" x="6642100" y="3873500"/>
          <p14:tracePt t="110726" x="6578600" y="3873500"/>
          <p14:tracePt t="110742" x="6559550" y="3873500"/>
          <p14:tracePt t="110792" x="6559550" y="3879850"/>
          <p14:tracePt t="110807" x="6546850" y="3898900"/>
          <p14:tracePt t="110826" x="6508750" y="3981450"/>
          <p14:tracePt t="110843" x="6477000" y="4044950"/>
          <p14:tracePt t="110859" x="6464300" y="4108450"/>
          <p14:tracePt t="110875" x="6464300" y="4121150"/>
          <p14:tracePt t="110909" x="6470650" y="4121150"/>
          <p14:tracePt t="110926" x="6489700" y="4121150"/>
          <p14:tracePt t="110942" x="6521450" y="4108450"/>
          <p14:tracePt t="110960" x="6616700" y="4102100"/>
          <p14:tracePt t="110976" x="6731000" y="4102100"/>
          <p14:tracePt t="110992" x="6832600" y="4108450"/>
          <p14:tracePt t="111009" x="6953250" y="4114800"/>
          <p14:tracePt t="111026" x="7010400" y="4121150"/>
          <p14:tracePt t="111042" x="7048500" y="4121150"/>
          <p14:tracePt t="111060" x="7061200" y="4121150"/>
          <p14:tracePt t="111076" x="7067550" y="4121150"/>
          <p14:tracePt t="111518" x="7067550" y="4108450"/>
          <p14:tracePt t="111527" x="7067550" y="4083050"/>
          <p14:tracePt t="111544" x="7067550" y="4000500"/>
          <p14:tracePt t="111561" x="7067550" y="3924300"/>
          <p14:tracePt t="111577" x="7073900" y="3854450"/>
          <p14:tracePt t="111593" x="7080250" y="3784600"/>
          <p14:tracePt t="111610" x="7086600" y="3752850"/>
          <p14:tracePt t="111613" x="7092950" y="3727450"/>
          <p14:tracePt t="111625" x="7105650" y="3676650"/>
          <p14:tracePt t="111642" x="7112000" y="3606800"/>
          <p14:tracePt t="111660" x="7105650" y="3575050"/>
          <p14:tracePt t="111677" x="7086600" y="3549650"/>
          <p14:tracePt t="111693" x="7067550" y="3530600"/>
          <p14:tracePt t="111710" x="7048500" y="3511550"/>
          <p14:tracePt t="111726" x="7042150" y="3505200"/>
          <p14:tracePt t="111743" x="7042150" y="3498850"/>
          <p14:tracePt t="111777" x="7029450" y="3479800"/>
          <p14:tracePt t="111793" x="7010400" y="3467100"/>
          <p14:tracePt t="111810" x="6940550" y="3454400"/>
          <p14:tracePt t="111826" x="6883400" y="3454400"/>
          <p14:tracePt t="111844" x="6851650" y="3448050"/>
          <p14:tracePt t="112009" x="6851650" y="3454400"/>
          <p14:tracePt t="112018" x="6858000" y="3460750"/>
          <p14:tracePt t="112025" x="6864350" y="3473450"/>
          <p14:tracePt t="112042" x="6908800" y="3498850"/>
          <p14:tracePt t="112060" x="6934200" y="3511550"/>
          <p14:tracePt t="112077" x="6953250" y="3517900"/>
          <p14:tracePt t="112094" x="6959600" y="3524250"/>
          <p14:tracePt t="112339" x="6985000" y="3505200"/>
          <p14:tracePt t="112349" x="7010400" y="3486150"/>
          <p14:tracePt t="112359" x="7042150" y="3467100"/>
          <p14:tracePt t="112377" x="7073900" y="3448050"/>
          <p14:tracePt t="112477" x="7067550" y="3448050"/>
          <p14:tracePt t="112485" x="7035800" y="3448050"/>
          <p14:tracePt t="112494" x="6997700" y="3448050"/>
          <p14:tracePt t="112511" x="6889750" y="3435350"/>
          <p14:tracePt t="112527" x="6807200" y="3422650"/>
          <p14:tracePt t="112544" x="6737350" y="3416300"/>
          <p14:tracePt t="112561" x="6705600" y="3409950"/>
          <p14:tracePt t="112579" x="6667500" y="3397250"/>
          <p14:tracePt t="112594" x="6629400" y="3378200"/>
          <p14:tracePt t="112598" x="6616700" y="3371850"/>
          <p14:tracePt t="112609" x="6610350" y="3371850"/>
          <p14:tracePt t="112628" x="6604000" y="3378200"/>
          <p14:tracePt t="112646" x="6604000" y="3403600"/>
          <p14:tracePt t="112660" x="6610350" y="3454400"/>
          <p14:tracePt t="112677" x="6629400" y="3498850"/>
          <p14:tracePt t="112694" x="6661150" y="3568700"/>
          <p14:tracePt t="112709" x="6737350" y="3670300"/>
          <p14:tracePt t="112727" x="6813550" y="3733800"/>
          <p14:tracePt t="112744" x="6915150" y="3790950"/>
          <p14:tracePt t="112761" x="7086600" y="3835400"/>
          <p14:tracePt t="112765" x="7156450" y="3841750"/>
          <p14:tracePt t="112776" x="7226300" y="3848100"/>
          <p14:tracePt t="112794" x="7372350" y="3841750"/>
          <p14:tracePt t="112811" x="7461250" y="3810000"/>
          <p14:tracePt t="112828" x="7543800" y="3746500"/>
          <p14:tracePt t="112843" x="7588250" y="3689350"/>
          <p14:tracePt t="112846" x="7594600" y="3657600"/>
          <p14:tracePt t="112861" x="7600950" y="3594100"/>
          <p14:tracePt t="112878" x="7581900" y="3536950"/>
          <p14:tracePt t="112894" x="7537450" y="3479800"/>
          <p14:tracePt t="112911" x="7467600" y="3422650"/>
          <p14:tracePt t="112927" x="7397750" y="3390900"/>
          <p14:tracePt t="112944" x="7302500" y="3352800"/>
          <p14:tracePt t="112961" x="7200900" y="3340100"/>
          <p14:tracePt t="112978" x="7099300" y="3333750"/>
          <p14:tracePt t="112994" x="7023100" y="3333750"/>
          <p14:tracePt t="113011" x="6908800" y="3346450"/>
          <p14:tracePt t="113027" x="6788150" y="3371850"/>
          <p14:tracePt t="113047" x="6686550" y="3403600"/>
          <p14:tracePt t="113061" x="6648450" y="3429000"/>
          <p14:tracePt t="113078" x="6635750" y="3460750"/>
          <p14:tracePt t="113094" x="6635750" y="3498850"/>
          <p14:tracePt t="113096" x="6642100" y="3524250"/>
          <p14:tracePt t="113111" x="6648450" y="3536950"/>
          <p14:tracePt t="113128" x="6718300" y="3613150"/>
          <p14:tracePt t="113144" x="6826250" y="3644900"/>
          <p14:tracePt t="113160" x="7016750" y="3670300"/>
          <p14:tracePt t="113177" x="7226300" y="3676650"/>
          <p14:tracePt t="113194" x="7397750" y="3676650"/>
          <p14:tracePt t="113211" x="7448550" y="3676650"/>
          <p14:tracePt t="113228" x="7461250" y="3670300"/>
          <p14:tracePt t="113277" x="7454900" y="3670300"/>
          <p14:tracePt t="113293" x="7423150" y="3670300"/>
          <p14:tracePt t="113311" x="7340600" y="3670300"/>
          <p14:tracePt t="113327" x="7283450" y="3676650"/>
          <p14:tracePt t="113344" x="7226300" y="3702050"/>
          <p14:tracePt t="113347" x="7213600" y="3708400"/>
          <p14:tracePt t="113360" x="7200900" y="3721100"/>
          <p14:tracePt t="113361" x="7188200" y="3733800"/>
          <p14:tracePt t="113376" x="7181850" y="3740150"/>
          <p14:tracePt t="113394" x="7169150" y="3752850"/>
          <p14:tracePt t="113411" x="7169150" y="3759200"/>
          <p14:tracePt t="113427" x="7156450" y="3765550"/>
          <p14:tracePt t="113446" x="7150100" y="3771900"/>
          <p14:tracePt t="113477" x="7150100" y="3778250"/>
          <p14:tracePt t="113819" x="7150100" y="3784600"/>
          <p14:tracePt t="113883" x="7150100" y="3790950"/>
          <p14:tracePt t="114021" x="7175500" y="3771900"/>
          <p14:tracePt t="114029" x="7188200" y="3759200"/>
          <p14:tracePt t="114045" x="7251700" y="3714750"/>
          <p14:tracePt t="114062" x="7302500" y="3663950"/>
          <p14:tracePt t="114078" x="7366000" y="3606800"/>
          <p14:tracePt t="114095" x="7416800" y="3556000"/>
          <p14:tracePt t="114113" x="7454900" y="3511550"/>
          <p14:tracePt t="114128" x="7473950" y="3473450"/>
          <p14:tracePt t="114133" x="7473950" y="3454400"/>
          <p14:tracePt t="114144" x="7473950" y="3435350"/>
          <p14:tracePt t="114148" x="7473950" y="3422650"/>
          <p14:tracePt t="114162" x="7461250" y="3409950"/>
          <p14:tracePt t="114179" x="7391400" y="3384550"/>
          <p14:tracePt t="114196" x="7321550" y="3378200"/>
          <p14:tracePt t="114212" x="7270750" y="3378200"/>
          <p14:tracePt t="114228" x="7226300" y="3409950"/>
          <p14:tracePt t="114245" x="7188200" y="3467100"/>
          <p14:tracePt t="114262" x="7162800" y="3505200"/>
          <p14:tracePt t="114278" x="7143750" y="3530600"/>
          <p14:tracePt t="114294" x="7131050" y="3575050"/>
          <p14:tracePt t="114312" x="7124700" y="3619500"/>
          <p14:tracePt t="114328" x="7143750" y="3695700"/>
          <p14:tracePt t="114332" x="7181850" y="3771900"/>
          <p14:tracePt t="114345" x="7213600" y="3816350"/>
          <p14:tracePt t="114362" x="7302500" y="3943350"/>
          <p14:tracePt t="114379" x="7372350" y="4070350"/>
          <p14:tracePt t="114396" x="7372350" y="4114800"/>
          <p14:tracePt t="114400" x="7372350" y="4127500"/>
          <p14:tracePt t="114412" x="7372350" y="4133850"/>
          <p14:tracePt t="114461" x="7372350" y="4127500"/>
          <p14:tracePt t="114469" x="7372350" y="4121150"/>
          <p14:tracePt t="114536" x="7366000" y="4121150"/>
          <p14:tracePt t="114544" x="7359650" y="4121150"/>
          <p14:tracePt t="114549" x="7353300" y="4121150"/>
          <p14:tracePt t="114562" x="7334250" y="4121150"/>
          <p14:tracePt t="114579" x="7302500" y="4121150"/>
          <p14:tracePt t="114595" x="7270750" y="4127500"/>
          <p14:tracePt t="114598" x="7239000" y="4133850"/>
          <p14:tracePt t="114612" x="7200900" y="4140200"/>
          <p14:tracePt t="114616" x="7150100" y="4140200"/>
          <p14:tracePt t="114629" x="7124700" y="4140200"/>
          <p14:tracePt t="114633" x="7061200" y="4146550"/>
          <p14:tracePt t="114646" x="6991350" y="4146550"/>
          <p14:tracePt t="114662" x="6889750" y="4152900"/>
          <p14:tracePt t="114679" x="6750050" y="4184650"/>
          <p14:tracePt t="114696" x="6692900" y="4241800"/>
          <p14:tracePt t="114712" x="6667500" y="4279900"/>
          <p14:tracePt t="114729" x="6642100" y="4286250"/>
          <p14:tracePt t="115075" x="6686550" y="4286250"/>
          <p14:tracePt t="115084" x="6731000" y="4286250"/>
          <p14:tracePt t="115095" x="6819900" y="4286250"/>
          <p14:tracePt t="115113" x="7054850" y="4298950"/>
          <p14:tracePt t="115130" x="7194550" y="4311650"/>
          <p14:tracePt t="115146" x="7334250" y="4324350"/>
          <p14:tracePt t="115162" x="7467600" y="4337050"/>
          <p14:tracePt t="115179" x="7613650" y="4343400"/>
          <p14:tracePt t="115196" x="7772400" y="4337050"/>
          <p14:tracePt t="115212" x="7943850" y="4318000"/>
          <p14:tracePt t="115229" x="8140700" y="4305300"/>
          <p14:tracePt t="115246" x="8293100" y="4305300"/>
          <p14:tracePt t="115262" x="8439150" y="4305300"/>
          <p14:tracePt t="115279" x="8547100" y="4305300"/>
          <p14:tracePt t="115296" x="8636000" y="4305300"/>
          <p14:tracePt t="115313" x="8686800" y="4292600"/>
          <p14:tracePt t="115329" x="8718550" y="4279900"/>
          <p14:tracePt t="115346" x="8756650" y="4254500"/>
          <p14:tracePt t="115363" x="8832850" y="4216400"/>
          <p14:tracePt t="115380" x="8896350" y="4197350"/>
          <p14:tracePt t="115395" x="8940800" y="4191000"/>
          <p14:tracePt t="115413" x="8972550" y="4191000"/>
          <p14:tracePt t="115430" x="8985250" y="4191000"/>
          <p14:tracePt t="115447" x="9004300" y="4184650"/>
          <p14:tracePt t="115463" x="9023350" y="4171950"/>
          <p14:tracePt t="115481" x="9042400" y="4152900"/>
          <p14:tracePt t="115496" x="9074150" y="4121150"/>
          <p14:tracePt t="115513" x="9099550" y="4108450"/>
          <p14:tracePt t="115529" x="9086850" y="4102100"/>
          <p14:tracePt t="115546" x="9080500" y="4108450"/>
          <p14:tracePt t="115562" x="9080500" y="4095750"/>
          <p14:tracePt t="115968" x="9086850" y="4095750"/>
          <p14:tracePt t="115975" x="9099550" y="4095750"/>
          <p14:tracePt t="115983" x="9137650" y="4095750"/>
          <p14:tracePt t="115997" x="9296400" y="4108450"/>
          <p14:tracePt t="116015" x="9518650" y="4108450"/>
          <p14:tracePt t="116030" x="9740900" y="4121150"/>
          <p14:tracePt t="116047" x="9906000" y="4121150"/>
          <p14:tracePt t="116063" x="10026650" y="4114800"/>
          <p14:tracePt t="116081" x="10147300" y="4114800"/>
          <p14:tracePt t="116097" x="10255250" y="4114800"/>
          <p14:tracePt t="116112" x="10356850" y="4133850"/>
          <p14:tracePt t="116130" x="10414000" y="4146550"/>
          <p14:tracePt t="116147" x="10414000" y="4152900"/>
          <p14:tracePt t="116163" x="10414000" y="4159250"/>
          <p14:tracePt t="116180" x="10414000" y="4171950"/>
          <p14:tracePt t="116197" x="10414000" y="4178300"/>
          <p14:tracePt t="116231" x="10420350" y="4178300"/>
          <p14:tracePt t="116263" x="10426700" y="4178300"/>
          <p14:tracePt t="116650" x="10426700" y="4171950"/>
          <p14:tracePt t="116671" x="10426700" y="4165600"/>
          <p14:tracePt t="116678" x="10433050" y="4165600"/>
          <p14:tracePt t="116697" x="10433050" y="4159250"/>
          <p14:tracePt t="116848" x="10426700" y="4159250"/>
          <p14:tracePt t="116856" x="10420350" y="4152900"/>
          <p14:tracePt t="116867" x="10407650" y="4146550"/>
          <p14:tracePt t="116880" x="10382250" y="4133850"/>
          <p14:tracePt t="116898" x="10325100" y="4121150"/>
          <p14:tracePt t="116915" x="10274300" y="4102100"/>
          <p14:tracePt t="116931" x="10210800" y="4070350"/>
          <p14:tracePt t="116947" x="10172700" y="4051300"/>
          <p14:tracePt t="116964" x="10134600" y="4038600"/>
          <p14:tracePt t="116981" x="10096500" y="4032250"/>
          <p14:tracePt t="116997" x="10033000" y="4038600"/>
          <p14:tracePt t="117014" x="9944100" y="4044950"/>
          <p14:tracePt t="117031" x="9785350" y="4044950"/>
          <p14:tracePt t="117048" x="9709150" y="4044950"/>
          <p14:tracePt t="117066" x="9632950" y="4025900"/>
          <p14:tracePt t="117080" x="9525000" y="3987800"/>
          <p14:tracePt t="117102" x="9404350" y="3968750"/>
          <p14:tracePt t="117114" x="9226550" y="3956050"/>
          <p14:tracePt t="117131" x="9029700" y="3956050"/>
          <p14:tracePt t="117147" x="8794750" y="3956050"/>
          <p14:tracePt t="117164" x="8604250" y="3956050"/>
          <p14:tracePt t="117181" x="8432800" y="3956050"/>
          <p14:tracePt t="117197" x="8305800" y="3968750"/>
          <p14:tracePt t="117214" x="8178800" y="4019550"/>
          <p14:tracePt t="117231" x="8013700" y="4095750"/>
          <p14:tracePt t="117250" x="7664450" y="4241800"/>
          <p14:tracePt t="117264" x="7543800" y="4286250"/>
          <p14:tracePt t="117268" x="7423150" y="4324350"/>
          <p14:tracePt t="117281" x="7264400" y="4375150"/>
          <p14:tracePt t="117298" x="7150100" y="4425950"/>
          <p14:tracePt t="117314" x="7124700" y="4451350"/>
          <p14:tracePt t="117392" x="7131050" y="4451350"/>
          <p14:tracePt t="117399" x="7137400" y="4451350"/>
          <p14:tracePt t="117413" x="7150100" y="4445000"/>
          <p14:tracePt t="117489" x="7156450" y="4445000"/>
          <p14:tracePt t="117506" x="7162800" y="4445000"/>
          <p14:tracePt t="117513" x="7175500" y="4445000"/>
          <p14:tracePt t="117531" x="7188200" y="4445000"/>
          <p14:tracePt t="117811" x="7194550" y="4445000"/>
          <p14:tracePt t="117819" x="7200900" y="4438650"/>
          <p14:tracePt t="117834" x="7207250" y="4438650"/>
          <p14:tracePt t="117849" x="7207250" y="4432300"/>
          <p14:tracePt t="117882" x="7213600" y="4432300"/>
          <p14:tracePt t="117898" x="7219950" y="4432300"/>
          <p14:tracePt t="117915" x="7219950" y="4425950"/>
          <p14:tracePt t="118521" x="7226300" y="4425950"/>
          <p14:tracePt t="118529" x="7239000" y="4425950"/>
          <p14:tracePt t="118535" x="7270750" y="4425950"/>
          <p14:tracePt t="118547" x="7321550" y="4425950"/>
          <p14:tracePt t="118566" x="7480300" y="4419600"/>
          <p14:tracePt t="118583" x="7702550" y="4413250"/>
          <p14:tracePt t="118599" x="8064500" y="4406900"/>
          <p14:tracePt t="118616" x="8197850" y="4387850"/>
          <p14:tracePt t="118632" x="8261350" y="4368800"/>
          <p14:tracePt t="118649" x="8274050" y="4362450"/>
          <p14:tracePt t="118665" x="8280400" y="4362450"/>
          <p14:tracePt t="118772" x="8280400" y="4356100"/>
          <p14:tracePt t="118859" x="8274050" y="4349750"/>
          <p14:tracePt t="118868" x="8261350" y="4349750"/>
          <p14:tracePt t="118881" x="8191500" y="4349750"/>
          <p14:tracePt t="118900" x="8096250" y="4349750"/>
          <p14:tracePt t="118916" x="8001000" y="4362450"/>
          <p14:tracePt t="118933" x="7931150" y="4381500"/>
          <p14:tracePt t="118949" x="7905750" y="4400550"/>
          <p14:tracePt t="118955" x="7899400" y="4400550"/>
          <p14:tracePt t="118964" x="7899400" y="4406900"/>
          <p14:tracePt t="118983" x="7899400" y="4432300"/>
          <p14:tracePt t="118999" x="7912100" y="4451350"/>
          <p14:tracePt t="119016" x="7943850" y="4483100"/>
          <p14:tracePt t="119020" x="7975600" y="4508500"/>
          <p14:tracePt t="119031" x="8001000" y="4521200"/>
          <p14:tracePt t="119049" x="8166100" y="4622800"/>
          <p14:tracePt t="119066" x="8255000" y="4660900"/>
          <p14:tracePt t="119083" x="8382000" y="4724400"/>
          <p14:tracePt t="119085" x="8420100" y="4737100"/>
          <p14:tracePt t="119099" x="8483600" y="4762500"/>
          <p14:tracePt t="119102" x="8528050" y="4775200"/>
          <p14:tracePt t="119118" x="8572500" y="4775200"/>
          <p14:tracePt t="119132" x="8591550" y="4775200"/>
          <p14:tracePt t="119149" x="8597900" y="4768850"/>
          <p14:tracePt t="119165" x="8604250" y="4768850"/>
          <p14:tracePt t="119295" x="8604250" y="4762500"/>
          <p14:tracePt t="119302" x="8604250" y="4756150"/>
          <p14:tracePt t="119316" x="8604250" y="4743450"/>
          <p14:tracePt t="119333" x="8610600" y="4711700"/>
          <p14:tracePt t="119351" x="8610600" y="4679950"/>
          <p14:tracePt t="119366" x="8610600" y="4673600"/>
          <p14:tracePt t="119369" x="8610600" y="4667250"/>
          <p14:tracePt t="119382" x="8610600" y="4654550"/>
          <p14:tracePt t="119399" x="8610600" y="4641850"/>
          <p14:tracePt t="119416" x="8610600" y="4635500"/>
          <p14:tracePt t="119433" x="8616950" y="4622800"/>
          <p14:tracePt t="119450" x="8636000" y="4603750"/>
          <p14:tracePt t="119466" x="8686800" y="4578350"/>
          <p14:tracePt t="119483" x="8743950" y="4552950"/>
          <p14:tracePt t="119499" x="8858250" y="4521200"/>
          <p14:tracePt t="119517" x="8909050" y="4495800"/>
          <p14:tracePt t="119519" x="8928100" y="4483100"/>
          <p14:tracePt t="119533" x="8940800" y="4476750"/>
          <p14:tracePt t="119536" x="8959850" y="4464050"/>
          <p14:tracePt t="119549" x="9010650" y="4445000"/>
          <p14:tracePt t="119566" x="9061450" y="4432300"/>
          <p14:tracePt t="119583" x="9080500" y="4425950"/>
          <p14:tracePt t="119600" x="9099550" y="4419600"/>
          <p14:tracePt t="119616" x="9131300" y="4413250"/>
          <p14:tracePt t="119633" x="9156700" y="4406900"/>
          <p14:tracePt t="119650" x="9169400" y="4400550"/>
          <p14:tracePt t="119666" x="9182100" y="4400550"/>
          <p14:tracePt t="119682" x="9194800" y="4400550"/>
          <p14:tracePt t="119700" x="9213850" y="4406900"/>
          <p14:tracePt t="119716" x="9232900" y="4419600"/>
          <p14:tracePt t="119733" x="9245600" y="4425950"/>
          <p14:tracePt t="119749" x="9251950" y="4432300"/>
          <p14:tracePt t="120221" x="9251950" y="4438650"/>
          <p14:tracePt t="120231" x="9245600" y="4438650"/>
          <p14:tracePt t="120234" x="9239250" y="4445000"/>
          <p14:tracePt t="120251" x="9226550" y="4445000"/>
          <p14:tracePt t="120266" x="9226550" y="4451350"/>
          <p14:tracePt t="120372" x="9220200" y="4457700"/>
          <p14:tracePt t="120379" x="9213850" y="4457700"/>
          <p14:tracePt t="120391" x="9188450" y="4489450"/>
          <p14:tracePt t="120399" x="9163050" y="4508500"/>
          <p14:tracePt t="120417" x="9124950" y="4527550"/>
          <p14:tracePt t="120436" x="9099550" y="4540250"/>
          <p14:tracePt t="120450" x="9080500" y="4552950"/>
          <p14:tracePt t="120467" x="9055100" y="4565650"/>
          <p14:tracePt t="120484" x="8978900" y="4597400"/>
          <p14:tracePt t="120499" x="8845550" y="4654550"/>
          <p14:tracePt t="120517" x="8667750" y="4705350"/>
          <p14:tracePt t="120534" x="8496300" y="4724400"/>
          <p14:tracePt t="120551" x="8261350" y="4730750"/>
          <p14:tracePt t="120568" x="7994650" y="4718050"/>
          <p14:tracePt t="120582" x="7696200" y="4692650"/>
          <p14:tracePt t="120586" x="7594600" y="4679950"/>
          <p14:tracePt t="120601" x="7372350" y="4648200"/>
          <p14:tracePt t="120618" x="7131050" y="4610100"/>
          <p14:tracePt t="120634" x="6959600" y="4584700"/>
          <p14:tracePt t="120651" x="6826250" y="4559300"/>
          <p14:tracePt t="120667" x="6775450" y="4546600"/>
          <p14:tracePt t="120684" x="6769100" y="4546600"/>
          <p14:tracePt t="120833" x="6762750" y="4546600"/>
          <p14:tracePt t="120851" x="6724650" y="4552950"/>
          <p14:tracePt t="120868" x="6610350" y="4552950"/>
          <p14:tracePt t="120884" x="6419850" y="4572000"/>
          <p14:tracePt t="120901" x="6248400" y="4591050"/>
          <p14:tracePt t="120917" x="6127750" y="4597400"/>
          <p14:tracePt t="120935" x="6032500" y="4597400"/>
          <p14:tracePt t="120951" x="6026150" y="4597400"/>
          <p14:tracePt t="120984" x="6013450" y="4597400"/>
          <p14:tracePt t="121001" x="5937250" y="4597400"/>
          <p14:tracePt t="121018" x="5842000" y="4616450"/>
          <p14:tracePt t="121034" x="5772150" y="4635500"/>
          <p14:tracePt t="121055" x="5727700" y="4641850"/>
          <p14:tracePt t="121067" x="5715000" y="4641850"/>
          <p14:tracePt t="121117" x="5695950" y="4641850"/>
          <p14:tracePt t="121134" x="5657850" y="4648200"/>
          <p14:tracePt t="121151" x="5594350" y="4660900"/>
          <p14:tracePt t="121167" x="5556250" y="4679950"/>
          <p14:tracePt t="121185" x="5530850" y="4705350"/>
          <p14:tracePt t="121188" x="5518150" y="4718050"/>
          <p14:tracePt t="121201" x="5505450" y="4730750"/>
          <p14:tracePt t="121217" x="5505450" y="4737100"/>
          <p14:tracePt t="121235" x="5505450" y="4743450"/>
          <p14:tracePt t="121250" x="5505450" y="4756150"/>
          <p14:tracePt t="121267" x="5492750" y="4781550"/>
          <p14:tracePt t="121284" x="5467350" y="4819650"/>
          <p14:tracePt t="121301" x="5454650" y="4838700"/>
          <p14:tracePt t="121317" x="5454650" y="4851400"/>
          <p14:tracePt t="121334" x="5454650" y="4864100"/>
          <p14:tracePt t="121351" x="5486400" y="4883150"/>
          <p14:tracePt t="121368" x="5537200" y="4895850"/>
          <p14:tracePt t="121384" x="5651500" y="4908550"/>
          <p14:tracePt t="121401" x="5791200" y="4927600"/>
          <p14:tracePt t="121418" x="5911850" y="4959350"/>
          <p14:tracePt t="121435" x="6013450" y="4997450"/>
          <p14:tracePt t="121451" x="6064250" y="5016500"/>
          <p14:tracePt t="121467" x="6121400" y="5029200"/>
          <p14:tracePt t="121484" x="6223000" y="5029200"/>
          <p14:tracePt t="121501" x="6343650" y="5016500"/>
          <p14:tracePt t="121518" x="6521450" y="4991100"/>
          <p14:tracePt t="121534" x="6718300" y="4972050"/>
          <p14:tracePt t="121551" x="6864350" y="4965700"/>
          <p14:tracePt t="121570" x="7016750" y="4959350"/>
          <p14:tracePt t="121573" x="7080250" y="4959350"/>
          <p14:tracePt t="121583" x="7118350" y="4953000"/>
          <p14:tracePt t="121601" x="7194550" y="4946650"/>
          <p14:tracePt t="121618" x="7239000" y="4940300"/>
          <p14:tracePt t="121635" x="7289800" y="4933950"/>
          <p14:tracePt t="121654" x="7385050" y="4914900"/>
          <p14:tracePt t="121668" x="7410450" y="4902200"/>
          <p14:tracePt t="121685" x="7467600" y="4876800"/>
          <p14:tracePt t="121702" x="7480300" y="4864100"/>
          <p14:tracePt t="121718" x="7480300" y="4851400"/>
          <p14:tracePt t="121735" x="7473950" y="4826000"/>
          <p14:tracePt t="121751" x="7454900" y="4800600"/>
          <p14:tracePt t="121768" x="7416800" y="4756150"/>
          <p14:tracePt t="121785" x="7385050" y="4724400"/>
          <p14:tracePt t="121801" x="7353300" y="4699000"/>
          <p14:tracePt t="121818" x="7340600" y="4692650"/>
          <p14:tracePt t="121835" x="7321550" y="4686300"/>
          <p14:tracePt t="121850" x="7283450" y="4679950"/>
          <p14:tracePt t="121868" x="7213600" y="4679950"/>
          <p14:tracePt t="121873" x="7188200" y="4679950"/>
          <p14:tracePt t="121885" x="7137400" y="4679950"/>
          <p14:tracePt t="121902" x="7061200" y="4679950"/>
          <p14:tracePt t="121919" x="6953250" y="4673600"/>
          <p14:tracePt t="121935" x="6851650" y="4673600"/>
          <p14:tracePt t="121952" x="6731000" y="4673600"/>
          <p14:tracePt t="121968" x="6591300" y="4667250"/>
          <p14:tracePt t="121985" x="6445250" y="4660900"/>
          <p14:tracePt t="122001" x="6369050" y="4654550"/>
          <p14:tracePt t="122018" x="6286500" y="4654550"/>
          <p14:tracePt t="122035" x="6159500" y="4667250"/>
          <p14:tracePt t="122052" x="6000750" y="4667250"/>
          <p14:tracePt t="122068" x="5797550" y="4673600"/>
          <p14:tracePt t="122085" x="5695950" y="4679950"/>
          <p14:tracePt t="122102" x="5657850" y="4699000"/>
          <p14:tracePt t="122118" x="5657850" y="4724400"/>
          <p14:tracePt t="122135" x="5715000" y="4756150"/>
          <p14:tracePt t="122152" x="5803900" y="4838700"/>
          <p14:tracePt t="122169" x="5854700" y="4946650"/>
          <p14:tracePt t="122185" x="5861050" y="4978400"/>
          <p14:tracePt t="122202" x="5886450" y="5054600"/>
          <p14:tracePt t="122220" x="5911850" y="5080000"/>
          <p14:tracePt t="122234" x="5943600" y="5092700"/>
          <p14:tracePt t="122252" x="6007100" y="5099050"/>
          <p14:tracePt t="122268" x="6159500" y="5111750"/>
          <p14:tracePt t="122285" x="6324600" y="5118100"/>
          <p14:tracePt t="122302" x="6578600" y="5149850"/>
          <p14:tracePt t="122319" x="6819900" y="5175250"/>
          <p14:tracePt t="122336" x="6921500" y="5194300"/>
          <p14:tracePt t="122386" x="6921500" y="5187950"/>
          <p14:tracePt t="122402" x="6921500" y="5162550"/>
          <p14:tracePt t="122418" x="6921500" y="5118100"/>
          <p14:tracePt t="123426" x="6927850" y="5118100"/>
          <p14:tracePt t="123435" x="6940550" y="5124450"/>
          <p14:tracePt t="123440" x="6972300" y="5149850"/>
          <p14:tracePt t="123452" x="7004050" y="5181600"/>
          <p14:tracePt t="123470" x="7048500" y="5219700"/>
          <p14:tracePt t="123487" x="7054850" y="5226050"/>
          <p14:tracePt t="123537" x="7061200" y="5226050"/>
          <p14:tracePt t="123553" x="7080250" y="5213350"/>
          <p14:tracePt t="123570" x="7131050" y="5194300"/>
          <p14:tracePt t="123574" x="7181850" y="5194300"/>
          <p14:tracePt t="123587" x="7258050" y="5207000"/>
          <p14:tracePt t="123603" x="7283450" y="5213350"/>
          <p14:tracePt t="123638" x="7289800" y="5213350"/>
          <p14:tracePt t="123653" x="7296150" y="5207000"/>
          <p14:tracePt t="123670" x="7315200" y="5175250"/>
          <p14:tracePt t="123687" x="7346950" y="5143500"/>
          <p14:tracePt t="123690" x="7366000" y="5130800"/>
          <p14:tracePt t="123702" x="7378700" y="5111750"/>
          <p14:tracePt t="123703" x="7397750" y="5099050"/>
          <p14:tracePt t="123719" x="7410450" y="5092700"/>
          <p14:tracePt t="123724" x="7435850" y="5080000"/>
          <p14:tracePt t="123737" x="7461250" y="5073650"/>
          <p14:tracePt t="123741" x="7486650" y="5060950"/>
          <p14:tracePt t="123753" x="7518400" y="5048250"/>
          <p14:tracePt t="123769" x="7531100" y="5035550"/>
          <p14:tracePt t="123770" x="7537450" y="5035550"/>
          <p14:tracePt t="123789" x="7556500" y="5010150"/>
          <p14:tracePt t="123802" x="7632700" y="4965700"/>
          <p14:tracePt t="123820" x="7740650" y="4921250"/>
          <p14:tracePt t="123837" x="7994650" y="4870450"/>
          <p14:tracePt t="123853" x="8331200" y="4800600"/>
          <p14:tracePt t="123870" x="8693150" y="4711700"/>
          <p14:tracePt t="123886" x="8953500" y="4629150"/>
          <p14:tracePt t="123903" x="9093200" y="4578350"/>
          <p14:tracePt t="123906" x="9137650" y="4552950"/>
          <p14:tracePt t="123919" x="9163050" y="4533900"/>
          <p14:tracePt t="123922" x="9175750" y="4514850"/>
          <p14:tracePt t="123937" x="9188450" y="4502150"/>
          <p14:tracePt t="123953" x="9226550" y="4476750"/>
          <p14:tracePt t="123970" x="9239250" y="4470400"/>
          <p14:tracePt t="123987" x="9359900" y="4457700"/>
          <p14:tracePt t="124003" x="9486900" y="4451350"/>
          <p14:tracePt t="124019" x="9582150" y="4451350"/>
          <p14:tracePt t="124037" x="9620250" y="4445000"/>
          <p14:tracePt t="124053" x="9639300" y="4445000"/>
          <p14:tracePt t="124070" x="9690100" y="4438650"/>
          <p14:tracePt t="124086" x="9759950" y="4438650"/>
          <p14:tracePt t="124103" x="9848850" y="4438650"/>
          <p14:tracePt t="124120" x="9912350" y="4438650"/>
          <p14:tracePt t="124137" x="9950450" y="4438650"/>
          <p14:tracePt t="124153" x="9975850" y="4438650"/>
          <p14:tracePt t="124171" x="9994900" y="4438650"/>
          <p14:tracePt t="124187" x="10007600" y="4438650"/>
          <p14:tracePt t="124203" x="10039350" y="4438650"/>
          <p14:tracePt t="124219" x="10077450" y="4438650"/>
          <p14:tracePt t="124236" x="10109200" y="4438650"/>
          <p14:tracePt t="124253" x="10179050" y="4432300"/>
          <p14:tracePt t="124270" x="10248900" y="4425950"/>
          <p14:tracePt t="124287" x="10325100" y="4413250"/>
          <p14:tracePt t="124303" x="10433050" y="4400550"/>
          <p14:tracePt t="124320" x="10515600" y="4394200"/>
          <p14:tracePt t="124324" x="10547350" y="4394200"/>
          <p14:tracePt t="124337" x="10610850" y="4394200"/>
          <p14:tracePt t="124339" x="10674350" y="4394200"/>
          <p14:tracePt t="124354" x="10756900" y="4394200"/>
          <p14:tracePt t="124370" x="10820400" y="4394200"/>
          <p14:tracePt t="124387" x="10858500" y="4394200"/>
          <p14:tracePt t="124403" x="10890250" y="4394200"/>
          <p14:tracePt t="124420" x="10915650" y="4394200"/>
          <p14:tracePt t="124437" x="10922000" y="4394200"/>
          <p14:tracePt t="124509" x="10909300" y="4394200"/>
          <p14:tracePt t="124520" x="10896600" y="4394200"/>
          <p14:tracePt t="124538" x="10807700" y="4387850"/>
          <p14:tracePt t="124554" x="10775950" y="4381500"/>
          <p14:tracePt t="124571" x="10610850" y="4368800"/>
          <p14:tracePt t="124588" x="10445750" y="4375150"/>
          <p14:tracePt t="124604" x="10337800" y="4387850"/>
          <p14:tracePt t="124606" x="10198100" y="4400550"/>
          <p14:tracePt t="124620" x="9886950" y="4432300"/>
          <p14:tracePt t="124636" x="9569450" y="4470400"/>
          <p14:tracePt t="124655" x="9296400" y="4502150"/>
          <p14:tracePt t="124671" x="9086850" y="4533900"/>
          <p14:tracePt t="124688" x="8890000" y="4565650"/>
          <p14:tracePt t="124704" x="8705850" y="4610100"/>
          <p14:tracePt t="124721" x="8464550" y="4654550"/>
          <p14:tracePt t="124737" x="8108950" y="4679950"/>
          <p14:tracePt t="124754" x="7689850" y="4679950"/>
          <p14:tracePt t="124757" x="7480300" y="4673600"/>
          <p14:tracePt t="124769" x="7315200" y="4667250"/>
          <p14:tracePt t="124787" x="6883400" y="4635500"/>
          <p14:tracePt t="124803" x="6718300" y="4616450"/>
          <p14:tracePt t="124821" x="6623050" y="4603750"/>
          <p14:tracePt t="124839" x="6470650" y="4610100"/>
          <p14:tracePt t="124855" x="6273800" y="4629150"/>
          <p14:tracePt t="124872" x="6038850" y="4648200"/>
          <p14:tracePt t="124890" x="5880100" y="4660900"/>
          <p14:tracePt t="124905" x="5797550" y="4667250"/>
          <p14:tracePt t="124920" x="5791200" y="4673600"/>
          <p14:tracePt t="124937" x="5797550" y="4673600"/>
          <p14:tracePt t="124954" x="5822950" y="4673600"/>
          <p14:tracePt t="124959" x="5867400" y="4667250"/>
          <p14:tracePt t="124971" x="5905500" y="4667250"/>
          <p14:tracePt t="124987" x="5988050" y="4667250"/>
          <p14:tracePt t="125004" x="6032500" y="4667250"/>
          <p14:tracePt t="125008" x="6038850" y="4673600"/>
          <p14:tracePt t="125021" x="6038850" y="4679950"/>
          <p14:tracePt t="125038" x="6051550" y="4699000"/>
          <p14:tracePt t="125054" x="6070600" y="4711700"/>
          <p14:tracePt t="125071" x="6096000" y="4718050"/>
          <p14:tracePt t="125088" x="6115050" y="4718050"/>
          <p14:tracePt t="125104" x="6223000" y="4718050"/>
          <p14:tracePt t="125121" x="6388100" y="4686300"/>
          <p14:tracePt t="125141" x="6584950" y="4660900"/>
          <p14:tracePt t="125144" x="6680200" y="4648200"/>
          <p14:tracePt t="125154" x="6769100" y="4648200"/>
          <p14:tracePt t="125172" x="6915150" y="4641850"/>
          <p14:tracePt t="125188" x="7023100" y="4641850"/>
          <p14:tracePt t="125204" x="7073900" y="4641850"/>
          <p14:tracePt t="125221" x="7105650" y="4641850"/>
          <p14:tracePt t="125238" x="7124700" y="4648200"/>
          <p14:tracePt t="125254" x="7131050" y="4648200"/>
          <p14:tracePt t="125475" x="7137400" y="4654550"/>
          <p14:tracePt t="125484" x="7143750" y="4660900"/>
          <p14:tracePt t="125489" x="7150100" y="4667250"/>
          <p14:tracePt t="125504" x="7162800" y="4679950"/>
          <p14:tracePt t="125523" x="7213600" y="4724400"/>
          <p14:tracePt t="125538" x="7226300" y="4737100"/>
          <p14:tracePt t="125555" x="7226300" y="4743450"/>
          <p14:tracePt t="125605" x="7239000" y="4737100"/>
          <p14:tracePt t="125622" x="7258050" y="4730750"/>
          <p14:tracePt t="125638" x="7264400" y="4730750"/>
          <p14:tracePt t="125672" x="7258050" y="4737100"/>
          <p14:tracePt t="125689" x="7251700" y="4743450"/>
          <p14:tracePt t="125705" x="7245350" y="4749800"/>
          <p14:tracePt t="125764" x="7251700" y="4743450"/>
          <p14:tracePt t="125774" x="7264400" y="4737100"/>
          <p14:tracePt t="125787" x="7296150" y="4724400"/>
          <p14:tracePt t="125805" x="7321550" y="4718050"/>
          <p14:tracePt t="125822" x="7321550" y="4711700"/>
          <p14:tracePt t="125872" x="7353300" y="4711700"/>
          <p14:tracePt t="125905" x="7410450" y="4711700"/>
          <p14:tracePt t="125923" x="7435850" y="4705350"/>
          <p14:tracePt t="125940" x="7461250" y="4692650"/>
          <p14:tracePt t="125954" x="7480300" y="4686300"/>
          <p14:tracePt t="125971" x="7486650" y="4686300"/>
          <p14:tracePt t="126436" x="7493000" y="4686300"/>
          <p14:tracePt t="126443" x="7505700" y="4686300"/>
          <p14:tracePt t="126456" x="7550150" y="4692650"/>
          <p14:tracePt t="126473" x="7600950" y="4705350"/>
          <p14:tracePt t="126489" x="7797800" y="4756150"/>
          <p14:tracePt t="126509" x="7956550" y="4787900"/>
          <p14:tracePt t="126522" x="8089900" y="4800600"/>
          <p14:tracePt t="126539" x="8185150" y="4806950"/>
          <p14:tracePt t="126555" x="8248650" y="4806950"/>
          <p14:tracePt t="126572" x="8267700" y="4806950"/>
          <p14:tracePt t="126605" x="8274050" y="4806950"/>
          <p14:tracePt t="126622" x="8305800" y="4806950"/>
          <p14:tracePt t="126639" x="8362950" y="4813300"/>
          <p14:tracePt t="126643" x="8426450" y="4813300"/>
          <p14:tracePt t="126655" x="8464550" y="4819650"/>
          <p14:tracePt t="126672" x="8553450" y="4819650"/>
          <p14:tracePt t="126676" x="8610600" y="4813300"/>
          <p14:tracePt t="126688" x="8648700" y="4813300"/>
          <p14:tracePt t="126691" x="8686800" y="4806950"/>
          <p14:tracePt t="126706" x="8775700" y="4800600"/>
          <p14:tracePt t="126724" x="8839200" y="4800600"/>
          <p14:tracePt t="126739" x="8890000" y="4800600"/>
          <p14:tracePt t="126756" x="8915400" y="4800600"/>
          <p14:tracePt t="126772" x="8991600" y="4794250"/>
          <p14:tracePt t="126789" x="9055100" y="4794250"/>
          <p14:tracePt t="126806" x="9112250" y="4794250"/>
          <p14:tracePt t="126822" x="9137650" y="4787900"/>
          <p14:tracePt t="126839" x="9156700" y="4787900"/>
          <p14:tracePt t="126856" x="9169400" y="4787900"/>
          <p14:tracePt t="126871" x="9188450" y="4787900"/>
          <p14:tracePt t="126889" x="9201150" y="4787900"/>
          <p14:tracePt t="126906" x="9213850" y="4787900"/>
          <p14:tracePt t="126922" x="9245600" y="4787900"/>
          <p14:tracePt t="126925" x="9290050" y="4787900"/>
          <p14:tracePt t="126939" x="9315450" y="4787900"/>
          <p14:tracePt t="126956" x="9442450" y="4794250"/>
          <p14:tracePt t="126973" x="9480550" y="4794250"/>
          <p14:tracePt t="127102" x="9474200" y="4794250"/>
          <p14:tracePt t="127110" x="9461500" y="4794250"/>
          <p14:tracePt t="127121" x="9442450" y="4794250"/>
          <p14:tracePt t="127139" x="9410700" y="4794250"/>
          <p14:tracePt t="127156" x="9366250" y="4794250"/>
          <p14:tracePt t="127175" x="9353550" y="4794250"/>
          <p14:tracePt t="127222" x="9378950" y="4806950"/>
          <p14:tracePt t="127239" x="9486900" y="4883150"/>
          <p14:tracePt t="127256" x="9652000" y="4984750"/>
          <p14:tracePt t="127272" x="9886950" y="5086350"/>
          <p14:tracePt t="127277" x="9994900" y="5118100"/>
          <p14:tracePt t="127289" x="10128250" y="5149850"/>
          <p14:tracePt t="127307" x="10299700" y="5156200"/>
          <p14:tracePt t="127323" x="10369550" y="5137150"/>
          <p14:tracePt t="127340" x="10369550" y="5130800"/>
          <p14:tracePt t="127356" x="10369550" y="5080000"/>
          <p14:tracePt t="127373" x="10350500" y="5041900"/>
          <p14:tracePt t="127389" x="10331450" y="5029200"/>
          <p14:tracePt t="127406" x="10318750" y="5029200"/>
          <p14:tracePt t="127440" x="10318750" y="5016500"/>
          <p14:tracePt t="127456" x="10318750" y="5010150"/>
          <p14:tracePt t="127473" x="10318750" y="5003800"/>
          <p14:tracePt t="127489" x="10318750" y="4991100"/>
          <p14:tracePt t="127506" x="10306050" y="4978400"/>
          <p14:tracePt t="127510" x="10299700" y="4965700"/>
          <p14:tracePt t="127523" x="10299700" y="4953000"/>
          <p14:tracePt t="127527" x="10293350" y="4946650"/>
          <p14:tracePt t="127542" x="10287000" y="4940300"/>
          <p14:tracePt t="127555" x="10280650" y="4933950"/>
          <p14:tracePt t="127573" x="10274300" y="4933950"/>
          <p14:tracePt t="127590" x="10261600" y="4927600"/>
          <p14:tracePt t="127606" x="10242550" y="4921250"/>
          <p14:tracePt t="127623" x="10229850" y="4914900"/>
          <p14:tracePt t="127640" x="10223500" y="4908550"/>
          <p14:tracePt t="127656" x="10217150" y="4902200"/>
          <p14:tracePt t="127673" x="10204450" y="4895850"/>
          <p14:tracePt t="127689" x="10198100" y="4895850"/>
          <p14:tracePt t="127706" x="10172700" y="4889500"/>
          <p14:tracePt t="127710" x="10160000" y="4883150"/>
          <p14:tracePt t="127724" x="10140950" y="4883150"/>
          <p14:tracePt t="127739" x="10096500" y="4876800"/>
          <p14:tracePt t="127757" x="10071100" y="4870450"/>
          <p14:tracePt t="127773" x="10033000" y="4864100"/>
          <p14:tracePt t="127776" x="10026650" y="4857750"/>
          <p14:tracePt t="127790" x="10007600" y="4851400"/>
          <p14:tracePt t="127806" x="10001250" y="4845050"/>
          <p14:tracePt t="127904" x="9994900" y="4845050"/>
          <p14:tracePt t="127923" x="9994900" y="4838700"/>
          <p14:tracePt t="127940" x="9975850" y="4832350"/>
          <p14:tracePt t="127957" x="9963150" y="4826000"/>
          <p14:tracePt t="127973" x="9950450" y="4819650"/>
          <p14:tracePt t="127992" x="9931400" y="4806950"/>
          <p14:tracePt t="128006" x="9931400" y="4800600"/>
          <p14:tracePt t="128040" x="9925050" y="4800600"/>
          <p14:tracePt t="128074" x="9918700" y="4794250"/>
          <p14:tracePt t="128107" x="9912350" y="4794250"/>
          <p14:tracePt t="128166" x="9912350" y="4787900"/>
          <p14:tracePt t="128177" x="9912350" y="4775200"/>
          <p14:tracePt t="128190" x="9912350" y="4756150"/>
          <p14:tracePt t="141993" x="9906000" y="4756150"/>
          <p14:tracePt t="142002" x="9899650" y="4756150"/>
          <p14:tracePt t="142011" x="9874250" y="4756150"/>
          <p14:tracePt t="142017" x="9836150" y="4756150"/>
          <p14:tracePt t="142036" x="9747250" y="4756150"/>
          <p14:tracePt t="142052" x="9683750" y="4756150"/>
          <p14:tracePt t="142068" x="9658350" y="4756150"/>
          <p14:tracePt t="142156" x="9652000" y="4756150"/>
          <p14:tracePt t="142163" x="9652000" y="4762500"/>
          <p14:tracePt t="142169" x="9639300" y="4768850"/>
          <p14:tracePt t="142187" x="9620250" y="4781550"/>
          <p14:tracePt t="142203" x="9613900" y="4787900"/>
          <p14:tracePt t="142218" x="9601200" y="4794250"/>
          <p14:tracePt t="142236" x="9575800" y="4800600"/>
          <p14:tracePt t="142252" x="9537700" y="4806950"/>
          <p14:tracePt t="142268" x="9423400" y="4806950"/>
          <p14:tracePt t="142285" x="9315450" y="4800600"/>
          <p14:tracePt t="142302" x="9163050" y="4781550"/>
          <p14:tracePt t="142319" x="9074150" y="4762500"/>
          <p14:tracePt t="142335" x="9029700" y="4737100"/>
          <p14:tracePt t="142339" x="9023350" y="4737100"/>
          <p14:tracePt t="142352" x="9023350" y="4730750"/>
          <p14:tracePt t="142354" x="9017000" y="4730750"/>
          <p14:tracePt t="142369" x="9004300" y="4724400"/>
          <p14:tracePt t="142385" x="8978900" y="4724400"/>
          <p14:tracePt t="142404" x="8851900" y="4743450"/>
          <p14:tracePt t="142419" x="8743950" y="4787900"/>
          <p14:tracePt t="142436" x="8655050" y="4819650"/>
          <p14:tracePt t="142454" x="8597900" y="4838700"/>
          <p14:tracePt t="142469" x="8585200" y="4838700"/>
          <p14:tracePt t="142502" x="8578850" y="4838700"/>
          <p14:tracePt t="142519" x="8566150" y="4845050"/>
          <p14:tracePt t="142537" x="8483600" y="4870450"/>
          <p14:tracePt t="142553" x="8375650" y="4927600"/>
          <p14:tracePt t="142569" x="8261350" y="4997450"/>
          <p14:tracePt t="142586" x="8166100" y="5054600"/>
          <p14:tracePt t="142602" x="8128000" y="5080000"/>
          <p14:tracePt t="142670" x="8128000" y="5086350"/>
          <p14:tracePt t="142677" x="8128000" y="5092700"/>
          <p14:tracePt t="142684" x="8128000" y="5118100"/>
          <p14:tracePt t="142702" x="8140700" y="5149850"/>
          <p14:tracePt t="142719" x="8172450" y="5200650"/>
          <p14:tracePt t="142735" x="8197850" y="5232400"/>
          <p14:tracePt t="142752" x="8229600" y="5251450"/>
          <p14:tracePt t="142769" x="8267700" y="5264150"/>
          <p14:tracePt t="142786" x="8318500" y="5270500"/>
          <p14:tracePt t="142802" x="8382000" y="5276850"/>
          <p14:tracePt t="142819" x="8458200" y="5276850"/>
          <p14:tracePt t="142836" x="8540750" y="5283200"/>
          <p14:tracePt t="142853" x="8623300" y="5283200"/>
          <p14:tracePt t="142856" x="8667750" y="5283200"/>
          <p14:tracePt t="142869" x="8686800" y="5283200"/>
          <p14:tracePt t="142872" x="8724900" y="5276850"/>
          <p14:tracePt t="142884" x="8743950" y="5276850"/>
          <p14:tracePt t="142902" x="8832850" y="5257800"/>
          <p14:tracePt t="142919" x="8883650" y="5238750"/>
          <p14:tracePt t="142936" x="8928100" y="5219700"/>
          <p14:tracePt t="142952" x="8972550" y="5207000"/>
          <p14:tracePt t="142969" x="9004300" y="5200650"/>
          <p14:tracePt t="142986" x="9017000" y="5200650"/>
          <p14:tracePt t="143002" x="9023350" y="5194300"/>
          <p14:tracePt t="143019" x="9036050" y="5194300"/>
          <p14:tracePt t="143035" x="9042400" y="5194300"/>
          <p14:tracePt t="143052" x="9055100" y="5187950"/>
          <p14:tracePt t="143070" x="9067800" y="5187950"/>
          <p14:tracePt t="143086" x="9080500" y="5187950"/>
          <p14:tracePt t="143102" x="9099550" y="5187950"/>
          <p14:tracePt t="143106" x="9105900" y="5187950"/>
          <p14:tracePt t="143136" x="9124950" y="5181600"/>
          <p14:tracePt t="143152" x="9131300" y="5181600"/>
          <p14:tracePt t="143169" x="9137650" y="5181600"/>
          <p14:tracePt t="143186" x="9144000" y="5175250"/>
          <p14:tracePt t="143202" x="9150350" y="5175250"/>
          <p14:tracePt t="143219" x="9156700" y="5168900"/>
          <p14:tracePt t="143237" x="9163050" y="5168900"/>
          <p14:tracePt t="143253" x="9175750" y="5168900"/>
          <p14:tracePt t="143269" x="9188450" y="5162550"/>
          <p14:tracePt t="143286" x="9201150" y="5156200"/>
          <p14:tracePt t="143303" x="9207500" y="5156200"/>
          <p14:tracePt t="143319" x="9220200" y="5149850"/>
          <p14:tracePt t="143336" x="9239250" y="5137150"/>
          <p14:tracePt t="143353" x="9264650" y="5124450"/>
          <p14:tracePt t="143369" x="9283700" y="5111750"/>
          <p14:tracePt t="143385" x="9296400" y="5111750"/>
          <p14:tracePt t="143403" x="9309100" y="5105400"/>
          <p14:tracePt t="143419" x="9321800" y="5099050"/>
          <p14:tracePt t="143453" x="9328150" y="5092700"/>
          <p14:tracePt t="143469" x="9334500" y="5086350"/>
          <p14:tracePt t="143486" x="9340850" y="5073650"/>
          <p14:tracePt t="143503" x="9340850" y="5054600"/>
          <p14:tracePt t="143520" x="9334500" y="5010150"/>
          <p14:tracePt t="143536" x="9328150" y="4953000"/>
          <p14:tracePt t="143541" x="9315450" y="4902200"/>
          <p14:tracePt t="143552" x="9315450" y="4883150"/>
          <p14:tracePt t="143570" x="9296400" y="4813300"/>
          <p14:tracePt t="143587" x="9258300" y="4724400"/>
          <p14:tracePt t="143603" x="9245600" y="4629150"/>
          <p14:tracePt t="143620" x="9232900" y="4495800"/>
          <p14:tracePt t="143638" x="9207500" y="4400550"/>
          <p14:tracePt t="143653" x="9163050" y="4292600"/>
          <p14:tracePt t="143670" x="9099550" y="4171950"/>
          <p14:tracePt t="143686" x="9029700" y="4032250"/>
          <p14:tracePt t="143703" x="8953500" y="3873500"/>
          <p14:tracePt t="143720" x="8902700" y="3778250"/>
          <p14:tracePt t="143736" x="8845550" y="3663950"/>
          <p14:tracePt t="143753" x="8813800" y="3587750"/>
          <p14:tracePt t="143770" x="8775700" y="3492500"/>
          <p14:tracePt t="143786" x="8737600" y="3422650"/>
          <p14:tracePt t="143789" x="8705850" y="3378200"/>
          <p14:tracePt t="143803" x="8667750" y="3346450"/>
          <p14:tracePt t="143806" x="8648700" y="3333750"/>
          <p14:tracePt t="143819" x="8610600" y="3302000"/>
          <p14:tracePt t="143837" x="8534400" y="3257550"/>
          <p14:tracePt t="143853" x="8445500" y="3225800"/>
          <p14:tracePt t="143870" x="8394700" y="3219450"/>
          <p14:tracePt t="143886" x="8312150" y="3213100"/>
          <p14:tracePt t="143903" x="8223250" y="3213100"/>
          <p14:tracePt t="143918" x="8064500" y="3219450"/>
          <p14:tracePt t="143936" x="7950200" y="3232150"/>
          <p14:tracePt t="143953" x="7829550" y="3238500"/>
          <p14:tracePt t="143970" x="7766050" y="3244850"/>
          <p14:tracePt t="143987" x="7696200" y="3244850"/>
          <p14:tracePt t="143991" x="7670800" y="3244850"/>
          <p14:tracePt t="144003" x="7613650" y="3251200"/>
          <p14:tracePt t="144020" x="7486650" y="3263900"/>
          <p14:tracePt t="144039" x="7169150" y="3302000"/>
          <p14:tracePt t="144054" x="6972300" y="3327400"/>
          <p14:tracePt t="144069" x="6832600" y="3352800"/>
          <p14:tracePt t="144086" x="6813550" y="3352800"/>
          <p14:tracePt t="144104" x="6775450" y="3359150"/>
          <p14:tracePt t="144153" x="6762750" y="3359150"/>
          <p14:tracePt t="144170" x="6750050" y="3359150"/>
          <p14:tracePt t="144274" x="6762750" y="3365500"/>
          <p14:tracePt t="144280" x="6775450" y="3365500"/>
          <p14:tracePt t="144289" x="6807200" y="3390900"/>
          <p14:tracePt t="144302" x="6858000" y="3422650"/>
          <p14:tracePt t="144320" x="6985000" y="3505200"/>
          <p14:tracePt t="144338" x="7023100" y="3549650"/>
          <p14:tracePt t="144354" x="7035800" y="3581400"/>
          <p14:tracePt t="144371" x="7048500" y="3600450"/>
          <p14:tracePt t="144387" x="7054850" y="3606800"/>
          <p14:tracePt t="144402" x="7073900" y="3619500"/>
          <p14:tracePt t="144419" x="7105650" y="3625850"/>
          <p14:tracePt t="144437" x="7137400" y="3638550"/>
          <p14:tracePt t="144454" x="7169150" y="3651250"/>
          <p14:tracePt t="144471" x="7194550" y="3670300"/>
          <p14:tracePt t="144487" x="7207250" y="3676650"/>
          <p14:tracePt t="144502" x="7226300" y="3676650"/>
          <p14:tracePt t="144504" x="7239000" y="3676650"/>
          <p14:tracePt t="144520" x="7251700" y="3676650"/>
          <p14:tracePt t="144537" x="7340600" y="3638550"/>
          <p14:tracePt t="144554" x="7429500" y="3581400"/>
          <p14:tracePt t="144569" x="7480300" y="3543300"/>
          <p14:tracePt t="144587" x="7512050" y="3505200"/>
          <p14:tracePt t="144604" x="7531100" y="3467100"/>
          <p14:tracePt t="144620" x="7531100" y="3429000"/>
          <p14:tracePt t="144637" x="7531100" y="3403600"/>
          <p14:tracePt t="144652" x="7512050" y="3371850"/>
          <p14:tracePt t="144670" x="7493000" y="3340100"/>
          <p14:tracePt t="144687" x="7467600" y="3321050"/>
          <p14:tracePt t="144703" x="7448550" y="3302000"/>
          <p14:tracePt t="144721" x="7423150" y="3276600"/>
          <p14:tracePt t="144737" x="7397750" y="3251200"/>
          <p14:tracePt t="144742" x="7385050" y="3238500"/>
          <p14:tracePt t="144753" x="7378700" y="3232150"/>
          <p14:tracePt t="144771" x="7327900" y="3213100"/>
          <p14:tracePt t="144787" x="7239000" y="3200400"/>
          <p14:tracePt t="144805" x="7181850" y="3200400"/>
          <p14:tracePt t="144820" x="7105650" y="3200400"/>
          <p14:tracePt t="144837" x="7054850" y="3200400"/>
          <p14:tracePt t="144854" x="7035800" y="3200400"/>
          <p14:tracePt t="144871" x="7029450" y="3200400"/>
          <p14:tracePt t="144890" x="7023100" y="3206750"/>
          <p14:tracePt t="144903" x="7010400" y="3213100"/>
          <p14:tracePt t="144921" x="6978650" y="3232150"/>
          <p14:tracePt t="144939" x="6889750" y="3282950"/>
          <p14:tracePt t="144955" x="6838950" y="3314700"/>
          <p14:tracePt t="144970" x="6807200" y="3340100"/>
          <p14:tracePt t="144987" x="6800850" y="3359150"/>
          <p14:tracePt t="145004" x="6794500" y="3378200"/>
          <p14:tracePt t="145021" x="6819900" y="3403600"/>
          <p14:tracePt t="145038" x="6858000" y="3422650"/>
          <p14:tracePt t="145054" x="6940550" y="3467100"/>
          <p14:tracePt t="145060" x="6985000" y="3505200"/>
          <p14:tracePt t="145070" x="7010400" y="3530600"/>
          <p14:tracePt t="145087" x="7061200" y="3587750"/>
          <p14:tracePt t="145104" x="7099300" y="3638550"/>
          <p14:tracePt t="145121" x="7143750" y="3683000"/>
          <p14:tracePt t="145138" x="7181850" y="3689350"/>
          <p14:tracePt t="145156" x="7226300" y="3689350"/>
          <p14:tracePt t="145171" x="7327900" y="3663950"/>
          <p14:tracePt t="145188" x="7416800" y="3638550"/>
          <p14:tracePt t="145204" x="7480300" y="3613150"/>
          <p14:tracePt t="145221" x="7505700" y="3581400"/>
          <p14:tracePt t="145237" x="7524750" y="3556000"/>
          <p14:tracePt t="145253" x="7531100" y="3524250"/>
          <p14:tracePt t="145271" x="7524750" y="3492500"/>
          <p14:tracePt t="145287" x="7486650" y="3429000"/>
          <p14:tracePt t="145305" x="7454900" y="3378200"/>
          <p14:tracePt t="145321" x="7378700" y="3302000"/>
          <p14:tracePt t="145337" x="7308850" y="3244850"/>
          <p14:tracePt t="145355" x="7245350" y="3232150"/>
          <p14:tracePt t="145370" x="7200900" y="3232150"/>
          <p14:tracePt t="145388" x="7124700" y="3225800"/>
          <p14:tracePt t="145405" x="7067550" y="3225800"/>
          <p14:tracePt t="145421" x="6997700" y="3225800"/>
          <p14:tracePt t="145438" x="6959600" y="3225800"/>
          <p14:tracePt t="145441" x="6940550" y="3232150"/>
          <p14:tracePt t="145455" x="6921500" y="3238500"/>
          <p14:tracePt t="145459" x="6889750" y="3257550"/>
          <p14:tracePt t="145470" x="6877050" y="3270250"/>
          <p14:tracePt t="145490" x="6845300" y="3314700"/>
          <p14:tracePt t="145504" x="6838950" y="3327400"/>
          <p14:tracePt t="145521" x="6819900" y="3378200"/>
          <p14:tracePt t="145538" x="6832600" y="3422650"/>
          <p14:tracePt t="145556" x="6877050" y="3467100"/>
          <p14:tracePt t="145572" x="6921500" y="3498850"/>
          <p14:tracePt t="145588" x="6985000" y="3524250"/>
          <p14:tracePt t="145605" x="7048500" y="3549650"/>
          <p14:tracePt t="145621" x="7086600" y="3562350"/>
          <p14:tracePt t="145638" x="7105650" y="3568700"/>
          <p14:tracePt t="145657" x="7131050" y="3581400"/>
          <p14:tracePt t="145671" x="7162800" y="3594100"/>
          <p14:tracePt t="145688" x="7194550" y="3613150"/>
          <p14:tracePt t="145705" x="7232650" y="3644900"/>
          <p14:tracePt t="145721" x="7245350" y="3663950"/>
          <p14:tracePt t="145738" x="7245350" y="3676650"/>
          <p14:tracePt t="145754" x="7245350" y="3695700"/>
          <p14:tracePt t="145771" x="7239000" y="3702050"/>
          <p14:tracePt t="145788" x="7219950" y="3727450"/>
          <p14:tracePt t="145806" x="7200900" y="3765550"/>
          <p14:tracePt t="145823" x="7175500" y="3829050"/>
          <p14:tracePt t="145837" x="7143750" y="3898900"/>
          <p14:tracePt t="145856" x="7131050" y="3981450"/>
          <p14:tracePt t="145871" x="7194550" y="4140200"/>
          <p14:tracePt t="145888" x="7378700" y="4343400"/>
          <p14:tracePt t="145904" x="7594600" y="4533900"/>
          <p14:tracePt t="145920" x="7797800" y="4699000"/>
          <p14:tracePt t="145938" x="7981950" y="4826000"/>
          <p14:tracePt t="145954" x="8159750" y="4940300"/>
          <p14:tracePt t="145971" x="8197850" y="4953000"/>
          <p14:tracePt t="145972" x="8248650" y="4978400"/>
          <p14:tracePt t="145987" x="8362950" y="5010150"/>
          <p14:tracePt t="146004" x="8477250" y="5029200"/>
          <p14:tracePt t="146021" x="8553450" y="5048250"/>
          <p14:tracePt t="146038" x="8839200" y="5092700"/>
          <p14:tracePt t="146054" x="8978900" y="5118100"/>
          <p14:tracePt t="146071" x="9105900" y="5143500"/>
          <p14:tracePt t="146091" x="9194800" y="5162550"/>
          <p14:tracePt t="146093" x="9220200" y="5168900"/>
          <p14:tracePt t="146104" x="9271000" y="5181600"/>
          <p14:tracePt t="146121" x="9353550" y="5207000"/>
          <p14:tracePt t="146138" x="9442450" y="5232400"/>
          <p14:tracePt t="146155" x="9525000" y="5251450"/>
          <p14:tracePt t="146174" x="9607550" y="5257800"/>
          <p14:tracePt t="146187" x="9626600" y="5257800"/>
          <p14:tracePt t="146204" x="9696450" y="5257800"/>
          <p14:tracePt t="146221" x="9721850" y="5257800"/>
          <p14:tracePt t="146238" x="9728200" y="5257800"/>
          <p14:tracePt t="146255" x="9734550" y="5257800"/>
          <p14:tracePt t="146271" x="9740900" y="5257800"/>
          <p14:tracePt t="146288" x="9753600" y="5257800"/>
          <p14:tracePt t="146304" x="9766300" y="5257800"/>
          <p14:tracePt t="146321" x="9772650" y="5257800"/>
          <p14:tracePt t="146420" x="9779000" y="5257800"/>
          <p14:tracePt t="146445" x="9785350" y="5257800"/>
          <p14:tracePt t="146711" x="9785350" y="5264150"/>
          <p14:tracePt t="146728" x="9785350" y="5270500"/>
          <p14:tracePt t="146743" x="9785350" y="5276850"/>
          <p14:tracePt t="146779" x="9785350" y="5283200"/>
          <p14:tracePt t="146789" x="9810750" y="5295900"/>
          <p14:tracePt t="146806" x="9918700" y="5321300"/>
          <p14:tracePt t="146822" x="10020300" y="5327650"/>
          <p14:tracePt t="146839" x="10096500" y="5327650"/>
          <p14:tracePt t="146856" x="10140950" y="5327650"/>
          <p14:tracePt t="146872" x="10147300" y="5327650"/>
          <p14:tracePt t="146889" x="10153650" y="5314950"/>
          <p14:tracePt t="146906" x="10153650" y="5302250"/>
          <p14:tracePt t="146922" x="10153650" y="5295900"/>
          <p14:tracePt t="146956" x="10166350" y="5289550"/>
          <p14:tracePt t="146973" x="10191750" y="5283200"/>
          <p14:tracePt t="146989" x="10204450" y="5270500"/>
          <p14:tracePt t="147006" x="10217150" y="5257800"/>
          <p14:tracePt t="147023" x="10229850" y="5251450"/>
          <p14:tracePt t="147040" x="10229850" y="5245100"/>
          <p14:tracePt t="147056" x="10236200" y="5245100"/>
          <p14:tracePt t="147072" x="10248900" y="5238750"/>
          <p14:tracePt t="147088" x="10325100" y="5232400"/>
          <p14:tracePt t="147106" x="10433050" y="5226050"/>
          <p14:tracePt t="147111" x="10528300" y="5226050"/>
          <p14:tracePt t="147122" x="10610850" y="5226050"/>
          <p14:tracePt t="147139" x="10712450" y="5219700"/>
          <p14:tracePt t="147156" x="10782300" y="5200650"/>
          <p14:tracePt t="147173" x="10807700" y="5194300"/>
          <p14:tracePt t="147189" x="10839450" y="5187950"/>
          <p14:tracePt t="147206" x="10852150" y="5187950"/>
          <p14:tracePt t="147222" x="10877550" y="5168900"/>
          <p14:tracePt t="147239" x="10896600" y="5149850"/>
          <p14:tracePt t="147256" x="10915650" y="5124450"/>
          <p14:tracePt t="147272" x="10922000" y="5092700"/>
          <p14:tracePt t="147289" x="10922000" y="5048250"/>
          <p14:tracePt t="147306" x="10896600" y="5003800"/>
          <p14:tracePt t="147322" x="10864850" y="4978400"/>
          <p14:tracePt t="147339" x="10820400" y="4953000"/>
          <p14:tracePt t="147356" x="10769600" y="4927600"/>
          <p14:tracePt t="147373" x="10699750" y="4895850"/>
          <p14:tracePt t="147393" x="10661650" y="4876800"/>
          <p14:tracePt t="147397" x="10623550" y="4857750"/>
          <p14:tracePt t="147406" x="10604500" y="4845050"/>
          <p14:tracePt t="147423" x="10534650" y="4819650"/>
          <p14:tracePt t="147439" x="10509250" y="4806950"/>
          <p14:tracePt t="147456" x="10433050" y="4787900"/>
          <p14:tracePt t="147473" x="10325100" y="4775200"/>
          <p14:tracePt t="147490" x="10210800" y="4756150"/>
          <p14:tracePt t="147506" x="10096500" y="4743450"/>
          <p14:tracePt t="147522" x="10013950" y="4737100"/>
          <p14:tracePt t="147540" x="9963150" y="4730750"/>
          <p14:tracePt t="147556" x="9925050" y="4724400"/>
          <p14:tracePt t="147572" x="9912350" y="4718050"/>
          <p14:tracePt t="147589" x="9886950" y="4718050"/>
          <p14:tracePt t="147605" x="9867900" y="4730750"/>
          <p14:tracePt t="147622" x="9836150" y="4775200"/>
          <p14:tracePt t="147639" x="9817100" y="4819650"/>
          <p14:tracePt t="147655" x="9804400" y="4870450"/>
          <p14:tracePt t="147672" x="9804400" y="4876800"/>
          <p14:tracePt t="147689" x="9804400" y="4895850"/>
          <p14:tracePt t="147706" x="9842500" y="4940300"/>
          <p14:tracePt t="147722" x="9874250" y="4972050"/>
          <p14:tracePt t="147739" x="9931400" y="5022850"/>
          <p14:tracePt t="147755" x="9988550" y="5080000"/>
          <p14:tracePt t="147772" x="10039350" y="5124450"/>
          <p14:tracePt t="147788" x="10083800" y="5156200"/>
          <p14:tracePt t="147805" x="10102850" y="5168900"/>
          <p14:tracePt t="147822" x="10121900" y="5175250"/>
          <p14:tracePt t="147839" x="10147300" y="5175250"/>
          <p14:tracePt t="147855" x="10223500" y="5175250"/>
          <p14:tracePt t="147872" x="10344150" y="5194300"/>
          <p14:tracePt t="147889" x="10414000" y="5200650"/>
          <p14:tracePt t="147905" x="10547350" y="5207000"/>
          <p14:tracePt t="147922" x="10623550" y="5213350"/>
          <p14:tracePt t="147938" x="10648950" y="5213350"/>
          <p14:tracePt t="147955" x="10693400" y="5213350"/>
          <p14:tracePt t="147972" x="10725150" y="5213350"/>
          <p14:tracePt t="147989" x="10775950" y="5213350"/>
          <p14:tracePt t="148006" x="10839450" y="5213350"/>
          <p14:tracePt t="148022" x="10883900" y="5213350"/>
          <p14:tracePt t="148039" x="10947400" y="5213350"/>
          <p14:tracePt t="148056" x="10998200" y="5213350"/>
          <p14:tracePt t="148073" x="11049000" y="5194300"/>
          <p14:tracePt t="148089" x="11074400" y="5175250"/>
          <p14:tracePt t="148106" x="11099800" y="5156200"/>
          <p14:tracePt t="148122" x="11118850" y="5149850"/>
          <p14:tracePt t="148139" x="11131550" y="5143500"/>
          <p14:tracePt t="148173" x="11137900" y="5143500"/>
          <p14:tracePt t="148206" x="11137900" y="5130800"/>
          <p14:tracePt t="148222" x="11125200" y="5111750"/>
          <p14:tracePt t="148239" x="11099800" y="5067300"/>
          <p14:tracePt t="148256" x="11074400" y="5035550"/>
          <p14:tracePt t="148272" x="11029950" y="4991100"/>
          <p14:tracePt t="148289" x="11010900" y="4972050"/>
          <p14:tracePt t="148306" x="10998200" y="4959350"/>
          <p14:tracePt t="148323" x="10991850" y="4959350"/>
          <p14:tracePt t="148339" x="10979150" y="4953000"/>
          <p14:tracePt t="148356" x="10928350" y="4946650"/>
          <p14:tracePt t="148373" x="10820400" y="4940300"/>
          <p14:tracePt t="148389" x="10712450" y="4927600"/>
          <p14:tracePt t="148406" x="10566400" y="4902200"/>
          <p14:tracePt t="148422" x="10452100" y="4883150"/>
          <p14:tracePt t="148439" x="10331450" y="4857750"/>
          <p14:tracePt t="148456" x="10299700" y="4857750"/>
          <p14:tracePt t="148472" x="10229850" y="4845050"/>
          <p14:tracePt t="148489" x="10204450" y="4838700"/>
          <p14:tracePt t="148506" x="10172700" y="4838700"/>
          <p14:tracePt t="148523" x="10115550" y="4838700"/>
          <p14:tracePt t="148539" x="10013950" y="4845050"/>
          <p14:tracePt t="148556" x="9931400" y="4857750"/>
          <p14:tracePt t="148573" x="9874250" y="4864100"/>
          <p14:tracePt t="148589" x="9842500" y="4870450"/>
          <p14:tracePt t="148606" x="9836150" y="4870450"/>
          <p14:tracePt t="148622" x="9836150" y="4876800"/>
          <p14:tracePt t="148639" x="9836150" y="4895850"/>
          <p14:tracePt t="148656" x="9836150" y="4921250"/>
          <p14:tracePt t="148673" x="9842500" y="4953000"/>
          <p14:tracePt t="148689" x="9848850" y="4991100"/>
          <p14:tracePt t="148706" x="9867900" y="5022850"/>
          <p14:tracePt t="148723" x="9893300" y="5054600"/>
          <p14:tracePt t="148739" x="9912350" y="5073650"/>
          <p14:tracePt t="148756" x="9925050" y="5080000"/>
          <p14:tracePt t="148773" x="9944100" y="5092700"/>
          <p14:tracePt t="148789" x="9975850" y="5105400"/>
          <p14:tracePt t="148806" x="10052050" y="5137150"/>
          <p14:tracePt t="148823" x="10134600" y="5175250"/>
          <p14:tracePt t="148839" x="10179050" y="5194300"/>
          <p14:tracePt t="148856" x="10223500" y="5213350"/>
          <p14:tracePt t="148872" x="10248900" y="5226050"/>
          <p14:tracePt t="148890" x="10255250" y="5226050"/>
          <p14:tracePt t="148906" x="10255250" y="5232400"/>
          <p14:tracePt t="148939" x="10261600" y="5232400"/>
          <p14:tracePt t="148956" x="10261600" y="5245100"/>
          <p14:tracePt t="148973" x="10267950" y="5257800"/>
          <p14:tracePt t="148991" x="10267950" y="5270500"/>
          <p14:tracePt t="149006" x="10267950" y="5276850"/>
          <p14:tracePt t="149022" x="10267950" y="5283200"/>
          <p14:tracePt t="149194" x="10274300" y="5283200"/>
          <p14:tracePt t="149218" x="10280650" y="5283200"/>
          <p14:tracePt t="149226" x="10287000" y="5283200"/>
          <p14:tracePt t="149243" x="10299700" y="5283200"/>
          <p14:tracePt t="149256" x="10306050" y="5283200"/>
          <p14:tracePt t="149273" x="10337800" y="5283200"/>
          <p14:tracePt t="149290" x="10375900" y="5283200"/>
          <p14:tracePt t="149291" x="10388600" y="5283200"/>
          <p14:tracePt t="149307" x="10401300" y="5283200"/>
          <p14:tracePt t="149324" x="10420350" y="5283200"/>
          <p14:tracePt t="149341" x="10426700" y="5283200"/>
          <p14:tracePt t="149357" x="10439400" y="5283200"/>
          <p14:tracePt t="149374" x="10452100" y="5283200"/>
          <p14:tracePt t="149390" x="10471150" y="5276850"/>
          <p14:tracePt t="149407" x="10483850" y="5276850"/>
          <p14:tracePt t="149486" x="10483850" y="5270500"/>
          <p14:tracePt t="149619" x="10490200" y="5270500"/>
          <p14:tracePt t="149635" x="10496550" y="5270500"/>
          <p14:tracePt t="149644" x="10509250" y="5270500"/>
          <p14:tracePt t="149650" x="10521950" y="5264150"/>
          <p14:tracePt t="149658" x="10541000" y="5264150"/>
          <p14:tracePt t="149675" x="10553700" y="5257800"/>
          <p14:tracePt t="149690" x="10566400" y="5251450"/>
          <p14:tracePt t="149707" x="10572750" y="5251450"/>
          <p14:tracePt t="149915" x="10572750" y="5245100"/>
          <p14:tracePt t="149931" x="10579100" y="5232400"/>
          <p14:tracePt t="149941" x="10579100" y="5226050"/>
          <p14:tracePt t="149958" x="10585450" y="5219700"/>
          <p14:tracePt t="149975" x="10591800" y="5213350"/>
          <p14:tracePt t="150029" x="10598150" y="5226050"/>
          <p14:tracePt t="150041" x="10610850" y="5238750"/>
          <p14:tracePt t="150128" x="10617200" y="5238750"/>
          <p14:tracePt t="150136" x="10623550" y="5238750"/>
          <p14:tracePt t="150144" x="10629900" y="5238750"/>
          <p14:tracePt t="150159" x="10674350" y="5238750"/>
          <p14:tracePt t="150176" x="10737850" y="5238750"/>
          <p14:tracePt t="150192" x="10775950" y="5226050"/>
          <p14:tracePt t="150209" x="10795000" y="5213350"/>
          <p14:tracePt t="150225" x="10801350" y="5200650"/>
          <p14:tracePt t="150268" x="10807700" y="5200650"/>
          <p14:tracePt t="150278" x="10807700" y="5194300"/>
          <p14:tracePt t="150481" x="10801350" y="5194300"/>
          <p14:tracePt t="150488" x="10795000" y="5194300"/>
          <p14:tracePt t="150497" x="10782300" y="5194300"/>
          <p14:tracePt t="150508" x="10775950" y="5194300"/>
          <p14:tracePt t="150524" x="10750550" y="5194300"/>
          <p14:tracePt t="150541" x="10687050" y="5194300"/>
          <p14:tracePt t="150557" x="10572750" y="5213350"/>
          <p14:tracePt t="150591" x="10134600" y="5245100"/>
          <p14:tracePt t="150608" x="9893300" y="5276850"/>
          <p14:tracePt t="150609" x="9772650" y="5295900"/>
          <p14:tracePt t="150624" x="9664700" y="5302250"/>
          <p14:tracePt t="150641" x="9429750" y="5334000"/>
          <p14:tracePt t="150658" x="9112250" y="5391150"/>
          <p14:tracePt t="150675" x="8883650" y="5435600"/>
          <p14:tracePt t="150691" x="8642350" y="5467350"/>
          <p14:tracePt t="150708" x="8382000" y="5492750"/>
          <p14:tracePt t="150724" x="8102600" y="5518150"/>
          <p14:tracePt t="150741" x="7899400" y="5537200"/>
          <p14:tracePt t="150758" x="7772400" y="5543550"/>
          <p14:tracePt t="150775" x="7715250" y="5549900"/>
          <p14:tracePt t="150791" x="7696200" y="5549900"/>
          <p14:tracePt t="150808" x="7658100" y="5562600"/>
          <p14:tracePt t="150824" x="7620000" y="5568950"/>
          <p14:tracePt t="150841" x="7556500" y="5575300"/>
          <p14:tracePt t="150858" x="7512050" y="5581650"/>
          <p14:tracePt t="150874" x="7505700" y="5581650"/>
          <p14:tracePt t="150925" x="7518400" y="5581650"/>
          <p14:tracePt t="150976" x="7524750" y="5581650"/>
          <p14:tracePt t="150992" x="7537450" y="5588000"/>
          <p14:tracePt t="151009" x="7588250" y="5594350"/>
          <p14:tracePt t="151026" x="7613650" y="5594350"/>
          <p14:tracePt t="151043" x="7702550" y="5594350"/>
          <p14:tracePt t="151060" x="7772400" y="5581650"/>
          <p14:tracePt t="151076" x="7848600" y="5581650"/>
          <p14:tracePt t="151092" x="7924800" y="5581650"/>
          <p14:tracePt t="151108" x="7988300" y="5588000"/>
          <p14:tracePt t="151124" x="8045450" y="5600700"/>
          <p14:tracePt t="151141" x="8064500" y="5607050"/>
          <p14:tracePt t="151158" x="8083550" y="5607050"/>
          <p14:tracePt t="151175" x="8108950" y="5607050"/>
          <p14:tracePt t="151191" x="8140700" y="5600700"/>
          <p14:tracePt t="151208" x="8172450" y="5588000"/>
          <p14:tracePt t="151226" x="8210550" y="5581650"/>
          <p14:tracePt t="151242" x="8223250" y="5588000"/>
          <p14:tracePt t="151258" x="8235950" y="5600700"/>
          <p14:tracePt t="151275" x="8242300" y="5607050"/>
          <p14:tracePt t="151327" x="8248650" y="5607050"/>
          <p14:tracePt t="151342" x="8261350" y="5607050"/>
          <p14:tracePt t="151358" x="8280400" y="5594350"/>
          <p14:tracePt t="151375" x="8286750" y="5594350"/>
          <p14:tracePt t="151392" x="8293100" y="5594350"/>
          <p14:tracePt t="151409" x="8299450" y="5594350"/>
          <p14:tracePt t="151427" x="8305800" y="5594350"/>
          <p14:tracePt t="151443" x="8312150" y="5594350"/>
          <p14:tracePt t="151476" x="8324850" y="5594350"/>
          <p14:tracePt t="151492" x="8337550" y="5588000"/>
          <p14:tracePt t="151509" x="8343900" y="5575300"/>
          <p14:tracePt t="151526" x="8350250" y="5575300"/>
          <p14:tracePt t="151609" x="8356600" y="5568950"/>
          <p14:tracePt t="151617" x="8356600" y="5556250"/>
          <p14:tracePt t="151626" x="8356600" y="5537200"/>
          <p14:tracePt t="151642" x="8356600" y="5505450"/>
          <p14:tracePt t="151659" x="8356600" y="5486400"/>
          <p14:tracePt t="151677" x="8356600" y="5480050"/>
          <p14:tracePt t="151710" x="8362950" y="5480050"/>
          <p14:tracePt t="151726" x="8407400" y="5480050"/>
          <p14:tracePt t="151743" x="8413750" y="5473700"/>
          <p14:tracePt t="151852" x="8420100" y="5473700"/>
          <p14:tracePt t="151861" x="8426450" y="5473700"/>
          <p14:tracePt t="151866" x="8432800" y="5473700"/>
          <p14:tracePt t="151876" x="8432800" y="5480050"/>
          <p14:tracePt t="151894" x="8407400" y="5505450"/>
          <p14:tracePt t="151910" x="8331200" y="5524500"/>
          <p14:tracePt t="151927" x="8299450" y="5543550"/>
          <p14:tracePt t="151943" x="8299450" y="5556250"/>
          <p14:tracePt t="158371" x="8305800" y="5556250"/>
          <p14:tracePt t="158382" x="8350250" y="5556250"/>
          <p14:tracePt t="158400" x="8458200" y="5556250"/>
          <p14:tracePt t="158417" x="8572500" y="5549900"/>
          <p14:tracePt t="158436" x="8686800" y="5543550"/>
          <p14:tracePt t="158450" x="8743950" y="5524500"/>
          <p14:tracePt t="158454" x="8769350" y="5518150"/>
          <p14:tracePt t="158467" x="8826500" y="5499100"/>
          <p14:tracePt t="158483" x="8845550" y="5486400"/>
          <p14:tracePt t="158500" x="8890000" y="5473700"/>
          <p14:tracePt t="158518" x="8959850" y="5461000"/>
          <p14:tracePt t="158533" x="9010650" y="5461000"/>
          <p14:tracePt t="158549" x="9067800" y="5461000"/>
          <p14:tracePt t="158565" x="9124950" y="5461000"/>
          <p14:tracePt t="158582" x="9169400" y="5461000"/>
          <p14:tracePt t="158599" x="9182100" y="5461000"/>
          <p14:tracePt t="158867" x="9175750" y="5454650"/>
          <p14:tracePt t="158879" x="9169400" y="5454650"/>
          <p14:tracePt t="159065" x="9169400" y="5461000"/>
          <p14:tracePt t="159135" x="9169400" y="5467350"/>
          <p14:tracePt t="159149" x="9169400" y="5473700"/>
          <p14:tracePt t="159204" x="9169400" y="5480050"/>
          <p14:tracePt t="159210" x="9163050" y="5480050"/>
          <p14:tracePt t="159228" x="9156700" y="5480050"/>
          <p14:tracePt t="159252" x="9150350" y="5480050"/>
          <p14:tracePt t="159358" x="9163050" y="5492750"/>
          <p14:tracePt t="159375" x="9201150" y="5530850"/>
          <p14:tracePt t="159387" x="9245600" y="5549900"/>
          <p14:tracePt t="159401" x="9309100" y="5575300"/>
          <p14:tracePt t="159417" x="9366250" y="5588000"/>
          <p14:tracePt t="159434" x="9436100" y="5600700"/>
          <p14:tracePt t="159452" x="9525000" y="5607050"/>
          <p14:tracePt t="159465" x="9664700" y="5607050"/>
          <p14:tracePt t="159484" x="9798050" y="5607050"/>
          <p14:tracePt t="159487" x="9867900" y="5607050"/>
          <p14:tracePt t="159500" x="9925050" y="5600700"/>
          <p14:tracePt t="159517" x="10007600" y="5594350"/>
          <p14:tracePt t="159533" x="10115550" y="5588000"/>
          <p14:tracePt t="159551" x="10223500" y="5568950"/>
          <p14:tracePt t="159567" x="10306050" y="5537200"/>
          <p14:tracePt t="159584" x="10369550" y="5499100"/>
          <p14:tracePt t="159601" x="10394950" y="5461000"/>
          <p14:tracePt t="159616" x="10401300" y="5422900"/>
          <p14:tracePt t="159633" x="10407650" y="5397500"/>
          <p14:tracePt t="159650" x="10414000" y="5372100"/>
          <p14:tracePt t="159667" x="10433050" y="5353050"/>
          <p14:tracePt t="159683" x="10445750" y="5334000"/>
          <p14:tracePt t="159699" x="10445750" y="5314950"/>
          <p14:tracePt t="159717" x="10445750" y="5302250"/>
          <p14:tracePt t="159734" x="10407650" y="5264150"/>
          <p14:tracePt t="159737" x="10382250" y="5245100"/>
          <p14:tracePt t="159750" x="10369550" y="5238750"/>
          <p14:tracePt t="159768" x="10306050" y="5207000"/>
          <p14:tracePt t="159784" x="10261600" y="5175250"/>
          <p14:tracePt t="159800" x="10229850" y="5162550"/>
          <p14:tracePt t="159817" x="10217150" y="5156200"/>
          <p14:tracePt t="159851" x="10185400" y="5149850"/>
          <p14:tracePt t="159867" x="10140950" y="5149850"/>
          <p14:tracePt t="159883" x="10077450" y="5156200"/>
          <p14:tracePt t="159901" x="10001250" y="5168900"/>
          <p14:tracePt t="159917" x="9956800" y="5175250"/>
          <p14:tracePt t="159934" x="9925050" y="5175250"/>
          <p14:tracePt t="159949" x="9918700" y="5175250"/>
          <p14:tracePt t="159966" x="9912350" y="5181600"/>
          <p14:tracePt t="159985" x="9886950" y="5194300"/>
          <p14:tracePt t="160000" x="9810750" y="5232400"/>
          <p14:tracePt t="160018" x="9677400" y="5283200"/>
          <p14:tracePt t="160034" x="9537700" y="5327650"/>
          <p14:tracePt t="160050" x="9423400" y="5365750"/>
          <p14:tracePt t="160069" x="9359900" y="5384800"/>
          <p14:tracePt t="160134" x="9359900" y="5391150"/>
          <p14:tracePt t="160150" x="9328150" y="5416550"/>
          <p14:tracePt t="160169" x="9283700" y="5448300"/>
          <p14:tracePt t="160172" x="9245600" y="5473700"/>
          <p14:tracePt t="160184" x="9207500" y="5492750"/>
          <p14:tracePt t="160187" x="9188450" y="5505450"/>
          <p14:tracePt t="160199" x="9163050" y="5524500"/>
          <p14:tracePt t="160216" x="9150350" y="5530850"/>
          <p14:tracePt t="160232" x="9144000" y="5530850"/>
          <p14:tracePt t="160267" x="9156700" y="5518150"/>
          <p14:tracePt t="160285" x="9169400" y="5505450"/>
          <p14:tracePt t="160335" x="9169400" y="5524500"/>
          <p14:tracePt t="160351" x="9169400" y="5530850"/>
          <p14:tracePt t="160446" x="9175750" y="5530850"/>
          <p14:tracePt t="160556" x="9188450" y="5524500"/>
          <p14:tracePt t="160560" x="9194800" y="5518150"/>
          <p14:tracePt t="160584" x="9226550" y="5505450"/>
          <p14:tracePt t="160601" x="9245600" y="5492750"/>
          <p14:tracePt t="160617" x="9302750" y="5461000"/>
          <p14:tracePt t="160634" x="9359900" y="5441950"/>
          <p14:tracePt t="160637" x="9372600" y="5441950"/>
          <p14:tracePt t="160650" x="9378950" y="5435600"/>
          <p14:tracePt t="160653" x="9385300" y="5435600"/>
          <p14:tracePt t="160667" x="9391650" y="5429250"/>
          <p14:tracePt t="160669" x="9404350" y="5429250"/>
          <p14:tracePt t="160685" x="9417050" y="5416550"/>
          <p14:tracePt t="160701" x="9455150" y="5403850"/>
          <p14:tracePt t="160718" x="9486900" y="5384800"/>
          <p14:tracePt t="160735" x="9512300" y="5372100"/>
          <p14:tracePt t="160751" x="9525000" y="5365750"/>
          <p14:tracePt t="160768" x="9525000" y="5359400"/>
          <p14:tracePt t="160784" x="9531350" y="5353050"/>
          <p14:tracePt t="160801" x="9537700" y="5340350"/>
          <p14:tracePt t="160818" x="9550400" y="5321300"/>
          <p14:tracePt t="160835" x="9569450" y="5283200"/>
          <p14:tracePt t="160851" x="9582150" y="5219700"/>
          <p14:tracePt t="160868" x="9601200" y="5130800"/>
          <p14:tracePt t="160884" x="9607550" y="5080000"/>
          <p14:tracePt t="160901" x="9607550" y="5048250"/>
          <p14:tracePt t="160918" x="9607550" y="5029200"/>
          <p14:tracePt t="160935" x="9601200" y="5022850"/>
          <p14:tracePt t="160951" x="9588500" y="5010150"/>
          <p14:tracePt t="160968" x="9563100" y="5010150"/>
          <p14:tracePt t="160984" x="9512300" y="5016500"/>
          <p14:tracePt t="161001" x="9448800" y="5016500"/>
          <p14:tracePt t="161018" x="9404350" y="5016500"/>
          <p14:tracePt t="161035" x="9378950" y="5016500"/>
          <p14:tracePt t="161051" x="9366250" y="5016500"/>
          <p14:tracePt t="161067" x="9353550" y="5016500"/>
          <p14:tracePt t="161068" x="9328150" y="5022850"/>
          <p14:tracePt t="161084" x="9302750" y="5029200"/>
          <p14:tracePt t="161101" x="9220200" y="5073650"/>
          <p14:tracePt t="161103" x="9163050" y="5099050"/>
          <p14:tracePt t="161119" x="9093200" y="5137150"/>
          <p14:tracePt t="161135" x="9067800" y="5149850"/>
          <p14:tracePt t="161152" x="9061450" y="5156200"/>
          <p14:tracePt t="161169" x="9061450" y="5162550"/>
          <p14:tracePt t="161185" x="9086850" y="5181600"/>
          <p14:tracePt t="161201" x="9137650" y="5219700"/>
          <p14:tracePt t="161217" x="9169400" y="5276850"/>
          <p14:tracePt t="161236" x="9175750" y="5321300"/>
          <p14:tracePt t="161252" x="9175750" y="5378450"/>
          <p14:tracePt t="161268" x="9182100" y="5416550"/>
          <p14:tracePt t="161284" x="9201150" y="5441950"/>
          <p14:tracePt t="161301" x="9207500" y="5448300"/>
          <p14:tracePt t="161319" x="9226550" y="5454650"/>
          <p14:tracePt t="161335" x="9283700" y="5473700"/>
          <p14:tracePt t="161352" x="9347200" y="5499100"/>
          <p14:tracePt t="161367" x="9359900" y="5511800"/>
          <p14:tracePt t="161385" x="9417050" y="5543550"/>
          <p14:tracePt t="161401" x="9442450" y="5562600"/>
          <p14:tracePt t="161418" x="9448800" y="5562600"/>
          <p14:tracePt t="161473" x="9436100" y="5549900"/>
          <p14:tracePt t="161481" x="9417050" y="5549900"/>
          <p14:tracePt t="161489" x="9398000" y="5543550"/>
          <p14:tracePt t="161501" x="9321800" y="5543550"/>
          <p14:tracePt t="161518" x="9137650" y="5543550"/>
          <p14:tracePt t="161534" x="8934450" y="5549900"/>
          <p14:tracePt t="161551" x="8813800" y="5549900"/>
          <p14:tracePt t="161568" x="8750300" y="5537200"/>
          <p14:tracePt t="161585" x="8737600" y="5518150"/>
          <p14:tracePt t="161601" x="8737600" y="5499100"/>
          <p14:tracePt t="161618" x="8750300" y="5480050"/>
          <p14:tracePt t="161635" x="8756650" y="5467350"/>
          <p14:tracePt t="161651" x="8756650" y="5461000"/>
          <p14:tracePt t="161668" x="8756650" y="5454650"/>
          <p14:tracePt t="161685" x="8756650" y="5441950"/>
          <p14:tracePt t="161701" x="8756650" y="5435600"/>
          <p14:tracePt t="163342" x="8756650" y="5429250"/>
          <p14:tracePt t="163350" x="8756650" y="5422900"/>
          <p14:tracePt t="163370" x="8750300" y="5410200"/>
          <p14:tracePt t="163387" x="8731250" y="5384800"/>
          <p14:tracePt t="163403" x="8705850" y="5365750"/>
          <p14:tracePt t="163421" x="8642350" y="5327650"/>
          <p14:tracePt t="163436" x="8591550" y="5308600"/>
          <p14:tracePt t="163453" x="8356600" y="5238750"/>
          <p14:tracePt t="163470" x="8210550" y="5219700"/>
          <p14:tracePt t="163487" x="8159750" y="5219700"/>
          <p14:tracePt t="163503" x="8153400" y="5219700"/>
          <p14:tracePt t="163536" x="8166100" y="5219700"/>
          <p14:tracePt t="163553" x="8274050" y="5219700"/>
          <p14:tracePt t="163571" x="8483600" y="5264150"/>
          <p14:tracePt t="163587" x="8712200" y="5283200"/>
          <p14:tracePt t="163603" x="8934450" y="5295900"/>
          <p14:tracePt t="163620" x="9163050" y="5308600"/>
          <p14:tracePt t="163637" x="9391650" y="5321300"/>
          <p14:tracePt t="163652" x="9550400" y="5327650"/>
          <p14:tracePt t="163670" x="9677400" y="5327650"/>
          <p14:tracePt t="163687" x="9766300" y="5327650"/>
          <p14:tracePt t="163703" x="9829800" y="5321300"/>
          <p14:tracePt t="163720" x="9836150" y="5321300"/>
          <p14:tracePt t="163736" x="9829800" y="5321300"/>
          <p14:tracePt t="163753" x="9696450" y="5359400"/>
          <p14:tracePt t="163770" x="9652000" y="5365750"/>
          <p14:tracePt t="163786" x="9486900" y="5429250"/>
          <p14:tracePt t="163805" x="9436100" y="5467350"/>
          <p14:tracePt t="163819" x="9391650" y="5505450"/>
          <p14:tracePt t="163837" x="9353550" y="5518150"/>
          <p14:tracePt t="163853" x="9271000" y="5549900"/>
          <p14:tracePt t="163870" x="9137650" y="5594350"/>
          <p14:tracePt t="163887" x="8940800" y="5638800"/>
          <p14:tracePt t="163903" x="8674100" y="5695950"/>
          <p14:tracePt t="163907" x="8477250" y="5734050"/>
          <p14:tracePt t="163919" x="8350250" y="5759450"/>
          <p14:tracePt t="163935" x="8115300" y="5797550"/>
          <p14:tracePt t="163953" x="7988300" y="5810250"/>
          <p14:tracePt t="163970" x="7899400" y="5822950"/>
          <p14:tracePt t="163986" x="7804150" y="5822950"/>
          <p14:tracePt t="163988" x="7753350" y="5822950"/>
          <p14:tracePt t="164002" x="7670800" y="5829300"/>
          <p14:tracePt t="164004" x="7607300" y="5829300"/>
          <p14:tracePt t="164020" x="7486650" y="5829300"/>
          <p14:tracePt t="164022" x="7404100" y="5829300"/>
          <p14:tracePt t="164037" x="7213600" y="5835650"/>
          <p14:tracePt t="164053" x="7086600" y="5835650"/>
          <p14:tracePt t="164070" x="7061200" y="5835650"/>
          <p14:tracePt t="164120" x="7061200" y="5822950"/>
          <p14:tracePt t="164137" x="7048500" y="5822950"/>
          <p14:tracePt t="164153" x="7029450" y="5822950"/>
          <p14:tracePt t="164170" x="6991350" y="5829300"/>
          <p14:tracePt t="164174" x="6959600" y="5822950"/>
          <p14:tracePt t="164187" x="6934200" y="5816600"/>
          <p14:tracePt t="164191" x="6921500" y="5810250"/>
          <p14:tracePt t="164220" x="6915150" y="5810250"/>
          <p14:tracePt t="164237" x="6915150" y="5797550"/>
          <p14:tracePt t="164253" x="6877050" y="5784850"/>
          <p14:tracePt t="164270" x="6794500" y="5765800"/>
          <p14:tracePt t="164287" x="6667500" y="5753100"/>
          <p14:tracePt t="164303" x="6470650" y="5727700"/>
          <p14:tracePt t="164321" x="6343650" y="5702300"/>
          <p14:tracePt t="164337" x="6261100" y="5676900"/>
          <p14:tracePt t="164353" x="6216650" y="5645150"/>
          <p14:tracePt t="164370" x="6216650" y="5619750"/>
          <p14:tracePt t="164387" x="6216650" y="5588000"/>
          <p14:tracePt t="164403" x="6216650" y="5581650"/>
          <p14:tracePt t="164420" x="6172200" y="5581650"/>
          <p14:tracePt t="164422" x="6108700" y="5588000"/>
          <p14:tracePt t="164436" x="6076950" y="5594350"/>
          <p14:tracePt t="164440" x="5994400" y="5600700"/>
          <p14:tracePt t="164453" x="5924550" y="5607050"/>
          <p14:tracePt t="164471" x="5848350" y="5607050"/>
          <p14:tracePt t="164487" x="5842000" y="5607050"/>
          <p14:tracePt t="164505" x="5842000" y="5594350"/>
          <p14:tracePt t="164520" x="5867400" y="5556250"/>
          <p14:tracePt t="164537" x="5886450" y="5543550"/>
          <p14:tracePt t="164553" x="5892800" y="5543550"/>
          <p14:tracePt t="164569" x="5899150" y="5537200"/>
          <p14:tracePt t="164587" x="5905500" y="5537200"/>
          <p14:tracePt t="164604" x="5930900" y="5543550"/>
          <p14:tracePt t="164620" x="5994400" y="5568950"/>
          <p14:tracePt t="164637" x="6089650" y="5594350"/>
          <p14:tracePt t="164654" x="6197600" y="5613400"/>
          <p14:tracePt t="164670" x="6286500" y="5632450"/>
          <p14:tracePt t="164674" x="6318250" y="5645150"/>
          <p14:tracePt t="164688" x="6381750" y="5670550"/>
          <p14:tracePt t="164702" x="6388100" y="5683250"/>
          <p14:tracePt t="164720" x="6400800" y="5695950"/>
          <p14:tracePt t="164737" x="6400800" y="5702300"/>
          <p14:tracePt t="164789" x="6407150" y="5702300"/>
          <p14:tracePt t="164804" x="6438900" y="5702300"/>
          <p14:tracePt t="164821" x="6534150" y="5734050"/>
          <p14:tracePt t="164838" x="6604000" y="5746750"/>
          <p14:tracePt t="164842" x="6635750" y="5753100"/>
          <p14:tracePt t="164853" x="6654800" y="5753100"/>
          <p14:tracePt t="164871" x="6680200" y="5753100"/>
          <p14:tracePt t="164889" x="6711950" y="5740400"/>
          <p14:tracePt t="164904" x="6724650" y="5734050"/>
          <p14:tracePt t="164921" x="6826250" y="5695950"/>
          <p14:tracePt t="164938" x="7239000" y="5772150"/>
          <p14:tracePt t="164956" x="7467600" y="5873750"/>
          <p14:tracePt t="164970" x="7581900" y="5949950"/>
          <p14:tracePt t="164987" x="7588250" y="5975350"/>
          <p14:tracePt t="165005" x="7588250" y="5994400"/>
          <p14:tracePt t="165021" x="7588250" y="6000750"/>
          <p14:tracePt t="165054" x="7588250" y="5994400"/>
          <p14:tracePt t="165071" x="7581900" y="5981700"/>
          <p14:tracePt t="165087" x="7531100" y="5975350"/>
          <p14:tracePt t="165104" x="7473950" y="5956300"/>
          <p14:tracePt t="165121" x="7448550" y="59436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547EF8-05E9-4557-BA8B-CBED730C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Roms och Greklands inflytande på kyrkan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5791EEDB-9D84-4539-5022-E84834E14B52}"/>
              </a:ext>
            </a:extLst>
          </p:cNvPr>
          <p:cNvGrpSpPr/>
          <p:nvPr/>
        </p:nvGrpSpPr>
        <p:grpSpPr>
          <a:xfrm>
            <a:off x="-2256111" y="1005052"/>
            <a:ext cx="3548743" cy="3548743"/>
            <a:chOff x="2301915" y="1052261"/>
            <a:chExt cx="4551680" cy="4551680"/>
          </a:xfrm>
        </p:grpSpPr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D487564F-18F3-4895-AFCC-E718845096F6}"/>
                </a:ext>
              </a:extLst>
            </p:cNvPr>
            <p:cNvSpPr/>
            <p:nvPr/>
          </p:nvSpPr>
          <p:spPr>
            <a:xfrm>
              <a:off x="2301915" y="1052261"/>
              <a:ext cx="4551680" cy="4551680"/>
            </a:xfrm>
            <a:custGeom>
              <a:avLst/>
              <a:gdLst>
                <a:gd name="connsiteX0" fmla="*/ 304905 w 4551680"/>
                <a:gd name="connsiteY0" fmla="*/ 3413760 h 4551680"/>
                <a:gd name="connsiteX1" fmla="*/ 304905 w 4551680"/>
                <a:gd name="connsiteY1" fmla="*/ 1137920 h 4551680"/>
                <a:gd name="connsiteX2" fmla="*/ 2275840 w 4551680"/>
                <a:gd name="connsiteY2" fmla="*/ 0 h 4551680"/>
                <a:gd name="connsiteX3" fmla="*/ 2275840 w 4551680"/>
                <a:gd name="connsiteY3" fmla="*/ 2275840 h 4551680"/>
                <a:gd name="connsiteX4" fmla="*/ 30490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304905" y="3413760"/>
                  </a:moveTo>
                  <a:cubicBezTo>
                    <a:pt x="-101635" y="2709613"/>
                    <a:pt x="-101635" y="1842067"/>
                    <a:pt x="304905" y="1137920"/>
                  </a:cubicBezTo>
                  <a:cubicBezTo>
                    <a:pt x="711445" y="433773"/>
                    <a:pt x="1462761" y="0"/>
                    <a:pt x="2275840" y="0"/>
                  </a:cubicBezTo>
                  <a:lnTo>
                    <a:pt x="2275840" y="2275840"/>
                  </a:lnTo>
                  <a:lnTo>
                    <a:pt x="304905" y="341376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360000" tIns="36000" rIns="2569210" bIns="1296000" numCol="1" spcCol="1270" anchor="ctr" anchorCtr="0">
              <a:noAutofit/>
            </a:bodyPr>
            <a:lstStyle/>
            <a:p>
              <a:pPr marL="0" lvl="0" indent="0" algn="ctr" defTabSz="1733550">
                <a:spcBef>
                  <a:spcPct val="0"/>
                </a:spcBef>
                <a:buNone/>
              </a:pPr>
              <a:endParaRPr lang="sv-SE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E7067CBE-B7C2-8241-CB65-9D95005C481E}"/>
                </a:ext>
              </a:extLst>
            </p:cNvPr>
            <p:cNvSpPr txBox="1"/>
            <p:nvPr/>
          </p:nvSpPr>
          <p:spPr>
            <a:xfrm>
              <a:off x="2723555" y="1909665"/>
              <a:ext cx="1427827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400" b="1" dirty="0"/>
                <a:t>Etik</a:t>
              </a:r>
            </a:p>
            <a:p>
              <a:pPr algn="ctr">
                <a:spcBef>
                  <a:spcPts val="600"/>
                </a:spcBef>
              </a:pPr>
              <a:r>
                <a:rPr lang="sv-SE" dirty="0"/>
                <a:t>Bibeln</a:t>
              </a:r>
            </a:p>
            <a:p>
              <a:pPr algn="ctr"/>
              <a:r>
                <a:rPr lang="sv-SE" sz="1400" dirty="0"/>
                <a:t>(ej liberalteologi)</a:t>
              </a:r>
            </a:p>
          </p:txBody>
        </p: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50C90D8A-8FBD-A5E4-59E2-C910CFADD0BF}"/>
              </a:ext>
            </a:extLst>
          </p:cNvPr>
          <p:cNvGrpSpPr/>
          <p:nvPr/>
        </p:nvGrpSpPr>
        <p:grpSpPr>
          <a:xfrm>
            <a:off x="6442221" y="642017"/>
            <a:ext cx="3548743" cy="3548743"/>
            <a:chOff x="3104349" y="1052261"/>
            <a:chExt cx="4551680" cy="4551680"/>
          </a:xfrm>
        </p:grpSpPr>
        <p:sp>
          <p:nvSpPr>
            <p:cNvPr id="18" name="Frihandsfigur: Form 17">
              <a:extLst>
                <a:ext uri="{FF2B5EF4-FFF2-40B4-BE49-F238E27FC236}">
                  <a16:creationId xmlns:a16="http://schemas.microsoft.com/office/drawing/2014/main" id="{58080962-3990-873D-045C-EA320BEAF014}"/>
                </a:ext>
              </a:extLst>
            </p:cNvPr>
            <p:cNvSpPr/>
            <p:nvPr/>
          </p:nvSpPr>
          <p:spPr>
            <a:xfrm>
              <a:off x="3104349" y="1052261"/>
              <a:ext cx="4551680" cy="4551680"/>
            </a:xfrm>
            <a:custGeom>
              <a:avLst/>
              <a:gdLst>
                <a:gd name="connsiteX0" fmla="*/ 2275840 w 4551680"/>
                <a:gd name="connsiteY0" fmla="*/ 0 h 4551680"/>
                <a:gd name="connsiteX1" fmla="*/ 4246775 w 4551680"/>
                <a:gd name="connsiteY1" fmla="*/ 1137920 h 4551680"/>
                <a:gd name="connsiteX2" fmla="*/ 4246775 w 4551680"/>
                <a:gd name="connsiteY2" fmla="*/ 3413760 h 4551680"/>
                <a:gd name="connsiteX3" fmla="*/ 2275840 w 4551680"/>
                <a:gd name="connsiteY3" fmla="*/ 2275840 h 4551680"/>
                <a:gd name="connsiteX4" fmla="*/ 2275840 w 4551680"/>
                <a:gd name="connsiteY4" fmla="*/ 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2275840" y="0"/>
                  </a:moveTo>
                  <a:cubicBezTo>
                    <a:pt x="3088919" y="0"/>
                    <a:pt x="3840236" y="433773"/>
                    <a:pt x="4246775" y="1137920"/>
                  </a:cubicBezTo>
                  <a:cubicBezTo>
                    <a:pt x="4653315" y="1842067"/>
                    <a:pt x="4653315" y="2709613"/>
                    <a:pt x="4246775" y="3413760"/>
                  </a:cubicBezTo>
                  <a:lnTo>
                    <a:pt x="2275840" y="2275840"/>
                  </a:lnTo>
                  <a:lnTo>
                    <a:pt x="2275840" y="0"/>
                  </a:lnTo>
                  <a:close/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360000" tIns="36000" rIns="540000" bIns="1296000" numCol="1" spcCol="1270" anchor="ctr" anchorCtr="0">
              <a:noAutofit/>
            </a:bodyPr>
            <a:lstStyle/>
            <a:p>
              <a:pPr marL="0" lvl="0" indent="0" algn="ctr" defTabSz="1733550">
                <a:spcBef>
                  <a:spcPct val="0"/>
                </a:spcBef>
                <a:buNone/>
              </a:pPr>
              <a:endParaRPr lang="sv-SE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10F262AF-4EA8-A7E9-D200-FB4C51FF1E0E}"/>
                </a:ext>
              </a:extLst>
            </p:cNvPr>
            <p:cNvSpPr txBox="1"/>
            <p:nvPr/>
          </p:nvSpPr>
          <p:spPr>
            <a:xfrm>
              <a:off x="5625758" y="1909665"/>
              <a:ext cx="1401398" cy="14013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400" b="1" dirty="0"/>
                <a:t>Teologi</a:t>
              </a:r>
            </a:p>
            <a:p>
              <a:pPr algn="ctr">
                <a:spcBef>
                  <a:spcPts val="600"/>
                </a:spcBef>
              </a:pPr>
              <a:r>
                <a:rPr lang="sv-SE" dirty="0"/>
                <a:t>Grekisk</a:t>
              </a:r>
              <a:br>
                <a:rPr lang="sv-SE"/>
              </a:br>
              <a:r>
                <a:rPr lang="sv-SE"/>
                <a:t>filosofi</a:t>
              </a:r>
              <a:endParaRPr lang="sv-SE" dirty="0"/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BA50BBD4-2097-7824-E09F-C7A867783B3E}"/>
              </a:ext>
            </a:extLst>
          </p:cNvPr>
          <p:cNvGrpSpPr/>
          <p:nvPr/>
        </p:nvGrpSpPr>
        <p:grpSpPr>
          <a:xfrm>
            <a:off x="1165776" y="-618468"/>
            <a:ext cx="3548743" cy="3548743"/>
            <a:chOff x="2703132" y="1347365"/>
            <a:chExt cx="4551680" cy="4551680"/>
          </a:xfrm>
        </p:grpSpPr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91202D10-EE6C-2782-7B6D-E7AC01BDA846}"/>
                </a:ext>
              </a:extLst>
            </p:cNvPr>
            <p:cNvSpPr/>
            <p:nvPr/>
          </p:nvSpPr>
          <p:spPr>
            <a:xfrm>
              <a:off x="2703132" y="1347365"/>
              <a:ext cx="4551680" cy="4551680"/>
            </a:xfrm>
            <a:custGeom>
              <a:avLst/>
              <a:gdLst>
                <a:gd name="connsiteX0" fmla="*/ 4246775 w 4551680"/>
                <a:gd name="connsiteY0" fmla="*/ 3413760 h 4551680"/>
                <a:gd name="connsiteX1" fmla="*/ 2275840 w 4551680"/>
                <a:gd name="connsiteY1" fmla="*/ 4551680 h 4551680"/>
                <a:gd name="connsiteX2" fmla="*/ 304905 w 4551680"/>
                <a:gd name="connsiteY2" fmla="*/ 3413760 h 4551680"/>
                <a:gd name="connsiteX3" fmla="*/ 2275840 w 4551680"/>
                <a:gd name="connsiteY3" fmla="*/ 2275840 h 4551680"/>
                <a:gd name="connsiteX4" fmla="*/ 424677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4246775" y="3413760"/>
                  </a:moveTo>
                  <a:cubicBezTo>
                    <a:pt x="3840235" y="4117907"/>
                    <a:pt x="3088919" y="4551680"/>
                    <a:pt x="2275840" y="4551680"/>
                  </a:cubicBezTo>
                  <a:cubicBezTo>
                    <a:pt x="1462761" y="4551680"/>
                    <a:pt x="711444" y="4117907"/>
                    <a:pt x="304905" y="3413760"/>
                  </a:cubicBezTo>
                  <a:lnTo>
                    <a:pt x="2275840" y="2275840"/>
                  </a:lnTo>
                  <a:lnTo>
                    <a:pt x="4246775" y="3413760"/>
                  </a:lnTo>
                  <a:close/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0" tIns="2772000" rIns="0" bIns="0" numCol="1" spcCol="1270" anchor="ctr" anchorCtr="0">
              <a:noAutofit/>
            </a:bodyPr>
            <a:lstStyle/>
            <a:p>
              <a:pPr marL="0" lvl="0" indent="0" algn="ctr" defTabSz="1733550">
                <a:spcBef>
                  <a:spcPct val="0"/>
                </a:spcBef>
                <a:buNone/>
              </a:pPr>
              <a:endParaRPr lang="sv-SE" sz="3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66542045-8966-3EB5-6A4D-6D5638C04B91}"/>
                </a:ext>
              </a:extLst>
            </p:cNvPr>
            <p:cNvSpPr txBox="1"/>
            <p:nvPr/>
          </p:nvSpPr>
          <p:spPr>
            <a:xfrm>
              <a:off x="3616598" y="4428961"/>
              <a:ext cx="2724747" cy="10461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400" b="1" dirty="0"/>
                <a:t>Uttrycksformer</a:t>
              </a:r>
            </a:p>
            <a:p>
              <a:pPr algn="ctr">
                <a:spcBef>
                  <a:spcPts val="600"/>
                </a:spcBef>
              </a:pPr>
              <a:r>
                <a:rPr lang="sv-SE"/>
                <a:t>Romersk kultur</a:t>
              </a:r>
              <a:endParaRPr lang="sv-SE" dirty="0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210D0BB1-D0D2-3CA7-253D-5706B746207A}"/>
              </a:ext>
            </a:extLst>
          </p:cNvPr>
          <p:cNvSpPr txBox="1"/>
          <p:nvPr/>
        </p:nvSpPr>
        <p:spPr>
          <a:xfrm>
            <a:off x="561363" y="3449662"/>
            <a:ext cx="5391039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1" dirty="0"/>
              <a:t>Det som från början sanerats från hedendomen återinfördes snart</a:t>
            </a:r>
          </a:p>
          <a:p>
            <a:pPr marL="182563">
              <a:spcBef>
                <a:spcPts val="600"/>
              </a:spcBef>
              <a:tabLst>
                <a:tab pos="2417763" algn="l"/>
                <a:tab pos="2874963" algn="l"/>
              </a:tabLst>
            </a:pPr>
            <a:r>
              <a:rPr lang="sv-SE" sz="2400" dirty="0"/>
              <a:t>Heliga objekt 	=&gt;	Reliker</a:t>
            </a:r>
          </a:p>
          <a:p>
            <a:pPr marL="182563">
              <a:spcBef>
                <a:spcPts val="600"/>
              </a:spcBef>
              <a:tabLst>
                <a:tab pos="2417763" algn="l"/>
                <a:tab pos="2874963" algn="l"/>
              </a:tabLst>
            </a:pPr>
            <a:r>
              <a:rPr lang="sv-SE" sz="2400" dirty="0"/>
              <a:t>Heliga personer	=&gt;	Helgon</a:t>
            </a:r>
          </a:p>
          <a:p>
            <a:pPr marL="182563">
              <a:spcBef>
                <a:spcPts val="600"/>
              </a:spcBef>
              <a:tabLst>
                <a:tab pos="2417763" algn="l"/>
                <a:tab pos="2874963" algn="l"/>
              </a:tabLst>
            </a:pPr>
            <a:r>
              <a:rPr lang="sv-SE" sz="2400" dirty="0"/>
              <a:t>Heliga ritualer	=&gt;	Sakrament</a:t>
            </a:r>
          </a:p>
          <a:p>
            <a:pPr marL="182563">
              <a:spcBef>
                <a:spcPts val="600"/>
              </a:spcBef>
              <a:tabLst>
                <a:tab pos="2417763" algn="l"/>
                <a:tab pos="2874963" algn="l"/>
              </a:tabLst>
            </a:pPr>
            <a:r>
              <a:rPr lang="sv-SE" sz="2400" dirty="0"/>
              <a:t>Heliga byggnader	=&gt;	Basilikor/Domer</a:t>
            </a:r>
          </a:p>
          <a:p>
            <a:pPr marL="182563">
              <a:spcBef>
                <a:spcPts val="600"/>
              </a:spcBef>
              <a:tabLst>
                <a:tab pos="2417763" algn="l"/>
                <a:tab pos="2874963" algn="l"/>
              </a:tabLst>
            </a:pPr>
            <a:r>
              <a:rPr lang="sv-SE" sz="2400" dirty="0"/>
              <a:t>Heliga platser	=&gt;	Vallfärdsorter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59AFF5E-175B-161B-D5FD-B9AF76E4B246}"/>
              </a:ext>
            </a:extLst>
          </p:cNvPr>
          <p:cNvSpPr txBox="1"/>
          <p:nvPr/>
        </p:nvSpPr>
        <p:spPr>
          <a:xfrm>
            <a:off x="7651156" y="3449662"/>
            <a:ext cx="329434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1" dirty="0"/>
              <a:t>Vi ska se på några</a:t>
            </a:r>
            <a:br>
              <a:rPr lang="sv-SE" sz="2400" b="1" i="1" dirty="0"/>
            </a:br>
            <a:r>
              <a:rPr lang="sv-SE" sz="2400" b="1" i="1" dirty="0"/>
              <a:t>olika områden</a:t>
            </a:r>
          </a:p>
          <a:p>
            <a:pPr marL="447675" indent="-2651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sz="2400" dirty="0"/>
              <a:t>Odödlighet</a:t>
            </a:r>
          </a:p>
          <a:p>
            <a:pPr marL="447675" indent="-2651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sz="2400" dirty="0"/>
              <a:t>Himmel</a:t>
            </a:r>
          </a:p>
          <a:p>
            <a:pPr marL="447675" indent="-2651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sz="2400" dirty="0"/>
              <a:t>Helvete</a:t>
            </a:r>
          </a:p>
          <a:p>
            <a:pPr marL="447675" indent="-2651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sz="2400" dirty="0"/>
              <a:t>Allegorisk tolkning</a:t>
            </a:r>
          </a:p>
          <a:p>
            <a:pPr marL="447675" indent="-2651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sz="2400"/>
              <a:t>Amillennialism</a:t>
            </a:r>
            <a:endParaRPr lang="sv-SE" sz="2400" dirty="0"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1100066-4D4E-C9C9-10E7-DF0EEBD0DF67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658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6590">
        <p159:morph option="byObject"/>
      </p:transition>
    </mc:Choice>
    <mc:Fallback xmlns="">
      <p:transition spd="slow" advTm="96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3715" x="3162300" y="4857750"/>
          <p14:tracePt t="3723" x="3168650" y="4857750"/>
          <p14:tracePt t="3736" x="3251200" y="4851400"/>
          <p14:tracePt t="3753" x="3333750" y="4851400"/>
          <p14:tracePt t="3770" x="3600450" y="4838700"/>
          <p14:tracePt t="3784" x="3657600" y="4832350"/>
          <p14:tracePt t="3785" x="3746500" y="4819650"/>
          <p14:tracePt t="3803" x="3867150" y="4787900"/>
          <p14:tracePt t="3817" x="3949700" y="4749800"/>
          <p14:tracePt t="3836" x="4000500" y="4711700"/>
          <p14:tracePt t="3852" x="4044950" y="4660900"/>
          <p14:tracePt t="3869" x="4089400" y="4591050"/>
          <p14:tracePt t="3886" x="4121150" y="4527550"/>
          <p14:tracePt t="3891" x="4133850" y="4495800"/>
          <p14:tracePt t="3901" x="4146550" y="4457700"/>
          <p14:tracePt t="3919" x="4146550" y="4394200"/>
          <p14:tracePt t="3938" x="4146550" y="4286250"/>
          <p14:tracePt t="3953" x="4102100" y="4159250"/>
          <p14:tracePt t="3969" x="4038600" y="4038600"/>
          <p14:tracePt t="3986" x="3975100" y="3924300"/>
          <p14:tracePt t="4002" x="3924300" y="3810000"/>
          <p14:tracePt t="4002" x="3911600" y="3746500"/>
          <p14:tracePt t="4019" x="3898900" y="3702050"/>
          <p14:tracePt t="4023" x="3892550" y="3638550"/>
          <p14:tracePt t="4034" x="3879850" y="3524250"/>
          <p14:tracePt t="4051" x="3873500" y="3409950"/>
          <p14:tracePt t="4068" x="3873500" y="3327400"/>
          <p14:tracePt t="4086" x="3898900" y="3244850"/>
          <p14:tracePt t="4101" x="3930650" y="3168650"/>
          <p14:tracePt t="4121" x="3981450" y="3117850"/>
          <p14:tracePt t="4135" x="4057650" y="3060700"/>
          <p14:tracePt t="4152" x="4216400" y="2990850"/>
          <p14:tracePt t="4170" x="4521200" y="2908300"/>
          <p14:tracePt t="4185" x="4641850" y="2889250"/>
          <p14:tracePt t="4203" x="4864100" y="2863850"/>
          <p14:tracePt t="4221" x="5168900" y="2832100"/>
          <p14:tracePt t="4234" x="5232400" y="2825750"/>
          <p14:tracePt t="4253" x="5397500" y="2813050"/>
          <p14:tracePt t="4271" x="5689600" y="2787650"/>
          <p14:tracePt t="4286" x="5924550" y="2781300"/>
          <p14:tracePt t="4303" x="6159500" y="2774950"/>
          <p14:tracePt t="4319" x="6330950" y="2762250"/>
          <p14:tracePt t="4336" x="6496050" y="2755900"/>
          <p14:tracePt t="4351" x="6597650" y="2749550"/>
          <p14:tracePt t="4369" x="6673850" y="2730500"/>
          <p14:tracePt t="4386" x="6750050" y="2711450"/>
          <p14:tracePt t="4403" x="6870700" y="2679700"/>
          <p14:tracePt t="4420" x="7277100" y="2590800"/>
          <p14:tracePt t="4435" x="7429500" y="2559050"/>
          <p14:tracePt t="4436" x="7581900" y="2533650"/>
          <p14:tracePt t="4455" x="8001000" y="2489200"/>
          <p14:tracePt t="4468" x="8407400" y="2476500"/>
          <p14:tracePt t="4488" x="8705850" y="2476500"/>
          <p14:tracePt t="4503" x="8794750" y="2463800"/>
          <p14:tracePt t="4520" x="8915400" y="2457450"/>
          <p14:tracePt t="4538" x="8934450" y="2457450"/>
          <p14:tracePt t="4552" x="8953500" y="2457450"/>
          <p14:tracePt t="4568" x="9017000" y="2457450"/>
          <p14:tracePt t="4585" x="9188450" y="2463800"/>
          <p14:tracePt t="4603" x="9366250" y="2463800"/>
          <p14:tracePt t="4620" x="9493250" y="2425700"/>
          <p14:tracePt t="4636" x="9594850" y="2362200"/>
          <p14:tracePt t="4654" x="9671050" y="2298700"/>
          <p14:tracePt t="4668" x="9721850" y="2222500"/>
          <p14:tracePt t="4671" x="9740900" y="2178050"/>
          <p14:tracePt t="4685" x="9747250" y="2152650"/>
          <p14:tracePt t="4688" x="9747250" y="2120900"/>
          <p14:tracePt t="4703" x="9759950" y="2044700"/>
          <p14:tracePt t="4720" x="9791700" y="1974850"/>
          <p14:tracePt t="4735" x="9842500" y="1873250"/>
          <p14:tracePt t="4755" x="9893300" y="1758950"/>
          <p14:tracePt t="4768" x="9918700" y="1625600"/>
          <p14:tracePt t="4785" x="9899650" y="1479550"/>
          <p14:tracePt t="4803" x="9855200" y="1365250"/>
          <p14:tracePt t="4820" x="9804400" y="1289050"/>
          <p14:tracePt t="4837" x="9747250" y="1219200"/>
          <p14:tracePt t="4841" x="9721850" y="1193800"/>
          <p14:tracePt t="4852" x="9696450" y="1174750"/>
          <p14:tracePt t="4870" x="9652000" y="1143000"/>
          <p14:tracePt t="4888" x="9626600" y="1130300"/>
          <p14:tracePt t="4904" x="9607550" y="1117600"/>
          <p14:tracePt t="4921" x="9537700" y="1085850"/>
          <p14:tracePt t="4936" x="9461500" y="1066800"/>
          <p14:tracePt t="4953" x="9334500" y="1047750"/>
          <p14:tracePt t="4971" x="9220200" y="1028700"/>
          <p14:tracePt t="4987" x="9118600" y="1009650"/>
          <p14:tracePt t="5003" x="9036050" y="990600"/>
          <p14:tracePt t="5020" x="8972550" y="977900"/>
          <p14:tracePt t="5036" x="8928100" y="965200"/>
          <p14:tracePt t="5053" x="8870950" y="952500"/>
          <p14:tracePt t="5070" x="8839200" y="946150"/>
          <p14:tracePt t="5087" x="8794750" y="946150"/>
          <p14:tracePt t="5104" x="8769350" y="946150"/>
          <p14:tracePt t="5120" x="8743950" y="958850"/>
          <p14:tracePt t="5137" x="8705850" y="984250"/>
          <p14:tracePt t="5141" x="8686800" y="1016000"/>
          <p14:tracePt t="5152" x="8661400" y="1047750"/>
          <p14:tracePt t="5154" x="8648700" y="1060450"/>
          <p14:tracePt t="5169" x="8623300" y="1098550"/>
          <p14:tracePt t="5188" x="8578850" y="1187450"/>
          <p14:tracePt t="5205" x="8553450" y="1289050"/>
          <p14:tracePt t="5219" x="8528050" y="1390650"/>
          <p14:tracePt t="5236" x="8515350" y="1530350"/>
          <p14:tracePt t="5254" x="8515350" y="1631950"/>
          <p14:tracePt t="5269" x="8534400" y="1746250"/>
          <p14:tracePt t="5287" x="8553450" y="1873250"/>
          <p14:tracePt t="5303" x="8572500" y="2000250"/>
          <p14:tracePt t="5320" x="8585200" y="2184400"/>
          <p14:tracePt t="5339" x="8616950" y="2368550"/>
          <p14:tracePt t="5354" x="8661400" y="2508250"/>
          <p14:tracePt t="5372" x="8756650" y="2673350"/>
          <p14:tracePt t="5385" x="8782050" y="2705100"/>
          <p14:tracePt t="5405" x="8832850" y="2749550"/>
          <p14:tracePt t="5420" x="8845550" y="2755900"/>
          <p14:tracePt t="5437" x="8870950" y="2762250"/>
          <p14:tracePt t="5455" x="8934450" y="2768600"/>
          <p14:tracePt t="5470" x="9023350" y="2768600"/>
          <p14:tracePt t="5486" x="9131300" y="2762250"/>
          <p14:tracePt t="5503" x="9258300" y="2724150"/>
          <p14:tracePt t="5521" x="9359900" y="2667000"/>
          <p14:tracePt t="5524" x="9417050" y="2616200"/>
          <p14:tracePt t="5535" x="9442450" y="2578100"/>
          <p14:tracePt t="5552" x="9499600" y="2482850"/>
          <p14:tracePt t="5569" x="9537700" y="2374900"/>
          <p14:tracePt t="5587" x="9550400" y="2266950"/>
          <p14:tracePt t="5604" x="9550400" y="2159000"/>
          <p14:tracePt t="5619" x="9550400" y="2038350"/>
          <p14:tracePt t="5638" x="9544050" y="1879600"/>
          <p14:tracePt t="5654" x="9544050" y="1670050"/>
          <p14:tracePt t="5670" x="9544050" y="1638300"/>
          <p14:tracePt t="5686" x="9518650" y="1460500"/>
          <p14:tracePt t="5704" x="9480550" y="1377950"/>
          <p14:tracePt t="5720" x="9410700" y="1289050"/>
          <p14:tracePt t="5737" x="9340850" y="1238250"/>
          <p14:tracePt t="5756" x="9264650" y="1200150"/>
          <p14:tracePt t="5759" x="9207500" y="1187450"/>
          <p14:tracePt t="5769" x="9182100" y="1181100"/>
          <p14:tracePt t="5786" x="9105900" y="1168400"/>
          <p14:tracePt t="5804" x="9042400" y="1168400"/>
          <p14:tracePt t="5821" x="8978900" y="1168400"/>
          <p14:tracePt t="5837" x="8928100" y="1174750"/>
          <p14:tracePt t="5841" x="8909050" y="1181100"/>
          <p14:tracePt t="5853" x="8864600" y="1206500"/>
          <p14:tracePt t="5869" x="8743950" y="1257300"/>
          <p14:tracePt t="5886" x="8629650" y="1314450"/>
          <p14:tracePt t="5888" x="8534400" y="1358900"/>
          <p14:tracePt t="5905" x="8426450" y="1428750"/>
          <p14:tracePt t="5919" x="8388350" y="1460500"/>
          <p14:tracePt t="5921" x="8356600" y="1492250"/>
          <p14:tracePt t="5936" x="8318500" y="1543050"/>
          <p14:tracePt t="5955" x="8305800" y="1600200"/>
          <p14:tracePt t="5969" x="8305800" y="1663700"/>
          <p14:tracePt t="5987" x="8369300" y="1797050"/>
          <p14:tracePt t="6004" x="8439150" y="1917700"/>
          <p14:tracePt t="6021" x="8521700" y="2032000"/>
          <p14:tracePt t="6036" x="8616950" y="2146300"/>
          <p14:tracePt t="6055" x="8712200" y="2247900"/>
          <p14:tracePt t="6071" x="8788400" y="2317750"/>
          <p14:tracePt t="6086" x="8890000" y="2387600"/>
          <p14:tracePt t="6105" x="8978900" y="2432050"/>
          <p14:tracePt t="6122" x="9137650" y="2489200"/>
          <p14:tracePt t="6137" x="9175750" y="2495550"/>
          <p14:tracePt t="6153" x="9194800" y="2495550"/>
          <p14:tracePt t="6173" x="9226550" y="2476500"/>
          <p14:tracePt t="6189" x="9271000" y="2438400"/>
          <p14:tracePt t="6204" x="9328150" y="2368550"/>
          <p14:tracePt t="6221" x="9378950" y="2292350"/>
          <p14:tracePt t="6237" x="9423400" y="2203450"/>
          <p14:tracePt t="6254" x="9461500" y="2114550"/>
          <p14:tracePt t="6271" x="9474200" y="2012950"/>
          <p14:tracePt t="6286" x="9480550" y="1917700"/>
          <p14:tracePt t="6306" x="9474200" y="1790700"/>
          <p14:tracePt t="6321" x="9467850" y="1739900"/>
          <p14:tracePt t="6338" x="9448800" y="1612900"/>
          <p14:tracePt t="6356" x="9423400" y="1530350"/>
          <p14:tracePt t="6370" x="9417050" y="1511300"/>
          <p14:tracePt t="6372" x="9404350" y="1466850"/>
          <p14:tracePt t="6390" x="9385300" y="1416050"/>
          <p14:tracePt t="6407" x="9353550" y="1365250"/>
          <p14:tracePt t="6420" x="9315450" y="1327150"/>
          <p14:tracePt t="6436" x="9277350" y="1301750"/>
          <p14:tracePt t="6454" x="9245600" y="1289050"/>
          <p14:tracePt t="6471" x="9213850" y="1282700"/>
          <p14:tracePt t="6488" x="9201150" y="1282700"/>
          <p14:tracePt t="6503" x="9175750" y="1282700"/>
          <p14:tracePt t="6522" x="9169400" y="1289050"/>
          <p14:tracePt t="6538" x="9163050" y="1289050"/>
          <p14:tracePt t="6554" x="9163050" y="1295400"/>
          <p14:tracePt t="6571" x="9163050" y="1301750"/>
          <p14:tracePt t="6587" x="9156700" y="1308100"/>
          <p14:tracePt t="6606" x="9150350" y="1320800"/>
          <p14:tracePt t="6620" x="9150350" y="1327150"/>
          <p14:tracePt t="6640" x="9137650" y="1346200"/>
          <p14:tracePt t="6655" x="9131300" y="1358900"/>
          <p14:tracePt t="6670" x="9118600" y="1377950"/>
          <p14:tracePt t="6688" x="9093200" y="1409700"/>
          <p14:tracePt t="6705" x="9029700" y="1460500"/>
          <p14:tracePt t="6721" x="8921750" y="1517650"/>
          <p14:tracePt t="6739" x="8750300" y="1581150"/>
          <p14:tracePt t="6755" x="8432800" y="1657350"/>
          <p14:tracePt t="6770" x="7950200" y="1708150"/>
          <p14:tracePt t="6789" x="7378700" y="1739900"/>
          <p14:tracePt t="6805" x="6705600" y="1771650"/>
          <p14:tracePt t="6821" x="6146800" y="1784350"/>
          <p14:tracePt t="6837" x="5638800" y="1784350"/>
          <p14:tracePt t="6838" x="5365750" y="1784350"/>
          <p14:tracePt t="6854" x="4775200" y="1790700"/>
          <p14:tracePt t="6872" x="4222750" y="1790700"/>
          <p14:tracePt t="6889" x="3594100" y="1790700"/>
          <p14:tracePt t="6904" x="3060700" y="1790700"/>
          <p14:tracePt t="6922" x="2692400" y="1790700"/>
          <p14:tracePt t="6938" x="2425700" y="1784350"/>
          <p14:tracePt t="6955" x="2381250" y="1784350"/>
          <p14:tracePt t="7006" x="2393950" y="1784350"/>
          <p14:tracePt t="7023" x="2438400" y="1797050"/>
          <p14:tracePt t="7039" x="2501900" y="1797050"/>
          <p14:tracePt t="7055" x="2552700" y="1797050"/>
          <p14:tracePt t="7072" x="2597150" y="1784350"/>
          <p14:tracePt t="7087" x="2635250" y="1758950"/>
          <p14:tracePt t="7105" x="2647950" y="1752600"/>
          <p14:tracePt t="7122" x="2641600" y="1739900"/>
          <p14:tracePt t="7138" x="2603500" y="1727200"/>
          <p14:tracePt t="7155" x="2501900" y="1727200"/>
          <p14:tracePt t="7171" x="2406650" y="1746250"/>
          <p14:tracePt t="7189" x="2330450" y="1778000"/>
          <p14:tracePt t="7206" x="2311400" y="1809750"/>
          <p14:tracePt t="7223" x="2292350" y="1854200"/>
          <p14:tracePt t="7238" x="2279650" y="1885950"/>
          <p14:tracePt t="7256" x="2203450" y="2076450"/>
          <p14:tracePt t="7270" x="2159000" y="2203450"/>
          <p14:tracePt t="7288" x="2159000" y="2349500"/>
          <p14:tracePt t="7304" x="2203450" y="2457450"/>
          <p14:tracePt t="7322" x="2298700" y="2552700"/>
          <p14:tracePt t="7338" x="2425700" y="2603500"/>
          <p14:tracePt t="7354" x="2590800" y="2603500"/>
          <p14:tracePt t="7372" x="2794000" y="2559050"/>
          <p14:tracePt t="7389" x="2946400" y="2508250"/>
          <p14:tracePt t="7408" x="3117850" y="2393950"/>
          <p14:tracePt t="7422" x="3124200" y="2311400"/>
          <p14:tracePt t="7438" x="3117850" y="2260600"/>
          <p14:tracePt t="7454" x="3086100" y="2152650"/>
          <p14:tracePt t="7472" x="3003550" y="1981200"/>
          <p14:tracePt t="7488" x="2984500" y="1949450"/>
          <p14:tracePt t="7522" x="2965450" y="1949450"/>
          <p14:tracePt t="7539" x="2844800" y="1981200"/>
          <p14:tracePt t="7554" x="2705100" y="2019300"/>
          <p14:tracePt t="7572" x="2540000" y="2063750"/>
          <p14:tracePt t="7589" x="2457450" y="2108200"/>
          <p14:tracePt t="7604" x="2444750" y="2139950"/>
          <p14:tracePt t="7621" x="2457450" y="2171700"/>
          <p14:tracePt t="7638" x="2514600" y="2222500"/>
          <p14:tracePt t="7640" x="2559050" y="2254250"/>
          <p14:tracePt t="7656" x="2628900" y="2286000"/>
          <p14:tracePt t="7671" x="2717800" y="2343150"/>
          <p14:tracePt t="7672" x="2736850" y="2368550"/>
          <p14:tracePt t="7689" x="2730500" y="2406650"/>
          <p14:tracePt t="7705" x="2686050" y="2457450"/>
          <p14:tracePt t="7721" x="2641600" y="2482850"/>
          <p14:tracePt t="7739" x="2616200" y="2482850"/>
          <p14:tracePt t="8438" x="2603500" y="2470150"/>
          <p14:tracePt t="8455" x="2559050" y="2457450"/>
          <p14:tracePt t="8473" x="2520950" y="2451100"/>
          <p14:tracePt t="8477" x="2527300" y="2451100"/>
          <p14:tracePt t="8488" x="2546350" y="2451100"/>
          <p14:tracePt t="8505" x="2616200" y="2457450"/>
          <p14:tracePt t="8507" x="2641600" y="2463800"/>
          <p14:tracePt t="8524" x="2692400" y="2470150"/>
          <p14:tracePt t="8541" x="2743200" y="2470150"/>
          <p14:tracePt t="8557" x="2876550" y="2406650"/>
          <p14:tracePt t="8574" x="3117850" y="2266950"/>
          <p14:tracePt t="8589" x="3390900" y="2051050"/>
          <p14:tracePt t="8606" x="3619500" y="1778000"/>
          <p14:tracePt t="8623" x="3663950" y="1587500"/>
          <p14:tracePt t="8642" x="3663950" y="1441450"/>
          <p14:tracePt t="8657" x="3638550" y="1327150"/>
          <p14:tracePt t="8671" x="3581400" y="1250950"/>
          <p14:tracePt t="8690" x="3467100" y="1219200"/>
          <p14:tracePt t="8705" x="3327400" y="1212850"/>
          <p14:tracePt t="8722" x="3149600" y="1238250"/>
          <p14:tracePt t="8724" x="3086100" y="1250950"/>
          <p14:tracePt t="8739" x="2978150" y="1270000"/>
          <p14:tracePt t="8756" x="2698750" y="1352550"/>
          <p14:tracePt t="8774" x="2451100" y="1460500"/>
          <p14:tracePt t="8789" x="2247900" y="1581150"/>
          <p14:tracePt t="8806" x="2095500" y="1752600"/>
          <p14:tracePt t="8823" x="2082800" y="1911350"/>
          <p14:tracePt t="8840" x="2178050" y="2076450"/>
          <p14:tracePt t="8859" x="2355850" y="2241550"/>
          <p14:tracePt t="8861" x="2501900" y="2336800"/>
          <p14:tracePt t="8872" x="2628900" y="2387600"/>
          <p14:tracePt t="8890" x="2901950" y="2457450"/>
          <p14:tracePt t="8907" x="3194050" y="2470150"/>
          <p14:tracePt t="8922" x="3422650" y="2444750"/>
          <p14:tracePt t="8940" x="3562350" y="2374900"/>
          <p14:tracePt t="8956" x="3568700" y="2286000"/>
          <p14:tracePt t="8959" x="3556000" y="2222500"/>
          <p14:tracePt t="8972" x="3524250" y="2139950"/>
          <p14:tracePt t="8975" x="3492500" y="2082800"/>
          <p14:tracePt t="8988" x="3448050" y="2032000"/>
          <p14:tracePt t="9007" x="3365500" y="1968500"/>
          <p14:tracePt t="9024" x="3333750" y="1949450"/>
          <p14:tracePt t="9042" x="3295650" y="1949450"/>
          <p14:tracePt t="9055" x="3206750" y="2006600"/>
          <p14:tracePt t="9073" x="3073400" y="2101850"/>
          <p14:tracePt t="9090" x="2882900" y="2203450"/>
          <p14:tracePt t="9107" x="2705100" y="2298700"/>
          <p14:tracePt t="9124" x="2590800" y="2381250"/>
          <p14:tracePt t="9138" x="2571750" y="2438400"/>
          <p14:tracePt t="9157" x="2603500" y="2476500"/>
          <p14:tracePt t="9161" x="2635250" y="2495550"/>
          <p14:tracePt t="9172" x="2667000" y="2508250"/>
          <p14:tracePt t="9190" x="2698750" y="2533650"/>
          <p14:tracePt t="9209" x="2698750" y="2552700"/>
          <p14:tracePt t="9222" x="2686050" y="2565400"/>
          <p14:tracePt t="9226" x="2673350" y="2571750"/>
          <p14:tracePt t="9239" x="2667000" y="2578100"/>
          <p14:tracePt t="9258" x="2647950" y="2597150"/>
          <p14:tracePt t="9307" x="2660650" y="2597150"/>
          <p14:tracePt t="9324" x="2679700" y="2590800"/>
          <p14:tracePt t="9341" x="2686050" y="2590800"/>
          <p14:tracePt t="9460" x="2692400" y="2590800"/>
          <p14:tracePt t="9464" x="2698750" y="2584450"/>
          <p14:tracePt t="9474" x="2711450" y="2584450"/>
          <p14:tracePt t="9546" x="2705100" y="2584450"/>
          <p14:tracePt t="9553" x="2705100" y="2590800"/>
          <p14:tracePt t="10061" x="2698750" y="2590800"/>
          <p14:tracePt t="10068" x="2686050" y="2565400"/>
          <p14:tracePt t="10079" x="2673350" y="2540000"/>
          <p14:tracePt t="10090" x="2647950" y="2489200"/>
          <p14:tracePt t="10109" x="2641600" y="2457450"/>
          <p14:tracePt t="10125" x="2641600" y="2444750"/>
          <p14:tracePt t="10158" x="2679700" y="2470150"/>
          <p14:tracePt t="10174" x="2749550" y="2533650"/>
          <p14:tracePt t="10191" x="2794000" y="2578100"/>
          <p14:tracePt t="10208" x="2819400" y="2603500"/>
          <p14:tracePt t="10223" x="2851150" y="2622550"/>
          <p14:tracePt t="10242" x="2908300" y="2628900"/>
          <p14:tracePt t="10243" x="2946400" y="2628900"/>
          <p14:tracePt t="10258" x="3009900" y="2609850"/>
          <p14:tracePt t="10275" x="3162300" y="2559050"/>
          <p14:tracePt t="10291" x="3314700" y="2489200"/>
          <p14:tracePt t="10306" x="3365500" y="2457450"/>
          <p14:tracePt t="10325" x="3390900" y="2413000"/>
          <p14:tracePt t="10343" x="3390900" y="2387600"/>
          <p14:tracePt t="10357" x="3371850" y="2349500"/>
          <p14:tracePt t="10373" x="3327400" y="2305050"/>
          <p14:tracePt t="10391" x="3251200" y="2241550"/>
          <p14:tracePt t="10408" x="3194050" y="2184400"/>
          <p14:tracePt t="10425" x="3155950" y="2152650"/>
          <p14:tracePt t="10429" x="3149600" y="2146300"/>
          <p14:tracePt t="10440" x="3136900" y="2139950"/>
          <p14:tracePt t="10458" x="3067050" y="2120900"/>
          <p14:tracePt t="10475" x="2933700" y="2114550"/>
          <p14:tracePt t="10490" x="2781300" y="2133600"/>
          <p14:tracePt t="10507" x="2647950" y="2152650"/>
          <p14:tracePt t="10509" x="2578100" y="2159000"/>
          <p14:tracePt t="10527" x="2463800" y="2171700"/>
          <p14:tracePt t="10542" x="2387600" y="2184400"/>
          <p14:tracePt t="10558" x="2343150" y="2216150"/>
          <p14:tracePt t="10574" x="2336800" y="2298700"/>
          <p14:tracePt t="10591" x="2368550" y="2393950"/>
          <p14:tracePt t="10609" x="2419350" y="2508250"/>
          <p14:tracePt t="10625" x="2463800" y="2603500"/>
          <p14:tracePt t="10644" x="2489200" y="2679700"/>
          <p14:tracePt t="10657" x="2501900" y="2724150"/>
          <p14:tracePt t="10673" x="2501900" y="2743200"/>
          <p14:tracePt t="10692" x="2508250" y="2768600"/>
          <p14:tracePt t="10708" x="2508250" y="2774950"/>
          <p14:tracePt t="10727" x="2508250" y="2781300"/>
          <p14:tracePt t="11415" x="2508250" y="2787650"/>
          <p14:tracePt t="11429" x="2514600" y="2787650"/>
          <p14:tracePt t="11446" x="2520950" y="2787650"/>
          <p14:tracePt t="11459" x="2520950" y="2781300"/>
          <p14:tracePt t="11476" x="2527300" y="2774950"/>
          <p14:tracePt t="11491" x="2533650" y="2768600"/>
          <p14:tracePt t="11526" x="2527300" y="2768600"/>
          <p14:tracePt t="11542" x="2514600" y="2768600"/>
          <p14:tracePt t="11558" x="2495550" y="2774950"/>
          <p14:tracePt t="11575" x="2482850" y="2781300"/>
          <p14:tracePt t="11592" x="2476500" y="2781300"/>
          <p14:tracePt t="11611" x="2476500" y="2787650"/>
          <p14:tracePt t="11963" x="2476500" y="2794000"/>
          <p14:tracePt t="12023" x="2476500" y="2800350"/>
          <p14:tracePt t="12029" x="2470150" y="2800350"/>
          <p14:tracePt t="12041" x="2463800" y="2813050"/>
          <p14:tracePt t="12059" x="2457450" y="2825750"/>
          <p14:tracePt t="12077" x="2457450" y="2844800"/>
          <p14:tracePt t="12094" x="2457450" y="2857500"/>
          <p14:tracePt t="12111" x="2457450" y="2863850"/>
          <p14:tracePt t="12128" x="2451100" y="2876550"/>
          <p14:tracePt t="12143" x="2406650" y="2921000"/>
          <p14:tracePt t="12160" x="2362200" y="2959100"/>
          <p14:tracePt t="12177" x="2336800" y="2984500"/>
          <p14:tracePt t="12193" x="2324100" y="3022600"/>
          <p14:tracePt t="12209" x="2311400" y="3073400"/>
          <p14:tracePt t="12227" x="2305050" y="3143250"/>
          <p14:tracePt t="12243" x="2298700" y="3206750"/>
          <p14:tracePt t="12259" x="2273300" y="3263900"/>
          <p14:tracePt t="12262" x="2254250" y="3282950"/>
          <p14:tracePt t="12276" x="2241550" y="3302000"/>
          <p14:tracePt t="12293" x="2209800" y="3333750"/>
          <p14:tracePt t="12308" x="2203450" y="3340100"/>
          <p14:tracePt t="12325" x="2190750" y="3352800"/>
          <p14:tracePt t="12343" x="2171700" y="3371850"/>
          <p14:tracePt t="12361" x="2152650" y="3397250"/>
          <p14:tracePt t="12375" x="2133600" y="3422650"/>
          <p14:tracePt t="12391" x="2114550" y="3448050"/>
          <p14:tracePt t="12409" x="2101850" y="3460750"/>
          <p14:tracePt t="12426" x="2101850" y="3467100"/>
          <p14:tracePt t="12459" x="2095500" y="3473450"/>
          <p14:tracePt t="12476" x="2076450" y="3492500"/>
          <p14:tracePt t="12493" x="2038350" y="3536950"/>
          <p14:tracePt t="12513" x="1993900" y="3619500"/>
          <p14:tracePt t="12525" x="1949450" y="3702050"/>
          <p14:tracePt t="12526" x="1930400" y="3740150"/>
          <p14:tracePt t="12545" x="1892300" y="3822700"/>
          <p14:tracePt t="12560" x="1866900" y="3873500"/>
          <p14:tracePt t="12576" x="1854200" y="3892550"/>
          <p14:tracePt t="12594" x="1854200" y="3898900"/>
          <p14:tracePt t="12634" x="1847850" y="3898900"/>
          <p14:tracePt t="12659" x="1835150" y="3905250"/>
          <p14:tracePt t="12676" x="1835150" y="3911600"/>
          <p14:tracePt t="12693" x="1828800" y="3911600"/>
          <p14:tracePt t="12712" x="1809750" y="3930650"/>
          <p14:tracePt t="12726" x="1784350" y="3930650"/>
          <p14:tracePt t="12729" x="1752600" y="3930650"/>
          <p14:tracePt t="12741" x="1720850" y="3930650"/>
          <p14:tracePt t="12760" x="1663700" y="3930650"/>
          <p14:tracePt t="12777" x="1631950" y="3930650"/>
          <p14:tracePt t="12793" x="1625600" y="3930650"/>
          <p14:tracePt t="13565" x="1631950" y="3924300"/>
          <p14:tracePt t="13573" x="1644650" y="3924300"/>
          <p14:tracePt t="13577" x="1663700" y="3917950"/>
          <p14:tracePt t="13592" x="1676400" y="3911600"/>
          <p14:tracePt t="13610" x="1682750" y="3911600"/>
          <p14:tracePt t="13660" x="1689100" y="3911600"/>
          <p14:tracePt t="13683" x="1695450" y="3905250"/>
          <p14:tracePt t="13694" x="1714500" y="3898900"/>
          <p14:tracePt t="13713" x="1727200" y="3892550"/>
          <p14:tracePt t="13744" x="1733550" y="3892550"/>
          <p14:tracePt t="13811" x="1752600" y="3892550"/>
          <p14:tracePt t="13826" x="1778000" y="3892550"/>
          <p14:tracePt t="13843" x="1835150" y="3930650"/>
          <p14:tracePt t="13861" x="1866900" y="3962400"/>
          <p14:tracePt t="13877" x="1879600" y="3981450"/>
          <p14:tracePt t="13897" x="1885950" y="3994150"/>
          <p14:tracePt t="13928" x="1885950" y="4000500"/>
          <p14:tracePt t="14084" x="1892300" y="4000500"/>
          <p14:tracePt t="14093" x="1892300" y="3994150"/>
          <p14:tracePt t="14110" x="1917700" y="3968750"/>
          <p14:tracePt t="14128" x="1936750" y="3956050"/>
          <p14:tracePt t="14163" x="1936750" y="3949700"/>
          <p14:tracePt t="17354" x="1949450" y="3943350"/>
          <p14:tracePt t="17362" x="1974850" y="3943350"/>
          <p14:tracePt t="17365" x="2032000" y="3930650"/>
          <p14:tracePt t="17379" x="2127250" y="3924300"/>
          <p14:tracePt t="17396" x="2292350" y="3924300"/>
          <p14:tracePt t="17414" x="2374900" y="3949700"/>
          <p14:tracePt t="17488" x="2381250" y="3949700"/>
          <p14:tracePt t="17499" x="2387600" y="3949700"/>
          <p14:tracePt t="17502" x="2406650" y="3949700"/>
          <p14:tracePt t="17512" x="2425700" y="3943350"/>
          <p14:tracePt t="17531" x="2514600" y="3930650"/>
          <p14:tracePt t="17547" x="2609850" y="3917950"/>
          <p14:tracePt t="17564" x="2730500" y="3905250"/>
          <p14:tracePt t="17581" x="2857500" y="3898900"/>
          <p14:tracePt t="17597" x="2978150" y="3898900"/>
          <p14:tracePt t="17614" x="3060700" y="3905250"/>
          <p14:tracePt t="17631" x="3105150" y="3911600"/>
          <p14:tracePt t="17647" x="3111500" y="3911600"/>
          <p14:tracePt t="17664" x="3149600" y="3905250"/>
          <p14:tracePt t="17681" x="3219450" y="3867150"/>
          <p14:tracePt t="17698" x="3257550" y="3854450"/>
          <p14:tracePt t="17701" x="3295650" y="3835400"/>
          <p14:tracePt t="17716" x="3365500" y="3816350"/>
          <p14:tracePt t="17731" x="3409950" y="3797300"/>
          <p14:tracePt t="17747" x="3429000" y="3790950"/>
          <p14:tracePt t="17826" x="3429000" y="3778250"/>
          <p14:tracePt t="17833" x="3429000" y="3759200"/>
          <p14:tracePt t="17846" x="3429000" y="3740150"/>
          <p14:tracePt t="17863" x="3429000" y="3695700"/>
          <p14:tracePt t="17881" x="3429000" y="3670300"/>
          <p14:tracePt t="17899" x="3429000" y="3657600"/>
          <p14:tracePt t="17948" x="3416300" y="3651250"/>
          <p14:tracePt t="17966" x="3378200" y="3632200"/>
          <p14:tracePt t="17981" x="3333750" y="3600450"/>
          <p14:tracePt t="17998" x="3282950" y="3562350"/>
          <p14:tracePt t="18014" x="3232150" y="3517900"/>
          <p14:tracePt t="18018" x="3206750" y="3505200"/>
          <p14:tracePt t="18030" x="3175000" y="3479800"/>
          <p14:tracePt t="18047" x="3155950" y="3467100"/>
          <p14:tracePt t="18065" x="3073400" y="3422650"/>
          <p14:tracePt t="18082" x="2990850" y="3390900"/>
          <p14:tracePt t="18096" x="2933700" y="3365500"/>
          <p14:tracePt t="18113" x="2857500" y="3333750"/>
          <p14:tracePt t="18133" x="2736850" y="3289300"/>
          <p14:tracePt t="18147" x="2597150" y="3257550"/>
          <p14:tracePt t="18164" x="2451100" y="3225800"/>
          <p14:tracePt t="18181" x="2305050" y="3213100"/>
          <p14:tracePt t="18198" x="2184400" y="3194050"/>
          <p14:tracePt t="18216" x="2051050" y="3187700"/>
          <p14:tracePt t="18230" x="2019300" y="3187700"/>
          <p14:tracePt t="18248" x="1892300" y="3194050"/>
          <p14:tracePt t="18265" x="1797050" y="3200400"/>
          <p14:tracePt t="18268" x="1708150" y="3213100"/>
          <p14:tracePt t="18281" x="1524000" y="3238500"/>
          <p14:tracePt t="18300" x="1397000" y="3276600"/>
          <p14:tracePt t="18314" x="1320800" y="3314700"/>
          <p14:tracePt t="18331" x="1301750" y="3352800"/>
          <p14:tracePt t="18350" x="1289050" y="3409950"/>
          <p14:tracePt t="18365" x="1289050" y="3467100"/>
          <p14:tracePt t="18380" x="1289050" y="3530600"/>
          <p14:tracePt t="18398" x="1289050" y="3581400"/>
          <p14:tracePt t="18414" x="1289050" y="3619500"/>
          <p14:tracePt t="18431" x="1282700" y="3651250"/>
          <p14:tracePt t="18449" x="1301750" y="3683000"/>
          <p14:tracePt t="18451" x="1327150" y="3708400"/>
          <p14:tracePt t="18468" x="1390650" y="3752850"/>
          <p14:tracePt t="18482" x="1492250" y="3790950"/>
          <p14:tracePt t="18499" x="1612900" y="3822700"/>
          <p14:tracePt t="18514" x="1663700" y="3841750"/>
          <p14:tracePt t="18517" x="1701800" y="3854450"/>
          <p14:tracePt t="18530" x="1739900" y="3867150"/>
          <p14:tracePt t="18533" x="1746250" y="3867150"/>
          <p14:tracePt t="18546" x="1752600" y="3867150"/>
          <p14:tracePt t="18564" x="1758950" y="3867150"/>
          <p14:tracePt t="18580" x="1784350" y="3867150"/>
          <p14:tracePt t="18598" x="1828800" y="3867150"/>
          <p14:tracePt t="18614" x="1898650" y="3867150"/>
          <p14:tracePt t="18631" x="1962150" y="3860800"/>
          <p14:tracePt t="18647" x="2044700" y="3835400"/>
          <p14:tracePt t="18663" x="2101850" y="3816350"/>
          <p14:tracePt t="18684" x="2146300" y="3790950"/>
          <p14:tracePt t="18699" x="2152650" y="3784600"/>
          <p14:tracePt t="18715" x="2152650" y="3765550"/>
          <p14:tracePt t="18731" x="2152650" y="3759200"/>
          <p14:tracePt t="18748" x="2152650" y="3752850"/>
          <p14:tracePt t="18765" x="2165350" y="3746500"/>
          <p14:tracePt t="18782" x="2178050" y="3733800"/>
          <p14:tracePt t="18798" x="2190750" y="3721100"/>
          <p14:tracePt t="18817" x="2197100" y="3714750"/>
          <p14:tracePt t="18882" x="2209800" y="3708400"/>
          <p14:tracePt t="18888" x="2216150" y="3702050"/>
          <p14:tracePt t="18897" x="2247900" y="3683000"/>
          <p14:tracePt t="18917" x="2330450" y="3657600"/>
          <p14:tracePt t="18931" x="2406650" y="3638550"/>
          <p14:tracePt t="18950" x="2425700" y="3632200"/>
          <p14:tracePt t="19036" x="2425700" y="3625850"/>
          <p14:tracePt t="19047" x="2432050" y="3619500"/>
          <p14:tracePt t="19066" x="2444750" y="3587750"/>
          <p14:tracePt t="19082" x="2457450" y="3556000"/>
          <p14:tracePt t="19101" x="2457450" y="3524250"/>
          <p14:tracePt t="19114" x="2451100" y="3511550"/>
          <p14:tracePt t="19118" x="2438400" y="3498850"/>
          <p14:tracePt t="19132" x="2419350" y="3479800"/>
          <p14:tracePt t="19149" x="2406650" y="3460750"/>
          <p14:tracePt t="19165" x="2387600" y="3435350"/>
          <p14:tracePt t="19180" x="2368550" y="3403600"/>
          <p14:tracePt t="19199" x="2330450" y="3352800"/>
          <p14:tracePt t="19215" x="2279650" y="3314700"/>
          <p14:tracePt t="19230" x="2209800" y="3276600"/>
          <p14:tracePt t="19248" x="2120900" y="3238500"/>
          <p14:tracePt t="19268" x="1981200" y="3168650"/>
          <p14:tracePt t="19281" x="1936750" y="3136900"/>
          <p14:tracePt t="19283" x="1898650" y="3111500"/>
          <p14:tracePt t="19297" x="1866900" y="3086100"/>
          <p14:tracePt t="19315" x="1828800" y="3060700"/>
          <p14:tracePt t="19332" x="1790700" y="3041650"/>
          <p14:tracePt t="19348" x="1727200" y="3028950"/>
          <p14:tracePt t="19352" x="1670050" y="3022600"/>
          <p14:tracePt t="19367" x="1555750" y="3022600"/>
          <p14:tracePt t="19383" x="1447800" y="3022600"/>
          <p14:tracePt t="19399" x="1377950" y="3035300"/>
          <p14:tracePt t="19415" x="1352550" y="3048000"/>
          <p14:tracePt t="19432" x="1346200" y="3054350"/>
          <p14:tracePt t="19447" x="1346200" y="3067050"/>
          <p14:tracePt t="19465" x="1339850" y="3117850"/>
          <p14:tracePt t="19482" x="1339850" y="3187700"/>
          <p14:tracePt t="19500" x="1358900" y="3308350"/>
          <p14:tracePt t="19516" x="1365250" y="3327400"/>
          <p14:tracePt t="19532" x="1377950" y="3397250"/>
          <p14:tracePt t="19549" x="1416050" y="3454400"/>
          <p14:tracePt t="19567" x="1473200" y="3511550"/>
          <p14:tracePt t="19582" x="1504950" y="3536950"/>
          <p14:tracePt t="19598" x="1530350" y="3549650"/>
          <p14:tracePt t="19616" x="1651000" y="3600450"/>
          <p14:tracePt t="19633" x="1765300" y="3632200"/>
          <p14:tracePt t="19649" x="1835150" y="3657600"/>
          <p14:tracePt t="19664" x="1873250" y="3670300"/>
          <p14:tracePt t="19681" x="1892300" y="3683000"/>
          <p14:tracePt t="19698" x="1917700" y="3689350"/>
          <p14:tracePt t="19716" x="1962150" y="3689350"/>
          <p14:tracePt t="19732" x="2000250" y="3683000"/>
          <p14:tracePt t="19749" x="2051050" y="3663950"/>
          <p14:tracePt t="19753" x="2063750" y="3657600"/>
          <p14:tracePt t="19764" x="2076450" y="3644900"/>
          <p14:tracePt t="19768" x="2089150" y="3638550"/>
          <p14:tracePt t="19781" x="2095500" y="3638550"/>
          <p14:tracePt t="19799" x="2114550" y="3632200"/>
          <p14:tracePt t="19816" x="2209800" y="3683000"/>
          <p14:tracePt t="19831" x="2317750" y="3702050"/>
          <p14:tracePt t="19849" x="2444750" y="3702050"/>
          <p14:tracePt t="19867" x="2597150" y="3702050"/>
          <p14:tracePt t="19881" x="2787650" y="3708400"/>
          <p14:tracePt t="19899" x="2946400" y="3714750"/>
          <p14:tracePt t="19916" x="3143250" y="3721100"/>
          <p14:tracePt t="19932" x="3251200" y="3708400"/>
          <p14:tracePt t="19951" x="3314700" y="3683000"/>
          <p14:tracePt t="19954" x="3333750" y="3676650"/>
          <p14:tracePt t="19965" x="3346450" y="3663950"/>
          <p14:tracePt t="19983" x="3365500" y="3644900"/>
          <p14:tracePt t="19999" x="3378200" y="3632200"/>
          <p14:tracePt t="20016" x="3403600" y="3613150"/>
          <p14:tracePt t="20018" x="3409950" y="3606800"/>
          <p14:tracePt t="20032" x="3429000" y="3594100"/>
          <p14:tracePt t="20035" x="3441700" y="3575050"/>
          <p14:tracePt t="20048" x="3454400" y="3568700"/>
          <p14:tracePt t="20049" x="3467100" y="3543300"/>
          <p14:tracePt t="20066" x="3479800" y="3505200"/>
          <p14:tracePt t="20081" x="3479800" y="3479800"/>
          <p14:tracePt t="20098" x="3473450" y="3467100"/>
          <p14:tracePt t="20116" x="3454400" y="3454400"/>
          <p14:tracePt t="20132" x="3422650" y="3441700"/>
          <p14:tracePt t="20148" x="3384550" y="3416300"/>
          <p14:tracePt t="20166" x="3333750" y="3378200"/>
          <p14:tracePt t="20182" x="3282950" y="3340100"/>
          <p14:tracePt t="20199" x="3238500" y="3308350"/>
          <p14:tracePt t="20218" x="3187700" y="3282950"/>
          <p14:tracePt t="20233" x="3175000" y="3276600"/>
          <p14:tracePt t="20248" x="3149600" y="3263900"/>
          <p14:tracePt t="20266" x="3124200" y="3251200"/>
          <p14:tracePt t="20285" x="3111500" y="3244850"/>
          <p14:tracePt t="20300" x="3105150" y="3238500"/>
          <p14:tracePt t="20315" x="3092450" y="3238500"/>
          <p14:tracePt t="20333" x="3009900" y="3232150"/>
          <p14:tracePt t="20349" x="2882900" y="3244850"/>
          <p14:tracePt t="20366" x="2755900" y="3263900"/>
          <p14:tracePt t="20383" x="2667000" y="3276600"/>
          <p14:tracePt t="20400" x="2628900" y="3282950"/>
          <p14:tracePt t="20473" x="2609850" y="3282950"/>
          <p14:tracePt t="20478" x="2565400" y="3276600"/>
          <p14:tracePt t="20484" x="2495550" y="3276600"/>
          <p14:tracePt t="20498" x="2419350" y="3276600"/>
          <p14:tracePt t="20518" x="2222500" y="3295650"/>
          <p14:tracePt t="20532" x="2190750" y="3295650"/>
          <p14:tracePt t="20549" x="2178050" y="3295650"/>
          <p14:tracePt t="22058" x="2184400" y="3295650"/>
          <p14:tracePt t="22066" x="2228850" y="3308350"/>
          <p14:tracePt t="22071" x="2286000" y="3321050"/>
          <p14:tracePt t="22083" x="2362200" y="3346450"/>
          <p14:tracePt t="22100" x="2489200" y="3397250"/>
          <p14:tracePt t="22117" x="2565400" y="3435350"/>
          <p14:tracePt t="22134" x="2603500" y="3467100"/>
          <p14:tracePt t="22150" x="2641600" y="3492500"/>
          <p14:tracePt t="22153" x="2660650" y="3498850"/>
          <p14:tracePt t="22167" x="2679700" y="3505200"/>
          <p14:tracePt t="22185" x="2730500" y="3511550"/>
          <p14:tracePt t="22201" x="2832100" y="3498850"/>
          <p14:tracePt t="22218" x="2901950" y="3473450"/>
          <p14:tracePt t="22234" x="2965450" y="3435350"/>
          <p14:tracePt t="22252" x="2978150" y="3422650"/>
          <p14:tracePt t="22285" x="2952750" y="3416300"/>
          <p14:tracePt t="22300" x="2889250" y="3409950"/>
          <p14:tracePt t="22318" x="2838450" y="3397250"/>
          <p14:tracePt t="22334" x="2819400" y="3390900"/>
          <p14:tracePt t="22351" x="2819400" y="3384550"/>
          <p14:tracePt t="22368" x="2813050" y="3384550"/>
          <p14:tracePt t="22385" x="2800350" y="3384550"/>
          <p14:tracePt t="22401" x="2705100" y="3384550"/>
          <p14:tracePt t="22406" x="2654300" y="3397250"/>
          <p14:tracePt t="22416" x="2616200" y="3403600"/>
          <p14:tracePt t="22418" x="2578100" y="3416300"/>
          <p14:tracePt t="22435" x="2552700" y="3429000"/>
          <p14:tracePt t="22485" x="2552700" y="3448050"/>
          <p14:tracePt t="22501" x="2546350" y="3492500"/>
          <p14:tracePt t="22517" x="2514600" y="3524250"/>
          <p14:tracePt t="22533" x="2482850" y="3556000"/>
          <p14:tracePt t="22550" x="2470150" y="3600450"/>
          <p14:tracePt t="22567" x="2476500" y="3676650"/>
          <p14:tracePt t="22584" x="2514600" y="3746500"/>
          <p14:tracePt t="22600" x="2552700" y="3803650"/>
          <p14:tracePt t="22617" x="2590800" y="3854450"/>
          <p14:tracePt t="22633" x="2609850" y="3892550"/>
          <p14:tracePt t="22650" x="2616200" y="3917950"/>
          <p14:tracePt t="22668" x="2616200" y="3930650"/>
          <p14:tracePt t="22749" x="2628900" y="3937000"/>
          <p14:tracePt t="22757" x="2635250" y="3937000"/>
          <p14:tracePt t="22767" x="2647950" y="3943350"/>
          <p14:tracePt t="22784" x="2654300" y="3949700"/>
          <p14:tracePt t="22901" x="2660650" y="3949700"/>
          <p14:tracePt t="22917" x="2667000" y="3949700"/>
          <p14:tracePt t="22933" x="2711450" y="3956050"/>
          <p14:tracePt t="22951" x="2749550" y="3962400"/>
          <p14:tracePt t="22967" x="2768600" y="3962400"/>
          <p14:tracePt t="22984" x="2794000" y="3962400"/>
          <p14:tracePt t="23001" x="2813050" y="3962400"/>
          <p14:tracePt t="23025" x="2838450" y="3962400"/>
          <p14:tracePt t="23034" x="2851150" y="3962400"/>
          <p14:tracePt t="23050" x="2876550" y="3962400"/>
          <p14:tracePt t="23067" x="2895600" y="3968750"/>
          <p14:tracePt t="23084" x="2921000" y="3975100"/>
          <p14:tracePt t="23101" x="2940050" y="3975100"/>
          <p14:tracePt t="23102" x="2946400" y="3975100"/>
          <p14:tracePt t="23118" x="2952750" y="3981450"/>
          <p14:tracePt t="23135" x="2965450" y="3981450"/>
          <p14:tracePt t="23151" x="2984500" y="3981450"/>
          <p14:tracePt t="23169" x="2997200" y="3975100"/>
          <p14:tracePt t="23185" x="3016250" y="3962400"/>
          <p14:tracePt t="23237" x="3016250" y="3956050"/>
          <p14:tracePt t="23304" x="3016250" y="3949700"/>
          <p14:tracePt t="23317" x="3028950" y="3924300"/>
          <p14:tracePt t="23334" x="3041650" y="3905250"/>
          <p14:tracePt t="23352" x="3041650" y="3886200"/>
          <p14:tracePt t="23369" x="3028950" y="3860800"/>
          <p14:tracePt t="23384" x="3022600" y="3848100"/>
          <p14:tracePt t="23401" x="3016250" y="3829050"/>
          <p14:tracePt t="23417" x="3016250" y="3810000"/>
          <p14:tracePt t="23434" x="3022600" y="3797300"/>
          <p14:tracePt t="23453" x="3060700" y="3771900"/>
          <p14:tracePt t="23470" x="3098800" y="3746500"/>
          <p14:tracePt t="23486" x="3130550" y="3727450"/>
          <p14:tracePt t="23502" x="3136900" y="3721100"/>
          <p14:tracePt t="23585" x="3143250" y="3721100"/>
          <p14:tracePt t="23593" x="3149600" y="3721100"/>
          <p14:tracePt t="23600" x="3162300" y="3721100"/>
          <p14:tracePt t="23618" x="3181350" y="3708400"/>
          <p14:tracePt t="23635" x="3200400" y="3689350"/>
          <p14:tracePt t="23652" x="3213100" y="3676650"/>
          <p14:tracePt t="23667" x="3219450" y="3663950"/>
          <p14:tracePt t="23748" x="3219450" y="3651250"/>
          <p14:tracePt t="23751" x="3219450" y="3644900"/>
          <p14:tracePt t="23769" x="3219450" y="3632200"/>
          <p14:tracePt t="23784" x="3219450" y="3625850"/>
          <p14:tracePt t="23802" x="3213100" y="3613150"/>
          <p14:tracePt t="23823" x="3200400" y="3606800"/>
          <p14:tracePt t="23907" x="3200400" y="3600450"/>
          <p14:tracePt t="23914" x="3200400" y="3594100"/>
          <p14:tracePt t="23920" x="3200400" y="3587750"/>
          <p14:tracePt t="23939" x="3206750" y="3587750"/>
          <p14:tracePt t="23958" x="3206750" y="3581400"/>
          <p14:tracePt t="24060" x="3213100" y="3575050"/>
          <p14:tracePt t="24069" x="3219450" y="3575050"/>
          <p14:tracePt t="24085" x="3219450" y="3568700"/>
          <p14:tracePt t="24366" x="3219450" y="3575050"/>
          <p14:tracePt t="24483" x="3225800" y="3575050"/>
          <p14:tracePt t="24491" x="3232150" y="3568700"/>
          <p14:tracePt t="24502" x="3238500" y="3568700"/>
          <p14:tracePt t="24520" x="3238500" y="3562350"/>
          <p14:tracePt t="24537" x="3244850" y="3556000"/>
          <p14:tracePt t="24554" x="3251200" y="3543300"/>
          <p14:tracePt t="24571" x="3263900" y="3536950"/>
          <p14:tracePt t="24587" x="3270250" y="3530600"/>
          <p14:tracePt t="24603" x="3289300" y="3517900"/>
          <p14:tracePt t="24621" x="3302000" y="3511550"/>
          <p14:tracePt t="24635" x="3314700" y="3498850"/>
          <p14:tracePt t="24653" x="3314700" y="3492500"/>
          <p14:tracePt t="24858" x="3308350" y="3492500"/>
          <p14:tracePt t="24939" x="3302000" y="3492500"/>
          <p14:tracePt t="24948" x="3282950" y="3486150"/>
          <p14:tracePt t="24953" x="3270250" y="3479800"/>
          <p14:tracePt t="24970" x="3225800" y="3467100"/>
          <p14:tracePt t="24986" x="3194050" y="3454400"/>
          <p14:tracePt t="25004" x="3175000" y="3448050"/>
          <p14:tracePt t="25021" x="3155950" y="3435350"/>
          <p14:tracePt t="25037" x="3149600" y="3429000"/>
          <p14:tracePt t="25054" x="3149600" y="3422650"/>
          <p14:tracePt t="25072" x="3149600" y="3416300"/>
          <p14:tracePt t="25087" x="3149600" y="3403600"/>
          <p14:tracePt t="25102" x="3149600" y="3397250"/>
          <p14:tracePt t="25233" x="3149600" y="3390900"/>
          <p14:tracePt t="25244" x="3143250" y="3384550"/>
          <p14:tracePt t="25254" x="3111500" y="3365500"/>
          <p14:tracePt t="25360" x="3111500" y="3359150"/>
          <p14:tracePt t="25368" x="3105150" y="3346450"/>
          <p14:tracePt t="25391" x="3092450" y="3327400"/>
          <p14:tracePt t="25404" x="3086100" y="3302000"/>
          <p14:tracePt t="25420" x="3079750" y="3289300"/>
          <p14:tracePt t="25437" x="3079750" y="3282950"/>
          <p14:tracePt t="36283" x="3086100" y="3289300"/>
          <p14:tracePt t="36288" x="3136900" y="3327400"/>
          <p14:tracePt t="36295" x="3162300" y="3359150"/>
          <p14:tracePt t="36313" x="3181350" y="3435350"/>
          <p14:tracePt t="36331" x="3162300" y="3530600"/>
          <p14:tracePt t="36347" x="3092450" y="3651250"/>
          <p14:tracePt t="36364" x="3035300" y="3778250"/>
          <p14:tracePt t="36378" x="2997200" y="3879850"/>
          <p14:tracePt t="36397" x="2997200" y="3917950"/>
          <p14:tracePt t="36547" x="3003550" y="3917950"/>
          <p14:tracePt t="36552" x="3009900" y="3917950"/>
          <p14:tracePt t="36562" x="3028950" y="3917950"/>
          <p14:tracePt t="36580" x="3060700" y="3917950"/>
          <p14:tracePt t="36596" x="3092450" y="3924300"/>
          <p14:tracePt t="36613" x="3098800" y="3924300"/>
          <p14:tracePt t="36630" x="3105150" y="3924300"/>
          <p14:tracePt t="36732" x="3111500" y="3924300"/>
          <p14:tracePt t="36751" x="3117850" y="3924300"/>
          <p14:tracePt t="36853" x="3124200" y="3924300"/>
          <p14:tracePt t="36859" x="3130550" y="3924300"/>
          <p14:tracePt t="36880" x="3175000" y="3917950"/>
          <p14:tracePt t="36897" x="3200400" y="3917950"/>
          <p14:tracePt t="36914" x="3225800" y="3917950"/>
          <p14:tracePt t="36919" x="3238500" y="3917950"/>
          <p14:tracePt t="36930" x="3276600" y="3924300"/>
          <p14:tracePt t="36947" x="3308350" y="3930650"/>
          <p14:tracePt t="36964" x="3327400" y="3930650"/>
          <p14:tracePt t="36980" x="3352800" y="3930650"/>
          <p14:tracePt t="36997" x="3365500" y="3930650"/>
          <p14:tracePt t="37000" x="3378200" y="3930650"/>
          <p14:tracePt t="37012" x="3397250" y="3930650"/>
          <p14:tracePt t="37029" x="3479800" y="3930650"/>
          <p14:tracePt t="37048" x="3536950" y="3943350"/>
          <p14:tracePt t="37063" x="3575050" y="3949700"/>
          <p14:tracePt t="37079" x="3600450" y="3949700"/>
          <p14:tracePt t="37097" x="3613150" y="3949700"/>
          <p14:tracePt t="37130" x="3619500" y="3949700"/>
          <p14:tracePt t="37147" x="3638550" y="3949700"/>
          <p14:tracePt t="37164" x="3663950" y="3949700"/>
          <p14:tracePt t="37181" x="3676650" y="3949700"/>
          <p14:tracePt t="37197" x="3683000" y="3949700"/>
          <p14:tracePt t="37305" x="3695700" y="3943350"/>
          <p14:tracePt t="37314" x="3714750" y="3930650"/>
          <p14:tracePt t="37331" x="3740150" y="3911600"/>
          <p14:tracePt t="37347" x="3752850" y="3892550"/>
          <p14:tracePt t="37363" x="3759200" y="3879850"/>
          <p14:tracePt t="37379" x="3765550" y="3867150"/>
          <p14:tracePt t="37400" x="3771900" y="3835400"/>
          <p14:tracePt t="37414" x="3771900" y="3816350"/>
          <p14:tracePt t="37430" x="3771900" y="3784600"/>
          <p14:tracePt t="37448" x="3778250" y="3746500"/>
          <p14:tracePt t="37465" x="3778250" y="3708400"/>
          <p14:tracePt t="37483" x="3771900" y="3676650"/>
          <p14:tracePt t="37496" x="3752850" y="3651250"/>
          <p14:tracePt t="37513" x="3714750" y="3632200"/>
          <p14:tracePt t="37530" x="3651250" y="3613150"/>
          <p14:tracePt t="37547" x="3543300" y="3587750"/>
          <p14:tracePt t="37564" x="3479800" y="3568700"/>
          <p14:tracePt t="37581" x="3435350" y="3549650"/>
          <p14:tracePt t="37599" x="3397250" y="3524250"/>
          <p14:tracePt t="37614" x="3378200" y="3505200"/>
          <p14:tracePt t="37630" x="3346450" y="3492500"/>
          <p14:tracePt t="37647" x="3282950" y="3486150"/>
          <p14:tracePt t="37650" x="3213100" y="3486150"/>
          <p14:tracePt t="37662" x="3124200" y="3498850"/>
          <p14:tracePt t="37664" x="3073400" y="3505200"/>
          <p14:tracePt t="37679" x="2971800" y="3511550"/>
          <p14:tracePt t="37680" x="2876550" y="3524250"/>
          <p14:tracePt t="37697" x="2838450" y="3530600"/>
          <p14:tracePt t="37714" x="2711450" y="3568700"/>
          <p14:tracePt t="37730" x="2705100" y="3568700"/>
          <p14:tracePt t="37764" x="2705100" y="3575050"/>
          <p14:tracePt t="37781" x="2724150" y="3632200"/>
          <p14:tracePt t="37800" x="2787650" y="3765550"/>
          <p14:tracePt t="37812" x="2806700" y="3803650"/>
          <p14:tracePt t="37831" x="2876550" y="3917950"/>
          <p14:tracePt t="37846" x="2901950" y="3943350"/>
          <p14:tracePt t="37865" x="2971800" y="3994150"/>
          <p14:tracePt t="37881" x="3022600" y="3994150"/>
          <p14:tracePt t="37898" x="3111500" y="3987800"/>
          <p14:tracePt t="37915" x="3225800" y="3956050"/>
          <p14:tracePt t="37931" x="3340100" y="3924300"/>
          <p14:tracePt t="37935" x="3403600" y="3911600"/>
          <p14:tracePt t="37946" x="3448050" y="3905250"/>
          <p14:tracePt t="37963" x="3530600" y="3879850"/>
          <p14:tracePt t="37981" x="3606800" y="3854450"/>
          <p14:tracePt t="37999" x="3663950" y="3822700"/>
          <p14:tracePt t="38003" x="3689350" y="3803650"/>
          <p14:tracePt t="38012" x="3708400" y="3778250"/>
          <p14:tracePt t="38014" x="3727450" y="3752850"/>
          <p14:tracePt t="38030" x="3740150" y="3727450"/>
          <p14:tracePt t="38046" x="3714750" y="3625850"/>
          <p14:tracePt t="38063" x="3657600" y="3556000"/>
          <p14:tracePt t="38081" x="3600450" y="3505200"/>
          <p14:tracePt t="38098" x="3575050" y="3492500"/>
          <p14:tracePt t="38115" x="3536950" y="3460750"/>
          <p14:tracePt t="38131" x="3498850" y="3441700"/>
          <p14:tracePt t="38149" x="3397250" y="3416300"/>
          <p14:tracePt t="38153" x="3308350" y="3409950"/>
          <p14:tracePt t="38164" x="3257550" y="3403600"/>
          <p14:tracePt t="38180" x="3028950" y="3390900"/>
          <p14:tracePt t="38200" x="2851150" y="3378200"/>
          <p14:tracePt t="38214" x="2667000" y="3365500"/>
          <p14:tracePt t="38234" x="2514600" y="3352800"/>
          <p14:tracePt t="38248" x="2501900" y="3352800"/>
          <p14:tracePt t="38263" x="2495550" y="3352800"/>
          <p14:tracePt t="38283" x="2406650" y="3409950"/>
          <p14:tracePt t="38300" x="2305050" y="3479800"/>
          <p14:tracePt t="38316" x="2133600" y="3549650"/>
          <p14:tracePt t="38331" x="1962150" y="3600450"/>
          <p14:tracePt t="38348" x="1879600" y="3638550"/>
          <p14:tracePt t="38364" x="1835150" y="3670300"/>
          <p14:tracePt t="38379" x="1835150" y="3683000"/>
          <p14:tracePt t="38397" x="1835150" y="3702050"/>
          <p14:tracePt t="38418" x="1905000" y="3803650"/>
          <p14:tracePt t="38431" x="2006600" y="3911600"/>
          <p14:tracePt t="38448" x="2146300" y="4038600"/>
          <p14:tracePt t="38464" x="2254250" y="4133850"/>
          <p14:tracePt t="38483" x="2374900" y="4222750"/>
          <p14:tracePt t="38497" x="2419350" y="4241800"/>
          <p14:tracePt t="38499" x="2451100" y="4248150"/>
          <p14:tracePt t="38514" x="2508250" y="4254500"/>
          <p14:tracePt t="38532" x="2794000" y="4210050"/>
          <p14:tracePt t="38550" x="3016250" y="4146550"/>
          <p14:tracePt t="38563" x="3194050" y="4076700"/>
          <p14:tracePt t="38580" x="3333750" y="4006850"/>
          <p14:tracePt t="38598" x="3435350" y="3943350"/>
          <p14:tracePt t="38617" x="3492500" y="3879850"/>
          <p14:tracePt t="38630" x="3524250" y="3835400"/>
          <p14:tracePt t="38648" x="3543300" y="3790950"/>
          <p14:tracePt t="38665" x="3543300" y="3765550"/>
          <p14:tracePt t="38681" x="3536950" y="3727450"/>
          <p14:tracePt t="38698" x="3511550" y="3695700"/>
          <p14:tracePt t="38714" x="3473450" y="3651250"/>
          <p14:tracePt t="38732" x="3409950" y="3587750"/>
          <p14:tracePt t="38749" x="3346450" y="3530600"/>
          <p14:tracePt t="38763" x="3314700" y="3505200"/>
          <p14:tracePt t="38767" x="3282950" y="3486150"/>
          <p14:tracePt t="38780" x="3263900" y="3479800"/>
          <p14:tracePt t="38800" x="3162300" y="3441700"/>
          <p14:tracePt t="38815" x="3060700" y="3429000"/>
          <p14:tracePt t="38832" x="2889250" y="3422650"/>
          <p14:tracePt t="38848" x="2781300" y="3422650"/>
          <p14:tracePt t="38867" x="2660650" y="3441700"/>
          <p14:tracePt t="38880" x="2584450" y="3460750"/>
          <p14:tracePt t="38899" x="2540000" y="3467100"/>
          <p14:tracePt t="38932" x="2533650" y="3473450"/>
          <p14:tracePt t="38949" x="2501900" y="3492500"/>
          <p14:tracePt t="38964" x="2457450" y="3505200"/>
          <p14:tracePt t="38980" x="2451100" y="3505200"/>
          <p14:tracePt t="41056" x="2451100" y="3511550"/>
          <p14:tracePt t="41063" x="2451100" y="3524250"/>
          <p14:tracePt t="41070" x="2457450" y="3562350"/>
          <p14:tracePt t="41082" x="2470150" y="3606800"/>
          <p14:tracePt t="41100" x="2482850" y="3702050"/>
          <p14:tracePt t="41116" x="2489200" y="3771900"/>
          <p14:tracePt t="41134" x="2463800" y="3879850"/>
          <p14:tracePt t="41150" x="2413000" y="3949700"/>
          <p14:tracePt t="41167" x="2400300" y="3975100"/>
          <p14:tracePt t="41184" x="2400300" y="4025900"/>
          <p14:tracePt t="41200" x="2400300" y="4038600"/>
          <p14:tracePt t="41219" x="2400300" y="4044950"/>
          <p14:tracePt t="41234" x="2400300" y="4057650"/>
          <p14:tracePt t="41250" x="2381250" y="4095750"/>
          <p14:tracePt t="41267" x="2355850" y="4146550"/>
          <p14:tracePt t="41283" x="2324100" y="4210050"/>
          <p14:tracePt t="41300" x="2298700" y="4260850"/>
          <p14:tracePt t="41317" x="2273300" y="4305300"/>
          <p14:tracePt t="41333" x="2247900" y="4343400"/>
          <p14:tracePt t="41350" x="2222500" y="4381500"/>
          <p14:tracePt t="41368" x="2197100" y="4413250"/>
          <p14:tracePt t="41383" x="2171700" y="4432300"/>
          <p14:tracePt t="41401" x="2114550" y="4470400"/>
          <p14:tracePt t="41417" x="2101850" y="4476750"/>
          <p14:tracePt t="41434" x="2057400" y="4495800"/>
          <p14:tracePt t="41449" x="2044700" y="4495800"/>
          <p14:tracePt t="41484" x="2038350" y="4495800"/>
          <p14:tracePt t="41555" x="2044700" y="4495800"/>
          <p14:tracePt t="41563" x="2057400" y="4495800"/>
          <p14:tracePt t="41568" x="2076450" y="4489450"/>
          <p14:tracePt t="41582" x="2101850" y="4483100"/>
          <p14:tracePt t="41600" x="2171700" y="4470400"/>
          <p14:tracePt t="41619" x="2235200" y="4464050"/>
          <p14:tracePt t="41752" x="2228850" y="4464050"/>
          <p14:tracePt t="41760" x="2222500" y="4476750"/>
          <p14:tracePt t="41767" x="2203450" y="4495800"/>
          <p14:tracePt t="41783" x="2146300" y="4527550"/>
          <p14:tracePt t="41801" x="2120900" y="4540250"/>
          <p14:tracePt t="41817" x="2114550" y="4546600"/>
          <p14:tracePt t="41834" x="2089150" y="4565650"/>
          <p14:tracePt t="41849" x="2006600" y="4591050"/>
          <p14:tracePt t="41867" x="1917700" y="4603750"/>
          <p14:tracePt t="41885" x="1771650" y="4603750"/>
          <p14:tracePt t="41901" x="1670050" y="4603750"/>
          <p14:tracePt t="41916" x="1581150" y="4591050"/>
          <p14:tracePt t="41918" x="1562100" y="4584700"/>
          <p14:tracePt t="41933" x="1562100" y="4578350"/>
          <p14:tracePt t="41934" x="1555750" y="4578350"/>
          <p14:tracePt t="41952" x="1543050" y="4565650"/>
          <p14:tracePt t="41969" x="1504950" y="4540250"/>
          <p14:tracePt t="41982" x="1454150" y="4527550"/>
          <p14:tracePt t="42000" x="1371600" y="4508500"/>
          <p14:tracePt t="42018" x="1308100" y="4502150"/>
          <p14:tracePt t="42072" x="1314450" y="4502150"/>
          <p14:tracePt t="42084" x="1327150" y="4508500"/>
          <p14:tracePt t="42102" x="1333500" y="4514850"/>
          <p14:tracePt t="42151" x="1339850" y="4514850"/>
          <p14:tracePt t="42169" x="1384300" y="4527550"/>
          <p14:tracePt t="42183" x="1409700" y="4527550"/>
          <p14:tracePt t="42184" x="1441450" y="4527550"/>
          <p14:tracePt t="42202" x="1504950" y="4527550"/>
          <p14:tracePt t="42218" x="1574800" y="4527550"/>
          <p14:tracePt t="42234" x="1701800" y="4527550"/>
          <p14:tracePt t="42250" x="1835150" y="4546600"/>
          <p14:tracePt t="42268" x="1936750" y="4565650"/>
          <p14:tracePt t="42284" x="1987550" y="4572000"/>
          <p14:tracePt t="42301" x="2032000" y="4572000"/>
          <p14:tracePt t="42321" x="2076450" y="4559300"/>
          <p14:tracePt t="42334" x="2114550" y="4546600"/>
          <p14:tracePt t="42351" x="2139950" y="4527550"/>
          <p14:tracePt t="42368" x="2165350" y="4508500"/>
          <p14:tracePt t="42384" x="2184400" y="4489450"/>
          <p14:tracePt t="42401" x="2190750" y="4470400"/>
          <p14:tracePt t="42403" x="2190750" y="4451350"/>
          <p14:tracePt t="42418" x="2178050" y="4419600"/>
          <p14:tracePt t="42433" x="2171700" y="4406900"/>
          <p14:tracePt t="42453" x="2139950" y="4368800"/>
          <p14:tracePt t="42469" x="2101850" y="4337050"/>
          <p14:tracePt t="42487" x="2038350" y="4292600"/>
          <p14:tracePt t="42500" x="1968500" y="4241800"/>
          <p14:tracePt t="42518" x="1879600" y="4210050"/>
          <p14:tracePt t="42534" x="1784350" y="4191000"/>
          <p14:tracePt t="42551" x="1720850" y="4191000"/>
          <p14:tracePt t="42566" x="1651000" y="4184650"/>
          <p14:tracePt t="42585" x="1606550" y="4191000"/>
          <p14:tracePt t="42604" x="1581150" y="4203700"/>
          <p14:tracePt t="42618" x="1549400" y="4254500"/>
          <p14:tracePt t="42634" x="1504950" y="4362450"/>
          <p14:tracePt t="42650" x="1460500" y="4483100"/>
          <p14:tracePt t="42667" x="1416050" y="4572000"/>
          <p14:tracePt t="42668" x="1403350" y="4597400"/>
          <p14:tracePt t="42684" x="1390650" y="4616450"/>
          <p14:tracePt t="42703" x="1390650" y="4654550"/>
          <p14:tracePt t="42735" x="1397000" y="4660900"/>
          <p14:tracePt t="42751" x="1460500" y="4686300"/>
          <p14:tracePt t="42769" x="1587500" y="4711700"/>
          <p14:tracePt t="42785" x="1689100" y="4724400"/>
          <p14:tracePt t="42801" x="1816100" y="4724400"/>
          <p14:tracePt t="42819" x="1911350" y="4724400"/>
          <p14:tracePt t="42835" x="1955800" y="4724400"/>
          <p14:tracePt t="42853" x="1968500" y="4718050"/>
          <p14:tracePt t="42869" x="1987550" y="4699000"/>
          <p14:tracePt t="42883" x="2019300" y="4654550"/>
          <p14:tracePt t="42900" x="2051050" y="4616450"/>
          <p14:tracePt t="42901" x="2057400" y="4610100"/>
          <p14:tracePt t="42917" x="2076450" y="4603750"/>
          <p14:tracePt t="42935" x="2101850" y="4591050"/>
          <p14:tracePt t="42951" x="2114550" y="4584700"/>
          <p14:tracePt t="42952" x="2120900" y="4584700"/>
          <p14:tracePt t="42967" x="2127250" y="4578350"/>
          <p14:tracePt t="43019" x="2146300" y="4578350"/>
          <p14:tracePt t="43035" x="2165350" y="4584700"/>
          <p14:tracePt t="43052" x="2343150" y="4622800"/>
          <p14:tracePt t="43069" x="2514600" y="4648200"/>
          <p14:tracePt t="43086" x="2711450" y="4667250"/>
          <p14:tracePt t="43102" x="2965450" y="4679950"/>
          <p14:tracePt t="43122" x="3200400" y="4686300"/>
          <p14:tracePt t="43135" x="3384550" y="4679950"/>
          <p14:tracePt t="43152" x="3543300" y="4673600"/>
          <p14:tracePt t="43167" x="3689350" y="4673600"/>
          <p14:tracePt t="43185" x="3841750" y="4673600"/>
          <p14:tracePt t="43202" x="3956050" y="4673600"/>
          <p14:tracePt t="43219" x="4038600" y="4667250"/>
          <p14:tracePt t="43235" x="4057650" y="4654550"/>
          <p14:tracePt t="43252" x="4064000" y="4648200"/>
          <p14:tracePt t="43256" x="4064000" y="4641850"/>
          <p14:tracePt t="43267" x="4064000" y="4635500"/>
          <p14:tracePt t="43318" x="4076700" y="4629150"/>
          <p14:tracePt t="43338" x="4108450" y="4622800"/>
          <p14:tracePt t="43350" x="4140200" y="4616450"/>
          <p14:tracePt t="43369" x="4165600" y="4610100"/>
          <p14:tracePt t="43384" x="4191000" y="4603750"/>
          <p14:tracePt t="43403" x="4222750" y="4591050"/>
          <p14:tracePt t="43421" x="4241800" y="4578350"/>
          <p14:tracePt t="43437" x="4254500" y="4572000"/>
          <p14:tracePt t="43453" x="4267200" y="4552950"/>
          <p14:tracePt t="43470" x="4286250" y="4527550"/>
          <p14:tracePt t="43486" x="4305300" y="4495800"/>
          <p14:tracePt t="43502" x="4311650" y="4464050"/>
          <p14:tracePt t="43519" x="4311650" y="4438650"/>
          <p14:tracePt t="43536" x="4279900" y="4406900"/>
          <p14:tracePt t="43552" x="4222750" y="4375150"/>
          <p14:tracePt t="43569" x="4140200" y="4343400"/>
          <p14:tracePt t="43586" x="4076700" y="4330700"/>
          <p14:tracePt t="43602" x="4044950" y="4330700"/>
          <p14:tracePt t="43619" x="4032250" y="4324350"/>
          <p14:tracePt t="43655" x="4025900" y="4324350"/>
          <p14:tracePt t="43668" x="4019550" y="4324350"/>
          <p14:tracePt t="43684" x="3968750" y="4324350"/>
          <p14:tracePt t="43701" x="3797300" y="4324350"/>
          <p14:tracePt t="43719" x="3695700" y="4324350"/>
          <p14:tracePt t="43737" x="3600450" y="4324350"/>
          <p14:tracePt t="43753" x="3575050" y="4324350"/>
          <p14:tracePt t="43757" x="3568700" y="4324350"/>
          <p14:tracePt t="43811" x="3575050" y="4330700"/>
          <p14:tracePt t="43820" x="3575050" y="4343400"/>
          <p14:tracePt t="43836" x="3600450" y="4375150"/>
          <p14:tracePt t="43853" x="3613150" y="4432300"/>
          <p14:tracePt t="43869" x="3600450" y="4476750"/>
          <p14:tracePt t="43885" x="3575050" y="4508500"/>
          <p14:tracePt t="43902" x="3556000" y="4533900"/>
          <p14:tracePt t="43919" x="3549650" y="4540250"/>
          <p14:tracePt t="43956" x="3549650" y="4546600"/>
          <p14:tracePt t="43968" x="3549650" y="4552950"/>
          <p14:tracePt t="43985" x="3568700" y="4565650"/>
          <p14:tracePt t="44002" x="3613150" y="4584700"/>
          <p14:tracePt t="44020" x="3689350" y="4616450"/>
          <p14:tracePt t="44035" x="3727450" y="4629150"/>
          <p14:tracePt t="44053" x="3746500" y="4641850"/>
          <p14:tracePt t="44069" x="3759200" y="4648200"/>
          <p14:tracePt t="44086" x="3771900" y="4654550"/>
          <p14:tracePt t="44103" x="3784600" y="4673600"/>
          <p14:tracePt t="44119" x="3797300" y="4679950"/>
          <p14:tracePt t="44136" x="3810000" y="4692650"/>
          <p14:tracePt t="44151" x="3822700" y="4699000"/>
          <p14:tracePt t="44171" x="3930650" y="4705350"/>
          <p14:tracePt t="44185" x="3987800" y="4699000"/>
          <p14:tracePt t="44202" x="4076700" y="4679950"/>
          <p14:tracePt t="44218" x="4152900" y="4667250"/>
          <p14:tracePt t="44234" x="4191000" y="4660900"/>
          <p14:tracePt t="44237" x="4203700" y="4660900"/>
          <p14:tracePt t="44252" x="4210050" y="4660900"/>
          <p14:tracePt t="44254" x="4216400" y="4660900"/>
          <p14:tracePt t="44295" x="4222750" y="4660900"/>
          <p14:tracePt t="44304" x="4229100" y="4660900"/>
          <p14:tracePt t="44319" x="4260850" y="4654550"/>
          <p14:tracePt t="44338" x="4286250" y="4648200"/>
          <p14:tracePt t="44353" x="4337050" y="4635500"/>
          <p14:tracePt t="44368" x="4368800" y="4622800"/>
          <p14:tracePt t="44389" x="4400550" y="4610100"/>
          <p14:tracePt t="44404" x="4406900" y="4610100"/>
          <p14:tracePt t="44419" x="4419600" y="4597400"/>
          <p14:tracePt t="44435" x="4438650" y="4578350"/>
          <p14:tracePt t="44455" x="4457700" y="4546600"/>
          <p14:tracePt t="44469" x="4464050" y="4533900"/>
          <p14:tracePt t="44487" x="4489450" y="4464050"/>
          <p14:tracePt t="44503" x="4489450" y="4445000"/>
          <p14:tracePt t="44520" x="4489450" y="4381500"/>
          <p14:tracePt t="44536" x="4483100" y="4343400"/>
          <p14:tracePt t="44552" x="4470400" y="4318000"/>
          <p14:tracePt t="44568" x="4451350" y="4305300"/>
          <p14:tracePt t="44585" x="4425950" y="4279900"/>
          <p14:tracePt t="44603" x="4381500" y="4235450"/>
          <p14:tracePt t="44618" x="4343400" y="4203700"/>
          <p14:tracePt t="44636" x="4298950" y="4171950"/>
          <p14:tracePt t="44653" x="4279900" y="4159250"/>
          <p14:tracePt t="44670" x="4279900" y="4152900"/>
          <p14:tracePt t="44688" x="4273550" y="4146550"/>
          <p14:tracePt t="44705" x="4267200" y="4146550"/>
          <p14:tracePt t="44723" x="4254500" y="4146550"/>
          <p14:tracePt t="44735" x="4241800" y="4140200"/>
          <p14:tracePt t="44753" x="4133850" y="4140200"/>
          <p14:tracePt t="44771" x="4095750" y="4140200"/>
          <p14:tracePt t="44787" x="3943350" y="4133850"/>
          <p14:tracePt t="44801" x="3886200" y="4127500"/>
          <p14:tracePt t="44820" x="3848100" y="4121150"/>
          <p14:tracePt t="44836" x="3822700" y="4114800"/>
          <p14:tracePt t="44870" x="3816350" y="4114800"/>
          <p14:tracePt t="44887" x="3790950" y="4114800"/>
          <p14:tracePt t="44903" x="3733800" y="4127500"/>
          <p14:tracePt t="44906" x="3702050" y="4133850"/>
          <p14:tracePt t="44919" x="3644900" y="4140200"/>
          <p14:tracePt t="44921" x="3619500" y="4146550"/>
          <p14:tracePt t="44937" x="3587750" y="4152900"/>
          <p14:tracePt t="44952" x="3581400" y="4152900"/>
          <p14:tracePt t="44986" x="3581400" y="4165600"/>
          <p14:tracePt t="45006" x="3587750" y="4203700"/>
          <p14:tracePt t="45020" x="3632200" y="4267200"/>
          <p14:tracePt t="45037" x="3663950" y="4349750"/>
          <p14:tracePt t="45054" x="3670300" y="4413250"/>
          <p14:tracePt t="45070" x="3670300" y="4457700"/>
          <p14:tracePt t="45089" x="3670300" y="4495800"/>
          <p14:tracePt t="45103" x="3683000" y="4514850"/>
          <p14:tracePt t="45120" x="3721100" y="4552950"/>
          <p14:tracePt t="45138" x="3790950" y="4610100"/>
          <p14:tracePt t="45152" x="3892550" y="4679950"/>
          <p14:tracePt t="45156" x="3949700" y="4711700"/>
          <p14:tracePt t="45170" x="4000500" y="4749800"/>
          <p14:tracePt t="45187" x="4108450" y="4800600"/>
          <p14:tracePt t="45204" x="4235450" y="4826000"/>
          <p14:tracePt t="45222" x="4298950" y="4826000"/>
          <p14:tracePt t="45237" x="4330700" y="4819650"/>
          <p14:tracePt t="45240" x="4368800" y="4806950"/>
          <p14:tracePt t="45253" x="4432300" y="4775200"/>
          <p14:tracePt t="45270" x="4489450" y="4743450"/>
          <p14:tracePt t="45287" x="4527550" y="4718050"/>
          <p14:tracePt t="45304" x="4540250" y="4711700"/>
          <p14:tracePt t="45320" x="4546600" y="4705350"/>
          <p14:tracePt t="45337" x="4552950" y="4692650"/>
          <p14:tracePt t="45353" x="4565650" y="4679950"/>
          <p14:tracePt t="45370" x="4584700" y="4660900"/>
          <p14:tracePt t="45388" x="4603750" y="4622800"/>
          <p14:tracePt t="45406" x="4616450" y="4540250"/>
          <p14:tracePt t="45419" x="4616450" y="4508500"/>
          <p14:tracePt t="45437" x="4616450" y="4464050"/>
          <p14:tracePt t="45454" x="4610100" y="4457700"/>
          <p14:tracePt t="45521" x="4572000" y="4438650"/>
          <p14:tracePt t="45539" x="4540250" y="4425950"/>
          <p14:tracePt t="45556" x="4483100" y="4406900"/>
          <p14:tracePt t="45569" x="4464050" y="4400550"/>
          <p14:tracePt t="45590" x="4368800" y="4362450"/>
          <p14:tracePt t="45604" x="4318000" y="4343400"/>
          <p14:tracePt t="45620" x="4305300" y="4337050"/>
          <p14:tracePt t="45670" x="4292600" y="4330700"/>
          <p14:tracePt t="45686" x="4197350" y="4324350"/>
          <p14:tracePt t="45703" x="4089400" y="4324350"/>
          <p14:tracePt t="45723" x="3937000" y="4318000"/>
          <p14:tracePt t="45736" x="3911600" y="4318000"/>
          <p14:tracePt t="45754" x="3898900" y="4318000"/>
          <p14:tracePt t="45805" x="3886200" y="4349750"/>
          <p14:tracePt t="45819" x="3848100" y="4400550"/>
          <p14:tracePt t="45837" x="3790950" y="4445000"/>
          <p14:tracePt t="45856" x="3733800" y="4483100"/>
          <p14:tracePt t="45869" x="3714750" y="4495800"/>
          <p14:tracePt t="45887" x="3708400" y="4495800"/>
          <p14:tracePt t="45920" x="3708400" y="4502150"/>
          <p14:tracePt t="45940" x="3708400" y="4546600"/>
          <p14:tracePt t="45954" x="3708400" y="4616450"/>
          <p14:tracePt t="45969" x="3714750" y="4673600"/>
          <p14:tracePt t="45986" x="3727450" y="4724400"/>
          <p14:tracePt t="45989" x="3733800" y="4737100"/>
          <p14:tracePt t="46003" x="3740150" y="4743450"/>
          <p14:tracePt t="46023" x="3740150" y="4749800"/>
          <p14:tracePt t="46054" x="3759200" y="4749800"/>
          <p14:tracePt t="46071" x="3803650" y="4756150"/>
          <p14:tracePt t="46088" x="3879850" y="4768850"/>
          <p14:tracePt t="46105" x="3987800" y="4794250"/>
          <p14:tracePt t="46121" x="4159250" y="4832350"/>
          <p14:tracePt t="46125" x="4222750" y="4845050"/>
          <p14:tracePt t="46136" x="4279900" y="4851400"/>
          <p14:tracePt t="46154" x="4356100" y="4864100"/>
          <p14:tracePt t="46171" x="4394200" y="4864100"/>
          <p14:tracePt t="46186" x="4425950" y="4857750"/>
          <p14:tracePt t="46204" x="4451350" y="4838700"/>
          <p14:tracePt t="46221" x="4483100" y="4806950"/>
          <p14:tracePt t="46236" x="4495800" y="4787900"/>
          <p14:tracePt t="46253" x="4502150" y="4787900"/>
          <p14:tracePt t="46256" x="4508500" y="4781550"/>
          <p14:tracePt t="46271" x="4514850" y="4768850"/>
          <p14:tracePt t="46288" x="4527550" y="4756150"/>
          <p14:tracePt t="46305" x="4546600" y="4737100"/>
          <p14:tracePt t="46321" x="4559300" y="4699000"/>
          <p14:tracePt t="46338" x="4565650" y="4654550"/>
          <p14:tracePt t="46354" x="4565650" y="4591050"/>
          <p14:tracePt t="46370" x="4540250" y="4521200"/>
          <p14:tracePt t="46386" x="4495800" y="4451350"/>
          <p14:tracePt t="46403" x="4438650" y="4400550"/>
          <p14:tracePt t="46421" x="4394200" y="4368800"/>
          <p14:tracePt t="46437" x="4356100" y="4343400"/>
          <p14:tracePt t="46455" x="4343400" y="4324350"/>
          <p14:tracePt t="46471" x="4305300" y="4305300"/>
          <p14:tracePt t="46487" x="4254500" y="4279900"/>
          <p14:tracePt t="46490" x="4229100" y="4273550"/>
          <p14:tracePt t="46503" x="4178300" y="4260850"/>
          <p14:tracePt t="46505" x="4152900" y="4254500"/>
          <p14:tracePt t="46523" x="4070350" y="4241800"/>
          <p14:tracePt t="46539" x="4006850" y="4229100"/>
          <p14:tracePt t="46553" x="3975100" y="4222750"/>
          <p14:tracePt t="46572" x="3962400" y="4216400"/>
          <p14:tracePt t="46591" x="3943350" y="4216400"/>
          <p14:tracePt t="46605" x="3917950" y="4216400"/>
          <p14:tracePt t="46621" x="3829050" y="4216400"/>
          <p14:tracePt t="46637" x="3708400" y="4216400"/>
          <p14:tracePt t="46656" x="3613150" y="4229100"/>
          <p14:tracePt t="46671" x="3562350" y="4235450"/>
          <p14:tracePt t="46688" x="3556000" y="4241800"/>
          <p14:tracePt t="46706" x="3556000" y="4248150"/>
          <p14:tracePt t="46722" x="3549650" y="4279900"/>
          <p14:tracePt t="46737" x="3581400" y="4406900"/>
          <p14:tracePt t="46753" x="3613150" y="4521200"/>
          <p14:tracePt t="46770" x="3644900" y="4622800"/>
          <p14:tracePt t="46787" x="3651250" y="4711700"/>
          <p14:tracePt t="46803" x="3657600" y="4737100"/>
          <p14:tracePt t="46853" x="3670300" y="4737100"/>
          <p14:tracePt t="46870" x="3721100" y="4756150"/>
          <p14:tracePt t="46887" x="3822700" y="4775200"/>
          <p14:tracePt t="46904" x="3917950" y="4794250"/>
          <p14:tracePt t="46920" x="3994150" y="4806950"/>
          <p14:tracePt t="46937" x="4038600" y="4806950"/>
          <p14:tracePt t="46953" x="4064000" y="4806950"/>
          <p14:tracePt t="46970" x="4089400" y="4800600"/>
          <p14:tracePt t="46987" x="4114800" y="4775200"/>
          <p14:tracePt t="47004" x="4140200" y="4749800"/>
          <p14:tracePt t="47020" x="4171950" y="4705350"/>
          <p14:tracePt t="47054" x="4165600" y="4705350"/>
          <p14:tracePt t="47070" x="4121150" y="4705350"/>
          <p14:tracePt t="47087" x="4044950" y="4711700"/>
          <p14:tracePt t="47104" x="4019550" y="4711700"/>
          <p14:tracePt t="51210" x="4000500" y="4724400"/>
          <p14:tracePt t="51224" x="3956050" y="4743450"/>
          <p14:tracePt t="51242" x="3848100" y="4794250"/>
          <p14:tracePt t="51260" x="3695700" y="4857750"/>
          <p14:tracePt t="51277" x="3594100" y="4895850"/>
          <p14:tracePt t="51293" x="3441700" y="4946650"/>
          <p14:tracePt t="51309" x="3321050" y="4978400"/>
          <p14:tracePt t="51326" x="3238500" y="4984750"/>
          <p14:tracePt t="51342" x="3175000" y="4997450"/>
          <p14:tracePt t="51360" x="3086100" y="5022850"/>
          <p14:tracePt t="51376" x="2959100" y="5048250"/>
          <p14:tracePt t="51392" x="2698750" y="5080000"/>
          <p14:tracePt t="51407" x="2476500" y="5092700"/>
          <p14:tracePt t="51425" x="2298700" y="5080000"/>
          <p14:tracePt t="51442" x="2241550" y="5067300"/>
          <p14:tracePt t="51458" x="2235200" y="5067300"/>
          <p14:tracePt t="51494" x="2216150" y="5067300"/>
          <p14:tracePt t="51509" x="2190750" y="5067300"/>
          <p14:tracePt t="51526" x="2152650" y="5073650"/>
          <p14:tracePt t="51598" x="2159000" y="5073650"/>
          <p14:tracePt t="51608" x="2197100" y="5073650"/>
          <p14:tracePt t="51626" x="2298700" y="5054600"/>
          <p14:tracePt t="51643" x="2470150" y="5035550"/>
          <p14:tracePt t="51659" x="2565400" y="5016500"/>
          <p14:tracePt t="51678" x="2622550" y="4984750"/>
          <p14:tracePt t="51690" x="2622550" y="4972050"/>
          <p14:tracePt t="51708" x="2635250" y="4946650"/>
          <p14:tracePt t="51726" x="2647950" y="4921250"/>
          <p14:tracePt t="51744" x="2660650" y="4870450"/>
          <p14:tracePt t="51761" x="2635250" y="4838700"/>
          <p14:tracePt t="51775" x="2527300" y="4768850"/>
          <p14:tracePt t="51794" x="2400300" y="4718050"/>
          <p14:tracePt t="51808" x="2178050" y="4679950"/>
          <p14:tracePt t="51826" x="2032000" y="4654550"/>
          <p14:tracePt t="51843" x="1968500" y="4654550"/>
          <p14:tracePt t="51859" x="1962150" y="4654550"/>
          <p14:tracePt t="51875" x="1949450" y="4660900"/>
          <p14:tracePt t="51895" x="1879600" y="4794250"/>
          <p14:tracePt t="51908" x="1847850" y="4845050"/>
          <p14:tracePt t="51926" x="1816100" y="4908550"/>
          <p14:tracePt t="51942" x="1797050" y="4946650"/>
          <p14:tracePt t="51960" x="1816100" y="4965700"/>
          <p14:tracePt t="51974" x="1866900" y="4991100"/>
          <p14:tracePt t="51976" x="1930400" y="5010150"/>
          <p14:tracePt t="51992" x="2006600" y="5029200"/>
          <p14:tracePt t="52013" x="2489200" y="5099050"/>
          <p14:tracePt t="52024" x="2952750" y="5149850"/>
          <p14:tracePt t="52045" x="3371850" y="5181600"/>
          <p14:tracePt t="52059" x="3587750" y="5181600"/>
          <p14:tracePt t="52076" x="3625850" y="5187950"/>
          <p14:tracePt t="52109" x="3644900" y="5187950"/>
          <p14:tracePt t="52128" x="3689350" y="5187950"/>
          <p14:tracePt t="52141" x="3759200" y="5175250"/>
          <p14:tracePt t="52158" x="3803650" y="5162550"/>
          <p14:tracePt t="52176" x="3835400" y="5149850"/>
          <p14:tracePt t="52256" x="3835400" y="5156200"/>
          <p14:tracePt t="52264" x="3841750" y="5162550"/>
          <p14:tracePt t="52274" x="3841750" y="5168900"/>
          <p14:tracePt t="52291" x="3848100" y="5181600"/>
          <p14:tracePt t="52384" x="3854450" y="5181600"/>
          <p14:tracePt t="52392" x="3860800" y="5181600"/>
          <p14:tracePt t="52398" x="3886200" y="5181600"/>
          <p14:tracePt t="52408" x="3898900" y="5181600"/>
          <p14:tracePt t="52426" x="3937000" y="5181600"/>
          <p14:tracePt t="52443" x="3981450" y="5175250"/>
          <p14:tracePt t="52460" x="4038600" y="5149850"/>
          <p14:tracePt t="52463" x="4051300" y="5137150"/>
          <p14:tracePt t="52475" x="4076700" y="5118100"/>
          <p14:tracePt t="52493" x="4102100" y="5099050"/>
          <p14:tracePt t="52510" x="4127500" y="5073650"/>
          <p14:tracePt t="52526" x="4152900" y="5041900"/>
          <p14:tracePt t="52543" x="4159250" y="5016500"/>
          <p14:tracePt t="52560" x="4165600" y="4972050"/>
          <p14:tracePt t="52577" x="4152900" y="4933950"/>
          <p14:tracePt t="52592" x="4133850" y="4914900"/>
          <p14:tracePt t="52596" x="4127500" y="4908550"/>
          <p14:tracePt t="52608" x="4102100" y="4889500"/>
          <p14:tracePt t="52626" x="4076700" y="4876800"/>
          <p14:tracePt t="52645" x="4057650" y="4876800"/>
          <p14:tracePt t="52658" x="4025900" y="4876800"/>
          <p14:tracePt t="52675" x="4000500" y="4870450"/>
          <p14:tracePt t="52695" x="3962400" y="4864100"/>
          <p14:tracePt t="52710" x="3943350" y="4864100"/>
          <p14:tracePt t="52728" x="3917950" y="4864100"/>
          <p14:tracePt t="52743" x="3898900" y="4870450"/>
          <p14:tracePt t="52760" x="3854450" y="4895850"/>
          <p14:tracePt t="52776" x="3790950" y="4940300"/>
          <p14:tracePt t="52780" x="3784600" y="4953000"/>
          <p14:tracePt t="52792" x="3771900" y="4972050"/>
          <p14:tracePt t="52809" x="3771900" y="4984750"/>
          <p14:tracePt t="52936" x="3771900" y="4997450"/>
          <p14:tracePt t="52946" x="3765550" y="5010150"/>
          <p14:tracePt t="52961" x="3759200" y="5035550"/>
          <p14:tracePt t="52977" x="3752850" y="5048250"/>
          <p14:tracePt t="52993" x="3746500" y="5054600"/>
          <p14:tracePt t="53010" x="3740150" y="5060950"/>
          <p14:tracePt t="53025" x="3721100" y="5086350"/>
          <p14:tracePt t="53042" x="3683000" y="5124450"/>
          <p14:tracePt t="53060" x="3638550" y="5168900"/>
          <p14:tracePt t="53077" x="3594100" y="5200650"/>
          <p14:tracePt t="53093" x="3556000" y="5226050"/>
          <p14:tracePt t="53111" x="3536950" y="5238750"/>
          <p14:tracePt t="53129" x="3530600" y="5238750"/>
          <p14:tracePt t="53144" x="3524250" y="5245100"/>
          <p14:tracePt t="53160" x="3460750" y="5270500"/>
          <p14:tracePt t="53178" x="3384550" y="5302250"/>
          <p14:tracePt t="53193" x="3289300" y="5340350"/>
          <p14:tracePt t="53210" x="3194050" y="5391150"/>
          <p14:tracePt t="53227" x="3124200" y="5422900"/>
          <p14:tracePt t="53242" x="3035300" y="5448300"/>
          <p14:tracePt t="53261" x="2952750" y="5461000"/>
          <p14:tracePt t="53277" x="2838450" y="5473700"/>
          <p14:tracePt t="53293" x="2705100" y="5486400"/>
          <p14:tracePt t="53311" x="2489200" y="5511800"/>
          <p14:tracePt t="53327" x="2241550" y="5524500"/>
          <p14:tracePt t="53342" x="2095500" y="5530850"/>
          <p14:tracePt t="53359" x="1968500" y="5518150"/>
          <p14:tracePt t="53377" x="1873250" y="5486400"/>
          <p14:tracePt t="53380" x="1847850" y="5480050"/>
          <p14:tracePt t="53394" x="1835150" y="5467350"/>
          <p14:tracePt t="53410" x="1816100" y="5461000"/>
          <p14:tracePt t="53414" x="1797050" y="5454650"/>
          <p14:tracePt t="53426" x="1758950" y="5454650"/>
          <p14:tracePt t="53445" x="1593850" y="5454650"/>
          <p14:tracePt t="53461" x="1447800" y="5454650"/>
          <p14:tracePt t="53479" x="1346200" y="5461000"/>
          <p14:tracePt t="53482" x="1327150" y="5467350"/>
          <p14:tracePt t="53492" x="1320800" y="5467350"/>
          <p14:tracePt t="53511" x="1327150" y="5467350"/>
          <p14:tracePt t="53527" x="1358900" y="5461000"/>
          <p14:tracePt t="53544" x="1428750" y="5461000"/>
          <p14:tracePt t="53560" x="1466850" y="5461000"/>
          <p14:tracePt t="53576" x="1479550" y="5461000"/>
          <p14:tracePt t="53594" x="1479550" y="5467350"/>
          <p14:tracePt t="53596" x="1485900" y="5473700"/>
          <p14:tracePt t="53609" x="1485900" y="5480050"/>
          <p14:tracePt t="53628" x="1498600" y="5492750"/>
          <p14:tracePt t="53646" x="1524000" y="5511800"/>
          <p14:tracePt t="53661" x="1587500" y="5537200"/>
          <p14:tracePt t="53678" x="1695450" y="5549900"/>
          <p14:tracePt t="53694" x="1847850" y="5549900"/>
          <p14:tracePt t="53711" x="1987550" y="5549900"/>
          <p14:tracePt t="53725" x="2133600" y="5549900"/>
          <p14:tracePt t="53745" x="2184400" y="5543550"/>
          <p14:tracePt t="53762" x="2197100" y="5537200"/>
          <p14:tracePt t="53765" x="2203450" y="5530850"/>
          <p14:tracePt t="53776" x="2203450" y="5524500"/>
          <p14:tracePt t="53794" x="2209800" y="5499100"/>
          <p14:tracePt t="53811" x="2203450" y="5454650"/>
          <p14:tracePt t="53826" x="2190750" y="5403850"/>
          <p14:tracePt t="53843" x="2178050" y="5372100"/>
          <p14:tracePt t="53844" x="2171700" y="5353050"/>
          <p14:tracePt t="53859" x="2165350" y="5346700"/>
          <p14:tracePt t="53877" x="2089150" y="5334000"/>
          <p14:tracePt t="53894" x="1987550" y="5321300"/>
          <p14:tracePt t="53909" x="1917700" y="5321300"/>
          <p14:tracePt t="53926" x="1892300" y="5314950"/>
          <p14:tracePt t="53976" x="1885950" y="5314950"/>
          <p14:tracePt t="53993" x="1873250" y="5340350"/>
          <p14:tracePt t="53995" x="1854200" y="5365750"/>
          <p14:tracePt t="54010" x="1835150" y="5397500"/>
          <p14:tracePt t="54027" x="1816100" y="5467350"/>
          <p14:tracePt t="54043" x="1828800" y="5492750"/>
          <p14:tracePt t="54059" x="1854200" y="5505450"/>
          <p14:tracePt t="54078" x="1917700" y="5511800"/>
          <p14:tracePt t="54095" x="1993900" y="5511800"/>
          <p14:tracePt t="54110" x="2114550" y="5486400"/>
          <p14:tracePt t="54128" x="2241550" y="5480050"/>
          <p14:tracePt t="54145" x="2425700" y="5505450"/>
          <p14:tracePt t="54161" x="2533650" y="5524500"/>
          <p14:tracePt t="54178" x="2635250" y="5524500"/>
          <p14:tracePt t="54194" x="2787650" y="5518150"/>
          <p14:tracePt t="54211" x="2946400" y="5505450"/>
          <p14:tracePt t="54230" x="3257550" y="5492750"/>
          <p14:tracePt t="54243" x="3352800" y="5486400"/>
          <p14:tracePt t="54244" x="3454400" y="5480050"/>
          <p14:tracePt t="54261" x="3549650" y="5467350"/>
          <p14:tracePt t="54279" x="3803650" y="5454650"/>
          <p14:tracePt t="54295" x="3854450" y="5454650"/>
          <p14:tracePt t="54311" x="3854450" y="5467350"/>
          <p14:tracePt t="54328" x="3841750" y="5473700"/>
          <p14:tracePt t="54343" x="3835400" y="5486400"/>
          <p14:tracePt t="54394" x="3841750" y="5492750"/>
          <p14:tracePt t="54411" x="3886200" y="5505450"/>
          <p14:tracePt t="54426" x="4013200" y="5524500"/>
          <p14:tracePt t="54430" x="4102100" y="5537200"/>
          <p14:tracePt t="54443" x="4241800" y="5543550"/>
          <p14:tracePt t="54445" x="4318000" y="5549900"/>
          <p14:tracePt t="54460" x="4375150" y="5549900"/>
          <p14:tracePt t="54463" x="4425950" y="5549900"/>
          <p14:tracePt t="54476" x="4483100" y="5549900"/>
          <p14:tracePt t="54495" x="4559300" y="5543550"/>
          <p14:tracePt t="54512" x="4673600" y="5511800"/>
          <p14:tracePt t="54527" x="4711700" y="5486400"/>
          <p14:tracePt t="54544" x="4724400" y="5461000"/>
          <p14:tracePt t="54561" x="4730750" y="5441950"/>
          <p14:tracePt t="54578" x="4730750" y="5429250"/>
          <p14:tracePt t="54595" x="4730750" y="5416550"/>
          <p14:tracePt t="54611" x="4724400" y="5397500"/>
          <p14:tracePt t="54628" x="4686300" y="5365750"/>
          <p14:tracePt t="54644" x="4648200" y="5340350"/>
          <p14:tracePt t="54660" x="4610100" y="5314950"/>
          <p14:tracePt t="54663" x="4584700" y="5302250"/>
          <p14:tracePt t="54677" x="4565650" y="5295900"/>
          <p14:tracePt t="54679" x="4546600" y="5283200"/>
          <p14:tracePt t="54694" x="4533900" y="5283200"/>
          <p14:tracePt t="54712" x="4489450" y="5270500"/>
          <p14:tracePt t="54730" x="4476750" y="5264150"/>
          <p14:tracePt t="54745" x="4457700" y="5264150"/>
          <p14:tracePt t="54765" x="4375150" y="5257800"/>
          <p14:tracePt t="54779" x="4305300" y="5257800"/>
          <p14:tracePt t="54795" x="4248150" y="5257800"/>
          <p14:tracePt t="54810" x="4216400" y="5257800"/>
          <p14:tracePt t="54828" x="4210050" y="5257800"/>
          <p14:tracePt t="54906" x="4203700" y="5264150"/>
          <p14:tracePt t="54913" x="4191000" y="5276850"/>
          <p14:tracePt t="54927" x="4178300" y="5283200"/>
          <p14:tracePt t="54946" x="4159250" y="5308600"/>
          <p14:tracePt t="54962" x="4152900" y="5314950"/>
          <p14:tracePt t="55047" x="4146550" y="5321300"/>
          <p14:tracePt t="55062" x="4114800" y="5340350"/>
          <p14:tracePt t="55078" x="4095750" y="5353050"/>
          <p14:tracePt t="55095" x="4083050" y="5359400"/>
          <p14:tracePt t="55112" x="4076700" y="5359400"/>
          <p14:tracePt t="55177" x="4070350" y="5372100"/>
          <p14:tracePt t="55185" x="4051300" y="5384800"/>
          <p14:tracePt t="55194" x="4025900" y="5403850"/>
          <p14:tracePt t="55212" x="3943350" y="5473700"/>
          <p14:tracePt t="55229" x="3860800" y="5543550"/>
          <p14:tracePt t="55246" x="3771900" y="5600700"/>
          <p14:tracePt t="55263" x="3644900" y="5708650"/>
          <p14:tracePt t="55277" x="3625850" y="5721350"/>
          <p14:tracePt t="55280" x="3606800" y="5734050"/>
          <p14:tracePt t="55297" x="3587750" y="5740400"/>
          <p14:tracePt t="55311" x="3581400" y="5746750"/>
          <p14:tracePt t="55329" x="3467100" y="5810250"/>
          <p14:tracePt t="55346" x="3365500" y="5880100"/>
          <p14:tracePt t="55361" x="3244850" y="5975350"/>
          <p14:tracePt t="55379" x="3149600" y="6019800"/>
          <p14:tracePt t="55397" x="3022600" y="6019800"/>
          <p14:tracePt t="55411" x="2927350" y="5994400"/>
          <p14:tracePt t="55429" x="2851150" y="5949950"/>
          <p14:tracePt t="55445" x="2781300" y="5918200"/>
          <p14:tracePt t="55462" x="2705100" y="5886450"/>
          <p14:tracePt t="55478" x="2622550" y="5861050"/>
          <p14:tracePt t="55496" x="2552700" y="5835650"/>
          <p14:tracePt t="55512" x="2520950" y="5822950"/>
          <p14:tracePt t="55546" x="2520950" y="5816600"/>
          <p14:tracePt t="55562" x="2527300" y="5803900"/>
          <p14:tracePt t="55577" x="2540000" y="5791200"/>
          <p14:tracePt t="55598" x="2527300" y="5784850"/>
          <p14:tracePt t="55611" x="2520950" y="5784850"/>
          <p14:tracePt t="55629" x="2489200" y="5778500"/>
          <p14:tracePt t="55646" x="2470150" y="5772150"/>
          <p14:tracePt t="55662" x="2457450" y="5753100"/>
          <p14:tracePt t="55679" x="2451100" y="5727700"/>
          <p14:tracePt t="55695" x="2451100" y="5702300"/>
          <p14:tracePt t="55712" x="2425700" y="5683250"/>
          <p14:tracePt t="55728" x="2374900" y="5664200"/>
          <p14:tracePt t="55744" x="2305050" y="5657850"/>
          <p14:tracePt t="55761" x="2260600" y="5657850"/>
          <p14:tracePt t="55778" x="2228850" y="5664200"/>
          <p14:tracePt t="55796" x="2228850" y="5676900"/>
          <p14:tracePt t="55813" x="2228850" y="5695950"/>
          <p14:tracePt t="55830" x="2228850" y="5734050"/>
          <p14:tracePt t="55844" x="2222500" y="5772150"/>
          <p14:tracePt t="55863" x="2203450" y="5816600"/>
          <p14:tracePt t="55879" x="2197100" y="5829300"/>
          <p14:tracePt t="55898" x="2216150" y="5886450"/>
          <p14:tracePt t="55912" x="2235200" y="5899150"/>
          <p14:tracePt t="55914" x="2254250" y="5911850"/>
          <p14:tracePt t="55928" x="2305050" y="5937250"/>
          <p14:tracePt t="55947" x="2438400" y="5988050"/>
          <p14:tracePt t="55962" x="2571750" y="6007100"/>
          <p14:tracePt t="55980" x="2705100" y="6013450"/>
          <p14:tracePt t="55996" x="2762250" y="6013450"/>
          <p14:tracePt t="56029" x="2762250" y="6000750"/>
          <p14:tracePt t="56046" x="2749550" y="5962650"/>
          <p14:tracePt t="56065" x="2743200" y="5924550"/>
          <p14:tracePt t="56078" x="2736850" y="5905500"/>
          <p14:tracePt t="56095" x="2730500" y="5867400"/>
          <p14:tracePt t="56098" x="2717800" y="5848350"/>
          <p14:tracePt t="56115" x="2686050" y="5816600"/>
          <p14:tracePt t="56128" x="2616200" y="5778500"/>
          <p14:tracePt t="56146" x="2546350" y="5727700"/>
          <p14:tracePt t="56165" x="2343150" y="5588000"/>
          <p14:tracePt t="56179" x="2286000" y="5556250"/>
          <p14:tracePt t="56182" x="2247900" y="5543550"/>
          <p14:tracePt t="56196" x="2235200" y="5543550"/>
          <p14:tracePt t="56230" x="2216150" y="5562600"/>
          <p14:tracePt t="56246" x="2152650" y="5626100"/>
          <p14:tracePt t="56262" x="2082800" y="5702300"/>
          <p14:tracePt t="56279" x="2025650" y="5784850"/>
          <p14:tracePt t="56295" x="2019300" y="5829300"/>
          <p14:tracePt t="56312" x="2012950" y="5854700"/>
          <p14:tracePt t="56330" x="2025650" y="5873750"/>
          <p14:tracePt t="56348" x="2051050" y="5905500"/>
          <p14:tracePt t="56362" x="2057400" y="5924550"/>
          <p14:tracePt t="56363" x="2057400" y="5930900"/>
          <p14:tracePt t="56379" x="2063750" y="5949950"/>
          <p14:tracePt t="56399" x="2076450" y="5969000"/>
          <p14:tracePt t="56413" x="2101850" y="5981700"/>
          <p14:tracePt t="56430" x="2171700" y="6000750"/>
          <p14:tracePt t="56447" x="2286000" y="6019800"/>
          <p14:tracePt t="56461" x="2413000" y="6026150"/>
          <p14:tracePt t="56480" x="2616200" y="6032500"/>
          <p14:tracePt t="56497" x="2901950" y="6038850"/>
          <p14:tracePt t="56513" x="3149600" y="6045200"/>
          <p14:tracePt t="56530" x="3448050" y="6064250"/>
          <p14:tracePt t="56546" x="3676650" y="6076950"/>
          <p14:tracePt t="56563" x="3841750" y="6083300"/>
          <p14:tracePt t="56567" x="3943350" y="6083300"/>
          <p14:tracePt t="56578" x="4006850" y="6083300"/>
          <p14:tracePt t="56596" x="4165600" y="6076950"/>
          <p14:tracePt t="56615" x="4343400" y="6057900"/>
          <p14:tracePt t="56629" x="4375150" y="6051550"/>
          <p14:tracePt t="56647" x="4381500" y="6051550"/>
          <p14:tracePt t="56724" x="4387850" y="6045200"/>
          <p14:tracePt t="56732" x="4394200" y="6045200"/>
          <p14:tracePt t="56745" x="4406900" y="6038850"/>
          <p14:tracePt t="56763" x="4470400" y="6026150"/>
          <p14:tracePt t="56779" x="4514850" y="6013450"/>
          <p14:tracePt t="56796" x="4546600" y="6007100"/>
          <p14:tracePt t="56815" x="4591050" y="5994400"/>
          <p14:tracePt t="56828" x="4629150" y="5981700"/>
          <p14:tracePt t="56845" x="4654550" y="5969000"/>
          <p14:tracePt t="56865" x="4673600" y="5956300"/>
          <p14:tracePt t="56880" x="4692650" y="5943600"/>
          <p14:tracePt t="56898" x="4718050" y="5930900"/>
          <p14:tracePt t="56913" x="4724400" y="5911850"/>
          <p14:tracePt t="56930" x="4724400" y="5880100"/>
          <p14:tracePt t="56945" x="4718050" y="5854700"/>
          <p14:tracePt t="56947" x="4711700" y="5848350"/>
          <p14:tracePt t="56964" x="4699000" y="5835650"/>
          <p14:tracePt t="56981" x="4686300" y="5822950"/>
          <p14:tracePt t="56997" x="4667250" y="5810250"/>
          <p14:tracePt t="57014" x="4641850" y="5803900"/>
          <p14:tracePt t="57032" x="4622800" y="5797550"/>
          <p14:tracePt t="57045" x="4559300" y="5791200"/>
          <p14:tracePt t="57063" x="4489450" y="5784850"/>
          <p14:tracePt t="57080" x="4362450" y="5772150"/>
          <p14:tracePt t="57097" x="4254500" y="5746750"/>
          <p14:tracePt t="57101" x="4222750" y="5727700"/>
          <p14:tracePt t="57112" x="4171950" y="5702300"/>
          <p14:tracePt t="57132" x="4114800" y="5670550"/>
          <p14:tracePt t="57147" x="4108450" y="5670550"/>
          <p14:tracePt t="57164" x="4083050" y="5676900"/>
          <p14:tracePt t="57181" x="3994150" y="5715000"/>
          <p14:tracePt t="57197" x="3930650" y="5727700"/>
          <p14:tracePt t="57214" x="3822700" y="5746750"/>
          <p14:tracePt t="57230" x="3784600" y="5753100"/>
          <p14:tracePt t="57308" x="3784600" y="5765800"/>
          <p14:tracePt t="57317" x="3784600" y="5778500"/>
          <p14:tracePt t="57333" x="3797300" y="5822950"/>
          <p14:tracePt t="57348" x="3803650" y="5848350"/>
          <p14:tracePt t="57365" x="3816350" y="5873750"/>
          <p14:tracePt t="57380" x="3829050" y="5892800"/>
          <p14:tracePt t="57399" x="3867150" y="5918200"/>
          <p14:tracePt t="57414" x="3930650" y="5956300"/>
          <p14:tracePt t="57429" x="4006850" y="5994400"/>
          <p14:tracePt t="57446" x="4121150" y="6038850"/>
          <p14:tracePt t="57464" x="4229100" y="6076950"/>
          <p14:tracePt t="57480" x="4292600" y="6096000"/>
          <p14:tracePt t="57497" x="4311650" y="6102350"/>
          <p14:tracePt t="57640" x="4318000" y="6102350"/>
          <p14:tracePt t="57649" x="4324350" y="6102350"/>
          <p14:tracePt t="57662" x="4349750" y="6102350"/>
          <p14:tracePt t="57681" x="4381500" y="6102350"/>
          <p14:tracePt t="57698" x="4400550" y="6102350"/>
          <p14:tracePt t="57852" x="4406900" y="6102350"/>
          <p14:tracePt t="57862" x="4413250" y="6102350"/>
          <p14:tracePt t="57881" x="4425950" y="6102350"/>
          <p14:tracePt t="57899" x="4438650" y="6096000"/>
          <p14:tracePt t="57915" x="4451350" y="6089650"/>
          <p14:tracePt t="57919" x="4464050" y="6089650"/>
          <p14:tracePt t="57933" x="4495800" y="6076950"/>
          <p14:tracePt t="57950" x="4527550" y="6064250"/>
          <p14:tracePt t="57964" x="4572000" y="6051550"/>
          <p14:tracePt t="57981" x="4654550" y="6038850"/>
          <p14:tracePt t="57998" x="4711700" y="6026150"/>
          <p14:tracePt t="58014" x="4768850" y="6019800"/>
          <p14:tracePt t="58030" x="4857750" y="6007100"/>
          <p14:tracePt t="58048" x="4902200" y="6007100"/>
          <p14:tracePt t="58064" x="4940300" y="6007100"/>
          <p14:tracePt t="58081" x="4946650" y="6000750"/>
          <p14:tracePt t="58098" x="4953000" y="6000750"/>
          <p14:tracePt t="58117" x="4965700" y="5988050"/>
          <p14:tracePt t="58131" x="4965700" y="5981700"/>
          <p14:tracePt t="58149" x="4972050" y="5975350"/>
          <p14:tracePt t="58165" x="4978400" y="5969000"/>
          <p14:tracePt t="58182" x="4984750" y="5969000"/>
          <p14:tracePt t="58467" x="4978400" y="5969000"/>
          <p14:tracePt t="58474" x="4972050" y="5969000"/>
          <p14:tracePt t="58480" x="4965700" y="5969000"/>
          <p14:tracePt t="58555" x="4959350" y="5969000"/>
          <p14:tracePt t="58564" x="4946650" y="5975350"/>
          <p14:tracePt t="58567" x="4933950" y="5981700"/>
          <p14:tracePt t="58580" x="4927600" y="5981700"/>
          <p14:tracePt t="58599" x="4902200" y="5988050"/>
          <p14:tracePt t="58632" x="4895850" y="5988050"/>
          <p14:tracePt t="58647" x="4870450" y="5994400"/>
          <p14:tracePt t="58665" x="4832350" y="5994400"/>
          <p14:tracePt t="58680" x="4794250" y="6000750"/>
          <p14:tracePt t="58698" x="4756150" y="6000750"/>
          <p14:tracePt t="58715" x="4718050" y="6000750"/>
          <p14:tracePt t="58731" x="4673600" y="6000750"/>
          <p14:tracePt t="58748" x="4635500" y="5994400"/>
          <p14:tracePt t="58765" x="4584700" y="5975350"/>
          <p14:tracePt t="58780" x="4527550" y="5969000"/>
          <p14:tracePt t="58798" x="4451350" y="5969000"/>
          <p14:tracePt t="58815" x="4305300" y="5962650"/>
          <p14:tracePt t="58832" x="4178300" y="5962650"/>
          <p14:tracePt t="58849" x="3930650" y="5988050"/>
          <p14:tracePt t="58865" x="3759200" y="6007100"/>
          <p14:tracePt t="58885" x="3651250" y="6013450"/>
          <p14:tracePt t="58897" x="3568700" y="6019800"/>
          <p14:tracePt t="58915" x="3498850" y="6026150"/>
          <p14:tracePt t="58933" x="3378200" y="6045200"/>
          <p14:tracePt t="58949" x="3238500" y="6076950"/>
          <p14:tracePt t="58963" x="3105150" y="6102350"/>
          <p14:tracePt t="58980" x="3022600" y="6115050"/>
          <p14:tracePt t="58998" x="2940050" y="6115050"/>
          <p14:tracePt t="59014" x="2889250" y="6096000"/>
          <p14:tracePt t="59031" x="2876550" y="6089650"/>
          <p14:tracePt t="59048" x="2838450" y="6083300"/>
          <p14:tracePt t="59065" x="2743200" y="6076950"/>
          <p14:tracePt t="59069" x="2667000" y="6076950"/>
          <p14:tracePt t="59080" x="2603500" y="6076950"/>
          <p14:tracePt t="59083" x="2533650" y="6083300"/>
          <p14:tracePt t="59098" x="2457450" y="6083300"/>
          <p14:tracePt t="59117" x="2305050" y="6096000"/>
          <p14:tracePt t="59133" x="2247900" y="6115050"/>
          <p14:tracePt t="59148" x="2108200" y="6153150"/>
          <p14:tracePt t="59165" x="1936750" y="6159500"/>
          <p14:tracePt t="59182" x="1708150" y="6134100"/>
          <p14:tracePt t="59200" x="1492250" y="6127750"/>
          <p14:tracePt t="59203" x="1403350" y="6140450"/>
          <p14:tracePt t="59214" x="1352550" y="6153150"/>
          <p14:tracePt t="59234" x="1276350" y="6184900"/>
          <p14:tracePt t="59249" x="1282700" y="6184900"/>
          <p14:tracePt t="59266" x="1327150" y="6191250"/>
          <p14:tracePt t="59282" x="1358900" y="6210300"/>
          <p14:tracePt t="59297" x="1384300" y="6229350"/>
          <p14:tracePt t="59315" x="1416050" y="6267450"/>
          <p14:tracePt t="59332" x="1479550" y="6318250"/>
          <p14:tracePt t="59350" x="1549400" y="6362700"/>
          <p14:tracePt t="59364" x="1644650" y="6400800"/>
          <p14:tracePt t="59381" x="1778000" y="6438900"/>
          <p14:tracePt t="59398" x="1924050" y="6451600"/>
          <p14:tracePt t="59415" x="2146300" y="6457950"/>
          <p14:tracePt t="59432" x="2432050" y="6457950"/>
          <p14:tracePt t="59447" x="2692400" y="6457950"/>
          <p14:tracePt t="59464" x="2794000" y="6464300"/>
          <p14:tracePt t="59482" x="2844800" y="6470650"/>
          <p14:tracePt t="59498" x="2901950" y="6477000"/>
          <p14:tracePt t="59515" x="2965450" y="6477000"/>
          <p14:tracePt t="59532" x="3009900" y="6483350"/>
          <p14:tracePt t="59548" x="3079750" y="6483350"/>
          <p14:tracePt t="59566" x="3149600" y="6470650"/>
          <p14:tracePt t="59582" x="3327400" y="6432550"/>
          <p14:tracePt t="59598" x="3384550" y="6419850"/>
          <p14:tracePt t="59601" x="3454400" y="6394450"/>
          <p14:tracePt t="59614" x="3524250" y="6375400"/>
          <p14:tracePt t="59632" x="3568700" y="6362700"/>
          <p14:tracePt t="59649" x="3600450" y="6362700"/>
          <p14:tracePt t="59664" x="3638550" y="6362700"/>
          <p14:tracePt t="59681" x="3676650" y="6356350"/>
          <p14:tracePt t="59698" x="3740150" y="6356350"/>
          <p14:tracePt t="59716" x="3778250" y="6356350"/>
          <p14:tracePt t="59731" x="3841750" y="6350000"/>
          <p14:tracePt t="59749" x="3917950" y="6350000"/>
          <p14:tracePt t="59766" x="3994150" y="6356350"/>
          <p14:tracePt t="59783" x="4032250" y="6362700"/>
          <p14:tracePt t="59799" x="4038600" y="6362700"/>
          <p14:tracePt t="59803" x="4044950" y="6362700"/>
          <p14:tracePt t="59814" x="4051300" y="6362700"/>
          <p14:tracePt t="59816" x="4070350" y="6362700"/>
          <p14:tracePt t="59833" x="4102100" y="6362700"/>
          <p14:tracePt t="59848" x="4159250" y="6343650"/>
          <p14:tracePt t="59867" x="4241800" y="6318250"/>
          <p14:tracePt t="59881" x="4286250" y="6292850"/>
          <p14:tracePt t="59898" x="4305300" y="6280150"/>
          <p14:tracePt t="59956" x="4305300" y="6273800"/>
          <p14:tracePt t="59964" x="4305300" y="6267450"/>
          <p14:tracePt t="60001" x="4311650" y="6254750"/>
          <p14:tracePt t="60016" x="4318000" y="6242050"/>
          <p14:tracePt t="60033" x="4330700" y="6184900"/>
          <p14:tracePt t="60050" x="4330700" y="6153150"/>
          <p14:tracePt t="60068" x="4311650" y="6121400"/>
          <p14:tracePt t="60081" x="4305300" y="6121400"/>
          <p14:tracePt t="60082" x="4298950" y="6115050"/>
          <p14:tracePt t="60099" x="4279900" y="6108700"/>
          <p14:tracePt t="60116" x="4267200" y="6102350"/>
          <p14:tracePt t="60132" x="4254500" y="6083300"/>
          <p14:tracePt t="60149" x="4241800" y="6051550"/>
          <p14:tracePt t="60168" x="4222750" y="6026150"/>
          <p14:tracePt t="60181" x="4184650" y="6013450"/>
          <p14:tracePt t="60199" x="4165600" y="6013450"/>
          <p14:tracePt t="60218" x="4140200" y="6013450"/>
          <p14:tracePt t="60233" x="4102100" y="6026150"/>
          <p14:tracePt t="60250" x="4064000" y="6032500"/>
          <p14:tracePt t="60266" x="4038600" y="6032500"/>
          <p14:tracePt t="60283" x="4032250" y="6032500"/>
          <p14:tracePt t="60333" x="4013200" y="6026150"/>
          <p14:tracePt t="60349" x="4000500" y="6026150"/>
          <p14:tracePt t="60368" x="3987800" y="6026150"/>
          <p14:tracePt t="60383" x="3975100" y="6026150"/>
          <p14:tracePt t="60399" x="3968750" y="6026150"/>
          <p14:tracePt t="60842" x="3962400" y="6032500"/>
          <p14:tracePt t="60916" x="3962400" y="6038850"/>
          <p14:tracePt t="60922" x="3956050" y="6038850"/>
          <p14:tracePt t="60932" x="3956050" y="6045200"/>
          <p14:tracePt t="60950" x="3956050" y="6051550"/>
          <p14:tracePt t="60967" x="3956050" y="6057900"/>
          <p14:tracePt t="61097" x="3962400" y="6064250"/>
          <p14:tracePt t="61103" x="3968750" y="6070600"/>
          <p14:tracePt t="61115" x="3975100" y="6076950"/>
          <p14:tracePt t="61134" x="3987800" y="6076950"/>
          <p14:tracePt t="61150" x="3994150" y="6083300"/>
          <p14:tracePt t="61166" x="4006850" y="6083300"/>
          <p14:tracePt t="61186" x="4032250" y="6083300"/>
          <p14:tracePt t="61199" x="4051300" y="6089650"/>
          <p14:tracePt t="61217" x="4064000" y="6089650"/>
          <p14:tracePt t="61234" x="4076700" y="6089650"/>
          <p14:tracePt t="61250" x="4089400" y="6089650"/>
          <p14:tracePt t="61322" x="4095750" y="6089650"/>
          <p14:tracePt t="61328" x="4102100" y="6089650"/>
          <p14:tracePt t="61334" x="4108450" y="6089650"/>
          <p14:tracePt t="61353" x="4114800" y="6089650"/>
          <p14:tracePt t="61377" x="4121150" y="6089650"/>
          <p14:tracePt t="61386" x="4121150" y="6083300"/>
          <p14:tracePt t="61400" x="4127500" y="6083300"/>
          <p14:tracePt t="61439" x="4133850" y="6083300"/>
          <p14:tracePt t="61449" x="4140200" y="6083300"/>
          <p14:tracePt t="61467" x="4159250" y="6076950"/>
          <p14:tracePt t="61484" x="4171950" y="6076950"/>
          <p14:tracePt t="61501" x="4178300" y="6070600"/>
          <p14:tracePt t="61518" x="4184650" y="6070600"/>
          <p14:tracePt t="61551" x="4159250" y="6070600"/>
          <p14:tracePt t="61568" x="4133850" y="6076950"/>
          <p14:tracePt t="61584" x="4127500" y="6076950"/>
          <p14:tracePt t="61617" x="4121150" y="6076950"/>
          <p14:tracePt t="61636" x="4108450" y="6051550"/>
          <p14:tracePt t="61651" x="4095750" y="6032500"/>
          <p14:tracePt t="61666" x="4083050" y="6019800"/>
          <p14:tracePt t="61684" x="4070350" y="6007100"/>
          <p14:tracePt t="61686" x="4064000" y="6000750"/>
          <p14:tracePt t="61699" x="4051300" y="6000750"/>
          <p14:tracePt t="61719" x="4044950" y="5994400"/>
          <p14:tracePt t="61783" x="4044950" y="5988050"/>
          <p14:tracePt t="61803" x="4070350" y="5943600"/>
          <p14:tracePt t="61817" x="4089400" y="5930900"/>
          <p14:tracePt t="61835" x="4140200" y="5899150"/>
          <p14:tracePt t="61851" x="4152900" y="5892800"/>
          <p14:tracePt t="61869" x="4203700" y="5886450"/>
          <p14:tracePt t="61886" x="4241800" y="5886450"/>
          <p14:tracePt t="61899" x="4273550" y="5886450"/>
          <p14:tracePt t="61918" x="4311650" y="5886450"/>
          <p14:tracePt t="61934" x="4356100" y="5886450"/>
          <p14:tracePt t="61951" x="4400550" y="5886450"/>
          <p14:tracePt t="61968" x="4413250" y="5880100"/>
          <p14:tracePt t="61984" x="4419600" y="5880100"/>
          <p14:tracePt t="62001" x="4425950" y="5873750"/>
          <p14:tracePt t="62016" x="4432300" y="5867400"/>
          <p14:tracePt t="62051" x="4432300" y="5861050"/>
          <p14:tracePt t="62121" x="4432300" y="5854700"/>
          <p14:tracePt t="62135" x="4413250" y="5848350"/>
          <p14:tracePt t="62149" x="4400550" y="5842000"/>
          <p14:tracePt t="62297" x="4406900" y="5842000"/>
          <p14:tracePt t="62306" x="4413250" y="5842000"/>
          <p14:tracePt t="62316" x="4419600" y="5848350"/>
          <p14:tracePt t="62335" x="4438650" y="5867400"/>
          <p14:tracePt t="62353" x="4476750" y="5943600"/>
          <p14:tracePt t="62368" x="4483100" y="5981700"/>
          <p14:tracePt t="62383" x="4489450" y="6026150"/>
          <p14:tracePt t="62401" x="4489450" y="6038850"/>
          <p14:tracePt t="62418" x="4483100" y="6051550"/>
          <p14:tracePt t="62435" x="4476750" y="6051550"/>
          <p14:tracePt t="62484" x="4464050" y="6045200"/>
          <p14:tracePt t="62488" x="4451350" y="6032500"/>
          <p14:tracePt t="62500" x="4425950" y="6013450"/>
          <p14:tracePt t="62518" x="4368800" y="5969000"/>
          <p14:tracePt t="62535" x="4298950" y="5918200"/>
          <p14:tracePt t="62552" x="4229100" y="5880100"/>
          <p14:tracePt t="62567" x="4165600" y="5848350"/>
          <p14:tracePt t="62571" x="4152900" y="5842000"/>
          <p14:tracePt t="62585" x="4146550" y="5835650"/>
          <p14:tracePt t="62603" x="4140200" y="5835650"/>
          <p14:tracePt t="62620" x="4083050" y="5835650"/>
          <p14:tracePt t="62634" x="3968750" y="5867400"/>
          <p14:tracePt t="62652" x="3752850" y="5905500"/>
          <p14:tracePt t="62667" x="3517900" y="5911850"/>
          <p14:tracePt t="62683" x="3333750" y="5924550"/>
          <p14:tracePt t="62701" x="3263900" y="5949950"/>
          <p14:tracePt t="62719" x="3257550" y="5969000"/>
          <p14:tracePt t="62737" x="3359150" y="6038850"/>
          <p14:tracePt t="62751" x="3441700" y="6076950"/>
          <p14:tracePt t="62769" x="3632200" y="6159500"/>
          <p14:tracePt t="62786" x="3930650" y="6292850"/>
          <p14:tracePt t="62801" x="4057650" y="6337300"/>
          <p14:tracePt t="62817" x="4159250" y="6350000"/>
          <p14:tracePt t="62835" x="4197350" y="6350000"/>
          <p14:tracePt t="62853" x="4337050" y="6292850"/>
          <p14:tracePt t="62868" x="4419600" y="6210300"/>
          <p14:tracePt t="62885" x="4457700" y="6108700"/>
          <p14:tracePt t="62900" x="4464050" y="6000750"/>
          <p14:tracePt t="62918" x="4464050" y="5899150"/>
          <p14:tracePt t="62935" x="4432300" y="5810250"/>
          <p14:tracePt t="62954" x="4356100" y="5740400"/>
          <p14:tracePt t="62967" x="4330700" y="5727700"/>
          <p14:tracePt t="62985" x="4241800" y="5702300"/>
          <p14:tracePt t="62987" x="4203700" y="5695950"/>
          <p14:tracePt t="63001" x="4159250" y="5683250"/>
          <p14:tracePt t="63018" x="4064000" y="5664200"/>
          <p14:tracePt t="63036" x="4019550" y="5657850"/>
          <p14:tracePt t="63053" x="4013200" y="5657850"/>
          <p14:tracePt t="63068" x="4000500" y="5657850"/>
          <p14:tracePt t="63086" x="3981450" y="5657850"/>
          <p14:tracePt t="69862" x="3987800" y="5651500"/>
          <p14:tracePt t="69867" x="4013200" y="5645150"/>
          <p14:tracePt t="69874" x="4102100" y="5613400"/>
          <p14:tracePt t="69891" x="4343400" y="5556250"/>
          <p14:tracePt t="69908" x="4654550" y="5505450"/>
          <p14:tracePt t="69924" x="4965700" y="5467350"/>
          <p14:tracePt t="69941" x="5238750" y="5441950"/>
          <p14:tracePt t="69958" x="5435600" y="5429250"/>
          <p14:tracePt t="69974" x="5549900" y="5422900"/>
          <p14:tracePt t="69991" x="5613400" y="5422900"/>
          <p14:tracePt t="70008" x="5645150" y="5422900"/>
          <p14:tracePt t="70023" x="5683250" y="5416550"/>
          <p14:tracePt t="70040" x="5721350" y="5416550"/>
          <p14:tracePt t="70057" x="5784850" y="5397500"/>
          <p14:tracePt t="70074" x="5861050" y="5365750"/>
          <p14:tracePt t="70091" x="5886450" y="5359400"/>
          <p14:tracePt t="70094" x="5911850" y="5346700"/>
          <p14:tracePt t="70106" x="5956300" y="5334000"/>
          <p14:tracePt t="70109" x="5988050" y="5321300"/>
          <p14:tracePt t="70123" x="6057900" y="5302250"/>
          <p14:tracePt t="70143" x="6134100" y="5283200"/>
          <p14:tracePt t="70159" x="6242050" y="5270500"/>
          <p14:tracePt t="70173" x="6388100" y="5264150"/>
          <p14:tracePt t="70190" x="6540500" y="5257800"/>
          <p14:tracePt t="70208" x="6680200" y="5238750"/>
          <p14:tracePt t="70225" x="6838950" y="5207000"/>
          <p14:tracePt t="70241" x="6934200" y="5175250"/>
          <p14:tracePt t="70258" x="6978650" y="5149850"/>
          <p14:tracePt t="70273" x="7004050" y="5130800"/>
          <p14:tracePt t="70292" x="7035800" y="5105400"/>
          <p14:tracePt t="70307" x="7099300" y="5080000"/>
          <p14:tracePt t="70325" x="7194550" y="5035550"/>
          <p14:tracePt t="70341" x="7308850" y="5010150"/>
          <p14:tracePt t="70358" x="7442200" y="4972050"/>
          <p14:tracePt t="70374" x="7550150" y="4933950"/>
          <p14:tracePt t="70393" x="7600950" y="4908550"/>
          <p14:tracePt t="70408" x="7658100" y="4883150"/>
          <p14:tracePt t="70424" x="7689850" y="4870450"/>
          <p14:tracePt t="70442" x="7747000" y="4851400"/>
          <p14:tracePt t="70458" x="7791450" y="4845050"/>
          <p14:tracePt t="70474" x="7835900" y="4838700"/>
          <p14:tracePt t="70490" x="7867650" y="4832350"/>
          <p14:tracePt t="70508" x="7893050" y="4832350"/>
          <p14:tracePt t="70512" x="7905750" y="4826000"/>
          <p14:tracePt t="70523" x="7912100" y="4826000"/>
          <p14:tracePt t="70541" x="7918450" y="4826000"/>
          <p14:tracePt t="70796" x="7937500" y="4826000"/>
          <p14:tracePt t="70804" x="7969250" y="4819650"/>
          <p14:tracePt t="70808" x="8026400" y="4806950"/>
          <p14:tracePt t="70825" x="8128000" y="4794250"/>
          <p14:tracePt t="70841" x="8172450" y="4781550"/>
          <p14:tracePt t="70859" x="8229600" y="4762500"/>
          <p14:tracePt t="70874" x="8280400" y="4743450"/>
          <p14:tracePt t="70892" x="8350250" y="4705350"/>
          <p14:tracePt t="70909" x="8432800" y="4673600"/>
          <p14:tracePt t="70925" x="8509000" y="4635500"/>
          <p14:tracePt t="70942" x="8553450" y="4616450"/>
          <p14:tracePt t="70959" x="8566150" y="4610100"/>
          <p14:tracePt t="71300" x="8566150" y="4616450"/>
          <p14:tracePt t="71311" x="8559800" y="4616450"/>
          <p14:tracePt t="71324" x="8559800" y="4622800"/>
          <p14:tracePt t="71343" x="8547100" y="4635500"/>
          <p14:tracePt t="71359" x="8540750" y="4648200"/>
          <p14:tracePt t="71364" x="8534400" y="4654550"/>
          <p14:tracePt t="71549" x="8534400" y="4660900"/>
          <p14:tracePt t="71601" x="8534400" y="4667250"/>
          <p14:tracePt t="71614" x="8534400" y="4673600"/>
          <p14:tracePt t="71624" x="8534400" y="4686300"/>
          <p14:tracePt t="71642" x="8534400" y="4711700"/>
          <p14:tracePt t="71659" x="8534400" y="4730750"/>
          <p14:tracePt t="71674" x="8534400" y="4749800"/>
          <p14:tracePt t="71692" x="8534400" y="4756150"/>
          <p14:tracePt t="72471" x="8534400" y="4762500"/>
          <p14:tracePt t="72480" x="8534400" y="4768850"/>
          <p14:tracePt t="72492" x="8534400" y="4781550"/>
          <p14:tracePt t="72509" x="8534400" y="4800600"/>
          <p14:tracePt t="72527" x="8534400" y="4806950"/>
          <p14:tracePt t="72543" x="8559800" y="4826000"/>
          <p14:tracePt t="72561" x="8623300" y="4870450"/>
          <p14:tracePt t="72576" x="8661400" y="4914900"/>
          <p14:tracePt t="72593" x="8667750" y="4940300"/>
          <p14:tracePt t="72610" x="8667750" y="4959350"/>
          <p14:tracePt t="72627" x="8667750" y="4972050"/>
          <p14:tracePt t="72682" x="8674100" y="4972050"/>
          <p14:tracePt t="72692" x="8699500" y="4972050"/>
          <p14:tracePt t="72711" x="8890000" y="4914900"/>
          <p14:tracePt t="72728" x="9036050" y="4838700"/>
          <p14:tracePt t="72745" x="9112250" y="4743450"/>
          <p14:tracePt t="72759" x="9137650" y="4597400"/>
          <p14:tracePt t="72776" x="9144000" y="4457700"/>
          <p14:tracePt t="72793" x="9144000" y="4356100"/>
          <p14:tracePt t="72810" x="9150350" y="4292600"/>
          <p14:tracePt t="72826" x="9156700" y="4254500"/>
          <p14:tracePt t="72843" x="9163050" y="4235450"/>
          <p14:tracePt t="72860" x="9163050" y="4229100"/>
          <p14:tracePt t="72923" x="9169400" y="4235450"/>
          <p14:tracePt t="72930" x="9169400" y="4248150"/>
          <p14:tracePt t="72942" x="9194800" y="4368800"/>
          <p14:tracePt t="72961" x="9220200" y="4572000"/>
          <p14:tracePt t="72977" x="9194800" y="4813300"/>
          <p14:tracePt t="72993" x="9093200" y="5016500"/>
          <p14:tracePt t="73011" x="9004300" y="5194300"/>
          <p14:tracePt t="73027" x="8928100" y="5340350"/>
          <p14:tracePt t="73044" x="8877300" y="5467350"/>
          <p14:tracePt t="73060" x="8851900" y="5568950"/>
          <p14:tracePt t="73077" x="8826500" y="5645150"/>
          <p14:tracePt t="73093" x="8794750" y="5715000"/>
          <p14:tracePt t="73111" x="8769350" y="5753100"/>
          <p14:tracePt t="73127" x="8750300" y="5772150"/>
          <p14:tracePt t="73279" x="8756650" y="5778500"/>
          <p14:tracePt t="73282" x="8763000" y="5778500"/>
          <p14:tracePt t="73292" x="8769350" y="5778500"/>
          <p14:tracePt t="73311" x="8782050" y="5791200"/>
          <p14:tracePt t="73328" x="8813800" y="5816600"/>
          <p14:tracePt t="73344" x="8851900" y="5867400"/>
          <p14:tracePt t="73361" x="8890000" y="5918200"/>
          <p14:tracePt t="73377" x="8947150" y="5962650"/>
          <p14:tracePt t="73394" x="8978900" y="5988050"/>
          <p14:tracePt t="73511" x="8985250" y="5981700"/>
          <p14:tracePt t="73527" x="8991600" y="5969000"/>
          <p14:tracePt t="73542" x="9004300" y="5956300"/>
          <p14:tracePt t="73559" x="9010650" y="5943600"/>
          <p14:tracePt t="73577" x="9017000" y="5943600"/>
          <p14:tracePt t="74047" x="9023350" y="5937250"/>
          <p14:tracePt t="74054" x="9029700" y="5930900"/>
          <p14:tracePt t="74059" x="9042400" y="5930900"/>
          <p14:tracePt t="74077" x="9061450" y="5918200"/>
          <p14:tracePt t="74094" x="9086850" y="5911850"/>
          <p14:tracePt t="74111" x="9099550" y="5899150"/>
          <p14:tracePt t="74130" x="9118600" y="5886450"/>
          <p14:tracePt t="74132" x="9124950" y="5880100"/>
          <p14:tracePt t="74143" x="9131300" y="5873750"/>
          <p14:tracePt t="74161" x="9150350" y="5861050"/>
          <p14:tracePt t="74177" x="9163050" y="5848350"/>
          <p14:tracePt t="74197" x="9169400" y="5835650"/>
          <p14:tracePt t="74344" x="9169400" y="5842000"/>
          <p14:tracePt t="74358" x="9163050" y="5842000"/>
          <p14:tracePt t="74379" x="9163050" y="5848350"/>
          <p14:tracePt t="74412" x="9156700" y="5848350"/>
          <p14:tracePt t="74530" x="9156700" y="5854700"/>
          <p14:tracePt t="74586" x="9150350" y="5854700"/>
          <p14:tracePt t="74600" x="9124950" y="5829300"/>
          <p14:tracePt t="74607" x="9118600" y="5816600"/>
          <p14:tracePt t="74614" x="9105900" y="5797550"/>
          <p14:tracePt t="74626" x="9099550" y="5784850"/>
          <p14:tracePt t="74645" x="9086850" y="5759450"/>
          <p14:tracePt t="74662" x="9080500" y="5721350"/>
          <p14:tracePt t="74678" x="9080500" y="5664200"/>
          <p14:tracePt t="74697" x="9099550" y="5575300"/>
          <p14:tracePt t="74712" x="9105900" y="5543550"/>
          <p14:tracePt t="74728" x="9124950" y="5473700"/>
          <p14:tracePt t="74744" x="9137650" y="5416550"/>
          <p14:tracePt t="74747" x="9144000" y="5384800"/>
          <p14:tracePt t="74763" x="9150350" y="5308600"/>
          <p14:tracePt t="74779" x="9150350" y="5232400"/>
          <p14:tracePt t="74793" x="9137650" y="5168900"/>
          <p14:tracePt t="74812" x="9131300" y="5124450"/>
          <p14:tracePt t="74828" x="9124950" y="5099050"/>
          <p14:tracePt t="74845" x="9118600" y="5092700"/>
          <p14:tracePt t="74962" x="9118600" y="5086350"/>
          <p14:tracePt t="74971" x="9118600" y="5073650"/>
          <p14:tracePt t="74977" x="9118600" y="5060950"/>
          <p14:tracePt t="74996" x="9112250" y="4997450"/>
          <p14:tracePt t="75012" x="9105900" y="4902200"/>
          <p14:tracePt t="75028" x="9099550" y="4711700"/>
          <p14:tracePt t="75046" x="9086850" y="4464050"/>
          <p14:tracePt t="75063" x="9061450" y="4197350"/>
          <p14:tracePt t="75079" x="9074150" y="4076700"/>
          <p14:tracePt t="75095" x="9093200" y="4019550"/>
          <p14:tracePt t="75112" x="9093200" y="4013200"/>
          <p14:tracePt t="75128" x="9093200" y="4019550"/>
          <p14:tracePt t="75144" x="9080500" y="4051300"/>
          <p14:tracePt t="75162" x="9048750" y="4108450"/>
          <p14:tracePt t="75179" x="9023350" y="4191000"/>
          <p14:tracePt t="75195" x="9004300" y="4286250"/>
          <p14:tracePt t="75216" x="8985250" y="4425950"/>
          <p14:tracePt t="75227" x="8978900" y="4476750"/>
          <p14:tracePt t="75244" x="8966200" y="4533900"/>
          <p14:tracePt t="75264" x="8959850" y="4578350"/>
          <p14:tracePt t="75277" x="8940800" y="4610100"/>
          <p14:tracePt t="75295" x="8921750" y="4622800"/>
          <p14:tracePt t="75312" x="8915400" y="4629150"/>
          <p14:tracePt t="75346" x="8915400" y="4597400"/>
          <p14:tracePt t="75362" x="8928100" y="4533900"/>
          <p14:tracePt t="75379" x="8934450" y="4457700"/>
          <p14:tracePt t="75396" x="8934450" y="4387850"/>
          <p14:tracePt t="75412" x="8940800" y="4318000"/>
          <p14:tracePt t="75427" x="8928100" y="4260850"/>
          <p14:tracePt t="75444" x="8870950" y="4210050"/>
          <p14:tracePt t="75462" x="8782050" y="4178300"/>
          <p14:tracePt t="75479" x="8642350" y="4127500"/>
          <p14:tracePt t="75496" x="8509000" y="4108450"/>
          <p14:tracePt t="75513" x="8439150" y="4108450"/>
          <p14:tracePt t="75516" x="8413750" y="4108450"/>
          <p14:tracePt t="75529" x="8388350" y="4114800"/>
          <p14:tracePt t="75544" x="8382000" y="4121150"/>
          <p14:tracePt t="75561" x="8356600" y="4165600"/>
          <p14:tracePt t="75581" x="8280400" y="4318000"/>
          <p14:tracePt t="75598" x="8185150" y="4445000"/>
          <p14:tracePt t="75614" x="8096250" y="4559300"/>
          <p14:tracePt t="75628" x="7994650" y="4718050"/>
          <p14:tracePt t="75645" x="7937500" y="4826000"/>
          <p14:tracePt t="75663" x="7899400" y="4959350"/>
          <p14:tracePt t="75679" x="7886700" y="5080000"/>
          <p14:tracePt t="75694" x="7880350" y="5264150"/>
          <p14:tracePt t="75713" x="7854950" y="5467350"/>
          <p14:tracePt t="75729" x="7810500" y="5638800"/>
          <p14:tracePt t="75746" x="7778750" y="5772150"/>
          <p14:tracePt t="75763" x="7785100" y="5943600"/>
          <p14:tracePt t="75780" x="7823200" y="6045200"/>
          <p14:tracePt t="75794" x="7848600" y="6096000"/>
          <p14:tracePt t="75812" x="7912100" y="6203950"/>
          <p14:tracePt t="75830" x="7994650" y="6299200"/>
          <p14:tracePt t="75844" x="8083550" y="6381750"/>
          <p14:tracePt t="75862" x="8185150" y="6470650"/>
          <p14:tracePt t="75879" x="8255000" y="6515100"/>
          <p14:tracePt t="75896" x="8337550" y="6553200"/>
          <p14:tracePt t="75913" x="8401050" y="6565900"/>
          <p14:tracePt t="75929" x="8477250" y="6565900"/>
          <p14:tracePt t="75946" x="8566150" y="6559550"/>
          <p14:tracePt t="75961" x="8661400" y="6546850"/>
          <p14:tracePt t="75978" x="8763000" y="6527800"/>
          <p14:tracePt t="75996" x="8864600" y="6496050"/>
          <p14:tracePt t="76013" x="8921750" y="6464300"/>
          <p14:tracePt t="76029" x="8966200" y="6438900"/>
          <p14:tracePt t="76046" x="9036050" y="6369050"/>
          <p14:tracePt t="76061" x="9061450" y="6343650"/>
          <p14:tracePt t="76064" x="9086850" y="6324600"/>
          <p14:tracePt t="76079" x="9118600" y="6299200"/>
          <p14:tracePt t="76096" x="9150350" y="6273800"/>
          <p14:tracePt t="76113" x="9188450" y="6242050"/>
          <p14:tracePt t="76128" x="9201150" y="6203950"/>
          <p14:tracePt t="76146" x="9207500" y="6153150"/>
          <p14:tracePt t="76163" x="9207500" y="6070600"/>
          <p14:tracePt t="76181" x="9213850" y="5911850"/>
          <p14:tracePt t="76196" x="9213850" y="5784850"/>
          <p14:tracePt t="76212" x="9213850" y="5676900"/>
          <p14:tracePt t="76229" x="9232900" y="5568950"/>
          <p14:tracePt t="76245" x="9258300" y="5492750"/>
          <p14:tracePt t="76247" x="9271000" y="5448300"/>
          <p14:tracePt t="76262" x="9277350" y="5397500"/>
          <p14:tracePt t="76265" x="9283700" y="5340350"/>
          <p14:tracePt t="76279" x="9283700" y="5257800"/>
          <p14:tracePt t="76298" x="9283700" y="5118100"/>
          <p14:tracePt t="76311" x="9283700" y="4997450"/>
          <p14:tracePt t="76329" x="9290050" y="4845050"/>
          <p14:tracePt t="76346" x="9290050" y="4743450"/>
          <p14:tracePt t="76365" x="9290050" y="4673600"/>
          <p14:tracePt t="76379" x="9277350" y="4610100"/>
          <p14:tracePt t="76394" x="9251950" y="4565650"/>
          <p14:tracePt t="76414" x="9188450" y="4514850"/>
          <p14:tracePt t="76429" x="9118600" y="4483100"/>
          <p14:tracePt t="76449" x="9042400" y="4445000"/>
          <p14:tracePt t="76463" x="9036050" y="4438650"/>
          <p14:tracePt t="76480" x="9029700" y="4432300"/>
          <p14:tracePt t="76497" x="9029700" y="4425950"/>
          <p14:tracePt t="76499" x="9029700" y="4419600"/>
          <p14:tracePt t="76513" x="9029700" y="4413250"/>
          <p14:tracePt t="76518" x="9023350" y="4406900"/>
          <p14:tracePt t="76529" x="8991600" y="4394200"/>
          <p14:tracePt t="76546" x="8896350" y="4381500"/>
          <p14:tracePt t="76564" x="8763000" y="4368800"/>
          <p14:tracePt t="76580" x="8578850" y="4362450"/>
          <p14:tracePt t="76596" x="8451850" y="4356100"/>
          <p14:tracePt t="76615" x="8388350" y="4356100"/>
          <p14:tracePt t="76629" x="8382000" y="4356100"/>
          <p14:tracePt t="76647" x="8382000" y="4349750"/>
          <p14:tracePt t="76696" x="8382000" y="4387850"/>
          <p14:tracePt t="76712" x="8337550" y="4489450"/>
          <p14:tracePt t="76730" x="8280400" y="4584700"/>
          <p14:tracePt t="76748" x="8210550" y="4762500"/>
          <p14:tracePt t="76763" x="8235950" y="4864100"/>
          <p14:tracePt t="76781" x="8280400" y="4914900"/>
          <p14:tracePt t="76797" x="8331200" y="4953000"/>
          <p14:tracePt t="76813" x="8369300" y="4978400"/>
          <p14:tracePt t="76830" x="8388350" y="4991100"/>
          <p14:tracePt t="76846" x="8388350" y="5022850"/>
          <p14:tracePt t="76863" x="8375650" y="5060950"/>
          <p14:tracePt t="76880" x="8343900" y="5099050"/>
          <p14:tracePt t="76897" x="8331200" y="5130800"/>
          <p14:tracePt t="76913" x="8337550" y="5143500"/>
          <p14:tracePt t="76932" x="8362950" y="5149850"/>
          <p14:tracePt t="76936" x="8382000" y="5130800"/>
          <p14:tracePt t="76945" x="8394700" y="5111750"/>
          <p14:tracePt t="76962" x="8388350" y="5054600"/>
          <p14:tracePt t="76981" x="8337550" y="5048250"/>
          <p14:tracePt t="81587" x="8343900" y="5041900"/>
          <p14:tracePt t="81589" x="8362950" y="5035550"/>
          <p14:tracePt t="81599" x="8420100" y="5010150"/>
          <p14:tracePt t="81616" x="8528050" y="4946650"/>
          <p14:tracePt t="81634" x="8655050" y="4864100"/>
          <p14:tracePt t="81650" x="8731250" y="4806950"/>
          <p14:tracePt t="81666" x="8769350" y="4768850"/>
          <p14:tracePt t="81683" x="8775700" y="4749800"/>
          <p14:tracePt t="81699" x="8782050" y="4724400"/>
          <p14:tracePt t="81718" x="8782050" y="4705350"/>
          <p14:tracePt t="81735" x="8782050" y="4686300"/>
          <p14:tracePt t="81753" x="8782050" y="4667250"/>
          <p14:tracePt t="81784" x="8782050" y="4660900"/>
          <p14:tracePt t="81801" x="8782050" y="4654550"/>
          <p14:tracePt t="81909" x="8794750" y="4654550"/>
          <p14:tracePt t="81914" x="8807450" y="4654550"/>
          <p14:tracePt t="81919" x="8826500" y="4654550"/>
          <p14:tracePt t="81932" x="8870950" y="4660900"/>
          <p14:tracePt t="81951" x="8953500" y="4673600"/>
          <p14:tracePt t="81969" x="9124950" y="4673600"/>
          <p14:tracePt t="81984" x="9156700" y="4673600"/>
          <p14:tracePt t="81988" x="9213850" y="4667250"/>
          <p14:tracePt t="82001" x="9245600" y="4660900"/>
          <p14:tracePt t="82019" x="9353550" y="4635500"/>
          <p14:tracePt t="82040" x="9398000" y="4610100"/>
          <p14:tracePt t="82051" x="9429750" y="4591050"/>
          <p14:tracePt t="82070" x="9455150" y="4572000"/>
          <p14:tracePt t="82083" x="9480550" y="4552950"/>
          <p14:tracePt t="82099" x="9499600" y="4533900"/>
          <p14:tracePt t="82116" x="9512300" y="4514850"/>
          <p14:tracePt t="82134" x="9531350" y="4476750"/>
          <p14:tracePt t="82151" x="9544050" y="4438650"/>
          <p14:tracePt t="82167" x="9544050" y="4413250"/>
          <p14:tracePt t="82186" x="9486900" y="4330700"/>
          <p14:tracePt t="82203" x="9442450" y="4292600"/>
          <p14:tracePt t="82217" x="9429750" y="4286250"/>
          <p14:tracePt t="82236" x="9410700" y="4279900"/>
          <p14:tracePt t="82251" x="9391650" y="4273550"/>
          <p14:tracePt t="82254" x="9372600" y="4273550"/>
          <p14:tracePt t="82269" x="9302750" y="4267200"/>
          <p14:tracePt t="82287" x="9220200" y="4267200"/>
          <p14:tracePt t="82300" x="9105900" y="4260850"/>
          <p14:tracePt t="82318" x="8959850" y="4254500"/>
          <p14:tracePt t="82335" x="8801100" y="4241800"/>
          <p14:tracePt t="82350" x="8636000" y="4229100"/>
          <p14:tracePt t="82368" x="8509000" y="4216400"/>
          <p14:tracePt t="82386" x="8426450" y="4210050"/>
          <p14:tracePt t="82400" x="8356600" y="4210050"/>
          <p14:tracePt t="82418" x="8274050" y="4216400"/>
          <p14:tracePt t="82435" x="8229600" y="4235450"/>
          <p14:tracePt t="82458" x="8216900" y="4267200"/>
          <p14:tracePt t="82468" x="8210550" y="4311650"/>
          <p14:tracePt t="82485" x="8210550" y="4368800"/>
          <p14:tracePt t="82501" x="8197850" y="4406900"/>
          <p14:tracePt t="82518" x="8185150" y="4438650"/>
          <p14:tracePt t="82534" x="8185150" y="4470400"/>
          <p14:tracePt t="82551" x="8191500" y="4489450"/>
          <p14:tracePt t="82568" x="8223250" y="4508500"/>
          <p14:tracePt t="82584" x="8286750" y="4540250"/>
          <p14:tracePt t="82601" x="8394700" y="4578350"/>
          <p14:tracePt t="82618" x="8540750" y="4622800"/>
          <p14:tracePt t="82634" x="8712200" y="4667250"/>
          <p14:tracePt t="82650" x="8870950" y="4692650"/>
          <p14:tracePt t="82667" x="8934450" y="4699000"/>
          <p14:tracePt t="82684" x="8978900" y="4699000"/>
          <p14:tracePt t="82700" x="9023350" y="4699000"/>
          <p14:tracePt t="82717" x="9086850" y="4686300"/>
          <p14:tracePt t="82734" x="9105900" y="4673600"/>
          <p14:tracePt t="82750" x="9112250" y="4667250"/>
          <p14:tracePt t="82801" x="9086850" y="4679950"/>
          <p14:tracePt t="82817" x="9061450" y="4692650"/>
          <p14:tracePt t="82836" x="9048750" y="4705350"/>
          <p14:tracePt t="82851" x="9029700" y="4724400"/>
          <p14:tracePt t="82919" x="9023350" y="4730750"/>
          <p14:tracePt t="82936" x="9023350" y="4737100"/>
          <p14:tracePt t="83409" x="9017000" y="4737100"/>
          <p14:tracePt t="83417" x="9010650" y="4737100"/>
          <p14:tracePt t="83422" x="8972550" y="4743450"/>
          <p14:tracePt t="83434" x="8940800" y="4749800"/>
          <p14:tracePt t="83451" x="8864600" y="4756150"/>
          <p14:tracePt t="83469" x="8794750" y="4762500"/>
          <p14:tracePt t="83485" x="8731250" y="4762500"/>
          <p14:tracePt t="83503" x="8661400" y="4762500"/>
          <p14:tracePt t="83517" x="8642350" y="4762500"/>
          <p14:tracePt t="83537" x="8547100" y="4743450"/>
          <p14:tracePt t="83553" x="8489950" y="4737100"/>
          <p14:tracePt t="83569" x="8432800" y="4730750"/>
          <p14:tracePt t="83585" x="8388350" y="4724400"/>
          <p14:tracePt t="83602" x="8343900" y="4724400"/>
          <p14:tracePt t="83619" x="8318500" y="4724400"/>
          <p14:tracePt t="83638" x="8305800" y="4724400"/>
          <p14:tracePt t="83652" x="8286750" y="4724400"/>
          <p14:tracePt t="83669" x="8229600" y="4730750"/>
          <p14:tracePt t="83686" x="8064500" y="4775200"/>
          <p14:tracePt t="83704" x="7937500" y="4819650"/>
          <p14:tracePt t="83723" x="7778750" y="4895850"/>
          <p14:tracePt t="83736" x="7766050" y="4908550"/>
          <p14:tracePt t="83752" x="7753350" y="4940300"/>
          <p14:tracePt t="83768" x="7759700" y="4972050"/>
          <p14:tracePt t="83786" x="7823200" y="5048250"/>
          <p14:tracePt t="83807" x="7893050" y="5092700"/>
          <p14:tracePt t="83818" x="7969250" y="5143500"/>
          <p14:tracePt t="83836" x="8032750" y="5187950"/>
          <p14:tracePt t="83857" x="8121650" y="5232400"/>
          <p14:tracePt t="83869" x="8248650" y="5264150"/>
          <p14:tracePt t="83887" x="8375650" y="5283200"/>
          <p14:tracePt t="83903" x="8540750" y="5283200"/>
          <p14:tracePt t="83919" x="8661400" y="5245100"/>
          <p14:tracePt t="83935" x="8724900" y="5187950"/>
          <p14:tracePt t="83952" x="8763000" y="5143500"/>
          <p14:tracePt t="83970" x="8801100" y="5099050"/>
          <p14:tracePt t="83986" x="8832850" y="5048250"/>
          <p14:tracePt t="83988" x="8851900" y="5022850"/>
          <p14:tracePt t="84001" x="8858250" y="5003800"/>
          <p14:tracePt t="84018" x="8877300" y="4972050"/>
          <p14:tracePt t="84037" x="8890000" y="4953000"/>
          <p14:tracePt t="84051" x="8890000" y="4940300"/>
          <p14:tracePt t="84136" x="8890000" y="4933950"/>
          <p14:tracePt t="84140" x="8883650" y="4933950"/>
          <p14:tracePt t="84152" x="8877300" y="4933950"/>
          <p14:tracePt t="84171" x="8845550" y="4927600"/>
          <p14:tracePt t="84187" x="8801100" y="4921250"/>
          <p14:tracePt t="84203" x="8756650" y="4914900"/>
          <p14:tracePt t="84220" x="8705850" y="4914900"/>
          <p14:tracePt t="84236" x="8693150" y="4914900"/>
          <p14:tracePt t="84239" x="8686800" y="4914900"/>
          <p14:tracePt t="84252" x="8686800" y="4921250"/>
          <p14:tracePt t="84253" x="8680450" y="4921250"/>
          <p14:tracePt t="84269" x="8674100" y="4927600"/>
          <p14:tracePt t="84286" x="8655050" y="4959350"/>
          <p14:tracePt t="84302" x="8636000" y="4991100"/>
          <p14:tracePt t="84320" x="8604250" y="5029200"/>
          <p14:tracePt t="84337" x="8559800" y="5099050"/>
          <p14:tracePt t="84351" x="8534400" y="5149850"/>
          <p14:tracePt t="84369" x="8515350" y="5226050"/>
          <p14:tracePt t="84387" x="8509000" y="5295900"/>
          <p14:tracePt t="84401" x="8509000" y="5340350"/>
          <p14:tracePt t="84404" x="8509000" y="5346700"/>
          <p14:tracePt t="84418" x="8509000" y="5359400"/>
          <p14:tracePt t="84435" x="8509000" y="5372100"/>
          <p14:tracePt t="84436" x="8515350" y="5378450"/>
          <p14:tracePt t="84453" x="8515350" y="5384800"/>
          <p14:tracePt t="84469" x="8528050" y="5416550"/>
          <p14:tracePt t="84486" x="8534400" y="5435600"/>
          <p14:tracePt t="84503" x="8547100" y="5461000"/>
          <p14:tracePt t="84506" x="8547100" y="5467350"/>
          <p14:tracePt t="84519" x="8553450" y="5467350"/>
          <p14:tracePt t="84521" x="8553450" y="5473700"/>
          <p14:tracePt t="84536" x="8553450" y="5480050"/>
          <p14:tracePt t="84620" x="8559800" y="5480050"/>
          <p14:tracePt t="84633" x="8572500" y="5480050"/>
          <p14:tracePt t="84639" x="8591550" y="5473700"/>
          <p14:tracePt t="84653" x="8610600" y="5461000"/>
          <p14:tracePt t="84668" x="8642350" y="5429250"/>
          <p14:tracePt t="84685" x="8667750" y="5391150"/>
          <p14:tracePt t="84687" x="8674100" y="5372100"/>
          <p14:tracePt t="84703" x="8686800" y="5340350"/>
          <p14:tracePt t="84721" x="8686800" y="5283200"/>
          <p14:tracePt t="84737" x="8686800" y="5257800"/>
          <p14:tracePt t="84754" x="8680450" y="5245100"/>
          <p14:tracePt t="84804" x="8674100" y="5245100"/>
          <p14:tracePt t="84820" x="8636000" y="5245100"/>
          <p14:tracePt t="84837" x="8509000" y="5251450"/>
          <p14:tracePt t="84854" x="8451850" y="5270500"/>
          <p14:tracePt t="84870" x="8388350" y="5314950"/>
          <p14:tracePt t="84887" x="8343900" y="5353050"/>
          <p14:tracePt t="84902" x="8318500" y="5378450"/>
          <p14:tracePt t="84920" x="8305800" y="5416550"/>
          <p14:tracePt t="84939" x="8305800" y="5448300"/>
          <p14:tracePt t="84952" x="8337550" y="5492750"/>
          <p14:tracePt t="84969" x="8382000" y="5524500"/>
          <p14:tracePt t="84987" x="8458200" y="5543550"/>
          <p14:tracePt t="85004" x="8566150" y="5549900"/>
          <p14:tracePt t="85021" x="8763000" y="5530850"/>
          <p14:tracePt t="85036" x="8820150" y="5511800"/>
          <p14:tracePt t="85057" x="8877300" y="5473700"/>
          <p14:tracePt t="85070" x="8890000" y="5461000"/>
          <p14:tracePt t="85074" x="8890000" y="5454650"/>
          <p14:tracePt t="85120" x="8877300" y="5454650"/>
          <p14:tracePt t="85137" x="8864600" y="5454650"/>
          <p14:tracePt t="85154" x="8851900" y="5467350"/>
          <p14:tracePt t="85227" x="8845550" y="5467350"/>
          <p14:tracePt t="85239" x="8839200" y="5467350"/>
          <p14:tracePt t="85253" x="8839200" y="5473700"/>
          <p14:tracePt t="85271" x="8826500" y="5480050"/>
          <p14:tracePt t="85287" x="8794750" y="5499100"/>
          <p14:tracePt t="85304" x="8724900" y="5549900"/>
          <p14:tracePt t="85307" x="8712200" y="5581650"/>
          <p14:tracePt t="85319" x="8699500" y="5632450"/>
          <p14:tracePt t="85338" x="8705850" y="5772150"/>
          <p14:tracePt t="85356" x="8724900" y="5810250"/>
          <p14:tracePt t="85374" x="8737600" y="5816600"/>
          <p14:tracePt t="85388" x="8756650" y="5816600"/>
          <p14:tracePt t="85404" x="8794750" y="5810250"/>
          <p14:tracePt t="85421" x="8820150" y="5803900"/>
          <p14:tracePt t="85436" x="8832850" y="5797550"/>
          <p14:tracePt t="85525" x="8832850" y="5784850"/>
          <p14:tracePt t="85528" x="8826500" y="5778500"/>
          <p14:tracePt t="85538" x="8820150" y="5765800"/>
          <p14:tracePt t="85553" x="8801100" y="5740400"/>
          <p14:tracePt t="85571" x="8788400" y="5727700"/>
          <p14:tracePt t="85587" x="8763000" y="5715000"/>
          <p14:tracePt t="85604" x="8737600" y="5708650"/>
          <p14:tracePt t="85621" x="8693150" y="5695950"/>
          <p14:tracePt t="85636" x="8648700" y="5689600"/>
          <p14:tracePt t="85654" x="8597900" y="5689600"/>
          <p14:tracePt t="85669" x="8509000" y="5689600"/>
          <p14:tracePt t="85687" x="8407400" y="5689600"/>
          <p14:tracePt t="85703" x="8343900" y="5689600"/>
          <p14:tracePt t="85723" x="8235950" y="5689600"/>
          <p14:tracePt t="85736" x="8216900" y="5689600"/>
          <p14:tracePt t="85755" x="8197850" y="5689600"/>
          <p14:tracePt t="85789" x="8191500" y="5708650"/>
          <p14:tracePt t="85806" x="8166100" y="5759450"/>
          <p14:tracePt t="85820" x="8134350" y="5810250"/>
          <p14:tracePt t="85837" x="8077200" y="5880100"/>
          <p14:tracePt t="85854" x="8045450" y="5943600"/>
          <p14:tracePt t="85871" x="8039100" y="5981700"/>
          <p14:tracePt t="85888" x="8058150" y="6019800"/>
          <p14:tracePt t="85904" x="8089900" y="6045200"/>
          <p14:tracePt t="85921" x="8172450" y="6076950"/>
          <p14:tracePt t="85939" x="8255000" y="6083300"/>
          <p14:tracePt t="85954" x="8375650" y="6083300"/>
          <p14:tracePt t="85970" x="8496300" y="6089650"/>
          <p14:tracePt t="85987" x="8661400" y="6096000"/>
          <p14:tracePt t="86007" x="9017000" y="6096000"/>
          <p14:tracePt t="86020" x="9099550" y="6083300"/>
          <p14:tracePt t="86036" x="9378950" y="6026150"/>
          <p14:tracePt t="86055" x="9455150" y="6013450"/>
          <p14:tracePt t="86071" x="9467850" y="6000750"/>
          <p14:tracePt t="86086" x="9474200" y="5994400"/>
          <p14:tracePt t="86104" x="9480550" y="5988050"/>
          <p14:tracePt t="86124" x="9493250" y="5988050"/>
          <p14:tracePt t="86138" x="9512300" y="5988050"/>
          <p14:tracePt t="86153" x="9525000" y="5981700"/>
          <p14:tracePt t="86170" x="9537700" y="5975350"/>
          <p14:tracePt t="86188" x="9544050" y="5969000"/>
          <p14:tracePt t="86207" x="9550400" y="5956300"/>
          <p14:tracePt t="86220" x="9556750" y="5949950"/>
          <p14:tracePt t="86238" x="9563100" y="5943600"/>
          <p14:tracePt t="86255" x="9569450" y="5930900"/>
          <p14:tracePt t="86271" x="9575800" y="5918200"/>
          <p14:tracePt t="86275" x="9582150" y="5905500"/>
          <p14:tracePt t="86288" x="9582150" y="5873750"/>
          <p14:tracePt t="86305" x="9582150" y="5842000"/>
          <p14:tracePt t="86322" x="9569450" y="5822950"/>
          <p14:tracePt t="86338" x="9537700" y="5791200"/>
          <p14:tracePt t="86355" x="9512300" y="5765800"/>
          <p14:tracePt t="86371" x="9486900" y="5740400"/>
          <p14:tracePt t="86388" x="9461500" y="5721350"/>
          <p14:tracePt t="86403" x="9429750" y="5695950"/>
          <p14:tracePt t="86421" x="9385300" y="5670550"/>
          <p14:tracePt t="86438" x="9290050" y="5613400"/>
          <p14:tracePt t="86454" x="9264650" y="5607050"/>
          <p14:tracePt t="86459" x="9213850" y="5581650"/>
          <p14:tracePt t="86470" x="9188450" y="5568950"/>
          <p14:tracePt t="86487" x="9086850" y="5537200"/>
          <p14:tracePt t="86489" x="9004300" y="5524500"/>
          <p14:tracePt t="86504" x="8966200" y="5518150"/>
          <p14:tracePt t="86522" x="8794750" y="5511800"/>
          <p14:tracePt t="86539" x="8712200" y="5511800"/>
          <p14:tracePt t="86555" x="8686800" y="5511800"/>
          <p14:tracePt t="86572" x="8661400" y="5511800"/>
          <p14:tracePt t="86588" x="8604250" y="5511800"/>
          <p14:tracePt t="86603" x="8534400" y="5530850"/>
          <p14:tracePt t="86621" x="8458200" y="5549900"/>
          <p14:tracePt t="86638" x="8375650" y="5575300"/>
          <p14:tracePt t="86655" x="8305800" y="5588000"/>
          <p14:tracePt t="86670" x="8261350" y="5607050"/>
          <p14:tracePt t="86688" x="8242300" y="5607050"/>
          <p14:tracePt t="86739" x="8229600" y="5632450"/>
          <p14:tracePt t="86755" x="8216900" y="5657850"/>
          <p14:tracePt t="86772" x="8147050" y="5734050"/>
          <p14:tracePt t="86787" x="8102600" y="5772150"/>
          <p14:tracePt t="86805" x="8077200" y="5797550"/>
          <p14:tracePt t="86821" x="8077200" y="5803900"/>
          <p14:tracePt t="86899" x="8083550" y="5810250"/>
          <p14:tracePt t="86907" x="8096250" y="5816600"/>
          <p14:tracePt t="86922" x="8153400" y="5842000"/>
          <p14:tracePt t="86940" x="8229600" y="5873750"/>
          <p14:tracePt t="86953" x="8318500" y="5911850"/>
          <p14:tracePt t="86971" x="8420100" y="5949950"/>
          <p14:tracePt t="86988" x="8528050" y="5988050"/>
          <p14:tracePt t="87005" x="8661400" y="6019800"/>
          <p14:tracePt t="87022" x="8756650" y="6038850"/>
          <p14:tracePt t="87037" x="8845550" y="6057900"/>
          <p14:tracePt t="87056" x="8934450" y="6076950"/>
          <p14:tracePt t="87072" x="9061450" y="6096000"/>
          <p14:tracePt t="87089" x="9290050" y="6102350"/>
          <p14:tracePt t="87106" x="9410700" y="6089650"/>
          <p14:tracePt t="87122" x="9461500" y="6057900"/>
          <p14:tracePt t="87138" x="9474200" y="6038850"/>
          <p14:tracePt t="87155" x="9480550" y="6026150"/>
          <p14:tracePt t="87205" x="9486900" y="6019800"/>
          <p14:tracePt t="87222" x="9512300" y="6013450"/>
          <p14:tracePt t="87239" x="9544050" y="5988050"/>
          <p14:tracePt t="87255" x="9569450" y="5956300"/>
          <p14:tracePt t="87274" x="9575800" y="5924550"/>
          <p14:tracePt t="87288" x="9575800" y="5892800"/>
          <p14:tracePt t="87304" x="9575800" y="5854700"/>
          <p14:tracePt t="87322" x="9575800" y="5829300"/>
          <p14:tracePt t="87338" x="9575800" y="5803900"/>
          <p14:tracePt t="87355" x="9575800" y="5778500"/>
          <p14:tracePt t="87370" x="9575800" y="5746750"/>
          <p14:tracePt t="87388" x="9563100" y="5715000"/>
          <p14:tracePt t="87392" x="9556750" y="5689600"/>
          <p14:tracePt t="87405" x="9550400" y="5676900"/>
          <p14:tracePt t="87422" x="9531350" y="5638800"/>
          <p14:tracePt t="87438" x="9505950" y="5600700"/>
          <p14:tracePt t="87440" x="9499600" y="5588000"/>
          <p14:tracePt t="87456" x="9480550" y="5568950"/>
          <p14:tracePt t="87470" x="9467850" y="5562600"/>
          <p14:tracePt t="87489" x="9455150" y="5562600"/>
          <p14:tracePt t="87506" x="9429750" y="5556250"/>
          <p14:tracePt t="87522" x="9378950" y="5549900"/>
          <p14:tracePt t="87539" x="9271000" y="5543550"/>
          <p14:tracePt t="87542" x="9169400" y="5518150"/>
          <p14:tracePt t="87554" x="9093200" y="5505450"/>
          <p14:tracePt t="87572" x="8921750" y="5480050"/>
          <p14:tracePt t="87589" x="8775700" y="5461000"/>
          <p14:tracePt t="87605" x="8686800" y="5448300"/>
          <p14:tracePt t="87622" x="8623300" y="5441950"/>
          <p14:tracePt t="87639" x="8566150" y="5435600"/>
          <p14:tracePt t="87655" x="8483600" y="5435600"/>
          <p14:tracePt t="87671" x="8362950" y="5435600"/>
          <p14:tracePt t="87688" x="8261350" y="5435600"/>
          <p14:tracePt t="87691" x="8229600" y="5435600"/>
          <p14:tracePt t="87704" x="8197850" y="5435600"/>
          <p14:tracePt t="87707" x="8185150" y="5435600"/>
          <p14:tracePt t="87722" x="8166100" y="5435600"/>
          <p14:tracePt t="87739" x="8159750" y="5441950"/>
          <p14:tracePt t="87756" x="8159750" y="5480050"/>
          <p14:tracePt t="87772" x="8172450" y="5530850"/>
          <p14:tracePt t="87789" x="8178800" y="5594350"/>
          <p14:tracePt t="87808" x="8172450" y="5638800"/>
          <p14:tracePt t="87822" x="8153400" y="5695950"/>
          <p14:tracePt t="87839" x="8153400" y="5734050"/>
          <p14:tracePt t="87856" x="8172450" y="5778500"/>
          <p14:tracePt t="87873" x="8210550" y="5810250"/>
          <p14:tracePt t="87888" x="8331200" y="5880100"/>
          <p14:tracePt t="87905" x="8464550" y="5943600"/>
          <p14:tracePt t="87906" x="8540750" y="5975350"/>
          <p14:tracePt t="87923" x="8731250" y="6038850"/>
          <p14:tracePt t="87940" x="8896350" y="6070600"/>
          <p14:tracePt t="87955" x="9029700" y="6089650"/>
          <p14:tracePt t="87955" x="9112250" y="6102350"/>
          <p14:tracePt t="87973" x="9328150" y="6108700"/>
          <p14:tracePt t="87988" x="9550400" y="6096000"/>
          <p14:tracePt t="88008" x="9664700" y="6064250"/>
          <p14:tracePt t="88021" x="9721850" y="6026150"/>
          <p14:tracePt t="88038" x="9734550" y="6007100"/>
          <p14:tracePt t="88056" x="9734550" y="5994400"/>
          <p14:tracePt t="88073" x="9740900" y="5975350"/>
          <p14:tracePt t="88090" x="9747250" y="5962650"/>
          <p14:tracePt t="88105" x="9759950" y="5956300"/>
          <p14:tracePt t="88123" x="9779000" y="5937250"/>
          <p14:tracePt t="88138" x="9785350" y="5930900"/>
          <p14:tracePt t="88155" x="9791700" y="5924550"/>
          <p14:tracePt t="88158" x="9791700" y="5918200"/>
          <p14:tracePt t="88230" x="9791700" y="5911850"/>
          <p14:tracePt t="88259" x="9791700" y="5905500"/>
          <p14:tracePt t="88276" x="9785350" y="5905500"/>
          <p14:tracePt t="88293" x="9779000" y="5905500"/>
          <p14:tracePt t="88345" x="9772650" y="5905500"/>
          <p14:tracePt t="88359" x="9766300" y="5905500"/>
          <p14:tracePt t="88384" x="9759950" y="5905500"/>
          <p14:tracePt t="88393" x="9759950" y="5899150"/>
          <p14:tracePt t="88405" x="9753600" y="5899150"/>
          <p14:tracePt t="88423" x="9747250" y="5886450"/>
          <p14:tracePt t="88438" x="9747250" y="5880100"/>
          <p14:tracePt t="88457" x="9747250" y="5854700"/>
          <p14:tracePt t="88472" x="9753600" y="5829300"/>
          <p14:tracePt t="88489" x="9759950" y="5810250"/>
          <p14:tracePt t="88509" x="9772650" y="5784850"/>
          <p14:tracePt t="88523" x="9798050" y="5721350"/>
          <p14:tracePt t="88538" x="9817100" y="5657850"/>
          <p14:tracePt t="88556" x="9829800" y="5588000"/>
          <p14:tracePt t="88574" x="9842500" y="5505450"/>
          <p14:tracePt t="88577" x="9842500" y="5492750"/>
          <p14:tracePt t="88589" x="9842500" y="5480050"/>
          <p14:tracePt t="88592" x="9842500" y="5473700"/>
          <p14:tracePt t="88640" x="9836150" y="5518150"/>
          <p14:tracePt t="88658" x="9810750" y="5556250"/>
          <p14:tracePt t="88672" x="9791700" y="5575300"/>
          <p14:tracePt t="88674" x="9772650" y="5600700"/>
          <p14:tracePt t="88689" x="9702800" y="5664200"/>
          <p14:tracePt t="88707" x="9582150" y="5746750"/>
          <p14:tracePt t="88723" x="9455150" y="5822950"/>
          <p14:tracePt t="88740" x="9315450" y="5892800"/>
          <p14:tracePt t="88756" x="9201150" y="5937250"/>
          <p14:tracePt t="88773" x="9074150" y="5962650"/>
          <p14:tracePt t="88790" x="9004300" y="5962650"/>
          <p14:tracePt t="88809" x="8972550" y="5962650"/>
          <p14:tracePt t="88811" x="8966200" y="5962650"/>
          <p14:tracePt t="88822" x="8959850" y="5956300"/>
          <p14:tracePt t="88838" x="8953500" y="5937250"/>
          <p14:tracePt t="88859" x="8940800" y="5905500"/>
          <p14:tracePt t="88874" x="8940800" y="5899150"/>
          <p14:tracePt t="88891" x="8940800" y="5892800"/>
          <p14:tracePt t="88907" x="8953500" y="5892800"/>
          <p14:tracePt t="88924" x="8966200" y="5886450"/>
          <p14:tracePt t="88940" x="8978900" y="5886450"/>
          <p14:tracePt t="88957" x="9004300" y="5886450"/>
          <p14:tracePt t="88972" x="9029700" y="5886450"/>
          <p14:tracePt t="88993" x="9067800" y="5892800"/>
          <p14:tracePt t="88996" x="9080500" y="5899150"/>
          <p14:tracePt t="89007" x="9105900" y="5899150"/>
          <p14:tracePt t="89023" x="9150350" y="5905500"/>
          <p14:tracePt t="89041" x="9194800" y="5911850"/>
          <p14:tracePt t="89055" x="9232900" y="5911850"/>
          <p14:tracePt t="89073" x="9264650" y="5911850"/>
          <p14:tracePt t="89077" x="9283700" y="5911850"/>
          <p14:tracePt t="89088" x="9290050" y="5911850"/>
          <p14:tracePt t="89107" x="9302750" y="5911850"/>
          <p14:tracePt t="89309" x="9302750" y="5918200"/>
          <p14:tracePt t="89465" x="9302750" y="5924550"/>
          <p14:tracePt t="89472" x="9302750" y="5930900"/>
          <p14:tracePt t="89476" x="9296400" y="5937250"/>
          <p14:tracePt t="89491" x="9283700" y="5949950"/>
          <p14:tracePt t="89506" x="9239250" y="5981700"/>
          <p14:tracePt t="89523" x="9175750" y="6026150"/>
          <p14:tracePt t="89540" x="9099550" y="6076950"/>
          <p14:tracePt t="89557" x="9017000" y="6127750"/>
          <p14:tracePt t="89572" x="8966200" y="6159500"/>
          <p14:tracePt t="89574" x="8953500" y="6172200"/>
          <p14:tracePt t="89591" x="8940800" y="6184900"/>
          <p14:tracePt t="89594" x="8934450" y="6191250"/>
          <p14:tracePt t="89607" x="8934450" y="6203950"/>
          <p14:tracePt t="89624" x="8928100" y="6210300"/>
          <p14:tracePt t="89639" x="8915400" y="6216650"/>
          <p14:tracePt t="89658" x="8909050" y="6223000"/>
          <p14:tracePt t="89674" x="8909050" y="6229350"/>
          <p14:tracePt t="89691" x="8902700" y="6229350"/>
          <p14:tracePt t="89819" x="8902700" y="6223000"/>
          <p14:tracePt t="89826" x="8902700" y="6216650"/>
          <p14:tracePt t="89840" x="8896350" y="6203950"/>
          <p14:tracePt t="89858" x="8877300" y="6127750"/>
          <p14:tracePt t="89876" x="8858250" y="6070600"/>
          <p14:tracePt t="89892" x="8832850" y="6013450"/>
          <p14:tracePt t="89908" x="8807450" y="5981700"/>
          <p14:tracePt t="89924" x="8769350" y="5949950"/>
          <p14:tracePt t="89941" x="8731250" y="5930900"/>
          <p14:tracePt t="89956" x="8699500" y="5918200"/>
          <p14:tracePt t="89973" x="8686800" y="5911850"/>
          <p14:tracePt t="89991" x="8680450" y="5911850"/>
          <p14:tracePt t="90053" x="8680450" y="5918200"/>
          <p14:tracePt t="90058" x="8680450" y="5930900"/>
          <p14:tracePt t="90074" x="8680450" y="5943600"/>
          <p14:tracePt t="90093" x="8674100" y="5994400"/>
          <p14:tracePt t="90108" x="8680450" y="6007100"/>
          <p14:tracePt t="90124" x="8686800" y="6007100"/>
          <p14:tracePt t="90162" x="8693150" y="6013450"/>
          <p14:tracePt t="90173" x="8724900" y="6032500"/>
          <p14:tracePt t="90191" x="8801100" y="6045200"/>
          <p14:tracePt t="90208" x="8921750" y="6057900"/>
          <p14:tracePt t="90225" x="9061450" y="6064250"/>
          <p14:tracePt t="90242" x="9264650" y="6064250"/>
          <p14:tracePt t="90258" x="9448800" y="6064250"/>
          <p14:tracePt t="90262" x="9537700" y="6057900"/>
          <p14:tracePt t="90273" x="9626600" y="6045200"/>
          <p14:tracePt t="90275" x="9683750" y="6032500"/>
          <p14:tracePt t="90290" x="9721850" y="6019800"/>
          <p14:tracePt t="90292" x="9747250" y="6000750"/>
          <p14:tracePt t="90307" x="9772650" y="5988050"/>
          <p14:tracePt t="90308" x="9785350" y="5969000"/>
          <p14:tracePt t="90323" x="9804400" y="5949950"/>
          <p14:tracePt t="90341" x="9804400" y="5943600"/>
          <p14:tracePt t="90408" x="9804400" y="5937250"/>
          <p14:tracePt t="90413" x="9798050" y="5930900"/>
          <p14:tracePt t="90423" x="9791700" y="5924550"/>
          <p14:tracePt t="90440" x="9740900" y="5892800"/>
          <p14:tracePt t="90458" x="9690100" y="5867400"/>
          <p14:tracePt t="90475" x="9626600" y="5842000"/>
          <p14:tracePt t="90492" x="9588500" y="5835650"/>
          <p14:tracePt t="90509" x="9569450" y="5829300"/>
          <p14:tracePt t="90527" x="9556750" y="5829300"/>
          <p14:tracePt t="90540" x="9550400" y="5829300"/>
          <p14:tracePt t="90542" x="9544050" y="5829300"/>
          <p14:tracePt t="90560" x="9525000" y="5829300"/>
          <p14:tracePt t="90575" x="9436100" y="5829300"/>
          <p14:tracePt t="90591" x="9334500" y="5816600"/>
          <p14:tracePt t="90607" x="9207500" y="5784850"/>
          <p14:tracePt t="90627" x="9124950" y="5765800"/>
          <p14:tracePt t="90640" x="9067800" y="5746750"/>
          <p14:tracePt t="90658" x="9061450" y="5746750"/>
          <p14:tracePt t="90724" x="9042400" y="5746750"/>
          <p14:tracePt t="90742" x="8966200" y="5759450"/>
          <p14:tracePt t="90758" x="8813800" y="5772150"/>
          <p14:tracePt t="90774" x="8705850" y="5784850"/>
          <p14:tracePt t="90790" x="8655050" y="5784850"/>
          <p14:tracePt t="90808" x="8648700" y="5784850"/>
          <p14:tracePt t="90859" x="8680450" y="5759450"/>
          <p14:tracePt t="90875" x="8686800" y="5753100"/>
          <p14:tracePt t="90892" x="8712200" y="5740400"/>
          <p14:tracePt t="91102" x="8712200" y="5746750"/>
          <p14:tracePt t="91110" x="8718550" y="5746750"/>
          <p14:tracePt t="91125" x="8718550" y="5753100"/>
          <p14:tracePt t="91221" x="8718550" y="5759450"/>
          <p14:tracePt t="91229" x="8724900" y="5759450"/>
          <p14:tracePt t="91241" x="8731250" y="5765800"/>
          <p14:tracePt t="91259" x="8750300" y="5778500"/>
          <p14:tracePt t="91277" x="8763000" y="5784850"/>
          <p14:tracePt t="91292" x="8782050" y="5797550"/>
          <p14:tracePt t="91310" x="8807450" y="5816600"/>
          <p14:tracePt t="91325" x="8845550" y="5835650"/>
          <p14:tracePt t="91341" x="8877300" y="5848350"/>
          <p14:tracePt t="91359" x="8921750" y="5867400"/>
          <p14:tracePt t="91375" x="8985250" y="5892800"/>
          <p14:tracePt t="91392" x="9004300" y="5899150"/>
          <p14:tracePt t="91409" x="9010650" y="5905500"/>
          <p14:tracePt t="91425" x="9017000" y="5905500"/>
          <p14:tracePt t="91499" x="9048750" y="5924550"/>
          <p14:tracePt t="91507" x="9061450" y="5937250"/>
          <p14:tracePt t="91524" x="9131300" y="5994400"/>
          <p14:tracePt t="91543" x="9175750" y="6038850"/>
          <p14:tracePt t="91558" x="9213850" y="6064250"/>
          <p14:tracePt t="91574" x="9232900" y="6076950"/>
          <p14:tracePt t="91576" x="9239250" y="6083300"/>
          <p14:tracePt t="91591" x="9245600" y="6083300"/>
          <p14:tracePt t="91609" x="9245600" y="6089650"/>
          <p14:tracePt t="91626" x="9271000" y="6089650"/>
          <p14:tracePt t="91641" x="9309100" y="6102350"/>
          <p14:tracePt t="91658" x="9366250" y="6134100"/>
          <p14:tracePt t="91674" x="9410700" y="6159500"/>
          <p14:tracePt t="91692" x="9436100" y="6191250"/>
          <p14:tracePt t="91709" x="9448800" y="6210300"/>
          <p14:tracePt t="91725" x="9448800" y="6223000"/>
          <p14:tracePt t="91801" x="9442450" y="6210300"/>
          <p14:tracePt t="91809" x="9442450" y="6203950"/>
          <p14:tracePt t="91826" x="9442450" y="6191250"/>
          <p14:tracePt t="91843" x="9436100" y="6184900"/>
          <p14:tracePt t="91858" x="9429750" y="6165850"/>
          <p14:tracePt t="91878" x="9378950" y="6140450"/>
          <p14:tracePt t="91892" x="9302750" y="6108700"/>
          <p14:tracePt t="91910" x="9213850" y="6076950"/>
          <p14:tracePt t="91926" x="9105900" y="6032500"/>
          <p14:tracePt t="91943" x="8985250" y="5981700"/>
          <p14:tracePt t="91959" x="8966200" y="5975350"/>
          <p14:tracePt t="91976" x="8921750" y="5949950"/>
          <p14:tracePt t="91993" x="8839200" y="5943600"/>
          <p14:tracePt t="92010" x="8667750" y="5937250"/>
          <p14:tracePt t="92014" x="8540750" y="5937250"/>
          <p14:tracePt t="92042" x="8216900" y="5969000"/>
          <p14:tracePt t="92059" x="8045450" y="5988050"/>
          <p14:tracePt t="92075" x="8001000" y="6000750"/>
          <p14:tracePt t="92093" x="7994650" y="6007100"/>
          <p14:tracePt t="92109" x="7994650" y="6013450"/>
          <p14:tracePt t="92126" x="8039100" y="6057900"/>
          <p14:tracePt t="92142" x="8102600" y="6121400"/>
          <p14:tracePt t="92159" x="8140700" y="6197600"/>
          <p14:tracePt t="92176" x="8147050" y="6248400"/>
          <p14:tracePt t="92195" x="8159750" y="6318250"/>
          <p14:tracePt t="92208" x="8172450" y="6343650"/>
          <p14:tracePt t="92209" x="8185150" y="6356350"/>
          <p14:tracePt t="92226" x="8216900" y="6375400"/>
          <p14:tracePt t="92243" x="8312150" y="6394450"/>
          <p14:tracePt t="92259" x="8489950" y="6419850"/>
          <p14:tracePt t="92276" x="8775700" y="6451600"/>
          <p14:tracePt t="92293" x="9004300" y="6470650"/>
          <p14:tracePt t="92309" x="9239250" y="6477000"/>
          <p14:tracePt t="92327" x="9378950" y="6470650"/>
          <p14:tracePt t="92344" x="9474200" y="6451600"/>
          <p14:tracePt t="92360" x="9525000" y="6432550"/>
          <p14:tracePt t="92376" x="9575800" y="6413500"/>
          <p14:tracePt t="92393" x="9613900" y="6413500"/>
          <p14:tracePt t="92396" x="9626600" y="6413500"/>
          <p14:tracePt t="92529" x="9626600" y="6407150"/>
          <p14:tracePt t="92623" x="9626600" y="6400800"/>
          <p14:tracePt t="92640" x="9626600" y="6394450"/>
          <p14:tracePt t="92661" x="9626600" y="6388100"/>
          <p14:tracePt t="92800" x="9626600" y="6381750"/>
          <p14:tracePt t="92832" x="9632950" y="6381750"/>
          <p14:tracePt t="92839" x="9632950" y="6375400"/>
          <p14:tracePt t="92972" x="9639300" y="6369050"/>
          <p14:tracePt t="92979" x="9639300" y="6362700"/>
          <p14:tracePt t="92995" x="9645650" y="6356350"/>
          <p14:tracePt t="93010" x="9645650" y="6350000"/>
          <p14:tracePt t="93027" x="9645650" y="6343650"/>
          <p14:tracePt t="93060" x="9645650" y="6337300"/>
          <p14:tracePt t="93410" x="9645650" y="6330950"/>
          <p14:tracePt t="93425" x="9645650" y="6324600"/>
          <p14:tracePt t="93461" x="9639300" y="6318250"/>
          <p14:tracePt t="93478" x="9639300" y="6311900"/>
          <p14:tracePt t="93511" x="9639300" y="6305550"/>
          <p14:tracePt t="93581" x="9632950" y="6299200"/>
          <p14:tracePt t="93592" x="9632950" y="6292850"/>
          <p14:tracePt t="93612" x="9607550" y="6235700"/>
          <p14:tracePt t="93628" x="9594850" y="6191250"/>
          <p14:tracePt t="93645" x="9582150" y="6121400"/>
          <p14:tracePt t="93660" x="9569450" y="6064250"/>
          <p14:tracePt t="93676" x="9556750" y="5975350"/>
          <p14:tracePt t="93694" x="9544050" y="5905500"/>
          <p14:tracePt t="93711" x="9531350" y="5854700"/>
          <p14:tracePt t="93726" x="9525000" y="5765800"/>
          <p14:tracePt t="93744" x="9525000" y="5607050"/>
          <p14:tracePt t="93759" x="9569450" y="5353050"/>
          <p14:tracePt t="93778" x="9588500" y="5099050"/>
          <p14:tracePt t="93794" x="9594850" y="4883150"/>
          <p14:tracePt t="93811" x="9594850" y="4756150"/>
          <p14:tracePt t="93827" x="9601200" y="4718050"/>
          <p14:tracePt t="93877" x="9582150" y="4743450"/>
          <p14:tracePt t="93894" x="9505950" y="4813300"/>
          <p14:tracePt t="93910" x="9417050" y="4946650"/>
          <p14:tracePt t="93928" x="9302750" y="5143500"/>
          <p14:tracePt t="93930" x="9239250" y="5257800"/>
          <p14:tracePt t="93944" x="9182100" y="5365750"/>
          <p14:tracePt t="93961" x="9105900" y="5537200"/>
          <p14:tracePt t="93979" x="9074150" y="5753100"/>
          <p14:tracePt t="93995" x="9055100" y="5930900"/>
          <p14:tracePt t="93998" x="9048750" y="5969000"/>
          <p14:tracePt t="94009" x="9023350" y="6000750"/>
          <p14:tracePt t="94011" x="9010650" y="6019800"/>
          <p14:tracePt t="94027" x="8997950" y="6026150"/>
          <p14:tracePt t="94077" x="8997950" y="6019800"/>
          <p14:tracePt t="94082" x="9010650" y="6000750"/>
          <p14:tracePt t="94093" x="9029700" y="5988050"/>
          <p14:tracePt t="94110" x="9036050" y="5962650"/>
          <p14:tracePt t="94128" x="9042400" y="5949950"/>
          <p14:tracePt t="94143" x="9042400" y="59372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Bildobjekt 91" descr="Färgglatt bläck i vatten">
            <a:extLst>
              <a:ext uri="{FF2B5EF4-FFF2-40B4-BE49-F238E27FC236}">
                <a16:creationId xmlns:a16="http://schemas.microsoft.com/office/drawing/2014/main" id="{C4EE92FC-6FBD-7A4F-5BBA-05139D644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9" b="16292"/>
          <a:stretch/>
        </p:blipFill>
        <p:spPr>
          <a:xfrm>
            <a:off x="7245" y="1908315"/>
            <a:ext cx="12184751" cy="285920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D7BB08C-014C-6A3B-E41C-9BC8B32D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det?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F7D98EC-F2B1-9786-51B7-BF194F6D872D}"/>
              </a:ext>
            </a:extLst>
          </p:cNvPr>
          <p:cNvSpPr txBox="1"/>
          <p:nvPr/>
        </p:nvSpPr>
        <p:spPr>
          <a:xfrm>
            <a:off x="421430" y="5346958"/>
            <a:ext cx="34962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 2" panose="05020102010507070707" pitchFamily="18" charset="2"/>
              </a:rPr>
              <a:t></a:t>
            </a:r>
            <a:endParaRPr kumimoji="0" lang="sv-SE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8C7B9313-5BCC-64CA-7D57-0C010E587586}"/>
              </a:ext>
            </a:extLst>
          </p:cNvPr>
          <p:cNvCxnSpPr/>
          <p:nvPr/>
        </p:nvCxnSpPr>
        <p:spPr>
          <a:xfrm>
            <a:off x="502022" y="6637804"/>
            <a:ext cx="10892119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6" name="Grupp 5">
            <a:extLst>
              <a:ext uri="{FF2B5EF4-FFF2-40B4-BE49-F238E27FC236}">
                <a16:creationId xmlns:a16="http://schemas.microsoft.com/office/drawing/2014/main" id="{A779725A-CE0F-35AD-0A36-5B7748882D7C}"/>
              </a:ext>
            </a:extLst>
          </p:cNvPr>
          <p:cNvGrpSpPr/>
          <p:nvPr/>
        </p:nvGrpSpPr>
        <p:grpSpPr>
          <a:xfrm>
            <a:off x="1125331" y="5814563"/>
            <a:ext cx="10222428" cy="675421"/>
            <a:chOff x="1125331" y="5976488"/>
            <a:chExt cx="10222428" cy="675421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C68F5870-D0EB-2BA3-F2E4-8CA3ACBE9D1F}"/>
                </a:ext>
              </a:extLst>
            </p:cNvPr>
            <p:cNvSpPr/>
            <p:nvPr/>
          </p:nvSpPr>
          <p:spPr>
            <a:xfrm>
              <a:off x="1125331" y="6399909"/>
              <a:ext cx="5556231" cy="252000"/>
            </a:xfrm>
            <a:prstGeom prst="rect">
              <a:avLst/>
            </a:prstGeom>
            <a:gradFill rotWithShape="1">
              <a:gsLst>
                <a:gs pos="0">
                  <a:srgbClr val="007AFF">
                    <a:satMod val="103000"/>
                    <a:lumMod val="102000"/>
                    <a:tint val="94000"/>
                  </a:srgbClr>
                </a:gs>
                <a:gs pos="50000">
                  <a:srgbClr val="007AFF">
                    <a:satMod val="110000"/>
                    <a:lumMod val="100000"/>
                    <a:shade val="100000"/>
                  </a:srgbClr>
                </a:gs>
                <a:gs pos="100000">
                  <a:srgbClr val="007AFF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7A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Guds rike (symboliskt)</a:t>
              </a: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6B55BCD0-72F5-2BDC-9216-5F8B3E3921FB}"/>
                </a:ext>
              </a:extLst>
            </p:cNvPr>
            <p:cNvSpPr/>
            <p:nvPr/>
          </p:nvSpPr>
          <p:spPr>
            <a:xfrm>
              <a:off x="6722082" y="6397868"/>
              <a:ext cx="4625677" cy="252000"/>
            </a:xfrm>
            <a:prstGeom prst="rect">
              <a:avLst/>
            </a:prstGeom>
            <a:gradFill rotWithShape="1">
              <a:gsLst>
                <a:gs pos="0">
                  <a:srgbClr val="42D657"/>
                </a:gs>
                <a:gs pos="70000">
                  <a:srgbClr val="4CD964">
                    <a:lumMod val="75000"/>
                  </a:srgbClr>
                </a:gs>
                <a:gs pos="100000">
                  <a:srgbClr val="4CD964">
                    <a:lumMod val="75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CD9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kern="0" dirty="0">
                  <a:solidFill>
                    <a:prstClr val="white"/>
                  </a:solidFill>
                  <a:latin typeface="Calibri"/>
                </a:rPr>
                <a:t>”Himlen”</a:t>
              </a:r>
              <a:endPara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Bild 8" descr="Rättvisans vågskålar">
              <a:extLst>
                <a:ext uri="{FF2B5EF4-FFF2-40B4-BE49-F238E27FC236}">
                  <a16:creationId xmlns:a16="http://schemas.microsoft.com/office/drawing/2014/main" id="{823AF23A-109A-BB1E-92C8-78F5955F6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89798" y="5976488"/>
              <a:ext cx="625041" cy="625041"/>
            </a:xfrm>
            <a:prstGeom prst="rect">
              <a:avLst/>
            </a:prstGeom>
          </p:spPr>
        </p:pic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B598FB5F-95BB-1A3C-6919-49B0642707E3}"/>
              </a:ext>
            </a:extLst>
          </p:cNvPr>
          <p:cNvGrpSpPr/>
          <p:nvPr/>
        </p:nvGrpSpPr>
        <p:grpSpPr>
          <a:xfrm>
            <a:off x="4122815" y="4640560"/>
            <a:ext cx="1470133" cy="888684"/>
            <a:chOff x="2939942" y="4812010"/>
            <a:chExt cx="1470133" cy="888684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31968C70-290F-21DB-6494-576BB1285F70}"/>
                </a:ext>
              </a:extLst>
            </p:cNvPr>
            <p:cNvGrpSpPr/>
            <p:nvPr/>
          </p:nvGrpSpPr>
          <p:grpSpPr>
            <a:xfrm>
              <a:off x="3448188" y="5247053"/>
              <a:ext cx="453641" cy="453641"/>
              <a:chOff x="7340042" y="3293746"/>
              <a:chExt cx="1310908" cy="1310907"/>
            </a:xfrm>
          </p:grpSpPr>
          <p:pic>
            <p:nvPicPr>
              <p:cNvPr id="13" name="Bild 12" descr="Hämta från molnet">
                <a:extLst>
                  <a:ext uri="{FF2B5EF4-FFF2-40B4-BE49-F238E27FC236}">
                    <a16:creationId xmlns:a16="http://schemas.microsoft.com/office/drawing/2014/main" id="{471194EA-337A-75B7-252D-DA0DF333F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340042" y="3293746"/>
                <a:ext cx="1310908" cy="1310907"/>
              </a:xfrm>
              <a:prstGeom prst="rect">
                <a:avLst/>
              </a:prstGeom>
            </p:spPr>
          </p:pic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6FE8C51-DE7C-714B-F9F2-2D52A66A5A27}"/>
                  </a:ext>
                </a:extLst>
              </p:cNvPr>
              <p:cNvSpPr/>
              <p:nvPr/>
            </p:nvSpPr>
            <p:spPr>
              <a:xfrm>
                <a:off x="7709653" y="3747248"/>
                <a:ext cx="591670" cy="694201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5" name="Bild 14" descr="Hämta från molnet">
                <a:extLst>
                  <a:ext uri="{FF2B5EF4-FFF2-40B4-BE49-F238E27FC236}">
                    <a16:creationId xmlns:a16="http://schemas.microsoft.com/office/drawing/2014/main" id="{0EFCCB2B-8908-C86F-75C9-956C0C927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28879" t="33703" r="28037" b="7930"/>
              <a:stretch/>
            </p:blipFill>
            <p:spPr>
              <a:xfrm rot="10800000">
                <a:off x="7709652" y="3692543"/>
                <a:ext cx="564772" cy="765144"/>
              </a:xfrm>
              <a:prstGeom prst="rect">
                <a:avLst/>
              </a:prstGeom>
            </p:spPr>
          </p:pic>
        </p:grp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03B80029-2421-9AC2-C686-3AE053783C5E}"/>
                </a:ext>
              </a:extLst>
            </p:cNvPr>
            <p:cNvSpPr txBox="1"/>
            <p:nvPr/>
          </p:nvSpPr>
          <p:spPr>
            <a:xfrm>
              <a:off x="2939942" y="4812010"/>
              <a:ext cx="1470133" cy="4648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D1EB4">
                      <a:lumMod val="75000"/>
                    </a:srgbClr>
                  </a:solidFill>
                  <a:effectLst/>
                  <a:uLnTx/>
                  <a:uFillTx/>
                </a:rPr>
                <a:t>Pre-trib Uppryckande</a:t>
              </a:r>
            </a:p>
          </p:txBody>
        </p:sp>
      </p:grpSp>
      <p:sp>
        <p:nvSpPr>
          <p:cNvPr id="16" name="textruta 15">
            <a:extLst>
              <a:ext uri="{FF2B5EF4-FFF2-40B4-BE49-F238E27FC236}">
                <a16:creationId xmlns:a16="http://schemas.microsoft.com/office/drawing/2014/main" id="{1A866F65-9910-368D-8AD2-2F6ACBB7CEF5}"/>
              </a:ext>
            </a:extLst>
          </p:cNvPr>
          <p:cNvSpPr txBox="1"/>
          <p:nvPr/>
        </p:nvSpPr>
        <p:spPr>
          <a:xfrm>
            <a:off x="1518736" y="5446716"/>
            <a:ext cx="20657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Premillennialism 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Wingdings" panose="05000000000000000000" pitchFamily="2" charset="2"/>
              </a:rPr>
              <a:t></a:t>
            </a:r>
            <a:endParaRPr kumimoji="0" lang="sv-S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27ED4480-3676-8D8A-0D58-B7A49A3D4931}"/>
              </a:ext>
            </a:extLst>
          </p:cNvPr>
          <p:cNvSpPr txBox="1"/>
          <p:nvPr/>
        </p:nvSpPr>
        <p:spPr>
          <a:xfrm>
            <a:off x="1518736" y="5939886"/>
            <a:ext cx="19528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Amillennialism 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Wingdings" panose="05000000000000000000" pitchFamily="2" charset="2"/>
              </a:rPr>
              <a:t></a:t>
            </a:r>
            <a:endParaRPr kumimoji="0" lang="sv-S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7DFFB92B-DE9A-ED50-703B-D4E75879C1C1}"/>
              </a:ext>
            </a:extLst>
          </p:cNvPr>
          <p:cNvGrpSpPr/>
          <p:nvPr/>
        </p:nvGrpSpPr>
        <p:grpSpPr>
          <a:xfrm>
            <a:off x="4843798" y="4640560"/>
            <a:ext cx="6482697" cy="1103040"/>
            <a:chOff x="4843798" y="4640560"/>
            <a:chExt cx="6482697" cy="1103040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6D6464E-FC57-FC06-2382-7E73DC8AC498}"/>
                </a:ext>
              </a:extLst>
            </p:cNvPr>
            <p:cNvSpPr/>
            <p:nvPr/>
          </p:nvSpPr>
          <p:spPr>
            <a:xfrm>
              <a:off x="6722082" y="5488453"/>
              <a:ext cx="2501154" cy="252000"/>
            </a:xfrm>
            <a:prstGeom prst="rect">
              <a:avLst/>
            </a:prstGeom>
            <a:gradFill rotWithShape="1">
              <a:gsLst>
                <a:gs pos="0">
                  <a:srgbClr val="007AFF">
                    <a:satMod val="103000"/>
                    <a:lumMod val="102000"/>
                    <a:tint val="94000"/>
                  </a:srgbClr>
                </a:gs>
                <a:gs pos="50000">
                  <a:srgbClr val="007AFF">
                    <a:satMod val="110000"/>
                    <a:lumMod val="100000"/>
                    <a:shade val="100000"/>
                  </a:srgbClr>
                </a:gs>
                <a:gs pos="100000">
                  <a:srgbClr val="007AFF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7A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Guds rike (1000 år)</a:t>
              </a: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D9C3E8D2-F10A-1300-7674-4199A3C8DB2A}"/>
                </a:ext>
              </a:extLst>
            </p:cNvPr>
            <p:cNvSpPr/>
            <p:nvPr/>
          </p:nvSpPr>
          <p:spPr>
            <a:xfrm>
              <a:off x="9267029" y="5488453"/>
              <a:ext cx="2059466" cy="252000"/>
            </a:xfrm>
            <a:prstGeom prst="rect">
              <a:avLst/>
            </a:prstGeom>
            <a:gradFill rotWithShape="1">
              <a:gsLst>
                <a:gs pos="0">
                  <a:srgbClr val="42D657"/>
                </a:gs>
                <a:gs pos="70000">
                  <a:srgbClr val="4CD964">
                    <a:lumMod val="75000"/>
                  </a:srgbClr>
                </a:gs>
                <a:gs pos="100000">
                  <a:srgbClr val="4CD964">
                    <a:lumMod val="75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CD9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Evighet</a:t>
              </a: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0985165E-8D47-8412-7EA9-7481A7498380}"/>
                </a:ext>
              </a:extLst>
            </p:cNvPr>
            <p:cNvSpPr/>
            <p:nvPr/>
          </p:nvSpPr>
          <p:spPr>
            <a:xfrm>
              <a:off x="4843798" y="5491600"/>
              <a:ext cx="1837765" cy="252000"/>
            </a:xfrm>
            <a:prstGeom prst="rect">
              <a:avLst/>
            </a:prstGeom>
            <a:solidFill>
              <a:srgbClr val="FF2D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Vedermöda (7 år)</a:t>
              </a:r>
            </a:p>
          </p:txBody>
        </p:sp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48082863-E20B-6E00-10E7-C176EEC89907}"/>
                </a:ext>
              </a:extLst>
            </p:cNvPr>
            <p:cNvGrpSpPr/>
            <p:nvPr/>
          </p:nvGrpSpPr>
          <p:grpSpPr>
            <a:xfrm>
              <a:off x="6109109" y="4640560"/>
              <a:ext cx="1191912" cy="888203"/>
              <a:chOff x="5537609" y="4812010"/>
              <a:chExt cx="1191912" cy="888203"/>
            </a:xfrm>
          </p:grpSpPr>
          <p:pic>
            <p:nvPicPr>
              <p:cNvPr id="26" name="Bild 25" descr="Hämta från molnet">
                <a:extLst>
                  <a:ext uri="{FF2B5EF4-FFF2-40B4-BE49-F238E27FC236}">
                    <a16:creationId xmlns:a16="http://schemas.microsoft.com/office/drawing/2014/main" id="{0EFDE274-8717-88A0-47AB-F69F55A57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910750" y="5251451"/>
                <a:ext cx="448762" cy="448762"/>
              </a:xfrm>
              <a:prstGeom prst="rect">
                <a:avLst/>
              </a:prstGeom>
            </p:spPr>
          </p:pic>
          <p:sp>
            <p:nvSpPr>
              <p:cNvPr id="27" name="textruta 26">
                <a:extLst>
                  <a:ext uri="{FF2B5EF4-FFF2-40B4-BE49-F238E27FC236}">
                    <a16:creationId xmlns:a16="http://schemas.microsoft.com/office/drawing/2014/main" id="{CBB70957-A537-4511-9565-E55E484BAABE}"/>
                  </a:ext>
                </a:extLst>
              </p:cNvPr>
              <p:cNvSpPr txBox="1"/>
              <p:nvPr/>
            </p:nvSpPr>
            <p:spPr>
              <a:xfrm>
                <a:off x="5537609" y="4812010"/>
                <a:ext cx="1191912" cy="4648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Jesu</a:t>
                </a:r>
                <a:br>
                  <a:rPr kumimoji="0" lang="sv-S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sv-S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återkomst</a:t>
                </a:r>
              </a:p>
            </p:txBody>
          </p:sp>
        </p:grpSp>
        <p:grpSp>
          <p:nvGrpSpPr>
            <p:cNvPr id="23" name="Grupp 22">
              <a:extLst>
                <a:ext uri="{FF2B5EF4-FFF2-40B4-BE49-F238E27FC236}">
                  <a16:creationId xmlns:a16="http://schemas.microsoft.com/office/drawing/2014/main" id="{12B1A12D-506F-774E-1552-64A0E73C5853}"/>
                </a:ext>
              </a:extLst>
            </p:cNvPr>
            <p:cNvGrpSpPr/>
            <p:nvPr/>
          </p:nvGrpSpPr>
          <p:grpSpPr>
            <a:xfrm>
              <a:off x="8642109" y="4640560"/>
              <a:ext cx="1191912" cy="1053632"/>
              <a:chOff x="8203959" y="4812010"/>
              <a:chExt cx="1191912" cy="1053632"/>
            </a:xfrm>
          </p:grpSpPr>
          <p:sp>
            <p:nvSpPr>
              <p:cNvPr id="24" name="textruta 23">
                <a:extLst>
                  <a:ext uri="{FF2B5EF4-FFF2-40B4-BE49-F238E27FC236}">
                    <a16:creationId xmlns:a16="http://schemas.microsoft.com/office/drawing/2014/main" id="{8CA089B3-87C6-6FB6-0CC7-670B232428BC}"/>
                  </a:ext>
                </a:extLst>
              </p:cNvPr>
              <p:cNvSpPr txBox="1"/>
              <p:nvPr/>
            </p:nvSpPr>
            <p:spPr>
              <a:xfrm>
                <a:off x="8203959" y="4812010"/>
                <a:ext cx="1191912" cy="4648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Yttersta</a:t>
                </a:r>
                <a:br>
                  <a:rPr kumimoji="0" lang="sv-S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sv-S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domen</a:t>
                </a:r>
              </a:p>
            </p:txBody>
          </p:sp>
          <p:pic>
            <p:nvPicPr>
              <p:cNvPr id="25" name="Bild 24" descr="Rättvisans vågskålar">
                <a:extLst>
                  <a:ext uri="{FF2B5EF4-FFF2-40B4-BE49-F238E27FC236}">
                    <a16:creationId xmlns:a16="http://schemas.microsoft.com/office/drawing/2014/main" id="{C5190803-AF76-7F89-800D-4C48BFFED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496920" y="5240601"/>
                <a:ext cx="625041" cy="625041"/>
              </a:xfrm>
              <a:prstGeom prst="rect">
                <a:avLst/>
              </a:prstGeom>
            </p:spPr>
          </p:pic>
        </p:grpSp>
      </p:grpSp>
      <p:sp>
        <p:nvSpPr>
          <p:cNvPr id="28" name="textruta 27">
            <a:extLst>
              <a:ext uri="{FF2B5EF4-FFF2-40B4-BE49-F238E27FC236}">
                <a16:creationId xmlns:a16="http://schemas.microsoft.com/office/drawing/2014/main" id="{6FF61C4E-D451-6986-66DF-A7A63BC9A903}"/>
              </a:ext>
            </a:extLst>
          </p:cNvPr>
          <p:cNvSpPr txBox="1"/>
          <p:nvPr/>
        </p:nvSpPr>
        <p:spPr>
          <a:xfrm>
            <a:off x="1518737" y="4953546"/>
            <a:ext cx="220933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Dispensationalism 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Wingdings" panose="05000000000000000000" pitchFamily="2" charset="2"/>
              </a:rPr>
              <a:t></a:t>
            </a:r>
            <a:endParaRPr kumimoji="0" lang="sv-S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0" name="textruta 89">
            <a:extLst>
              <a:ext uri="{FF2B5EF4-FFF2-40B4-BE49-F238E27FC236}">
                <a16:creationId xmlns:a16="http://schemas.microsoft.com/office/drawing/2014/main" id="{BCD65D1C-081D-5F96-32F1-68DB62A873A1}"/>
              </a:ext>
            </a:extLst>
          </p:cNvPr>
          <p:cNvSpPr txBox="1"/>
          <p:nvPr/>
        </p:nvSpPr>
        <p:spPr>
          <a:xfrm>
            <a:off x="-3" y="549945"/>
            <a:ext cx="8642111" cy="2123658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b="1" i="1" dirty="0">
                <a:cs typeface="Cavolini" panose="03000502040302020204" pitchFamily="66" charset="0"/>
              </a:rPr>
              <a:t>Premillennialismen</a:t>
            </a:r>
            <a:r>
              <a:rPr lang="sv-SE" sz="2000" dirty="0">
                <a:cs typeface="Cavolini" panose="03000502040302020204" pitchFamily="66" charset="0"/>
              </a:rPr>
              <a:t> är ursprunglig. Apostlarna och alla de tidigaste kyrkofäderna delade den synen.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b="1" i="1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Amillennialismen</a:t>
            </a:r>
            <a:r>
              <a:rPr lang="sv-SE" sz="2000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 växte fram i takt med att Guds </a:t>
            </a:r>
            <a:r>
              <a:rPr lang="sv-SE" sz="2000" i="1" u="sng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lands</a:t>
            </a:r>
            <a:r>
              <a:rPr lang="sv-SE" sz="2000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-löfte till Abraham </a:t>
            </a:r>
            <a:r>
              <a:rPr lang="sv-SE" sz="2000" i="1" u="sng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allegoriserades</a:t>
            </a:r>
            <a:r>
              <a:rPr lang="sv-SE" sz="2000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 och blev </a:t>
            </a:r>
            <a:r>
              <a:rPr lang="sv-SE" sz="2000" i="1" u="sng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himlen</a:t>
            </a:r>
            <a:r>
              <a:rPr lang="sv-SE" sz="2000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. Synen blev ”standard” i och med Augustinus.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b="1" i="1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Dispensationalismen</a:t>
            </a:r>
            <a:r>
              <a:rPr lang="sv-SE" sz="2000" dirty="0">
                <a:solidFill>
                  <a:prstClr val="black"/>
                </a:solidFill>
                <a:ea typeface="Cambria" panose="02040503050406030204" pitchFamily="18" charset="0"/>
                <a:cs typeface="Cavolini" panose="03000502040302020204" pitchFamily="66" charset="0"/>
              </a:rPr>
              <a:t> kom först på 1800-talet.</a:t>
            </a:r>
            <a:endParaRPr lang="sv-SE" sz="2000" dirty="0">
              <a:solidFill>
                <a:prstClr val="black"/>
              </a:solidFill>
              <a:highlight>
                <a:srgbClr val="FFFF00"/>
              </a:highlight>
              <a:ea typeface="Cambria" panose="02040503050406030204" pitchFamily="18" charset="0"/>
              <a:cs typeface="Cavolini" panose="03000502040302020204" pitchFamily="66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C32B3634-69D5-E343-36F7-E6AE8E126E38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354923"/>
      </p:ext>
    </p:extLst>
  </p:cSld>
  <p:clrMapOvr>
    <a:masterClrMapping/>
  </p:clrMapOvr>
  <p:transition advTm="2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28" grpId="0"/>
      <p:bldP spid="90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8150" x="5588000" y="368300"/>
          <p14:tracePt t="8158" x="5575300" y="374650"/>
          <p14:tracePt t="8173" x="5530850" y="381000"/>
          <p14:tracePt t="8190" x="5518150" y="387350"/>
          <p14:tracePt t="9466" x="5511800" y="387350"/>
          <p14:tracePt t="9476" x="5505450" y="387350"/>
          <p14:tracePt t="9491" x="5454650" y="393700"/>
          <p14:tracePt t="9508" x="5410200" y="393700"/>
          <p14:tracePt t="9524" x="5378450" y="400050"/>
          <p14:tracePt t="9541" x="5359400" y="400050"/>
          <p14:tracePt t="9547" x="5346700" y="406400"/>
          <p14:tracePt t="9556" x="5334000" y="412750"/>
          <p14:tracePt t="9574" x="5295900" y="419100"/>
          <p14:tracePt t="9590" x="5283200" y="419100"/>
          <p14:tracePt t="9594" x="5251450" y="419100"/>
          <p14:tracePt t="9608" x="5207000" y="419100"/>
          <p14:tracePt t="9613" x="5181600" y="419100"/>
          <p14:tracePt t="9623" x="5137150" y="419100"/>
          <p14:tracePt t="9641" x="5067300" y="419100"/>
          <p14:tracePt t="9658" x="5016500" y="419100"/>
          <p14:tracePt t="9677" x="4946650" y="425450"/>
          <p14:tracePt t="9693" x="4864100" y="438150"/>
          <p14:tracePt t="9708" x="4794250" y="457200"/>
          <p14:tracePt t="9724" x="4743450" y="463550"/>
          <p14:tracePt t="9741" x="4679950" y="476250"/>
          <p14:tracePt t="9758" x="4603750" y="482600"/>
          <p14:tracePt t="9774" x="4489450" y="501650"/>
          <p14:tracePt t="9791" x="4368800" y="514350"/>
          <p14:tracePt t="9795" x="4305300" y="527050"/>
          <p14:tracePt t="9808" x="4241800" y="533400"/>
          <p14:tracePt t="9825" x="4102100" y="546100"/>
          <p14:tracePt t="9841" x="3937000" y="546100"/>
          <p14:tracePt t="9844" x="3848100" y="546100"/>
          <p14:tracePt t="9858" x="3746500" y="546100"/>
          <p14:tracePt t="9875" x="3511550" y="546100"/>
          <p14:tracePt t="9891" x="3263900" y="546100"/>
          <p14:tracePt t="9894" x="3130550" y="546100"/>
          <p14:tracePt t="9908" x="2794000" y="558800"/>
          <p14:tracePt t="9924" x="2457450" y="565150"/>
          <p14:tracePt t="9941" x="2197100" y="571500"/>
          <p14:tracePt t="9958" x="1885950" y="590550"/>
          <p14:tracePt t="9974" x="1555750" y="603250"/>
          <p14:tracePt t="9991" x="1206500" y="603250"/>
          <p14:tracePt t="10008" x="908050" y="609600"/>
          <p14:tracePt t="10025" x="635000" y="609600"/>
          <p14:tracePt t="10041" x="425450" y="615950"/>
          <p14:tracePt t="10058" x="285750" y="622300"/>
          <p14:tracePt t="10061" x="254000" y="628650"/>
          <p14:tracePt t="10073" x="247650" y="628650"/>
          <p14:tracePt t="10118" x="254000" y="628650"/>
          <p14:tracePt t="10125" x="260350" y="628650"/>
          <p14:tracePt t="10141" x="285750" y="628650"/>
          <p14:tracePt t="10158" x="298450" y="628650"/>
          <p14:tracePt t="10175" x="330200" y="622300"/>
          <p14:tracePt t="10191" x="361950" y="609600"/>
          <p14:tracePt t="10208" x="412750" y="590550"/>
          <p14:tracePt t="10225" x="444500" y="571500"/>
          <p14:tracePt t="10241" x="488950" y="552450"/>
          <p14:tracePt t="10258" x="508000" y="533400"/>
          <p14:tracePt t="10353" x="508000" y="527050"/>
          <p14:tracePt t="10380" x="508000" y="520700"/>
          <p14:tracePt t="10394" x="508000" y="514350"/>
          <p14:tracePt t="10408" x="501650" y="514350"/>
          <p14:tracePt t="10425" x="501650" y="508000"/>
          <p14:tracePt t="10459" x="488950" y="514350"/>
          <p14:tracePt t="10465" x="482600" y="520700"/>
          <p14:tracePt t="10498" x="482600" y="527050"/>
          <p14:tracePt t="10553" x="495300" y="527050"/>
          <p14:tracePt t="10562" x="508000" y="527050"/>
          <p14:tracePt t="10575" x="533400" y="533400"/>
          <p14:tracePt t="10592" x="647700" y="533400"/>
          <p14:tracePt t="10611" x="704850" y="533400"/>
          <p14:tracePt t="10626" x="755650" y="533400"/>
          <p14:tracePt t="10643" x="800100" y="533400"/>
          <p14:tracePt t="10658" x="869950" y="527050"/>
          <p14:tracePt t="10677" x="927100" y="520700"/>
          <p14:tracePt t="10691" x="965200" y="520700"/>
          <p14:tracePt t="10709" x="971550" y="520700"/>
          <p14:tracePt t="10759" x="958850" y="527050"/>
          <p14:tracePt t="10775" x="946150" y="533400"/>
          <p14:tracePt t="10792" x="939800" y="533400"/>
          <p14:tracePt t="10845" x="939800" y="527050"/>
          <p14:tracePt t="12633" x="946150" y="527050"/>
          <p14:tracePt t="12642" x="965200" y="527050"/>
          <p14:tracePt t="12647" x="1028700" y="546100"/>
          <p14:tracePt t="12660" x="1098550" y="571500"/>
          <p14:tracePt t="12666" x="1181100" y="596900"/>
          <p14:tracePt t="12675" x="1270000" y="622300"/>
          <p14:tracePt t="12694" x="1397000" y="673100"/>
          <p14:tracePt t="12710" x="1460500" y="704850"/>
          <p14:tracePt t="12727" x="1498600" y="723900"/>
          <p14:tracePt t="12745" x="1524000" y="723900"/>
          <p14:tracePt t="12761" x="1574800" y="717550"/>
          <p14:tracePt t="12777" x="1651000" y="692150"/>
          <p14:tracePt t="12794" x="1778000" y="647700"/>
          <p14:tracePt t="12810" x="1943100" y="609600"/>
          <p14:tracePt t="12826" x="2146300" y="577850"/>
          <p14:tracePt t="12843" x="2343150" y="533400"/>
          <p14:tracePt t="12860" x="2432050" y="501650"/>
          <p14:tracePt t="12915" x="2425700" y="501650"/>
          <p14:tracePt t="12927" x="2413000" y="501650"/>
          <p14:tracePt t="12944" x="2393950" y="495300"/>
          <p14:tracePt t="12961" x="2368550" y="488950"/>
          <p14:tracePt t="12964" x="2362200" y="488950"/>
          <p14:tracePt t="12977" x="2349500" y="482600"/>
          <p14:tracePt t="12994" x="2324100" y="482600"/>
          <p14:tracePt t="13010" x="2286000" y="476250"/>
          <p14:tracePt t="13027" x="2197100" y="450850"/>
          <p14:tracePt t="13044" x="2082800" y="444500"/>
          <p14:tracePt t="13060" x="1943100" y="438150"/>
          <p14:tracePt t="13077" x="1816100" y="431800"/>
          <p14:tracePt t="13094" x="1727200" y="412750"/>
          <p14:tracePt t="13111" x="1676400" y="406400"/>
          <p14:tracePt t="13127" x="1606550" y="406400"/>
          <p14:tracePt t="13144" x="1447800" y="444500"/>
          <p14:tracePt t="13159" x="1295400" y="501650"/>
          <p14:tracePt t="13177" x="1098550" y="577850"/>
          <p14:tracePt t="13194" x="965200" y="647700"/>
          <p14:tracePt t="13211" x="908050" y="717550"/>
          <p14:tracePt t="13214" x="908050" y="749300"/>
          <p14:tracePt t="13230" x="901700" y="889000"/>
          <p14:tracePt t="13244" x="914400" y="996950"/>
          <p14:tracePt t="13263" x="920750" y="1111250"/>
          <p14:tracePt t="13277" x="927100" y="1174750"/>
          <p14:tracePt t="13294" x="939800" y="1219200"/>
          <p14:tracePt t="13311" x="965200" y="1244600"/>
          <p14:tracePt t="13327" x="1022350" y="1263650"/>
          <p14:tracePt t="13344" x="1123950" y="1282700"/>
          <p14:tracePt t="13360" x="1320800" y="1289050"/>
          <p14:tracePt t="13377" x="1549400" y="1289050"/>
          <p14:tracePt t="13393" x="1771650" y="1289050"/>
          <p14:tracePt t="13396" x="1841500" y="1289050"/>
          <p14:tracePt t="13411" x="1917700" y="1289050"/>
          <p14:tracePt t="13414" x="1943100" y="1289050"/>
          <p14:tracePt t="13477" x="1936750" y="1295400"/>
          <p14:tracePt t="13496" x="1930400" y="1295400"/>
          <p14:tracePt t="13531" x="1924050" y="1295400"/>
          <p14:tracePt t="13593" x="1924050" y="1289050"/>
          <p14:tracePt t="26978" x="1917700" y="1289050"/>
          <p14:tracePt t="26986" x="1911350" y="1295400"/>
          <p14:tracePt t="26992" x="1898650" y="1308100"/>
          <p14:tracePt t="27004" x="1892300" y="1314450"/>
          <p14:tracePt t="27023" x="1816100" y="1390650"/>
          <p14:tracePt t="27039" x="1771650" y="1447800"/>
          <p14:tracePt t="27057" x="1784350" y="1498600"/>
          <p14:tracePt t="27073" x="1797050" y="1524000"/>
          <p14:tracePt t="27089" x="1854200" y="1619250"/>
          <p14:tracePt t="27106" x="1866900" y="1663700"/>
          <p14:tracePt t="27122" x="1892300" y="1733550"/>
          <p14:tracePt t="27127" x="1898650" y="1765300"/>
          <p14:tracePt t="27139" x="1917700" y="1803400"/>
          <p14:tracePt t="27155" x="1943100" y="1847850"/>
          <p14:tracePt t="27173" x="1974850" y="1873250"/>
          <p14:tracePt t="27189" x="2012950" y="1898650"/>
          <p14:tracePt t="27206" x="2070100" y="1930400"/>
          <p14:tracePt t="27223" x="2108200" y="1949450"/>
          <p14:tracePt t="27239" x="2139950" y="1981200"/>
          <p14:tracePt t="27255" x="2146300" y="2006600"/>
          <p14:tracePt t="27272" x="2146300" y="2032000"/>
          <p14:tracePt t="27289" x="2146300" y="2051050"/>
          <p14:tracePt t="27305" x="2146300" y="2057400"/>
          <p14:tracePt t="27322" x="2146300" y="2063750"/>
          <p14:tracePt t="27357" x="2146300" y="2070100"/>
          <p14:tracePt t="27372" x="2146300" y="2082800"/>
          <p14:tracePt t="27389" x="2152650" y="2114550"/>
          <p14:tracePt t="27406" x="2165350" y="2171700"/>
          <p14:tracePt t="27423" x="2184400" y="2241550"/>
          <p14:tracePt t="27439" x="2216150" y="2311400"/>
          <p14:tracePt t="27455" x="2260600" y="2387600"/>
          <p14:tracePt t="27458" x="2286000" y="2425700"/>
          <p14:tracePt t="27472" x="2317750" y="2463800"/>
          <p14:tracePt t="27476" x="2355850" y="2501900"/>
          <p14:tracePt t="27489" x="2387600" y="2540000"/>
          <p14:tracePt t="27506" x="2419350" y="2603500"/>
          <p14:tracePt t="27522" x="2438400" y="2692400"/>
          <p14:tracePt t="27525" x="2438400" y="2711450"/>
          <p14:tracePt t="27539" x="2432050" y="2813050"/>
          <p14:tracePt t="27557" x="2419350" y="2876550"/>
          <p14:tracePt t="27572" x="2406650" y="2927350"/>
          <p14:tracePt t="27589" x="2406650" y="2971800"/>
          <p14:tracePt t="27605" x="2419350" y="3009900"/>
          <p14:tracePt t="27624" x="2438400" y="3079750"/>
          <p14:tracePt t="27627" x="2438400" y="3117850"/>
          <p14:tracePt t="27639" x="2419350" y="3162300"/>
          <p14:tracePt t="27644" x="2362200" y="3232150"/>
          <p14:tracePt t="27656" x="2286000" y="3302000"/>
          <p14:tracePt t="27660" x="2203450" y="3352800"/>
          <p14:tracePt t="27671" x="2070100" y="3416300"/>
          <p14:tracePt t="27690" x="1841500" y="3479800"/>
          <p14:tracePt t="27706" x="1689100" y="3492500"/>
          <p14:tracePt t="27723" x="1625600" y="3492500"/>
          <p14:tracePt t="27725" x="1619250" y="3492500"/>
          <p14:tracePt t="28812" x="1619250" y="3486150"/>
          <p14:tracePt t="28819" x="1612900" y="3486150"/>
          <p14:tracePt t="28841" x="1600200" y="3467100"/>
          <p14:tracePt t="28940" x="1593850" y="3467100"/>
          <p14:tracePt t="28947" x="1581150" y="3467100"/>
          <p14:tracePt t="28956" x="1574800" y="3467100"/>
          <p14:tracePt t="28975" x="1555750" y="3467100"/>
          <p14:tracePt t="28990" x="1549400" y="3467100"/>
          <p14:tracePt t="29753" x="1549400" y="3473450"/>
          <p14:tracePt t="29760" x="1530350" y="3486150"/>
          <p14:tracePt t="29775" x="1473200" y="3562350"/>
          <p14:tracePt t="29791" x="1416050" y="3663950"/>
          <p14:tracePt t="29808" x="1397000" y="3759200"/>
          <p14:tracePt t="29825" x="1403350" y="3829050"/>
          <p14:tracePt t="29831" x="1409700" y="3867150"/>
          <p14:tracePt t="29840" x="1416050" y="3917950"/>
          <p14:tracePt t="29857" x="1397000" y="4000500"/>
          <p14:tracePt t="29877" x="1346200" y="4076700"/>
          <p14:tracePt t="29891" x="1276350" y="4171950"/>
          <p14:tracePt t="29907" x="1225550" y="4279900"/>
          <p14:tracePt t="29924" x="1219200" y="4368800"/>
          <p14:tracePt t="29941" x="1231900" y="4438650"/>
          <p14:tracePt t="29957" x="1263650" y="4489450"/>
          <p14:tracePt t="29973" x="1289050" y="4527550"/>
          <p14:tracePt t="29990" x="1295400" y="4546600"/>
          <p14:tracePt t="30007" x="1295400" y="4572000"/>
          <p14:tracePt t="30023" x="1282700" y="4641850"/>
          <p14:tracePt t="30042" x="1276350" y="4730750"/>
          <p14:tracePt t="30059" x="1276350" y="4775200"/>
          <p14:tracePt t="30073" x="1276350" y="4800600"/>
          <p14:tracePt t="30090" x="1282700" y="4826000"/>
          <p14:tracePt t="30107" x="1289050" y="4851400"/>
          <p14:tracePt t="30123" x="1289050" y="4889500"/>
          <p14:tracePt t="30141" x="1289050" y="4940300"/>
          <p14:tracePt t="30159" x="1270000" y="5035550"/>
          <p14:tracePt t="30174" x="1244600" y="5105400"/>
          <p14:tracePt t="30191" x="1219200" y="5149850"/>
          <p14:tracePt t="30207" x="1206500" y="5168900"/>
          <p14:tracePt t="30224" x="1206500" y="5175250"/>
          <p14:tracePt t="30357" x="1212850" y="5175250"/>
          <p14:tracePt t="30363" x="1219200" y="5175250"/>
          <p14:tracePt t="30374" x="1225550" y="5181600"/>
          <p14:tracePt t="30394" x="1231900" y="5181600"/>
          <p14:tracePt t="30441" x="1250950" y="5187950"/>
          <p14:tracePt t="30459" x="1320800" y="5207000"/>
          <p14:tracePt t="30474" x="1460500" y="5238750"/>
          <p14:tracePt t="30490" x="1612900" y="5264150"/>
          <p14:tracePt t="30507" x="1708150" y="5270500"/>
          <p14:tracePt t="30524" x="1720850" y="5276850"/>
          <p14:tracePt t="30557" x="1727200" y="5276850"/>
          <p14:tracePt t="30574" x="1752600" y="5276850"/>
          <p14:tracePt t="30591" x="1790700" y="5276850"/>
          <p14:tracePt t="30607" x="1828800" y="5276850"/>
          <p14:tracePt t="30625" x="1873250" y="5276850"/>
          <p14:tracePt t="30641" x="1898650" y="5276850"/>
          <p14:tracePt t="30658" x="1911350" y="5270500"/>
          <p14:tracePt t="30674" x="1917700" y="5264150"/>
          <p14:tracePt t="30692" x="2012950" y="5245100"/>
          <p14:tracePt t="30707" x="2146300" y="5257800"/>
          <p14:tracePt t="30724" x="2266950" y="5283200"/>
          <p14:tracePt t="30741" x="2432050" y="5334000"/>
          <p14:tracePt t="30758" x="2495550" y="5359400"/>
          <p14:tracePt t="30775" x="2597150" y="5416550"/>
          <p14:tracePt t="30791" x="2635250" y="5441950"/>
          <p14:tracePt t="30807" x="2698750" y="5480050"/>
          <p14:tracePt t="30824" x="2730500" y="5492750"/>
          <p14:tracePt t="30841" x="2736850" y="5499100"/>
          <p14:tracePt t="30891" x="2724150" y="5492750"/>
          <p14:tracePt t="30907" x="2698750" y="5473700"/>
          <p14:tracePt t="30925" x="2647950" y="5435600"/>
          <p14:tracePt t="30941" x="2603500" y="5410200"/>
          <p14:tracePt t="30958" x="2546350" y="5365750"/>
          <p14:tracePt t="30974" x="2501900" y="5334000"/>
          <p14:tracePt t="30992" x="2400300" y="5295900"/>
          <p14:tracePt t="31007" x="2311400" y="5270500"/>
          <p14:tracePt t="31024" x="2235200" y="5257800"/>
          <p14:tracePt t="31041" x="1968500" y="5187950"/>
          <p14:tracePt t="31057" x="1771650" y="5118100"/>
          <p14:tracePt t="31075" x="1587500" y="5041900"/>
          <p14:tracePt t="31091" x="1377950" y="4953000"/>
          <p14:tracePt t="31109" x="1206500" y="4876800"/>
          <p14:tracePt t="31124" x="1092200" y="4838700"/>
          <p14:tracePt t="31141" x="971550" y="4819650"/>
          <p14:tracePt t="31158" x="869950" y="4826000"/>
          <p14:tracePt t="31174" x="762000" y="4857750"/>
          <p14:tracePt t="31191" x="698500" y="4876800"/>
          <p14:tracePt t="31193" x="660400" y="4889500"/>
          <p14:tracePt t="31209" x="641350" y="4902200"/>
          <p14:tracePt t="31241" x="666750" y="4921250"/>
          <p14:tracePt t="31258" x="704850" y="4946650"/>
          <p14:tracePt t="31274" x="730250" y="4965700"/>
          <p14:tracePt t="31291" x="730250" y="4997450"/>
          <p14:tracePt t="31308" x="730250" y="5029200"/>
          <p14:tracePt t="31324" x="730250" y="5073650"/>
          <p14:tracePt t="31341" x="730250" y="5111750"/>
          <p14:tracePt t="31358" x="736600" y="5143500"/>
          <p14:tracePt t="31374" x="762000" y="5168900"/>
          <p14:tracePt t="31391" x="825500" y="5194300"/>
          <p14:tracePt t="31408" x="901700" y="5200650"/>
          <p14:tracePt t="31425" x="971550" y="5200650"/>
          <p14:tracePt t="31442" x="996950" y="5200650"/>
          <p14:tracePt t="31459" x="1041400" y="5207000"/>
          <p14:tracePt t="31477" x="1155700" y="5251450"/>
          <p14:tracePt t="31492" x="1314450" y="5308600"/>
          <p14:tracePt t="31509" x="1479550" y="5365750"/>
          <p14:tracePt t="31526" x="1638300" y="5422900"/>
          <p14:tracePt t="31542" x="1733550" y="5454650"/>
          <p14:tracePt t="31559" x="1860550" y="5499100"/>
          <p14:tracePt t="31578" x="1962150" y="5530850"/>
          <p14:tracePt t="31592" x="2082800" y="5568950"/>
          <p14:tracePt t="31609" x="2184400" y="5594350"/>
          <p14:tracePt t="31626" x="2311400" y="5638800"/>
          <p14:tracePt t="31643" x="2406650" y="5676900"/>
          <p14:tracePt t="31659" x="2470150" y="5708650"/>
          <p14:tracePt t="31678" x="2482850" y="5721350"/>
          <p14:tracePt t="31767" x="2489200" y="5721350"/>
          <p14:tracePt t="31774" x="2495550" y="5721350"/>
          <p14:tracePt t="31793" x="2578100" y="5715000"/>
          <p14:tracePt t="31809" x="2647950" y="5702300"/>
          <p14:tracePt t="31826" x="2711450" y="5689600"/>
          <p14:tracePt t="31843" x="2724150" y="5689600"/>
          <p14:tracePt t="31859" x="2724150" y="5683250"/>
          <p14:tracePt t="31876" x="2736850" y="5683250"/>
          <p14:tracePt t="31893" x="2743200" y="5695950"/>
          <p14:tracePt t="31910" x="2755900" y="5715000"/>
          <p14:tracePt t="31914" x="2774950" y="5727700"/>
          <p14:tracePt t="31925" x="2781300" y="5734050"/>
          <p14:tracePt t="31943" x="2825750" y="5753100"/>
          <p14:tracePt t="31960" x="2832100" y="5759450"/>
          <p14:tracePt t="31962" x="2838450" y="5759450"/>
          <p14:tracePt t="31976" x="2844800" y="5759450"/>
          <p14:tracePt t="32009" x="2838450" y="5759450"/>
          <p14:tracePt t="32027" x="2806700" y="5772150"/>
          <p14:tracePt t="32043" x="2774950" y="5797550"/>
          <p14:tracePt t="32060" x="2736850" y="5842000"/>
          <p14:tracePt t="32076" x="2724150" y="5873750"/>
          <p14:tracePt t="32092" x="2724150" y="5886450"/>
          <p14:tracePt t="32109" x="2730500" y="5892800"/>
          <p14:tracePt t="32126" x="2730500" y="5880100"/>
          <p14:tracePt t="32143" x="2705100" y="5854700"/>
          <p14:tracePt t="32160" x="2654300" y="5810250"/>
          <p14:tracePt t="32176" x="2609850" y="5791200"/>
          <p14:tracePt t="32193" x="2578100" y="5784850"/>
          <p14:tracePt t="32209" x="2571750" y="5784850"/>
          <p14:tracePt t="32243" x="2571750" y="5778500"/>
          <p14:tracePt t="32260" x="2571750" y="5765800"/>
          <p14:tracePt t="32263" x="2571750" y="5759450"/>
          <p14:tracePt t="32276" x="2571750" y="5746750"/>
          <p14:tracePt t="32279" x="2571750" y="5740400"/>
          <p14:tracePt t="32292" x="2552700" y="5715000"/>
          <p14:tracePt t="32293" x="2533650" y="5695950"/>
          <p14:tracePt t="32310" x="2520950" y="5683250"/>
          <p14:tracePt t="32326" x="2501900" y="5664200"/>
          <p14:tracePt t="32441" x="2482850" y="5664200"/>
          <p14:tracePt t="32451" x="2476500" y="5664200"/>
          <p14:tracePt t="32459" x="2438400" y="5664200"/>
          <p14:tracePt t="32476" x="2368550" y="5664200"/>
          <p14:tracePt t="32494" x="2311400" y="5664200"/>
          <p14:tracePt t="32510" x="2266950" y="5664200"/>
          <p14:tracePt t="32527" x="2247900" y="5664200"/>
          <p14:tracePt t="32543" x="2216150" y="5683250"/>
          <p14:tracePt t="32561" x="2165350" y="5695950"/>
          <p14:tracePt t="32577" x="2114550" y="5715000"/>
          <p14:tracePt t="32593" x="2012950" y="5740400"/>
          <p14:tracePt t="32610" x="1917700" y="5759450"/>
          <p14:tracePt t="32627" x="1841500" y="5778500"/>
          <p14:tracePt t="32643" x="1835150" y="5778500"/>
          <p14:tracePt t="32812" x="1847850" y="5784850"/>
          <p14:tracePt t="32821" x="1879600" y="5784850"/>
          <p14:tracePt t="32825" x="1936750" y="5791200"/>
          <p14:tracePt t="32843" x="2038350" y="5797550"/>
          <p14:tracePt t="32861" x="2070100" y="5803900"/>
          <p14:tracePt t="32921" x="2076450" y="5803900"/>
          <p14:tracePt t="32937" x="2082800" y="5803900"/>
          <p14:tracePt t="32944" x="2089150" y="5803900"/>
          <p14:tracePt t="32961" x="2108200" y="5797550"/>
          <p14:tracePt t="32977" x="2114550" y="5797550"/>
          <p14:tracePt t="33027" x="2108200" y="5797550"/>
          <p14:tracePt t="33044" x="2095500" y="5797550"/>
          <p14:tracePt t="34796" x="2089150" y="5797550"/>
          <p14:tracePt t="34803" x="2082800" y="5797550"/>
          <p14:tracePt t="34811" x="2076450" y="5797550"/>
          <p14:tracePt t="34829" x="2057400" y="5791200"/>
          <p14:tracePt t="34846" x="2025650" y="5772150"/>
          <p14:tracePt t="34863" x="1981200" y="5746750"/>
          <p14:tracePt t="34867" x="1955800" y="5734050"/>
          <p14:tracePt t="34877" x="1917700" y="5715000"/>
          <p14:tracePt t="34896" x="1860550" y="5689600"/>
          <p14:tracePt t="34912" x="1828800" y="5676900"/>
          <p14:tracePt t="35134" x="1841500" y="5664200"/>
          <p14:tracePt t="35142" x="1847850" y="5657850"/>
          <p14:tracePt t="35151" x="1866900" y="5645150"/>
          <p14:tracePt t="35161" x="1873250" y="5626100"/>
          <p14:tracePt t="35179" x="1873250" y="5562600"/>
          <p14:tracePt t="35197" x="1835150" y="5518150"/>
          <p14:tracePt t="35213" x="1797050" y="5492750"/>
          <p14:tracePt t="35231" x="1771650" y="5473700"/>
          <p14:tracePt t="35246" x="1752600" y="5461000"/>
          <p14:tracePt t="35262" x="1733550" y="5448300"/>
          <p14:tracePt t="35279" x="1714500" y="5441950"/>
          <p14:tracePt t="35296" x="1695450" y="5441950"/>
          <p14:tracePt t="35312" x="1631950" y="5441950"/>
          <p14:tracePt t="35329" x="1536700" y="5461000"/>
          <p14:tracePt t="35346" x="1422400" y="5486400"/>
          <p14:tracePt t="35362" x="1327150" y="5511800"/>
          <p14:tracePt t="35379" x="1295400" y="5537200"/>
          <p14:tracePt t="35396" x="1327150" y="5568950"/>
          <p14:tracePt t="35413" x="1377950" y="5607050"/>
          <p14:tracePt t="35429" x="1498600" y="5683250"/>
          <p14:tracePt t="35446" x="1562100" y="5734050"/>
          <p14:tracePt t="35462" x="1581150" y="5746750"/>
          <p14:tracePt t="35479" x="1581150" y="5753100"/>
          <p14:tracePt t="35512" x="1587500" y="5753100"/>
          <p14:tracePt t="35529" x="1606550" y="5740400"/>
          <p14:tracePt t="35546" x="1619250" y="5740400"/>
          <p14:tracePt t="35563" x="1619250" y="5734050"/>
          <p14:tracePt t="35599" x="1638300" y="5740400"/>
          <p14:tracePt t="35604" x="1651000" y="5753100"/>
          <p14:tracePt t="35611" x="1695450" y="5772150"/>
          <p14:tracePt t="35628" x="1828800" y="5822950"/>
          <p14:tracePt t="35646" x="2012950" y="5867400"/>
          <p14:tracePt t="35663" x="2279650" y="5911850"/>
          <p14:tracePt t="35680" x="2571750" y="5943600"/>
          <p14:tracePt t="35696" x="2762250" y="5962650"/>
          <p14:tracePt t="35699" x="2774950" y="5969000"/>
          <p14:tracePt t="35729" x="2749550" y="5969000"/>
          <p14:tracePt t="35746" x="2679700" y="5962650"/>
          <p14:tracePt t="35763" x="2584450" y="5937250"/>
          <p14:tracePt t="35767" x="2546350" y="5911850"/>
          <p14:tracePt t="35779" x="2514600" y="5899150"/>
          <p14:tracePt t="35783" x="2501900" y="5886450"/>
          <p14:tracePt t="35795" x="2508250" y="5880100"/>
          <p14:tracePt t="35815" x="2540000" y="5873750"/>
          <p14:tracePt t="35829" x="2628900" y="5873750"/>
          <p14:tracePt t="35846" x="2705100" y="5892800"/>
          <p14:tracePt t="35863" x="2736850" y="5899150"/>
          <p14:tracePt t="35879" x="2755900" y="5899150"/>
          <p14:tracePt t="35896" x="2768600" y="5905500"/>
          <p14:tracePt t="35913" x="2800350" y="5905500"/>
          <p14:tracePt t="35929" x="2876550" y="5880100"/>
          <p14:tracePt t="35933" x="2921000" y="5854700"/>
          <p14:tracePt t="35945" x="2978150" y="5829300"/>
          <p14:tracePt t="35963" x="3111500" y="5772150"/>
          <p14:tracePt t="35967" x="3155950" y="5759450"/>
          <p14:tracePt t="35980" x="3187700" y="5746750"/>
          <p14:tracePt t="35983" x="3200400" y="5740400"/>
          <p14:tracePt t="36013" x="3200400" y="5734050"/>
          <p14:tracePt t="36028" x="3187700" y="5715000"/>
          <p14:tracePt t="36046" x="3143250" y="5676900"/>
          <p14:tracePt t="36063" x="3079750" y="5600700"/>
          <p14:tracePt t="36080" x="3009900" y="5530850"/>
          <p14:tracePt t="36085" x="2971800" y="5499100"/>
          <p14:tracePt t="36095" x="2933700" y="5467350"/>
          <p14:tracePt t="36098" x="2921000" y="5461000"/>
          <p14:tracePt t="36112" x="2914650" y="5454650"/>
          <p14:tracePt t="36130" x="2889250" y="5454650"/>
          <p14:tracePt t="36146" x="2857500" y="5454650"/>
          <p14:tracePt t="36163" x="2832100" y="5461000"/>
          <p14:tracePt t="36179" x="2813050" y="5461000"/>
          <p14:tracePt t="36196" x="2774950" y="5461000"/>
          <p14:tracePt t="36213" x="2730500" y="5461000"/>
          <p14:tracePt t="36230" x="2679700" y="5461000"/>
          <p14:tracePt t="36246" x="2641600" y="5461000"/>
          <p14:tracePt t="36263" x="2609850" y="5461000"/>
          <p14:tracePt t="36280" x="2578100" y="5461000"/>
          <p14:tracePt t="36297" x="2571750" y="5461000"/>
          <p14:tracePt t="36313" x="2565400" y="5461000"/>
          <p14:tracePt t="36331" x="2552700" y="5467350"/>
          <p14:tracePt t="36347" x="2540000" y="5486400"/>
          <p14:tracePt t="36364" x="2508250" y="5530850"/>
          <p14:tracePt t="36380" x="2470150" y="5638800"/>
          <p14:tracePt t="36396" x="2463800" y="5695950"/>
          <p14:tracePt t="36413" x="2463800" y="5740400"/>
          <p14:tracePt t="36430" x="2476500" y="5765800"/>
          <p14:tracePt t="36447" x="2514600" y="5791200"/>
          <p14:tracePt t="36463" x="2552700" y="5803900"/>
          <p14:tracePt t="36480" x="2571750" y="5816600"/>
          <p14:tracePt t="36497" x="2578100" y="5822950"/>
          <p14:tracePt t="36513" x="2603500" y="5829300"/>
          <p14:tracePt t="36516" x="2609850" y="5835650"/>
          <p14:tracePt t="36530" x="2622550" y="5842000"/>
          <p14:tracePt t="36534" x="2635250" y="5848350"/>
          <p14:tracePt t="36545" x="2647950" y="5854700"/>
          <p14:tracePt t="36564" x="2673350" y="5861050"/>
          <p14:tracePt t="36580" x="2705100" y="5861050"/>
          <p14:tracePt t="36597" x="2768600" y="5861050"/>
          <p14:tracePt t="36614" x="2819400" y="5854700"/>
          <p14:tracePt t="36749" x="2819400" y="5848350"/>
          <p14:tracePt t="36764" x="2819400" y="5842000"/>
          <p14:tracePt t="36780" x="2825750" y="5842000"/>
          <p14:tracePt t="36895" x="2825750" y="5835650"/>
          <p14:tracePt t="37039" x="2819400" y="5829300"/>
          <p14:tracePt t="37046" x="2813050" y="5829300"/>
          <p14:tracePt t="37065" x="2806700" y="5822950"/>
          <p14:tracePt t="37114" x="2806700" y="5816600"/>
          <p14:tracePt t="37131" x="2800350" y="5816600"/>
          <p14:tracePt t="37148" x="2787650" y="5810250"/>
          <p14:tracePt t="37165" x="2768600" y="5803900"/>
          <p14:tracePt t="37182" x="2749550" y="5803900"/>
          <p14:tracePt t="37198" x="2743200" y="5797550"/>
          <p14:tracePt t="37215" x="2736850" y="5797550"/>
          <p14:tracePt t="37231" x="2730500" y="5797550"/>
          <p14:tracePt t="37247" x="2724150" y="5797550"/>
          <p14:tracePt t="37264" x="2717800" y="5791200"/>
          <p14:tracePt t="37281" x="2711450" y="5784850"/>
          <p14:tracePt t="37297" x="2698750" y="5778500"/>
          <p14:tracePt t="37314" x="2679700" y="5778500"/>
          <p14:tracePt t="37331" x="2641600" y="5772150"/>
          <p14:tracePt t="37347" x="2603500" y="5765800"/>
          <p14:tracePt t="37363" x="2552700" y="5759450"/>
          <p14:tracePt t="37380" x="2508250" y="5753100"/>
          <p14:tracePt t="37384" x="2489200" y="5746750"/>
          <p14:tracePt t="37397" x="2482850" y="5746750"/>
          <p14:tracePt t="37414" x="2476500" y="5740400"/>
          <p14:tracePt t="37431" x="2457450" y="5727700"/>
          <p14:tracePt t="37434" x="2444750" y="5727700"/>
          <p14:tracePt t="37447" x="2374900" y="5708650"/>
          <p14:tracePt t="37464" x="2254250" y="5683250"/>
          <p14:tracePt t="37481" x="2133600" y="5664200"/>
          <p14:tracePt t="37498" x="2057400" y="5657850"/>
          <p14:tracePt t="37514" x="2044700" y="5657850"/>
          <p14:tracePt t="37642" x="2051050" y="5657850"/>
          <p14:tracePt t="37650" x="2057400" y="5664200"/>
          <p14:tracePt t="37664" x="2089150" y="5676900"/>
          <p14:tracePt t="37681" x="2159000" y="5708650"/>
          <p14:tracePt t="37699" x="2241550" y="5734050"/>
          <p14:tracePt t="37714" x="2298700" y="5746750"/>
          <p14:tracePt t="37730" x="2362200" y="5759450"/>
          <p14:tracePt t="37747" x="2444750" y="5759450"/>
          <p14:tracePt t="37765" x="2520950" y="5759450"/>
          <p14:tracePt t="37781" x="2628900" y="5740400"/>
          <p14:tracePt t="37798" x="2679700" y="5721350"/>
          <p14:tracePt t="37815" x="2686050" y="5715000"/>
          <p14:tracePt t="37831" x="2673350" y="5695950"/>
          <p14:tracePt t="37836" x="2660650" y="5683250"/>
          <p14:tracePt t="37848" x="2641600" y="5670550"/>
          <p14:tracePt t="37851" x="2609850" y="5645150"/>
          <p14:tracePt t="37864" x="2597150" y="5632450"/>
          <p14:tracePt t="37868" x="2565400" y="5607050"/>
          <p14:tracePt t="37880" x="2552700" y="5594350"/>
          <p14:tracePt t="37899" x="2495550" y="5543550"/>
          <p14:tracePt t="37914" x="2444750" y="5499100"/>
          <p14:tracePt t="37931" x="2330450" y="5416550"/>
          <p14:tracePt t="37948" x="2184400" y="5346700"/>
          <p14:tracePt t="37965" x="2006600" y="5295900"/>
          <p14:tracePt t="37981" x="1879600" y="5276850"/>
          <p14:tracePt t="37998" x="1835150" y="5270500"/>
          <p14:tracePt t="38014" x="1816100" y="5270500"/>
          <p14:tracePt t="38032" x="1797050" y="5270500"/>
          <p14:tracePt t="38048" x="1758950" y="5270500"/>
          <p14:tracePt t="38065" x="1689100" y="5276850"/>
          <p14:tracePt t="38081" x="1612900" y="5289550"/>
          <p14:tracePt t="38098" x="1549400" y="5308600"/>
          <p14:tracePt t="38115" x="1466850" y="5327650"/>
          <p14:tracePt t="38117" x="1428750" y="5340350"/>
          <p14:tracePt t="38131" x="1390650" y="5353050"/>
          <p14:tracePt t="38133" x="1358900" y="5365750"/>
          <p14:tracePt t="38147" x="1346200" y="5372100"/>
          <p14:tracePt t="38148" x="1339850" y="5372100"/>
          <p14:tracePt t="38165" x="1320800" y="5384800"/>
          <p14:tracePt t="38183" x="1295400" y="5416550"/>
          <p14:tracePt t="38199" x="1263650" y="5467350"/>
          <p14:tracePt t="38215" x="1257300" y="5505450"/>
          <p14:tracePt t="38231" x="1263650" y="5549900"/>
          <p14:tracePt t="38248" x="1282700" y="5575300"/>
          <p14:tracePt t="38265" x="1320800" y="5613400"/>
          <p14:tracePt t="38281" x="1377950" y="5664200"/>
          <p14:tracePt t="38298" x="1441450" y="5708650"/>
          <p14:tracePt t="38315" x="1511300" y="5753100"/>
          <p14:tracePt t="38331" x="1555750" y="5778500"/>
          <p14:tracePt t="38348" x="1587500" y="5791200"/>
          <p14:tracePt t="38350" x="1600200" y="5791200"/>
          <p14:tracePt t="38366" x="1651000" y="5797550"/>
          <p14:tracePt t="38381" x="1746250" y="5791200"/>
          <p14:tracePt t="38398" x="1955800" y="5797550"/>
          <p14:tracePt t="38415" x="2171700" y="5803900"/>
          <p14:tracePt t="38432" x="2279650" y="5822950"/>
          <p14:tracePt t="38448" x="2292350" y="5835650"/>
          <p14:tracePt t="38465" x="2292350" y="5848350"/>
          <p14:tracePt t="38480" x="2292350" y="5854700"/>
          <p14:tracePt t="38499" x="2298700" y="5854700"/>
          <p14:tracePt t="38532" x="2311400" y="5848350"/>
          <p14:tracePt t="38549" x="2355850" y="5835650"/>
          <p14:tracePt t="38565" x="2368550" y="5835650"/>
          <p14:tracePt t="38599" x="2362200" y="5848350"/>
          <p14:tracePt t="38616" x="2355850" y="5854700"/>
          <p14:tracePt t="38665" x="2355850" y="5842000"/>
          <p14:tracePt t="38699" x="2324100" y="5842000"/>
          <p14:tracePt t="38715" x="2298700" y="5842000"/>
          <p14:tracePt t="42402" x="2298700" y="5835650"/>
          <p14:tracePt t="42412" x="2305050" y="5822950"/>
          <p14:tracePt t="42418" x="2311400" y="5797550"/>
          <p14:tracePt t="42436" x="2317750" y="5740400"/>
          <p14:tracePt t="42452" x="2324100" y="5695950"/>
          <p14:tracePt t="42469" x="2336800" y="5664200"/>
          <p14:tracePt t="42485" x="2362200" y="5645150"/>
          <p14:tracePt t="42501" x="2387600" y="5645150"/>
          <p14:tracePt t="42505" x="2400300" y="5645150"/>
          <p14:tracePt t="42518" x="2413000" y="5645150"/>
          <p14:tracePt t="42522" x="2425700" y="5651500"/>
          <p14:tracePt t="42534" x="2432050" y="5657850"/>
          <p14:tracePt t="42552" x="2444750" y="5676900"/>
          <p14:tracePt t="42568" x="2489200" y="5715000"/>
          <p14:tracePt t="42587" x="2635250" y="5848350"/>
          <p14:tracePt t="42602" x="2749550" y="5905500"/>
          <p14:tracePt t="42619" x="2901950" y="5943600"/>
          <p14:tracePt t="42635" x="3035300" y="5956300"/>
          <p14:tracePt t="42652" x="3225800" y="5962650"/>
          <p14:tracePt t="42668" x="3384550" y="5962650"/>
          <p14:tracePt t="42685" x="3543300" y="5962650"/>
          <p14:tracePt t="42702" x="3632200" y="5962650"/>
          <p14:tracePt t="42719" x="3727450" y="5975350"/>
          <p14:tracePt t="42735" x="3784600" y="5981700"/>
          <p14:tracePt t="42752" x="3860800" y="5988050"/>
          <p14:tracePt t="42755" x="3892550" y="5988050"/>
          <p14:tracePt t="42769" x="3930650" y="5988050"/>
          <p14:tracePt t="42785" x="4019550" y="5988050"/>
          <p14:tracePt t="42802" x="4165600" y="5975350"/>
          <p14:tracePt t="42819" x="4241800" y="5949950"/>
          <p14:tracePt t="42835" x="4267200" y="5937250"/>
          <p14:tracePt t="42837" x="4286250" y="5924550"/>
          <p14:tracePt t="42851" x="4305300" y="5905500"/>
          <p14:tracePt t="42868" x="4318000" y="5892800"/>
          <p14:tracePt t="42885" x="4343400" y="5880100"/>
          <p14:tracePt t="42902" x="4381500" y="5867400"/>
          <p14:tracePt t="42919" x="4470400" y="5867400"/>
          <p14:tracePt t="42935" x="4546600" y="5867400"/>
          <p14:tracePt t="42952" x="4629150" y="5861050"/>
          <p14:tracePt t="42969" x="4667250" y="5854700"/>
          <p14:tracePt t="43223" x="4679950" y="5854700"/>
          <p14:tracePt t="43234" x="4692650" y="5854700"/>
          <p14:tracePt t="43241" x="4705350" y="5861050"/>
          <p14:tracePt t="43252" x="4718050" y="5861050"/>
          <p14:tracePt t="43255" x="4737100" y="5861050"/>
          <p14:tracePt t="43268" x="4749800" y="5861050"/>
          <p14:tracePt t="43271" x="4806950" y="5854700"/>
          <p14:tracePt t="43287" x="4845050" y="5848350"/>
          <p14:tracePt t="43290" x="4883150" y="5842000"/>
          <p14:tracePt t="43302" x="4927600" y="5835650"/>
          <p14:tracePt t="43306" x="5022850" y="5829300"/>
          <p14:tracePt t="43319" x="5124450" y="5829300"/>
          <p14:tracePt t="43325" x="5175250" y="5835650"/>
          <p14:tracePt t="43334" x="5257800" y="5848350"/>
          <p14:tracePt t="43352" x="5327650" y="5873750"/>
          <p14:tracePt t="43369" x="5359400" y="5880100"/>
          <p14:tracePt t="43386" x="5397500" y="5892800"/>
          <p14:tracePt t="43404" x="5448300" y="5899150"/>
          <p14:tracePt t="43408" x="5480050" y="5905500"/>
          <p14:tracePt t="43418" x="5505450" y="5905500"/>
          <p14:tracePt t="43436" x="5562600" y="5905500"/>
          <p14:tracePt t="43453" x="5607050" y="5905500"/>
          <p14:tracePt t="43469" x="5619750" y="5905500"/>
          <p14:tracePt t="43535" x="5626100" y="5905500"/>
          <p14:tracePt t="43544" x="5632450" y="5905500"/>
          <p14:tracePt t="43551" x="5638800" y="5905500"/>
          <p14:tracePt t="43570" x="5695950" y="5905500"/>
          <p14:tracePt t="43586" x="5746750" y="5911850"/>
          <p14:tracePt t="43602" x="5816600" y="5918200"/>
          <p14:tracePt t="43607" x="5848350" y="5918200"/>
          <p14:tracePt t="43619" x="5892800" y="5918200"/>
          <p14:tracePt t="43639" x="5924550" y="5905500"/>
          <p14:tracePt t="43653" x="5943600" y="5899150"/>
          <p14:tracePt t="43658" x="5969000" y="5886450"/>
          <p14:tracePt t="43671" x="6019800" y="5873750"/>
          <p14:tracePt t="43686" x="6064250" y="5867400"/>
          <p14:tracePt t="43705" x="6210300" y="5835650"/>
          <p14:tracePt t="43719" x="6311900" y="5803900"/>
          <p14:tracePt t="43736" x="6350000" y="5772150"/>
          <p14:tracePt t="43753" x="6375400" y="5740400"/>
          <p14:tracePt t="43769" x="6394450" y="5727700"/>
          <p14:tracePt t="43786" x="6400800" y="5715000"/>
          <p14:tracePt t="43803" x="6413500" y="5708650"/>
          <p14:tracePt t="43820" x="6426200" y="5702300"/>
          <p14:tracePt t="43836" x="6438900" y="5689600"/>
          <p14:tracePt t="43841" x="6445250" y="5683250"/>
          <p14:tracePt t="43851" x="6445250" y="5676900"/>
          <p14:tracePt t="43853" x="6451600" y="5670550"/>
          <p14:tracePt t="43869" x="6451600" y="5664200"/>
          <p14:tracePt t="43871" x="6451600" y="5645150"/>
          <p14:tracePt t="43885" x="6451600" y="5632450"/>
          <p14:tracePt t="43904" x="6432550" y="5588000"/>
          <p14:tracePt t="43920" x="6413500" y="5556250"/>
          <p14:tracePt t="43939" x="6394450" y="5530850"/>
          <p14:tracePt t="43953" x="6369050" y="5486400"/>
          <p14:tracePt t="43970" x="6343650" y="5461000"/>
          <p14:tracePt t="43986" x="6330950" y="5448300"/>
          <p14:tracePt t="44003" x="6292850" y="5429250"/>
          <p14:tracePt t="44020" x="6254750" y="5410200"/>
          <p14:tracePt t="44036" x="6178550" y="5378450"/>
          <p14:tracePt t="44053" x="6134100" y="5353050"/>
          <p14:tracePt t="44070" x="6076950" y="5327650"/>
          <p14:tracePt t="44087" x="6051550" y="5314950"/>
          <p14:tracePt t="44090" x="6045200" y="5308600"/>
          <p14:tracePt t="44103" x="6032500" y="5302250"/>
          <p14:tracePt t="44106" x="6013450" y="5289550"/>
          <p14:tracePt t="44119" x="5994400" y="5283200"/>
          <p14:tracePt t="44135" x="5905500" y="5276850"/>
          <p14:tracePt t="44153" x="5765800" y="5276850"/>
          <p14:tracePt t="44170" x="5607050" y="5270500"/>
          <p14:tracePt t="44186" x="5473700" y="5257800"/>
          <p14:tracePt t="44203" x="5397500" y="5251450"/>
          <p14:tracePt t="44220" x="5378450" y="5251450"/>
          <p14:tracePt t="44273" x="5372100" y="5251450"/>
          <p14:tracePt t="44286" x="5340350" y="5245100"/>
          <p14:tracePt t="44304" x="5289550" y="5257800"/>
          <p14:tracePt t="44320" x="5213350" y="5289550"/>
          <p14:tracePt t="44335" x="5181600" y="5302250"/>
          <p14:tracePt t="44352" x="5168900" y="5321300"/>
          <p14:tracePt t="44370" x="5162550" y="5321300"/>
          <p14:tracePt t="44420" x="5137150" y="5353050"/>
          <p14:tracePt t="44437" x="5041900" y="5429250"/>
          <p14:tracePt t="44453" x="4921250" y="5492750"/>
          <p14:tracePt t="44458" x="4864100" y="5524500"/>
          <p14:tracePt t="44470" x="4813300" y="5549900"/>
          <p14:tracePt t="44474" x="4768850" y="5575300"/>
          <p14:tracePt t="44485" x="4737100" y="5600700"/>
          <p14:tracePt t="44487" x="4718050" y="5619750"/>
          <p14:tracePt t="44503" x="4711700" y="5626100"/>
          <p14:tracePt t="44537" x="4718050" y="5632450"/>
          <p14:tracePt t="44554" x="4730750" y="5632450"/>
          <p14:tracePt t="44570" x="4737100" y="5632450"/>
          <p14:tracePt t="44587" x="4730750" y="5638800"/>
          <p14:tracePt t="44603" x="4718050" y="5657850"/>
          <p14:tracePt t="44620" x="4692650" y="5683250"/>
          <p14:tracePt t="44637" x="4692650" y="5702300"/>
          <p14:tracePt t="44857" x="4705350" y="5702300"/>
          <p14:tracePt t="44866" x="4718050" y="5702300"/>
          <p14:tracePt t="44875" x="4756150" y="5708650"/>
          <p14:tracePt t="44886" x="4864100" y="5753100"/>
          <p14:tracePt t="44903" x="4978400" y="5810250"/>
          <p14:tracePt t="44921" x="5067300" y="5873750"/>
          <p14:tracePt t="44936" x="5105400" y="5911850"/>
          <p14:tracePt t="44953" x="5111750" y="5924550"/>
          <p14:tracePt t="44971" x="5118100" y="5937250"/>
          <p14:tracePt t="44987" x="5124450" y="5949950"/>
          <p14:tracePt t="45004" x="5149850" y="5975350"/>
          <p14:tracePt t="45021" x="5207000" y="6013450"/>
          <p14:tracePt t="45025" x="5245100" y="6032500"/>
          <p14:tracePt t="45039" x="5340350" y="6064250"/>
          <p14:tracePt t="45057" x="5473700" y="6089650"/>
          <p14:tracePt t="45070" x="5524500" y="6096000"/>
          <p14:tracePt t="45087" x="5664200" y="6102350"/>
          <p14:tracePt t="45105" x="5727700" y="6102350"/>
          <p14:tracePt t="45122" x="5772150" y="6102350"/>
          <p14:tracePt t="45137" x="5803900" y="6102350"/>
          <p14:tracePt t="45154" x="5842000" y="6102350"/>
          <p14:tracePt t="45171" x="5886450" y="6096000"/>
          <p14:tracePt t="45187" x="5937250" y="6096000"/>
          <p14:tracePt t="45204" x="6019800" y="6083300"/>
          <p14:tracePt t="45221" x="6083300" y="6057900"/>
          <p14:tracePt t="45237" x="6153150" y="6026150"/>
          <p14:tracePt t="45254" x="6184900" y="6000750"/>
          <p14:tracePt t="45258" x="6210300" y="5981700"/>
          <p14:tracePt t="45270" x="6235700" y="5956300"/>
          <p14:tracePt t="45276" x="6248400" y="5943600"/>
          <p14:tracePt t="45286" x="6267450" y="5918200"/>
          <p14:tracePt t="45304" x="6292850" y="5880100"/>
          <p14:tracePt t="45321" x="6318250" y="5835650"/>
          <p14:tracePt t="45338" x="6356350" y="5772150"/>
          <p14:tracePt t="45354" x="6381750" y="5740400"/>
          <p14:tracePt t="45371" x="6394450" y="5715000"/>
          <p14:tracePt t="45388" x="6407150" y="5683250"/>
          <p14:tracePt t="45391" x="6407150" y="5670550"/>
          <p14:tracePt t="45393" x="6400800" y="5638800"/>
          <p14:tracePt t="45403" x="6388100" y="5619750"/>
          <p14:tracePt t="45421" x="6350000" y="5568950"/>
          <p14:tracePt t="45437" x="6299200" y="5518150"/>
          <p14:tracePt t="45454" x="6261100" y="5486400"/>
          <p14:tracePt t="45471" x="6197600" y="5435600"/>
          <p14:tracePt t="45487" x="6140450" y="5397500"/>
          <p14:tracePt t="45505" x="6108700" y="5372100"/>
          <p14:tracePt t="45521" x="6089650" y="5346700"/>
          <p14:tracePt t="45526" x="6083300" y="5340350"/>
          <p14:tracePt t="45537" x="6076950" y="5334000"/>
          <p14:tracePt t="45539" x="6045200" y="5321300"/>
          <p14:tracePt t="45554" x="6019800" y="5314950"/>
          <p14:tracePt t="45558" x="5994400" y="5302250"/>
          <p14:tracePt t="45571" x="5880100" y="5276850"/>
          <p14:tracePt t="45588" x="5797550" y="5257800"/>
          <p14:tracePt t="45604" x="5683250" y="5238750"/>
          <p14:tracePt t="45623" x="5600700" y="5226050"/>
          <p14:tracePt t="45637" x="5562600" y="5213350"/>
          <p14:tracePt t="45654" x="5524500" y="5207000"/>
          <p14:tracePt t="45671" x="5499100" y="5200650"/>
          <p14:tracePt t="45688" x="5486400" y="5200650"/>
          <p14:tracePt t="45704" x="5467350" y="5213350"/>
          <p14:tracePt t="45721" x="5416550" y="5257800"/>
          <p14:tracePt t="45738" x="5340350" y="5302250"/>
          <p14:tracePt t="45754" x="5207000" y="5365750"/>
          <p14:tracePt t="45757" x="5149850" y="5391150"/>
          <p14:tracePt t="45770" x="5092700" y="5410200"/>
          <p14:tracePt t="45772" x="5029200" y="5435600"/>
          <p14:tracePt t="45787" x="4984750" y="5454650"/>
          <p14:tracePt t="45803" x="4978400" y="5461000"/>
          <p14:tracePt t="45838" x="4978400" y="5473700"/>
          <p14:tracePt t="45856" x="4978400" y="5518150"/>
          <p14:tracePt t="45871" x="4959350" y="5562600"/>
          <p14:tracePt t="45888" x="4914900" y="5626100"/>
          <p14:tracePt t="45905" x="4883150" y="5657850"/>
          <p14:tracePt t="45921" x="4864100" y="5702300"/>
          <p14:tracePt t="45940" x="4857750" y="5727700"/>
          <p14:tracePt t="45955" x="4870450" y="5759450"/>
          <p14:tracePt t="45973" x="4940300" y="5803900"/>
          <p14:tracePt t="45988" x="5029200" y="5848350"/>
          <p14:tracePt t="45992" x="5067300" y="5861050"/>
          <p14:tracePt t="46005" x="5264150" y="5930900"/>
          <p14:tracePt t="46021" x="5429250" y="5981700"/>
          <p14:tracePt t="46038" x="5645150" y="6019800"/>
          <p14:tracePt t="46053" x="5784850" y="6038850"/>
          <p14:tracePt t="46071" x="5886450" y="6038850"/>
          <p14:tracePt t="46088" x="5994400" y="6013450"/>
          <p14:tracePt t="46105" x="6064250" y="5988050"/>
          <p14:tracePt t="46121" x="6140450" y="5943600"/>
          <p14:tracePt t="46138" x="6203950" y="5905500"/>
          <p14:tracePt t="46154" x="6267450" y="5848350"/>
          <p14:tracePt t="46171" x="6305550" y="5816600"/>
          <p14:tracePt t="46188" x="6337300" y="5784850"/>
          <p14:tracePt t="46205" x="6362700" y="5746750"/>
          <p14:tracePt t="46222" x="6375400" y="5708650"/>
          <p14:tracePt t="46238" x="6381750" y="5670550"/>
          <p14:tracePt t="46241" x="6381750" y="5657850"/>
          <p14:tracePt t="46254" x="6375400" y="5626100"/>
          <p14:tracePt t="46257" x="6369050" y="5607050"/>
          <p14:tracePt t="46270" x="6350000" y="5568950"/>
          <p14:tracePt t="46288" x="6330950" y="5530850"/>
          <p14:tracePt t="46304" x="6248400" y="5448300"/>
          <p14:tracePt t="46322" x="6223000" y="5429250"/>
          <p14:tracePt t="46337" x="6197600" y="5410200"/>
          <p14:tracePt t="46338" x="6184900" y="5403850"/>
          <p14:tracePt t="46355" x="6146800" y="5372100"/>
          <p14:tracePt t="46372" x="6064250" y="5327650"/>
          <p14:tracePt t="46388" x="5924550" y="5270500"/>
          <p14:tracePt t="46404" x="5740400" y="5232400"/>
          <p14:tracePt t="46422" x="5556250" y="5207000"/>
          <p14:tracePt t="46438" x="5391150" y="5187950"/>
          <p14:tracePt t="46455" x="5251450" y="5181600"/>
          <p14:tracePt t="46472" x="5162550" y="5187950"/>
          <p14:tracePt t="46489" x="5130800" y="5187950"/>
          <p14:tracePt t="46505" x="5118100" y="5219700"/>
          <p14:tracePt t="46523" x="5092700" y="5308600"/>
          <p14:tracePt t="46538" x="5048250" y="5378450"/>
          <p14:tracePt t="46555" x="5003800" y="5429250"/>
          <p14:tracePt t="46572" x="4953000" y="5486400"/>
          <p14:tracePt t="46587" x="4933950" y="5518150"/>
          <p14:tracePt t="46605" x="4933950" y="5530850"/>
          <p14:tracePt t="48672" x="4927600" y="5530850"/>
          <p14:tracePt t="48680" x="4921250" y="5524500"/>
          <p14:tracePt t="48689" x="4908550" y="5505450"/>
          <p14:tracePt t="48708" x="4870450" y="5480050"/>
          <p14:tracePt t="48724" x="4813300" y="5467350"/>
          <p14:tracePt t="48740" x="4768850" y="5454650"/>
          <p14:tracePt t="48743" x="4743450" y="5441950"/>
          <p14:tracePt t="48757" x="4718050" y="5435600"/>
          <p14:tracePt t="48760" x="4686300" y="5422900"/>
          <p14:tracePt t="48775" x="4635500" y="5410200"/>
          <p14:tracePt t="48790" x="4616450" y="5410200"/>
          <p14:tracePt t="48857" x="4629150" y="5410200"/>
          <p14:tracePt t="48874" x="4692650" y="5410200"/>
          <p14:tracePt t="48891" x="4806950" y="5410200"/>
          <p14:tracePt t="48906" x="4972050" y="5416550"/>
          <p14:tracePt t="48924" x="5137150" y="5435600"/>
          <p14:tracePt t="48940" x="5238750" y="5454650"/>
          <p14:tracePt t="48957" x="5302250" y="5492750"/>
          <p14:tracePt t="48974" x="5340350" y="5511800"/>
          <p14:tracePt t="48990" x="5384800" y="5524500"/>
          <p14:tracePt t="48995" x="5410200" y="5530850"/>
          <p14:tracePt t="49006" x="5441950" y="5530850"/>
          <p14:tracePt t="49008" x="5473700" y="5530850"/>
          <p14:tracePt t="49024" x="5543550" y="5511800"/>
          <p14:tracePt t="49040" x="5581650" y="5499100"/>
          <p14:tracePt t="49057" x="5651500" y="5435600"/>
          <p14:tracePt t="49073" x="5683250" y="5397500"/>
          <p14:tracePt t="49090" x="5708650" y="5353050"/>
          <p14:tracePt t="49107" x="5715000" y="5340350"/>
          <p14:tracePt t="49124" x="5715000" y="5334000"/>
          <p14:tracePt t="49157" x="5715000" y="5327650"/>
          <p14:tracePt t="49174" x="5708650" y="5321300"/>
          <p14:tracePt t="49191" x="5689600" y="5314950"/>
          <p14:tracePt t="49207" x="5664200" y="5308600"/>
          <p14:tracePt t="49224" x="5600700" y="5302250"/>
          <p14:tracePt t="49241" x="5492750" y="5295900"/>
          <p14:tracePt t="49243" x="5454650" y="5295900"/>
          <p14:tracePt t="49257" x="5378450" y="5295900"/>
          <p14:tracePt t="49261" x="5346700" y="5302250"/>
          <p14:tracePt t="49275" x="5264150" y="5327650"/>
          <p14:tracePt t="49290" x="5213350" y="5353050"/>
          <p14:tracePt t="49308" x="5194300" y="5365750"/>
          <p14:tracePt t="49324" x="5181600" y="5372100"/>
          <p14:tracePt t="49341" x="5156200" y="5391150"/>
          <p14:tracePt t="49358" x="5099050" y="5441950"/>
          <p14:tracePt t="49374" x="5022850" y="5486400"/>
          <p14:tracePt t="49391" x="4972050" y="5537200"/>
          <p14:tracePt t="49407" x="4959350" y="5568950"/>
          <p14:tracePt t="49423" x="4959350" y="5613400"/>
          <p14:tracePt t="49441" x="4978400" y="5645150"/>
          <p14:tracePt t="49444" x="4984750" y="5657850"/>
          <p14:tracePt t="49456" x="5010150" y="5683250"/>
          <p14:tracePt t="49474" x="5035550" y="5708650"/>
          <p14:tracePt t="49491" x="5086350" y="5759450"/>
          <p14:tracePt t="49508" x="5149850" y="5810250"/>
          <p14:tracePt t="49524" x="5181600" y="5829300"/>
          <p14:tracePt t="49541" x="5251450" y="5854700"/>
          <p14:tracePt t="49558" x="5314950" y="5867400"/>
          <p14:tracePt t="49574" x="5397500" y="5880100"/>
          <p14:tracePt t="49591" x="5454650" y="5880100"/>
          <p14:tracePt t="49608" x="5524500" y="5886450"/>
          <p14:tracePt t="49624" x="5562600" y="5886450"/>
          <p14:tracePt t="49641" x="5600700" y="5880100"/>
          <p14:tracePt t="49657" x="5613400" y="5880100"/>
          <p14:tracePt t="49674" x="5638800" y="5861050"/>
          <p14:tracePt t="49691" x="5657850" y="5848350"/>
          <p14:tracePt t="49708" x="5670550" y="5835650"/>
          <p14:tracePt t="49711" x="5676900" y="5829300"/>
          <p14:tracePt t="49815" x="5676900" y="5822950"/>
          <p14:tracePt t="49824" x="5676900" y="5816600"/>
          <p14:tracePt t="49831" x="5670550" y="5816600"/>
          <p14:tracePt t="49841" x="5664200" y="5816600"/>
          <p14:tracePt t="49858" x="5626100" y="5810250"/>
          <p14:tracePt t="49874" x="5549900" y="5797550"/>
          <p14:tracePt t="49891" x="5505450" y="5791200"/>
          <p14:tracePt t="49908" x="5499100" y="5791200"/>
          <p14:tracePt t="49924" x="5499100" y="5784850"/>
          <p14:tracePt t="49941" x="5511800" y="5778500"/>
          <p14:tracePt t="49958" x="5556250" y="5759450"/>
          <p14:tracePt t="49975" x="5626100" y="5746750"/>
          <p14:tracePt t="49990" x="5759450" y="5746750"/>
          <p14:tracePt t="50009" x="5784850" y="5746750"/>
          <p14:tracePt t="50023" x="5797550" y="5746750"/>
          <p14:tracePt t="50041" x="5803900" y="5746750"/>
          <p14:tracePt t="50044" x="5810250" y="5746750"/>
          <p14:tracePt t="50058" x="5810250" y="5753100"/>
          <p14:tracePt t="50092" x="5835650" y="5753100"/>
          <p14:tracePt t="50108" x="5854700" y="5753100"/>
          <p14:tracePt t="50124" x="5956300" y="5734050"/>
          <p14:tracePt t="50141" x="5994400" y="5695950"/>
          <p14:tracePt t="50158" x="6019800" y="5645150"/>
          <p14:tracePt t="50175" x="6026150" y="5588000"/>
          <p14:tracePt t="50191" x="5994400" y="5530850"/>
          <p14:tracePt t="50208" x="5956300" y="5480050"/>
          <p14:tracePt t="50225" x="5911850" y="5448300"/>
          <p14:tracePt t="50241" x="5867400" y="5422900"/>
          <p14:tracePt t="50259" x="5829300" y="5403850"/>
          <p14:tracePt t="50275" x="5822950" y="5403850"/>
          <p14:tracePt t="50291" x="5816600" y="5397500"/>
          <p14:tracePt t="50308" x="5803900" y="5391150"/>
          <p14:tracePt t="50311" x="5797550" y="5391150"/>
          <p14:tracePt t="50324" x="5778500" y="5384800"/>
          <p14:tracePt t="50326" x="5759450" y="5378450"/>
          <p14:tracePt t="50340" x="5702300" y="5372100"/>
          <p14:tracePt t="50359" x="5562600" y="5365750"/>
          <p14:tracePt t="50375" x="5473700" y="5365750"/>
          <p14:tracePt t="50392" x="5403850" y="5359400"/>
          <p14:tracePt t="50407" x="5365750" y="5353050"/>
          <p14:tracePt t="50425" x="5346700" y="5353050"/>
          <p14:tracePt t="50442" x="5334000" y="5353050"/>
          <p14:tracePt t="50458" x="5289550" y="5365750"/>
          <p14:tracePt t="50475" x="5226050" y="5403850"/>
          <p14:tracePt t="50491" x="5181600" y="5441950"/>
          <p14:tracePt t="50508" x="5162550" y="5480050"/>
          <p14:tracePt t="50525" x="5162550" y="5505450"/>
          <p14:tracePt t="50542" x="5168900" y="5530850"/>
          <p14:tracePt t="50559" x="5181600" y="5543550"/>
          <p14:tracePt t="50562" x="5194300" y="5549900"/>
          <p14:tracePt t="50575" x="5232400" y="5575300"/>
          <p14:tracePt t="50592" x="5302250" y="5619750"/>
          <p14:tracePt t="50608" x="5384800" y="5670550"/>
          <p14:tracePt t="50625" x="5454650" y="5721350"/>
          <p14:tracePt t="50642" x="5505450" y="5753100"/>
          <p14:tracePt t="50658" x="5537200" y="5772150"/>
          <p14:tracePt t="50675" x="5588000" y="5791200"/>
          <p14:tracePt t="50692" x="5632450" y="5797550"/>
          <p14:tracePt t="50707" x="5664200" y="5797550"/>
          <p14:tracePt t="50725" x="5721350" y="5803900"/>
          <p14:tracePt t="50742" x="5791200" y="5803900"/>
          <p14:tracePt t="50759" x="5835650" y="5803900"/>
          <p14:tracePt t="50775" x="5873750" y="5803900"/>
          <p14:tracePt t="50779" x="5880100" y="5803900"/>
          <p14:tracePt t="50792" x="5886450" y="5803900"/>
          <p14:tracePt t="50981" x="5886450" y="5797550"/>
          <p14:tracePt t="51058" x="5886450" y="5791200"/>
          <p14:tracePt t="51067" x="5886450" y="5784850"/>
          <p14:tracePt t="51074" x="5892800" y="5778500"/>
          <p14:tracePt t="51093" x="5924550" y="5778500"/>
          <p14:tracePt t="51109" x="6032500" y="5797550"/>
          <p14:tracePt t="51126" x="6102350" y="5810250"/>
          <p14:tracePt t="51132" x="6108700" y="5810250"/>
          <p14:tracePt t="51159" x="6115050" y="5816600"/>
          <p14:tracePt t="51176" x="6108700" y="5822950"/>
          <p14:tracePt t="51192" x="6096000" y="5829300"/>
          <p14:tracePt t="51195" x="6089650" y="5835650"/>
          <p14:tracePt t="51209" x="6076950" y="5842000"/>
          <p14:tracePt t="51251" x="6076950" y="5848350"/>
          <p14:tracePt t="51259" x="6076950" y="5854700"/>
          <p14:tracePt t="51276" x="6089650" y="5861050"/>
          <p14:tracePt t="51293" x="6115050" y="5861050"/>
          <p14:tracePt t="51309" x="6134100" y="5861050"/>
          <p14:tracePt t="51326" x="6153150" y="5854700"/>
          <p14:tracePt t="51342" x="6178550" y="5848350"/>
          <p14:tracePt t="51347" x="6203950" y="5842000"/>
          <p14:tracePt t="51359" x="6235700" y="5829300"/>
          <p14:tracePt t="51363" x="6254750" y="5822950"/>
          <p14:tracePt t="51375" x="6299200" y="5810250"/>
          <p14:tracePt t="51379" x="6343650" y="5797550"/>
          <p14:tracePt t="51393" x="6375400" y="5784850"/>
          <p14:tracePt t="51396" x="6394450" y="5778500"/>
          <p14:tracePt t="51409" x="6419850" y="5765800"/>
          <p14:tracePt t="51427" x="6451600" y="5740400"/>
          <p14:tracePt t="51445" x="6464300" y="5727700"/>
          <p14:tracePt t="51459" x="6477000" y="5708650"/>
          <p14:tracePt t="51476" x="6496050" y="5683250"/>
          <p14:tracePt t="51493" x="6508750" y="5651500"/>
          <p14:tracePt t="51509" x="6521450" y="5613400"/>
          <p14:tracePt t="51526" x="6527800" y="5581650"/>
          <p14:tracePt t="51542" x="6527800" y="5537200"/>
          <p14:tracePt t="51560" x="6527800" y="5518150"/>
          <p14:tracePt t="51592" x="6451600" y="5518150"/>
          <p14:tracePt t="51609" x="6324600" y="5524500"/>
          <p14:tracePt t="51626" x="6210300" y="5537200"/>
          <p14:tracePt t="51629" x="6140450" y="5537200"/>
          <p14:tracePt t="51641" x="6089650" y="5537200"/>
          <p14:tracePt t="51643" x="6045200" y="5537200"/>
          <p14:tracePt t="51659" x="6000750" y="5537200"/>
          <p14:tracePt t="51676" x="5943600" y="5537200"/>
          <p14:tracePt t="51693" x="5943600" y="5543550"/>
          <p14:tracePt t="51709" x="5943600" y="5556250"/>
          <p14:tracePt t="51726" x="5956300" y="5568950"/>
          <p14:tracePt t="51743" x="5988050" y="5588000"/>
          <p14:tracePt t="51760" x="6026150" y="5607050"/>
          <p14:tracePt t="51776" x="6057900" y="5613400"/>
          <p14:tracePt t="51793" x="6096000" y="5619750"/>
          <p14:tracePt t="51809" x="6115050" y="5619750"/>
          <p14:tracePt t="51812" x="6127750" y="5619750"/>
          <p14:tracePt t="51826" x="6153150" y="5619750"/>
          <p14:tracePt t="51828" x="6178550" y="5619750"/>
          <p14:tracePt t="51842" x="6197600" y="5619750"/>
          <p14:tracePt t="51860" x="6286500" y="5613400"/>
          <p14:tracePt t="51865" x="6305550" y="5607050"/>
          <p14:tracePt t="51875" x="6337300" y="5600700"/>
          <p14:tracePt t="51877" x="6356350" y="5594350"/>
          <p14:tracePt t="51892" x="6362700" y="5588000"/>
          <p14:tracePt t="51910" x="6362700" y="5581650"/>
          <p14:tracePt t="51926" x="6362700" y="5575300"/>
          <p14:tracePt t="51943" x="6362700" y="5556250"/>
          <p14:tracePt t="51960" x="6362700" y="5530850"/>
          <p14:tracePt t="51975" x="6369050" y="5492750"/>
          <p14:tracePt t="51993" x="6413500" y="5441950"/>
          <p14:tracePt t="52009" x="6477000" y="5391150"/>
          <p14:tracePt t="52026" x="6521450" y="5334000"/>
          <p14:tracePt t="52043" x="6534150" y="5283200"/>
          <p14:tracePt t="52059" x="6540500" y="5238750"/>
          <p14:tracePt t="52064" x="6540500" y="5226050"/>
          <p14:tracePt t="52076" x="6546850" y="5213350"/>
          <p14:tracePt t="52093" x="6572250" y="5200650"/>
          <p14:tracePt t="52110" x="6610350" y="5200650"/>
          <p14:tracePt t="52126" x="6673850" y="5200650"/>
          <p14:tracePt t="52144" x="6896100" y="5200650"/>
          <p14:tracePt t="52161" x="7010400" y="5181600"/>
          <p14:tracePt t="52176" x="7054850" y="5162550"/>
          <p14:tracePt t="52193" x="7086600" y="5124450"/>
          <p14:tracePt t="52210" x="7099300" y="5067300"/>
          <p14:tracePt t="52227" x="7112000" y="5010150"/>
          <p14:tracePt t="52243" x="7112000" y="4959350"/>
          <p14:tracePt t="52260" x="7112000" y="4902200"/>
          <p14:tracePt t="52276" x="7112000" y="4832350"/>
          <p14:tracePt t="52294" x="7112000" y="4781550"/>
          <p14:tracePt t="52310" x="7086600" y="4718050"/>
          <p14:tracePt t="52326" x="7048500" y="4679950"/>
          <p14:tracePt t="52330" x="7016750" y="4654550"/>
          <p14:tracePt t="52343" x="6965950" y="4622800"/>
          <p14:tracePt t="52360" x="6908800" y="4597400"/>
          <p14:tracePt t="52376" x="6851650" y="4578350"/>
          <p14:tracePt t="52393" x="6794500" y="4565650"/>
          <p14:tracePt t="52410" x="6724650" y="4559300"/>
          <p14:tracePt t="52426" x="6686550" y="4572000"/>
          <p14:tracePt t="52442" x="6648450" y="4597400"/>
          <p14:tracePt t="52460" x="6597650" y="4635500"/>
          <p14:tracePt t="52477" x="6559550" y="4667250"/>
          <p14:tracePt t="52494" x="6527800" y="4705350"/>
          <p14:tracePt t="52510" x="6508750" y="4737100"/>
          <p14:tracePt t="52527" x="6508750" y="4781550"/>
          <p14:tracePt t="52543" x="6508750" y="4813300"/>
          <p14:tracePt t="52560" x="6527800" y="4870450"/>
          <p14:tracePt t="52563" x="6534150" y="4889500"/>
          <p14:tracePt t="52577" x="6565900" y="4933950"/>
          <p14:tracePt t="52580" x="6584950" y="4965700"/>
          <p14:tracePt t="52592" x="6610350" y="4991100"/>
          <p14:tracePt t="52610" x="6718300" y="5105400"/>
          <p14:tracePt t="52627" x="6775450" y="5168900"/>
          <p14:tracePt t="52643" x="6800850" y="5187950"/>
          <p14:tracePt t="52660" x="6800850" y="5194300"/>
          <p14:tracePt t="52756" x="6807200" y="5194300"/>
          <p14:tracePt t="52777" x="6813550" y="5219700"/>
          <p14:tracePt t="52793" x="6813550" y="5232400"/>
          <p14:tracePt t="52810" x="6813550" y="5251450"/>
          <p14:tracePt t="52814" x="6813550" y="5257800"/>
          <p14:tracePt t="52826" x="6813550" y="5264150"/>
          <p14:tracePt t="52828" x="6813550" y="5270500"/>
          <p14:tracePt t="52844" x="6813550" y="5289550"/>
          <p14:tracePt t="52860" x="6851650" y="5391150"/>
          <p14:tracePt t="52877" x="6915150" y="5473700"/>
          <p14:tracePt t="52893" x="6978650" y="5537200"/>
          <p14:tracePt t="52910" x="7016750" y="5575300"/>
          <p14:tracePt t="52927" x="7035800" y="5594350"/>
          <p14:tracePt t="52944" x="7042150" y="5600700"/>
          <p14:tracePt t="52960" x="7061200" y="5600700"/>
          <p14:tracePt t="52977" x="7124700" y="5600700"/>
          <p14:tracePt t="52994" x="7207250" y="5600700"/>
          <p14:tracePt t="53010" x="7334250" y="5607050"/>
          <p14:tracePt t="53027" x="7448550" y="5619750"/>
          <p14:tracePt t="53032" x="7505700" y="5626100"/>
          <p14:tracePt t="53044" x="7556500" y="5632450"/>
          <p14:tracePt t="53047" x="7613650" y="5638800"/>
          <p14:tracePt t="53059" x="7639050" y="5645150"/>
          <p14:tracePt t="53062" x="7658100" y="5651500"/>
          <p14:tracePt t="53077" x="7670800" y="5651500"/>
          <p14:tracePt t="53095" x="7734300" y="5657850"/>
          <p14:tracePt t="53110" x="7797800" y="5657850"/>
          <p14:tracePt t="53127" x="7893050" y="5657850"/>
          <p14:tracePt t="53144" x="7975600" y="5657850"/>
          <p14:tracePt t="53161" x="8032750" y="5645150"/>
          <p14:tracePt t="53177" x="8045450" y="5632450"/>
          <p14:tracePt t="53194" x="8051800" y="5632450"/>
          <p14:tracePt t="53211" x="8051800" y="5626100"/>
          <p14:tracePt t="53253" x="8051800" y="5619750"/>
          <p14:tracePt t="53269" x="8051800" y="5613400"/>
          <p14:tracePt t="53279" x="8051800" y="5600700"/>
          <p14:tracePt t="53311" x="7969250" y="5549900"/>
          <p14:tracePt t="53327" x="7874000" y="5524500"/>
          <p14:tracePt t="53344" x="7785100" y="5505450"/>
          <p14:tracePt t="53361" x="7708900" y="5486400"/>
          <p14:tracePt t="53364" x="7670800" y="5480050"/>
          <p14:tracePt t="53377" x="7645400" y="5473700"/>
          <p14:tracePt t="53394" x="7594600" y="5454650"/>
          <p14:tracePt t="53411" x="7537450" y="5435600"/>
          <p14:tracePt t="53428" x="7397750" y="5416550"/>
          <p14:tracePt t="53444" x="7226300" y="5416550"/>
          <p14:tracePt t="53461" x="7067550" y="5435600"/>
          <p14:tracePt t="53477" x="6934200" y="5454650"/>
          <p14:tracePt t="53493" x="6889750" y="5473700"/>
          <p14:tracePt t="53511" x="6883400" y="5480050"/>
          <p14:tracePt t="53528" x="6883400" y="5486400"/>
          <p14:tracePt t="53544" x="6883400" y="5492750"/>
          <p14:tracePt t="53561" x="6877050" y="5499100"/>
          <p14:tracePt t="53578" x="6864350" y="5524500"/>
          <p14:tracePt t="53594" x="6864350" y="5562600"/>
          <p14:tracePt t="53611" x="6896100" y="5619750"/>
          <p14:tracePt t="53628" x="6940550" y="5657850"/>
          <p14:tracePt t="53631" x="6985000" y="5683250"/>
          <p14:tracePt t="53644" x="7016750" y="5702300"/>
          <p14:tracePt t="53647" x="7054850" y="5715000"/>
          <p14:tracePt t="53661" x="7086600" y="5734050"/>
          <p14:tracePt t="53664" x="7124700" y="5746750"/>
          <p14:tracePt t="53678" x="7219950" y="5791200"/>
          <p14:tracePt t="53694" x="7270750" y="5816600"/>
          <p14:tracePt t="53711" x="7359650" y="5854700"/>
          <p14:tracePt t="53728" x="7473950" y="5892800"/>
          <p14:tracePt t="53744" x="7607300" y="5924550"/>
          <p14:tracePt t="53761" x="7702550" y="5937250"/>
          <p14:tracePt t="53777" x="7823200" y="5943600"/>
          <p14:tracePt t="53794" x="7912100" y="5949950"/>
          <p14:tracePt t="53811" x="7994650" y="5949950"/>
          <p14:tracePt t="53828" x="8077200" y="5949950"/>
          <p14:tracePt t="53844" x="8229600" y="5943600"/>
          <p14:tracePt t="53861" x="8331200" y="5937250"/>
          <p14:tracePt t="53864" x="8356600" y="5937250"/>
          <p14:tracePt t="53877" x="8394700" y="5930900"/>
          <p14:tracePt t="53879" x="8420100" y="5918200"/>
          <p14:tracePt t="53896" x="8458200" y="5899150"/>
          <p14:tracePt t="53911" x="8477250" y="5880100"/>
          <p14:tracePt t="53928" x="8489950" y="5867400"/>
          <p14:tracePt t="53944" x="8496300" y="5854700"/>
          <p14:tracePt t="53962" x="8528050" y="5835650"/>
          <p14:tracePt t="53978" x="8553450" y="5822950"/>
          <p14:tracePt t="53995" x="8566150" y="5803900"/>
          <p14:tracePt t="54011" x="8578850" y="5791200"/>
          <p14:tracePt t="54075" x="8578850" y="5784850"/>
          <p14:tracePt t="54087" x="8585200" y="5784850"/>
          <p14:tracePt t="54093" x="8591550" y="5772150"/>
          <p14:tracePt t="54111" x="8604250" y="5746750"/>
          <p14:tracePt t="54128" x="8610600" y="5702300"/>
          <p14:tracePt t="54145" x="8610600" y="5664200"/>
          <p14:tracePt t="54147" x="8604250" y="5645150"/>
          <p14:tracePt t="54162" x="8585200" y="5613400"/>
          <p14:tracePt t="54166" x="8578850" y="5594350"/>
          <p14:tracePt t="54177" x="8566150" y="5575300"/>
          <p14:tracePt t="54195" x="8528050" y="5543550"/>
          <p14:tracePt t="54211" x="8509000" y="5530850"/>
          <p14:tracePt t="54227" x="8489950" y="5518150"/>
          <p14:tracePt t="54245" x="8477250" y="5505450"/>
          <p14:tracePt t="54260" x="8445500" y="5480050"/>
          <p14:tracePt t="54278" x="8420100" y="5454650"/>
          <p14:tracePt t="54295" x="8375650" y="5429250"/>
          <p14:tracePt t="54312" x="8324850" y="5403850"/>
          <p14:tracePt t="54328" x="8261350" y="5384800"/>
          <p14:tracePt t="54345" x="8185150" y="5365750"/>
          <p14:tracePt t="54362" x="8115300" y="5346700"/>
          <p14:tracePt t="54378" x="8058150" y="5327650"/>
          <p14:tracePt t="54395" x="7981950" y="5302250"/>
          <p14:tracePt t="54412" x="7924800" y="5289550"/>
          <p14:tracePt t="54428" x="7867650" y="5283200"/>
          <p14:tracePt t="54444" x="7816850" y="5276850"/>
          <p14:tracePt t="54460" x="7791450" y="5276850"/>
          <p14:tracePt t="54478" x="7759700" y="5270500"/>
          <p14:tracePt t="54495" x="7702550" y="5264150"/>
          <p14:tracePt t="54512" x="7639050" y="5264150"/>
          <p14:tracePt t="54528" x="7537450" y="5264150"/>
          <p14:tracePt t="54545" x="7461250" y="5264150"/>
          <p14:tracePt t="54562" x="7391400" y="5264150"/>
          <p14:tracePt t="54565" x="7378700" y="5264150"/>
          <p14:tracePt t="54578" x="7359650" y="5264150"/>
          <p14:tracePt t="54583" x="7353300" y="5257800"/>
          <p14:tracePt t="54628" x="7346950" y="5257800"/>
          <p14:tracePt t="54645" x="7302500" y="5283200"/>
          <p14:tracePt t="54662" x="7251700" y="5308600"/>
          <p14:tracePt t="54679" x="7181850" y="5321300"/>
          <p14:tracePt t="54696" x="7137400" y="5346700"/>
          <p14:tracePt t="54712" x="7118350" y="5365750"/>
          <p14:tracePt t="54729" x="7112000" y="5378450"/>
          <p14:tracePt t="54745" x="7112000" y="5391150"/>
          <p14:tracePt t="54762" x="7118350" y="5410200"/>
          <p14:tracePt t="54779" x="7181850" y="5492750"/>
          <p14:tracePt t="54795" x="7264400" y="5613400"/>
          <p14:tracePt t="54812" x="7327900" y="5740400"/>
          <p14:tracePt t="54828" x="7385050" y="5880100"/>
          <p14:tracePt t="54832" x="7410450" y="5937250"/>
          <p14:tracePt t="54845" x="7429500" y="5975350"/>
          <p14:tracePt t="54851" x="7461250" y="6007100"/>
          <p14:tracePt t="54861" x="7493000" y="6026150"/>
          <p14:tracePt t="54864" x="7537450" y="6045200"/>
          <p14:tracePt t="54879" x="7569200" y="6051550"/>
          <p14:tracePt t="54883" x="7594600" y="6051550"/>
          <p14:tracePt t="54895" x="7626350" y="6057900"/>
          <p14:tracePt t="54898" x="7658100" y="6057900"/>
          <p14:tracePt t="54913" x="7702550" y="6057900"/>
          <p14:tracePt t="54934" x="7753350" y="6057900"/>
          <p14:tracePt t="54938" x="7785100" y="6057900"/>
          <p14:tracePt t="54944" x="7816850" y="6057900"/>
          <p14:tracePt t="54961" x="7886700" y="6051550"/>
          <p14:tracePt t="54979" x="7950200" y="6032500"/>
          <p14:tracePt t="54996" x="8001000" y="6000750"/>
          <p14:tracePt t="55012" x="8058150" y="5969000"/>
          <p14:tracePt t="55029" x="8108950" y="5937250"/>
          <p14:tracePt t="55045" x="8140700" y="5892800"/>
          <p14:tracePt t="55048" x="8147050" y="5867400"/>
          <p14:tracePt t="55061" x="8153400" y="5848350"/>
          <p14:tracePt t="55064" x="8166100" y="5816600"/>
          <p14:tracePt t="55078" x="8172450" y="5784850"/>
          <p14:tracePt t="55096" x="8191500" y="5734050"/>
          <p14:tracePt t="55112" x="8223250" y="5670550"/>
          <p14:tracePt t="55129" x="8229600" y="5664200"/>
          <p14:tracePt t="55146" x="8235950" y="5651500"/>
          <p14:tracePt t="55162" x="8235950" y="5645150"/>
          <p14:tracePt t="55179" x="8223250" y="5638800"/>
          <p14:tracePt t="55195" x="8204200" y="5626100"/>
          <p14:tracePt t="55212" x="8191500" y="5619750"/>
          <p14:tracePt t="55229" x="8172450" y="5607050"/>
          <p14:tracePt t="55246" x="8153400" y="5594350"/>
          <p14:tracePt t="55262" x="8147050" y="5588000"/>
          <p14:tracePt t="55297" x="8121650" y="5613400"/>
          <p14:tracePt t="55313" x="8115300" y="5613400"/>
          <p14:tracePt t="55329" x="8102600" y="5626100"/>
          <p14:tracePt t="55346" x="8096250" y="5632450"/>
          <p14:tracePt t="55363" x="8096250" y="5638800"/>
          <p14:tracePt t="55429" x="8115300" y="5651500"/>
          <p14:tracePt t="55446" x="8140700" y="5651500"/>
          <p14:tracePt t="55462" x="8229600" y="5664200"/>
          <p14:tracePt t="55466" x="8312150" y="5670550"/>
          <p14:tracePt t="55478" x="8394700" y="5683250"/>
          <p14:tracePt t="55496" x="8737600" y="5734050"/>
          <p14:tracePt t="55515" x="8959850" y="5772150"/>
          <p14:tracePt t="55528" x="9086850" y="5803900"/>
          <p14:tracePt t="55548" x="9124950" y="5822950"/>
          <p14:tracePt t="55563" x="9137650" y="5829300"/>
          <p14:tracePt t="55581" x="9137650" y="5835650"/>
          <p14:tracePt t="55599" x="9131300" y="5835650"/>
          <p14:tracePt t="55613" x="9131300" y="5842000"/>
          <p14:tracePt t="55630" x="9131300" y="5854700"/>
          <p14:tracePt t="55646" x="9131300" y="5848350"/>
          <p14:tracePt t="55663" x="9118600" y="5816600"/>
          <p14:tracePt t="55667" x="9093200" y="5778500"/>
          <p14:tracePt t="55679" x="9074150" y="5746750"/>
          <p14:tracePt t="55697" x="8985250" y="5645150"/>
          <p14:tracePt t="55713" x="8972550" y="5632450"/>
          <p14:tracePt t="55717" x="8940800" y="5613400"/>
          <p14:tracePt t="55730" x="8896350" y="5594350"/>
          <p14:tracePt t="55746" x="8858250" y="5575300"/>
          <p14:tracePt t="55765" x="8832850" y="5562600"/>
          <p14:tracePt t="55779" x="8801100" y="5556250"/>
          <p14:tracePt t="55796" x="8756650" y="5537200"/>
          <p14:tracePt t="55813" x="8667750" y="5511800"/>
          <p14:tracePt t="55830" x="8572500" y="5486400"/>
          <p14:tracePt t="55846" x="8483600" y="5467350"/>
          <p14:tracePt t="55863" x="8432800" y="5461000"/>
          <p14:tracePt t="55879" x="8420100" y="5461000"/>
          <p14:tracePt t="55883" x="8413750" y="5473700"/>
          <p14:tracePt t="55895" x="8413750" y="5486400"/>
          <p14:tracePt t="55897" x="8413750" y="5499100"/>
          <p14:tracePt t="55911" x="8413750" y="5518150"/>
          <p14:tracePt t="55930" x="8420100" y="5568950"/>
          <p14:tracePt t="55946" x="8420100" y="5594350"/>
          <p14:tracePt t="55963" x="8420100" y="5607050"/>
          <p14:tracePt t="56018" x="8426450" y="5613400"/>
          <p14:tracePt t="56029" x="8432800" y="5613400"/>
          <p14:tracePt t="56046" x="8439150" y="5613400"/>
          <p14:tracePt t="56513" x="8445500" y="5613400"/>
          <p14:tracePt t="56521" x="8464550" y="5613400"/>
          <p14:tracePt t="56529" x="8521700" y="5619750"/>
          <p14:tracePt t="56547" x="8699500" y="5619750"/>
          <p14:tracePt t="56565" x="8877300" y="5645150"/>
          <p14:tracePt t="56581" x="9010650" y="5689600"/>
          <p14:tracePt t="56597" x="9067800" y="5702300"/>
          <p14:tracePt t="56615" x="9093200" y="5702300"/>
          <p14:tracePt t="56618" x="9118600" y="5695950"/>
          <p14:tracePt t="56630" x="9156700" y="5689600"/>
          <p14:tracePt t="56633" x="9207500" y="5676900"/>
          <p14:tracePt t="56648" x="9347200" y="5657850"/>
          <p14:tracePt t="56663" x="9410700" y="5645150"/>
          <p14:tracePt t="56667" x="9467850" y="5638800"/>
          <p14:tracePt t="56680" x="9550400" y="5607050"/>
          <p14:tracePt t="56697" x="9582150" y="5588000"/>
          <p14:tracePt t="56714" x="9607550" y="5562600"/>
          <p14:tracePt t="56730" x="9626600" y="5530850"/>
          <p14:tracePt t="56747" x="9664700" y="5492750"/>
          <p14:tracePt t="56764" x="9702800" y="5448300"/>
          <p14:tracePt t="56780" x="9734550" y="5397500"/>
          <p14:tracePt t="56797" x="9753600" y="5346700"/>
          <p14:tracePt t="56814" x="9766300" y="5289550"/>
          <p14:tracePt t="56818" x="9766300" y="5257800"/>
          <p14:tracePt t="56830" x="9766300" y="5226050"/>
          <p14:tracePt t="56847" x="9759950" y="5168900"/>
          <p14:tracePt t="56864" x="9728200" y="5086350"/>
          <p14:tracePt t="56880" x="9702800" y="5022850"/>
          <p14:tracePt t="56883" x="9690100" y="4978400"/>
          <p14:tracePt t="56897" x="9664700" y="4927600"/>
          <p14:tracePt t="56915" x="9639300" y="4870450"/>
          <p14:tracePt t="56930" x="9601200" y="4819650"/>
          <p14:tracePt t="56947" x="9550400" y="4768850"/>
          <p14:tracePt t="56964" x="9493250" y="4737100"/>
          <p14:tracePt t="56981" x="9448800" y="4711700"/>
          <p14:tracePt t="56996" x="9417050" y="4699000"/>
          <p14:tracePt t="57015" x="9410700" y="4692650"/>
          <p14:tracePt t="57031" x="9404350" y="4686300"/>
          <p14:tracePt t="57047" x="9385300" y="4679950"/>
          <p14:tracePt t="57064" x="9334500" y="4673600"/>
          <p14:tracePt t="57080" x="9271000" y="4673600"/>
          <p14:tracePt t="57085" x="9232900" y="4673600"/>
          <p14:tracePt t="57096" x="9194800" y="4673600"/>
          <p14:tracePt t="57113" x="9131300" y="4686300"/>
          <p14:tracePt t="57117" x="9105900" y="4686300"/>
          <p14:tracePt t="57131" x="9086850" y="4692650"/>
          <p14:tracePt t="57147" x="9017000" y="4711700"/>
          <p14:tracePt t="57164" x="8985250" y="4730750"/>
          <p14:tracePt t="57180" x="8947150" y="4768850"/>
          <p14:tracePt t="57196" x="8902700" y="4838700"/>
          <p14:tracePt t="57214" x="8864600" y="4933950"/>
          <p14:tracePt t="57231" x="8851900" y="5022850"/>
          <p14:tracePt t="57247" x="8851900" y="5099050"/>
          <p14:tracePt t="57264" x="8851900" y="5181600"/>
          <p14:tracePt t="57281" x="8858250" y="5232400"/>
          <p14:tracePt t="57298" x="8864600" y="5270500"/>
          <p14:tracePt t="57314" x="8877300" y="5308600"/>
          <p14:tracePt t="57331" x="8902700" y="5372100"/>
          <p14:tracePt t="57333" x="8928100" y="5410200"/>
          <p14:tracePt t="57347" x="8940800" y="5429250"/>
          <p14:tracePt t="57351" x="8972550" y="5473700"/>
          <p14:tracePt t="57364" x="9004300" y="5518150"/>
          <p14:tracePt t="57368" x="9029700" y="5562600"/>
          <p14:tracePt t="57380" x="9061450" y="5600700"/>
          <p14:tracePt t="57397" x="9118600" y="5676900"/>
          <p14:tracePt t="57415" x="9144000" y="5708650"/>
          <p14:tracePt t="57431" x="9169400" y="5734050"/>
          <p14:tracePt t="57446" x="9207500" y="5759450"/>
          <p14:tracePt t="57464" x="9245600" y="5772150"/>
          <p14:tracePt t="57481" x="9277350" y="5778500"/>
          <p14:tracePt t="57498" x="9315450" y="5778500"/>
          <p14:tracePt t="57514" x="9366250" y="5765800"/>
          <p14:tracePt t="57531" x="9410700" y="5746750"/>
          <p14:tracePt t="57548" x="9467850" y="5689600"/>
          <p14:tracePt t="57564" x="9512300" y="5619750"/>
          <p14:tracePt t="57567" x="9525000" y="5588000"/>
          <p14:tracePt t="57581" x="9537700" y="5556250"/>
          <p14:tracePt t="57584" x="9550400" y="5492750"/>
          <p14:tracePt t="57597" x="9550400" y="5454650"/>
          <p14:tracePt t="57600" x="9550400" y="5422900"/>
          <p14:tracePt t="57614" x="9550400" y="5346700"/>
          <p14:tracePt t="57617" x="9544050" y="5295900"/>
          <p14:tracePt t="57631" x="9537700" y="5251450"/>
          <p14:tracePt t="57648" x="9512300" y="5054600"/>
          <p14:tracePt t="57664" x="9499600" y="4997450"/>
          <p14:tracePt t="57681" x="9455150" y="4826000"/>
          <p14:tracePt t="57698" x="9436100" y="4768850"/>
          <p14:tracePt t="57714" x="9417050" y="4724400"/>
          <p14:tracePt t="57731" x="9391650" y="4699000"/>
          <p14:tracePt t="57748" x="9366250" y="4679950"/>
          <p14:tracePt t="57767" x="9334500" y="4660900"/>
          <p14:tracePt t="57781" x="9309100" y="4654550"/>
          <p14:tracePt t="57798" x="9296400" y="4641850"/>
          <p14:tracePt t="57817" x="9290050" y="4641850"/>
          <p14:tracePt t="57864" x="9277350" y="4648200"/>
          <p14:tracePt t="57881" x="9271000" y="4667250"/>
          <p14:tracePt t="57899" x="9258300" y="4699000"/>
          <p14:tracePt t="57914" x="9245600" y="4730750"/>
          <p14:tracePt t="57931" x="9226550" y="4775200"/>
          <p14:tracePt t="57948" x="9207500" y="4826000"/>
          <p14:tracePt t="57965" x="9201150" y="4870450"/>
          <p14:tracePt t="57981" x="9194800" y="4921250"/>
          <p14:tracePt t="57998" x="9194800" y="4991100"/>
          <p14:tracePt t="58015" x="9207500" y="5073650"/>
          <p14:tracePt t="58032" x="9220200" y="5143500"/>
          <p14:tracePt t="58036" x="9226550" y="5168900"/>
          <p14:tracePt t="58047" x="9226550" y="5194300"/>
          <p14:tracePt t="58050" x="9232900" y="5238750"/>
          <p14:tracePt t="58065" x="9232900" y="5257800"/>
          <p14:tracePt t="58067" x="9232900" y="5276850"/>
          <p14:tracePt t="58081" x="9239250" y="5308600"/>
          <p14:tracePt t="58084" x="9239250" y="5327650"/>
          <p14:tracePt t="58097" x="9239250" y="5340350"/>
          <p14:tracePt t="58099" x="9239250" y="5353050"/>
          <p14:tracePt t="58115" x="9239250" y="5397500"/>
          <p14:tracePt t="58131" x="9245600" y="5461000"/>
          <p14:tracePt t="58148" x="9245600" y="5505450"/>
          <p14:tracePt t="58164" x="9245600" y="5568950"/>
          <p14:tracePt t="58181" x="9239250" y="5613400"/>
          <p14:tracePt t="58198" x="9232900" y="5638800"/>
          <p14:tracePt t="58215" x="9226550" y="5645150"/>
          <p14:tracePt t="58277" x="9226550" y="5638800"/>
          <p14:tracePt t="58284" x="9226550" y="5632450"/>
          <p14:tracePt t="58299" x="9232900" y="5632450"/>
          <p14:tracePt t="58304" x="9232900" y="5626100"/>
          <p14:tracePt t="58318" x="9239250" y="5619750"/>
          <p14:tracePt t="58335" x="9239250" y="5613400"/>
          <p14:tracePt t="58520" x="9239250" y="5619750"/>
          <p14:tracePt t="58544" x="9232900" y="5626100"/>
          <p14:tracePt t="58606" x="9232900" y="5632450"/>
          <p14:tracePt t="58630" x="9232900" y="5638800"/>
          <p14:tracePt t="58649" x="9245600" y="5638800"/>
          <p14:tracePt t="58666" x="9283700" y="5638800"/>
          <p14:tracePt t="58683" x="9315450" y="5638800"/>
          <p14:tracePt t="58699" x="9353550" y="5638800"/>
          <p14:tracePt t="58704" x="9366250" y="5638800"/>
          <p14:tracePt t="58706" x="9378950" y="5632450"/>
          <p14:tracePt t="58718" x="9398000" y="5632450"/>
          <p14:tracePt t="58733" x="9474200" y="5638800"/>
          <p14:tracePt t="58749" x="9537700" y="5651500"/>
          <p14:tracePt t="58766" x="9639300" y="5670550"/>
          <p14:tracePt t="58782" x="9798050" y="5689600"/>
          <p14:tracePt t="58797" x="9969500" y="5702300"/>
          <p14:tracePt t="58815" x="10121900" y="5715000"/>
          <p14:tracePt t="58832" x="10236200" y="5715000"/>
          <p14:tracePt t="58849" x="10293350" y="5715000"/>
          <p14:tracePt t="58865" x="10325100" y="5715000"/>
          <p14:tracePt t="58882" x="10350500" y="5708650"/>
          <p14:tracePt t="58899" x="10382250" y="5702300"/>
          <p14:tracePt t="58902" x="10394950" y="5702300"/>
          <p14:tracePt t="58915" x="10433050" y="5689600"/>
          <p14:tracePt t="58932" x="10452100" y="5683250"/>
          <p14:tracePt t="58949" x="10521950" y="5645150"/>
          <p14:tracePt t="58966" x="10541000" y="5619750"/>
          <p14:tracePt t="58982" x="10541000" y="5588000"/>
          <p14:tracePt t="58999" x="10541000" y="5543550"/>
          <p14:tracePt t="59016" x="10534650" y="5499100"/>
          <p14:tracePt t="59034" x="10528300" y="5473700"/>
          <p14:tracePt t="59049" x="10521950" y="5461000"/>
          <p14:tracePt t="59066" x="10509250" y="5441950"/>
          <p14:tracePt t="59082" x="10477500" y="5422900"/>
          <p14:tracePt t="59099" x="10433050" y="5397500"/>
          <p14:tracePt t="59104" x="10414000" y="5391150"/>
          <p14:tracePt t="59114" x="10375900" y="5378450"/>
          <p14:tracePt t="59131" x="10318750" y="5372100"/>
          <p14:tracePt t="59149" x="10248900" y="5365750"/>
          <p14:tracePt t="59166" x="10217150" y="5359400"/>
          <p14:tracePt t="59182" x="10166350" y="5359400"/>
          <p14:tracePt t="59199" x="10128250" y="5365750"/>
          <p14:tracePt t="59216" x="10071100" y="5384800"/>
          <p14:tracePt t="59233" x="9969500" y="5422900"/>
          <p14:tracePt t="59249" x="9886950" y="5467350"/>
          <p14:tracePt t="59266" x="9842500" y="5511800"/>
          <p14:tracePt t="59282" x="9829800" y="5537200"/>
          <p14:tracePt t="59299" x="9829800" y="5575300"/>
          <p14:tracePt t="59316" x="9829800" y="5594350"/>
          <p14:tracePt t="59332" x="9836150" y="5613400"/>
          <p14:tracePt t="59349" x="9842500" y="5626100"/>
          <p14:tracePt t="59366" x="9848850" y="5638800"/>
          <p14:tracePt t="59382" x="9848850" y="5645150"/>
          <p14:tracePt t="59416" x="9848850" y="5651500"/>
          <p14:tracePt t="59432" x="9848850" y="5657850"/>
          <p14:tracePt t="59585" x="9842500" y="5664200"/>
          <p14:tracePt t="59593" x="9823450" y="5670550"/>
          <p14:tracePt t="59600" x="9791700" y="5683250"/>
          <p14:tracePt t="59616" x="9671050" y="5708650"/>
          <p14:tracePt t="59633" x="9499600" y="5746750"/>
          <p14:tracePt t="59650" x="9302750" y="5759450"/>
          <p14:tracePt t="59666" x="9188450" y="5765800"/>
          <p14:tracePt t="59683" x="9150350" y="5765800"/>
          <p14:tracePt t="59700" x="9118600" y="5765800"/>
          <p14:tracePt t="59716" x="9023350" y="5740400"/>
          <p14:tracePt t="59720" x="8947150" y="5715000"/>
          <p14:tracePt t="59731" x="8877300" y="5695950"/>
          <p14:tracePt t="59735" x="8813800" y="5689600"/>
          <p14:tracePt t="59750" x="8737600" y="5676900"/>
          <p14:tracePt t="59767" x="8718550" y="5670550"/>
          <p14:tracePt t="59995" x="8712200" y="5670550"/>
          <p14:tracePt t="60003" x="8699500" y="5657850"/>
          <p14:tracePt t="60016" x="8648700" y="5645150"/>
          <p14:tracePt t="60035" x="8547100" y="5638800"/>
          <p14:tracePt t="60051" x="8445500" y="5638800"/>
          <p14:tracePt t="60056" x="8420100" y="5638800"/>
          <p14:tracePt t="60066" x="8388350" y="5645150"/>
          <p14:tracePt t="60083" x="8356600" y="5645150"/>
          <p14:tracePt t="60099" x="8318500" y="5645150"/>
          <p14:tracePt t="60116" x="8280400" y="5645150"/>
          <p14:tracePt t="60133" x="8191500" y="5632450"/>
          <p14:tracePt t="60150" x="8064500" y="5619750"/>
          <p14:tracePt t="60167" x="7880350" y="5600700"/>
          <p14:tracePt t="60183" x="7715250" y="5581650"/>
          <p14:tracePt t="60200" x="7524750" y="5556250"/>
          <p14:tracePt t="60217" x="7423150" y="5543550"/>
          <p14:tracePt t="60219" x="7359650" y="5530850"/>
          <p14:tracePt t="60233" x="7296150" y="5511800"/>
          <p14:tracePt t="60250" x="7251700" y="5499100"/>
          <p14:tracePt t="60266" x="7181850" y="5473700"/>
          <p14:tracePt t="60283" x="7105650" y="5461000"/>
          <p14:tracePt t="60299" x="6972300" y="5435600"/>
          <p14:tracePt t="60317" x="6794500" y="5403850"/>
          <p14:tracePt t="60334" x="6597650" y="5359400"/>
          <p14:tracePt t="60350" x="6451600" y="5321300"/>
          <p14:tracePt t="60367" x="6330950" y="5276850"/>
          <p14:tracePt t="60383" x="6254750" y="5232400"/>
          <p14:tracePt t="60400" x="6242050" y="5213350"/>
          <p14:tracePt t="60417" x="6235700" y="5200650"/>
          <p14:tracePt t="60434" x="6216650" y="5181600"/>
          <p14:tracePt t="60450" x="6191250" y="5175250"/>
          <p14:tracePt t="60467" x="6172200" y="5175250"/>
          <p14:tracePt t="60551" x="6172200" y="5162550"/>
          <p14:tracePt t="60558" x="6172200" y="5156200"/>
          <p14:tracePt t="60565" x="6172200" y="5130800"/>
          <p14:tracePt t="60583" x="6172200" y="5105400"/>
          <p14:tracePt t="62788" x="6165850" y="5099050"/>
          <p14:tracePt t="62794" x="6153150" y="5086350"/>
          <p14:tracePt t="62800" x="6108700" y="5067300"/>
          <p14:tracePt t="62819" x="5981700" y="5035550"/>
          <p14:tracePt t="62836" x="5822950" y="5035550"/>
          <p14:tracePt t="62852" x="5683250" y="5054600"/>
          <p14:tracePt t="62869" x="5619750" y="5067300"/>
          <p14:tracePt t="62886" x="5594350" y="5073650"/>
          <p14:tracePt t="62902" x="5581650" y="5073650"/>
          <p14:tracePt t="62919" x="5518150" y="5067300"/>
          <p14:tracePt t="62936" x="5372100" y="5048250"/>
          <p14:tracePt t="62940" x="5257800" y="5041900"/>
          <p14:tracePt t="62951" x="5105400" y="5041900"/>
          <p14:tracePt t="62953" x="4940300" y="5054600"/>
          <p14:tracePt t="62969" x="4768850" y="5073650"/>
          <p14:tracePt t="62985" x="4330700" y="5137150"/>
          <p14:tracePt t="63002" x="4216400" y="5149850"/>
          <p14:tracePt t="63005" x="4140200" y="5156200"/>
          <p14:tracePt t="63018" x="4032250" y="5156200"/>
          <p14:tracePt t="63035" x="3937000" y="5156200"/>
          <p14:tracePt t="63052" x="3733800" y="5168900"/>
          <p14:tracePt t="63069" x="3409950" y="5238750"/>
          <p14:tracePt t="63086" x="2889250" y="5378450"/>
          <p14:tracePt t="63103" x="2381250" y="5549900"/>
          <p14:tracePt t="63119" x="1828800" y="5734050"/>
          <p14:tracePt t="63135" x="1600200" y="5784850"/>
          <p14:tracePt t="63152" x="1549400" y="5797550"/>
          <p14:tracePt t="63169" x="1536700" y="5810250"/>
          <p14:tracePt t="63187" x="1479550" y="5842000"/>
          <p14:tracePt t="63203" x="1460500" y="5848350"/>
          <p14:tracePt t="63219" x="1416050" y="5867400"/>
          <p14:tracePt t="63236" x="1390650" y="5886450"/>
          <p14:tracePt t="63286" x="1428750" y="5886450"/>
          <p14:tracePt t="63303" x="1454150" y="5886450"/>
          <p14:tracePt t="63318" x="1460500" y="5892800"/>
          <p14:tracePt t="63335" x="1454150" y="5924550"/>
          <p14:tracePt t="63351" x="1422400" y="5943600"/>
          <p14:tracePt t="63368" x="1390650" y="5956300"/>
          <p14:tracePt t="63386" x="1371600" y="5956300"/>
          <p14:tracePt t="63402" x="1365250" y="5949950"/>
          <p14:tracePt t="63464" x="1365250" y="5943600"/>
          <p14:tracePt t="63473" x="1384300" y="5930900"/>
          <p14:tracePt t="63486" x="1416050" y="5905500"/>
          <p14:tracePt t="63504" x="1517650" y="5842000"/>
          <p14:tracePt t="63519" x="1587500" y="5803900"/>
          <p14:tracePt t="63536" x="1638300" y="5772150"/>
          <p14:tracePt t="63553" x="1670050" y="5753100"/>
          <p14:tracePt t="63570" x="1708150" y="5734050"/>
          <p14:tracePt t="63586" x="1746250" y="5721350"/>
          <p14:tracePt t="63602" x="1797050" y="5708650"/>
          <p14:tracePt t="63619" x="1828800" y="5702300"/>
          <p14:tracePt t="63636" x="1860550" y="5695950"/>
          <p14:tracePt t="63653" x="1873250" y="5695950"/>
          <p14:tracePt t="63656" x="1879600" y="5695950"/>
          <p14:tracePt t="63669" x="1885950" y="5695950"/>
          <p14:tracePt t="63686" x="1892300" y="5695950"/>
          <p14:tracePt t="63702" x="1898650" y="5702300"/>
          <p14:tracePt t="63736" x="1905000" y="5702300"/>
          <p14:tracePt t="63753" x="1905000" y="5695950"/>
          <p14:tracePt t="63769" x="1905000" y="5689600"/>
          <p14:tracePt t="63786" x="1911350" y="5683250"/>
          <p14:tracePt t="63803" x="1917700" y="5657850"/>
          <p14:tracePt t="63820" x="1917700" y="5638800"/>
          <p14:tracePt t="63836" x="1911350" y="5613400"/>
          <p14:tracePt t="63853" x="1898650" y="5588000"/>
          <p14:tracePt t="63870" x="1885950" y="5568950"/>
          <p14:tracePt t="63886" x="1860550" y="5543550"/>
          <p14:tracePt t="63889" x="1847850" y="5530850"/>
          <p14:tracePt t="63902" x="1841500" y="5524500"/>
          <p14:tracePt t="63905" x="1835150" y="5511800"/>
          <p14:tracePt t="63918" x="1828800" y="5505450"/>
          <p14:tracePt t="63936" x="1816100" y="5486400"/>
          <p14:tracePt t="63953" x="1803400" y="5467350"/>
          <p14:tracePt t="63970" x="1797050" y="5461000"/>
          <p14:tracePt t="64003" x="1790700" y="5454650"/>
          <p14:tracePt t="64037" x="1790700" y="5448300"/>
          <p14:tracePt t="64103" x="1790700" y="5461000"/>
          <p14:tracePt t="64120" x="1816100" y="5505450"/>
          <p14:tracePt t="64124" x="1835150" y="5537200"/>
          <p14:tracePt t="64135" x="1854200" y="5568950"/>
          <p14:tracePt t="64137" x="1873250" y="5613400"/>
          <p14:tracePt t="64153" x="1898650" y="5651500"/>
          <p14:tracePt t="64155" x="1911350" y="5683250"/>
          <p14:tracePt t="64170" x="1924050" y="5746750"/>
          <p14:tracePt t="64186" x="1930400" y="5778500"/>
          <p14:tracePt t="64190" x="1930400" y="5803900"/>
          <p14:tracePt t="64203" x="1930400" y="5822950"/>
          <p14:tracePt t="64206" x="1930400" y="5848350"/>
          <p14:tracePt t="64220" x="1936750" y="5867400"/>
          <p14:tracePt t="64236" x="1936750" y="5880100"/>
          <p14:tracePt t="64342" x="1936750" y="5873750"/>
          <p14:tracePt t="64351" x="1943100" y="5873750"/>
          <p14:tracePt t="64370" x="1962150" y="5854700"/>
          <p14:tracePt t="64374" x="1968500" y="5842000"/>
          <p14:tracePt t="64387" x="1974850" y="5842000"/>
          <p14:tracePt t="64404" x="1974850" y="5835650"/>
          <p14:tracePt t="64437" x="1993900" y="5835650"/>
          <p14:tracePt t="64453" x="2051050" y="5842000"/>
          <p14:tracePt t="64458" x="2101850" y="5842000"/>
          <p14:tracePt t="64475" x="2190750" y="5842000"/>
          <p14:tracePt t="64485" x="2260600" y="5848350"/>
          <p14:tracePt t="64503" x="2330450" y="5854700"/>
          <p14:tracePt t="64520" x="2324100" y="5848350"/>
          <p14:tracePt t="64537" x="2292350" y="5842000"/>
          <p14:tracePt t="64540" x="2279650" y="5835650"/>
          <p14:tracePt t="64553" x="2260600" y="5835650"/>
          <p14:tracePt t="64555" x="2254250" y="5835650"/>
          <p14:tracePt t="64570" x="2247900" y="5835650"/>
          <p14:tracePt t="64587" x="2241550" y="5829300"/>
          <p14:tracePt t="64620" x="2247900" y="5829300"/>
          <p14:tracePt t="64637" x="2317750" y="5822950"/>
          <p14:tracePt t="64654" x="2438400" y="5810250"/>
          <p14:tracePt t="64659" x="2501900" y="5810250"/>
          <p14:tracePt t="64669" x="2552700" y="5797550"/>
          <p14:tracePt t="64687" x="2590800" y="5784850"/>
          <p14:tracePt t="64703" x="2597150" y="5784850"/>
          <p14:tracePt t="64738" x="2597150" y="5791200"/>
          <p14:tracePt t="64753" x="2597150" y="5797550"/>
          <p14:tracePt t="64771" x="2590800" y="5797550"/>
          <p14:tracePt t="65197" x="2590800" y="5791200"/>
          <p14:tracePt t="65206" x="2584450" y="5784850"/>
          <p14:tracePt t="65221" x="2565400" y="5759450"/>
          <p14:tracePt t="65238" x="2540000" y="5727700"/>
          <p14:tracePt t="65255" x="2514600" y="5702300"/>
          <p14:tracePt t="65271" x="2489200" y="5670550"/>
          <p14:tracePt t="65288" x="2470150" y="5645150"/>
          <p14:tracePt t="65304" x="2451100" y="5619750"/>
          <p14:tracePt t="65321" x="2444750" y="5600700"/>
          <p14:tracePt t="65337" x="2438400" y="5581650"/>
          <p14:tracePt t="65341" x="2438400" y="5575300"/>
          <p14:tracePt t="65353" x="2438400" y="5562600"/>
          <p14:tracePt t="65354" x="2432050" y="5556250"/>
          <p14:tracePt t="65371" x="2425700" y="5543550"/>
          <p14:tracePt t="65374" x="2419350" y="5524500"/>
          <p14:tracePt t="65387" x="2413000" y="5518150"/>
          <p14:tracePt t="65404" x="2387600" y="5480050"/>
          <p14:tracePt t="65421" x="2381250" y="5461000"/>
          <p14:tracePt t="65438" x="2381250" y="5448300"/>
          <p14:tracePt t="65454" x="2381250" y="5435600"/>
          <p14:tracePt t="65471" x="2387600" y="5422900"/>
          <p14:tracePt t="65488" x="2393950" y="5410200"/>
          <p14:tracePt t="65583" x="2393950" y="5416550"/>
          <p14:tracePt t="65591" x="2400300" y="5416550"/>
          <p14:tracePt t="65604" x="2400300" y="5422900"/>
          <p14:tracePt t="65621" x="2406650" y="5422900"/>
          <p14:tracePt t="67759" x="2413000" y="5422900"/>
          <p14:tracePt t="67773" x="2438400" y="5403850"/>
          <p14:tracePt t="67790" x="2508250" y="5384800"/>
          <p14:tracePt t="67806" x="2571750" y="5384800"/>
          <p14:tracePt t="67824" x="2660650" y="5403850"/>
          <p14:tracePt t="67839" x="2825750" y="5441950"/>
          <p14:tracePt t="67856" x="3048000" y="5480050"/>
          <p14:tracePt t="67859" x="3187700" y="5499100"/>
          <p14:tracePt t="67873" x="3333750" y="5524500"/>
          <p14:tracePt t="67876" x="3486150" y="5543550"/>
          <p14:tracePt t="67888" x="3657600" y="5562600"/>
          <p14:tracePt t="67906" x="4070350" y="5600700"/>
          <p14:tracePt t="67923" x="4406900" y="5613400"/>
          <p14:tracePt t="67940" x="4762500" y="5613400"/>
          <p14:tracePt t="67956" x="5130800" y="5619750"/>
          <p14:tracePt t="67973" x="5524500" y="5638800"/>
          <p14:tracePt t="67990" x="5854700" y="5683250"/>
          <p14:tracePt t="68006" x="6064250" y="5715000"/>
          <p14:tracePt t="68023" x="6203950" y="5734050"/>
          <p14:tracePt t="68040" x="6343650" y="5740400"/>
          <p14:tracePt t="68056" x="6540500" y="5753100"/>
          <p14:tracePt t="68073" x="6877050" y="5765800"/>
          <p14:tracePt t="68090" x="7219950" y="5765800"/>
          <p14:tracePt t="68107" x="7543800" y="5740400"/>
          <p14:tracePt t="68123" x="7778750" y="5683250"/>
          <p14:tracePt t="68139" x="7861300" y="5613400"/>
          <p14:tracePt t="68142" x="7880350" y="5568950"/>
          <p14:tracePt t="68155" x="7899400" y="5480050"/>
          <p14:tracePt t="68172" x="7899400" y="5353050"/>
          <p14:tracePt t="68190" x="7899400" y="5257800"/>
          <p14:tracePt t="68206" x="7893050" y="5187950"/>
          <p14:tracePt t="68223" x="7880350" y="5130800"/>
          <p14:tracePt t="68240" x="7854950" y="5099050"/>
          <p14:tracePt t="68256" x="7797800" y="5073650"/>
          <p14:tracePt t="68273" x="7708900" y="5067300"/>
          <p14:tracePt t="68290" x="7537450" y="5073650"/>
          <p14:tracePt t="68306" x="7378700" y="5092700"/>
          <p14:tracePt t="68323" x="7264400" y="5118100"/>
          <p14:tracePt t="68340" x="7207250" y="5143500"/>
          <p14:tracePt t="68344" x="7200900" y="5149850"/>
          <p14:tracePt t="68355" x="7200900" y="5156200"/>
          <p14:tracePt t="68374" x="7188200" y="5168900"/>
          <p14:tracePt t="68392" x="7162800" y="5194300"/>
          <p14:tracePt t="68409" x="7092950" y="5238750"/>
          <p14:tracePt t="68424" x="6972300" y="5283200"/>
          <p14:tracePt t="68440" x="6832600" y="5314950"/>
          <p14:tracePt t="68457" x="6692900" y="5340350"/>
          <p14:tracePt t="68473" x="6591300" y="5359400"/>
          <p14:tracePt t="68490" x="6489700" y="5372100"/>
          <p14:tracePt t="68507" x="6394450" y="5372100"/>
          <p14:tracePt t="68523" x="6286500" y="5365750"/>
          <p14:tracePt t="68540" x="6134100" y="5353050"/>
          <p14:tracePt t="68557" x="5918200" y="5334000"/>
          <p14:tracePt t="68560" x="5791200" y="5321300"/>
          <p14:tracePt t="68573" x="5670550" y="5314950"/>
          <p14:tracePt t="68576" x="5594350" y="5308600"/>
          <p14:tracePt t="68590" x="5499100" y="5308600"/>
          <p14:tracePt t="68593" x="5435600" y="5302250"/>
          <p14:tracePt t="68607" x="5397500" y="5295900"/>
          <p14:tracePt t="68624" x="5384800" y="5295900"/>
          <p14:tracePt t="68743" x="5384800" y="5289550"/>
          <p14:tracePt t="68750" x="5391150" y="5289550"/>
          <p14:tracePt t="68755" x="5410200" y="5276850"/>
          <p14:tracePt t="68774" x="5448300" y="5251450"/>
          <p14:tracePt t="68791" x="5499100" y="5200650"/>
          <p14:tracePt t="68807" x="5549900" y="5149850"/>
          <p14:tracePt t="68824" x="5588000" y="5092700"/>
          <p14:tracePt t="68840" x="5619750" y="4997450"/>
          <p14:tracePt t="68857" x="5638800" y="4933950"/>
          <p14:tracePt t="68874" x="5645150" y="4851400"/>
          <p14:tracePt t="68889" x="5638800" y="4794250"/>
          <p14:tracePt t="68909" x="5613400" y="4743450"/>
          <p14:tracePt t="68924" x="5575300" y="4692650"/>
          <p14:tracePt t="68941" x="5511800" y="4635500"/>
          <p14:tracePt t="68958" x="5422900" y="4578350"/>
          <p14:tracePt t="68961" x="5340350" y="4546600"/>
          <p14:tracePt t="68972" x="5283200" y="4527550"/>
          <p14:tracePt t="68975" x="5187950" y="4495800"/>
          <p14:tracePt t="68992" x="5035550" y="4470400"/>
          <p14:tracePt t="69007" x="4953000" y="4457700"/>
          <p14:tracePt t="69024" x="4895850" y="4445000"/>
          <p14:tracePt t="69040" x="4864100" y="4445000"/>
          <p14:tracePt t="69057" x="4851400" y="4438650"/>
          <p14:tracePt t="69091" x="4806950" y="4438650"/>
          <p14:tracePt t="69107" x="4705350" y="4464050"/>
          <p14:tracePt t="69124" x="4597400" y="4489450"/>
          <p14:tracePt t="69140" x="4527550" y="4521200"/>
          <p14:tracePt t="69157" x="4476750" y="4546600"/>
          <p14:tracePt t="69174" x="4451350" y="4565650"/>
          <p14:tracePt t="69190" x="4438650" y="4572000"/>
          <p14:tracePt t="69207" x="4432300" y="4584700"/>
          <p14:tracePt t="69224" x="4425950" y="4610100"/>
          <p14:tracePt t="69241" x="4400550" y="4667250"/>
          <p14:tracePt t="69257" x="4375150" y="4718050"/>
          <p14:tracePt t="69274" x="4343400" y="4787900"/>
          <p14:tracePt t="69291" x="4337050" y="4870450"/>
          <p14:tracePt t="69307" x="4356100" y="4914900"/>
          <p14:tracePt t="69324" x="4381500" y="4959350"/>
          <p14:tracePt t="69340" x="4425950" y="5016500"/>
          <p14:tracePt t="69357" x="4464050" y="5060950"/>
          <p14:tracePt t="69374" x="4508500" y="5118100"/>
          <p14:tracePt t="69391" x="4540250" y="5156200"/>
          <p14:tracePt t="69407" x="4584700" y="5194300"/>
          <p14:tracePt t="69424" x="4616450" y="5219700"/>
          <p14:tracePt t="69441" x="4654550" y="5238750"/>
          <p14:tracePt t="69457" x="4711700" y="5264150"/>
          <p14:tracePt t="69474" x="4775200" y="5302250"/>
          <p14:tracePt t="69491" x="4826000" y="5346700"/>
          <p14:tracePt t="69507" x="4870450" y="5397500"/>
          <p14:tracePt t="69511" x="4895850" y="5429250"/>
          <p14:tracePt t="69524" x="4908550" y="5448300"/>
          <p14:tracePt t="69527" x="4933950" y="5480050"/>
          <p14:tracePt t="69539" x="4940300" y="5492750"/>
          <p14:tracePt t="69558" x="4953000" y="5511800"/>
          <p14:tracePt t="69591" x="4959350" y="5511800"/>
          <p14:tracePt t="69608" x="4978400" y="5511800"/>
          <p14:tracePt t="69625" x="5035550" y="5511800"/>
          <p14:tracePt t="69641" x="5086350" y="5511800"/>
          <p14:tracePt t="69658" x="5124450" y="5518150"/>
          <p14:tracePt t="69674" x="5168900" y="5518150"/>
          <p14:tracePt t="69692" x="5257800" y="5499100"/>
          <p14:tracePt t="69708" x="5334000" y="5448300"/>
          <p14:tracePt t="69724" x="5384800" y="5391150"/>
          <p14:tracePt t="69741" x="5416550" y="5334000"/>
          <p14:tracePt t="69758" x="5448300" y="5251450"/>
          <p14:tracePt t="69761" x="5467350" y="5200650"/>
          <p14:tracePt t="69773" x="5480050" y="5149850"/>
          <p14:tracePt t="69776" x="5486400" y="5105400"/>
          <p14:tracePt t="69791" x="5492750" y="5054600"/>
          <p14:tracePt t="69808" x="5486400" y="4965700"/>
          <p14:tracePt t="69825" x="5467350" y="4895850"/>
          <p14:tracePt t="69841" x="5435600" y="4845050"/>
          <p14:tracePt t="69858" x="5397500" y="4800600"/>
          <p14:tracePt t="69873" x="5340350" y="4737100"/>
          <p14:tracePt t="69892" x="5295900" y="4692650"/>
          <p14:tracePt t="69908" x="5264150" y="4648200"/>
          <p14:tracePt t="69925" x="5226050" y="4603750"/>
          <p14:tracePt t="69941" x="5187950" y="4572000"/>
          <p14:tracePt t="69958" x="5149850" y="4540250"/>
          <p14:tracePt t="69975" x="5124450" y="4527550"/>
          <p14:tracePt t="69991" x="5099050" y="4514850"/>
          <p14:tracePt t="70008" x="5073650" y="4502150"/>
          <p14:tracePt t="70025" x="4997450" y="4502150"/>
          <p14:tracePt t="70041" x="4927600" y="4502150"/>
          <p14:tracePt t="70059" x="4870450" y="4514850"/>
          <p14:tracePt t="70074" x="4775200" y="4540250"/>
          <p14:tracePt t="70091" x="4718050" y="4552950"/>
          <p14:tracePt t="70108" x="4641850" y="4578350"/>
          <p14:tracePt t="70125" x="4591050" y="4597400"/>
          <p14:tracePt t="70141" x="4546600" y="4635500"/>
          <p14:tracePt t="70157" x="4476750" y="4699000"/>
          <p14:tracePt t="70175" x="4438650" y="4743450"/>
          <p14:tracePt t="70191" x="4432300" y="4762500"/>
          <p14:tracePt t="70208" x="4425950" y="4787900"/>
          <p14:tracePt t="70225" x="4425950" y="4819650"/>
          <p14:tracePt t="70228" x="4419600" y="4838700"/>
          <p14:tracePt t="70241" x="4419600" y="4864100"/>
          <p14:tracePt t="70258" x="4419600" y="4927600"/>
          <p14:tracePt t="70274" x="4419600" y="4991100"/>
          <p14:tracePt t="70277" x="4419600" y="5029200"/>
          <p14:tracePt t="70292" x="4451350" y="5111750"/>
          <p14:tracePt t="70308" x="4464050" y="5137150"/>
          <p14:tracePt t="70325" x="4572000" y="5270500"/>
          <p14:tracePt t="70342" x="4629150" y="5321300"/>
          <p14:tracePt t="70358" x="4679950" y="5384800"/>
          <p14:tracePt t="70375" x="4737100" y="5448300"/>
          <p14:tracePt t="70392" x="4781550" y="5505450"/>
          <p14:tracePt t="70408" x="4813300" y="5556250"/>
          <p14:tracePt t="70425" x="4845050" y="5594350"/>
          <p14:tracePt t="70428" x="4857750" y="5613400"/>
          <p14:tracePt t="70440" x="4864100" y="5619750"/>
          <p14:tracePt t="70459" x="4883150" y="5619750"/>
          <p14:tracePt t="70476" x="4933950" y="5613400"/>
          <p14:tracePt t="70492" x="5010150" y="5568950"/>
          <p14:tracePt t="70508" x="5086350" y="5511800"/>
          <p14:tracePt t="70513" x="5124450" y="5480050"/>
          <p14:tracePt t="70525" x="5194300" y="5410200"/>
          <p14:tracePt t="70543" x="5257800" y="5327650"/>
          <p14:tracePt t="70561" x="5308600" y="5245100"/>
          <p14:tracePt t="70575" x="5334000" y="5149850"/>
          <p14:tracePt t="70592" x="5340350" y="5029200"/>
          <p14:tracePt t="70608" x="5340350" y="4895850"/>
          <p14:tracePt t="70625" x="5314950" y="4762500"/>
          <p14:tracePt t="70641" x="5295900" y="4679950"/>
          <p14:tracePt t="70645" x="5289550" y="4648200"/>
          <p14:tracePt t="70658" x="5283200" y="4616450"/>
          <p14:tracePt t="70675" x="5264150" y="4565650"/>
          <p14:tracePt t="70692" x="5232400" y="4527550"/>
          <p14:tracePt t="70709" x="5175250" y="4489450"/>
          <p14:tracePt t="70712" x="5156200" y="4476750"/>
          <p14:tracePt t="70724" x="5118100" y="4451350"/>
          <p14:tracePt t="70727" x="5067300" y="4432300"/>
          <p14:tracePt t="70742" x="4978400" y="4413250"/>
          <p14:tracePt t="70759" x="4921250" y="4406900"/>
          <p14:tracePt t="70775" x="4876800" y="4406900"/>
          <p14:tracePt t="70793" x="4851400" y="4413250"/>
          <p14:tracePt t="70810" x="4826000" y="4432300"/>
          <p14:tracePt t="70826" x="4806950" y="4470400"/>
          <p14:tracePt t="70842" x="4781550" y="4521200"/>
          <p14:tracePt t="70860" x="4737100" y="4591050"/>
          <p14:tracePt t="70876" x="4660900" y="4673600"/>
          <p14:tracePt t="70893" x="4603750" y="4749800"/>
          <p14:tracePt t="70909" x="4578350" y="4800600"/>
          <p14:tracePt t="70925" x="4578350" y="4876800"/>
          <p14:tracePt t="70942" x="4610100" y="4940300"/>
          <p14:tracePt t="70947" x="4654550" y="5010150"/>
          <p14:tracePt t="70958" x="4699000" y="5054600"/>
          <p14:tracePt t="70960" x="4749800" y="5105400"/>
          <p14:tracePt t="70976" x="4800600" y="5162550"/>
          <p14:tracePt t="70993" x="4940300" y="5340350"/>
          <p14:tracePt t="71009" x="4959350" y="5422900"/>
          <p14:tracePt t="71026" x="4959350" y="5473700"/>
          <p14:tracePt t="71042" x="4959350" y="5486400"/>
          <p14:tracePt t="71250" x="4946650" y="5486400"/>
          <p14:tracePt t="71257" x="4940300" y="5480050"/>
          <p14:tracePt t="72910" x="4940300" y="5473700"/>
          <p14:tracePt t="72919" x="4946650" y="5467350"/>
          <p14:tracePt t="72921" x="4965700" y="5441950"/>
          <p14:tracePt t="72943" x="5060950" y="5365750"/>
          <p14:tracePt t="72961" x="5187950" y="5245100"/>
          <p14:tracePt t="72977" x="5270500" y="5124450"/>
          <p14:tracePt t="72983" x="5302250" y="5060950"/>
          <p14:tracePt t="72995" x="5321300" y="5016500"/>
          <p14:tracePt t="72998" x="5321300" y="4965700"/>
          <p14:tracePt t="73011" x="5327650" y="4921250"/>
          <p14:tracePt t="73016" x="5327650" y="4889500"/>
          <p14:tracePt t="73028" x="5308600" y="4845050"/>
          <p14:tracePt t="73046" x="5295900" y="4813300"/>
          <p14:tracePt t="73061" x="5295900" y="4787900"/>
          <p14:tracePt t="73077" x="5289550" y="4768850"/>
          <p14:tracePt t="73094" x="5283200" y="4768850"/>
          <p14:tracePt t="73128" x="5251450" y="4819650"/>
          <p14:tracePt t="73144" x="5213350" y="4908550"/>
          <p14:tracePt t="73161" x="5175250" y="4991100"/>
          <p14:tracePt t="73176" x="5156200" y="5060950"/>
          <p14:tracePt t="73194" x="5143500" y="5130800"/>
          <p14:tracePt t="73211" x="5137150" y="5200650"/>
          <p14:tracePt t="73227" x="5137150" y="5257800"/>
          <p14:tracePt t="73244" x="5149850" y="5289550"/>
          <p14:tracePt t="73261" x="5156200" y="5308600"/>
          <p14:tracePt t="73277" x="5175250" y="5340350"/>
          <p14:tracePt t="73294" x="5194300" y="5365750"/>
          <p14:tracePt t="73311" x="5219700" y="5378450"/>
          <p14:tracePt t="73327" x="5226050" y="5384800"/>
          <p14:tracePt t="73377" x="5226050" y="5372100"/>
          <p14:tracePt t="73394" x="5226050" y="5353050"/>
          <p14:tracePt t="73409" x="5226050" y="5327650"/>
          <p14:tracePt t="73428" x="5226050" y="5321300"/>
          <p14:tracePt t="73461" x="5219700" y="5314950"/>
          <p14:tracePt t="73478" x="5213350" y="5314950"/>
          <p14:tracePt t="73801" x="5213350" y="5308600"/>
          <p14:tracePt t="73808" x="5207000" y="5302250"/>
          <p14:tracePt t="73816" x="5207000" y="5295900"/>
          <p14:tracePt t="73990" x="5207000" y="5308600"/>
          <p14:tracePt t="73999" x="5213350" y="5321300"/>
          <p14:tracePt t="74010" x="5219700" y="5334000"/>
          <p14:tracePt t="74029" x="5238750" y="5359400"/>
          <p14:tracePt t="74045" x="5257800" y="5384800"/>
          <p14:tracePt t="74062" x="5257800" y="5391150"/>
          <p14:tracePt t="74078" x="5264150" y="5391150"/>
          <p14:tracePt t="74096" x="5264150" y="5403850"/>
          <p14:tracePt t="74111" x="5264150" y="5416550"/>
          <p14:tracePt t="74128" x="5283200" y="5441950"/>
          <p14:tracePt t="74145" x="5314950" y="5473700"/>
          <p14:tracePt t="74162" x="5359400" y="5511800"/>
          <p14:tracePt t="74178" x="5378450" y="5530850"/>
          <p14:tracePt t="74195" x="5391150" y="5543550"/>
          <p14:tracePt t="74212" x="5410200" y="5562600"/>
          <p14:tracePt t="74229" x="5467350" y="5581650"/>
          <p14:tracePt t="74245" x="5505450" y="5594350"/>
          <p14:tracePt t="74261" x="5556250" y="5638800"/>
          <p14:tracePt t="74264" x="5568950" y="5645150"/>
          <p14:tracePt t="74278" x="5575300" y="5651500"/>
          <p14:tracePt t="78115" x="5556250" y="5651500"/>
          <p14:tracePt t="78123" x="5480050" y="5651500"/>
          <p14:tracePt t="78149" x="5308600" y="5676900"/>
          <p14:tracePt t="78166" x="5251450" y="5708650"/>
          <p14:tracePt t="78182" x="5245100" y="5721350"/>
          <p14:tracePt t="78294" x="5245100" y="5727700"/>
          <p14:tracePt t="78305" x="5245100" y="5734050"/>
          <p14:tracePt t="78314" x="5245100" y="5740400"/>
          <p14:tracePt t="78331" x="5245100" y="5765800"/>
          <p14:tracePt t="78348" x="5245100" y="5784850"/>
          <p14:tracePt t="78571" x="5245100" y="5791200"/>
          <p14:tracePt t="78587" x="5245100" y="5797550"/>
          <p14:tracePt t="78594" x="5226050" y="5816600"/>
          <p14:tracePt t="78599" x="5207000" y="5835650"/>
          <p14:tracePt t="78614" x="5181600" y="5854700"/>
          <p14:tracePt t="78633" x="5124450" y="5880100"/>
          <p14:tracePt t="78649" x="5111750" y="5886450"/>
          <p14:tracePt t="78666" x="5105400" y="5886450"/>
          <p14:tracePt t="78876" x="5105400" y="5892800"/>
          <p14:tracePt t="78899" x="5105400" y="5905500"/>
          <p14:tracePt t="78916" x="5105400" y="5924550"/>
          <p14:tracePt t="79920" x="5099050" y="5924550"/>
          <p14:tracePt t="79930" x="5092700" y="5924550"/>
          <p14:tracePt t="79935" x="5080000" y="5924550"/>
          <p14:tracePt t="79949" x="5054600" y="5918200"/>
          <p14:tracePt t="79967" x="5022850" y="5918200"/>
          <p14:tracePt t="80126" x="5016500" y="5918200"/>
          <p14:tracePt t="80135" x="5016500" y="5924550"/>
          <p14:tracePt t="80151" x="5003800" y="5937250"/>
          <p14:tracePt t="80167" x="4984750" y="5949950"/>
          <p14:tracePt t="80183" x="4959350" y="5956300"/>
          <p14:tracePt t="80200" x="4927600" y="5969000"/>
          <p14:tracePt t="80217" x="4914900" y="5975350"/>
          <p14:tracePt t="80232" x="4876800" y="6007100"/>
          <p14:tracePt t="80250" x="4864100" y="6032500"/>
          <p14:tracePt t="80253" x="4857750" y="6038850"/>
          <p14:tracePt t="80284" x="4851400" y="6038850"/>
          <p14:tracePt t="81633" x="4845050" y="6038850"/>
          <p14:tracePt t="81643" x="4832350" y="6038850"/>
          <p14:tracePt t="81652" x="4794250" y="6026150"/>
          <p14:tracePt t="81668" x="4679950" y="5981700"/>
          <p14:tracePt t="81686" x="4565650" y="5937250"/>
          <p14:tracePt t="81689" x="4521200" y="5918200"/>
          <p14:tracePt t="81701" x="4457700" y="5892800"/>
          <p14:tracePt t="81718" x="4451350" y="5886450"/>
          <p14:tracePt t="81769" x="4476750" y="5886450"/>
          <p14:tracePt t="81784" x="4565650" y="5911850"/>
          <p14:tracePt t="81801" x="4667250" y="5956300"/>
          <p14:tracePt t="81818" x="4724400" y="6007100"/>
          <p14:tracePt t="81834" x="4730750" y="6057900"/>
          <p14:tracePt t="81851" x="4730750" y="6089650"/>
          <p14:tracePt t="81868" x="4724400" y="6102350"/>
          <p14:tracePt t="81885" x="4724400" y="6108700"/>
          <p14:tracePt t="81918" x="4718050" y="6121400"/>
          <p14:tracePt t="81934" x="4711700" y="6127750"/>
          <p14:tracePt t="81952" x="4660900" y="6178550"/>
          <p14:tracePt t="81969" x="4597400" y="6223000"/>
          <p14:tracePt t="81985" x="4584700" y="6229350"/>
          <p14:tracePt t="82001" x="4552950" y="6235700"/>
          <p14:tracePt t="82082" x="4546600" y="6235700"/>
          <p14:tracePt t="82107" x="4533900" y="6229350"/>
          <p14:tracePt t="82117" x="4495800" y="6210300"/>
          <p14:tracePt t="82137" x="4413250" y="6172200"/>
          <p14:tracePt t="82152" x="4337050" y="6127750"/>
          <p14:tracePt t="82169" x="4279900" y="6089650"/>
          <p14:tracePt t="82185" x="4254500" y="6070600"/>
          <p14:tracePt t="82236" x="4241800" y="6083300"/>
          <p14:tracePt t="82253" x="4197350" y="6108700"/>
          <p14:tracePt t="82269" x="4121150" y="6127750"/>
          <p14:tracePt t="82286" x="4038600" y="6115050"/>
          <p14:tracePt t="82302" x="4025900" y="6108700"/>
          <p14:tracePt t="82305" x="4019550" y="6102350"/>
          <p14:tracePt t="82357" x="4013200" y="6102350"/>
          <p14:tracePt t="82368" x="4006850" y="6102350"/>
          <p14:tracePt t="82385" x="3962400" y="6121400"/>
          <p14:tracePt t="82402" x="3905250" y="6127750"/>
          <p14:tracePt t="82418" x="3822700" y="6134100"/>
          <p14:tracePt t="82421" x="3810000" y="6134100"/>
          <p14:tracePt t="82434" x="3784600" y="6134100"/>
          <p14:tracePt t="82452" x="3784600" y="6127750"/>
          <p14:tracePt t="82468" x="3784600" y="6121400"/>
          <p14:tracePt t="82485" x="3784600" y="6115050"/>
          <p14:tracePt t="82518" x="3790950" y="6115050"/>
          <p14:tracePt t="82535" x="3803650" y="6134100"/>
          <p14:tracePt t="82552" x="3822700" y="6153150"/>
          <p14:tracePt t="82631" x="3822700" y="6159500"/>
          <p14:tracePt t="82639" x="3816350" y="6165850"/>
          <p14:tracePt t="82652" x="3816350" y="6172200"/>
          <p14:tracePt t="82669" x="3803650" y="6178550"/>
          <p14:tracePt t="82705" x="3810000" y="6172200"/>
          <p14:tracePt t="82717" x="3822700" y="6165850"/>
          <p14:tracePt t="83612" x="3816350" y="6165850"/>
          <p14:tracePt t="83621" x="3810000" y="6165850"/>
          <p14:tracePt t="83636" x="3765550" y="6165850"/>
          <p14:tracePt t="83653" x="3721100" y="6172200"/>
          <p14:tracePt t="83670" x="3695700" y="6184900"/>
          <p14:tracePt t="83740" x="3689350" y="6184900"/>
          <p14:tracePt t="83748" x="3683000" y="6184900"/>
          <p14:tracePt t="83769" x="3651250" y="6191250"/>
          <p14:tracePt t="83788" x="3644900" y="6191250"/>
          <p14:tracePt t="83837" x="3632200" y="6197600"/>
          <p14:tracePt t="83853" x="3613150" y="6197600"/>
          <p14:tracePt t="83870" x="3549650" y="6223000"/>
          <p14:tracePt t="83887" x="3530600" y="6229350"/>
          <p14:tracePt t="83903" x="3524250" y="6229350"/>
          <p14:tracePt t="83922" x="3524250" y="6235700"/>
          <p14:tracePt t="83936" x="3517900" y="6242050"/>
          <p14:tracePt t="83953" x="3505200" y="6248400"/>
          <p14:tracePt t="83970" x="3492500" y="6267450"/>
          <p14:tracePt t="83986" x="3467100" y="6286500"/>
          <p14:tracePt t="84003" x="3454400" y="6305550"/>
          <p14:tracePt t="84020" x="3448050" y="6324600"/>
          <p14:tracePt t="84037" x="3441700" y="6337300"/>
          <p14:tracePt t="84053" x="3441700" y="6350000"/>
          <p14:tracePt t="84070" x="3429000" y="6375400"/>
          <p14:tracePt t="84087" x="3403600" y="6413500"/>
          <p14:tracePt t="84103" x="3378200" y="6470650"/>
          <p14:tracePt t="84120" x="3371850" y="6496050"/>
          <p14:tracePt t="84136" x="3371850" y="6534150"/>
          <p14:tracePt t="84153" x="3390900" y="6559550"/>
          <p14:tracePt t="84168" x="3435350" y="6610350"/>
          <p14:tracePt t="84186" x="3460750" y="6635750"/>
          <p14:tracePt t="84203" x="3492500" y="6661150"/>
          <p14:tracePt t="84221" x="3505200" y="6673850"/>
          <p14:tracePt t="84236" x="3517900" y="6680200"/>
          <p14:tracePt t="84253" x="3536950" y="6692900"/>
          <p14:tracePt t="84270" x="3549650" y="6705600"/>
          <p14:tracePt t="84286" x="3568700" y="6711950"/>
          <p14:tracePt t="84303" x="3594100" y="6718300"/>
          <p14:tracePt t="84320" x="3625850" y="6718300"/>
          <p14:tracePt t="84337" x="3663950" y="6724650"/>
          <p14:tracePt t="84339" x="3708400" y="6724650"/>
          <p14:tracePt t="84353" x="3740150" y="6718300"/>
          <p14:tracePt t="84356" x="3771900" y="6718300"/>
          <p14:tracePt t="84372" x="3822700" y="6711950"/>
          <p14:tracePt t="84387" x="3841750" y="6711950"/>
          <p14:tracePt t="84403" x="3848100" y="6711950"/>
          <p14:tracePt t="84420" x="3860800" y="6711950"/>
          <p14:tracePt t="84437" x="3873500" y="6711950"/>
          <p14:tracePt t="84453" x="3886200" y="6711950"/>
          <p14:tracePt t="84470" x="3911600" y="6711950"/>
          <p14:tracePt t="84487" x="3937000" y="6711950"/>
          <p14:tracePt t="84503" x="3968750" y="6711950"/>
          <p14:tracePt t="84520" x="4006850" y="6705600"/>
          <p14:tracePt t="84537" x="4064000" y="6692900"/>
          <p14:tracePt t="84554" x="4114800" y="6686550"/>
          <p14:tracePt t="84570" x="4127500" y="6686550"/>
          <p14:tracePt t="84767" x="4133850" y="6686550"/>
          <p14:tracePt t="84776" x="4152900" y="6686550"/>
          <p14:tracePt t="84787" x="4165600" y="6692900"/>
          <p14:tracePt t="84805" x="4254500" y="6737350"/>
          <p14:tracePt t="84821" x="4343400" y="6788150"/>
          <p14:tracePt t="84838" x="4457700" y="6845300"/>
          <p14:tracePt t="84904" x="4597400" y="6845300"/>
          <p14:tracePt t="84923" x="4616450" y="6832600"/>
          <p14:tracePt t="84937" x="4629150" y="6813550"/>
          <p14:tracePt t="84954" x="4635500" y="6800850"/>
          <p14:tracePt t="84970" x="4641850" y="6800850"/>
          <p14:tracePt t="84987" x="4654550" y="6794500"/>
          <p14:tracePt t="85004" x="4673600" y="6788150"/>
          <p14:tracePt t="85021" x="4705350" y="6781800"/>
          <p14:tracePt t="85023" x="4724400" y="6775450"/>
          <p14:tracePt t="85037" x="4737100" y="6769100"/>
          <p14:tracePt t="85040" x="4756150" y="6762750"/>
          <p14:tracePt t="85054" x="4768850" y="6756400"/>
          <p14:tracePt t="85070" x="4800600" y="6737350"/>
          <p14:tracePt t="85087" x="4870450" y="6692900"/>
          <p14:tracePt t="85104" x="4902200" y="6648450"/>
          <p14:tracePt t="85120" x="4927600" y="6604000"/>
          <p14:tracePt t="85137" x="4940300" y="6578600"/>
          <p14:tracePt t="85154" x="4940300" y="6540500"/>
          <p14:tracePt t="85171" x="4940300" y="6496050"/>
          <p14:tracePt t="85187" x="4940300" y="6413500"/>
          <p14:tracePt t="85204" x="4940300" y="6337300"/>
          <p14:tracePt t="85223" x="4933950" y="6261100"/>
          <p14:tracePt t="85225" x="4927600" y="6229350"/>
          <p14:tracePt t="85237" x="4921250" y="6197600"/>
          <p14:tracePt t="85254" x="4895850" y="6134100"/>
          <p14:tracePt t="85271" x="4857750" y="6064250"/>
          <p14:tracePt t="85273" x="4838700" y="6045200"/>
          <p14:tracePt t="85287" x="4832350" y="6032500"/>
          <p14:tracePt t="85290" x="4813300" y="6019800"/>
          <p14:tracePt t="85304" x="4794250" y="6000750"/>
          <p14:tracePt t="85321" x="4730750" y="5962650"/>
          <p14:tracePt t="85337" x="4718050" y="5956300"/>
          <p14:tracePt t="85354" x="4610100" y="5918200"/>
          <p14:tracePt t="85371" x="4451350" y="5892800"/>
          <p14:tracePt t="85387" x="4318000" y="5873750"/>
          <p14:tracePt t="85404" x="4152900" y="5835650"/>
          <p14:tracePt t="85421" x="4051300" y="5816600"/>
          <p14:tracePt t="85437" x="3962400" y="5797550"/>
          <p14:tracePt t="85454" x="3924300" y="5784850"/>
          <p14:tracePt t="85471" x="3854450" y="5784850"/>
          <p14:tracePt t="85488" x="3752850" y="5791200"/>
          <p14:tracePt t="85504" x="3562350" y="5829300"/>
          <p14:tracePt t="85521" x="3416300" y="5867400"/>
          <p14:tracePt t="85525" x="3333750" y="5892800"/>
          <p14:tracePt t="85538" x="3289300" y="5911850"/>
          <p14:tracePt t="85542" x="3251200" y="5924550"/>
          <p14:tracePt t="85555" x="3238500" y="5930900"/>
          <p14:tracePt t="85588" x="3232150" y="5943600"/>
          <p14:tracePt t="85605" x="3232150" y="6007100"/>
          <p14:tracePt t="85621" x="3232150" y="6076950"/>
          <p14:tracePt t="85638" x="3219450" y="6165850"/>
          <p14:tracePt t="85654" x="3200400" y="6229350"/>
          <p14:tracePt t="85671" x="3187700" y="6286500"/>
          <p14:tracePt t="85688" x="3194050" y="6343650"/>
          <p14:tracePt t="85704" x="3225800" y="6394450"/>
          <p14:tracePt t="85721" x="3276600" y="6438900"/>
          <p14:tracePt t="85738" x="3371850" y="6489700"/>
          <p14:tracePt t="85755" x="3486150" y="6540500"/>
          <p14:tracePt t="85758" x="3581400" y="6572250"/>
          <p14:tracePt t="85771" x="3778250" y="6635750"/>
          <p14:tracePt t="85789" x="3937000" y="6686550"/>
          <p14:tracePt t="85805" x="4083050" y="6724650"/>
          <p14:tracePt t="85821" x="4184650" y="6731000"/>
          <p14:tracePt t="85838" x="4286250" y="6731000"/>
          <p14:tracePt t="85855" x="4394200" y="6731000"/>
          <p14:tracePt t="85871" x="4483100" y="6718300"/>
          <p14:tracePt t="85888" x="4552950" y="6699250"/>
          <p14:tracePt t="85905" x="4603750" y="6686550"/>
          <p14:tracePt t="85921" x="4667250" y="6661150"/>
          <p14:tracePt t="85938" x="4724400" y="6629400"/>
          <p14:tracePt t="85955" x="4762500" y="6616700"/>
          <p14:tracePt t="85971" x="4800600" y="6584950"/>
          <p14:tracePt t="85988" x="4826000" y="6572250"/>
          <p14:tracePt t="86007" x="4851400" y="6546850"/>
          <p14:tracePt t="86022" x="4857750" y="6540500"/>
          <p14:tracePt t="86024" x="4864100" y="6521450"/>
          <p14:tracePt t="86039" x="4864100" y="6496050"/>
          <p14:tracePt t="86057" x="4864100" y="6470650"/>
          <p14:tracePt t="86071" x="4857750" y="6432550"/>
          <p14:tracePt t="86090" x="4851400" y="6394450"/>
          <p14:tracePt t="86105" x="4838700" y="6356350"/>
          <p14:tracePt t="86121" x="4826000" y="6324600"/>
          <p14:tracePt t="86138" x="4806950" y="6299200"/>
          <p14:tracePt t="86155" x="4781550" y="6261100"/>
          <p14:tracePt t="86171" x="4743450" y="6223000"/>
          <p14:tracePt t="86188" x="4724400" y="6191250"/>
          <p14:tracePt t="86205" x="4686300" y="6146800"/>
          <p14:tracePt t="86222" x="4667250" y="6127750"/>
          <p14:tracePt t="86238" x="4635500" y="6115050"/>
          <p14:tracePt t="86255" x="4629150" y="6108700"/>
          <p14:tracePt t="86305" x="4616450" y="6102350"/>
          <p14:tracePt t="86322" x="4584700" y="6089650"/>
          <p14:tracePt t="86338" x="4540250" y="6076950"/>
          <p14:tracePt t="86355" x="4470400" y="6064250"/>
          <p14:tracePt t="86372" x="4394200" y="6051550"/>
          <p14:tracePt t="86388" x="4267200" y="6019800"/>
          <p14:tracePt t="86405" x="4191000" y="6007100"/>
          <p14:tracePt t="86422" x="4102100" y="5981700"/>
          <p14:tracePt t="86438" x="4070350" y="5975350"/>
          <p14:tracePt t="86454" x="4057650" y="5969000"/>
          <p14:tracePt t="86472" x="4019550" y="5956300"/>
          <p14:tracePt t="86489" x="3810000" y="5956300"/>
          <p14:tracePt t="86505" x="3625850" y="5975350"/>
          <p14:tracePt t="86523" x="3467100" y="5988050"/>
          <p14:tracePt t="86538" x="3371850" y="5994400"/>
          <p14:tracePt t="86556" x="3346450" y="5994400"/>
          <p14:tracePt t="86618" x="3340100" y="6000750"/>
          <p14:tracePt t="86627" x="3333750" y="6007100"/>
          <p14:tracePt t="86630" x="3302000" y="6032500"/>
          <p14:tracePt t="86637" x="3251200" y="6057900"/>
          <p14:tracePt t="86655" x="3111500" y="6127750"/>
          <p14:tracePt t="86672" x="3016250" y="6172200"/>
          <p14:tracePt t="86689" x="2971800" y="6210300"/>
          <p14:tracePt t="87158" x="2984500" y="6210300"/>
          <p14:tracePt t="87166" x="2997200" y="6210300"/>
          <p14:tracePt t="87175" x="3035300" y="6210300"/>
          <p14:tracePt t="87190" x="3175000" y="6210300"/>
          <p14:tracePt t="87206" x="3346450" y="6216650"/>
          <p14:tracePt t="87223" x="3486150" y="6216650"/>
          <p14:tracePt t="87239" x="3543300" y="6203950"/>
          <p14:tracePt t="87256" x="3549650" y="6197600"/>
          <p14:tracePt t="87260" x="3556000" y="6197600"/>
          <p14:tracePt t="87271" x="3562350" y="6191250"/>
          <p14:tracePt t="87293" x="3587750" y="6172200"/>
          <p14:tracePt t="87305" x="3594100" y="6165850"/>
          <p14:tracePt t="87323" x="3594100" y="6159500"/>
          <p14:tracePt t="87339" x="3581400" y="6153150"/>
          <p14:tracePt t="94563" x="3575050" y="6153150"/>
          <p14:tracePt t="94572" x="3568700" y="6153150"/>
          <p14:tracePt t="94577" x="3524250" y="6140450"/>
          <p14:tracePt t="94596" x="3422650" y="6096000"/>
          <p14:tracePt t="94612" x="3346450" y="6064250"/>
          <p14:tracePt t="94629" x="3314700" y="6057900"/>
          <p14:tracePt t="94646" x="3302000" y="6057900"/>
          <p14:tracePt t="94662" x="3295650" y="6057900"/>
          <p14:tracePt t="94811" x="3302000" y="6064250"/>
          <p14:tracePt t="94819" x="3314700" y="6083300"/>
          <p14:tracePt t="94829" x="3346450" y="6108700"/>
          <p14:tracePt t="94845" x="3384550" y="6134100"/>
          <p14:tracePt t="94896" x="3384550" y="6140450"/>
          <p14:tracePt t="94913" x="3371850" y="6153150"/>
          <p14:tracePt t="94929" x="3365500" y="6165850"/>
          <p14:tracePt t="94932" x="3365500" y="6178550"/>
          <p14:tracePt t="94945" x="3365500" y="6184900"/>
          <p14:tracePt t="94963" x="3371850" y="6248400"/>
          <p14:tracePt t="94981" x="3409950" y="6299200"/>
          <p14:tracePt t="94997" x="3492500" y="6375400"/>
          <p14:tracePt t="95013" x="3581400" y="6445250"/>
          <p14:tracePt t="95031" x="3625850" y="6477000"/>
          <p14:tracePt t="95045" x="3651250" y="6489700"/>
          <p14:tracePt t="95062" x="3683000" y="6502400"/>
          <p14:tracePt t="95082" x="3740150" y="6515100"/>
          <p14:tracePt t="95099" x="3829050" y="6527800"/>
          <p14:tracePt t="95103" x="3867150" y="6534150"/>
          <p14:tracePt t="95112" x="3905250" y="6540500"/>
          <p14:tracePt t="95129" x="4025900" y="6559550"/>
          <p14:tracePt t="95148" x="4159250" y="6565900"/>
          <p14:tracePt t="95166" x="4197350" y="6565900"/>
          <p14:tracePt t="95180" x="4203700" y="6565900"/>
          <p14:tracePt t="95221" x="4210050" y="6559550"/>
          <p14:tracePt t="95246" x="4229100" y="6540500"/>
          <p14:tracePt t="95262" x="4254500" y="6527800"/>
          <p14:tracePt t="95279" x="4318000" y="6496050"/>
          <p14:tracePt t="95296" x="4349750" y="6477000"/>
          <p14:tracePt t="95312" x="4381500" y="6464300"/>
          <p14:tracePt t="95329" x="4394200" y="6451600"/>
          <p14:tracePt t="95346" x="4406900" y="6438900"/>
          <p14:tracePt t="95363" x="4419600" y="6426200"/>
          <p14:tracePt t="95379" x="4425950" y="6426200"/>
          <p14:tracePt t="95451" x="4425950" y="6432550"/>
          <p14:tracePt t="95460" x="4425950" y="6445250"/>
          <p14:tracePt t="95466" x="4413250" y="6464300"/>
          <p14:tracePt t="95478" x="4394200" y="6477000"/>
          <p14:tracePt t="95497" x="4343400" y="6496050"/>
          <p14:tracePt t="95513" x="4311650" y="6502400"/>
          <p14:tracePt t="99822" x="4318000" y="6502400"/>
          <p14:tracePt t="99833" x="4349750" y="6502400"/>
          <p14:tracePt t="99850" x="4610100" y="6527800"/>
          <p14:tracePt t="99867" x="4832350" y="6553200"/>
          <p14:tracePt t="99884" x="5035550" y="6578600"/>
          <p14:tracePt t="99900" x="5251450" y="6610350"/>
          <p14:tracePt t="99918" x="5467350" y="6629400"/>
          <p14:tracePt t="99933" x="5626100" y="6642100"/>
          <p14:tracePt t="99950" x="5753100" y="6648450"/>
          <p14:tracePt t="99967" x="5797550" y="6648450"/>
          <p14:tracePt t="100045" x="5803900" y="6648450"/>
          <p14:tracePt t="100054" x="5803900" y="6642100"/>
          <p14:tracePt t="100068" x="5829300" y="6623050"/>
          <p14:tracePt t="100083" x="5854700" y="6610350"/>
          <p14:tracePt t="100100" x="5975350" y="6584950"/>
          <p14:tracePt t="100116" x="6026150" y="6578600"/>
          <p14:tracePt t="100118" x="6076950" y="6572250"/>
          <p14:tracePt t="100132" x="6172200" y="6559550"/>
          <p14:tracePt t="100150" x="6299200" y="6553200"/>
          <p14:tracePt t="100166" x="6400800" y="6546850"/>
          <p14:tracePt t="100183" x="6489700" y="6527800"/>
          <p14:tracePt t="100200" x="6565900" y="6508750"/>
          <p14:tracePt t="100217" x="6616700" y="6496050"/>
          <p14:tracePt t="100233" x="6642100" y="6483350"/>
          <p14:tracePt t="100250" x="6654800" y="6470650"/>
          <p14:tracePt t="100266" x="6661150" y="6464300"/>
          <p14:tracePt t="100284" x="6673850" y="6451600"/>
          <p14:tracePt t="100287" x="6673850" y="6445250"/>
          <p14:tracePt t="100300" x="6673850" y="6438900"/>
          <p14:tracePt t="100317" x="6692900" y="6407150"/>
          <p14:tracePt t="100333" x="6705600" y="6381750"/>
          <p14:tracePt t="100337" x="6705600" y="6375400"/>
          <p14:tracePt t="100351" x="6731000" y="6356350"/>
          <p14:tracePt t="100367" x="6750050" y="6337300"/>
          <p14:tracePt t="100383" x="6769100" y="6324600"/>
          <p14:tracePt t="100400" x="6775450" y="6318250"/>
          <p14:tracePt t="100417" x="6788150" y="6305550"/>
          <p14:tracePt t="100433" x="6813550" y="6280150"/>
          <p14:tracePt t="100450" x="6826250" y="6248400"/>
          <p14:tracePt t="100467" x="6845300" y="6191250"/>
          <p14:tracePt t="100484" x="6845300" y="6127750"/>
          <p14:tracePt t="100500" x="6838950" y="6076950"/>
          <p14:tracePt t="100517" x="6813550" y="6000750"/>
          <p14:tracePt t="100520" x="6807200" y="5988050"/>
          <p14:tracePt t="100533" x="6788150" y="5962650"/>
          <p14:tracePt t="100538" x="6788150" y="5949950"/>
          <p14:tracePt t="100549" x="6781800" y="5943600"/>
          <p14:tracePt t="100567" x="6762750" y="5918200"/>
          <p14:tracePt t="100583" x="6743700" y="5899150"/>
          <p14:tracePt t="100601" x="6731000" y="5892800"/>
          <p14:tracePt t="100617" x="6718300" y="5886450"/>
          <p14:tracePt t="100633" x="6699250" y="5880100"/>
          <p14:tracePt t="100649" x="6680200" y="5873750"/>
          <p14:tracePt t="100667" x="6654800" y="5867400"/>
          <p14:tracePt t="100682" x="6635750" y="5861050"/>
          <p14:tracePt t="100700" x="6623050" y="5854700"/>
          <p14:tracePt t="100717" x="6610350" y="5848350"/>
          <p14:tracePt t="100734" x="6604000" y="5848350"/>
          <p14:tracePt t="100751" x="6597650" y="5848350"/>
          <p14:tracePt t="100767" x="6546850" y="5905500"/>
          <p14:tracePt t="100785" x="6521450" y="5943600"/>
          <p14:tracePt t="100799" x="6515100" y="5956300"/>
          <p14:tracePt t="100802" x="6508750" y="5969000"/>
          <p14:tracePt t="100817" x="6496050" y="5981700"/>
          <p14:tracePt t="100834" x="6496050" y="5994400"/>
          <p14:tracePt t="100853" x="6489700" y="6007100"/>
          <p14:tracePt t="100867" x="6489700" y="6032500"/>
          <p14:tracePt t="100884" x="6489700" y="6083300"/>
          <p14:tracePt t="100901" x="6489700" y="6153150"/>
          <p14:tracePt t="100917" x="6489700" y="6223000"/>
          <p14:tracePt t="100934" x="6496050" y="6261100"/>
          <p14:tracePt t="100953" x="6502400" y="6292850"/>
          <p14:tracePt t="100967" x="6515100" y="6318250"/>
          <p14:tracePt t="100984" x="6521450" y="6324600"/>
          <p14:tracePt t="101000" x="6527800" y="6330950"/>
          <p14:tracePt t="101003" x="6540500" y="6343650"/>
          <p14:tracePt t="101016" x="6546850" y="6350000"/>
          <p14:tracePt t="101018" x="6572250" y="6369050"/>
          <p14:tracePt t="101033" x="6591300" y="6375400"/>
          <p14:tracePt t="101050" x="6648450" y="6419850"/>
          <p14:tracePt t="101067" x="6692900" y="6438900"/>
          <p14:tracePt t="101085" x="6724650" y="6451600"/>
          <p14:tracePt t="101101" x="6781800" y="6457950"/>
          <p14:tracePt t="101117" x="6826250" y="6457950"/>
          <p14:tracePt t="101134" x="6851650" y="6438900"/>
          <p14:tracePt t="101150" x="6877050" y="6413500"/>
          <p14:tracePt t="101168" x="6889750" y="6394450"/>
          <p14:tracePt t="101184" x="6908800" y="6369050"/>
          <p14:tracePt t="101201" x="6940550" y="6337300"/>
          <p14:tracePt t="101217" x="6959600" y="6311900"/>
          <p14:tracePt t="101234" x="6978650" y="6273800"/>
          <p14:tracePt t="101251" x="6985000" y="6248400"/>
          <p14:tracePt t="101253" x="6991350" y="6235700"/>
          <p14:tracePt t="101267" x="6991350" y="6184900"/>
          <p14:tracePt t="101283" x="6991350" y="6165850"/>
          <p14:tracePt t="101301" x="6978650" y="6096000"/>
          <p14:tracePt t="101317" x="6965950" y="6064250"/>
          <p14:tracePt t="101334" x="6946900" y="6026150"/>
          <p14:tracePt t="101351" x="6940550" y="6007100"/>
          <p14:tracePt t="101367" x="6927850" y="5994400"/>
          <p14:tracePt t="101384" x="6915150" y="5975350"/>
          <p14:tracePt t="101401" x="6896100" y="5956300"/>
          <p14:tracePt t="101418" x="6870700" y="5943600"/>
          <p14:tracePt t="101434" x="6845300" y="5924550"/>
          <p14:tracePt t="101451" x="6800850" y="5899150"/>
          <p14:tracePt t="101467" x="6756400" y="5886450"/>
          <p14:tracePt t="101484" x="6692900" y="5867400"/>
          <p14:tracePt t="101501" x="6642100" y="5861050"/>
          <p14:tracePt t="101504" x="6610350" y="5861050"/>
          <p14:tracePt t="101518" x="6591300" y="5861050"/>
          <p14:tracePt t="101534" x="6553200" y="5861050"/>
          <p14:tracePt t="101551" x="6515100" y="5861050"/>
          <p14:tracePt t="101601" x="6508750" y="5861050"/>
          <p14:tracePt t="101618" x="6483350" y="5892800"/>
          <p14:tracePt t="101635" x="6457950" y="5918200"/>
          <p14:tracePt t="101651" x="6432550" y="5956300"/>
          <p14:tracePt t="101668" x="6419850" y="5981700"/>
          <p14:tracePt t="101685" x="6413500" y="6007100"/>
          <p14:tracePt t="101701" x="6407150" y="6026150"/>
          <p14:tracePt t="101718" x="6407150" y="6045200"/>
          <p14:tracePt t="101734" x="6407150" y="6076950"/>
          <p14:tracePt t="101751" x="6419850" y="6127750"/>
          <p14:tracePt t="101768" x="6432550" y="6197600"/>
          <p14:tracePt t="101784" x="6451600" y="6254750"/>
          <p14:tracePt t="101801" x="6477000" y="6305550"/>
          <p14:tracePt t="101818" x="6508750" y="6356350"/>
          <p14:tracePt t="101835" x="6534150" y="6388100"/>
          <p14:tracePt t="101837" x="6540500" y="6394450"/>
          <p14:tracePt t="101850" x="6546850" y="6394450"/>
          <p14:tracePt t="101853" x="6546850" y="6400800"/>
          <p14:tracePt t="101867" x="6553200" y="6400800"/>
          <p14:tracePt t="101885" x="6559550" y="6407150"/>
          <p14:tracePt t="101901" x="6597650" y="6426200"/>
          <p14:tracePt t="101918" x="6635750" y="6451600"/>
          <p14:tracePt t="101935" x="6667500" y="6464300"/>
          <p14:tracePt t="101951" x="6699250" y="6483350"/>
          <p14:tracePt t="101968" x="6718300" y="6489700"/>
          <p14:tracePt t="101985" x="6737350" y="6496050"/>
          <p14:tracePt t="102001" x="6762750" y="6496050"/>
          <p14:tracePt t="102018" x="6788150" y="6496050"/>
          <p14:tracePt t="102035" x="6819900" y="6489700"/>
          <p14:tracePt t="102051" x="6838950" y="6483350"/>
          <p14:tracePt t="102068" x="6858000" y="6477000"/>
          <p14:tracePt t="102071" x="6877050" y="6464300"/>
          <p14:tracePt t="102084" x="6889750" y="6457950"/>
          <p14:tracePt t="102087" x="6896100" y="6451600"/>
          <p14:tracePt t="102100" x="6908800" y="6445250"/>
          <p14:tracePt t="102118" x="6927850" y="6432550"/>
          <p14:tracePt t="102135" x="6946900" y="6413500"/>
          <p14:tracePt t="102152" x="6959600" y="6407150"/>
          <p14:tracePt t="102168" x="6972300" y="6394450"/>
          <p14:tracePt t="102184" x="6991350" y="6375400"/>
          <p14:tracePt t="102201" x="7016750" y="6350000"/>
          <p14:tracePt t="102218" x="7042150" y="6311900"/>
          <p14:tracePt t="102235" x="7048500" y="6273800"/>
          <p14:tracePt t="102251" x="7048500" y="6235700"/>
          <p14:tracePt t="102268" x="7048500" y="6210300"/>
          <p14:tracePt t="102285" x="7042150" y="6191250"/>
          <p14:tracePt t="102302" x="7035800" y="6159500"/>
          <p14:tracePt t="102305" x="7029450" y="6146800"/>
          <p14:tracePt t="102317" x="7016750" y="6115050"/>
          <p14:tracePt t="102319" x="7010400" y="6102350"/>
          <p14:tracePt t="102334" x="7004050" y="6089650"/>
          <p14:tracePt t="102352" x="6978650" y="6045200"/>
          <p14:tracePt t="102354" x="6972300" y="6038850"/>
          <p14:tracePt t="102369" x="6959600" y="6026150"/>
          <p14:tracePt t="102385" x="6921500" y="5994400"/>
          <p14:tracePt t="102402" x="6889750" y="5975350"/>
          <p14:tracePt t="102418" x="6864350" y="5962650"/>
          <p14:tracePt t="102436" x="6838950" y="5949950"/>
          <p14:tracePt t="102452" x="6781800" y="5930900"/>
          <p14:tracePt t="102468" x="6699250" y="5911850"/>
          <p14:tracePt t="102486" x="6623050" y="5899150"/>
          <p14:tracePt t="102502" x="6565900" y="5892800"/>
          <p14:tracePt t="102518" x="6527800" y="5886450"/>
          <p14:tracePt t="102535" x="6508750" y="5880100"/>
          <p14:tracePt t="102571" x="6502400" y="5880100"/>
          <p14:tracePt t="102585" x="6496050" y="5886450"/>
          <p14:tracePt t="102602" x="6464300" y="5911850"/>
          <p14:tracePt t="102619" x="6419850" y="5949950"/>
          <p14:tracePt t="102635" x="6388100" y="5981700"/>
          <p14:tracePt t="102653" x="6375400" y="6000750"/>
          <p14:tracePt t="102668" x="6362700" y="6013450"/>
          <p14:tracePt t="102686" x="6362700" y="6032500"/>
          <p14:tracePt t="102702" x="6381750" y="6070600"/>
          <p14:tracePt t="102719" x="6413500" y="6115050"/>
          <p14:tracePt t="102735" x="6432550" y="6146800"/>
          <p14:tracePt t="102752" x="6445250" y="6197600"/>
          <p14:tracePt t="102769" x="6445250" y="6229350"/>
          <p14:tracePt t="102785" x="6451600" y="6273800"/>
          <p14:tracePt t="102802" x="6464300" y="6292850"/>
          <p14:tracePt t="102819" x="6483350" y="6311900"/>
          <p14:tracePt t="102836" x="6540500" y="6356350"/>
          <p14:tracePt t="102853" x="6578600" y="6375400"/>
          <p14:tracePt t="102871" x="6597650" y="6394450"/>
          <p14:tracePt t="102884" x="6623050" y="6400800"/>
          <p14:tracePt t="102902" x="6648450" y="6400800"/>
          <p14:tracePt t="102919" x="6686550" y="6400800"/>
          <p14:tracePt t="102935" x="6724650" y="6394450"/>
          <p14:tracePt t="102952" x="6775450" y="6375400"/>
          <p14:tracePt t="102969" x="6826250" y="6350000"/>
          <p14:tracePt t="102986" x="6877050" y="6305550"/>
          <p14:tracePt t="102989" x="6889750" y="6286500"/>
          <p14:tracePt t="103002" x="6902450" y="6261100"/>
          <p14:tracePt t="103019" x="6921500" y="6223000"/>
          <p14:tracePt t="103035" x="6927850" y="6165850"/>
          <p14:tracePt t="103039" x="6927850" y="6146800"/>
          <p14:tracePt t="103052" x="6927850" y="6121400"/>
          <p14:tracePt t="103069" x="6927850" y="6064250"/>
          <p14:tracePt t="103072" x="6927850" y="6045200"/>
          <p14:tracePt t="103085" x="6927850" y="6032500"/>
          <p14:tracePt t="103086" x="6927850" y="6026150"/>
          <p14:tracePt t="103102" x="6927850" y="6013450"/>
          <p14:tracePt t="103104" x="6927850" y="6000750"/>
          <p14:tracePt t="103119" x="6927850" y="5981700"/>
          <p14:tracePt t="103134" x="6915150" y="5962650"/>
          <p14:tracePt t="103152" x="6902450" y="5943600"/>
          <p14:tracePt t="103170" x="6877050" y="5924550"/>
          <p14:tracePt t="103186" x="6845300" y="5899150"/>
          <p14:tracePt t="103202" x="6826250" y="5880100"/>
          <p14:tracePt t="103219" x="6807200" y="5867400"/>
          <p14:tracePt t="103223" x="6794500" y="5861050"/>
          <p14:tracePt t="103236" x="6788150" y="5854700"/>
          <p14:tracePt t="103239" x="6775450" y="5842000"/>
          <p14:tracePt t="103251" x="6769100" y="5835650"/>
          <p14:tracePt t="103254" x="6750050" y="5829300"/>
          <p14:tracePt t="103268" x="6737350" y="5822950"/>
          <p14:tracePt t="103288" x="6711950" y="5810250"/>
          <p14:tracePt t="103303" x="6686550" y="5803900"/>
          <p14:tracePt t="103320" x="6629400" y="5791200"/>
          <p14:tracePt t="103336" x="6610350" y="5791200"/>
          <p14:tracePt t="103338" x="6572250" y="5791200"/>
          <p14:tracePt t="103353" x="6553200" y="5791200"/>
          <p14:tracePt t="103356" x="6534150" y="5791200"/>
          <p14:tracePt t="103369" x="6489700" y="5803900"/>
          <p14:tracePt t="103386" x="6464300" y="5810250"/>
          <p14:tracePt t="103403" x="6438900" y="5816600"/>
          <p14:tracePt t="103418" x="6426200" y="5835650"/>
          <p14:tracePt t="103435" x="6419850" y="5873750"/>
          <p14:tracePt t="103453" x="6413500" y="5918200"/>
          <p14:tracePt t="103469" x="6407150" y="5981700"/>
          <p14:tracePt t="103486" x="6400800" y="6051550"/>
          <p14:tracePt t="103503" x="6394450" y="6134100"/>
          <p14:tracePt t="103506" x="6388100" y="6178550"/>
          <p14:tracePt t="103519" x="6381750" y="6242050"/>
          <p14:tracePt t="103537" x="6394450" y="6299200"/>
          <p14:tracePt t="103553" x="6432550" y="6362700"/>
          <p14:tracePt t="103570" x="6477000" y="6407150"/>
          <p14:tracePt t="103586" x="6521450" y="6457950"/>
          <p14:tracePt t="103603" x="6546850" y="6483350"/>
          <p14:tracePt t="103619" x="6572250" y="6502400"/>
          <p14:tracePt t="103635" x="6597650" y="6515100"/>
          <p14:tracePt t="103653" x="6623050" y="6515100"/>
          <p14:tracePt t="103670" x="6661150" y="6515100"/>
          <p14:tracePt t="103686" x="6718300" y="6502400"/>
          <p14:tracePt t="103703" x="6762750" y="6483350"/>
          <p14:tracePt t="103721" x="6788150" y="6457950"/>
          <p14:tracePt t="103725" x="6813550" y="6432550"/>
          <p14:tracePt t="103735" x="6826250" y="6419850"/>
          <p14:tracePt t="103739" x="6851650" y="6388100"/>
          <p14:tracePt t="103752" x="6864350" y="6369050"/>
          <p14:tracePt t="103770" x="6908800" y="6299200"/>
          <p14:tracePt t="103786" x="6934200" y="6242050"/>
          <p14:tracePt t="103805" x="6940550" y="6210300"/>
          <p14:tracePt t="103819" x="6946900" y="6172200"/>
          <p14:tracePt t="103820" x="6946900" y="6153150"/>
          <p14:tracePt t="103836" x="6946900" y="6089650"/>
          <p14:tracePt t="103855" x="6915150" y="6026150"/>
          <p14:tracePt t="103869" x="6883400" y="5975350"/>
          <p14:tracePt t="103885" x="6826250" y="5924550"/>
          <p14:tracePt t="103903" x="6781800" y="5892800"/>
          <p14:tracePt t="103919" x="6743700" y="5873750"/>
          <p14:tracePt t="103938" x="6699250" y="5861050"/>
          <p14:tracePt t="103953" x="6673850" y="5861050"/>
          <p14:tracePt t="103970" x="6654800" y="5854700"/>
          <p14:tracePt t="103989" x="6635750" y="5854700"/>
          <p14:tracePt t="104006" x="6623050" y="5854700"/>
          <p14:tracePt t="104009" x="6610350" y="5854700"/>
          <p14:tracePt t="104019" x="6578600" y="5873750"/>
          <p14:tracePt t="104037" x="6457950" y="5962650"/>
          <p14:tracePt t="104053" x="6394450" y="6019800"/>
          <p14:tracePt t="104070" x="6362700" y="6057900"/>
          <p14:tracePt t="104086" x="6350000" y="6076950"/>
          <p14:tracePt t="104090" x="6350000" y="6102350"/>
          <p14:tracePt t="104092" x="6350000" y="6127750"/>
          <p14:tracePt t="104104" x="6362700" y="6172200"/>
          <p14:tracePt t="104120" x="6419850" y="6235700"/>
          <p14:tracePt t="104136" x="6496050" y="6299200"/>
          <p14:tracePt t="104154" x="6565900" y="6350000"/>
          <p14:tracePt t="104170" x="6623050" y="6394450"/>
          <p14:tracePt t="104187" x="6680200" y="6445250"/>
          <p14:tracePt t="104203" x="6750050" y="6477000"/>
          <p14:tracePt t="104221" x="6845300" y="6508750"/>
          <p14:tracePt t="104237" x="6921500" y="6508750"/>
          <p14:tracePt t="104240" x="6959600" y="6508750"/>
          <p14:tracePt t="104252" x="6991350" y="6496050"/>
          <p14:tracePt t="104257" x="7029450" y="6470650"/>
          <p14:tracePt t="104270" x="7067550" y="6413500"/>
          <p14:tracePt t="104287" x="7086600" y="6337300"/>
          <p14:tracePt t="104303" x="7086600" y="6261100"/>
          <p14:tracePt t="104320" x="7073900" y="6184900"/>
          <p14:tracePt t="104337" x="7054850" y="6134100"/>
          <p14:tracePt t="104353" x="7023100" y="6076950"/>
          <p14:tracePt t="104371" x="6985000" y="6026150"/>
          <p14:tracePt t="104387" x="6946900" y="5994400"/>
          <p14:tracePt t="104403" x="6883400" y="5969000"/>
          <p14:tracePt t="104420" x="6800850" y="5956300"/>
          <p14:tracePt t="104437" x="6731000" y="5962650"/>
          <p14:tracePt t="104453" x="6667500" y="5981700"/>
          <p14:tracePt t="104470" x="6597650" y="6007100"/>
          <p14:tracePt t="104487" x="6540500" y="6026150"/>
          <p14:tracePt t="104503" x="6477000" y="6045200"/>
          <p14:tracePt t="104520" x="6426200" y="6064250"/>
          <p14:tracePt t="104537" x="6356350" y="6083300"/>
          <p14:tracePt t="104554" x="6273800" y="6108700"/>
          <p14:tracePt t="104570" x="6172200" y="6115050"/>
          <p14:tracePt t="104587" x="6127750" y="6115050"/>
          <p14:tracePt t="104692" x="6134100" y="6115050"/>
          <p14:tracePt t="104700" x="6146800" y="6115050"/>
          <p14:tracePt t="104706" x="6178550" y="6127750"/>
          <p14:tracePt t="104721" x="6210300" y="6140450"/>
          <p14:tracePt t="104737" x="6292850" y="6178550"/>
          <p14:tracePt t="104754" x="6375400" y="6210300"/>
          <p14:tracePt t="104771" x="6445250" y="6229350"/>
          <p14:tracePt t="104787" x="6578600" y="6254750"/>
          <p14:tracePt t="104806" x="6807200" y="6280150"/>
          <p14:tracePt t="104820" x="7086600" y="6305550"/>
          <p14:tracePt t="104837" x="7385050" y="6318250"/>
          <p14:tracePt t="104854" x="7518400" y="6330950"/>
          <p14:tracePt t="104870" x="7588250" y="6337300"/>
          <p14:tracePt t="104887" x="7594600" y="6337300"/>
          <p14:tracePt t="104921" x="7607300" y="6343650"/>
          <p14:tracePt t="104937" x="7632700" y="6343650"/>
          <p14:tracePt t="104954" x="7734300" y="6362700"/>
          <p14:tracePt t="104957" x="7785100" y="6369050"/>
          <p14:tracePt t="104970" x="7835900" y="6369050"/>
          <p14:tracePt t="104987" x="7905750" y="6381750"/>
          <p14:tracePt t="105004" x="7918450" y="6388100"/>
          <p14:tracePt t="105021" x="7937500" y="6388100"/>
          <p14:tracePt t="105037" x="7950200" y="6394450"/>
          <p14:tracePt t="105054" x="7962900" y="6394450"/>
          <p14:tracePt t="105070" x="7988300" y="6400800"/>
          <p14:tracePt t="105088" x="8045450" y="6407150"/>
          <p14:tracePt t="105104" x="8115300" y="6413500"/>
          <p14:tracePt t="105121" x="8172450" y="6413500"/>
          <p14:tracePt t="105137" x="8204200" y="6413500"/>
          <p14:tracePt t="105154" x="8248650" y="6413500"/>
          <p14:tracePt t="105171" x="8337550" y="6426200"/>
          <p14:tracePt t="105173" x="8382000" y="6438900"/>
          <p14:tracePt t="105186" x="8432800" y="6451600"/>
          <p14:tracePt t="105189" x="8489950" y="6464300"/>
          <p14:tracePt t="105204" x="8540750" y="6477000"/>
          <p14:tracePt t="105221" x="8642350" y="6489700"/>
          <p14:tracePt t="105238" x="8718550" y="6489700"/>
          <p14:tracePt t="105255" x="8731250" y="6483350"/>
          <p14:tracePt t="105271" x="8743950" y="6477000"/>
          <p14:tracePt t="105287" x="8775700" y="6477000"/>
          <p14:tracePt t="105304" x="8877300" y="6502400"/>
          <p14:tracePt t="105321" x="9023350" y="6527800"/>
          <p14:tracePt t="105337" x="9150350" y="6540500"/>
          <p14:tracePt t="105355" x="9207500" y="6546850"/>
          <p14:tracePt t="105375" x="9226550" y="6540500"/>
          <p14:tracePt t="105388" x="9226550" y="6534150"/>
          <p14:tracePt t="105405" x="9226550" y="6521450"/>
          <p14:tracePt t="105420" x="9226550" y="6515100"/>
          <p14:tracePt t="105423" x="9226550" y="6508750"/>
          <p14:tracePt t="105438" x="9245600" y="6508750"/>
          <p14:tracePt t="105454" x="9264650" y="6502400"/>
          <p14:tracePt t="105470" x="9271000" y="6496050"/>
          <p14:tracePt t="105488" x="9271000" y="6489700"/>
          <p14:tracePt t="105504" x="9271000" y="6483350"/>
          <p14:tracePt t="105523" x="9271000" y="6470650"/>
          <p14:tracePt t="105537" x="9264650" y="6464300"/>
          <p14:tracePt t="105554" x="9271000" y="6457950"/>
          <p14:tracePt t="105572" x="9290050" y="6457950"/>
          <p14:tracePt t="105588" x="9290050" y="6445250"/>
          <p14:tracePt t="105605" x="9271000" y="6432550"/>
          <p14:tracePt t="105621" x="9251950" y="6413500"/>
          <p14:tracePt t="105638" x="9245600" y="6413500"/>
          <p14:tracePt t="105677" x="9251950" y="6413500"/>
          <p14:tracePt t="105689" x="9264650" y="6407150"/>
          <p14:tracePt t="105705" x="9277350" y="6388100"/>
          <p14:tracePt t="105721" x="9283700" y="6362700"/>
          <p14:tracePt t="105738" x="9283700" y="6343650"/>
          <p14:tracePt t="105753" x="9277350" y="6324600"/>
          <p14:tracePt t="105773" x="9271000" y="6318250"/>
          <p14:tracePt t="105788" x="9271000" y="6305550"/>
          <p14:tracePt t="105804" x="9264650" y="6299200"/>
          <p14:tracePt t="105821" x="9245600" y="6273800"/>
          <p14:tracePt t="105838" x="9213850" y="6242050"/>
          <p14:tracePt t="105855" x="9175750" y="6216650"/>
          <p14:tracePt t="105871" x="9137650" y="6191250"/>
          <p14:tracePt t="105888" x="9093200" y="6172200"/>
          <p14:tracePt t="105905" x="9042400" y="6159500"/>
          <p14:tracePt t="105909" x="9029700" y="6159500"/>
          <p14:tracePt t="105920" x="9004300" y="6153150"/>
          <p14:tracePt t="105925" x="8972550" y="6134100"/>
          <p14:tracePt t="105938" x="8902700" y="6115050"/>
          <p14:tracePt t="105955" x="8832850" y="6096000"/>
          <p14:tracePt t="105971" x="8743950" y="6076950"/>
          <p14:tracePt t="105988" x="8642350" y="6057900"/>
          <p14:tracePt t="106005" x="8559800" y="6051550"/>
          <p14:tracePt t="106022" x="8515350" y="6045200"/>
          <p14:tracePt t="106038" x="8502650" y="6045200"/>
          <p14:tracePt t="106054" x="8496300" y="6045200"/>
          <p14:tracePt t="106071" x="8477250" y="6057900"/>
          <p14:tracePt t="106087" x="8426450" y="6089650"/>
          <p14:tracePt t="106105" x="8388350" y="6121400"/>
          <p14:tracePt t="106121" x="8350250" y="6153150"/>
          <p14:tracePt t="106139" x="8337550" y="6172200"/>
          <p14:tracePt t="106142" x="8337550" y="6178550"/>
          <p14:tracePt t="106154" x="8337550" y="6184900"/>
          <p14:tracePt t="106156" x="8337550" y="6197600"/>
          <p14:tracePt t="106172" x="8343900" y="6223000"/>
          <p14:tracePt t="106188" x="8401050" y="6280150"/>
          <p14:tracePt t="106205" x="8432800" y="6311900"/>
          <p14:tracePt t="106222" x="8464550" y="6337300"/>
          <p14:tracePt t="106238" x="8489950" y="6356350"/>
          <p14:tracePt t="106255" x="8540750" y="6375400"/>
          <p14:tracePt t="106272" x="8597900" y="6388100"/>
          <p14:tracePt t="106288" x="8661400" y="6388100"/>
          <p14:tracePt t="106305" x="8724900" y="6394450"/>
          <p14:tracePt t="106322" x="8820150" y="6407150"/>
          <p14:tracePt t="106338" x="8928100" y="6419850"/>
          <p14:tracePt t="106355" x="9080500" y="6419850"/>
          <p14:tracePt t="106373" x="9245600" y="6413500"/>
          <p14:tracePt t="106376" x="9328150" y="6400800"/>
          <p14:tracePt t="106389" x="9359900" y="6400800"/>
          <p14:tracePt t="106406" x="9493250" y="6381750"/>
          <p14:tracePt t="106422" x="9512300" y="6375400"/>
          <p14:tracePt t="106439" x="9525000" y="6375400"/>
          <p14:tracePt t="106455" x="9537700" y="6369050"/>
          <p14:tracePt t="106472" x="9569450" y="6356350"/>
          <p14:tracePt t="106489" x="9613900" y="6330950"/>
          <p14:tracePt t="106505" x="9645650" y="6305550"/>
          <p14:tracePt t="106522" x="9664700" y="6280150"/>
          <p14:tracePt t="106538" x="9671050" y="6261100"/>
          <p14:tracePt t="106555" x="9671050" y="6235700"/>
          <p14:tracePt t="106572" x="9658350" y="6223000"/>
          <p14:tracePt t="106588" x="9626600" y="6203950"/>
          <p14:tracePt t="106605" x="9594850" y="6197600"/>
          <p14:tracePt t="106622" x="9569450" y="6191250"/>
          <p14:tracePt t="106639" x="9537700" y="6191250"/>
          <p14:tracePt t="106642" x="9518650" y="6184900"/>
          <p14:tracePt t="106655" x="9480550" y="6184900"/>
          <p14:tracePt t="106672" x="9448800" y="6184900"/>
          <p14:tracePt t="106691" x="9398000" y="6184900"/>
          <p14:tracePt t="106704" x="9340850" y="6191250"/>
          <p14:tracePt t="106722" x="9251950" y="6191250"/>
          <p14:tracePt t="106741" x="9131300" y="6178550"/>
          <p14:tracePt t="106755" x="8959850" y="6159500"/>
          <p14:tracePt t="106772" x="8820150" y="6140450"/>
          <p14:tracePt t="106789" x="8680450" y="6127750"/>
          <p14:tracePt t="106805" x="8591550" y="6127750"/>
          <p14:tracePt t="106822" x="8521700" y="6127750"/>
          <p14:tracePt t="106839" x="8464550" y="6140450"/>
          <p14:tracePt t="106844" x="8451850" y="6146800"/>
          <p14:tracePt t="106854" x="8439150" y="6159500"/>
          <p14:tracePt t="106871" x="8413750" y="6191250"/>
          <p14:tracePt t="106888" x="8382000" y="6242050"/>
          <p14:tracePt t="106905" x="8337550" y="6292850"/>
          <p14:tracePt t="106923" x="8293100" y="6375400"/>
          <p14:tracePt t="106941" x="8293100" y="6426200"/>
          <p14:tracePt t="106955" x="8318500" y="6457950"/>
          <p14:tracePt t="106973" x="8350250" y="6483350"/>
          <p14:tracePt t="106991" x="8413750" y="6515100"/>
          <p14:tracePt t="107005" x="8483600" y="6534150"/>
          <p14:tracePt t="107023" x="8623300" y="6565900"/>
          <p14:tracePt t="107039" x="8794750" y="6591300"/>
          <p14:tracePt t="107056" x="8991600" y="6616700"/>
          <p14:tracePt t="107060" x="9074150" y="6623050"/>
          <p14:tracePt t="107071" x="9188450" y="6629400"/>
          <p14:tracePt t="107090" x="9340850" y="6629400"/>
          <p14:tracePt t="107106" x="9442450" y="6591300"/>
          <p14:tracePt t="107122" x="9455150" y="6572250"/>
          <p14:tracePt t="107124" x="9474200" y="6553200"/>
          <p14:tracePt t="107139" x="9480550" y="6540500"/>
          <p14:tracePt t="107141" x="9486900" y="6521450"/>
          <p14:tracePt t="107156" x="9493250" y="6489700"/>
          <p14:tracePt t="107173" x="9518650" y="6451600"/>
          <p14:tracePt t="107189" x="9544050" y="6426200"/>
          <p14:tracePt t="107206" x="9575800" y="6400800"/>
          <p14:tracePt t="107213" x="9582150" y="6388100"/>
          <p14:tracePt t="107221" x="9594850" y="6375400"/>
          <p14:tracePt t="107238" x="9607550" y="6362700"/>
          <p14:tracePt t="107256" x="9607550" y="6350000"/>
          <p14:tracePt t="107272" x="9607550" y="6330950"/>
          <p14:tracePt t="107289" x="9607550" y="6318250"/>
          <p14:tracePt t="107306" x="9588500" y="6299200"/>
          <p14:tracePt t="107309" x="9582150" y="6299200"/>
          <p14:tracePt t="107323" x="9569450" y="6292850"/>
          <p14:tracePt t="107326" x="9550400" y="6286500"/>
          <p14:tracePt t="107339" x="9537700" y="6286500"/>
          <p14:tracePt t="107357" x="9493250" y="6267450"/>
          <p14:tracePt t="107372" x="9442450" y="6248400"/>
          <p14:tracePt t="107390" x="9417050" y="6242050"/>
          <p14:tracePt t="107406" x="9321800" y="6216650"/>
          <p14:tracePt t="107421" x="9251950" y="6184900"/>
          <p14:tracePt t="107439" x="9175750" y="6153150"/>
          <p14:tracePt t="107458" x="9124950" y="6140450"/>
          <p14:tracePt t="107472" x="9099550" y="6140450"/>
          <p14:tracePt t="107490" x="9086850" y="6140450"/>
          <p14:tracePt t="107506" x="9074150" y="6146800"/>
          <p14:tracePt t="107523" x="9061450" y="6159500"/>
          <p14:tracePt t="107539" x="9042400" y="6172200"/>
          <p14:tracePt t="107556" x="8978900" y="6203950"/>
          <p14:tracePt t="107572" x="8877300" y="6235700"/>
          <p14:tracePt t="107573" x="8820150" y="6248400"/>
          <p14:tracePt t="107589" x="8750300" y="6267450"/>
          <p14:tracePt t="107591" x="8655050" y="6299200"/>
          <p14:tracePt t="107605" x="8597900" y="6318250"/>
          <p14:tracePt t="107607" x="8547100" y="6337300"/>
          <p14:tracePt t="107621" x="8464550" y="6375400"/>
          <p14:tracePt t="107639" x="8439150" y="6394450"/>
          <p14:tracePt t="107685" x="8445500" y="6407150"/>
          <p14:tracePt t="107706" x="8470900" y="6432550"/>
          <p14:tracePt t="107724" x="8509000" y="6508750"/>
          <p14:tracePt t="107740" x="8540750" y="6572250"/>
          <p14:tracePt t="107757" x="8578850" y="6623050"/>
          <p14:tracePt t="107775" x="8667750" y="6686550"/>
          <p14:tracePt t="107788" x="8788400" y="6737350"/>
          <p14:tracePt t="107806" x="8928100" y="6750050"/>
          <p14:tracePt t="107823" x="9074150" y="6705600"/>
          <p14:tracePt t="107840" x="9188450" y="6654800"/>
          <p14:tracePt t="107858" x="9296400" y="6591300"/>
          <p14:tracePt t="107873" x="9385300" y="6534150"/>
          <p14:tracePt t="107890" x="9474200" y="6483350"/>
          <p14:tracePt t="107909" x="9531350" y="6426200"/>
          <p14:tracePt t="107923" x="9531350" y="6419850"/>
          <p14:tracePt t="107927" x="9531350" y="6407150"/>
          <p14:tracePt t="107939" x="9531350" y="6400800"/>
          <p14:tracePt t="107956" x="9531350" y="6394450"/>
          <p14:tracePt t="107973" x="9525000" y="6394450"/>
          <p14:tracePt t="107990" x="9518650" y="6388100"/>
          <p14:tracePt t="108009" x="9499600" y="6369050"/>
          <p14:tracePt t="108026" x="9442450" y="6356350"/>
          <p14:tracePt t="108040" x="9436100" y="6356350"/>
          <p14:tracePt t="108059" x="9398000" y="6356350"/>
          <p14:tracePt t="108074" x="9378950" y="6356350"/>
          <p14:tracePt t="108093" x="9290050" y="6356350"/>
          <p14:tracePt t="108106" x="9099550" y="6394450"/>
          <p14:tracePt t="108123" x="9029700" y="6419850"/>
          <p14:tracePt t="108140" x="9023350" y="6426200"/>
          <p14:tracePt t="108173" x="9017000" y="6426200"/>
          <p14:tracePt t="108190" x="8978900" y="6426200"/>
          <p14:tracePt t="108207" x="8959850" y="6426200"/>
          <p14:tracePt t="108224" x="8890000" y="6451600"/>
          <p14:tracePt t="108241" x="8845550" y="6483350"/>
          <p14:tracePt t="108258" x="8801100" y="6521450"/>
          <p14:tracePt t="108273" x="8788400" y="6540500"/>
          <p14:tracePt t="108310" x="8782050" y="6540500"/>
          <p14:tracePt t="113250" x="8782050" y="6534150"/>
          <p14:tracePt t="113259" x="8782050" y="6521450"/>
          <p14:tracePt t="113266" x="8769350" y="6489700"/>
          <p14:tracePt t="113276" x="8750300" y="6457950"/>
          <p14:tracePt t="113280" x="8724900" y="6426200"/>
          <p14:tracePt t="113293" x="8680450" y="6381750"/>
          <p14:tracePt t="113294" x="8642350" y="6356350"/>
          <p14:tracePt t="113312" x="8578850" y="6318250"/>
          <p14:tracePt t="113328" x="8559800" y="6305550"/>
          <p14:tracePt t="113345" x="8515350" y="6254750"/>
          <p14:tracePt t="113361" x="8496300" y="6235700"/>
          <p14:tracePt t="113378" x="8356600" y="6102350"/>
          <p14:tracePt t="113394" x="8058150" y="5905500"/>
          <p14:tracePt t="113411" x="7785100" y="5791200"/>
          <p14:tracePt t="113428" x="7550150" y="5734050"/>
          <p14:tracePt t="113444" x="7423150" y="5708650"/>
          <p14:tracePt t="113461" x="7416800" y="5695950"/>
          <p14:tracePt t="113478" x="7410450" y="5689600"/>
          <p14:tracePt t="113494" x="7410450" y="5664200"/>
          <p14:tracePt t="113511" x="7410450" y="5619750"/>
          <p14:tracePt t="113528" x="7385050" y="5562600"/>
          <p14:tracePt t="113547" x="7327900" y="5461000"/>
          <p14:tracePt t="113560" x="7321550" y="5429250"/>
          <p14:tracePt t="113561" x="7315200" y="5403850"/>
          <p14:tracePt t="113578" x="7308850" y="5340350"/>
          <p14:tracePt t="113595" x="7321550" y="5295900"/>
          <p14:tracePt t="113612" x="7340600" y="5245100"/>
          <p14:tracePt t="113618" x="7346950" y="5207000"/>
          <p14:tracePt t="113627" x="7353300" y="5168900"/>
          <p14:tracePt t="113646" x="7346950" y="5054600"/>
          <p14:tracePt t="113661" x="7277100" y="4902200"/>
          <p14:tracePt t="113678" x="7175500" y="4737100"/>
          <p14:tracePt t="113695" x="7067550" y="4578350"/>
          <p14:tracePt t="113711" x="6997700" y="4470400"/>
          <p14:tracePt t="113717" x="6978650" y="4413250"/>
          <p14:tracePt t="113726" x="6978650" y="4375150"/>
          <p14:tracePt t="113744" x="6991350" y="4292600"/>
          <p14:tracePt t="113761" x="6991350" y="4229100"/>
          <p14:tracePt t="113778" x="6965950" y="4178300"/>
          <p14:tracePt t="113783" x="6965950" y="4171950"/>
          <p14:tracePt t="142720" x="6965950" y="4165600"/>
          <p14:tracePt t="142729" x="6959600" y="4159250"/>
          <p14:tracePt t="142735" x="6946900" y="4127500"/>
          <p14:tracePt t="142753" x="6851650" y="3949700"/>
          <p14:tracePt t="142769" x="6680200" y="3733800"/>
          <p14:tracePt t="142785" x="6445250" y="3536950"/>
          <p14:tracePt t="142789" x="6324600" y="3448050"/>
          <p14:tracePt t="142802" x="6235700" y="3390900"/>
          <p14:tracePt t="142820" x="6057900" y="3244850"/>
          <p14:tracePt t="142836" x="6026150" y="3206750"/>
          <p14:tracePt t="142840" x="5994400" y="3155950"/>
          <p14:tracePt t="142851" x="5969000" y="3098800"/>
          <p14:tracePt t="142856" x="5949950" y="3054350"/>
          <p14:tracePt t="142869" x="5918200" y="2984500"/>
          <p14:tracePt t="142886" x="5797550" y="2768600"/>
          <p14:tracePt t="142904" x="5670550" y="2622550"/>
          <p14:tracePt t="142919" x="5518150" y="2533650"/>
          <p14:tracePt t="142936" x="5384800" y="2476500"/>
          <p14:tracePt t="142953" x="5264150" y="2438400"/>
          <p14:tracePt t="142969" x="5207000" y="2413000"/>
          <p14:tracePt t="142986" x="5232400" y="2387600"/>
          <p14:tracePt t="143002" x="5238750" y="2343150"/>
          <p14:tracePt t="143019" x="5207000" y="2260600"/>
          <p14:tracePt t="143036" x="5130800" y="2178050"/>
          <p14:tracePt t="143052" x="5041900" y="2095500"/>
          <p14:tracePt t="143069" x="4965700" y="2012950"/>
          <p14:tracePt t="143086" x="4914900" y="1936750"/>
          <p14:tracePt t="143089" x="4902200" y="1905000"/>
          <p14:tracePt t="143102" x="4889500" y="1879600"/>
          <p14:tracePt t="143106" x="4883150" y="1847850"/>
          <p14:tracePt t="143118" x="4870450" y="1771650"/>
          <p14:tracePt t="143135" x="4864100" y="1720850"/>
          <p14:tracePt t="143154" x="4826000" y="1562100"/>
          <p14:tracePt t="143169" x="4749800" y="1441450"/>
          <p14:tracePt t="143186" x="4654550" y="1339850"/>
          <p14:tracePt t="143202" x="4527550" y="1206500"/>
          <p14:tracePt t="143218" x="4457700" y="1117600"/>
          <p14:tracePt t="143236" x="4406900" y="984250"/>
          <p14:tracePt t="143253" x="4400550" y="895350"/>
          <p14:tracePt t="143269" x="4406900" y="800100"/>
          <p14:tracePt t="143273" x="4419600" y="742950"/>
          <p14:tracePt t="143287" x="4432300" y="679450"/>
          <p14:tracePt t="143289" x="4438650" y="628650"/>
          <p14:tracePt t="143302" x="4438650" y="546100"/>
          <p14:tracePt t="143320" x="4425950" y="425450"/>
          <p14:tracePt t="143337" x="4406900" y="241300"/>
          <p14:tracePt t="143353" x="4406900" y="203200"/>
          <p14:tracePt t="143356" x="4413250" y="146050"/>
          <p14:tracePt t="143372" x="4451350" y="88900"/>
          <p14:tracePt t="143385" x="4502150" y="44450"/>
          <p14:tracePt t="143402" x="4533900" y="12700"/>
          <p14:tracePt t="144327" x="4629150" y="0"/>
          <p14:tracePt t="144333" x="4635500" y="19050"/>
          <p14:tracePt t="144340" x="4629150" y="38100"/>
          <p14:tracePt t="144352" x="4610100" y="69850"/>
          <p14:tracePt t="144370" x="4552950" y="133350"/>
          <p14:tracePt t="144387" x="4533900" y="165100"/>
          <p14:tracePt t="144403" x="4533900" y="171450"/>
          <p14:tracePt t="144456" x="4533900" y="177800"/>
          <p14:tracePt t="144471" x="4533900" y="196850"/>
          <p14:tracePt t="144488" x="4533900" y="215900"/>
          <p14:tracePt t="144504" x="4540250" y="228600"/>
          <p14:tracePt t="144521" x="4552950" y="228600"/>
          <p14:tracePt t="149460" x="4546600" y="222250"/>
          <p14:tracePt t="149470" x="4514850" y="203200"/>
          <p14:tracePt t="149479" x="4476750" y="177800"/>
          <p14:tracePt t="149496" x="4406900" y="139700"/>
          <p14:tracePt t="149508" x="4368800" y="127000"/>
          <p14:tracePt t="149525" x="4356100" y="120650"/>
          <p14:tracePt t="149542" x="4343400" y="114300"/>
          <p14:tracePt t="149558" x="4305300" y="95250"/>
          <p14:tracePt t="149575" x="4229100" y="88900"/>
          <p14:tracePt t="149591" x="4133850" y="88900"/>
          <p14:tracePt t="149608" x="4025900" y="88900"/>
          <p14:tracePt t="149624" x="3943350" y="88900"/>
          <p14:tracePt t="149625" x="3924300" y="88900"/>
          <p14:tracePt t="149658" x="3937000" y="101600"/>
          <p14:tracePt t="149662" x="3943350" y="101600"/>
          <p14:tracePt t="149675" x="3962400" y="107950"/>
          <p14:tracePt t="149691" x="4013200" y="120650"/>
          <p14:tracePt t="149707" x="4044950" y="120650"/>
          <p14:tracePt t="149725" x="4064000" y="139700"/>
          <p14:tracePt t="149743" x="4070350" y="165100"/>
          <p14:tracePt t="149757" x="4057650" y="190500"/>
          <p14:tracePt t="149774" x="4019550" y="203200"/>
          <p14:tracePt t="149791" x="3981450" y="215900"/>
          <p14:tracePt t="149808" x="3956050" y="234950"/>
          <p14:tracePt t="149825" x="3949700" y="279400"/>
          <p14:tracePt t="149841" x="3937000" y="342900"/>
          <p14:tracePt t="149858" x="3886200" y="438150"/>
          <p14:tracePt t="149863" x="3854450" y="476250"/>
          <p14:tracePt t="149875" x="3810000" y="520700"/>
          <p14:tracePt t="149879" x="3759200" y="571500"/>
          <p14:tracePt t="149890" x="3727450" y="609600"/>
          <p14:tracePt t="149908" x="3670300" y="730250"/>
          <p14:tracePt t="149925" x="3683000" y="774700"/>
          <p14:tracePt t="149942" x="3714750" y="806450"/>
          <p14:tracePt t="149959" x="3727450" y="812800"/>
          <p14:tracePt t="149984" x="3727450" y="819150"/>
          <p14:tracePt t="149992" x="3708400" y="831850"/>
          <p14:tracePt t="150008" x="3676650" y="857250"/>
          <p14:tracePt t="150025" x="3638550" y="882650"/>
          <p14:tracePt t="150042" x="3625850" y="895350"/>
          <p14:tracePt t="150058" x="3619500" y="914400"/>
          <p14:tracePt t="150075" x="3619500" y="920750"/>
          <p14:tracePt t="150090" x="3619500" y="927100"/>
          <p14:tracePt t="150678" x="3619500" y="933450"/>
          <p14:tracePt t="150687" x="3619500" y="939800"/>
          <p14:tracePt t="150696" x="3619500" y="946150"/>
          <p14:tracePt t="151290" x="3632200" y="946150"/>
          <p14:tracePt t="151298" x="3644900" y="952500"/>
          <p14:tracePt t="151308" x="3689350" y="958850"/>
          <p14:tracePt t="151327" x="3949700" y="984250"/>
          <p14:tracePt t="151343" x="4070350" y="996950"/>
          <p14:tracePt t="151360" x="4375150" y="1016000"/>
          <p14:tracePt t="151364" x="4489450" y="1028700"/>
          <p14:tracePt t="151377" x="4667250" y="1041400"/>
          <p14:tracePt t="151391" x="4711700" y="1041400"/>
          <p14:tracePt t="151395" x="4724400" y="1041400"/>
          <p14:tracePt t="151410" x="4730750" y="1035050"/>
          <p14:tracePt t="151427" x="4762500" y="1028700"/>
          <p14:tracePt t="151443" x="4787900" y="1028700"/>
          <p14:tracePt t="151460" x="4819650" y="1028700"/>
          <p14:tracePt t="151476" x="4857750" y="1028700"/>
          <p14:tracePt t="151493" x="4927600" y="1022350"/>
          <p14:tracePt t="151510" x="4978400" y="1003300"/>
          <p14:tracePt t="151526" x="5016500" y="984250"/>
          <p14:tracePt t="151530" x="5029200" y="977900"/>
          <p14:tracePt t="151544" x="5041900" y="971550"/>
          <p14:tracePt t="151548" x="5048250" y="958850"/>
          <p14:tracePt t="151562" x="5060950" y="946150"/>
          <p14:tracePt t="151577" x="5080000" y="927100"/>
          <p14:tracePt t="151593" x="5086350" y="914400"/>
          <p14:tracePt t="151610" x="5092700" y="914400"/>
          <p14:tracePt t="151626" x="5092700" y="908050"/>
          <p14:tracePt t="151659" x="5092700" y="901700"/>
          <p14:tracePt t="151676" x="5092700" y="889000"/>
          <p14:tracePt t="151694" x="5099050" y="882650"/>
          <p14:tracePt t="151710" x="5099050" y="876300"/>
          <p14:tracePt t="151726" x="5099050" y="869950"/>
          <p14:tracePt t="151743" x="5086350" y="857250"/>
          <p14:tracePt t="151760" x="5080000" y="850900"/>
          <p14:tracePt t="151776" x="5073650" y="850900"/>
          <p14:tracePt t="151809" x="5073650" y="844550"/>
          <p14:tracePt t="151829" x="5060950" y="838200"/>
          <p14:tracePt t="151843" x="5054600" y="825500"/>
          <p14:tracePt t="151860" x="5029200" y="806450"/>
          <p14:tracePt t="151876" x="5010150" y="793750"/>
          <p14:tracePt t="151893" x="4978400" y="781050"/>
          <p14:tracePt t="151909" x="4959350" y="781050"/>
          <p14:tracePt t="151927" x="4953000" y="781050"/>
          <p14:tracePt t="151960" x="4946650" y="781050"/>
          <p14:tracePt t="151976" x="4927600" y="781050"/>
          <p14:tracePt t="151993" x="4895850" y="793750"/>
          <p14:tracePt t="152010" x="4864100" y="812800"/>
          <p14:tracePt t="152030" x="4819650" y="882650"/>
          <p14:tracePt t="152042" x="4813300" y="914400"/>
          <p14:tracePt t="152046" x="4819650" y="952500"/>
          <p14:tracePt t="152060" x="4832350" y="971550"/>
          <p14:tracePt t="152077" x="4902200" y="1085850"/>
          <p14:tracePt t="152093" x="4914900" y="1123950"/>
          <p14:tracePt t="152109" x="4914900" y="1149350"/>
          <p14:tracePt t="152126" x="4914900" y="1181100"/>
          <p14:tracePt t="152143" x="4908550" y="1187450"/>
          <p14:tracePt t="152159" x="4895850" y="1200150"/>
          <p14:tracePt t="152177" x="4876800" y="1206500"/>
          <p14:tracePt t="152194" x="4864100" y="1212850"/>
          <p14:tracePt t="152210" x="4857750" y="1219200"/>
          <p14:tracePt t="152228" x="4851400" y="1219200"/>
          <p14:tracePt t="152245" x="4845050" y="1225550"/>
          <p14:tracePt t="152260" x="4838700" y="1225550"/>
          <p14:tracePt t="152277" x="4832350" y="1225550"/>
          <p14:tracePt t="152342" x="4838700" y="1212850"/>
          <p14:tracePt t="152351" x="4845050" y="1193800"/>
          <p14:tracePt t="152361" x="4857750" y="1181100"/>
          <p14:tracePt t="152377" x="4876800" y="1155700"/>
          <p14:tracePt t="152394" x="4921250" y="1092200"/>
          <p14:tracePt t="152409" x="4933950" y="1079500"/>
          <p14:tracePt t="152427" x="4972050" y="1041400"/>
          <p14:tracePt t="152430" x="4991100" y="1028700"/>
          <p14:tracePt t="152444" x="5073650" y="1022350"/>
          <p14:tracePt t="152446" x="5149850" y="1022350"/>
          <p14:tracePt t="152460" x="5365750" y="1041400"/>
          <p14:tracePt t="152477" x="5689600" y="1054100"/>
          <p14:tracePt t="152494" x="6089650" y="1060450"/>
          <p14:tracePt t="152510" x="6496050" y="1073150"/>
          <p14:tracePt t="152529" x="6838950" y="1117600"/>
          <p14:tracePt t="152543" x="7042150" y="1136650"/>
          <p14:tracePt t="152560" x="7067550" y="1136650"/>
          <p14:tracePt t="152577" x="7067550" y="1130300"/>
          <p14:tracePt t="152594" x="7054850" y="1111250"/>
          <p14:tracePt t="152610" x="7042150" y="1092200"/>
          <p14:tracePt t="152629" x="7042150" y="1085850"/>
          <p14:tracePt t="152644" x="7048500" y="1079500"/>
          <p14:tracePt t="152648" x="7067550" y="1060450"/>
          <p14:tracePt t="152660" x="7092950" y="1041400"/>
          <p14:tracePt t="152677" x="7105650" y="1028700"/>
          <p14:tracePt t="152694" x="7112000" y="1016000"/>
          <p14:tracePt t="152711" x="7112000" y="1003300"/>
          <p14:tracePt t="152727" x="7112000" y="990600"/>
          <p14:tracePt t="152744" x="7118350" y="984250"/>
          <p14:tracePt t="152761" x="7124700" y="977900"/>
          <p14:tracePt t="152777" x="7137400" y="971550"/>
          <p14:tracePt t="152794" x="7162800" y="958850"/>
          <p14:tracePt t="152810" x="7194550" y="946150"/>
          <p14:tracePt t="152828" x="7207250" y="946150"/>
          <p14:tracePt t="152877" x="7207250" y="939800"/>
          <p14:tracePt t="152894" x="7219950" y="933450"/>
          <p14:tracePt t="152911" x="7232650" y="927100"/>
          <p14:tracePt t="152927" x="7245350" y="914400"/>
          <p14:tracePt t="152944" x="7251700" y="914400"/>
          <p14:tracePt t="153005" x="7245350" y="914400"/>
          <p14:tracePt t="153014" x="7232650" y="914400"/>
          <p14:tracePt t="153030" x="7194550" y="927100"/>
          <p14:tracePt t="153044" x="7169150" y="927100"/>
          <p14:tracePt t="153061" x="7086600" y="927100"/>
          <p14:tracePt t="153081" x="7067550" y="933450"/>
          <p14:tracePt t="153093" x="6959600" y="933450"/>
          <p14:tracePt t="153111" x="6743700" y="952500"/>
          <p14:tracePt t="153128" x="6381750" y="958850"/>
          <p14:tracePt t="153145" x="5899150" y="958850"/>
          <p14:tracePt t="153161" x="5391150" y="958850"/>
          <p14:tracePt t="153177" x="4940300" y="939800"/>
          <p14:tracePt t="153194" x="4584700" y="920750"/>
          <p14:tracePt t="153211" x="4292600" y="908050"/>
          <p14:tracePt t="153228" x="3746500" y="895350"/>
          <p14:tracePt t="153244" x="3308350" y="895350"/>
          <p14:tracePt t="153261" x="3067050" y="908050"/>
          <p14:tracePt t="153263" x="2857500" y="920750"/>
          <p14:tracePt t="153278" x="2635250" y="946150"/>
          <p14:tracePt t="153295" x="2171700" y="1003300"/>
          <p14:tracePt t="153311" x="2025650" y="1003300"/>
          <p14:tracePt t="153328" x="1981200" y="996950"/>
          <p14:tracePt t="153344" x="1962150" y="996950"/>
          <p14:tracePt t="153362" x="1943100" y="996950"/>
          <p14:tracePt t="153378" x="1930400" y="1009650"/>
          <p14:tracePt t="153394" x="1936750" y="1035050"/>
          <p14:tracePt t="153411" x="1974850" y="1066800"/>
          <p14:tracePt t="153428" x="2051050" y="1111250"/>
          <p14:tracePt t="153444" x="2139950" y="1155700"/>
          <p14:tracePt t="153461" x="2209800" y="1174750"/>
          <p14:tracePt t="153478" x="2254250" y="1200150"/>
          <p14:tracePt t="153494" x="2260600" y="1206500"/>
          <p14:tracePt t="153496" x="2266950" y="1206500"/>
          <p14:tracePt t="153511" x="2279650" y="1225550"/>
          <p14:tracePt t="153528" x="2292350" y="1231900"/>
          <p14:tracePt t="153545" x="2305050" y="1238250"/>
          <p14:tracePt t="153561" x="2311400" y="1238250"/>
          <p14:tracePt t="153578" x="2317750" y="1238250"/>
          <p14:tracePt t="153611" x="2317750" y="1244600"/>
          <p14:tracePt t="154281" x="2324100" y="1244600"/>
          <p14:tracePt t="154288" x="2330450" y="1244600"/>
          <p14:tracePt t="154298" x="2343150" y="1244600"/>
          <p14:tracePt t="154312" x="2362200" y="1244600"/>
          <p14:tracePt t="154329" x="2368550" y="1244600"/>
          <p14:tracePt t="154373" x="2374900" y="1244600"/>
          <p14:tracePt t="154382" x="2381250" y="1244600"/>
          <p14:tracePt t="154396" x="2438400" y="1244600"/>
          <p14:tracePt t="154412" x="2533650" y="1244600"/>
          <p14:tracePt t="154429" x="2679700" y="1219200"/>
          <p14:tracePt t="154448" x="2813050" y="1193800"/>
          <p14:tracePt t="154452" x="2844800" y="1187450"/>
          <p14:tracePt t="154462" x="2857500" y="1187450"/>
          <p14:tracePt t="154495" x="2857500" y="1181100"/>
          <p14:tracePt t="154537" x="2857500" y="1174750"/>
          <p14:tracePt t="154551" x="2857500" y="1168400"/>
          <p14:tracePt t="154562" x="2863850" y="1168400"/>
          <p14:tracePt t="154579" x="2882900" y="1155700"/>
          <p14:tracePt t="154595" x="2908300" y="1143000"/>
          <p14:tracePt t="154612" x="2946400" y="1123950"/>
          <p14:tracePt t="154629" x="2971800" y="1104900"/>
          <p14:tracePt t="154631" x="2984500" y="1092200"/>
          <p14:tracePt t="154646" x="2997200" y="1079500"/>
          <p14:tracePt t="154662" x="3016250" y="1066800"/>
          <p14:tracePt t="154667" x="3022600" y="1060450"/>
          <p14:tracePt t="154678" x="3041650" y="1047750"/>
          <p14:tracePt t="154682" x="3067050" y="1041400"/>
          <p14:tracePt t="154696" x="3111500" y="1035050"/>
          <p14:tracePt t="154712" x="3143250" y="1028700"/>
          <p14:tracePt t="154731" x="3155950" y="1022350"/>
          <p14:tracePt t="154746" x="3162300" y="1016000"/>
          <p14:tracePt t="154762" x="3168650" y="1009650"/>
          <p14:tracePt t="154779" x="3168650" y="1003300"/>
          <p14:tracePt t="154796" x="3168650" y="996950"/>
          <p14:tracePt t="154812" x="3168650" y="984250"/>
          <p14:tracePt t="154829" x="3155950" y="965200"/>
          <p14:tracePt t="154846" x="3136900" y="946150"/>
          <p14:tracePt t="154862" x="3092450" y="895350"/>
          <p14:tracePt t="154879" x="3067050" y="869950"/>
          <p14:tracePt t="154881" x="3060700" y="863600"/>
          <p14:tracePt t="154896" x="3060700" y="857250"/>
          <p14:tracePt t="154912" x="3054350" y="850900"/>
          <p14:tracePt t="154915" x="3054350" y="844550"/>
          <p14:tracePt t="154928" x="3048000" y="844550"/>
          <p14:tracePt t="154979" x="3048000" y="825500"/>
          <p14:tracePt t="154996" x="3060700" y="800100"/>
          <p14:tracePt t="155012" x="3130550" y="742950"/>
          <p14:tracePt t="155028" x="3251200" y="673100"/>
          <p14:tracePt t="155046" x="3333750" y="615950"/>
          <p14:tracePt t="155062" x="3359150" y="590550"/>
          <p14:tracePt t="155079" x="3359150" y="584200"/>
          <p14:tracePt t="158661" x="3365500" y="584200"/>
          <p14:tracePt t="158670" x="3371850" y="590550"/>
          <p14:tracePt t="158682" x="3403600" y="603250"/>
          <p14:tracePt t="158699" x="3422650" y="615950"/>
          <p14:tracePt t="158716" x="3448050" y="622300"/>
          <p14:tracePt t="158733" x="3473450" y="635000"/>
          <p14:tracePt t="158750" x="3486150" y="641350"/>
          <p14:tracePt t="158766" x="3492500" y="641350"/>
          <p14:tracePt t="158816" x="3498850" y="679450"/>
          <p14:tracePt t="158833" x="3524250" y="749300"/>
          <p14:tracePt t="158849" x="3556000" y="806450"/>
          <p14:tracePt t="158865" x="3587750" y="850900"/>
          <p14:tracePt t="158882" x="3632200" y="901700"/>
          <p14:tracePt t="158899" x="3689350" y="965200"/>
          <p14:tracePt t="158916" x="3740150" y="1041400"/>
          <p14:tracePt t="158932" x="3797300" y="1130300"/>
          <p14:tracePt t="158938" x="3816350" y="1155700"/>
          <p14:tracePt t="158948" x="3848100" y="1200150"/>
          <p14:tracePt t="158950" x="3892550" y="1244600"/>
          <p14:tracePt t="158966" x="3987800" y="1314450"/>
          <p14:tracePt t="158983" x="4102100" y="1358900"/>
          <p14:tracePt t="159001" x="4197350" y="1397000"/>
          <p14:tracePt t="159016" x="4318000" y="1441450"/>
          <p14:tracePt t="159033" x="4406900" y="1485900"/>
          <p14:tracePt t="159049" x="4464050" y="1536700"/>
          <p14:tracePt t="159066" x="4489450" y="1568450"/>
          <p14:tracePt t="159083" x="4521200" y="1606550"/>
          <p14:tracePt t="159099" x="4552950" y="1631950"/>
          <p14:tracePt t="159116" x="4616450" y="1663700"/>
          <p14:tracePt t="159132" x="4686300" y="1701800"/>
          <p14:tracePt t="159149" x="4826000" y="1765300"/>
          <p14:tracePt t="159166" x="4953000" y="1822450"/>
          <p14:tracePt t="159171" x="5022850" y="1854200"/>
          <p14:tracePt t="159182" x="5067300" y="1885950"/>
          <p14:tracePt t="159199" x="5092700" y="1911350"/>
          <p14:tracePt t="159216" x="5092700" y="1917700"/>
          <p14:tracePt t="159233" x="5099050" y="1917700"/>
          <p14:tracePt t="159250" x="5099050" y="1924050"/>
          <p14:tracePt t="159266" x="5118100" y="1930400"/>
          <p14:tracePt t="159283" x="5149850" y="1936750"/>
          <p14:tracePt t="159298" x="5200650" y="1936750"/>
          <p14:tracePt t="159316" x="5257800" y="1936750"/>
          <p14:tracePt t="159333" x="5289550" y="1936750"/>
          <p14:tracePt t="159350" x="5302250" y="1936750"/>
          <p14:tracePt t="159366" x="5314950" y="1936750"/>
          <p14:tracePt t="159383" x="5340350" y="1936750"/>
          <p14:tracePt t="159400" x="5365750" y="1936750"/>
          <p14:tracePt t="159416" x="5384800" y="1936750"/>
          <p14:tracePt t="159433" x="5416550" y="1943100"/>
          <p14:tracePt t="159436" x="5435600" y="1943100"/>
          <p14:tracePt t="159449" x="5467350" y="1943100"/>
          <p14:tracePt t="159453" x="5480050" y="1943100"/>
          <p14:tracePt t="159465" x="5492750" y="1943100"/>
          <p14:tracePt t="159483" x="5505450" y="1943100"/>
          <p14:tracePt t="159558" x="5511800" y="1943100"/>
          <p14:tracePt t="159567" x="5518150" y="1943100"/>
          <p14:tracePt t="159583" x="5530850" y="1943100"/>
          <p14:tracePt t="159722" x="5524500" y="1943100"/>
          <p14:tracePt t="159731" x="5518150" y="1943100"/>
          <p14:tracePt t="159738" x="5499100" y="1943100"/>
          <p14:tracePt t="159751" x="5486400" y="1943100"/>
          <p14:tracePt t="159766" x="5480050" y="1943100"/>
          <p14:tracePt t="160294" x="5473700" y="1943100"/>
          <p14:tracePt t="160304" x="5461000" y="1936750"/>
          <p14:tracePt t="160316" x="5429250" y="1936750"/>
          <p14:tracePt t="160334" x="5378450" y="1930400"/>
          <p14:tracePt t="160352" x="5353050" y="1924050"/>
          <p14:tracePt t="160367" x="5353050" y="1917700"/>
          <p14:tracePt t="160384" x="5353050" y="1905000"/>
          <p14:tracePt t="160389" x="5353050" y="1885950"/>
          <p14:tracePt t="160399" x="5353050" y="1873250"/>
          <p14:tracePt t="160417" x="5302250" y="1816100"/>
          <p14:tracePt t="160434" x="5219700" y="1752600"/>
          <p14:tracePt t="160451" x="5099050" y="1682750"/>
          <p14:tracePt t="160467" x="4984750" y="1625600"/>
          <p14:tracePt t="160484" x="4876800" y="1568450"/>
          <p14:tracePt t="160501" x="4787900" y="1536700"/>
          <p14:tracePt t="160504" x="4749800" y="1524000"/>
          <p14:tracePt t="160516" x="4730750" y="1524000"/>
          <p14:tracePt t="160519" x="4711700" y="1517650"/>
          <p14:tracePt t="160532" x="4686300" y="1517650"/>
          <p14:tracePt t="160535" x="4641850" y="1517650"/>
          <p14:tracePt t="160551" x="4559300" y="1517650"/>
          <p14:tracePt t="160567" x="4432300" y="1517650"/>
          <p14:tracePt t="160584" x="4356100" y="1524000"/>
          <p14:tracePt t="160600" x="4311650" y="1536700"/>
          <p14:tracePt t="160617" x="4298950" y="1549400"/>
          <p14:tracePt t="160634" x="4273550" y="1581150"/>
          <p14:tracePt t="160650" x="4222750" y="1644650"/>
          <p14:tracePt t="160667" x="4146550" y="1720850"/>
          <p14:tracePt t="160670" x="4108450" y="1758950"/>
          <p14:tracePt t="160683" x="4070350" y="1790700"/>
          <p14:tracePt t="160700" x="4025900" y="1879600"/>
          <p14:tracePt t="160717" x="4025900" y="1924050"/>
          <p14:tracePt t="160734" x="4064000" y="1955800"/>
          <p14:tracePt t="160751" x="4159250" y="1981200"/>
          <p14:tracePt t="160768" x="4318000" y="2006600"/>
          <p14:tracePt t="160770" x="4419600" y="2012950"/>
          <p14:tracePt t="160783" x="4540250" y="2025650"/>
          <p14:tracePt t="160786" x="4591050" y="2025650"/>
          <p14:tracePt t="160801" x="4800600" y="2057400"/>
          <p14:tracePt t="160817" x="4876800" y="2063750"/>
          <p14:tracePt t="160834" x="4889500" y="2070100"/>
          <p14:tracePt t="160850" x="4902200" y="2063750"/>
          <p14:tracePt t="160867" x="4921250" y="2032000"/>
          <p14:tracePt t="160884" x="4940300" y="2012950"/>
          <p14:tracePt t="160901" x="4946650" y="2000250"/>
          <p14:tracePt t="161194" x="4953000" y="2000250"/>
          <p14:tracePt t="161202" x="4959350" y="1993900"/>
          <p14:tracePt t="161218" x="4978400" y="1987550"/>
          <p14:tracePt t="161315" x="4984750" y="1987550"/>
          <p14:tracePt t="161323" x="4991100" y="1987550"/>
          <p14:tracePt t="161333" x="4997450" y="1993900"/>
          <p14:tracePt t="161351" x="5016500" y="1993900"/>
          <p14:tracePt t="161467" x="5016500" y="2000250"/>
          <p14:tracePt t="161486" x="5022850" y="2000250"/>
          <p14:tracePt t="161502" x="5035550" y="2000250"/>
          <p14:tracePt t="161518" x="5048250" y="2000250"/>
          <p14:tracePt t="161536" x="5054600" y="2000250"/>
          <p14:tracePt t="161607" x="5054600" y="1993900"/>
          <p14:tracePt t="161615" x="5060950" y="1993900"/>
          <p14:tracePt t="161624" x="5060950" y="1987550"/>
          <p14:tracePt t="161633" x="5067300" y="1981200"/>
          <p14:tracePt t="161651" x="5067300" y="1974850"/>
          <p14:tracePt t="161668" x="5067300" y="1968500"/>
          <p14:tracePt t="161686" x="5048250" y="1955800"/>
          <p14:tracePt t="161689" x="5035550" y="1949450"/>
          <p14:tracePt t="161701" x="5022850" y="1949450"/>
          <p14:tracePt t="161718" x="5003800" y="1943100"/>
          <p14:tracePt t="161736" x="5003800" y="1936750"/>
          <p14:tracePt t="161752" x="5010150" y="1930400"/>
          <p14:tracePt t="161768" x="5029200" y="1917700"/>
          <p14:tracePt t="161783" x="5048250" y="1911350"/>
          <p14:tracePt t="161874" x="5054600" y="1905000"/>
          <p14:tracePt t="161882" x="5067300" y="1892300"/>
          <p14:tracePt t="161901" x="5092700" y="1879600"/>
          <p14:tracePt t="161918" x="5226050" y="1873250"/>
          <p14:tracePt t="161935" x="5334000" y="1873250"/>
          <p14:tracePt t="161938" x="5359400" y="1879600"/>
          <p14:tracePt t="161952" x="5372100" y="1879600"/>
          <p14:tracePt t="162560" x="5384800" y="1885950"/>
          <p14:tracePt t="162570" x="5403850" y="1905000"/>
          <p14:tracePt t="162587" x="5448300" y="1936750"/>
          <p14:tracePt t="162604" x="5505450" y="1955800"/>
          <p14:tracePt t="162623" x="5556250" y="1968500"/>
          <p14:tracePt t="162635" x="5613400" y="1981200"/>
          <p14:tracePt t="162652" x="5638800" y="1981200"/>
          <p14:tracePt t="162786" x="5632450" y="1981200"/>
          <p14:tracePt t="162794" x="5626100" y="1981200"/>
          <p14:tracePt t="162802" x="5613400" y="1981200"/>
          <p14:tracePt t="162819" x="5549900" y="1981200"/>
          <p14:tracePt t="162835" x="5473700" y="1974850"/>
          <p14:tracePt t="162853" x="5384800" y="1968500"/>
          <p14:tracePt t="162870" x="5314950" y="1962150"/>
          <p14:tracePt t="162887" x="5149850" y="1943100"/>
          <p14:tracePt t="162904" x="4991100" y="1936750"/>
          <p14:tracePt t="162918" x="4883150" y="1936750"/>
          <p14:tracePt t="162936" x="4533900" y="1943100"/>
          <p14:tracePt t="162954" x="4108450" y="1924050"/>
          <p14:tracePt t="162969" x="3784600" y="1885950"/>
          <p14:tracePt t="162986" x="3505200" y="1847850"/>
          <p14:tracePt t="163002" x="3149600" y="1797050"/>
          <p14:tracePt t="163019" x="2819400" y="1778000"/>
          <p14:tracePt t="163036" x="2508250" y="1765300"/>
          <p14:tracePt t="163052" x="2165350" y="1733550"/>
          <p14:tracePt t="163069" x="1841500" y="1714500"/>
          <p14:tracePt t="163086" x="1479550" y="1701800"/>
          <p14:tracePt t="163102" x="1149350" y="1695450"/>
          <p14:tracePt t="163119" x="952500" y="1689100"/>
          <p14:tracePt t="163123" x="895350" y="1682750"/>
          <p14:tracePt t="163135" x="876300" y="1682750"/>
          <p14:tracePt t="163137" x="869950" y="1682750"/>
          <p14:tracePt t="163199" x="869950" y="1689100"/>
          <p14:tracePt t="163219" x="889000" y="1708150"/>
          <p14:tracePt t="163237" x="914400" y="1714500"/>
          <p14:tracePt t="163253" x="971550" y="1733550"/>
          <p14:tracePt t="163269" x="1041400" y="1746250"/>
          <p14:tracePt t="163272" x="1098550" y="1765300"/>
          <p14:tracePt t="163285" x="1130300" y="1778000"/>
          <p14:tracePt t="163287" x="1168400" y="1790700"/>
          <p14:tracePt t="163303" x="1187450" y="1809750"/>
          <p14:tracePt t="163319" x="1238250" y="1873250"/>
          <p14:tracePt t="163336" x="1263650" y="1924050"/>
          <p14:tracePt t="163353" x="1301750" y="1968500"/>
          <p14:tracePt t="163369" x="1346200" y="2000250"/>
          <p14:tracePt t="163386" x="1397000" y="2019300"/>
          <p14:tracePt t="163403" x="1466850" y="2038350"/>
          <p14:tracePt t="163420" x="1504950" y="2044700"/>
          <p14:tracePt t="163436" x="1517650" y="2051050"/>
          <p14:tracePt t="163504" x="1530350" y="2051050"/>
          <p14:tracePt t="163520" x="1619250" y="2063750"/>
          <p14:tracePt t="163536" x="1689100" y="2063750"/>
          <p14:tracePt t="163539" x="1778000" y="2070100"/>
          <p14:tracePt t="163553" x="1936750" y="2076450"/>
          <p14:tracePt t="163570" x="1993900" y="2076450"/>
          <p14:tracePt t="163587" x="1993900" y="2082800"/>
          <p14:tracePt t="163675" x="2000250" y="2082800"/>
          <p14:tracePt t="163682" x="2006600" y="2082800"/>
          <p14:tracePt t="163703" x="2032000" y="2070100"/>
          <p14:tracePt t="163720" x="2038350" y="2070100"/>
          <p14:tracePt t="163770" x="2038350" y="2063750"/>
          <p14:tracePt t="163787" x="2032000" y="2044700"/>
          <p14:tracePt t="163803" x="2000250" y="2000250"/>
          <p14:tracePt t="163820" x="1987550" y="1968500"/>
          <p14:tracePt t="163836" x="1968500" y="1949450"/>
          <p14:tracePt t="163853" x="1917700" y="1917700"/>
          <p14:tracePt t="163870" x="1784350" y="1885950"/>
          <p14:tracePt t="163887" x="1695450" y="1873250"/>
          <p14:tracePt t="163905" x="1612900" y="1860550"/>
          <p14:tracePt t="163919" x="1568450" y="1854200"/>
          <p14:tracePt t="163939" x="1536700" y="1847850"/>
          <p14:tracePt t="163954" x="1492250" y="1847850"/>
          <p14:tracePt t="163972" x="1447800" y="1847850"/>
          <p14:tracePt t="163988" x="1403350" y="1866900"/>
          <p14:tracePt t="164003" x="1377950" y="1885950"/>
          <p14:tracePt t="164020" x="1352550" y="1924050"/>
          <p14:tracePt t="164037" x="1333500" y="1962150"/>
          <p14:tracePt t="164053" x="1301750" y="2012950"/>
          <p14:tracePt t="164070" x="1263650" y="2057400"/>
          <p14:tracePt t="164075" x="1244600" y="2082800"/>
          <p14:tracePt t="164086" x="1238250" y="2089150"/>
          <p14:tracePt t="164104" x="1231900" y="2120900"/>
          <p14:tracePt t="164121" x="1244600" y="2146300"/>
          <p14:tracePt t="164137" x="1276350" y="2159000"/>
          <p14:tracePt t="164154" x="1365250" y="2184400"/>
          <p14:tracePt t="164170" x="1466850" y="2216150"/>
          <p14:tracePt t="164187" x="1530350" y="2241550"/>
          <p14:tracePt t="164204" x="1568450" y="2260600"/>
          <p14:tracePt t="164221" x="1587500" y="2273300"/>
          <p14:tracePt t="164237" x="1644650" y="2286000"/>
          <p14:tracePt t="164252" x="1720850" y="2298700"/>
          <p14:tracePt t="164270" x="1822450" y="2298700"/>
          <p14:tracePt t="164288" x="1962150" y="2286000"/>
          <p14:tracePt t="164303" x="2139950" y="2260600"/>
          <p14:tracePt t="164306" x="2197100" y="2247900"/>
          <p14:tracePt t="164319" x="2247900" y="2241550"/>
          <p14:tracePt t="164336" x="2362200" y="2247900"/>
          <p14:tracePt t="164338" x="2406650" y="2260600"/>
          <p14:tracePt t="164354" x="2438400" y="2273300"/>
          <p14:tracePt t="164404" x="2451100" y="2273300"/>
          <p14:tracePt t="164421" x="2482850" y="2247900"/>
          <p14:tracePt t="164437" x="2508250" y="2178050"/>
          <p14:tracePt t="164440" x="2520950" y="2152650"/>
          <p14:tracePt t="164452" x="2540000" y="2114550"/>
          <p14:tracePt t="164455" x="2552700" y="2095500"/>
          <p14:tracePt t="164471" x="2603500" y="2057400"/>
          <p14:tracePt t="164487" x="2622550" y="2044700"/>
          <p14:tracePt t="164504" x="2660650" y="2025650"/>
          <p14:tracePt t="164520" x="2692400" y="2006600"/>
          <p14:tracePt t="164537" x="2813050" y="2000250"/>
          <p14:tracePt t="164553" x="2971800" y="2000250"/>
          <p14:tracePt t="164570" x="3162300" y="2000250"/>
          <p14:tracePt t="164587" x="3454400" y="2000250"/>
          <p14:tracePt t="164604" x="3714750" y="2012950"/>
          <p14:tracePt t="164621" x="3981450" y="2038350"/>
          <p14:tracePt t="164637" x="4159250" y="2051050"/>
          <p14:tracePt t="164652" x="4248150" y="2051050"/>
          <p14:tracePt t="164670" x="4337050" y="2051050"/>
          <p14:tracePt t="164688" x="4470400" y="2044700"/>
          <p14:tracePt t="164691" x="4572000" y="2038350"/>
          <p14:tracePt t="164703" x="4641850" y="2032000"/>
          <p14:tracePt t="164707" x="4756150" y="2019300"/>
          <p14:tracePt t="164721" x="4933950" y="2006600"/>
          <p14:tracePt t="164737" x="5099050" y="2006600"/>
          <p14:tracePt t="164754" x="5226050" y="2006600"/>
          <p14:tracePt t="164770" x="5289550" y="2006600"/>
          <p14:tracePt t="164787" x="5295900" y="2012950"/>
          <p14:tracePt t="164804" x="5308600" y="2012950"/>
          <p14:tracePt t="164821" x="5359400" y="2012950"/>
          <p14:tracePt t="164837" x="5441950" y="2019300"/>
          <p14:tracePt t="164854" x="5562600" y="2025650"/>
          <p14:tracePt t="164871" x="5657850" y="2025650"/>
          <p14:tracePt t="164888" x="5765800" y="2025650"/>
          <p14:tracePt t="164904" x="5810250" y="2025650"/>
          <p14:tracePt t="164908" x="5816600" y="2025650"/>
          <p14:tracePt t="164919" x="5822950" y="2025650"/>
          <p14:tracePt t="164954" x="5835650" y="2019300"/>
          <p14:tracePt t="164971" x="5880100" y="2006600"/>
          <p14:tracePt t="164987" x="6019800" y="1949450"/>
          <p14:tracePt t="165004" x="6115050" y="1905000"/>
          <p14:tracePt t="165021" x="6197600" y="1854200"/>
          <p14:tracePt t="165037" x="6242050" y="1809750"/>
          <p14:tracePt t="165054" x="6261100" y="1758950"/>
          <p14:tracePt t="165071" x="6267450" y="1727200"/>
          <p14:tracePt t="165088" x="6267450" y="1689100"/>
          <p14:tracePt t="165106" x="6254750" y="1657350"/>
          <p14:tracePt t="165124" x="6242050" y="1619250"/>
          <p14:tracePt t="165138" x="6235700" y="1593850"/>
          <p14:tracePt t="165154" x="6229350" y="1568450"/>
          <p14:tracePt t="165171" x="6216650" y="1530350"/>
          <p14:tracePt t="165188" x="6184900" y="1498600"/>
          <p14:tracePt t="165205" x="6153150" y="1485900"/>
          <p14:tracePt t="165222" x="6115050" y="1473200"/>
          <p14:tracePt t="165238" x="6070600" y="1454150"/>
          <p14:tracePt t="165254" x="6038850" y="1441450"/>
          <p14:tracePt t="165271" x="6019800" y="1428750"/>
          <p14:tracePt t="165287" x="6007100" y="1428750"/>
          <p14:tracePt t="165305" x="5994400" y="1428750"/>
          <p14:tracePt t="165321" x="5969000" y="1441450"/>
          <p14:tracePt t="165338" x="5918200" y="1473200"/>
          <p14:tracePt t="165355" x="5873750" y="1504950"/>
          <p14:tracePt t="165371" x="5842000" y="1517650"/>
          <p14:tracePt t="165387" x="5816600" y="1536700"/>
          <p14:tracePt t="165391" x="5810250" y="1536700"/>
          <p14:tracePt t="165404" x="5803900" y="1536700"/>
          <p14:tracePt t="165422" x="5803900" y="1543050"/>
          <p14:tracePt t="165438" x="5803900" y="1549400"/>
          <p14:tracePt t="165454" x="5810250" y="1581150"/>
          <p14:tracePt t="165471" x="5829300" y="1625600"/>
          <p14:tracePt t="165488" x="5867400" y="1682750"/>
          <p14:tracePt t="165505" x="5943600" y="1765300"/>
          <p14:tracePt t="165521" x="6000750" y="1809750"/>
          <p14:tracePt t="165523" x="6032500" y="1822450"/>
          <p14:tracePt t="165538" x="6096000" y="1841500"/>
          <p14:tracePt t="165556" x="6197600" y="1847850"/>
          <p14:tracePt t="165571" x="6254750" y="1841500"/>
          <p14:tracePt t="165588" x="6324600" y="1828800"/>
          <p14:tracePt t="165605" x="6356350" y="1822450"/>
          <p14:tracePt t="165621" x="6388100" y="1822450"/>
          <p14:tracePt t="165637" x="6419850" y="1822450"/>
          <p14:tracePt t="165655" x="6438900" y="1822450"/>
          <p14:tracePt t="165671" x="6457950" y="1822450"/>
          <p14:tracePt t="165688" x="6489700" y="1822450"/>
          <p14:tracePt t="165705" x="6546850" y="1809750"/>
          <p14:tracePt t="165721" x="6572250" y="1797050"/>
          <p14:tracePt t="165738" x="6584950" y="1790700"/>
          <p14:tracePt t="165755" x="6597650" y="1784350"/>
          <p14:tracePt t="165771" x="6604000" y="1778000"/>
          <p14:tracePt t="165838" x="6597650" y="1778000"/>
          <p14:tracePt t="165855" x="6572250" y="1771650"/>
          <p14:tracePt t="165871" x="6553200" y="1771650"/>
          <p14:tracePt t="165889" x="6546850" y="1771650"/>
          <p14:tracePt t="165905" x="6540500" y="1771650"/>
          <p14:tracePt t="165921" x="6534150" y="1771650"/>
          <p14:tracePt t="165924" x="6527800" y="1771650"/>
          <p14:tracePt t="165938" x="6521450" y="1771650"/>
          <p14:tracePt t="165942" x="6515100" y="1771650"/>
          <p14:tracePt t="165956" x="6502400" y="1771650"/>
          <p14:tracePt t="165971" x="6489700" y="1778000"/>
          <p14:tracePt t="165988" x="6477000" y="1784350"/>
          <p14:tracePt t="166022" x="6470650" y="1784350"/>
          <p14:tracePt t="166234" x="6464300" y="1784350"/>
          <p14:tracePt t="166251" x="6451600" y="1784350"/>
          <p14:tracePt t="166259" x="6445250" y="1784350"/>
          <p14:tracePt t="166273" x="6426200" y="1784350"/>
          <p14:tracePt t="166355" x="6419850" y="1784350"/>
          <p14:tracePt t="166553" x="6413500" y="1784350"/>
          <p14:tracePt t="166568" x="6407150" y="1790700"/>
          <p14:tracePt t="166577" x="6400800" y="1790700"/>
          <p14:tracePt t="166589" x="6394450" y="1790700"/>
          <p14:tracePt t="166606" x="6381750" y="1797050"/>
          <p14:tracePt t="166639" x="6375400" y="1797050"/>
          <p14:tracePt t="166655" x="6375400" y="1803400"/>
          <p14:tracePt t="166672" x="6369050" y="1803400"/>
          <p14:tracePt t="167057" x="6362700" y="1803400"/>
          <p14:tracePt t="167065" x="6356350" y="1803400"/>
          <p14:tracePt t="167072" x="6343650" y="1803400"/>
          <p14:tracePt t="167090" x="6292850" y="1809750"/>
          <p14:tracePt t="167106" x="6210300" y="1816100"/>
          <p14:tracePt t="167123" x="6127750" y="1828800"/>
          <p14:tracePt t="167140" x="6038850" y="1841500"/>
          <p14:tracePt t="167156" x="5975350" y="1854200"/>
          <p14:tracePt t="167173" x="5905500" y="1866900"/>
          <p14:tracePt t="167176" x="5854700" y="1873250"/>
          <p14:tracePt t="167190" x="5803900" y="1873250"/>
          <p14:tracePt t="167193" x="5765800" y="1879600"/>
          <p14:tracePt t="167206" x="5702300" y="1879600"/>
          <p14:tracePt t="167210" x="5632450" y="1879600"/>
          <p14:tracePt t="167224" x="5492750" y="1873250"/>
          <p14:tracePt t="167239" x="5384800" y="1860550"/>
          <p14:tracePt t="167256" x="5257800" y="1847850"/>
          <p14:tracePt t="167273" x="5118100" y="1828800"/>
          <p14:tracePt t="167291" x="4997450" y="1822450"/>
          <p14:tracePt t="167295" x="4927600" y="1816100"/>
          <p14:tracePt t="167307" x="4864100" y="1816100"/>
          <p14:tracePt t="167323" x="4743450" y="1809750"/>
          <p14:tracePt t="167338" x="4660900" y="1809750"/>
          <p14:tracePt t="167357" x="4533900" y="1790700"/>
          <p14:tracePt t="167373" x="4337050" y="1765300"/>
          <p14:tracePt t="167389" x="4159250" y="1752600"/>
          <p14:tracePt t="167407" x="4000500" y="1739900"/>
          <p14:tracePt t="167424" x="3848100" y="1733550"/>
          <p14:tracePt t="167427" x="3746500" y="1733550"/>
          <p14:tracePt t="167440" x="3575050" y="1733550"/>
          <p14:tracePt t="167456" x="3397250" y="1727200"/>
          <p14:tracePt t="167473" x="3244850" y="1720850"/>
          <p14:tracePt t="167490" x="3136900" y="1720850"/>
          <p14:tracePt t="167505" x="3086100" y="1720850"/>
          <p14:tracePt t="167523" x="3073400" y="1720850"/>
          <p14:tracePt t="167573" x="3067050" y="1739900"/>
          <p14:tracePt t="167589" x="3028950" y="1784350"/>
          <p14:tracePt t="167606" x="2965450" y="1828800"/>
          <p14:tracePt t="167625" x="2921000" y="1854200"/>
          <p14:tracePt t="167628" x="2882900" y="1866900"/>
          <p14:tracePt t="167638" x="2851150" y="1885950"/>
          <p14:tracePt t="167656" x="2825750" y="1892300"/>
          <p14:tracePt t="167732" x="2825750" y="1898650"/>
          <p14:tracePt t="167742" x="2819400" y="1898650"/>
          <p14:tracePt t="167759" x="2806700" y="1911350"/>
          <p14:tracePt t="167773" x="2800350" y="1917700"/>
          <p14:tracePt t="167790" x="2800350" y="1930400"/>
          <p14:tracePt t="167808" x="2800350" y="1936750"/>
          <p14:tracePt t="167823" x="2800350" y="1943100"/>
          <p14:tracePt t="167840" x="2787650" y="1955800"/>
          <p14:tracePt t="167856" x="2724150" y="1987550"/>
          <p14:tracePt t="167873" x="2597150" y="2038350"/>
          <p14:tracePt t="167890" x="2438400" y="2070100"/>
          <p14:tracePt t="167906" x="2292350" y="2089150"/>
          <p14:tracePt t="167922" x="2216150" y="2089150"/>
          <p14:tracePt t="167927" x="2203450" y="2089150"/>
          <p14:tracePt t="168024" x="2209800" y="2089150"/>
          <p14:tracePt t="168032" x="2216150" y="2095500"/>
          <p14:tracePt t="168040" x="2228850" y="2095500"/>
          <p14:tracePt t="168059" x="2260600" y="2101850"/>
          <p14:tracePt t="168077" x="2374900" y="2114550"/>
          <p14:tracePt t="168090" x="2438400" y="2114550"/>
          <p14:tracePt t="168106" x="2590800" y="2127250"/>
          <p14:tracePt t="168123" x="2755900" y="2139950"/>
          <p14:tracePt t="168127" x="2832100" y="2146300"/>
          <p14:tracePt t="168140" x="2914650" y="2146300"/>
          <p14:tracePt t="168157" x="3054350" y="2152650"/>
          <p14:tracePt t="168174" x="3175000" y="2152650"/>
          <p14:tracePt t="168190" x="3308350" y="2159000"/>
          <p14:tracePt t="168207" x="3352800" y="2159000"/>
          <p14:tracePt t="168222" x="3365500" y="2159000"/>
          <p14:tracePt t="168240" x="3378200" y="2159000"/>
          <p14:tracePt t="168256" x="3384550" y="2159000"/>
          <p14:tracePt t="168273" x="3409950" y="2159000"/>
          <p14:tracePt t="168291" x="3429000" y="2152650"/>
          <p14:tracePt t="168307" x="3460750" y="2133600"/>
          <p14:tracePt t="168324" x="3486150" y="2114550"/>
          <p14:tracePt t="168340" x="3524250" y="2076450"/>
          <p14:tracePt t="168344" x="3536950" y="2063750"/>
          <p14:tracePt t="168357" x="3556000" y="2038350"/>
          <p14:tracePt t="168359" x="3562350" y="2025650"/>
          <p14:tracePt t="168372" x="3575050" y="1993900"/>
          <p14:tracePt t="168375" x="3575050" y="1981200"/>
          <p14:tracePt t="168390" x="3575050" y="1955800"/>
          <p14:tracePt t="168394" x="3575050" y="1943100"/>
          <p14:tracePt t="168407" x="3575050" y="1924050"/>
          <p14:tracePt t="168412" x="3562350" y="1898650"/>
          <p14:tracePt t="168423" x="3549650" y="1885950"/>
          <p14:tracePt t="168441" x="3505200" y="1835150"/>
          <p14:tracePt t="168457" x="3454400" y="1803400"/>
          <p14:tracePt t="168474" x="3403600" y="1765300"/>
          <p14:tracePt t="168489" x="3371850" y="1746250"/>
          <p14:tracePt t="168507" x="3314700" y="1714500"/>
          <p14:tracePt t="168523" x="3238500" y="1695450"/>
          <p14:tracePt t="168541" x="3168650" y="1689100"/>
          <p14:tracePt t="168558" x="3016250" y="1689100"/>
          <p14:tracePt t="168560" x="2914650" y="1701800"/>
          <p14:tracePt t="168574" x="2863850" y="1708150"/>
          <p14:tracePt t="168591" x="2667000" y="1714500"/>
          <p14:tracePt t="168608" x="2489200" y="1714500"/>
          <p14:tracePt t="168623" x="2470150" y="1714500"/>
          <p14:tracePt t="168642" x="2457450" y="1714500"/>
          <p14:tracePt t="168657" x="2444750" y="1714500"/>
          <p14:tracePt t="168674" x="2406650" y="1727200"/>
          <p14:tracePt t="168691" x="2336800" y="1765300"/>
          <p14:tracePt t="168707" x="2292350" y="1803400"/>
          <p14:tracePt t="168724" x="2247900" y="1847850"/>
          <p14:tracePt t="168740" x="2241550" y="1873250"/>
          <p14:tracePt t="168757" x="2241550" y="1905000"/>
          <p14:tracePt t="168774" x="2292350" y="1962150"/>
          <p14:tracePt t="168791" x="2330450" y="2006600"/>
          <p14:tracePt t="168807" x="2355850" y="2070100"/>
          <p14:tracePt t="168824" x="2387600" y="2133600"/>
          <p14:tracePt t="168841" x="2444750" y="2209800"/>
          <p14:tracePt t="168858" x="2514600" y="2260600"/>
          <p14:tracePt t="168861" x="2546350" y="2279650"/>
          <p14:tracePt t="168873" x="2597150" y="2298700"/>
          <p14:tracePt t="168876" x="2628900" y="2311400"/>
          <p14:tracePt t="168890" x="2705100" y="2317750"/>
          <p14:tracePt t="168907" x="2838450" y="2324100"/>
          <p14:tracePt t="168924" x="2971800" y="2317750"/>
          <p14:tracePt t="168941" x="3155950" y="2298700"/>
          <p14:tracePt t="168957" x="3276600" y="2286000"/>
          <p14:tracePt t="168974" x="3371850" y="2273300"/>
          <p14:tracePt t="168991" x="3416300" y="2254250"/>
          <p14:tracePt t="169007" x="3467100" y="2222500"/>
          <p14:tracePt t="169025" x="3498850" y="2190750"/>
          <p14:tracePt t="169041" x="3530600" y="2165350"/>
          <p14:tracePt t="169058" x="3568700" y="2108200"/>
          <p14:tracePt t="169075" x="3600450" y="2044700"/>
          <p14:tracePt t="169091" x="3619500" y="1993900"/>
          <p14:tracePt t="169094" x="3625850" y="1974850"/>
          <p14:tracePt t="169108" x="3632200" y="1955800"/>
          <p14:tracePt t="169111" x="3632200" y="1949450"/>
          <p14:tracePt t="169123" x="3632200" y="1943100"/>
          <p14:tracePt t="169141" x="3625850" y="1917700"/>
          <p14:tracePt t="169159" x="3594100" y="1892300"/>
          <p14:tracePt t="169174" x="3556000" y="1873250"/>
          <p14:tracePt t="169191" x="3517900" y="1854200"/>
          <p14:tracePt t="169208" x="3486150" y="1835150"/>
          <p14:tracePt t="169225" x="3454400" y="1816100"/>
          <p14:tracePt t="169241" x="3441700" y="1809750"/>
          <p14:tracePt t="169257" x="3441700" y="1803400"/>
          <p14:tracePt t="169273" x="3429000" y="1803400"/>
          <p14:tracePt t="169291" x="3378200" y="1803400"/>
          <p14:tracePt t="169297" x="3352800" y="1803400"/>
          <p14:tracePt t="169308" x="3327400" y="1809750"/>
          <p14:tracePt t="169324" x="3263900" y="1822450"/>
          <p14:tracePt t="169341" x="3225800" y="1835150"/>
          <p14:tracePt t="169343" x="3219450" y="1835150"/>
          <p14:tracePt t="169357" x="3213100" y="1835150"/>
          <p14:tracePt t="169391" x="3206750" y="1835150"/>
          <p14:tracePt t="169408" x="3168650" y="1841500"/>
          <p14:tracePt t="169425" x="3111500" y="1873250"/>
          <p14:tracePt t="169428" x="3079750" y="1892300"/>
          <p14:tracePt t="169444" x="3022600" y="1924050"/>
          <p14:tracePt t="169456" x="3009900" y="1936750"/>
          <p14:tracePt t="169475" x="2990850" y="1949450"/>
          <p14:tracePt t="169492" x="2990850" y="1962150"/>
          <p14:tracePt t="169508" x="2997200" y="1974850"/>
          <p14:tracePt t="169525" x="3028950" y="1993900"/>
          <p14:tracePt t="169540" x="3067050" y="2012950"/>
          <p14:tracePt t="169558" x="3117850" y="2044700"/>
          <p14:tracePt t="169574" x="3181350" y="2095500"/>
          <p14:tracePt t="169591" x="3257550" y="2152650"/>
          <p14:tracePt t="169608" x="3352800" y="2209800"/>
          <p14:tracePt t="169625" x="3390900" y="2228850"/>
          <p14:tracePt t="169641" x="3409950" y="2241550"/>
          <p14:tracePt t="169658" x="3422650" y="2247900"/>
          <p14:tracePt t="169663" x="3429000" y="2247900"/>
          <p14:tracePt t="169673" x="3435350" y="2247900"/>
          <p14:tracePt t="169692" x="3454400" y="2247900"/>
          <p14:tracePt t="169708" x="3454400" y="2241550"/>
          <p14:tracePt t="169758" x="3460750" y="2247900"/>
          <p14:tracePt t="169840" x="3467100" y="2247900"/>
          <p14:tracePt t="169856" x="3473450" y="2247900"/>
          <p14:tracePt t="170614" x="3473450" y="2241550"/>
          <p14:tracePt t="170624" x="3467100" y="2241550"/>
          <p14:tracePt t="170633" x="3467100" y="2235200"/>
          <p14:tracePt t="170641" x="3460750" y="2235200"/>
          <p14:tracePt t="170644" x="3454400" y="2228850"/>
          <p14:tracePt t="170659" x="3454400" y="2222500"/>
          <p14:tracePt t="170776" x="3454400" y="2216150"/>
          <p14:tracePt t="170783" x="3448050" y="2216150"/>
          <p14:tracePt t="170830" x="3448050" y="2209800"/>
          <p14:tracePt t="170888" x="3448050" y="2203450"/>
          <p14:tracePt t="170898" x="3441700" y="2203450"/>
          <p14:tracePt t="170908" x="3441700" y="2197100"/>
          <p14:tracePt t="170972" x="3441700" y="2190750"/>
          <p14:tracePt t="171034" x="3441700" y="2184400"/>
          <p14:tracePt t="171062" x="3441700" y="2178050"/>
          <p14:tracePt t="171409" x="3441700" y="2171700"/>
          <p14:tracePt t="171493" x="3441700" y="2165350"/>
          <p14:tracePt t="171510" x="3441700" y="2159000"/>
          <p14:tracePt t="171527" x="3441700" y="2152650"/>
          <p14:tracePt t="171544" x="3441700" y="2139950"/>
          <p14:tracePt t="171548" x="3441700" y="2133600"/>
          <p14:tracePt t="171560" x="3441700" y="2127250"/>
          <p14:tracePt t="171565" x="3448050" y="2120900"/>
          <p14:tracePt t="171577" x="3460750" y="2108200"/>
          <p14:tracePt t="171580" x="3467100" y="2095500"/>
          <p14:tracePt t="171594" x="3492500" y="2057400"/>
          <p14:tracePt t="171610" x="3517900" y="2000250"/>
          <p14:tracePt t="171628" x="3524250" y="1936750"/>
          <p14:tracePt t="171643" x="3530600" y="1879600"/>
          <p14:tracePt t="171660" x="3530600" y="1835150"/>
          <p14:tracePt t="171677" x="3530600" y="1822450"/>
          <p14:tracePt t="171692" x="3530600" y="1803400"/>
          <p14:tracePt t="171710" x="3549650" y="1790700"/>
          <p14:tracePt t="171726" x="3581400" y="1771650"/>
          <p14:tracePt t="171743" x="3587750" y="1739900"/>
          <p14:tracePt t="171760" x="3575050" y="1720850"/>
          <p14:tracePt t="171776" x="3530600" y="1701800"/>
          <p14:tracePt t="171781" x="3517900" y="1695450"/>
          <p14:tracePt t="171793" x="3498850" y="1695450"/>
          <p14:tracePt t="171810" x="3492500" y="1695450"/>
          <p14:tracePt t="171917" x="3486150" y="1695450"/>
          <p14:tracePt t="171925" x="3473450" y="1695450"/>
          <p14:tracePt t="171931" x="3454400" y="1695450"/>
          <p14:tracePt t="171943" x="3429000" y="1701800"/>
          <p14:tracePt t="171960" x="3397250" y="1708150"/>
          <p14:tracePt t="171993" x="3390900" y="1708150"/>
          <p14:tracePt t="172010" x="3384550" y="1708150"/>
          <p14:tracePt t="183509" x="3378200" y="1708150"/>
          <p14:tracePt t="183517" x="3365500" y="1708150"/>
          <p14:tracePt t="183525" x="3352800" y="1708150"/>
          <p14:tracePt t="183538" x="3276600" y="1733550"/>
          <p14:tracePt t="183554" x="3244850" y="1752600"/>
          <p14:tracePt t="183569" x="3225800" y="1790700"/>
          <p14:tracePt t="183603" x="3225800" y="1797050"/>
          <p14:tracePt t="183622" x="3194050" y="1822450"/>
          <p14:tracePt t="183635" x="3105150" y="1873250"/>
          <p14:tracePt t="183653" x="2946400" y="1968500"/>
          <p14:tracePt t="183669" x="2743200" y="2082800"/>
          <p14:tracePt t="183687" x="2597150" y="2133600"/>
          <p14:tracePt t="183703" x="2533650" y="2146300"/>
          <p14:tracePt t="183753" x="2527300" y="2146300"/>
          <p14:tracePt t="183770" x="2520950" y="2139950"/>
          <p14:tracePt t="183787" x="2501900" y="2146300"/>
          <p14:tracePt t="183803" x="2501900" y="2159000"/>
          <p14:tracePt t="183820" x="2501900" y="2165350"/>
          <p14:tracePt t="183836" x="2508250" y="2178050"/>
          <p14:tracePt t="183853" x="2540000" y="2197100"/>
          <p14:tracePt t="183870" x="2584450" y="2216150"/>
          <p14:tracePt t="183887" x="2622550" y="2247900"/>
          <p14:tracePt t="183903" x="2647950" y="2279650"/>
          <p14:tracePt t="183920" x="2667000" y="2311400"/>
          <p14:tracePt t="183937" x="2686050" y="2343150"/>
          <p14:tracePt t="183953" x="2705100" y="2355850"/>
          <p14:tracePt t="183956" x="2711450" y="2362200"/>
          <p14:tracePt t="183970" x="2724150" y="2362200"/>
          <p14:tracePt t="183987" x="2749550" y="2362200"/>
          <p14:tracePt t="183989" x="2755900" y="2362200"/>
          <p14:tracePt t="184053" x="2755900" y="2343150"/>
          <p14:tracePt t="185063" x="2762250" y="2343150"/>
          <p14:tracePt t="185071" x="2768600" y="2343150"/>
          <p14:tracePt t="185088" x="2863850" y="2374900"/>
          <p14:tracePt t="185105" x="3067050" y="2425700"/>
          <p14:tracePt t="185121" x="3295650" y="2463800"/>
          <p14:tracePt t="185126" x="3390900" y="2463800"/>
          <p14:tracePt t="185138" x="3473450" y="2457450"/>
          <p14:tracePt t="185155" x="3568700" y="2425700"/>
          <p14:tracePt t="185171" x="3619500" y="2400300"/>
          <p14:tracePt t="185173" x="3644900" y="2387600"/>
          <p14:tracePt t="185188" x="3663950" y="2381250"/>
          <p14:tracePt t="185191" x="3689350" y="2368550"/>
          <p14:tracePt t="185204" x="3708400" y="2355850"/>
          <p14:tracePt t="185221" x="3733800" y="2324100"/>
          <p14:tracePt t="185238" x="3746500" y="2286000"/>
          <p14:tracePt t="185254" x="3752850" y="2247900"/>
          <p14:tracePt t="185271" x="3752850" y="2190750"/>
          <p14:tracePt t="185286" x="3752850" y="2127250"/>
          <p14:tracePt t="185304" x="3727450" y="2038350"/>
          <p14:tracePt t="185321" x="3663950" y="1943100"/>
          <p14:tracePt t="185338" x="3594100" y="1873250"/>
          <p14:tracePt t="185355" x="3479800" y="1809750"/>
          <p14:tracePt t="185371" x="3384550" y="1778000"/>
          <p14:tracePt t="185388" x="3257550" y="1746250"/>
          <p14:tracePt t="185405" x="3143250" y="1733550"/>
          <p14:tracePt t="185422" x="2990850" y="1720850"/>
          <p14:tracePt t="185424" x="2889250" y="1720850"/>
          <p14:tracePt t="185438" x="2711450" y="1720850"/>
          <p14:tracePt t="185454" x="2622550" y="1746250"/>
          <p14:tracePt t="185471" x="2616200" y="1765300"/>
          <p14:tracePt t="185488" x="2616200" y="1797050"/>
          <p14:tracePt t="185504" x="2654300" y="1847850"/>
          <p14:tracePt t="185523" x="2679700" y="1924050"/>
          <p14:tracePt t="185537" x="2686050" y="1993900"/>
          <p14:tracePt t="185555" x="2686050" y="2063750"/>
          <p14:tracePt t="185571" x="2686050" y="2133600"/>
          <p14:tracePt t="185588" x="2711450" y="2171700"/>
          <p14:tracePt t="185603" x="2781300" y="2209800"/>
          <p14:tracePt t="185621" x="2908300" y="2222500"/>
          <p14:tracePt t="185638" x="3035300" y="2216150"/>
          <p14:tracePt t="185655" x="3194050" y="2203450"/>
          <p14:tracePt t="185658" x="3276600" y="2190750"/>
          <p14:tracePt t="185671" x="3359150" y="2178050"/>
          <p14:tracePt t="185688" x="3498850" y="2146300"/>
          <p14:tracePt t="185690" x="3556000" y="2127250"/>
          <p14:tracePt t="185705" x="3651250" y="2063750"/>
          <p14:tracePt t="185723" x="3702050" y="1993900"/>
          <p14:tracePt t="185737" x="3714750" y="1936750"/>
          <p14:tracePt t="185754" x="3714750" y="1854200"/>
          <p14:tracePt t="185771" x="3702050" y="1790700"/>
          <p14:tracePt t="185788" x="3695700" y="1758950"/>
          <p14:tracePt t="185804" x="3683000" y="1746250"/>
          <p14:tracePt t="185820" x="3676650" y="1727200"/>
          <p14:tracePt t="185838" x="3632200" y="1708150"/>
          <p14:tracePt t="185855" x="3473450" y="1695450"/>
          <p14:tracePt t="185871" x="3295650" y="1695450"/>
          <p14:tracePt t="185888" x="3111500" y="1689100"/>
          <p14:tracePt t="185905" x="2952750" y="1695450"/>
          <p14:tracePt t="185922" x="2889250" y="1701800"/>
          <p14:tracePt t="185938" x="2857500" y="1727200"/>
          <p14:tracePt t="185955" x="2844800" y="1746250"/>
          <p14:tracePt t="185957" x="2832100" y="1765300"/>
          <p14:tracePt t="185971" x="2794000" y="1816100"/>
          <p14:tracePt t="185988" x="2762250" y="1873250"/>
          <p14:tracePt t="186005" x="2724150" y="1943100"/>
          <p14:tracePt t="186022" x="2717800" y="2000250"/>
          <p14:tracePt t="186039" x="2730500" y="2057400"/>
          <p14:tracePt t="186055" x="2781300" y="2127250"/>
          <p14:tracePt t="186071" x="2863850" y="2184400"/>
          <p14:tracePt t="186089" x="2959100" y="2228850"/>
          <p14:tracePt t="186105" x="3048000" y="2254250"/>
          <p14:tracePt t="186122" x="3206750" y="2286000"/>
          <p14:tracePt t="186139" x="3340100" y="2286000"/>
          <p14:tracePt t="186155" x="3403600" y="2286000"/>
          <p14:tracePt t="186172" x="3530600" y="2266950"/>
          <p14:tracePt t="186175" x="3581400" y="2254250"/>
          <p14:tracePt t="186189" x="3632200" y="2209800"/>
          <p14:tracePt t="186207" x="3651250" y="2159000"/>
          <p14:tracePt t="186221" x="3651250" y="2127250"/>
          <p14:tracePt t="186238" x="3625850" y="2101850"/>
          <p14:tracePt t="186255" x="3587750" y="2082800"/>
          <p14:tracePt t="186272" x="3543300" y="2063750"/>
          <p14:tracePt t="186289" x="3517900" y="2051050"/>
          <p14:tracePt t="186305" x="3511550" y="2051050"/>
          <p14:tracePt t="186322" x="3511550" y="2044700"/>
          <p14:tracePt t="186338" x="3505200" y="2044700"/>
          <p14:tracePt t="186699" x="3505200" y="2051050"/>
          <p14:tracePt t="186708" x="3505200" y="2057400"/>
          <p14:tracePt t="186722" x="3505200" y="2070100"/>
          <p14:tracePt t="186739" x="3511550" y="2089150"/>
          <p14:tracePt t="186756" x="3517900" y="2101850"/>
          <p14:tracePt t="186798" x="3517900" y="2108200"/>
          <p14:tracePt t="186808" x="3524250" y="2108200"/>
          <p14:tracePt t="186823" x="3536950" y="2127250"/>
          <p14:tracePt t="186839" x="3556000" y="2152650"/>
          <p14:tracePt t="186856" x="3594100" y="2184400"/>
          <p14:tracePt t="186872" x="3632200" y="2209800"/>
          <p14:tracePt t="186889" x="3663950" y="2228850"/>
          <p14:tracePt t="186905" x="3670300" y="2235200"/>
          <p14:tracePt t="186922" x="3676650" y="2235200"/>
          <p14:tracePt t="186940" x="3689350" y="2235200"/>
          <p14:tracePt t="186956" x="3695700" y="2235200"/>
          <p14:tracePt t="186973" x="3708400" y="2228850"/>
          <p14:tracePt t="186990" x="3714750" y="2222500"/>
          <p14:tracePt t="187006" x="3721100" y="2222500"/>
          <p14:tracePt t="187118" x="3721100" y="2216150"/>
          <p14:tracePt t="187133" x="3714750" y="2216150"/>
          <p14:tracePt t="187142" x="3702050" y="2216150"/>
          <p14:tracePt t="187159" x="3683000" y="2216150"/>
          <p14:tracePt t="187173" x="3676650" y="2216150"/>
          <p14:tracePt t="187190" x="3670300" y="2216150"/>
          <p14:tracePt t="187223" x="3670300" y="2209800"/>
          <p14:tracePt t="187278" x="3663950" y="2209800"/>
          <p14:tracePt t="187288" x="3651250" y="2209800"/>
          <p14:tracePt t="187297" x="3644900" y="2209800"/>
          <p14:tracePt t="187308" x="3600450" y="2209800"/>
          <p14:tracePt t="187323" x="3587750" y="2209800"/>
          <p14:tracePt t="187339" x="3562350" y="2209800"/>
          <p14:tracePt t="187357" x="3556000" y="2203450"/>
          <p14:tracePt t="187373" x="3708400" y="2197100"/>
          <p14:tracePt t="187390" x="3771900" y="2203450"/>
          <p14:tracePt t="187393" x="3829050" y="2216150"/>
          <p14:tracePt t="187406" x="3892550" y="2235200"/>
          <p14:tracePt t="187422" x="3930650" y="2235200"/>
          <p14:tracePt t="187439" x="3949700" y="2241550"/>
          <p14:tracePt t="187456" x="3956050" y="2247900"/>
          <p14:tracePt t="187512" x="3962400" y="2247900"/>
          <p14:tracePt t="187522" x="3975100" y="2247900"/>
          <p14:tracePt t="187540" x="4057650" y="2241550"/>
          <p14:tracePt t="187557" x="4178300" y="2235200"/>
          <p14:tracePt t="187561" x="4254500" y="2235200"/>
          <p14:tracePt t="187573" x="4318000" y="2235200"/>
          <p14:tracePt t="187577" x="4375150" y="2228850"/>
          <p14:tracePt t="187589" x="4406900" y="2228850"/>
          <p14:tracePt t="187593" x="4451350" y="2222500"/>
          <p14:tracePt t="187606" x="4533900" y="2222500"/>
          <p14:tracePt t="187623" x="4572000" y="2222500"/>
          <p14:tracePt t="187640" x="4737100" y="2235200"/>
          <p14:tracePt t="187657" x="4851400" y="2247900"/>
          <p14:tracePt t="187673" x="4978400" y="2266950"/>
          <p14:tracePt t="187690" x="5092700" y="2273300"/>
          <p14:tracePt t="187706" x="5207000" y="2273300"/>
          <p14:tracePt t="187723" x="5283200" y="2273300"/>
          <p14:tracePt t="187740" x="5397500" y="2266950"/>
          <p14:tracePt t="187757" x="5499100" y="2241550"/>
          <p14:tracePt t="187773" x="5651500" y="2184400"/>
          <p14:tracePt t="187778" x="5683250" y="2165350"/>
          <p14:tracePt t="187789" x="5727700" y="2133600"/>
          <p14:tracePt t="187807" x="5778500" y="2051050"/>
          <p14:tracePt t="187824" x="5778500" y="1981200"/>
          <p14:tracePt t="187827" x="5765800" y="1949450"/>
          <p14:tracePt t="187840" x="5746750" y="1905000"/>
          <p14:tracePt t="187843" x="5727700" y="1860550"/>
          <p14:tracePt t="187856" x="5670550" y="1797050"/>
          <p14:tracePt t="187872" x="5575300" y="1720850"/>
          <p14:tracePt t="187890" x="5461000" y="1651000"/>
          <p14:tracePt t="187907" x="5346700" y="1606550"/>
          <p14:tracePt t="187923" x="5168900" y="1574800"/>
          <p14:tracePt t="187940" x="5003800" y="1562100"/>
          <p14:tracePt t="187957" x="4743450" y="1562100"/>
          <p14:tracePt t="187973" x="4527550" y="1574800"/>
          <p14:tracePt t="187990" x="4298950" y="1600200"/>
          <p14:tracePt t="188007" x="4152900" y="1612900"/>
          <p14:tracePt t="188024" x="4108450" y="1619250"/>
          <p14:tracePt t="188026" x="4102100" y="1625600"/>
          <p14:tracePt t="188040" x="4095750" y="1631950"/>
          <p14:tracePt t="188057" x="4083050" y="1651000"/>
          <p14:tracePt t="188073" x="4038600" y="1720850"/>
          <p14:tracePt t="188076" x="4006850" y="1784350"/>
          <p14:tracePt t="188089" x="3975100" y="1828800"/>
          <p14:tracePt t="188090" x="3956050" y="1879600"/>
          <p14:tracePt t="188107" x="3917950" y="1987550"/>
          <p14:tracePt t="188123" x="3911600" y="2076450"/>
          <p14:tracePt t="188140" x="3956050" y="2146300"/>
          <p14:tracePt t="188157" x="4089400" y="2222500"/>
          <p14:tracePt t="188172" x="4235450" y="2266950"/>
          <p14:tracePt t="188190" x="4464050" y="2286000"/>
          <p14:tracePt t="188209" x="4705350" y="2298700"/>
          <p14:tracePt t="188224" x="4959350" y="2298700"/>
          <p14:tracePt t="188240" x="5130800" y="2292350"/>
          <p14:tracePt t="188257" x="5251450" y="2273300"/>
          <p14:tracePt t="188273" x="5314950" y="2260600"/>
          <p14:tracePt t="188291" x="5340350" y="2241550"/>
          <p14:tracePt t="188324" x="5340350" y="2235200"/>
          <p14:tracePt t="188357" x="5340350" y="2228850"/>
          <p14:tracePt t="188508" x="5353050" y="2228850"/>
          <p14:tracePt t="188515" x="5365750" y="2228850"/>
          <p14:tracePt t="188527" x="5397500" y="2235200"/>
          <p14:tracePt t="188540" x="5473700" y="2247900"/>
          <p14:tracePt t="188556" x="5524500" y="2247900"/>
          <p14:tracePt t="188573" x="5549900" y="2247900"/>
          <p14:tracePt t="188590" x="5575300" y="2247900"/>
          <p14:tracePt t="188607" x="5594350" y="2247900"/>
          <p14:tracePt t="188624" x="5613400" y="2247900"/>
          <p14:tracePt t="188640" x="5619750" y="2247900"/>
          <p14:tracePt t="188657" x="5619750" y="2241550"/>
          <p14:tracePt t="188674" x="5619750" y="2235200"/>
          <p14:tracePt t="188751" x="5613400" y="2235200"/>
          <p14:tracePt t="188758" x="5607050" y="2235200"/>
          <p14:tracePt t="188774" x="5594350" y="2228850"/>
          <p14:tracePt t="188791" x="5575300" y="2228850"/>
          <p14:tracePt t="188809" x="5549900" y="2222500"/>
          <p14:tracePt t="188824" x="5511800" y="2222500"/>
          <p14:tracePt t="188841" x="5486400" y="2222500"/>
          <p14:tracePt t="188858" x="5467350" y="2222500"/>
          <p14:tracePt t="188861" x="5461000" y="2222500"/>
          <p14:tracePt t="188891" x="5461000" y="2228850"/>
          <p14:tracePt t="188940" x="5461000" y="2235200"/>
          <p14:tracePt t="188958" x="5454650" y="2241550"/>
          <p14:tracePt t="188974" x="5454650" y="2247900"/>
          <p14:tracePt t="188991" x="5448300" y="2254250"/>
          <p14:tracePt t="189007" x="5448300" y="2260600"/>
          <p14:tracePt t="189041" x="5448300" y="2266950"/>
          <p14:tracePt t="189057" x="5461000" y="2273300"/>
          <p14:tracePt t="189074" x="5467350" y="2279650"/>
          <p14:tracePt t="189151" x="5467350" y="2273300"/>
          <p14:tracePt t="189157" x="5473700" y="2273300"/>
          <p14:tracePt t="189174" x="5473700" y="2266950"/>
          <p14:tracePt t="189260" x="5473700" y="2260600"/>
          <p14:tracePt t="189269" x="5467350" y="2260600"/>
          <p14:tracePt t="189278" x="5461000" y="2260600"/>
          <p14:tracePt t="189290" x="5429250" y="2254250"/>
          <p14:tracePt t="189310" x="5397500" y="2241550"/>
          <p14:tracePt t="189324" x="5327650" y="2222500"/>
          <p14:tracePt t="189341" x="5264150" y="2190750"/>
          <p14:tracePt t="189358" x="5264150" y="2178050"/>
          <p14:tracePt t="189374" x="5334000" y="2184400"/>
          <p14:tracePt t="189390" x="5365750" y="2184400"/>
          <p14:tracePt t="189408" x="5372100" y="2184400"/>
          <p14:tracePt t="189425" x="5378450" y="2184400"/>
          <p14:tracePt t="189441" x="5391150" y="2178050"/>
          <p14:tracePt t="189458" x="5416550" y="2171700"/>
          <p14:tracePt t="189463" x="5441950" y="2165350"/>
          <p14:tracePt t="189474" x="5492750" y="2165350"/>
          <p14:tracePt t="189492" x="5664200" y="2165350"/>
          <p14:tracePt t="189508" x="6019800" y="2171700"/>
          <p14:tracePt t="189525" x="6318250" y="2171700"/>
          <p14:tracePt t="189541" x="6597650" y="2178050"/>
          <p14:tracePt t="189558" x="6870700" y="2197100"/>
          <p14:tracePt t="189574" x="7010400" y="2203450"/>
          <p14:tracePt t="189591" x="7137400" y="2203450"/>
          <p14:tracePt t="189608" x="7283450" y="2197100"/>
          <p14:tracePt t="189625" x="7499350" y="2171700"/>
          <p14:tracePt t="189641" x="7689850" y="2146300"/>
          <p14:tracePt t="189658" x="7918450" y="2089150"/>
          <p14:tracePt t="189675" x="8051800" y="2038350"/>
          <p14:tracePt t="189692" x="8102600" y="1974850"/>
          <p14:tracePt t="189695" x="8102600" y="1943100"/>
          <p14:tracePt t="189708" x="8089900" y="1898650"/>
          <p14:tracePt t="189725" x="8039100" y="1809750"/>
          <p14:tracePt t="189740" x="7975600" y="1746250"/>
          <p14:tracePt t="189743" x="7943850" y="1720850"/>
          <p14:tracePt t="189757" x="7918450" y="1708150"/>
          <p14:tracePt t="189759" x="7893050" y="1689100"/>
          <p14:tracePt t="189775" x="7874000" y="1676400"/>
          <p14:tracePt t="189791" x="7785100" y="1644650"/>
          <p14:tracePt t="189808" x="7740650" y="1631950"/>
          <p14:tracePt t="189825" x="7689850" y="1631950"/>
          <p14:tracePt t="189842" x="7613650" y="1638300"/>
          <p14:tracePt t="189858" x="7486650" y="1657350"/>
          <p14:tracePt t="189875" x="7366000" y="1670050"/>
          <p14:tracePt t="189894" x="7270750" y="1682750"/>
          <p14:tracePt t="189908" x="7200900" y="1701800"/>
          <p14:tracePt t="189925" x="7143750" y="1733550"/>
          <p14:tracePt t="189942" x="7099300" y="1765300"/>
          <p14:tracePt t="189945" x="7073900" y="1790700"/>
          <p14:tracePt t="189958" x="7048500" y="1822450"/>
          <p14:tracePt t="189961" x="7029450" y="1860550"/>
          <p14:tracePt t="189975" x="7016750" y="1898650"/>
          <p14:tracePt t="189992" x="7010400" y="1968500"/>
          <p14:tracePt t="190008" x="7054850" y="2057400"/>
          <p14:tracePt t="190025" x="7080250" y="2082800"/>
          <p14:tracePt t="190041" x="7232650" y="2165350"/>
          <p14:tracePt t="190058" x="7359650" y="2203450"/>
          <p14:tracePt t="190075" x="7505700" y="2241550"/>
          <p14:tracePt t="190092" x="7600950" y="2260600"/>
          <p14:tracePt t="190108" x="7721600" y="2273300"/>
          <p14:tracePt t="190125" x="7823200" y="2273300"/>
          <p14:tracePt t="190142" x="7899400" y="2266950"/>
          <p14:tracePt t="190159" x="7962900" y="2247900"/>
          <p14:tracePt t="190175" x="8045450" y="2203450"/>
          <p14:tracePt t="190178" x="8058150" y="2190750"/>
          <p14:tracePt t="190191" x="8089900" y="2165350"/>
          <p14:tracePt t="190193" x="8115300" y="2146300"/>
          <p14:tracePt t="190210" x="8140700" y="2114550"/>
          <p14:tracePt t="190226" x="8185150" y="2089150"/>
          <p14:tracePt t="190242" x="8235950" y="2063750"/>
          <p14:tracePt t="190259" x="8293100" y="2044700"/>
          <p14:tracePt t="190275" x="8331200" y="2025650"/>
          <p14:tracePt t="190292" x="8343900" y="2000250"/>
          <p14:tracePt t="190309" x="8343900" y="1974850"/>
          <p14:tracePt t="190325" x="8305800" y="1917700"/>
          <p14:tracePt t="190342" x="8235950" y="1854200"/>
          <p14:tracePt t="190359" x="8153400" y="1803400"/>
          <p14:tracePt t="190375" x="8096250" y="1778000"/>
          <p14:tracePt t="190392" x="8070850" y="1765300"/>
          <p14:tracePt t="190425" x="8064500" y="1765300"/>
          <p14:tracePt t="190442" x="8045450" y="1765300"/>
          <p14:tracePt t="190459" x="8007350" y="1765300"/>
          <p14:tracePt t="190475" x="7918450" y="1765300"/>
          <p14:tracePt t="190491" x="7766050" y="1771650"/>
          <p14:tracePt t="190507" x="7569200" y="1790700"/>
          <p14:tracePt t="190524" x="7404100" y="1809750"/>
          <p14:tracePt t="190542" x="7270750" y="1841500"/>
          <p14:tracePt t="190558" x="7219950" y="1873250"/>
          <p14:tracePt t="190559" x="7219950" y="1879600"/>
          <p14:tracePt t="190574" x="7213600" y="1892300"/>
          <p14:tracePt t="190576" x="7213600" y="1905000"/>
          <p14:tracePt t="190591" x="7219950" y="1911350"/>
          <p14:tracePt t="190592" x="7226300" y="1924050"/>
          <p14:tracePt t="190609" x="7258050" y="1943100"/>
          <p14:tracePt t="190626" x="7302500" y="1968500"/>
          <p14:tracePt t="190642" x="7321550" y="1974850"/>
          <p14:tracePt t="190675" x="7327900" y="1974850"/>
          <p14:tracePt t="198471" x="7340600" y="1974850"/>
          <p14:tracePt t="198480" x="7366000" y="1974850"/>
          <p14:tracePt t="198499" x="7442200" y="1955800"/>
          <p14:tracePt t="198516" x="7505700" y="1930400"/>
          <p14:tracePt t="198534" x="7575550" y="1892300"/>
          <p14:tracePt t="198550" x="7607300" y="1866900"/>
          <p14:tracePt t="198566" x="7632700" y="1841500"/>
          <p14:tracePt t="198582" x="7645400" y="1809750"/>
          <p14:tracePt t="198599" x="7664450" y="1778000"/>
          <p14:tracePt t="198616" x="7670800" y="1752600"/>
          <p14:tracePt t="198632" x="7670800" y="1727200"/>
          <p14:tracePt t="198649" x="7664450" y="1720850"/>
          <p14:tracePt t="198665" x="7651750" y="1708150"/>
          <p14:tracePt t="198682" x="7607300" y="1695450"/>
          <p14:tracePt t="198699" x="7588250" y="1695450"/>
          <p14:tracePt t="201941" x="7600950" y="1695450"/>
          <p14:tracePt t="201949" x="7620000" y="1701800"/>
          <p14:tracePt t="201956" x="7664450" y="1714500"/>
          <p14:tracePt t="201969" x="7727950" y="1739900"/>
          <p14:tracePt t="201986" x="7747000" y="1771650"/>
          <p14:tracePt t="202002" x="7759700" y="1816100"/>
          <p14:tracePt t="202019" x="7778750" y="1866900"/>
          <p14:tracePt t="202036" x="7804150" y="1905000"/>
          <p14:tracePt t="202042" x="7816850" y="1911350"/>
          <p14:tracePt t="202050" x="7823200" y="1924050"/>
          <p14:tracePt t="202069" x="7829550" y="1924050"/>
          <p14:tracePt t="202086" x="7829550" y="1930400"/>
          <p14:tracePt t="202102" x="7823200" y="1955800"/>
          <p14:tracePt t="202118" x="7785100" y="1987550"/>
          <p14:tracePt t="202136" x="7708900" y="2057400"/>
          <p14:tracePt t="202158" x="7658100" y="2146300"/>
          <p14:tracePt t="202167" x="7651750" y="2171700"/>
          <p14:tracePt t="202185" x="7645400" y="2184400"/>
          <p14:tracePt t="202235" x="7620000" y="2178050"/>
          <p14:tracePt t="202252" x="7562850" y="2178050"/>
          <p14:tracePt t="202268" x="7499350" y="2178050"/>
          <p14:tracePt t="202285" x="7467600" y="2203450"/>
          <p14:tracePt t="202288" x="7461250" y="2209800"/>
          <p14:tracePt t="202301" x="7461250" y="2216150"/>
          <p14:tracePt t="202301" x="7461250" y="2228850"/>
          <p14:tracePt t="202319" x="7461250" y="2235200"/>
          <p14:tracePt t="202322" x="7461250" y="2241550"/>
          <p14:tracePt t="202335" x="7454900" y="2247900"/>
          <p14:tracePt t="202352" x="7385050" y="2305050"/>
          <p14:tracePt t="202369" x="7258050" y="2362200"/>
          <p14:tracePt t="202385" x="7010400" y="2419350"/>
          <p14:tracePt t="202402" x="6724650" y="2476500"/>
          <p14:tracePt t="202418" x="6515100" y="2533650"/>
          <p14:tracePt t="202436" x="6343650" y="2616200"/>
          <p14:tracePt t="202452" x="6267450" y="2673350"/>
          <p14:tracePt t="202469" x="6229350" y="2717800"/>
          <p14:tracePt t="202486" x="6184900" y="2774950"/>
          <p14:tracePt t="202502" x="6121400" y="2857500"/>
          <p14:tracePt t="202505" x="6096000" y="2895600"/>
          <p14:tracePt t="202519" x="6064250" y="2933700"/>
          <p14:tracePt t="202523" x="6032500" y="2971800"/>
          <p14:tracePt t="202536" x="6007100" y="3009900"/>
          <p14:tracePt t="202551" x="5962650" y="3086100"/>
          <p14:tracePt t="202569" x="5943600" y="3124200"/>
          <p14:tracePt t="202584" x="5943600" y="3130550"/>
          <p14:tracePt t="202707" x="5943600" y="3124200"/>
          <p14:tracePt t="203008" x="5956300" y="3124200"/>
          <p14:tracePt t="203016" x="5975350" y="3130550"/>
          <p14:tracePt t="203025" x="6007100" y="3149600"/>
          <p14:tracePt t="203036" x="6108700" y="3206750"/>
          <p14:tracePt t="203054" x="6191250" y="3251200"/>
          <p14:tracePt t="203069" x="6216650" y="3276600"/>
          <p14:tracePt t="203085" x="6216650" y="3295650"/>
          <p14:tracePt t="203101" x="6216650" y="3308350"/>
          <p14:tracePt t="203120" x="6223000" y="3340100"/>
          <p14:tracePt t="203138" x="6242050" y="3384550"/>
          <p14:tracePt t="203153" x="6273800" y="3448050"/>
          <p14:tracePt t="203169" x="6292850" y="3530600"/>
          <p14:tracePt t="203187" x="6261100" y="3651250"/>
          <p14:tracePt t="203203" x="6153150" y="3822700"/>
          <p14:tracePt t="203207" x="6076950" y="3937000"/>
          <p14:tracePt t="203219" x="5988050" y="4070350"/>
          <p14:tracePt t="203236" x="5803900" y="4324350"/>
          <p14:tracePt t="203253" x="5607050" y="4584700"/>
          <p14:tracePt t="203269" x="5365750" y="4819650"/>
          <p14:tracePt t="203286" x="5105400" y="4997450"/>
          <p14:tracePt t="203303" x="5022850" y="5054600"/>
          <p14:tracePt t="203320" x="4978400" y="5105400"/>
          <p14:tracePt t="203336" x="4940300" y="5149850"/>
          <p14:tracePt t="203353" x="4914900" y="5187950"/>
          <p14:tracePt t="203369" x="4902200" y="5200650"/>
          <p14:tracePt t="203386" x="4895850" y="5194300"/>
          <p14:tracePt t="203403" x="4889500" y="5156200"/>
          <p14:tracePt t="203418" x="4883150" y="5111750"/>
          <p14:tracePt t="203437" x="4876800" y="5048250"/>
          <p14:tracePt t="203453" x="4883150" y="4984750"/>
          <p14:tracePt t="203470" x="4908550" y="4940300"/>
          <p14:tracePt t="203474" x="4921250" y="4927600"/>
          <p14:tracePt t="203485" x="4940300" y="4914900"/>
          <p14:tracePt t="203503" x="4965700" y="4883150"/>
          <p14:tracePt t="203520" x="4984750" y="4870450"/>
          <p14:tracePt t="203536" x="4991100" y="4864100"/>
          <p14:tracePt t="203554" x="4991100" y="4851400"/>
          <p14:tracePt t="203570" x="4972050" y="4826000"/>
          <p14:tracePt t="203586" x="4946650" y="4768850"/>
          <p14:tracePt t="203603" x="4914900" y="4686300"/>
          <p14:tracePt t="203619" x="4889500" y="4616450"/>
          <p14:tracePt t="203637" x="4876800" y="4565650"/>
          <p14:tracePt t="203653" x="4870450" y="4552950"/>
          <p14:tracePt t="203670" x="4864100" y="4552950"/>
          <p14:tracePt t="203687" x="4845050" y="4552950"/>
          <p14:tracePt t="203703" x="4768850" y="4552950"/>
          <p14:tracePt t="203720" x="4705350" y="4552950"/>
          <p14:tracePt t="203736" x="4673600" y="4552950"/>
          <p14:tracePt t="203770" x="4660900" y="4552950"/>
          <p14:tracePt t="203786" x="4616450" y="4578350"/>
          <p14:tracePt t="203803" x="4540250" y="4622800"/>
          <p14:tracePt t="203819" x="4451350" y="4660900"/>
          <p14:tracePt t="203822" x="4400550" y="4679950"/>
          <p14:tracePt t="203837" x="4368800" y="4699000"/>
          <p14:tracePt t="203854" x="4330700" y="4730750"/>
          <p14:tracePt t="203870" x="4324350" y="4775200"/>
          <p14:tracePt t="203887" x="4324350" y="4781550"/>
          <p14:tracePt t="203890" x="4324350" y="4800600"/>
          <p14:tracePt t="203903" x="4324350" y="4838700"/>
          <p14:tracePt t="203919" x="4324350" y="4857750"/>
          <p14:tracePt t="203939" x="4305300" y="4940300"/>
          <p14:tracePt t="203954" x="4305300" y="5003800"/>
          <p14:tracePt t="203970" x="4318000" y="5080000"/>
          <p14:tracePt t="203987" x="4356100" y="5143500"/>
          <p14:tracePt t="204002" x="4400550" y="5194300"/>
          <p14:tracePt t="204019" x="4438650" y="5219700"/>
          <p14:tracePt t="204037" x="4508500" y="5245100"/>
          <p14:tracePt t="204053" x="4591050" y="5257800"/>
          <p14:tracePt t="204070" x="4724400" y="5264150"/>
          <p14:tracePt t="204090" x="4889500" y="5232400"/>
          <p14:tracePt t="204102" x="4972050" y="5207000"/>
          <p14:tracePt t="204107" x="5010150" y="5187950"/>
          <p14:tracePt t="204121" x="5086350" y="5143500"/>
          <p14:tracePt t="204137" x="5245100" y="5003800"/>
          <p14:tracePt t="204154" x="5327650" y="4889500"/>
          <p14:tracePt t="204170" x="5378450" y="4781550"/>
          <p14:tracePt t="204189" x="5378450" y="4699000"/>
          <p14:tracePt t="204202" x="5314950" y="4603750"/>
          <p14:tracePt t="204220" x="5219700" y="4521200"/>
          <p14:tracePt t="204237" x="5105400" y="4445000"/>
          <p14:tracePt t="204254" x="5016500" y="4413250"/>
          <p14:tracePt t="204270" x="4984750" y="4394200"/>
          <p14:tracePt t="204287" x="4965700" y="4387850"/>
          <p14:tracePt t="204304" x="4953000" y="4381500"/>
          <p14:tracePt t="204320" x="4933950" y="4381500"/>
          <p14:tracePt t="204337" x="4845050" y="4381500"/>
          <p14:tracePt t="204340" x="4781550" y="4381500"/>
          <p14:tracePt t="204354" x="4705350" y="4394200"/>
          <p14:tracePt t="204370" x="4413250" y="4470400"/>
          <p14:tracePt t="204389" x="4267200" y="4533900"/>
          <p14:tracePt t="204403" x="4184650" y="4597400"/>
          <p14:tracePt t="204420" x="4152900" y="4673600"/>
          <p14:tracePt t="204437" x="4165600" y="4743450"/>
          <p14:tracePt t="204454" x="4267200" y="4889500"/>
          <p14:tracePt t="204470" x="4394200" y="5016500"/>
          <p14:tracePt t="204489" x="4514850" y="5111750"/>
          <p14:tracePt t="204503" x="4648200" y="5187950"/>
          <p14:tracePt t="204519" x="4756150" y="5226050"/>
          <p14:tracePt t="204539" x="4870450" y="5238750"/>
          <p14:tracePt t="204554" x="5003800" y="5238750"/>
          <p14:tracePt t="204570" x="5118100" y="5194300"/>
          <p14:tracePt t="204587" x="5181600" y="5130800"/>
          <p14:tracePt t="204604" x="5232400" y="4997450"/>
          <p14:tracePt t="204622" x="5232400" y="4902200"/>
          <p14:tracePt t="204637" x="5168900" y="4826000"/>
          <p14:tracePt t="204654" x="5073650" y="4787900"/>
          <p14:tracePt t="204670" x="4946650" y="4781550"/>
          <p14:tracePt t="204688" x="4826000" y="4781550"/>
          <p14:tracePt t="204703" x="4705350" y="4781550"/>
          <p14:tracePt t="204720" x="4641850" y="4794250"/>
          <p14:tracePt t="204737" x="4603750" y="4845050"/>
          <p14:tracePt t="204755" x="4584700" y="4914900"/>
          <p14:tracePt t="204771" x="4552950" y="5016500"/>
          <p14:tracePt t="204788" x="4521200" y="5092700"/>
          <p14:tracePt t="204804" x="4514850" y="5181600"/>
          <p14:tracePt t="204821" x="4572000" y="5264150"/>
          <p14:tracePt t="204825" x="4622800" y="5295900"/>
          <p14:tracePt t="204837" x="4686300" y="5321300"/>
          <p14:tracePt t="204854" x="4959350" y="5346700"/>
          <p14:tracePt t="204871" x="5105400" y="5321300"/>
          <p14:tracePt t="204887" x="5200650" y="5276850"/>
          <p14:tracePt t="204904" x="5251450" y="5219700"/>
          <p14:tracePt t="204921" x="5257800" y="5187950"/>
          <p14:tracePt t="204937" x="5257800" y="5156200"/>
          <p14:tracePt t="204955" x="5232400" y="5143500"/>
          <p14:tracePt t="204971" x="5213350" y="5130800"/>
          <p14:tracePt t="204988" x="5207000" y="5118100"/>
          <p14:tracePt t="205004" x="5200650" y="5099050"/>
          <p14:tracePt t="205021" x="5200650" y="5048250"/>
          <p14:tracePt t="205037" x="5207000" y="4997450"/>
          <p14:tracePt t="205041" x="5213350" y="4972050"/>
          <p14:tracePt t="205053" x="5213350" y="4946650"/>
          <p14:tracePt t="205071" x="5213350" y="4914900"/>
          <p14:tracePt t="205088" x="5156200" y="4857750"/>
          <p14:tracePt t="205104" x="5130800" y="4832350"/>
          <p14:tracePt t="205121" x="5118100" y="4806950"/>
          <p14:tracePt t="205137" x="5118100" y="4762500"/>
          <p14:tracePt t="205154" x="5111750" y="4705350"/>
          <p14:tracePt t="205171" x="5111750" y="4622800"/>
          <p14:tracePt t="205187" x="5111750" y="4552950"/>
          <p14:tracePt t="205203" x="5105400" y="4527550"/>
          <p14:tracePt t="205221" x="5099050" y="4521200"/>
          <p14:tracePt t="205238" x="5092700" y="4514850"/>
          <p14:tracePt t="205324" x="5092700" y="4508500"/>
          <p14:tracePt t="205332" x="5099050" y="4502150"/>
          <p14:tracePt t="205341" x="5099050" y="4495800"/>
          <p14:tracePt t="205353" x="5111750" y="4483100"/>
          <p14:tracePt t="205372" x="5162550" y="4400550"/>
          <p14:tracePt t="205388" x="5175250" y="4337050"/>
          <p14:tracePt t="205404" x="5162550" y="4254500"/>
          <p14:tracePt t="205420" x="5118100" y="4159250"/>
          <p14:tracePt t="205438" x="5067300" y="4044950"/>
          <p14:tracePt t="205454" x="5048250" y="3930650"/>
          <p14:tracePt t="205471" x="5067300" y="3790950"/>
          <p14:tracePt t="205488" x="5099050" y="3638550"/>
          <p14:tracePt t="205505" x="5124450" y="3486150"/>
          <p14:tracePt t="205521" x="5111750" y="3378200"/>
          <p14:tracePt t="205538" x="5080000" y="3314700"/>
          <p14:tracePt t="205555" x="5060950" y="3244850"/>
          <p14:tracePt t="205571" x="5054600" y="3225800"/>
          <p14:tracePt t="205588" x="5022850" y="3175000"/>
          <p14:tracePt t="205605" x="4978400" y="3143250"/>
          <p14:tracePt t="205621" x="4895850" y="3105150"/>
          <p14:tracePt t="205638" x="4787900" y="3060700"/>
          <p14:tracePt t="205655" x="4705350" y="3028950"/>
          <p14:tracePt t="205671" x="4641850" y="2997200"/>
          <p14:tracePt t="205688" x="4616450" y="2965450"/>
          <p14:tracePt t="205705" x="4616450" y="2946400"/>
          <p14:tracePt t="205721" x="4616450" y="2940050"/>
          <p14:tracePt t="205792" x="4629150" y="2933700"/>
          <p14:tracePt t="205799" x="4641850" y="2927350"/>
          <p14:tracePt t="205809" x="4673600" y="2914650"/>
          <p14:tracePt t="205820" x="4737100" y="2895600"/>
          <p14:tracePt t="205839" x="5016500" y="2851150"/>
          <p14:tracePt t="205855" x="5245100" y="2819400"/>
          <p14:tracePt t="205871" x="5403850" y="2794000"/>
          <p14:tracePt t="205889" x="5480050" y="2755900"/>
          <p14:tracePt t="205905" x="5505450" y="2717800"/>
          <p14:tracePt t="205922" x="5524500" y="2679700"/>
          <p14:tracePt t="205939" x="5524500" y="2622550"/>
          <p14:tracePt t="205956" x="5524500" y="2565400"/>
          <p14:tracePt t="205972" x="5524500" y="2508250"/>
          <p14:tracePt t="205979" x="5524500" y="2489200"/>
          <p14:tracePt t="205989" x="5524500" y="2457450"/>
          <p14:tracePt t="205992" x="5518150" y="2438400"/>
          <p14:tracePt t="206004" x="5518150" y="2419350"/>
          <p14:tracePt t="206007" x="5505450" y="2393950"/>
          <p14:tracePt t="206021" x="5492750" y="2381250"/>
          <p14:tracePt t="206022" x="5473700" y="2362200"/>
          <p14:tracePt t="206038" x="5416550" y="2336800"/>
          <p14:tracePt t="206055" x="5397500" y="2330450"/>
          <p14:tracePt t="206057" x="5365750" y="2317750"/>
          <p14:tracePt t="206071" x="5334000" y="2305050"/>
          <p14:tracePt t="206087" x="5314950" y="2298700"/>
          <p14:tracePt t="206105" x="5308600" y="2292350"/>
          <p14:tracePt t="206122" x="5302250" y="2286000"/>
          <p14:tracePt t="206138" x="5289550" y="2279650"/>
          <p14:tracePt t="206155" x="5187950" y="2273300"/>
          <p14:tracePt t="206171" x="5054600" y="2266950"/>
          <p14:tracePt t="206188" x="4946650" y="2260600"/>
          <p14:tracePt t="206205" x="4819650" y="2254250"/>
          <p14:tracePt t="206222" x="4743450" y="2254250"/>
          <p14:tracePt t="206238" x="4673600" y="2254250"/>
          <p14:tracePt t="206255" x="4641850" y="2254250"/>
          <p14:tracePt t="206272" x="4610100" y="2254250"/>
          <p14:tracePt t="206276" x="4578350" y="2260600"/>
          <p14:tracePt t="206288" x="4508500" y="2273300"/>
          <p14:tracePt t="206290" x="4413250" y="2286000"/>
          <p14:tracePt t="206305" x="4191000" y="2298700"/>
          <p14:tracePt t="206322" x="3975100" y="2311400"/>
          <p14:tracePt t="206339" x="3810000" y="2324100"/>
          <p14:tracePt t="206356" x="3695700" y="2336800"/>
          <p14:tracePt t="206372" x="3657600" y="2343150"/>
          <p14:tracePt t="206405" x="3657600" y="2355850"/>
          <p14:tracePt t="206422" x="3708400" y="2419350"/>
          <p14:tracePt t="206439" x="3746500" y="2501900"/>
          <p14:tracePt t="206443" x="3752850" y="2552700"/>
          <p14:tracePt t="206455" x="3752850" y="2597150"/>
          <p14:tracePt t="206472" x="3771900" y="2698750"/>
          <p14:tracePt t="206489" x="3816350" y="2806700"/>
          <p14:tracePt t="206505" x="3886200" y="2901950"/>
          <p14:tracePt t="206509" x="3937000" y="2946400"/>
          <p14:tracePt t="206521" x="3975100" y="2971800"/>
          <p14:tracePt t="206522" x="4006850" y="2990850"/>
          <p14:tracePt t="206539" x="4057650" y="3003550"/>
          <p14:tracePt t="206556" x="4159250" y="3003550"/>
          <p14:tracePt t="206572" x="4381500" y="2971800"/>
          <p14:tracePt t="206589" x="4775200" y="2914650"/>
          <p14:tracePt t="206606" x="5181600" y="2895600"/>
          <p14:tracePt t="206622" x="5524500" y="2876550"/>
          <p14:tracePt t="206639" x="5708650" y="2806700"/>
          <p14:tracePt t="206656" x="5784850" y="2743200"/>
          <p14:tracePt t="206672" x="5829300" y="2667000"/>
          <p14:tracePt t="206690" x="5848350" y="2590800"/>
          <p14:tracePt t="206706" x="5848350" y="2514600"/>
          <p14:tracePt t="206722" x="5829300" y="2457450"/>
          <p14:tracePt t="206739" x="5797550" y="2425700"/>
          <p14:tracePt t="206743" x="5772150" y="2413000"/>
          <p14:tracePt t="206756" x="5746750" y="2393950"/>
          <p14:tracePt t="206759" x="5695950" y="2368550"/>
          <p14:tracePt t="206771" x="5664200" y="2349500"/>
          <p14:tracePt t="206775" x="5626100" y="2336800"/>
          <p14:tracePt t="206789" x="5543550" y="2305050"/>
          <p14:tracePt t="206806" x="5441950" y="2286000"/>
          <p14:tracePt t="206823" x="5314950" y="2273300"/>
          <p14:tracePt t="206842" x="5111750" y="2292350"/>
          <p14:tracePt t="206846" x="4972050" y="2317750"/>
          <p14:tracePt t="206856" x="4864100" y="2336800"/>
          <p14:tracePt t="206872" x="4648200" y="2381250"/>
          <p14:tracePt t="206889" x="4451350" y="2413000"/>
          <p14:tracePt t="206906" x="4279900" y="2432050"/>
          <p14:tracePt t="206922" x="4165600" y="2451100"/>
          <p14:tracePt t="206939" x="4114800" y="2463800"/>
          <p14:tracePt t="206955" x="4108450" y="2482850"/>
          <p14:tracePt t="206972" x="4095750" y="2514600"/>
          <p14:tracePt t="206989" x="4064000" y="2578100"/>
          <p14:tracePt t="207006" x="3968750" y="2698750"/>
          <p14:tracePt t="207023" x="3905250" y="2774950"/>
          <p14:tracePt t="207039" x="3854450" y="2825750"/>
          <p14:tracePt t="207056" x="3810000" y="2863850"/>
          <p14:tracePt t="207073" x="3797300" y="2889250"/>
          <p14:tracePt t="207090" x="3810000" y="2914650"/>
          <p14:tracePt t="207106" x="3867150" y="2933700"/>
          <p14:tracePt t="207123" x="3968750" y="2959100"/>
          <p14:tracePt t="207139" x="4121150" y="2984500"/>
          <p14:tracePt t="207156" x="4318000" y="3022600"/>
          <p14:tracePt t="207173" x="4476750" y="3060700"/>
          <p14:tracePt t="207189" x="4540250" y="3073400"/>
          <p14:tracePt t="207206" x="4578350" y="3067050"/>
          <p14:tracePt t="207209" x="4603750" y="3054350"/>
          <p14:tracePt t="207221" x="4641850" y="3041650"/>
          <p14:tracePt t="207240" x="4953000" y="2940050"/>
          <p14:tracePt t="207256" x="5213350" y="2889250"/>
          <p14:tracePt t="207273" x="5486400" y="2870200"/>
          <p14:tracePt t="207290" x="5632450" y="2857500"/>
          <p14:tracePt t="207296" x="5645150" y="2844800"/>
          <p14:tracePt t="207307" x="5651500" y="2838450"/>
          <p14:tracePt t="207323" x="5657850" y="2819400"/>
          <p14:tracePt t="207339" x="5664200" y="2800350"/>
          <p14:tracePt t="207357" x="5670550" y="2781300"/>
          <p14:tracePt t="207373" x="5670550" y="2762250"/>
          <p14:tracePt t="207390" x="5632450" y="2743200"/>
          <p14:tracePt t="207406" x="5549900" y="2717800"/>
          <p14:tracePt t="207423" x="5492750" y="2705100"/>
          <p14:tracePt t="216752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1125CE8-6275-4181-B5F5-D703B113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kristna arvet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3C53192-4063-43D6-99A1-C5F76A4EAF99}"/>
              </a:ext>
            </a:extLst>
          </p:cNvPr>
          <p:cNvSpPr/>
          <p:nvPr/>
        </p:nvSpPr>
        <p:spPr>
          <a:xfrm>
            <a:off x="-77462" y="572055"/>
            <a:ext cx="12192991" cy="4293483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dirty="0">
                <a:solidFill>
                  <a:srgbClr val="C00000"/>
                </a:solidFill>
                <a:ea typeface="Batang" panose="02030600000101010101" pitchFamily="18" charset="-127"/>
              </a:rPr>
              <a:t>Hela det </a:t>
            </a:r>
            <a:r>
              <a:rPr lang="sv-SE" sz="2400" b="1" i="1" dirty="0">
                <a:solidFill>
                  <a:srgbClr val="C00000"/>
                </a:solidFill>
                <a:ea typeface="Batang" panose="02030600000101010101" pitchFamily="18" charset="-127"/>
              </a:rPr>
              <a:t>land</a:t>
            </a:r>
            <a:r>
              <a:rPr lang="sv-SE" sz="2400" dirty="0">
                <a:solidFill>
                  <a:srgbClr val="C00000"/>
                </a:solidFill>
                <a:ea typeface="Batang" panose="02030600000101010101" pitchFamily="18" charset="-127"/>
              </a:rPr>
              <a:t> som du </a:t>
            </a:r>
            <a:r>
              <a:rPr lang="sv-SE" sz="2400" i="1" u="sng" dirty="0">
                <a:solidFill>
                  <a:srgbClr val="C00000"/>
                </a:solidFill>
                <a:ea typeface="Batang" panose="02030600000101010101" pitchFamily="18" charset="-127"/>
              </a:rPr>
              <a:t>ser</a:t>
            </a:r>
            <a:r>
              <a:rPr lang="sv-SE" sz="2400" dirty="0">
                <a:solidFill>
                  <a:srgbClr val="C00000"/>
                </a:solidFill>
                <a:ea typeface="Batang" panose="02030600000101010101" pitchFamily="18" charset="-127"/>
              </a:rPr>
              <a:t> ska jag ge åt </a:t>
            </a:r>
            <a:r>
              <a:rPr lang="sv-SE" sz="2400" i="1" u="sng" dirty="0">
                <a:solidFill>
                  <a:srgbClr val="C00000"/>
                </a:solidFill>
                <a:ea typeface="Batang" panose="02030600000101010101" pitchFamily="18" charset="-127"/>
              </a:rPr>
              <a:t>dig</a:t>
            </a:r>
            <a:r>
              <a:rPr lang="sv-SE" sz="2400" dirty="0">
                <a:solidFill>
                  <a:srgbClr val="C00000"/>
                </a:solidFill>
                <a:ea typeface="Batang" panose="02030600000101010101" pitchFamily="18" charset="-127"/>
              </a:rPr>
              <a:t> och </a:t>
            </a:r>
            <a:r>
              <a:rPr lang="sv-SE" sz="2400" i="1" u="sng" cap="small" dirty="0">
                <a:solidFill>
                  <a:srgbClr val="C00000"/>
                </a:solidFill>
                <a:ea typeface="Batang" panose="02030600000101010101" pitchFamily="18" charset="-127"/>
              </a:rPr>
              <a:t>din avkomma</a:t>
            </a:r>
            <a:r>
              <a:rPr lang="sv-SE" sz="2400" dirty="0">
                <a:solidFill>
                  <a:srgbClr val="C00000"/>
                </a:solidFill>
                <a:ea typeface="Batang" panose="02030600000101010101" pitchFamily="18" charset="-127"/>
              </a:rPr>
              <a:t> för evig tid</a:t>
            </a:r>
            <a:r>
              <a:rPr lang="sv-SE" sz="2400" dirty="0">
                <a:solidFill>
                  <a:srgbClr val="C00000"/>
                </a:solidFill>
                <a:ea typeface="Batang" panose="02030600000101010101" pitchFamily="18" charset="-127"/>
                <a:sym typeface="Wingdings 3" panose="05040102010807070707" pitchFamily="18" charset="2"/>
              </a:rPr>
              <a:t>. </a:t>
            </a:r>
            <a:r>
              <a:rPr lang="sv-SE" dirty="0">
                <a:ea typeface="Batang" panose="02030600000101010101" pitchFamily="18" charset="-127"/>
                <a:sym typeface="Wingdings 3" panose="05040102010807070707" pitchFamily="18" charset="2"/>
              </a:rPr>
              <a:t>(1 Mos 13:15)</a:t>
            </a:r>
            <a:endParaRPr lang="sv-SE" sz="2000" dirty="0">
              <a:solidFill>
                <a:srgbClr val="C00000"/>
              </a:solidFill>
              <a:ea typeface="Batang" panose="02030600000101010101" pitchFamily="18" charset="-127"/>
            </a:endParaRPr>
          </a:p>
          <a:p>
            <a:pPr marL="269875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b="1" i="1" dirty="0">
                <a:ea typeface="Batang" panose="02030600000101010101" pitchFamily="18" charset="-127"/>
                <a:cs typeface="Calibri" panose="020F0502020204030204" pitchFamily="34" charset="0"/>
                <a:sym typeface="Wingdings 3" panose="05040102010807070707" pitchFamily="18" charset="2"/>
              </a:rPr>
              <a:t>Löftets mottagare:</a:t>
            </a:r>
          </a:p>
          <a:p>
            <a:pPr marL="628650" lvl="1" indent="-271463">
              <a:spcBef>
                <a:spcPts val="300"/>
              </a:spcBef>
            </a:pPr>
            <a:r>
              <a:rPr lang="sv-SE" dirty="0">
                <a:ea typeface="Batang" panose="02030600000101010101" pitchFamily="18" charset="-127"/>
                <a:cs typeface="Calibri" panose="020F0502020204030204" pitchFamily="34" charset="0"/>
                <a:sym typeface="Wingdings 3" panose="05040102010807070707" pitchFamily="18" charset="2"/>
              </a:rPr>
              <a:t>1.	”dig” =&gt; till </a:t>
            </a:r>
            <a:r>
              <a:rPr lang="sv-SE" dirty="0">
                <a:ea typeface="Batang" panose="02030600000101010101" pitchFamily="18" charset="-127"/>
                <a:sym typeface="Wingdings 3" panose="05040102010807070707" pitchFamily="18" charset="2"/>
              </a:rPr>
              <a:t>Abraham personligen.</a:t>
            </a:r>
          </a:p>
          <a:p>
            <a:pPr marL="628650" lvl="1" indent="-271463"/>
            <a:r>
              <a:rPr lang="sv-SE" dirty="0">
                <a:ea typeface="Batang" panose="02030600000101010101" pitchFamily="18" charset="-127"/>
                <a:sym typeface="Wingdings 3" panose="05040102010807070707" pitchFamily="18" charset="2"/>
              </a:rPr>
              <a:t>	Inte uppfyllt: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Fast alla dessa </a:t>
            </a:r>
            <a:r>
              <a:rPr lang="sv-SE" dirty="0">
                <a:ea typeface="Batang" panose="02030600000101010101" pitchFamily="18" charset="-127"/>
              </a:rPr>
              <a:t>[inkl. Abraham]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hade fått vittnesbörd för sin tro, fick de inte det som var utlovat. </a:t>
            </a:r>
            <a:r>
              <a:rPr lang="sv-SE" sz="1400" dirty="0">
                <a:ea typeface="Batang" panose="02030600000101010101" pitchFamily="18" charset="-127"/>
              </a:rPr>
              <a:t>(Hebr 11:39)</a:t>
            </a:r>
            <a:endParaRPr lang="sv-SE" dirty="0">
              <a:ea typeface="Batang" panose="02030600000101010101" pitchFamily="18" charset="-127"/>
            </a:endParaRPr>
          </a:p>
          <a:p>
            <a:pPr marL="628650" lvl="1" indent="-271463">
              <a:spcBef>
                <a:spcPts val="300"/>
              </a:spcBef>
            </a:pPr>
            <a:r>
              <a:rPr lang="sv-SE" dirty="0">
                <a:ea typeface="Batang" panose="02030600000101010101" pitchFamily="18" charset="-127"/>
              </a:rPr>
              <a:t>2.	”din avkomma” (singular!) =&gt; Kristus: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Nu gavs löftena till Abraham och hans avkomma. Det står inte: "dina avkomlingar", som när det gäller många, utan som när det gäller en enda: och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din avkomma, som är Kristus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.</a:t>
            </a:r>
            <a:r>
              <a:rPr lang="sv-SE" sz="1400" dirty="0">
                <a:ea typeface="Batang" panose="02030600000101010101" pitchFamily="18" charset="-127"/>
              </a:rPr>
              <a:t> (Gal 3:16)</a:t>
            </a:r>
            <a:endParaRPr lang="sv-SE" dirty="0">
              <a:ea typeface="Batang" panose="02030600000101010101" pitchFamily="18" charset="-127"/>
            </a:endParaRPr>
          </a:p>
          <a:p>
            <a:pPr marL="628650" lvl="1" indent="-271463">
              <a:spcBef>
                <a:spcPts val="300"/>
              </a:spcBef>
            </a:pPr>
            <a:r>
              <a:rPr lang="sv-SE" dirty="0">
                <a:ea typeface="Batang" panose="02030600000101010101" pitchFamily="18" charset="-127"/>
              </a:rPr>
              <a:t>3.	Alla troende: </a:t>
            </a:r>
            <a:r>
              <a:rPr lang="sv-SE" altLang="sv-SE" dirty="0">
                <a:solidFill>
                  <a:srgbClr val="C00000"/>
                </a:solidFill>
                <a:ea typeface="Batang" panose="02030600000101010101" pitchFamily="18" charset="-127"/>
                <a:cs typeface="Calibri" panose="020F0502020204030204" pitchFamily="34" charset="0"/>
              </a:rPr>
              <a:t>Alla är ni </a:t>
            </a:r>
            <a:r>
              <a:rPr lang="sv-SE" altLang="sv-SE" i="1" u="sng" dirty="0">
                <a:solidFill>
                  <a:srgbClr val="C00000"/>
                </a:solidFill>
                <a:ea typeface="Batang" panose="02030600000101010101" pitchFamily="18" charset="-127"/>
                <a:cs typeface="Calibri" panose="020F0502020204030204" pitchFamily="34" charset="0"/>
              </a:rPr>
              <a:t>ett</a:t>
            </a:r>
            <a:r>
              <a:rPr lang="sv-SE" altLang="sv-SE" dirty="0">
                <a:solidFill>
                  <a:srgbClr val="C00000"/>
                </a:solidFill>
                <a:ea typeface="Batang" panose="02030600000101010101" pitchFamily="18" charset="-127"/>
                <a:cs typeface="Calibri" panose="020F0502020204030204" pitchFamily="34" charset="0"/>
              </a:rPr>
              <a:t> i Kristus. Om ni tillhör Kristus är ni </a:t>
            </a:r>
            <a:r>
              <a:rPr lang="sv-SE" altLang="sv-SE" i="1" u="sng" dirty="0">
                <a:solidFill>
                  <a:srgbClr val="C00000"/>
                </a:solidFill>
                <a:ea typeface="Batang" panose="02030600000101010101" pitchFamily="18" charset="-127"/>
                <a:cs typeface="Calibri" panose="020F0502020204030204" pitchFamily="34" charset="0"/>
              </a:rPr>
              <a:t>avkomlingar till Abraham</a:t>
            </a:r>
            <a:r>
              <a:rPr lang="sv-SE" altLang="sv-SE" dirty="0">
                <a:solidFill>
                  <a:srgbClr val="C00000"/>
                </a:solidFill>
                <a:ea typeface="Batang" panose="02030600000101010101" pitchFamily="18" charset="-127"/>
                <a:cs typeface="Calibri" panose="020F0502020204030204" pitchFamily="34" charset="0"/>
              </a:rPr>
              <a:t>, arvingar efter löftet. </a:t>
            </a:r>
            <a:r>
              <a:rPr lang="sv-SE" sz="1400" dirty="0">
                <a:solidFill>
                  <a:prstClr val="black"/>
                </a:solidFill>
                <a:ea typeface="Batang" panose="02030600000101010101" pitchFamily="18" charset="-127"/>
              </a:rPr>
              <a:t>(Gal 3:28-29)</a:t>
            </a:r>
            <a:endParaRPr lang="sv-SE" sz="1400" dirty="0">
              <a:ea typeface="Batang" panose="02030600000101010101" pitchFamily="18" charset="-127"/>
            </a:endParaRPr>
          </a:p>
          <a:p>
            <a:pPr marL="269875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b="1" i="1" dirty="0">
                <a:ea typeface="Batang" panose="02030600000101010101" pitchFamily="18" charset="-127"/>
              </a:rPr>
              <a:t>Löftets innehåll:</a:t>
            </a:r>
          </a:p>
          <a:p>
            <a:pPr marL="628650" lvl="1" indent="-2714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”ser” =&gt; ett fysiskt land, med de geografiska gränserna definierade strax efteråt </a:t>
            </a:r>
            <a:r>
              <a:rPr lang="sv-SE" sz="1400" dirty="0">
                <a:ea typeface="Batang" panose="02030600000101010101" pitchFamily="18" charset="-127"/>
              </a:rPr>
              <a:t>(</a:t>
            </a:r>
            <a:r>
              <a:rPr lang="sv-SE" sz="1400" dirty="0">
                <a:ea typeface="Batang" panose="02030600000101010101" pitchFamily="18" charset="-127"/>
                <a:cs typeface="Calibri" panose="020F0502020204030204" pitchFamily="34" charset="0"/>
              </a:rPr>
              <a:t>1 Mos 15:18-20)</a:t>
            </a:r>
            <a:r>
              <a:rPr lang="sv-SE" dirty="0">
                <a:ea typeface="Batang" panose="02030600000101010101" pitchFamily="18" charset="-127"/>
                <a:cs typeface="Calibri" panose="020F0502020204030204" pitchFamily="34" charset="0"/>
              </a:rPr>
              <a:t>.</a:t>
            </a:r>
          </a:p>
          <a:p>
            <a:pPr marL="628650" lvl="1" indent="-2714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  <a:cs typeface="Calibri" panose="020F0502020204030204" pitchFamily="34" charset="0"/>
              </a:rPr>
              <a:t>Inte uppfyllt: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Gud gav [Abraham] ingen arvedel i landet, inte ens en fotsbredd, men han lovade att ge det. </a:t>
            </a:r>
            <a:r>
              <a:rPr lang="sv-SE" sz="1400" dirty="0">
                <a:ea typeface="Batang" panose="02030600000101010101" pitchFamily="18" charset="-127"/>
              </a:rPr>
              <a:t>(Apg 7:5)</a:t>
            </a:r>
            <a:endParaRPr lang="sv-SE" sz="1400" dirty="0">
              <a:ea typeface="Batang" panose="02030600000101010101" pitchFamily="18" charset="-127"/>
              <a:cs typeface="Calibri" panose="020F0502020204030204" pitchFamily="34" charset="0"/>
            </a:endParaRPr>
          </a:p>
          <a:p>
            <a:pPr marL="628650" lvl="1" indent="-2714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</a:rPr>
              <a:t>Varför: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Gud har nämligen förberett… först tillsammans med oss ska de </a:t>
            </a:r>
            <a:r>
              <a:rPr lang="sv-SE" dirty="0">
                <a:ea typeface="Batang" panose="02030600000101010101" pitchFamily="18" charset="-127"/>
              </a:rPr>
              <a:t>[inkl. Abraham]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nå fram till målet. </a:t>
            </a:r>
            <a:r>
              <a:rPr lang="sv-SE" sz="1400" dirty="0">
                <a:ea typeface="Batang" panose="02030600000101010101" pitchFamily="18" charset="-127"/>
              </a:rPr>
              <a:t>(Hebr 11:40)</a:t>
            </a:r>
            <a:endParaRPr lang="sv-SE" sz="1400" dirty="0">
              <a:ea typeface="Batang" panose="02030600000101010101" pitchFamily="18" charset="-127"/>
              <a:sym typeface="Wingdings 3" panose="05040102010807070707" pitchFamily="18" charset="2"/>
            </a:endParaRPr>
          </a:p>
          <a:p>
            <a:pPr marL="269875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b="1" i="1" dirty="0">
                <a:ea typeface="Batang" panose="02030600000101010101" pitchFamily="18" charset="-127"/>
              </a:rPr>
              <a:t>Slutsats: </a:t>
            </a:r>
            <a:r>
              <a:rPr lang="sv-SE" dirty="0">
                <a:ea typeface="Batang" panose="02030600000101010101" pitchFamily="18" charset="-127"/>
              </a:rPr>
              <a:t>Eftersom Gud alltid uppfyller sina löften i detalj, måste det vara ett </a:t>
            </a:r>
            <a:r>
              <a:rPr lang="sv-SE" i="1" u="sng" dirty="0">
                <a:ea typeface="Batang" panose="02030600000101010101" pitchFamily="18" charset="-127"/>
              </a:rPr>
              <a:t>framtida land</a:t>
            </a:r>
            <a:r>
              <a:rPr lang="sv-SE" dirty="0">
                <a:ea typeface="Batang" panose="02030600000101010101" pitchFamily="18" charset="-127"/>
              </a:rPr>
              <a:t> och en </a:t>
            </a:r>
            <a:r>
              <a:rPr lang="sv-SE" i="1" u="sng" dirty="0">
                <a:ea typeface="Batang" panose="02030600000101010101" pitchFamily="18" charset="-127"/>
              </a:rPr>
              <a:t>uppstånden Abraham</a:t>
            </a:r>
            <a:r>
              <a:rPr lang="sv-SE" dirty="0">
                <a:ea typeface="Batang" panose="02030600000101010101" pitchFamily="18" charset="-127"/>
              </a:rPr>
              <a:t>.</a:t>
            </a:r>
          </a:p>
        </p:txBody>
      </p:sp>
      <p:grpSp>
        <p:nvGrpSpPr>
          <p:cNvPr id="52" name="Grupp 51">
            <a:extLst>
              <a:ext uri="{FF2B5EF4-FFF2-40B4-BE49-F238E27FC236}">
                <a16:creationId xmlns:a16="http://schemas.microsoft.com/office/drawing/2014/main" id="{6FD4B3B3-C802-D234-6CF2-0A74B60191FC}"/>
              </a:ext>
            </a:extLst>
          </p:cNvPr>
          <p:cNvGrpSpPr/>
          <p:nvPr/>
        </p:nvGrpSpPr>
        <p:grpSpPr>
          <a:xfrm>
            <a:off x="-77462" y="4941547"/>
            <a:ext cx="12394032" cy="1959997"/>
            <a:chOff x="-83713" y="4681133"/>
            <a:chExt cx="12366009" cy="2299216"/>
          </a:xfrm>
        </p:grpSpPr>
        <p:pic>
          <p:nvPicPr>
            <p:cNvPr id="53" name="Bildobjekt 52" descr="En bild som visar har på sig, står, klädd&#10;&#10;Automatiskt genererad beskrivning">
              <a:extLst>
                <a:ext uri="{FF2B5EF4-FFF2-40B4-BE49-F238E27FC236}">
                  <a16:creationId xmlns:a16="http://schemas.microsoft.com/office/drawing/2014/main" id="{B8590E13-100B-E1A0-C3D6-D9B0A4B48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681"/>
            <a:stretch/>
          </p:blipFill>
          <p:spPr>
            <a:xfrm>
              <a:off x="-83713" y="4681133"/>
              <a:ext cx="7781774" cy="2299216"/>
            </a:xfrm>
            <a:prstGeom prst="rect">
              <a:avLst/>
            </a:prstGeom>
          </p:spPr>
        </p:pic>
        <p:pic>
          <p:nvPicPr>
            <p:cNvPr id="54" name="Bildobjekt 53" descr="En bild som visar har på sig, står, klädd&#10;&#10;Automatiskt genererad beskrivning">
              <a:extLst>
                <a:ext uri="{FF2B5EF4-FFF2-40B4-BE49-F238E27FC236}">
                  <a16:creationId xmlns:a16="http://schemas.microsoft.com/office/drawing/2014/main" id="{32F3A8FA-7A2A-FCFD-0922-7F86D10DD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681" r="38527"/>
            <a:stretch/>
          </p:blipFill>
          <p:spPr>
            <a:xfrm flipH="1">
              <a:off x="7498580" y="4681133"/>
              <a:ext cx="4783716" cy="2299216"/>
            </a:xfrm>
            <a:prstGeom prst="rect">
              <a:avLst/>
            </a:prstGeom>
          </p:spPr>
        </p:pic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883528BF-75DB-ACBC-2B0B-563098AF35BC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6251129"/>
      </p:ext>
    </p:extLst>
  </p:cSld>
  <p:clrMapOvr>
    <a:masterClrMapping/>
  </p:clrMapOvr>
  <p:transition advTm="208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722" x="6794500" y="292100"/>
          <p14:tracePt t="733" x="6800850" y="311150"/>
          <p14:tracePt t="750" x="6832600" y="355600"/>
          <p14:tracePt t="767" x="6845300" y="368300"/>
          <p14:tracePt t="784" x="6845300" y="374650"/>
          <p14:tracePt t="861" x="6851650" y="374650"/>
          <p14:tracePt t="869" x="6858000" y="381000"/>
          <p14:tracePt t="883" x="6902450" y="406400"/>
          <p14:tracePt t="900" x="6953250" y="444500"/>
          <p14:tracePt t="917" x="6985000" y="463550"/>
          <p14:tracePt t="934" x="7004050" y="469900"/>
          <p14:tracePt t="950" x="7010400" y="476250"/>
          <p14:tracePt t="1022" x="7016750" y="476250"/>
          <p14:tracePt t="1038" x="7023100" y="482600"/>
          <p14:tracePt t="1046" x="7035800" y="501650"/>
          <p14:tracePt t="1055" x="7042150" y="508000"/>
          <p14:tracePt t="1069" x="7048500" y="533400"/>
          <p14:tracePt t="1084" x="7048500" y="552450"/>
          <p14:tracePt t="1189" x="7048500" y="558800"/>
          <p14:tracePt t="1200" x="7048500" y="565150"/>
          <p14:tracePt t="1217" x="7048500" y="577850"/>
          <p14:tracePt t="1233" x="7042150" y="584200"/>
          <p14:tracePt t="1250" x="7029450" y="596900"/>
          <p14:tracePt t="1267" x="7023100" y="603250"/>
          <p14:tracePt t="1284" x="7016750" y="615950"/>
          <p14:tracePt t="1301" x="7010400" y="635000"/>
          <p14:tracePt t="1318" x="7004050" y="647700"/>
          <p14:tracePt t="1321" x="7004050" y="654050"/>
          <p14:tracePt t="1334" x="6997700" y="654050"/>
          <p14:tracePt t="1384" x="6991350" y="666750"/>
          <p14:tracePt t="1401" x="6972300" y="692150"/>
          <p14:tracePt t="1417" x="6959600" y="742950"/>
          <p14:tracePt t="1437" x="6953250" y="793750"/>
          <p14:tracePt t="1440" x="6946900" y="812800"/>
          <p14:tracePt t="1454" x="6927850" y="863600"/>
          <p14:tracePt t="1466" x="6921500" y="876300"/>
          <p14:tracePt t="1484" x="6915150" y="889000"/>
          <p14:tracePt t="1503" x="6908800" y="889000"/>
          <p14:tracePt t="1562" x="6908800" y="895350"/>
          <p14:tracePt t="1568" x="6908800" y="901700"/>
          <p14:tracePt t="1584" x="6908800" y="914400"/>
          <p14:tracePt t="1601" x="6902450" y="927100"/>
          <p14:tracePt t="1618" x="6896100" y="933450"/>
          <p14:tracePt t="1634" x="6896100" y="939800"/>
          <p14:tracePt t="1848" x="6889750" y="939800"/>
          <p14:tracePt t="1868" x="6883400" y="946150"/>
          <p14:tracePt t="1885" x="6864350" y="965200"/>
          <p14:tracePt t="1901" x="6851650" y="977900"/>
          <p14:tracePt t="1905" x="6845300" y="977900"/>
          <p14:tracePt t="1918" x="6838950" y="984250"/>
          <p14:tracePt t="1934" x="6832600" y="984250"/>
          <p14:tracePt t="1951" x="6826250" y="984250"/>
          <p14:tracePt t="1968" x="6826250" y="990600"/>
          <p14:tracePt t="2054" x="6819900" y="990600"/>
          <p14:tracePt t="2077" x="6813550" y="1003300"/>
          <p14:tracePt t="2086" x="6813550" y="1009650"/>
          <p14:tracePt t="2101" x="6794500" y="1022350"/>
          <p14:tracePt t="2118" x="6781800" y="1028700"/>
          <p14:tracePt t="2135" x="6731000" y="1028700"/>
          <p14:tracePt t="2151" x="6673850" y="1028700"/>
          <p14:tracePt t="2169" x="6623050" y="1022350"/>
          <p14:tracePt t="2185" x="6604000" y="1022350"/>
          <p14:tracePt t="2201" x="6597650" y="1028700"/>
          <p14:tracePt t="2218" x="6591300" y="1041400"/>
          <p14:tracePt t="2222" x="6591300" y="1066800"/>
          <p14:tracePt t="2233" x="6597650" y="1092200"/>
          <p14:tracePt t="2235" x="6604000" y="1104900"/>
          <p14:tracePt t="2251" x="6610350" y="1117600"/>
          <p14:tracePt t="2267" x="6623050" y="1136650"/>
          <p14:tracePt t="2270" x="6623050" y="1143000"/>
          <p14:tracePt t="2284" x="6623050" y="1149350"/>
          <p14:tracePt t="6052" x="6616700" y="1149350"/>
          <p14:tracePt t="6062" x="6610350" y="1149350"/>
          <p14:tracePt t="6070" x="6584950" y="1136650"/>
          <p14:tracePt t="6088" x="6521450" y="1123950"/>
          <p14:tracePt t="6106" x="6502400" y="1117600"/>
          <p14:tracePt t="6123" x="6413500" y="1104900"/>
          <p14:tracePt t="6138" x="6280150" y="1092200"/>
          <p14:tracePt t="6155" x="6159500" y="1085850"/>
          <p14:tracePt t="6171" x="6064250" y="1079500"/>
          <p14:tracePt t="6188" x="5969000" y="1066800"/>
          <p14:tracePt t="6204" x="5848350" y="1054100"/>
          <p14:tracePt t="6221" x="5613400" y="1016000"/>
          <p14:tracePt t="6239" x="5295900" y="977900"/>
          <p14:tracePt t="6254" x="4965700" y="939800"/>
          <p14:tracePt t="6271" x="4603750" y="876300"/>
          <p14:tracePt t="6288" x="4216400" y="800100"/>
          <p14:tracePt t="6305" x="3810000" y="723900"/>
          <p14:tracePt t="6307" x="3651250" y="685800"/>
          <p14:tracePt t="6320" x="3479800" y="654050"/>
          <p14:tracePt t="6324" x="3321050" y="622300"/>
          <p14:tracePt t="6338" x="3054350" y="571500"/>
          <p14:tracePt t="6355" x="2781300" y="533400"/>
          <p14:tracePt t="6371" x="2508250" y="514350"/>
          <p14:tracePt t="6388" x="2235200" y="514350"/>
          <p14:tracePt t="6405" x="2108200" y="514350"/>
          <p14:tracePt t="6421" x="2095500" y="508000"/>
          <p14:tracePt t="6438" x="2095500" y="501650"/>
          <p14:tracePt t="6455" x="2114550" y="488950"/>
          <p14:tracePt t="6471" x="2178050" y="476250"/>
          <p14:tracePt t="6488" x="2228850" y="469900"/>
          <p14:tracePt t="6505" x="2241550" y="469900"/>
          <p14:tracePt t="6524" x="2247900" y="469900"/>
          <p14:tracePt t="6538" x="2254250" y="469900"/>
          <p14:tracePt t="6555" x="2279650" y="469900"/>
          <p14:tracePt t="6572" x="2368550" y="469900"/>
          <p14:tracePt t="6588" x="2495550" y="469900"/>
          <p14:tracePt t="6605" x="2705100" y="482600"/>
          <p14:tracePt t="6621" x="2933700" y="501650"/>
          <p14:tracePt t="6639" x="3111500" y="514350"/>
          <p14:tracePt t="6655" x="3206750" y="514350"/>
          <p14:tracePt t="6672" x="3295650" y="501650"/>
          <p14:tracePt t="6688" x="3378200" y="488950"/>
          <p14:tracePt t="6708" x="3473450" y="469900"/>
          <p14:tracePt t="6722" x="3556000" y="463550"/>
          <p14:tracePt t="6738" x="3670300" y="463550"/>
          <p14:tracePt t="6755" x="3784600" y="463550"/>
          <p14:tracePt t="6772" x="3860800" y="476250"/>
          <p14:tracePt t="6789" x="3943350" y="508000"/>
          <p14:tracePt t="6805" x="4038600" y="539750"/>
          <p14:tracePt t="6822" x="4127500" y="571500"/>
          <p14:tracePt t="6841" x="4146550" y="571500"/>
          <p14:tracePt t="6855" x="4159250" y="571500"/>
          <p14:tracePt t="6872" x="4184650" y="539750"/>
          <p14:tracePt t="6889" x="4203700" y="514350"/>
          <p14:tracePt t="6906" x="4216400" y="501650"/>
          <p14:tracePt t="6921" x="4229100" y="482600"/>
          <p14:tracePt t="6937" x="4241800" y="457200"/>
          <p14:tracePt t="6955" x="4248150" y="438150"/>
          <p14:tracePt t="6971" x="4254500" y="419100"/>
          <p14:tracePt t="6987" x="4254500" y="400050"/>
          <p14:tracePt t="7005" x="4248150" y="381000"/>
          <p14:tracePt t="7022" x="4235450" y="355600"/>
          <p14:tracePt t="7039" x="4197350" y="323850"/>
          <p14:tracePt t="7056" x="4127500" y="292100"/>
          <p14:tracePt t="7058" x="4064000" y="273050"/>
          <p14:tracePt t="7071" x="4025900" y="266700"/>
          <p14:tracePt t="7074" x="3949700" y="254000"/>
          <p14:tracePt t="7087" x="3911600" y="247650"/>
          <p14:tracePt t="7090" x="3841750" y="234950"/>
          <p14:tracePt t="7105" x="3752850" y="228600"/>
          <p14:tracePt t="7121" x="3683000" y="215900"/>
          <p14:tracePt t="7139" x="3638550" y="203200"/>
          <p14:tracePt t="7155" x="3594100" y="196850"/>
          <p14:tracePt t="7172" x="3530600" y="184150"/>
          <p14:tracePt t="7189" x="3435350" y="177800"/>
          <p14:tracePt t="7205" x="3346450" y="177800"/>
          <p14:tracePt t="7221" x="3238500" y="171450"/>
          <p14:tracePt t="7239" x="3181350" y="165100"/>
          <p14:tracePt t="7256" x="3162300" y="152400"/>
          <p14:tracePt t="7272" x="3155950" y="152400"/>
          <p14:tracePt t="7306" x="3143250" y="152400"/>
          <p14:tracePt t="7322" x="3073400" y="184150"/>
          <p14:tracePt t="7339" x="3009900" y="215900"/>
          <p14:tracePt t="7355" x="2978150" y="234950"/>
          <p14:tracePt t="7371" x="2965450" y="254000"/>
          <p14:tracePt t="7442" x="2971800" y="254000"/>
          <p14:tracePt t="7454" x="3060700" y="273050"/>
          <p14:tracePt t="7472" x="3194050" y="298450"/>
          <p14:tracePt t="7489" x="3403600" y="342900"/>
          <p14:tracePt t="7505" x="3625850" y="387350"/>
          <p14:tracePt t="7523" x="3898900" y="425450"/>
          <p14:tracePt t="7539" x="4140200" y="444500"/>
          <p14:tracePt t="7556" x="4260850" y="444500"/>
          <p14:tracePt t="7573" x="4318000" y="444500"/>
          <p14:tracePt t="7590" x="4343400" y="444500"/>
          <p14:tracePt t="7606" x="4356100" y="438150"/>
          <p14:tracePt t="7611" x="4362450" y="438150"/>
          <p14:tracePt t="7622" x="4368800" y="438150"/>
          <p14:tracePt t="7640" x="4387850" y="438150"/>
          <p14:tracePt t="7656" x="4394200" y="438150"/>
          <p14:tracePt t="7673" x="4432300" y="419100"/>
          <p14:tracePt t="7689" x="4451350" y="400050"/>
          <p14:tracePt t="7706" x="4464050" y="387350"/>
          <p14:tracePt t="7723" x="4470400" y="368300"/>
          <p14:tracePt t="7739" x="4470400" y="355600"/>
          <p14:tracePt t="7755" x="4464050" y="342900"/>
          <p14:tracePt t="7771" x="4451350" y="336550"/>
          <p14:tracePt t="7788" x="4432300" y="323850"/>
          <p14:tracePt t="7806" x="4387850" y="311150"/>
          <p14:tracePt t="7823" x="4324350" y="298450"/>
          <p14:tracePt t="7838" x="4235450" y="273050"/>
          <p14:tracePt t="7856" x="4178300" y="260350"/>
          <p14:tracePt t="7862" x="4165600" y="254000"/>
          <p14:tracePt t="7872" x="4133850" y="241300"/>
          <p14:tracePt t="7890" x="4108450" y="234950"/>
          <p14:tracePt t="7906" x="4083050" y="222250"/>
          <p14:tracePt t="7925" x="4070350" y="222250"/>
          <p14:tracePt t="7941" x="4006850" y="215900"/>
          <p14:tracePt t="7955" x="3905250" y="215900"/>
          <p14:tracePt t="7973" x="3778250" y="215900"/>
          <p14:tracePt t="7990" x="3670300" y="196850"/>
          <p14:tracePt t="8006" x="3606800" y="196850"/>
          <p14:tracePt t="8023" x="3594100" y="196850"/>
          <p14:tracePt t="8167" x="3594100" y="209550"/>
          <p14:tracePt t="8190" x="3651250" y="298450"/>
          <p14:tracePt t="8207" x="3733800" y="355600"/>
          <p14:tracePt t="8224" x="3810000" y="400050"/>
          <p14:tracePt t="8240" x="3860800" y="438150"/>
          <p14:tracePt t="8256" x="3867150" y="463550"/>
          <p14:tracePt t="8274" x="3867150" y="476250"/>
          <p14:tracePt t="8290" x="3860800" y="495300"/>
          <p14:tracePt t="8456" x="3860800" y="501650"/>
          <p14:tracePt t="8465" x="3860800" y="508000"/>
          <p14:tracePt t="8474" x="3860800" y="514350"/>
          <p14:tracePt t="8490" x="3860800" y="527050"/>
          <p14:tracePt t="8524" x="3860800" y="533400"/>
          <p14:tracePt t="8779" x="3860800" y="539750"/>
          <p14:tracePt t="8789" x="3860800" y="546100"/>
          <p14:tracePt t="8797" x="3860800" y="552450"/>
          <p14:tracePt t="8808" x="3860800" y="558800"/>
          <p14:tracePt t="8824" x="3854450" y="577850"/>
          <p14:tracePt t="8841" x="3854450" y="584200"/>
          <p14:tracePt t="8858" x="3854450" y="596900"/>
          <p14:tracePt t="8872" x="3848100" y="603250"/>
          <p14:tracePt t="8891" x="3829050" y="615950"/>
          <p14:tracePt t="8907" x="3803650" y="628650"/>
          <p14:tracePt t="8923" x="3784600" y="635000"/>
          <p14:tracePt t="8940" x="3765550" y="635000"/>
          <p14:tracePt t="8957" x="3759200" y="635000"/>
          <p14:tracePt t="9051" x="3759200" y="641350"/>
          <p14:tracePt t="9060" x="3752850" y="647700"/>
          <p14:tracePt t="9091" x="3752850" y="654050"/>
          <p14:tracePt t="9122" x="3746500" y="654050"/>
          <p14:tracePt t="9162" x="3740150" y="654050"/>
          <p14:tracePt t="9171" x="3721100" y="654050"/>
          <p14:tracePt t="9177" x="3702050" y="654050"/>
          <p14:tracePt t="9189" x="3695700" y="660400"/>
          <p14:tracePt t="9208" x="3657600" y="673100"/>
          <p14:tracePt t="9291" x="3651250" y="673100"/>
          <p14:tracePt t="9308" x="3651250" y="679450"/>
          <p14:tracePt t="9324" x="3638550" y="679450"/>
          <p14:tracePt t="9341" x="3625850" y="685800"/>
          <p14:tracePt t="9357" x="3619500" y="704850"/>
          <p14:tracePt t="9373" x="3619500" y="717550"/>
          <p14:tracePt t="9391" x="3651250" y="749300"/>
          <p14:tracePt t="9407" x="3702050" y="787400"/>
          <p14:tracePt t="9424" x="3752850" y="819150"/>
          <p14:tracePt t="9432" x="3778250" y="831850"/>
          <p14:tracePt t="9435" x="3835400" y="838200"/>
          <p14:tracePt t="9444" x="3860800" y="844550"/>
          <p14:tracePt t="9458" x="3930650" y="844550"/>
          <p14:tracePt t="9474" x="4102100" y="838200"/>
          <p14:tracePt t="9493" x="4318000" y="844550"/>
          <p14:tracePt t="9508" x="4591050" y="863600"/>
          <p14:tracePt t="9525" x="4864100" y="882650"/>
          <p14:tracePt t="9541" x="5149850" y="889000"/>
          <p14:tracePt t="9557" x="5435600" y="889000"/>
          <p14:tracePt t="9574" x="5721350" y="889000"/>
          <p14:tracePt t="9591" x="5994400" y="889000"/>
          <p14:tracePt t="9607" x="6299200" y="901700"/>
          <p14:tracePt t="9624" x="6623050" y="927100"/>
          <p14:tracePt t="9641" x="6934200" y="965200"/>
          <p14:tracePt t="9645" x="7067550" y="971550"/>
          <p14:tracePt t="9656" x="7200900" y="977900"/>
          <p14:tracePt t="9659" x="7302500" y="984250"/>
          <p14:tracePt t="9673" x="7391400" y="984250"/>
          <p14:tracePt t="9691" x="7543800" y="990600"/>
          <p14:tracePt t="9710" x="7702550" y="990600"/>
          <p14:tracePt t="9724" x="7778750" y="990600"/>
          <p14:tracePt t="9741" x="7842250" y="990600"/>
          <p14:tracePt t="9757" x="7937500" y="990600"/>
          <p14:tracePt t="9773" x="8058150" y="977900"/>
          <p14:tracePt t="9791" x="8153400" y="958850"/>
          <p14:tracePt t="9808" x="8223250" y="933450"/>
          <p14:tracePt t="9824" x="8286750" y="895350"/>
          <p14:tracePt t="9841" x="8369300" y="863600"/>
          <p14:tracePt t="9858" x="8464550" y="850900"/>
          <p14:tracePt t="9862" x="8521700" y="844550"/>
          <p14:tracePt t="9873" x="8629650" y="844550"/>
          <p14:tracePt t="9877" x="8705850" y="838200"/>
          <p14:tracePt t="9891" x="8775700" y="838200"/>
          <p14:tracePt t="9908" x="8953500" y="844550"/>
          <p14:tracePt t="9925" x="8997950" y="844550"/>
          <p14:tracePt t="9941" x="9023350" y="844550"/>
          <p14:tracePt t="9957" x="9048750" y="844550"/>
          <p14:tracePt t="9960" x="9093200" y="844550"/>
          <p14:tracePt t="9974" x="9137650" y="844550"/>
          <p14:tracePt t="9977" x="9188450" y="844550"/>
          <p14:tracePt t="9992" x="9321800" y="831850"/>
          <p14:tracePt t="10007" x="9410700" y="800100"/>
          <p14:tracePt t="10025" x="9480550" y="755650"/>
          <p14:tracePt t="10042" x="9505950" y="711200"/>
          <p14:tracePt t="10058" x="9518650" y="685800"/>
          <p14:tracePt t="10063" x="9518650" y="666750"/>
          <p14:tracePt t="10073" x="9518650" y="660400"/>
          <p14:tracePt t="10091" x="9518650" y="647700"/>
          <p14:tracePt t="10108" x="9518650" y="641350"/>
          <p14:tracePt t="10124" x="9518650" y="635000"/>
          <p14:tracePt t="10142" x="9518650" y="622300"/>
          <p14:tracePt t="10158" x="9499600" y="615950"/>
          <p14:tracePt t="10176" x="9467850" y="609600"/>
          <p14:tracePt t="10191" x="9429750" y="603250"/>
          <p14:tracePt t="10208" x="9372600" y="596900"/>
          <p14:tracePt t="10226" x="9309100" y="590550"/>
          <p14:tracePt t="10230" x="9271000" y="590550"/>
          <p14:tracePt t="10242" x="9251950" y="590550"/>
          <p14:tracePt t="10258" x="9188450" y="603250"/>
          <p14:tracePt t="10275" x="9124950" y="622300"/>
          <p14:tracePt t="10291" x="9055100" y="641350"/>
          <p14:tracePt t="10308" x="8997950" y="660400"/>
          <p14:tracePt t="10313" x="8959850" y="673100"/>
          <p14:tracePt t="10323" x="8940800" y="679450"/>
          <p14:tracePt t="10341" x="8902700" y="698500"/>
          <p14:tracePt t="10358" x="8883650" y="723900"/>
          <p14:tracePt t="10375" x="8864600" y="762000"/>
          <p14:tracePt t="10392" x="8864600" y="787400"/>
          <p14:tracePt t="10395" x="8858250" y="806450"/>
          <p14:tracePt t="10408" x="8858250" y="819150"/>
          <p14:tracePt t="10426" x="8858250" y="850900"/>
          <p14:tracePt t="10442" x="8858250" y="863600"/>
          <p14:tracePt t="10458" x="8858250" y="876300"/>
          <p14:tracePt t="10474" x="8896350" y="901700"/>
          <p14:tracePt t="10492" x="8947150" y="933450"/>
          <p14:tracePt t="10509" x="9023350" y="971550"/>
          <p14:tracePt t="10525" x="9061450" y="990600"/>
          <p14:tracePt t="10542" x="9137650" y="1016000"/>
          <p14:tracePt t="10558" x="9188450" y="1022350"/>
          <p14:tracePt t="10575" x="9226550" y="1022350"/>
          <p14:tracePt t="10592" x="9239250" y="1016000"/>
          <p14:tracePt t="10695" x="9232900" y="1016000"/>
          <p14:tracePt t="10703" x="9226550" y="1022350"/>
          <p14:tracePt t="10710" x="9220200" y="1022350"/>
          <p14:tracePt t="10726" x="9207500" y="1028700"/>
          <p14:tracePt t="10742" x="9169400" y="1041400"/>
          <p14:tracePt t="10759" x="9137650" y="1047750"/>
          <p14:tracePt t="10775" x="9105900" y="1060450"/>
          <p14:tracePt t="10793" x="9067800" y="1066800"/>
          <p14:tracePt t="10809" x="9023350" y="1073150"/>
          <p14:tracePt t="10825" x="8947150" y="1073150"/>
          <p14:tracePt t="10842" x="8896350" y="1073150"/>
          <p14:tracePt t="10858" x="8845550" y="1073150"/>
          <p14:tracePt t="10875" x="8782050" y="1073150"/>
          <p14:tracePt t="10892" x="8718550" y="1079500"/>
          <p14:tracePt t="10908" x="8655050" y="1085850"/>
          <p14:tracePt t="10925" x="8585200" y="1092200"/>
          <p14:tracePt t="10943" x="8489950" y="1104900"/>
          <p14:tracePt t="10959" x="8420100" y="1111250"/>
          <p14:tracePt t="10976" x="8324850" y="1123950"/>
          <p14:tracePt t="10991" x="8178800" y="1136650"/>
          <p14:tracePt t="11009" x="7918450" y="1149350"/>
          <p14:tracePt t="11024" x="7734300" y="1155700"/>
          <p14:tracePt t="11042" x="7581900" y="1162050"/>
          <p14:tracePt t="11059" x="7378700" y="1162050"/>
          <p14:tracePt t="11075" x="7200900" y="1136650"/>
          <p14:tracePt t="11093" x="7023100" y="1123950"/>
          <p14:tracePt t="11108" x="6889750" y="1104900"/>
          <p14:tracePt t="11124" x="6661150" y="1066800"/>
          <p14:tracePt t="11142" x="6413500" y="1028700"/>
          <p14:tracePt t="11158" x="6127750" y="990600"/>
          <p14:tracePt t="11175" x="5905500" y="971550"/>
          <p14:tracePt t="11192" x="5632450" y="952500"/>
          <p14:tracePt t="11209" x="5384800" y="939800"/>
          <p14:tracePt t="11225" x="5105400" y="933450"/>
          <p14:tracePt t="11242" x="4635500" y="895350"/>
          <p14:tracePt t="11259" x="4362450" y="876300"/>
          <p14:tracePt t="11275" x="4146550" y="863600"/>
          <p14:tracePt t="11292" x="3994150" y="844550"/>
          <p14:tracePt t="11309" x="3892550" y="844550"/>
          <p14:tracePt t="11325" x="3797300" y="863600"/>
          <p14:tracePt t="11342" x="3632200" y="908050"/>
          <p14:tracePt t="11359" x="3429000" y="939800"/>
          <p14:tracePt t="11376" x="3200400" y="984250"/>
          <p14:tracePt t="11392" x="3048000" y="1003300"/>
          <p14:tracePt t="11409" x="2921000" y="1003300"/>
          <p14:tracePt t="11425" x="2876550" y="1009650"/>
          <p14:tracePt t="11443" x="2832100" y="1016000"/>
          <p14:tracePt t="11459" x="2768600" y="1022350"/>
          <p14:tracePt t="11475" x="2679700" y="1035050"/>
          <p14:tracePt t="11478" x="2641600" y="1041400"/>
          <p14:tracePt t="11492" x="2559050" y="1054100"/>
          <p14:tracePt t="11509" x="2489200" y="1054100"/>
          <p14:tracePt t="11526" x="2463800" y="1060450"/>
          <p14:tracePt t="11579" x="2457450" y="1060450"/>
          <p14:tracePt t="11628" x="2451100" y="1060450"/>
          <p14:tracePt t="11651" x="2444750" y="1060450"/>
          <p14:tracePt t="11828" x="2432050" y="1054100"/>
          <p14:tracePt t="11839" x="2400300" y="1035050"/>
          <p14:tracePt t="11848" x="2374900" y="1022350"/>
          <p14:tracePt t="11858" x="2317750" y="1003300"/>
          <p14:tracePt t="11877" x="2247900" y="977900"/>
          <p14:tracePt t="11893" x="2197100" y="965200"/>
          <p14:tracePt t="11910" x="2190750" y="965200"/>
          <p14:tracePt t="11963" x="2184400" y="965200"/>
          <p14:tracePt t="11973" x="2171700" y="965200"/>
          <p14:tracePt t="11978" x="2146300" y="965200"/>
          <p14:tracePt t="11992" x="2114550" y="965200"/>
          <p14:tracePt t="12009" x="2006600" y="965200"/>
          <p14:tracePt t="12026" x="1936750" y="958850"/>
          <p14:tracePt t="12043" x="1879600" y="939800"/>
          <p14:tracePt t="12059" x="1866900" y="933450"/>
          <p14:tracePt t="12113" x="1860550" y="933450"/>
          <p14:tracePt t="12126" x="1822450" y="933450"/>
          <p14:tracePt t="12143" x="1752600" y="933450"/>
          <p14:tracePt t="12160" x="1714500" y="939800"/>
          <p14:tracePt t="12176" x="1701800" y="939800"/>
          <p14:tracePt t="12250" x="1689100" y="946150"/>
          <p14:tracePt t="12259" x="1676400" y="958850"/>
          <p14:tracePt t="12277" x="1593850" y="990600"/>
          <p14:tracePt t="12294" x="1447800" y="1028700"/>
          <p14:tracePt t="12311" x="1346200" y="1041400"/>
          <p14:tracePt t="12326" x="1339850" y="1041400"/>
          <p14:tracePt t="12366" x="1346200" y="1041400"/>
          <p14:tracePt t="12373" x="1346200" y="1035050"/>
          <p14:tracePt t="12381" x="1352550" y="1028700"/>
          <p14:tracePt t="12450" x="1358900" y="1028700"/>
          <p14:tracePt t="12465" x="1365250" y="1028700"/>
          <p14:tracePt t="12480" x="1377950" y="1028700"/>
          <p14:tracePt t="12493" x="1416050" y="1028700"/>
          <p14:tracePt t="12510" x="1428750" y="1028700"/>
          <p14:tracePt t="12526" x="1435100" y="1028700"/>
          <p14:tracePt t="12545" x="1441450" y="1028700"/>
          <p14:tracePt t="12548" x="1447800" y="1028700"/>
          <p14:tracePt t="12560" x="1454150" y="1028700"/>
          <p14:tracePt t="12576" x="1473200" y="1028700"/>
          <p14:tracePt t="12593" x="1492250" y="1028700"/>
          <p14:tracePt t="12610" x="1511300" y="1028700"/>
          <p14:tracePt t="12627" x="1517650" y="1028700"/>
          <p14:tracePt t="12660" x="1530350" y="1028700"/>
          <p14:tracePt t="12678" x="1549400" y="1028700"/>
          <p14:tracePt t="12696" x="1574800" y="1035050"/>
          <p14:tracePt t="12710" x="1587500" y="1035050"/>
          <p14:tracePt t="12728" x="1612900" y="1041400"/>
          <p14:tracePt t="12743" x="1631950" y="1047750"/>
          <p14:tracePt t="12760" x="1689100" y="1047750"/>
          <p14:tracePt t="12777" x="1746250" y="1054100"/>
          <p14:tracePt t="12796" x="1835150" y="1054100"/>
          <p14:tracePt t="12810" x="1873250" y="1060450"/>
          <p14:tracePt t="12827" x="1885950" y="1060450"/>
          <p14:tracePt t="12946" x="1892300" y="1060450"/>
          <p14:tracePt t="12959" x="1898650" y="1060450"/>
          <p14:tracePt t="12966" x="1905000" y="1054100"/>
          <p14:tracePt t="12978" x="1917700" y="1047750"/>
          <p14:tracePt t="12994" x="1930400" y="1035050"/>
          <p14:tracePt t="13010" x="1949450" y="1028700"/>
          <p14:tracePt t="13027" x="1974850" y="1016000"/>
          <p14:tracePt t="13043" x="1987550" y="1016000"/>
          <p14:tracePt t="13302" x="1993900" y="1016000"/>
          <p14:tracePt t="13311" x="2006600" y="1016000"/>
          <p14:tracePt t="13316" x="2025650" y="1009650"/>
          <p14:tracePt t="13328" x="2032000" y="1009650"/>
          <p14:tracePt t="13345" x="2044700" y="1003300"/>
          <p14:tracePt t="13479" x="2051050" y="1003300"/>
          <p14:tracePt t="13492" x="2051050" y="996950"/>
          <p14:tracePt t="13502" x="2057400" y="996950"/>
          <p14:tracePt t="13509" x="2063750" y="990600"/>
          <p14:tracePt t="13528" x="2070100" y="984250"/>
          <p14:tracePt t="13544" x="2076450" y="984250"/>
          <p14:tracePt t="14177" x="2070100" y="984250"/>
          <p14:tracePt t="14195" x="2057400" y="984250"/>
          <p14:tracePt t="14212" x="2012950" y="990600"/>
          <p14:tracePt t="14229" x="1974850" y="996950"/>
          <p14:tracePt t="14247" x="1943100" y="1009650"/>
          <p14:tracePt t="14262" x="1917700" y="1016000"/>
          <p14:tracePt t="14278" x="1873250" y="1028700"/>
          <p14:tracePt t="14295" x="1816100" y="1041400"/>
          <p14:tracePt t="14312" x="1733550" y="1060450"/>
          <p14:tracePt t="14329" x="1657350" y="1066800"/>
          <p14:tracePt t="14345" x="1606550" y="1066800"/>
          <p14:tracePt t="14361" x="1581150" y="1066800"/>
          <p14:tracePt t="14378" x="1568450" y="1066800"/>
          <p14:tracePt t="14395" x="1555750" y="1066800"/>
          <p14:tracePt t="14412" x="1517650" y="1066800"/>
          <p14:tracePt t="14428" x="1416050" y="1079500"/>
          <p14:tracePt t="14445" x="1282700" y="1079500"/>
          <p14:tracePt t="14449" x="1238250" y="1079500"/>
          <p14:tracePt t="14460" x="1187450" y="1079500"/>
          <p14:tracePt t="14466" x="1149350" y="1079500"/>
          <p14:tracePt t="14477" x="1123950" y="1079500"/>
          <p14:tracePt t="14495" x="1117600" y="1079500"/>
          <p14:tracePt t="14558" x="1111250" y="1079500"/>
          <p14:tracePt t="14567" x="1104900" y="1079500"/>
          <p14:tracePt t="14578" x="1098550" y="1079500"/>
          <p14:tracePt t="14595" x="1066800" y="1079500"/>
          <p14:tracePt t="14686" x="1060450" y="1079500"/>
          <p14:tracePt t="14702" x="1047750" y="1079500"/>
          <p14:tracePt t="14709" x="1009650" y="1073150"/>
          <p14:tracePt t="14729" x="933450" y="1060450"/>
          <p14:tracePt t="14745" x="857250" y="1047750"/>
          <p14:tracePt t="14762" x="819150" y="1041400"/>
          <p14:tracePt t="14779" x="819150" y="1035050"/>
          <p14:tracePt t="14850" x="812800" y="1035050"/>
          <p14:tracePt t="14862" x="787400" y="1035050"/>
          <p14:tracePt t="14879" x="749300" y="1028700"/>
          <p14:tracePt t="14896" x="742950" y="1028700"/>
          <p14:tracePt t="14931" x="749300" y="1022350"/>
          <p14:tracePt t="14945" x="768350" y="1016000"/>
          <p14:tracePt t="14962" x="901700" y="1003300"/>
          <p14:tracePt t="14980" x="965200" y="1003300"/>
          <p14:tracePt t="14995" x="971550" y="1003300"/>
          <p14:tracePt t="15063" x="977900" y="1003300"/>
          <p14:tracePt t="15089" x="984250" y="1003300"/>
          <p14:tracePt t="15098" x="990600" y="1003300"/>
          <p14:tracePt t="15112" x="1085850" y="977900"/>
          <p14:tracePt t="15129" x="1193800" y="971550"/>
          <p14:tracePt t="15145" x="1276350" y="971550"/>
          <p14:tracePt t="15162" x="1327150" y="971550"/>
          <p14:tracePt t="15179" x="1352550" y="971550"/>
          <p14:tracePt t="15195" x="1384300" y="971550"/>
          <p14:tracePt t="15212" x="1422400" y="971550"/>
          <p14:tracePt t="15228" x="1447800" y="977900"/>
          <p14:tracePt t="15246" x="1454150" y="977900"/>
          <p14:tracePt t="15262" x="1466850" y="977900"/>
          <p14:tracePt t="15266" x="1473200" y="977900"/>
          <p14:tracePt t="15278" x="1479550" y="977900"/>
          <p14:tracePt t="15329" x="1492250" y="977900"/>
          <p14:tracePt t="15347" x="1504950" y="977900"/>
          <p14:tracePt t="15362" x="1549400" y="977900"/>
          <p14:tracePt t="15379" x="1612900" y="977900"/>
          <p14:tracePt t="15396" x="1657350" y="977900"/>
          <p14:tracePt t="15412" x="1701800" y="977900"/>
          <p14:tracePt t="15429" x="1739900" y="977900"/>
          <p14:tracePt t="15446" x="1771650" y="977900"/>
          <p14:tracePt t="15462" x="1797050" y="977900"/>
          <p14:tracePt t="15478" x="1809750" y="977900"/>
          <p14:tracePt t="15494" x="1822450" y="971550"/>
          <p14:tracePt t="15512" x="1854200" y="965200"/>
          <p14:tracePt t="15529" x="1873250" y="958850"/>
          <p14:tracePt t="15595" x="1905000" y="971550"/>
          <p14:tracePt t="15612" x="1981200" y="996950"/>
          <p14:tracePt t="15629" x="2114550" y="1016000"/>
          <p14:tracePt t="15645" x="2228850" y="1003300"/>
          <p14:tracePt t="15647" x="2298700" y="990600"/>
          <p14:tracePt t="15663" x="2419350" y="984250"/>
          <p14:tracePt t="15678" x="2463800" y="984250"/>
          <p14:tracePt t="15679" x="2482850" y="984250"/>
          <p14:tracePt t="15695" x="2489200" y="977900"/>
          <p14:tracePt t="15752" x="2495550" y="977900"/>
          <p14:tracePt t="15762" x="2501900" y="977900"/>
          <p14:tracePt t="15779" x="2533650" y="971550"/>
          <p14:tracePt t="15795" x="2603500" y="965200"/>
          <p14:tracePt t="15812" x="2686050" y="958850"/>
          <p14:tracePt t="15829" x="2762250" y="952500"/>
          <p14:tracePt t="15847" x="2832100" y="952500"/>
          <p14:tracePt t="15848" x="2863850" y="952500"/>
          <p14:tracePt t="15861" x="2876550" y="952500"/>
          <p14:tracePt t="15879" x="2971800" y="971550"/>
          <p14:tracePt t="15895" x="3092450" y="984250"/>
          <p14:tracePt t="15913" x="3194050" y="996950"/>
          <p14:tracePt t="15929" x="3276600" y="996950"/>
          <p14:tracePt t="15948" x="3302000" y="990600"/>
          <p14:tracePt t="15962" x="3314700" y="984250"/>
          <p14:tracePt t="15979" x="3327400" y="984250"/>
          <p14:tracePt t="15996" x="3346450" y="984250"/>
          <p14:tracePt t="16012" x="3359150" y="977900"/>
          <p14:tracePt t="16029" x="3371850" y="977900"/>
          <p14:tracePt t="16045" x="3378200" y="977900"/>
          <p14:tracePt t="16214" x="3359150" y="971550"/>
          <p14:tracePt t="16221" x="3340100" y="971550"/>
          <p14:tracePt t="16231" x="3314700" y="971550"/>
          <p14:tracePt t="16252" x="3276600" y="965200"/>
          <p14:tracePt t="16296" x="3289300" y="958850"/>
          <p14:tracePt t="16313" x="3340100" y="958850"/>
          <p14:tracePt t="16330" x="3429000" y="971550"/>
          <p14:tracePt t="16346" x="3549650" y="984250"/>
          <p14:tracePt t="16363" x="3632200" y="990600"/>
          <p14:tracePt t="16367" x="3651250" y="996950"/>
          <p14:tracePt t="16379" x="3657600" y="996950"/>
          <p14:tracePt t="16500" x="3663950" y="996950"/>
          <p14:tracePt t="16507" x="3670300" y="996950"/>
          <p14:tracePt t="16513" x="3676650" y="996950"/>
          <p14:tracePt t="16530" x="3727450" y="984250"/>
          <p14:tracePt t="16547" x="3784600" y="977900"/>
          <p14:tracePt t="16568" x="3854450" y="971550"/>
          <p14:tracePt t="16580" x="3975100" y="971550"/>
          <p14:tracePt t="16597" x="4070350" y="977900"/>
          <p14:tracePt t="16613" x="4178300" y="990600"/>
          <p14:tracePt t="16630" x="4235450" y="990600"/>
          <p14:tracePt t="16652" x="4311650" y="990600"/>
          <p14:tracePt t="16664" x="4349750" y="990600"/>
          <p14:tracePt t="16681" x="4400550" y="990600"/>
          <p14:tracePt t="16697" x="4457700" y="990600"/>
          <p14:tracePt t="16714" x="4546600" y="1003300"/>
          <p14:tracePt t="16717" x="4565650" y="1009650"/>
          <p14:tracePt t="16730" x="4597400" y="1009650"/>
          <p14:tracePt t="16732" x="4622800" y="1009650"/>
          <p14:tracePt t="16746" x="4629150" y="1009650"/>
          <p14:tracePt t="16763" x="4635500" y="1009650"/>
          <p14:tracePt t="16874" x="4641850" y="1009650"/>
          <p14:tracePt t="16885" x="4648200" y="1009650"/>
          <p14:tracePt t="16897" x="4654550" y="1009650"/>
          <p14:tracePt t="16978" x="4660900" y="1003300"/>
          <p14:tracePt t="16985" x="4673600" y="996950"/>
          <p14:tracePt t="17001" x="4711700" y="996950"/>
          <p14:tracePt t="17013" x="4806950" y="1003300"/>
          <p14:tracePt t="17030" x="4895850" y="1003300"/>
          <p14:tracePt t="17047" x="4940300" y="1003300"/>
          <p14:tracePt t="17064" x="4946650" y="1003300"/>
          <p14:tracePt t="17188" x="4953000" y="996950"/>
          <p14:tracePt t="17198" x="4959350" y="996950"/>
          <p14:tracePt t="17214" x="4984750" y="990600"/>
          <p14:tracePt t="17231" x="5016500" y="990600"/>
          <p14:tracePt t="17248" x="5048250" y="977900"/>
          <p14:tracePt t="17264" x="5086350" y="965200"/>
          <p14:tracePt t="17281" x="5149850" y="946150"/>
          <p14:tracePt t="17297" x="5200650" y="933450"/>
          <p14:tracePt t="17301" x="5226050" y="920750"/>
          <p14:tracePt t="17313" x="5238750" y="914400"/>
          <p14:tracePt t="17316" x="5251450" y="908050"/>
          <p14:tracePt t="17331" x="5251450" y="901700"/>
          <p14:tracePt t="17334" x="5257800" y="901700"/>
          <p14:tracePt t="17446" x="5251450" y="908050"/>
          <p14:tracePt t="17456" x="5245100" y="914400"/>
          <p14:tracePt t="17463" x="5245100" y="920750"/>
          <p14:tracePt t="17481" x="5238750" y="939800"/>
          <p14:tracePt t="17498" x="5238750" y="952500"/>
          <p14:tracePt t="17502" x="5245100" y="958850"/>
          <p14:tracePt t="17513" x="5257800" y="965200"/>
          <p14:tracePt t="17516" x="5276850" y="971550"/>
          <p14:tracePt t="17530" x="5295900" y="977900"/>
          <p14:tracePt t="17534" x="5327650" y="977900"/>
          <p14:tracePt t="17547" x="5378450" y="984250"/>
          <p14:tracePt t="17550" x="5410200" y="990600"/>
          <p14:tracePt t="17564" x="5467350" y="990600"/>
          <p14:tracePt t="17581" x="5549900" y="990600"/>
          <p14:tracePt t="17597" x="5581650" y="990600"/>
          <p14:tracePt t="17600" x="5613400" y="990600"/>
          <p14:tracePt t="17614" x="5734050" y="990600"/>
          <p14:tracePt t="17631" x="5873750" y="990600"/>
          <p14:tracePt t="17647" x="6032500" y="996950"/>
          <p14:tracePt t="17664" x="6197600" y="1003300"/>
          <p14:tracePt t="17681" x="6356350" y="1003300"/>
          <p14:tracePt t="17698" x="6464300" y="1003300"/>
          <p14:tracePt t="17715" x="6489700" y="984250"/>
          <p14:tracePt t="17732" x="6489700" y="965200"/>
          <p14:tracePt t="17748" x="6489700" y="927100"/>
          <p14:tracePt t="17753" x="6489700" y="914400"/>
          <p14:tracePt t="17765" x="6489700" y="901700"/>
          <p14:tracePt t="17784" x="6515100" y="876300"/>
          <p14:tracePt t="17798" x="6521450" y="863600"/>
          <p14:tracePt t="17802" x="6527800" y="863600"/>
          <p14:tracePt t="17815" x="6540500" y="850900"/>
          <p14:tracePt t="17831" x="6578600" y="844550"/>
          <p14:tracePt t="17848" x="6629400" y="844550"/>
          <p14:tracePt t="17865" x="6699250" y="844550"/>
          <p14:tracePt t="17881" x="6775450" y="857250"/>
          <p14:tracePt t="17898" x="6845300" y="876300"/>
          <p14:tracePt t="17915" x="6864350" y="882650"/>
          <p14:tracePt t="17931" x="6870700" y="882650"/>
          <p14:tracePt t="17948" x="6870700" y="889000"/>
          <p14:tracePt t="18013" x="6877050" y="889000"/>
          <p14:tracePt t="18037" x="6883400" y="895350"/>
          <p14:tracePt t="18096" x="6889750" y="895350"/>
          <p14:tracePt t="18103" x="6896100" y="895350"/>
          <p14:tracePt t="18113" x="6902450" y="901700"/>
          <p14:tracePt t="18131" x="6946900" y="908050"/>
          <p14:tracePt t="18148" x="7004050" y="914400"/>
          <p14:tracePt t="18165" x="7061200" y="914400"/>
          <p14:tracePt t="18182" x="7131050" y="914400"/>
          <p14:tracePt t="18185" x="7226300" y="914400"/>
          <p14:tracePt t="18198" x="7277100" y="914400"/>
          <p14:tracePt t="18201" x="7378700" y="920750"/>
          <p14:tracePt t="18215" x="7505700" y="920750"/>
          <p14:tracePt t="18231" x="7632700" y="920750"/>
          <p14:tracePt t="18248" x="7778750" y="920750"/>
          <p14:tracePt t="18265" x="7931150" y="927100"/>
          <p14:tracePt t="18281" x="8064500" y="927100"/>
          <p14:tracePt t="18298" x="8115300" y="927100"/>
          <p14:tracePt t="18315" x="8121650" y="927100"/>
          <p14:tracePt t="18390" x="8128000" y="927100"/>
          <p14:tracePt t="18397" x="8134350" y="927100"/>
          <p14:tracePt t="18415" x="8166100" y="939800"/>
          <p14:tracePt t="18431" x="8197850" y="946150"/>
          <p14:tracePt t="18448" x="8204200" y="946150"/>
          <p14:tracePt t="18501" x="8210550" y="946150"/>
          <p14:tracePt t="18515" x="8210550" y="952500"/>
          <p14:tracePt t="18531" x="8223250" y="952500"/>
          <p14:tracePt t="18548" x="8223250" y="958850"/>
          <p14:tracePt t="18565" x="8229600" y="958850"/>
          <p14:tracePt t="18582" x="8229600" y="965200"/>
          <p14:tracePt t="18948" x="8229600" y="971550"/>
          <p14:tracePt t="18954" x="8229600" y="977900"/>
          <p14:tracePt t="18965" x="8229600" y="984250"/>
          <p14:tracePt t="18982" x="8229600" y="996950"/>
          <p14:tracePt t="18999" x="8223250" y="1003300"/>
          <p14:tracePt t="19016" x="8223250" y="1009650"/>
          <p14:tracePt t="19032" x="8223250" y="1016000"/>
          <p14:tracePt t="19066" x="8223250" y="1022350"/>
          <p14:tracePt t="19133" x="8223250" y="1028700"/>
          <p14:tracePt t="19149" x="8216900" y="1028700"/>
          <p14:tracePt t="19165" x="8216900" y="1035050"/>
          <p14:tracePt t="20683" x="8210550" y="1035050"/>
          <p14:tracePt t="20692" x="8204200" y="1035050"/>
          <p14:tracePt t="20699" x="8197850" y="1035050"/>
          <p14:tracePt t="20716" x="8185150" y="1041400"/>
          <p14:tracePt t="20734" x="8172450" y="1041400"/>
          <p14:tracePt t="20751" x="8159750" y="1041400"/>
          <p14:tracePt t="20768" x="8140700" y="1041400"/>
          <p14:tracePt t="20773" x="8121650" y="1041400"/>
          <p14:tracePt t="20782" x="8102600" y="1041400"/>
          <p14:tracePt t="20784" x="8077200" y="1041400"/>
          <p14:tracePt t="20801" x="8032750" y="1041400"/>
          <p14:tracePt t="20817" x="8001000" y="1041400"/>
          <p14:tracePt t="20835" x="7969250" y="1047750"/>
          <p14:tracePt t="20850" x="7924800" y="1054100"/>
          <p14:tracePt t="20867" x="7867650" y="1073150"/>
          <p14:tracePt t="20884" x="7823200" y="1085850"/>
          <p14:tracePt t="20900" x="7791450" y="1098550"/>
          <p14:tracePt t="20917" x="7759700" y="1104900"/>
          <p14:tracePt t="20934" x="7727950" y="1104900"/>
          <p14:tracePt t="20949" x="7651750" y="1104900"/>
          <p14:tracePt t="20967" x="7556500" y="1098550"/>
          <p14:tracePt t="20984" x="7461250" y="1092200"/>
          <p14:tracePt t="21000" x="7397750" y="1092200"/>
          <p14:tracePt t="21017" x="7321550" y="1092200"/>
          <p14:tracePt t="21022" x="7270750" y="1098550"/>
          <p14:tracePt t="21034" x="7124700" y="1111250"/>
          <p14:tracePt t="21050" x="6934200" y="1117600"/>
          <p14:tracePt t="21067" x="6813550" y="1117600"/>
          <p14:tracePt t="21070" x="6680200" y="1111250"/>
          <p14:tracePt t="21083" x="6375400" y="1079500"/>
          <p14:tracePt t="21104" x="6083300" y="1073150"/>
          <p14:tracePt t="21108" x="5867400" y="1066800"/>
          <p14:tracePt t="21117" x="5727700" y="1066800"/>
          <p14:tracePt t="21134" x="5422900" y="1073150"/>
          <p14:tracePt t="21151" x="5130800" y="1079500"/>
          <p14:tracePt t="21167" x="4832350" y="1079500"/>
          <p14:tracePt t="21183" x="4546600" y="1079500"/>
          <p14:tracePt t="21201" x="4229100" y="1073150"/>
          <p14:tracePt t="21217" x="3924300" y="1066800"/>
          <p14:tracePt t="21234" x="3581400" y="1066800"/>
          <p14:tracePt t="21250" x="3251200" y="1079500"/>
          <p14:tracePt t="21267" x="2997200" y="1092200"/>
          <p14:tracePt t="21271" x="2914650" y="1092200"/>
          <p14:tracePt t="21286" x="2870200" y="1092200"/>
          <p14:tracePt t="21334" x="2857500" y="1092200"/>
          <p14:tracePt t="21351" x="2838450" y="1092200"/>
          <p14:tracePt t="21367" x="2819400" y="1092200"/>
          <p14:tracePt t="21371" x="2806700" y="1092200"/>
          <p14:tracePt t="21383" x="2800350" y="1092200"/>
          <p14:tracePt t="21428" x="2794000" y="1092200"/>
          <p14:tracePt t="21436" x="2787650" y="1092200"/>
          <p14:tracePt t="21451" x="2736850" y="1092200"/>
          <p14:tracePt t="21467" x="2603500" y="1092200"/>
          <p14:tracePt t="21484" x="2362200" y="1085850"/>
          <p14:tracePt t="21502" x="2190750" y="1073150"/>
          <p14:tracePt t="21516" x="2063750" y="1060450"/>
          <p14:tracePt t="21534" x="2025650" y="1054100"/>
          <p14:tracePt t="21553" x="1993900" y="1047750"/>
          <p14:tracePt t="21567" x="1898650" y="1035050"/>
          <p14:tracePt t="21584" x="1771650" y="1028700"/>
          <p14:tracePt t="21603" x="1549400" y="1009650"/>
          <p14:tracePt t="21617" x="1473200" y="1003300"/>
          <p14:tracePt t="21620" x="1390650" y="996950"/>
          <p14:tracePt t="21634" x="1320800" y="990600"/>
          <p14:tracePt t="21651" x="1212850" y="971550"/>
          <p14:tracePt t="21670" x="1155700" y="952500"/>
          <p14:tracePt t="21684" x="1136650" y="939800"/>
          <p14:tracePt t="21701" x="1073150" y="927100"/>
          <p14:tracePt t="21717" x="971550" y="927100"/>
          <p14:tracePt t="21733" x="812800" y="933450"/>
          <p14:tracePt t="21751" x="698500" y="952500"/>
          <p14:tracePt t="21768" x="622300" y="958850"/>
          <p14:tracePt t="21785" x="603250" y="965200"/>
          <p14:tracePt t="21836" x="590550" y="977900"/>
          <p14:tracePt t="21851" x="533400" y="1028700"/>
          <p14:tracePt t="21868" x="463550" y="1098550"/>
          <p14:tracePt t="21884" x="387350" y="1187450"/>
          <p14:tracePt t="21903" x="381000" y="1200150"/>
          <p14:tracePt t="21921" x="381000" y="1212850"/>
          <p14:tracePt t="21935" x="400050" y="1238250"/>
          <p14:tracePt t="21951" x="412750" y="1295400"/>
          <p14:tracePt t="21968" x="400050" y="1339850"/>
          <p14:tracePt t="21985" x="368300" y="1390650"/>
          <p14:tracePt t="22001" x="355600" y="1435100"/>
          <p14:tracePt t="22018" x="361950" y="1473200"/>
          <p14:tracePt t="22035" x="400050" y="1511300"/>
          <p14:tracePt t="22051" x="495300" y="1536700"/>
          <p14:tracePt t="22068" x="723900" y="1543050"/>
          <p14:tracePt t="22085" x="977900" y="1543050"/>
          <p14:tracePt t="22101" x="1238250" y="1536700"/>
          <p14:tracePt t="22105" x="1301750" y="1536700"/>
          <p14:tracePt t="22118" x="1339850" y="1536700"/>
          <p14:tracePt t="22135" x="1346200" y="1536700"/>
          <p14:tracePt t="22151" x="1377950" y="1549400"/>
          <p14:tracePt t="22168" x="1441450" y="1568450"/>
          <p14:tracePt t="22185" x="1504950" y="1581150"/>
          <p14:tracePt t="22201" x="1543050" y="1581150"/>
          <p14:tracePt t="22219" x="1593850" y="1568450"/>
          <p14:tracePt t="22235" x="1663700" y="1543050"/>
          <p14:tracePt t="22251" x="1676400" y="1536700"/>
          <p14:tracePt t="22338" x="1689100" y="1536700"/>
          <p14:tracePt t="22347" x="1701800" y="1536700"/>
          <p14:tracePt t="22352" x="1739900" y="1530350"/>
          <p14:tracePt t="22368" x="1765300" y="1524000"/>
          <p14:tracePt t="22385" x="1879600" y="1492250"/>
          <p14:tracePt t="22401" x="2000250" y="1454150"/>
          <p14:tracePt t="22419" x="2044700" y="1422400"/>
          <p14:tracePt t="22435" x="2070100" y="1403350"/>
          <p14:tracePt t="22454" x="2101850" y="1377950"/>
          <p14:tracePt t="22457" x="2120900" y="1358900"/>
          <p14:tracePt t="22467" x="2133600" y="1352550"/>
          <p14:tracePt t="22485" x="2159000" y="1308100"/>
          <p14:tracePt t="22502" x="2159000" y="1270000"/>
          <p14:tracePt t="22519" x="2133600" y="1219200"/>
          <p14:tracePt t="22535" x="2114550" y="1200150"/>
          <p14:tracePt t="22539" x="2095500" y="1181100"/>
          <p14:tracePt t="22552" x="2089150" y="1174750"/>
          <p14:tracePt t="22568" x="2070100" y="1162050"/>
          <p14:tracePt t="22585" x="2032000" y="1149350"/>
          <p14:tracePt t="22589" x="2012950" y="1149350"/>
          <p14:tracePt t="22601" x="1955800" y="1136650"/>
          <p14:tracePt t="22619" x="1790700" y="1104900"/>
          <p14:tracePt t="22634" x="1739900" y="1098550"/>
          <p14:tracePt t="22652" x="1562100" y="1066800"/>
          <p14:tracePt t="22668" x="1441450" y="1022350"/>
          <p14:tracePt t="22686" x="1327150" y="971550"/>
          <p14:tracePt t="22702" x="1244600" y="933450"/>
          <p14:tracePt t="22719" x="1174750" y="914400"/>
          <p14:tracePt t="22735" x="1079500" y="901700"/>
          <p14:tracePt t="22752" x="952500" y="901700"/>
          <p14:tracePt t="22768" x="812800" y="914400"/>
          <p14:tracePt t="22784" x="692150" y="927100"/>
          <p14:tracePt t="22802" x="641350" y="933450"/>
          <p14:tracePt t="22806" x="622300" y="939800"/>
          <p14:tracePt t="22817" x="603250" y="946150"/>
          <p14:tracePt t="22835" x="552450" y="958850"/>
          <p14:tracePt t="22852" x="463550" y="990600"/>
          <p14:tracePt t="22869" x="419100" y="1009650"/>
          <p14:tracePt t="22887" x="412750" y="1016000"/>
          <p14:tracePt t="22902" x="412750" y="1028700"/>
          <p14:tracePt t="22919" x="412750" y="1047750"/>
          <p14:tracePt t="22935" x="412750" y="1098550"/>
          <p14:tracePt t="22952" x="412750" y="1143000"/>
          <p14:tracePt t="22969" x="412750" y="1200150"/>
          <p14:tracePt t="22985" x="412750" y="1238250"/>
          <p14:tracePt t="23002" x="425450" y="1276350"/>
          <p14:tracePt t="23006" x="444500" y="1295400"/>
          <p14:tracePt t="23019" x="457200" y="1308100"/>
          <p14:tracePt t="23036" x="514350" y="1346200"/>
          <p14:tracePt t="23052" x="704850" y="1397000"/>
          <p14:tracePt t="23069" x="812800" y="1409700"/>
          <p14:tracePt t="23070" x="939800" y="1428750"/>
          <p14:tracePt t="23084" x="1060450" y="1441450"/>
          <p14:tracePt t="23087" x="1200150" y="1454150"/>
          <p14:tracePt t="23101" x="1320800" y="1460500"/>
          <p14:tracePt t="23120" x="1638300" y="1479550"/>
          <p14:tracePt t="23135" x="1765300" y="1473200"/>
          <p14:tracePt t="23152" x="1854200" y="1447800"/>
          <p14:tracePt t="23169" x="1917700" y="1403350"/>
          <p14:tracePt t="23185" x="1974850" y="1352550"/>
          <p14:tracePt t="23202" x="2025650" y="1295400"/>
          <p14:tracePt t="23219" x="2051050" y="1244600"/>
          <p14:tracePt t="23236" x="2063750" y="1212850"/>
          <p14:tracePt t="23253" x="2070100" y="1193800"/>
          <p14:tracePt t="23269" x="2076450" y="1187450"/>
          <p14:tracePt t="23319" x="2089150" y="1187450"/>
          <p14:tracePt t="23336" x="2101850" y="1187450"/>
          <p14:tracePt t="23352" x="2108200" y="1187450"/>
          <p14:tracePt t="23369" x="2114550" y="1187450"/>
          <p14:tracePt t="23385" x="2146300" y="1200150"/>
          <p14:tracePt t="23402" x="2178050" y="1225550"/>
          <p14:tracePt t="23419" x="2209800" y="1250950"/>
          <p14:tracePt t="23438" x="2292350" y="1308100"/>
          <p14:tracePt t="23454" x="2413000" y="1358900"/>
          <p14:tracePt t="23470" x="2686050" y="1441450"/>
          <p14:tracePt t="23486" x="2984500" y="1543050"/>
          <p14:tracePt t="23502" x="3244850" y="1657350"/>
          <p14:tracePt t="23518" x="3441700" y="1746250"/>
          <p14:tracePt t="23536" x="3568700" y="1784350"/>
          <p14:tracePt t="23552" x="3632200" y="1784350"/>
          <p14:tracePt t="23568" x="3670300" y="1758950"/>
          <p14:tracePt t="23585" x="3727450" y="1714500"/>
          <p14:tracePt t="23602" x="3771900" y="1695450"/>
          <p14:tracePt t="23619" x="3816350" y="1682750"/>
          <p14:tracePt t="23636" x="3873500" y="1670050"/>
          <p14:tracePt t="23653" x="3962400" y="1651000"/>
          <p14:tracePt t="23669" x="4070350" y="1638300"/>
          <p14:tracePt t="23673" x="4127500" y="1631950"/>
          <p14:tracePt t="23685" x="4146550" y="1619250"/>
          <p14:tracePt t="23688" x="4165600" y="1612900"/>
          <p14:tracePt t="23702" x="4191000" y="1581150"/>
          <p14:tracePt t="23720" x="4235450" y="1543050"/>
          <p14:tracePt t="23736" x="4298950" y="1498600"/>
          <p14:tracePt t="23752" x="4362450" y="1454150"/>
          <p14:tracePt t="23769" x="4413250" y="1409700"/>
          <p14:tracePt t="23786" x="4451350" y="1371600"/>
          <p14:tracePt t="23803" x="4476750" y="1339850"/>
          <p14:tracePt t="23820" x="4483100" y="1327150"/>
          <p14:tracePt t="23836" x="4483100" y="1314450"/>
          <p14:tracePt t="23841" x="4483100" y="1308100"/>
          <p14:tracePt t="23852" x="4464050" y="1301750"/>
          <p14:tracePt t="23854" x="4451350" y="1295400"/>
          <p14:tracePt t="23869" x="4432300" y="1289050"/>
          <p14:tracePt t="23886" x="4425950" y="1289050"/>
          <p14:tracePt t="26565" x="4413250" y="1289050"/>
          <p14:tracePt t="26578" x="4381500" y="1289050"/>
          <p14:tracePt t="26581" x="4349750" y="1289050"/>
          <p14:tracePt t="26587" x="4311650" y="1295400"/>
          <p14:tracePt t="26606" x="4273550" y="1295400"/>
          <p14:tracePt t="26622" x="4267200" y="1295400"/>
          <p14:tracePt t="26656" x="4260850" y="1295400"/>
          <p14:tracePt t="26672" x="4254500" y="1295400"/>
          <p14:tracePt t="26722" x="4254500" y="1289050"/>
          <p14:tracePt t="26739" x="4254500" y="1282700"/>
          <p14:tracePt t="26772" x="4267200" y="1270000"/>
          <p14:tracePt t="26790" x="4298950" y="1250950"/>
          <p14:tracePt t="26807" x="4349750" y="1219200"/>
          <p14:tracePt t="26822" x="4394200" y="1187450"/>
          <p14:tracePt t="26840" x="4451350" y="1143000"/>
          <p14:tracePt t="26856" x="4495800" y="1104900"/>
          <p14:tracePt t="26872" x="4584700" y="1047750"/>
          <p14:tracePt t="26887" x="4679950" y="1016000"/>
          <p14:tracePt t="26905" x="4857750" y="996950"/>
          <p14:tracePt t="26922" x="4991100" y="1003300"/>
          <p14:tracePt t="26955" x="4953000" y="1003300"/>
          <p14:tracePt t="26972" x="4876800" y="990600"/>
          <p14:tracePt t="26989" x="4845050" y="977900"/>
          <p14:tracePt t="27058" x="4889500" y="971550"/>
          <p14:tracePt t="27072" x="4978400" y="958850"/>
          <p14:tracePt t="27089" x="5022850" y="946150"/>
          <p14:tracePt t="27107" x="5041900" y="933450"/>
          <p14:tracePt t="27121" x="5054600" y="920750"/>
          <p14:tracePt t="27138" x="5073650" y="908050"/>
          <p14:tracePt t="27156" x="5105400" y="895350"/>
          <p14:tracePt t="27172" x="5162550" y="876300"/>
          <p14:tracePt t="27189" x="5194300" y="857250"/>
          <p14:tracePt t="27205" x="5232400" y="831850"/>
          <p14:tracePt t="27222" x="5270500" y="793750"/>
          <p14:tracePt t="27239" x="5283200" y="774700"/>
          <p14:tracePt t="27256" x="5276850" y="749300"/>
          <p14:tracePt t="27272" x="5245100" y="730250"/>
          <p14:tracePt t="27289" x="5219700" y="723900"/>
          <p14:tracePt t="27308" x="5213350" y="717550"/>
          <p14:tracePt t="27339" x="5207000" y="717550"/>
          <p14:tracePt t="27356" x="5194300" y="711200"/>
          <p14:tracePt t="27373" x="5181600" y="692150"/>
          <p14:tracePt t="27389" x="5168900" y="679450"/>
          <p14:tracePt t="27405" x="5105400" y="647700"/>
          <p14:tracePt t="27423" x="5041900" y="628650"/>
          <p14:tracePt t="27439" x="4959350" y="603250"/>
          <p14:tracePt t="27456" x="4908550" y="590550"/>
          <p14:tracePt t="27525" x="4902200" y="590550"/>
          <p14:tracePt t="27533" x="4889500" y="590550"/>
          <p14:tracePt t="27540" x="4870450" y="590550"/>
          <p14:tracePt t="27556" x="4787900" y="596900"/>
          <p14:tracePt t="27572" x="4724400" y="609600"/>
          <p14:tracePt t="27590" x="4686300" y="635000"/>
          <p14:tracePt t="27606" x="4667250" y="647700"/>
          <p14:tracePt t="27623" x="4660900" y="660400"/>
          <p14:tracePt t="27641" x="4660900" y="679450"/>
          <p14:tracePt t="27656" x="4667250" y="698500"/>
          <p14:tracePt t="27672" x="4673600" y="730250"/>
          <p14:tracePt t="27689" x="4660900" y="774700"/>
          <p14:tracePt t="27692" x="4641850" y="793750"/>
          <p14:tracePt t="27705" x="4629150" y="819150"/>
          <p14:tracePt t="27706" x="4616450" y="844550"/>
          <p14:tracePt t="27722" x="4610100" y="863600"/>
          <p14:tracePt t="27739" x="4616450" y="927100"/>
          <p14:tracePt t="27756" x="4660900" y="1003300"/>
          <p14:tracePt t="27773" x="4705350" y="1041400"/>
          <p14:tracePt t="27790" x="4762500" y="1073150"/>
          <p14:tracePt t="27805" x="4826000" y="1092200"/>
          <p14:tracePt t="27823" x="4914900" y="1092200"/>
          <p14:tracePt t="27840" x="4959350" y="1092200"/>
          <p14:tracePt t="27856" x="4978400" y="1085850"/>
          <p14:tracePt t="27873" x="4991100" y="1085850"/>
          <p14:tracePt t="27889" x="4997450" y="1085850"/>
          <p14:tracePt t="27906" x="5010150" y="1085850"/>
          <p14:tracePt t="27923" x="5035550" y="1079500"/>
          <p14:tracePt t="27940" x="5086350" y="1073150"/>
          <p14:tracePt t="27942" x="5105400" y="1066800"/>
          <p14:tracePt t="27956" x="5175250" y="1047750"/>
          <p14:tracePt t="27973" x="5213350" y="1028700"/>
          <p14:tracePt t="27990" x="5264150" y="1003300"/>
          <p14:tracePt t="28006" x="5289550" y="965200"/>
          <p14:tracePt t="28022" x="5289550" y="939800"/>
          <p14:tracePt t="28039" x="5283200" y="882650"/>
          <p14:tracePt t="28056" x="5270500" y="850900"/>
          <p14:tracePt t="28073" x="5264150" y="800100"/>
          <p14:tracePt t="28090" x="5257800" y="762000"/>
          <p14:tracePt t="28107" x="5245100" y="730250"/>
          <p14:tracePt t="28123" x="5219700" y="685800"/>
          <p14:tracePt t="28139" x="5194300" y="660400"/>
          <p14:tracePt t="28156" x="5168900" y="628650"/>
          <p14:tracePt t="28173" x="5149850" y="615950"/>
          <p14:tracePt t="28189" x="5130800" y="603250"/>
          <p14:tracePt t="28206" x="5130800" y="596900"/>
          <p14:tracePt t="28274" x="5124450" y="596900"/>
          <p14:tracePt t="28281" x="5118100" y="603250"/>
          <p14:tracePt t="28290" x="5105400" y="622300"/>
          <p14:tracePt t="28306" x="5092700" y="647700"/>
          <p14:tracePt t="28323" x="5086350" y="666750"/>
          <p14:tracePt t="28340" x="5086350" y="692150"/>
          <p14:tracePt t="28357" x="5086350" y="704850"/>
          <p14:tracePt t="28373" x="5080000" y="717550"/>
          <p14:tracePt t="28391" x="5073650" y="730250"/>
          <p14:tracePt t="28407" x="5067300" y="730250"/>
          <p14:tracePt t="28514" x="5067300" y="736600"/>
          <p14:tracePt t="28530" x="5060950" y="742950"/>
          <p14:tracePt t="28539" x="5054600" y="749300"/>
          <p14:tracePt t="28557" x="5054600" y="755650"/>
          <p14:tracePt t="28628" x="5048250" y="755650"/>
          <p14:tracePt t="28822" x="5048250" y="762000"/>
          <p14:tracePt t="28831" x="5048250" y="774700"/>
          <p14:tracePt t="28839" x="5054600" y="787400"/>
          <p14:tracePt t="28858" x="5060950" y="800100"/>
          <p14:tracePt t="28891" x="5054600" y="812800"/>
          <p14:tracePt t="28908" x="5029200" y="838200"/>
          <p14:tracePt t="28924" x="4933950" y="914400"/>
          <p14:tracePt t="28941" x="4845050" y="1009650"/>
          <p14:tracePt t="28958" x="4781550" y="1092200"/>
          <p14:tracePt t="28974" x="4724400" y="1174750"/>
          <p14:tracePt t="28989" x="4699000" y="1212850"/>
          <p14:tracePt t="29007" x="4673600" y="1231900"/>
          <p14:tracePt t="29024" x="4629150" y="1257300"/>
          <p14:tracePt t="29041" x="4521200" y="1301750"/>
          <p14:tracePt t="29057" x="4394200" y="1358900"/>
          <p14:tracePt t="29074" x="4222750" y="1435100"/>
          <p14:tracePt t="29091" x="4114800" y="1485900"/>
          <p14:tracePt t="29107" x="4057650" y="1517650"/>
          <p14:tracePt t="29124" x="4057650" y="1524000"/>
          <p14:tracePt t="29216" x="4057650" y="1530350"/>
          <p14:tracePt t="29226" x="4057650" y="1536700"/>
          <p14:tracePt t="29231" x="4064000" y="1543050"/>
          <p14:tracePt t="29242" x="4076700" y="1549400"/>
          <p14:tracePt t="29257" x="4089400" y="1562100"/>
          <p14:tracePt t="29274" x="4102100" y="1581150"/>
          <p14:tracePt t="29291" x="4102100" y="1625600"/>
          <p14:tracePt t="29307" x="4095750" y="1663700"/>
          <p14:tracePt t="29324" x="4089400" y="1682750"/>
          <p14:tracePt t="29341" x="4089400" y="1695450"/>
          <p14:tracePt t="29374" x="4089400" y="1701800"/>
          <p14:tracePt t="29391" x="4089400" y="1708150"/>
          <p14:tracePt t="29561" x="4089400" y="1714500"/>
          <p14:tracePt t="29568" x="4089400" y="1727200"/>
          <p14:tracePt t="29573" x="4083050" y="1733550"/>
          <p14:tracePt t="29591" x="4083050" y="1746250"/>
          <p14:tracePt t="30315" x="4070350" y="1752600"/>
          <p14:tracePt t="30322" x="4064000" y="1765300"/>
          <p14:tracePt t="30332" x="4038600" y="1790700"/>
          <p14:tracePt t="30340" x="4013200" y="1809750"/>
          <p14:tracePt t="30360" x="3956050" y="1860550"/>
          <p14:tracePt t="30376" x="3943350" y="1879600"/>
          <p14:tracePt t="30391" x="3937000" y="1879600"/>
          <p14:tracePt t="30426" x="3924300" y="1885950"/>
          <p14:tracePt t="30442" x="3898900" y="1905000"/>
          <p14:tracePt t="30459" x="3829050" y="1943100"/>
          <p14:tracePt t="30475" x="3746500" y="1987550"/>
          <p14:tracePt t="30491" x="3670300" y="2025650"/>
          <p14:tracePt t="30507" x="3632200" y="2051050"/>
          <p14:tracePt t="30526" x="3625850" y="2051050"/>
          <p14:tracePt t="30559" x="3619500" y="2057400"/>
          <p14:tracePt t="30576" x="3594100" y="2082800"/>
          <p14:tracePt t="30592" x="3562350" y="2108200"/>
          <p14:tracePt t="30608" x="3543300" y="2120900"/>
          <p14:tracePt t="30625" x="3536950" y="2133600"/>
          <p14:tracePt t="30675" x="3536950" y="2139950"/>
          <p14:tracePt t="30709" x="3536950" y="2159000"/>
          <p14:tracePt t="30726" x="3536950" y="2184400"/>
          <p14:tracePt t="30742" x="3536950" y="2209800"/>
          <p14:tracePt t="30758" x="3536950" y="2222500"/>
          <p14:tracePt t="30775" x="3536950" y="2235200"/>
          <p14:tracePt t="30853" x="3536950" y="2241550"/>
          <p14:tracePt t="30876" x="3536950" y="2254250"/>
          <p14:tracePt t="30892" x="3530600" y="2254250"/>
          <p14:tracePt t="30909" x="3530600" y="2260600"/>
          <p14:tracePt t="30926" x="3524250" y="2266950"/>
          <p14:tracePt t="30942" x="3505200" y="2286000"/>
          <p14:tracePt t="30959" x="3473450" y="2311400"/>
          <p14:tracePt t="30976" x="3467100" y="2324100"/>
          <p14:tracePt t="30992" x="3460750" y="2330450"/>
          <p14:tracePt t="31064" x="3448050" y="2349500"/>
          <p14:tracePt t="31074" x="3435350" y="2368550"/>
          <p14:tracePt t="31092" x="3403600" y="2387600"/>
          <p14:tracePt t="31109" x="3390900" y="2393950"/>
          <p14:tracePt t="31172" x="3397250" y="2387600"/>
          <p14:tracePt t="31179" x="3397250" y="2381250"/>
          <p14:tracePt t="31191" x="3403600" y="2381250"/>
          <p14:tracePt t="31209" x="3403600" y="2368550"/>
          <p14:tracePt t="31226" x="3403600" y="2362200"/>
          <p14:tracePt t="31578" x="3409950" y="2355850"/>
          <p14:tracePt t="31589" x="3422650" y="2349500"/>
          <p14:tracePt t="31597" x="3448050" y="2336800"/>
          <p14:tracePt t="31608" x="3511550" y="2305050"/>
          <p14:tracePt t="31626" x="3568700" y="2279650"/>
          <p14:tracePt t="31643" x="3613150" y="2247900"/>
          <p14:tracePt t="31660" x="3632200" y="2235200"/>
          <p14:tracePt t="31676" x="3632200" y="2228850"/>
          <p14:tracePt t="31709" x="3638550" y="2228850"/>
          <p14:tracePt t="31717" x="3638550" y="2222500"/>
          <p14:tracePt t="31726" x="3644900" y="2216150"/>
          <p14:tracePt t="31743" x="3651250" y="2216150"/>
          <p14:tracePt t="31748" x="3657600" y="2209800"/>
          <p14:tracePt t="31760" x="3689350" y="2197100"/>
          <p14:tracePt t="31775" x="3714750" y="2190750"/>
          <p14:tracePt t="31793" x="3917950" y="2152650"/>
          <p14:tracePt t="31809" x="3981450" y="2139950"/>
          <p14:tracePt t="31827" x="4279900" y="2101850"/>
          <p14:tracePt t="31844" x="4533900" y="2076450"/>
          <p14:tracePt t="31859" x="4806950" y="2063750"/>
          <p14:tracePt t="31875" x="5219700" y="2063750"/>
          <p14:tracePt t="31892" x="5638800" y="2063750"/>
          <p14:tracePt t="31910" x="6223000" y="2070100"/>
          <p14:tracePt t="31927" x="6832600" y="2057400"/>
          <p14:tracePt t="31943" x="7404100" y="2032000"/>
          <p14:tracePt t="31960" x="7994650" y="1981200"/>
          <p14:tracePt t="31976" x="8464550" y="1930400"/>
          <p14:tracePt t="31994" x="9048750" y="1898650"/>
          <p14:tracePt t="32010" x="9290050" y="1892300"/>
          <p14:tracePt t="32014" x="9417050" y="1885950"/>
          <p14:tracePt t="32026" x="9613900" y="1885950"/>
          <p14:tracePt t="32044" x="10166350" y="1885950"/>
          <p14:tracePt t="32060" x="10325100" y="1892300"/>
          <p14:tracePt t="32076" x="10699750" y="1892300"/>
          <p14:tracePt t="32092" x="10763250" y="1892300"/>
          <p14:tracePt t="32093" x="10801350" y="1885950"/>
          <p14:tracePt t="32109" x="10839450" y="1866900"/>
          <p14:tracePt t="32125" x="10858500" y="1854200"/>
          <p14:tracePt t="32142" x="10883900" y="1841500"/>
          <p14:tracePt t="32160" x="10909300" y="1835150"/>
          <p14:tracePt t="32177" x="10934700" y="1828800"/>
          <p14:tracePt t="32193" x="10960100" y="1822450"/>
          <p14:tracePt t="32210" x="10998200" y="1809750"/>
          <p14:tracePt t="32226" x="11049000" y="1797050"/>
          <p14:tracePt t="32244" x="11093450" y="1797050"/>
          <p14:tracePt t="32260" x="11182350" y="1803400"/>
          <p14:tracePt t="32262" x="11233150" y="1828800"/>
          <p14:tracePt t="32276" x="11353800" y="1892300"/>
          <p14:tracePt t="32293" x="11461750" y="1943100"/>
          <p14:tracePt t="32310" x="11506200" y="1962150"/>
          <p14:tracePt t="32327" x="11518900" y="1968500"/>
          <p14:tracePt t="32377" x="11499850" y="1955800"/>
          <p14:tracePt t="32396" x="11423650" y="1924050"/>
          <p14:tracePt t="32410" x="11404600" y="1911350"/>
          <p14:tracePt t="32412" x="11366500" y="1905000"/>
          <p14:tracePt t="32427" x="11328400" y="1898650"/>
          <p14:tracePt t="32443" x="11296650" y="1892300"/>
          <p14:tracePt t="32460" x="11264900" y="1892300"/>
          <p14:tracePt t="32477" x="11220450" y="1885950"/>
          <p14:tracePt t="32493" x="11176000" y="1879600"/>
          <p14:tracePt t="32510" x="11125200" y="1873250"/>
          <p14:tracePt t="32527" x="11087100" y="1873250"/>
          <p14:tracePt t="32543" x="11023600" y="1873250"/>
          <p14:tracePt t="32560" x="10966450" y="1873250"/>
          <p14:tracePt t="32576" x="10896600" y="1892300"/>
          <p14:tracePt t="32593" x="10814050" y="1962150"/>
          <p14:tracePt t="32610" x="10795000" y="2051050"/>
          <p14:tracePt t="32627" x="10801350" y="2127250"/>
          <p14:tracePt t="32631" x="10826750" y="2165350"/>
          <p14:tracePt t="32644" x="10845800" y="2190750"/>
          <p14:tracePt t="32662" x="10928350" y="2254250"/>
          <p14:tracePt t="32677" x="10941050" y="2260600"/>
          <p14:tracePt t="32743" x="10928350" y="2260600"/>
          <p14:tracePt t="32760" x="10896600" y="2273300"/>
          <p14:tracePt t="32777" x="10852150" y="2286000"/>
          <p14:tracePt t="32794" x="10725150" y="2311400"/>
          <p14:tracePt t="32810" x="10490200" y="2343150"/>
          <p14:tracePt t="32814" x="10318750" y="2355850"/>
          <p14:tracePt t="32827" x="9950450" y="2393950"/>
          <p14:tracePt t="32842" x="9740900" y="2406650"/>
          <p14:tracePt t="32861" x="9207500" y="2457450"/>
          <p14:tracePt t="32877" x="8578850" y="2520950"/>
          <p14:tracePt t="32894" x="7943850" y="2590800"/>
          <p14:tracePt t="32898" x="7670800" y="2603500"/>
          <p14:tracePt t="32909" x="7334250" y="2609850"/>
          <p14:tracePt t="32911" x="6978650" y="2609850"/>
          <p14:tracePt t="32926" x="6629400" y="2603500"/>
          <p14:tracePt t="32945" x="5664200" y="2540000"/>
          <p14:tracePt t="32960" x="5073650" y="2514600"/>
          <p14:tracePt t="32977" x="4635500" y="2508250"/>
          <p14:tracePt t="32994" x="4241800" y="2527300"/>
          <p14:tracePt t="33011" x="3987800" y="2546350"/>
          <p14:tracePt t="33016" x="3860800" y="2552700"/>
          <p14:tracePt t="33026" x="3727450" y="2559050"/>
          <p14:tracePt t="33043" x="3422650" y="2552700"/>
          <p14:tracePt t="33061" x="3175000" y="2520950"/>
          <p14:tracePt t="33077" x="3028950" y="2482850"/>
          <p14:tracePt t="33094" x="2984500" y="2444750"/>
          <p14:tracePt t="33097" x="2984500" y="2438400"/>
          <p14:tracePt t="33109" x="2984500" y="2432050"/>
          <p14:tracePt t="33113" x="2997200" y="2425700"/>
          <p14:tracePt t="33128" x="3028950" y="2400300"/>
          <p14:tracePt t="33144" x="3079750" y="2393950"/>
          <p14:tracePt t="33161" x="3105150" y="2393950"/>
          <p14:tracePt t="33177" x="3111500" y="2400300"/>
          <p14:tracePt t="33194" x="3105150" y="2413000"/>
          <p14:tracePt t="33210" x="3098800" y="2419350"/>
          <p14:tracePt t="33305" x="3092450" y="2419350"/>
          <p14:tracePt t="33328" x="3028950" y="2393950"/>
          <p14:tracePt t="33344" x="2908300" y="2374900"/>
          <p14:tracePt t="33362" x="2851150" y="2362200"/>
          <p14:tracePt t="33378" x="2838450" y="2355850"/>
          <p14:tracePt t="33411" x="2832100" y="2349500"/>
          <p14:tracePt t="33428" x="2813050" y="2336800"/>
          <p14:tracePt t="33444" x="2768600" y="2311400"/>
          <p14:tracePt t="33461" x="2711450" y="2286000"/>
          <p14:tracePt t="33478" x="2660650" y="2260600"/>
          <p14:tracePt t="33495" x="2641600" y="2254250"/>
          <p14:tracePt t="33511" x="2641600" y="2241550"/>
          <p14:tracePt t="33528" x="2647950" y="2228850"/>
          <p14:tracePt t="33578" x="2647950" y="2216150"/>
          <p14:tracePt t="33595" x="2628900" y="2203450"/>
          <p14:tracePt t="33613" x="2590800" y="2184400"/>
          <p14:tracePt t="33630" x="2578100" y="2178050"/>
          <p14:tracePt t="33645" x="2571750" y="2178050"/>
          <p14:tracePt t="33694" x="2552700" y="2159000"/>
          <p14:tracePt t="33711" x="2527300" y="2152650"/>
          <p14:tracePt t="33729" x="2451100" y="2133600"/>
          <p14:tracePt t="33744" x="2419350" y="2133600"/>
          <p14:tracePt t="33747" x="2419350" y="2127250"/>
          <p14:tracePt t="33794" x="2432050" y="2108200"/>
          <p14:tracePt t="33813" x="2489200" y="2089150"/>
          <p14:tracePt t="33826" x="2527300" y="2089150"/>
          <p14:tracePt t="33845" x="2533650" y="2089150"/>
          <p14:tracePt t="33924" x="2540000" y="2089150"/>
          <p14:tracePt t="33933" x="2540000" y="2082800"/>
          <p14:tracePt t="33943" x="2552700" y="2076450"/>
          <p14:tracePt t="33963" x="2590800" y="2063750"/>
          <p14:tracePt t="34011" x="2578100" y="2063750"/>
          <p14:tracePt t="34028" x="2571750" y="2063750"/>
          <p14:tracePt t="34081" x="2578100" y="2057400"/>
          <p14:tracePt t="34090" x="2584450" y="2051050"/>
          <p14:tracePt t="34132" x="2590800" y="2051050"/>
          <p14:tracePt t="34166" x="2590800" y="2044700"/>
          <p14:tracePt t="34183" x="2597150" y="2038350"/>
          <p14:tracePt t="34194" x="2628900" y="2012950"/>
          <p14:tracePt t="34214" x="2686050" y="1974850"/>
          <p14:tracePt t="34228" x="2749550" y="1962150"/>
          <p14:tracePt t="34245" x="2774950" y="1955800"/>
          <p14:tracePt t="34261" x="2781300" y="1955800"/>
          <p14:tracePt t="34278" x="2794000" y="1955800"/>
          <p14:tracePt t="34295" x="2800350" y="1955800"/>
          <p14:tracePt t="34312" x="2806700" y="1962150"/>
          <p14:tracePt t="34328" x="2819400" y="1962150"/>
          <p14:tracePt t="34345" x="2844800" y="1962150"/>
          <p14:tracePt t="34362" x="2882900" y="1962150"/>
          <p14:tracePt t="34380" x="2921000" y="1962150"/>
          <p14:tracePt t="34395" x="2927350" y="1962150"/>
          <p14:tracePt t="34492" x="2940050" y="1968500"/>
          <p14:tracePt t="34498" x="2952750" y="1968500"/>
          <p14:tracePt t="34510" x="2978150" y="1981200"/>
          <p14:tracePt t="34528" x="3054350" y="1987550"/>
          <p14:tracePt t="34545" x="3073400" y="1987550"/>
          <p14:tracePt t="34562" x="3105150" y="1993900"/>
          <p14:tracePt t="34566" x="3130550" y="1993900"/>
          <p14:tracePt t="34577" x="3143250" y="1993900"/>
          <p14:tracePt t="34579" x="3162300" y="1993900"/>
          <p14:tracePt t="34595" x="3194050" y="1993900"/>
          <p14:tracePt t="34611" x="3206750" y="1987550"/>
          <p14:tracePt t="34628" x="3219450" y="1974850"/>
          <p14:tracePt t="34646" x="3232150" y="1949450"/>
          <p14:tracePt t="34662" x="3232150" y="1924050"/>
          <p14:tracePt t="34677" x="3225800" y="1879600"/>
          <p14:tracePt t="34695" x="3206750" y="1847850"/>
          <p14:tracePt t="34712" x="3194050" y="1816100"/>
          <p14:tracePt t="34728" x="3181350" y="1797050"/>
          <p14:tracePt t="34745" x="3175000" y="1790700"/>
          <p14:tracePt t="34749" x="3175000" y="1784350"/>
          <p14:tracePt t="34762" x="3168650" y="1784350"/>
          <p14:tracePt t="34795" x="3155950" y="1784350"/>
          <p14:tracePt t="34812" x="3098800" y="1778000"/>
          <p14:tracePt t="34828" x="3022600" y="1778000"/>
          <p14:tracePt t="34845" x="2971800" y="1778000"/>
          <p14:tracePt t="34862" x="2940050" y="1771650"/>
          <p14:tracePt t="34879" x="2927350" y="1771650"/>
          <p14:tracePt t="34931" x="2921000" y="1778000"/>
          <p14:tracePt t="34945" x="2914650" y="1784350"/>
          <p14:tracePt t="34962" x="2870200" y="1803400"/>
          <p14:tracePt t="34979" x="2832100" y="1822450"/>
          <p14:tracePt t="34995" x="2819400" y="1841500"/>
          <p14:tracePt t="35012" x="2813050" y="1854200"/>
          <p14:tracePt t="35029" x="2806700" y="1860550"/>
          <p14:tracePt t="35062" x="2806700" y="1873250"/>
          <p14:tracePt t="35079" x="2819400" y="1892300"/>
          <p14:tracePt t="35096" x="2825750" y="1917700"/>
          <p14:tracePt t="35112" x="2819400" y="1936750"/>
          <p14:tracePt t="35129" x="2819400" y="1962150"/>
          <p14:tracePt t="35144" x="2819400" y="1974850"/>
          <p14:tracePt t="35162" x="2825750" y="1987550"/>
          <p14:tracePt t="35179" x="2838450" y="2000250"/>
          <p14:tracePt t="35196" x="2882900" y="2012950"/>
          <p14:tracePt t="35212" x="2959100" y="2025650"/>
          <p14:tracePt t="35229" x="3054350" y="2038350"/>
          <p14:tracePt t="35244" x="3143250" y="2038350"/>
          <p14:tracePt t="35247" x="3194050" y="2038350"/>
          <p14:tracePt t="35263" x="3251200" y="2038350"/>
          <p14:tracePt t="35279" x="3282950" y="2032000"/>
          <p14:tracePt t="35282" x="3308350" y="2025650"/>
          <p14:tracePt t="35295" x="3346450" y="2019300"/>
          <p14:tracePt t="35313" x="3378200" y="2000250"/>
          <p14:tracePt t="35329" x="3390900" y="1981200"/>
          <p14:tracePt t="35346" x="3403600" y="1968500"/>
          <p14:tracePt t="35362" x="3403600" y="1949450"/>
          <p14:tracePt t="35379" x="3403600" y="1936750"/>
          <p14:tracePt t="35396" x="3403600" y="1924050"/>
          <p14:tracePt t="35412" x="3397250" y="1905000"/>
          <p14:tracePt t="35429" x="3384550" y="1892300"/>
          <p14:tracePt t="35446" x="3365500" y="1879600"/>
          <p14:tracePt t="35462" x="3340100" y="1860550"/>
          <p14:tracePt t="35479" x="3314700" y="1847850"/>
          <p14:tracePt t="35483" x="3302000" y="1841500"/>
          <p14:tracePt t="35495" x="3295650" y="1835150"/>
          <p14:tracePt t="35499" x="3282950" y="1835150"/>
          <p14:tracePt t="35530" x="3270250" y="1828800"/>
          <p14:tracePt t="35546" x="3232150" y="1822450"/>
          <p14:tracePt t="35563" x="3162300" y="1822450"/>
          <p14:tracePt t="35579" x="3098800" y="1822450"/>
          <p14:tracePt t="35596" x="3054350" y="1822450"/>
          <p14:tracePt t="35613" x="3035300" y="1822450"/>
          <p14:tracePt t="35629" x="3028950" y="1822450"/>
          <p14:tracePt t="35708" x="3022600" y="1828800"/>
          <p14:tracePt t="35717" x="3016250" y="1828800"/>
          <p14:tracePt t="35728" x="3009900" y="1828800"/>
          <p14:tracePt t="35746" x="2990850" y="1835150"/>
          <p14:tracePt t="35879" x="2990850" y="1841500"/>
          <p14:tracePt t="35894" x="2984500" y="1847850"/>
          <p14:tracePt t="35900" x="2978150" y="1854200"/>
          <p14:tracePt t="35914" x="2971800" y="1860550"/>
          <p14:tracePt t="35930" x="2965450" y="1866900"/>
          <p14:tracePt t="35946" x="2965450" y="1873250"/>
          <p14:tracePt t="36042" x="2971800" y="1873250"/>
          <p14:tracePt t="36063" x="2971800" y="1866900"/>
          <p14:tracePt t="36359" x="2971800" y="1860550"/>
          <p14:tracePt t="36431" x="2965450" y="1860550"/>
          <p14:tracePt t="36445" x="2959100" y="1860550"/>
          <p14:tracePt t="36464" x="2952750" y="1860550"/>
          <p14:tracePt t="36480" x="2946400" y="1860550"/>
          <p14:tracePt t="40185" x="2952750" y="1860550"/>
          <p14:tracePt t="40195" x="2984500" y="1860550"/>
          <p14:tracePt t="40203" x="3003550" y="1873250"/>
          <p14:tracePt t="40217" x="3028950" y="1898650"/>
          <p14:tracePt t="40234" x="3022600" y="1917700"/>
          <p14:tracePt t="40250" x="3003550" y="1930400"/>
          <p14:tracePt t="40291" x="3009900" y="1930400"/>
          <p14:tracePt t="40300" x="3028950" y="1936750"/>
          <p14:tracePt t="40317" x="3098800" y="1955800"/>
          <p14:tracePt t="40333" x="3175000" y="1968500"/>
          <p14:tracePt t="40350" x="3232150" y="1981200"/>
          <p14:tracePt t="40405" x="3232150" y="1974850"/>
          <p14:tracePt t="40417" x="3232150" y="1968500"/>
          <p14:tracePt t="40433" x="3213100" y="1905000"/>
          <p14:tracePt t="40450" x="3206750" y="1860550"/>
          <p14:tracePt t="40466" x="3206750" y="1854200"/>
          <p14:tracePt t="40483" x="3200400" y="1854200"/>
          <p14:tracePt t="40500" x="3187700" y="1847850"/>
          <p14:tracePt t="40517" x="3149600" y="1841500"/>
          <p14:tracePt t="40533" x="3136900" y="1835150"/>
          <p14:tracePt t="40605" x="3136900" y="1841500"/>
          <p14:tracePt t="40617" x="3130550" y="1841500"/>
          <p14:tracePt t="40634" x="3124200" y="1866900"/>
          <p14:tracePt t="40650" x="3117850" y="1873250"/>
          <p14:tracePt t="40723" x="3136900" y="1873250"/>
          <p14:tracePt t="40732" x="3149600" y="1879600"/>
          <p14:tracePt t="40750" x="3333750" y="1917700"/>
          <p14:tracePt t="40768" x="3492500" y="1943100"/>
          <p14:tracePt t="40784" x="3594100" y="1949450"/>
          <p14:tracePt t="40787" x="3670300" y="1955800"/>
          <p14:tracePt t="40800" x="3740150" y="1962150"/>
          <p14:tracePt t="40803" x="3797300" y="1962150"/>
          <p14:tracePt t="40816" x="3867150" y="1962150"/>
          <p14:tracePt t="40835" x="3898900" y="1968500"/>
          <p14:tracePt t="40850" x="3930650" y="1968500"/>
          <p14:tracePt t="40867" x="3975100" y="1968500"/>
          <p14:tracePt t="40884" x="4013200" y="1962150"/>
          <p14:tracePt t="40900" x="4044950" y="1955800"/>
          <p14:tracePt t="40905" x="4070350" y="1943100"/>
          <p14:tracePt t="40916" x="4083050" y="1936750"/>
          <p14:tracePt t="40934" x="4108450" y="1924050"/>
          <p14:tracePt t="40950" x="4121150" y="1917700"/>
          <p14:tracePt t="41293" x="4127500" y="1917700"/>
          <p14:tracePt t="41303" x="4146550" y="1930400"/>
          <p14:tracePt t="41307" x="4165600" y="1943100"/>
          <p14:tracePt t="41316" x="4191000" y="1949450"/>
          <p14:tracePt t="41334" x="4229100" y="1962150"/>
          <p14:tracePt t="41351" x="4260850" y="1974850"/>
          <p14:tracePt t="41368" x="4279900" y="1974850"/>
          <p14:tracePt t="41532" x="4286250" y="1974850"/>
          <p14:tracePt t="41547" x="4292600" y="1974850"/>
          <p14:tracePt t="41685" x="4298950" y="1981200"/>
          <p14:tracePt t="41701" x="4305300" y="1981200"/>
          <p14:tracePt t="41862" x="4311650" y="1981200"/>
          <p14:tracePt t="41871" x="4324350" y="1974850"/>
          <p14:tracePt t="41883" x="4375150" y="1962150"/>
          <p14:tracePt t="41901" x="4419600" y="1955800"/>
          <p14:tracePt t="41918" x="4445000" y="1955800"/>
          <p14:tracePt t="41935" x="4457700" y="1955800"/>
          <p14:tracePt t="41951" x="4464050" y="1955800"/>
          <p14:tracePt t="41986" x="4470400" y="1955800"/>
          <p14:tracePt t="42001" x="4508500" y="1949450"/>
          <p14:tracePt t="42018" x="4584700" y="1949450"/>
          <p14:tracePt t="42035" x="4705350" y="1943100"/>
          <p14:tracePt t="42052" x="4845050" y="1955800"/>
          <p14:tracePt t="42068" x="4933950" y="1968500"/>
          <p14:tracePt t="42085" x="4940300" y="1974850"/>
          <p14:tracePt t="42118" x="4959350" y="1974850"/>
          <p14:tracePt t="42135" x="4984750" y="1974850"/>
          <p14:tracePt t="42150" x="5022850" y="1981200"/>
          <p14:tracePt t="42167" x="5054600" y="1987550"/>
          <p14:tracePt t="42185" x="5092700" y="1993900"/>
          <p14:tracePt t="42201" x="5130800" y="1993900"/>
          <p14:tracePt t="42218" x="5162550" y="1993900"/>
          <p14:tracePt t="42237" x="5187950" y="1993900"/>
          <p14:tracePt t="42241" x="5194300" y="1987550"/>
          <p14:tracePt t="42348" x="5200650" y="1987550"/>
          <p14:tracePt t="42355" x="5207000" y="1987550"/>
          <p14:tracePt t="42368" x="5276850" y="1987550"/>
          <p14:tracePt t="42386" x="5353050" y="1987550"/>
          <p14:tracePt t="42402" x="5441950" y="1993900"/>
          <p14:tracePt t="42419" x="5549900" y="2006600"/>
          <p14:tracePt t="42435" x="5670550" y="2025650"/>
          <p14:tracePt t="42452" x="5797550" y="2044700"/>
          <p14:tracePt t="42468" x="5905500" y="2057400"/>
          <p14:tracePt t="42485" x="5981700" y="2057400"/>
          <p14:tracePt t="42501" x="6019800" y="2057400"/>
          <p14:tracePt t="42519" x="6051550" y="2057400"/>
          <p14:tracePt t="42535" x="6076950" y="2057400"/>
          <p14:tracePt t="42552" x="6096000" y="2057400"/>
          <p14:tracePt t="42555" x="6108700" y="2057400"/>
          <p14:tracePt t="42568" x="6121400" y="2057400"/>
          <p14:tracePt t="42585" x="6127750" y="2057400"/>
          <p14:tracePt t="42776" x="6140450" y="2044700"/>
          <p14:tracePt t="42790" x="6153150" y="2038350"/>
          <p14:tracePt t="42802" x="6210300" y="2025650"/>
          <p14:tracePt t="42819" x="6292850" y="2038350"/>
          <p14:tracePt t="42836" x="6369050" y="2070100"/>
          <p14:tracePt t="42853" x="6394450" y="2076450"/>
          <p14:tracePt t="42869" x="6400800" y="2082800"/>
          <p14:tracePt t="42873" x="6407150" y="2089150"/>
          <p14:tracePt t="42889" x="6419850" y="2101850"/>
          <p14:tracePt t="43095" x="6426200" y="2101850"/>
          <p14:tracePt t="43104" x="6438900" y="2101850"/>
          <p14:tracePt t="43109" x="6477000" y="2101850"/>
          <p14:tracePt t="43118" x="6508750" y="2101850"/>
          <p14:tracePt t="43136" x="6610350" y="2095500"/>
          <p14:tracePt t="43152" x="6699250" y="2089150"/>
          <p14:tracePt t="43170" x="6756400" y="2082800"/>
          <p14:tracePt t="43184" x="6807200" y="2076450"/>
          <p14:tracePt t="43202" x="6832600" y="2076450"/>
          <p14:tracePt t="43219" x="6851650" y="2076450"/>
          <p14:tracePt t="43236" x="6864350" y="2076450"/>
          <p14:tracePt t="43252" x="6870700" y="2076450"/>
          <p14:tracePt t="43269" x="6877050" y="2076450"/>
          <p14:tracePt t="43285" x="6883400" y="2076450"/>
          <p14:tracePt t="43302" x="6896100" y="2070100"/>
          <p14:tracePt t="43320" x="6915150" y="2063750"/>
          <p14:tracePt t="43335" x="6934200" y="2057400"/>
          <p14:tracePt t="43352" x="6946900" y="2057400"/>
          <p14:tracePt t="43369" x="6953250" y="2051050"/>
          <p14:tracePt t="43386" x="6972300" y="2044700"/>
          <p14:tracePt t="43402" x="7004050" y="2038350"/>
          <p14:tracePt t="43419" x="7048500" y="2025650"/>
          <p14:tracePt t="43436" x="7080250" y="2019300"/>
          <p14:tracePt t="43452" x="7099300" y="2019300"/>
          <p14:tracePt t="43457" x="7099300" y="2012950"/>
          <p14:tracePt t="43486" x="7105650" y="2012950"/>
          <p14:tracePt t="43519" x="7112000" y="2012950"/>
          <p14:tracePt t="43535" x="7131050" y="2019300"/>
          <p14:tracePt t="43552" x="7175500" y="2044700"/>
          <p14:tracePt t="43569" x="7200900" y="2057400"/>
          <p14:tracePt t="43573" x="7219950" y="2063750"/>
          <p14:tracePt t="43585" x="7226300" y="2070100"/>
          <p14:tracePt t="43603" x="7245350" y="2082800"/>
          <p14:tracePt t="43619" x="7258050" y="2082800"/>
          <p14:tracePt t="43732" x="7264400" y="2089150"/>
          <p14:tracePt t="43740" x="7270750" y="2095500"/>
          <p14:tracePt t="43752" x="7283450" y="2101850"/>
          <p14:tracePt t="43770" x="7289800" y="2101850"/>
          <p14:tracePt t="43786" x="7302500" y="2101850"/>
          <p14:tracePt t="43803" x="7321550" y="2101850"/>
          <p14:tracePt t="43820" x="7340600" y="2101850"/>
          <p14:tracePt t="43836" x="7359650" y="2101850"/>
          <p14:tracePt t="43852" x="7391400" y="2108200"/>
          <p14:tracePt t="43870" x="7410450" y="2108200"/>
          <p14:tracePt t="43886" x="7429500" y="2108200"/>
          <p14:tracePt t="43903" x="7454900" y="2108200"/>
          <p14:tracePt t="43920" x="7473950" y="2108200"/>
          <p14:tracePt t="43936" x="7493000" y="2101850"/>
          <p14:tracePt t="43940" x="7499350" y="2101850"/>
          <p14:tracePt t="43953" x="7505700" y="2095500"/>
          <p14:tracePt t="43955" x="7518400" y="2095500"/>
          <p14:tracePt t="43968" x="7524750" y="2089150"/>
          <p14:tracePt t="43987" x="7537450" y="2082800"/>
          <p14:tracePt t="44102" x="7531100" y="2076450"/>
          <p14:tracePt t="44111" x="7524750" y="2076450"/>
          <p14:tracePt t="44119" x="7512050" y="2070100"/>
          <p14:tracePt t="44137" x="7499350" y="2070100"/>
          <p14:tracePt t="44153" x="7486650" y="2063750"/>
          <p14:tracePt t="44170" x="7480300" y="2057400"/>
          <p14:tracePt t="44187" x="7473950" y="2057400"/>
          <p14:tracePt t="44203" x="7467600" y="2051050"/>
          <p14:tracePt t="44206" x="7467600" y="2044700"/>
          <p14:tracePt t="44220" x="7480300" y="2044700"/>
          <p14:tracePt t="44237" x="7613650" y="2051050"/>
          <p14:tracePt t="44253" x="7778750" y="2063750"/>
          <p14:tracePt t="44270" x="7931150" y="2076450"/>
          <p14:tracePt t="44286" x="8115300" y="2101850"/>
          <p14:tracePt t="44303" x="8248650" y="2114550"/>
          <p14:tracePt t="44319" x="8318500" y="2127250"/>
          <p14:tracePt t="44335" x="8324850" y="2127250"/>
          <p14:tracePt t="44485" x="8331200" y="2127250"/>
          <p14:tracePt t="44493" x="8343900" y="2127250"/>
          <p14:tracePt t="44504" x="8375650" y="2114550"/>
          <p14:tracePt t="44519" x="8451850" y="2108200"/>
          <p14:tracePt t="44537" x="8540750" y="2108200"/>
          <p14:tracePt t="44541" x="8610600" y="2108200"/>
          <p14:tracePt t="44554" x="8674100" y="2101850"/>
          <p14:tracePt t="44571" x="8775700" y="2101850"/>
          <p14:tracePt t="44588" x="8985250" y="2082800"/>
          <p14:tracePt t="44602" x="9067800" y="2070100"/>
          <p14:tracePt t="44620" x="9118600" y="2057400"/>
          <p14:tracePt t="44638" x="9169400" y="2051050"/>
          <p14:tracePt t="44655" x="9201150" y="2044700"/>
          <p14:tracePt t="44670" x="9232900" y="2038350"/>
          <p14:tracePt t="44687" x="9239250" y="2038350"/>
          <p14:tracePt t="44944" x="9232900" y="2044700"/>
          <p14:tracePt t="44961" x="9226550" y="2051050"/>
          <p14:tracePt t="44979" x="9220200" y="2051050"/>
          <p14:tracePt t="44986" x="9220200" y="2057400"/>
          <p14:tracePt t="45004" x="9213850" y="2057400"/>
          <p14:tracePt t="45038" x="9207500" y="2057400"/>
          <p14:tracePt t="45055" x="9194800" y="2063750"/>
          <p14:tracePt t="45072" x="9169400" y="2070100"/>
          <p14:tracePt t="45088" x="9163050" y="2076450"/>
          <p14:tracePt t="45103" x="9163050" y="2082800"/>
          <p14:tracePt t="45121" x="9156700" y="2082800"/>
          <p14:tracePt t="45327" x="9150350" y="2082800"/>
          <p14:tracePt t="45336" x="9144000" y="2082800"/>
          <p14:tracePt t="45341" x="9131300" y="2082800"/>
          <p14:tracePt t="45353" x="9118600" y="2089150"/>
          <p14:tracePt t="45371" x="9093200" y="2095500"/>
          <p14:tracePt t="45388" x="9080500" y="2095500"/>
          <p14:tracePt t="45404" x="9074150" y="2095500"/>
          <p14:tracePt t="45650" x="9067800" y="2101850"/>
          <p14:tracePt t="45660" x="9055100" y="2108200"/>
          <p14:tracePt t="45670" x="9029700" y="2114550"/>
          <p14:tracePt t="45688" x="9023350" y="2114550"/>
          <p14:tracePt t="45850" x="9023350" y="2101850"/>
          <p14:tracePt t="45860" x="9023350" y="2095500"/>
          <p14:tracePt t="45871" x="9023350" y="2082800"/>
          <p14:tracePt t="46335" x="9023350" y="2076450"/>
          <p14:tracePt t="46345" x="9010650" y="2076450"/>
          <p14:tracePt t="46354" x="8997950" y="2076450"/>
          <p14:tracePt t="46372" x="8947150" y="2063750"/>
          <p14:tracePt t="46389" x="8934450" y="2063750"/>
          <p14:tracePt t="49670" x="8921750" y="2057400"/>
          <p14:tracePt t="49678" x="8909050" y="2057400"/>
          <p14:tracePt t="49690" x="8877300" y="2044700"/>
          <p14:tracePt t="49692" x="8832850" y="2025650"/>
          <p14:tracePt t="49708" x="8756650" y="1974850"/>
          <p14:tracePt t="49725" x="8693150" y="1930400"/>
          <p14:tracePt t="49741" x="8655050" y="1905000"/>
          <p14:tracePt t="49744" x="8610600" y="1879600"/>
          <p14:tracePt t="49757" x="8489950" y="1828800"/>
          <p14:tracePt t="49774" x="8432800" y="1816100"/>
          <p14:tracePt t="49808" x="8426450" y="1816100"/>
          <p14:tracePt t="49825" x="8388350" y="1778000"/>
          <p14:tracePt t="49842" x="8223250" y="1676400"/>
          <p14:tracePt t="49858" x="7937500" y="1581150"/>
          <p14:tracePt t="49875" x="7734300" y="1549400"/>
          <p14:tracePt t="49880" x="7639050" y="1543050"/>
          <p14:tracePt t="49890" x="7575550" y="1536700"/>
          <p14:tracePt t="49908" x="7493000" y="1530350"/>
          <p14:tracePt t="49911" x="7473950" y="1530350"/>
          <p14:tracePt t="49925" x="7461250" y="1524000"/>
          <p14:tracePt t="49942" x="7435850" y="1511300"/>
          <p14:tracePt t="49960" x="7423150" y="1498600"/>
          <p14:tracePt t="49975" x="7410450" y="1492250"/>
          <p14:tracePt t="49992" x="7308850" y="1466850"/>
          <p14:tracePt t="50008" x="7150100" y="1441450"/>
          <p14:tracePt t="50025" x="6896100" y="1409700"/>
          <p14:tracePt t="50030" x="6724650" y="1397000"/>
          <p14:tracePt t="50040" x="6553200" y="1397000"/>
          <p14:tracePt t="50058" x="6242050" y="1397000"/>
          <p14:tracePt t="50075" x="6045200" y="1390650"/>
          <p14:tracePt t="50092" x="5969000" y="1365250"/>
          <p14:tracePt t="50107" x="5918200" y="1333500"/>
          <p14:tracePt t="50125" x="5848350" y="1308100"/>
          <p14:tracePt t="50141" x="5708650" y="1282700"/>
          <p14:tracePt t="50157" x="5562600" y="1250950"/>
          <p14:tracePt t="50161" x="5486400" y="1225550"/>
          <p14:tracePt t="50174" x="5391150" y="1193800"/>
          <p14:tracePt t="50176" x="5321300" y="1168400"/>
          <p14:tracePt t="50192" x="5257800" y="1149350"/>
          <p14:tracePt t="50208" x="5162550" y="1111250"/>
          <p14:tracePt t="50224" x="5156200" y="1104900"/>
          <p14:tracePt t="50244" x="5156200" y="1092200"/>
          <p14:tracePt t="50292" x="5137150" y="1092200"/>
          <p14:tracePt t="50308" x="5118100" y="1092200"/>
          <p14:tracePt t="50327" x="5099050" y="1085850"/>
          <p14:tracePt t="50342" x="5092700" y="1066800"/>
          <p14:tracePt t="50358" x="5124450" y="1041400"/>
          <p14:tracePt t="50374" x="5162550" y="1022350"/>
          <p14:tracePt t="50377" x="5168900" y="1016000"/>
          <p14:tracePt t="50514" x="5175250" y="1016000"/>
          <p14:tracePt t="50525" x="5181600" y="1016000"/>
          <p14:tracePt t="50542" x="5238750" y="1003300"/>
          <p14:tracePt t="50559" x="5245100" y="1003300"/>
          <p14:tracePt t="50617" x="5251450" y="996950"/>
          <p14:tracePt t="50625" x="5257800" y="990600"/>
          <p14:tracePt t="50642" x="5283200" y="971550"/>
          <p14:tracePt t="50658" x="5321300" y="933450"/>
          <p14:tracePt t="50675" x="5353050" y="889000"/>
          <p14:tracePt t="50692" x="5372100" y="850900"/>
          <p14:tracePt t="50708" x="5372100" y="812800"/>
          <p14:tracePt t="50726" x="5353050" y="787400"/>
          <p14:tracePt t="50742" x="5346700" y="768350"/>
          <p14:tracePt t="50759" x="5334000" y="742950"/>
          <p14:tracePt t="50775" x="5327650" y="730250"/>
          <p14:tracePt t="50792" x="5327650" y="711200"/>
          <p14:tracePt t="50809" x="5327650" y="698500"/>
          <p14:tracePt t="50825" x="5321300" y="685800"/>
          <p14:tracePt t="50842" x="5302250" y="679450"/>
          <p14:tracePt t="50859" x="5226050" y="673100"/>
          <p14:tracePt t="50875" x="5118100" y="666750"/>
          <p14:tracePt t="50892" x="5041900" y="666750"/>
          <p14:tracePt t="50909" x="5016500" y="666750"/>
          <p14:tracePt t="50925" x="5010150" y="660400"/>
          <p14:tracePt t="50992" x="5003800" y="660400"/>
          <p14:tracePt t="51008" x="4984750" y="660400"/>
          <p14:tracePt t="51025" x="4953000" y="679450"/>
          <p14:tracePt t="51043" x="4933950" y="692150"/>
          <p14:tracePt t="51059" x="4927600" y="704850"/>
          <p14:tracePt t="51109" x="4927600" y="711200"/>
          <p14:tracePt t="51126" x="4927600" y="717550"/>
          <p14:tracePt t="51142" x="4965700" y="774700"/>
          <p14:tracePt t="51160" x="4978400" y="831850"/>
          <p14:tracePt t="51176" x="4991100" y="876300"/>
          <p14:tracePt t="51192" x="4997450" y="901700"/>
          <p14:tracePt t="51209" x="5003800" y="908050"/>
          <p14:tracePt t="51259" x="5010150" y="908050"/>
          <p14:tracePt t="51275" x="5029200" y="901700"/>
          <p14:tracePt t="51327" x="5029200" y="908050"/>
          <p14:tracePt t="51342" x="5029200" y="914400"/>
          <p14:tracePt t="51404" x="5022850" y="914400"/>
          <p14:tracePt t="51418" x="5016500" y="908050"/>
          <p14:tracePt t="51637" x="5016500" y="901700"/>
          <p14:tracePt t="51660" x="5067300" y="863600"/>
          <p14:tracePt t="51675" x="5213350" y="806450"/>
          <p14:tracePt t="51693" x="5340350" y="755650"/>
          <p14:tracePt t="51710" x="5359400" y="749300"/>
          <p14:tracePt t="51743" x="5340350" y="730250"/>
          <p14:tracePt t="51760" x="5295900" y="698500"/>
          <p14:tracePt t="51777" x="5232400" y="660400"/>
          <p14:tracePt t="51794" x="5175250" y="628650"/>
          <p14:tracePt t="51808" x="5168900" y="628650"/>
          <p14:tracePt t="51843" x="5162550" y="635000"/>
          <p14:tracePt t="51860" x="5137150" y="666750"/>
          <p14:tracePt t="51876" x="5073650" y="704850"/>
          <p14:tracePt t="51893" x="5022850" y="736600"/>
          <p14:tracePt t="51910" x="5016500" y="736600"/>
          <p14:tracePt t="51962" x="5016500" y="742950"/>
          <p14:tracePt t="51976" x="5086350" y="781050"/>
          <p14:tracePt t="51992" x="5168900" y="825500"/>
          <p14:tracePt t="52010" x="5257800" y="869950"/>
          <p14:tracePt t="52025" x="5334000" y="908050"/>
          <p14:tracePt t="52042" x="5397500" y="933450"/>
          <p14:tracePt t="52060" x="5492750" y="939800"/>
          <p14:tracePt t="52076" x="5619750" y="939800"/>
          <p14:tracePt t="52095" x="5892800" y="958850"/>
          <p14:tracePt t="52109" x="6007100" y="958850"/>
          <p14:tracePt t="52110" x="6070600" y="958850"/>
          <p14:tracePt t="52126" x="6140450" y="965200"/>
          <p14:tracePt t="52143" x="6216650" y="965200"/>
          <p14:tracePt t="52161" x="6242050" y="965200"/>
          <p14:tracePt t="52176" x="6248400" y="965200"/>
          <p14:tracePt t="52243" x="6248400" y="958850"/>
          <p14:tracePt t="52260" x="6267450" y="952500"/>
          <p14:tracePt t="52264" x="6273800" y="946150"/>
          <p14:tracePt t="52327" x="6280150" y="946150"/>
          <p14:tracePt t="52344" x="6286500" y="946150"/>
          <p14:tracePt t="52360" x="6299200" y="946150"/>
          <p14:tracePt t="52379" x="6343650" y="946150"/>
          <p14:tracePt t="52393" x="6432550" y="958850"/>
          <p14:tracePt t="52410" x="6553200" y="971550"/>
          <p14:tracePt t="52427" x="6673850" y="977900"/>
          <p14:tracePt t="52444" x="6775450" y="977900"/>
          <p14:tracePt t="52460" x="6877050" y="958850"/>
          <p14:tracePt t="52477" x="6946900" y="939800"/>
          <p14:tracePt t="52495" x="7004050" y="920750"/>
          <p14:tracePt t="52511" x="7048500" y="908050"/>
          <p14:tracePt t="52527" x="7080250" y="895350"/>
          <p14:tracePt t="52543" x="7105650" y="882650"/>
          <p14:tracePt t="52560" x="7124700" y="869950"/>
          <p14:tracePt t="52577" x="7131050" y="850900"/>
          <p14:tracePt t="52593" x="7105650" y="825500"/>
          <p14:tracePt t="52610" x="7042150" y="781050"/>
          <p14:tracePt t="52629" x="6927850" y="723900"/>
          <p14:tracePt t="52644" x="6845300" y="685800"/>
          <p14:tracePt t="52662" x="6750050" y="673100"/>
          <p14:tracePt t="52679" x="6718300" y="673100"/>
          <p14:tracePt t="52697" x="6699250" y="673100"/>
          <p14:tracePt t="52713" x="6680200" y="673100"/>
          <p14:tracePt t="52727" x="6654800" y="673100"/>
          <p14:tracePt t="52746" x="6496050" y="673100"/>
          <p14:tracePt t="52764" x="6311900" y="666750"/>
          <p14:tracePt t="52776" x="6203950" y="660400"/>
          <p14:tracePt t="52794" x="5956300" y="654050"/>
          <p14:tracePt t="52810" x="5892800" y="654050"/>
          <p14:tracePt t="52829" x="5848350" y="647700"/>
          <p14:tracePt t="52878" x="5842000" y="647700"/>
          <p14:tracePt t="52895" x="5835650" y="654050"/>
          <p14:tracePt t="52911" x="5810250" y="673100"/>
          <p14:tracePt t="52930" x="5784850" y="698500"/>
          <p14:tracePt t="53018" x="5784850" y="711200"/>
          <p14:tracePt t="53026" x="5778500" y="723900"/>
          <p14:tracePt t="53045" x="5778500" y="755650"/>
          <p14:tracePt t="53060" x="5772150" y="781050"/>
          <p14:tracePt t="53080" x="5772150" y="806450"/>
          <p14:tracePt t="53099" x="5797550" y="825500"/>
          <p14:tracePt t="53111" x="5803900" y="831850"/>
          <p14:tracePt t="53127" x="5854700" y="850900"/>
          <p14:tracePt t="53144" x="5918200" y="869950"/>
          <p14:tracePt t="53147" x="5949950" y="876300"/>
          <p14:tracePt t="53163" x="6051550" y="895350"/>
          <p14:tracePt t="53178" x="6127750" y="920750"/>
          <p14:tracePt t="53194" x="6140450" y="920750"/>
          <p14:tracePt t="53276" x="6140450" y="927100"/>
          <p14:tracePt t="53285" x="6146800" y="927100"/>
          <p14:tracePt t="53292" x="6165850" y="927100"/>
          <p14:tracePt t="53311" x="6229350" y="939800"/>
          <p14:tracePt t="53327" x="6375400" y="952500"/>
          <p14:tracePt t="53344" x="6508750" y="952500"/>
          <p14:tracePt t="53361" x="6604000" y="952500"/>
          <p14:tracePt t="53378" x="6699250" y="939800"/>
          <p14:tracePt t="53394" x="6769100" y="920750"/>
          <p14:tracePt t="53397" x="6813550" y="914400"/>
          <p14:tracePt t="53411" x="6889750" y="901700"/>
          <p14:tracePt t="53427" x="6921500" y="901700"/>
          <p14:tracePt t="53445" x="7016750" y="889000"/>
          <p14:tracePt t="53462" x="7067550" y="869950"/>
          <p14:tracePt t="53480" x="7099300" y="857250"/>
          <p14:tracePt t="53493" x="7118350" y="838200"/>
          <p14:tracePt t="53511" x="7118350" y="825500"/>
          <p14:tracePt t="53528" x="7124700" y="800100"/>
          <p14:tracePt t="53544" x="7124700" y="768350"/>
          <p14:tracePt t="53561" x="7124700" y="749300"/>
          <p14:tracePt t="53578" x="7118350" y="730250"/>
          <p14:tracePt t="53593" x="7092950" y="711200"/>
          <p14:tracePt t="53614" x="7035800" y="692150"/>
          <p14:tracePt t="53626" x="6997700" y="679450"/>
          <p14:tracePt t="53629" x="6972300" y="673100"/>
          <p14:tracePt t="53647" x="6908800" y="666750"/>
          <p14:tracePt t="53661" x="6838950" y="654050"/>
          <p14:tracePt t="53680" x="6769100" y="641350"/>
          <p14:tracePt t="53694" x="6718300" y="628650"/>
          <p14:tracePt t="53698" x="6692900" y="622300"/>
          <p14:tracePt t="53710" x="6648450" y="609600"/>
          <p14:tracePt t="53730" x="6565900" y="584200"/>
          <p14:tracePt t="53744" x="6496050" y="584200"/>
          <p14:tracePt t="53763" x="6413500" y="584200"/>
          <p14:tracePt t="53777" x="6337300" y="596900"/>
          <p14:tracePt t="53795" x="6267450" y="603250"/>
          <p14:tracePt t="53814" x="6242050" y="609600"/>
          <p14:tracePt t="53828" x="6235700" y="609600"/>
          <p14:tracePt t="53845" x="6229350" y="609600"/>
          <p14:tracePt t="53864" x="6191250" y="628650"/>
          <p14:tracePt t="53878" x="6178550" y="635000"/>
          <p14:tracePt t="53881" x="6165850" y="647700"/>
          <p14:tracePt t="53894" x="6127750" y="673100"/>
          <p14:tracePt t="53912" x="6038850" y="717550"/>
          <p14:tracePt t="53931" x="6000750" y="742950"/>
          <p14:tracePt t="53944" x="5981700" y="755650"/>
          <p14:tracePt t="53995" x="5981700" y="762000"/>
          <p14:tracePt t="54011" x="6000750" y="787400"/>
          <p14:tracePt t="54028" x="6057900" y="838200"/>
          <p14:tracePt t="54043" x="6070600" y="857250"/>
          <p14:tracePt t="54045" x="6083300" y="869950"/>
          <p14:tracePt t="54061" x="6108700" y="920750"/>
          <p14:tracePt t="54077" x="6115050" y="939800"/>
          <p14:tracePt t="54094" x="6127750" y="958850"/>
          <p14:tracePt t="54172" x="6127750" y="965200"/>
          <p14:tracePt t="54181" x="6134100" y="971550"/>
          <p14:tracePt t="54195" x="6134100" y="977900"/>
          <p14:tracePt t="54211" x="6134100" y="990600"/>
          <p14:tracePt t="54228" x="6140450" y="1003300"/>
          <p14:tracePt t="54245" x="6140450" y="1035050"/>
          <p14:tracePt t="54261" x="6140450" y="1041400"/>
          <p14:tracePt t="54278" x="6140450" y="1047750"/>
          <p14:tracePt t="54295" x="6127750" y="1060450"/>
          <p14:tracePt t="54311" x="6102350" y="1066800"/>
          <p14:tracePt t="54329" x="6076950" y="1073150"/>
          <p14:tracePt t="54345" x="6051550" y="1079500"/>
          <p14:tracePt t="54362" x="6045200" y="1092200"/>
          <p14:tracePt t="54365" x="6038850" y="1111250"/>
          <p14:tracePt t="54378" x="6032500" y="1130300"/>
          <p14:tracePt t="54395" x="6000750" y="1200150"/>
          <p14:tracePt t="54411" x="5981700" y="1238250"/>
          <p14:tracePt t="54428" x="5943600" y="1263650"/>
          <p14:tracePt t="54445" x="5880100" y="1289050"/>
          <p14:tracePt t="54462" x="5835650" y="1308100"/>
          <p14:tracePt t="54479" x="5810250" y="1314450"/>
          <p14:tracePt t="54495" x="5797550" y="1320800"/>
          <p14:tracePt t="54511" x="5784850" y="1327150"/>
          <p14:tracePt t="54528" x="5778500" y="1333500"/>
          <p14:tracePt t="54545" x="5765800" y="1339850"/>
          <p14:tracePt t="54561" x="5753100" y="1352550"/>
          <p14:tracePt t="54579" x="5740400" y="1365250"/>
          <p14:tracePt t="54595" x="5734050" y="1377950"/>
          <p14:tracePt t="54598" x="5727700" y="1390650"/>
          <p14:tracePt t="54612" x="5721350" y="1397000"/>
          <p14:tracePt t="54628" x="5702300" y="1428750"/>
          <p14:tracePt t="54646" x="5683250" y="1460500"/>
          <p14:tracePt t="54662" x="5664200" y="1485900"/>
          <p14:tracePt t="54679" x="5657850" y="1498600"/>
          <p14:tracePt t="54695" x="5645150" y="1517650"/>
          <p14:tracePt t="54712" x="5638800" y="1530350"/>
          <p14:tracePt t="54745" x="5638800" y="1536700"/>
          <p14:tracePt t="54781" x="5632450" y="1543050"/>
          <p14:tracePt t="54795" x="5632450" y="1549400"/>
          <p14:tracePt t="54812" x="5619750" y="1562100"/>
          <p14:tracePt t="54829" x="5613400" y="1574800"/>
          <p14:tracePt t="54845" x="5607050" y="1587500"/>
          <p14:tracePt t="54862" x="5594350" y="1619250"/>
          <p14:tracePt t="54879" x="5581650" y="1651000"/>
          <p14:tracePt t="54895" x="5575300" y="1663700"/>
          <p14:tracePt t="54911" x="5562600" y="1701800"/>
          <p14:tracePt t="54929" x="5549900" y="1720850"/>
          <p14:tracePt t="54945" x="5543550" y="1727200"/>
          <p14:tracePt t="55006" x="5543550" y="1733550"/>
          <p14:tracePt t="55012" x="5543550" y="1739900"/>
          <p14:tracePt t="55029" x="5537200" y="1752600"/>
          <p14:tracePt t="55062" x="5537200" y="1758950"/>
          <p14:tracePt t="55174" x="5543550" y="1758950"/>
          <p14:tracePt t="55196" x="5556250" y="1746250"/>
          <p14:tracePt t="55212" x="5562600" y="1746250"/>
          <p14:tracePt t="55229" x="5568950" y="1746250"/>
          <p14:tracePt t="55344" x="5568950" y="1758950"/>
          <p14:tracePt t="55351" x="5562600" y="1765300"/>
          <p14:tracePt t="55362" x="5556250" y="1771650"/>
          <p14:tracePt t="55379" x="5543550" y="1790700"/>
          <p14:tracePt t="55396" x="5530850" y="1803400"/>
          <p14:tracePt t="55412" x="5518150" y="1816100"/>
          <p14:tracePt t="55429" x="5480050" y="1828800"/>
          <p14:tracePt t="55446" x="5391150" y="1860550"/>
          <p14:tracePt t="55462" x="5289550" y="1892300"/>
          <p14:tracePt t="55479" x="5232400" y="1911350"/>
          <p14:tracePt t="55483" x="5207000" y="1917700"/>
          <p14:tracePt t="55496" x="5111750" y="1955800"/>
          <p14:tracePt t="55513" x="5054600" y="1981200"/>
          <p14:tracePt t="55529" x="5003800" y="2012950"/>
          <p14:tracePt t="55546" x="4984750" y="2025650"/>
          <p14:tracePt t="55562" x="4959350" y="2044700"/>
          <p14:tracePt t="55580" x="4908550" y="2082800"/>
          <p14:tracePt t="55596" x="4870450" y="2108200"/>
          <p14:tracePt t="55599" x="4857750" y="2120900"/>
          <p14:tracePt t="55613" x="4838700" y="2133600"/>
          <p14:tracePt t="55629" x="4813300" y="2159000"/>
          <p14:tracePt t="55647" x="4800600" y="2171700"/>
          <p14:tracePt t="55663" x="4794250" y="2184400"/>
          <p14:tracePt t="55679" x="4794250" y="2197100"/>
          <p14:tracePt t="55696" x="4787900" y="2216150"/>
          <p14:tracePt t="55699" x="4787900" y="2235200"/>
          <p14:tracePt t="55712" x="4781550" y="2247900"/>
          <p14:tracePt t="55713" x="4775200" y="2260600"/>
          <p14:tracePt t="55729" x="4762500" y="2292350"/>
          <p14:tracePt t="55746" x="4762500" y="2305050"/>
          <p14:tracePt t="55798" x="4762500" y="2311400"/>
          <p14:tracePt t="55811" x="4768850" y="2311400"/>
          <p14:tracePt t="55845" x="4775200" y="2317750"/>
          <p14:tracePt t="55862" x="4781550" y="2324100"/>
          <p14:tracePt t="55881" x="4806950" y="2330450"/>
          <p14:tracePt t="55896" x="4832350" y="2330450"/>
          <p14:tracePt t="55913" x="4857750" y="2336800"/>
          <p14:tracePt t="55930" x="4914900" y="2330450"/>
          <p14:tracePt t="55933" x="4927600" y="2330450"/>
          <p14:tracePt t="55947" x="4965700" y="2317750"/>
          <p14:tracePt t="55963" x="5003800" y="2311400"/>
          <p14:tracePt t="55980" x="5029200" y="2305050"/>
          <p14:tracePt t="55996" x="5035550" y="2305050"/>
          <p14:tracePt t="56013" x="5048250" y="2305050"/>
          <p14:tracePt t="56199" x="5054600" y="2305050"/>
          <p14:tracePt t="56209" x="5060950" y="2305050"/>
          <p14:tracePt t="56229" x="5073650" y="2305050"/>
          <p14:tracePt t="56247" x="5086350" y="2298700"/>
          <p14:tracePt t="56263" x="5105400" y="2292350"/>
          <p14:tracePt t="56280" x="5130800" y="2286000"/>
          <p14:tracePt t="56298" x="5162550" y="2273300"/>
          <p14:tracePt t="56313" x="5175250" y="2273300"/>
          <p14:tracePt t="56349" x="5181600" y="2273300"/>
          <p14:tracePt t="56599" x="5200650" y="2273300"/>
          <p14:tracePt t="56607" x="5213350" y="2273300"/>
          <p14:tracePt t="56614" x="5238750" y="2279650"/>
          <p14:tracePt t="56631" x="5327650" y="2279650"/>
          <p14:tracePt t="56648" x="5422900" y="2279650"/>
          <p14:tracePt t="56664" x="5511800" y="2279650"/>
          <p14:tracePt t="56669" x="5581650" y="2286000"/>
          <p14:tracePt t="56680" x="5638800" y="2292350"/>
          <p14:tracePt t="56684" x="5695950" y="2298700"/>
          <p14:tracePt t="56697" x="5765800" y="2305050"/>
          <p14:tracePt t="56714" x="5969000" y="2336800"/>
          <p14:tracePt t="56730" x="6216650" y="2362200"/>
          <p14:tracePt t="56747" x="6508750" y="2387600"/>
          <p14:tracePt t="56750" x="6680200" y="2406650"/>
          <p14:tracePt t="56763" x="6870700" y="2425700"/>
          <p14:tracePt t="56767" x="7010400" y="2438400"/>
          <p14:tracePt t="56780" x="7162800" y="2457450"/>
          <p14:tracePt t="56798" x="7467600" y="2482850"/>
          <p14:tracePt t="56814" x="7626350" y="2489200"/>
          <p14:tracePt t="56830" x="7791450" y="2495550"/>
          <p14:tracePt t="56848" x="7969250" y="2508250"/>
          <p14:tracePt t="56864" x="8178800" y="2527300"/>
          <p14:tracePt t="56880" x="8337550" y="2546350"/>
          <p14:tracePt t="56897" x="8451850" y="2559050"/>
          <p14:tracePt t="56914" x="8509000" y="2559050"/>
          <p14:tracePt t="56931" x="8528050" y="2559050"/>
          <p14:tracePt t="56947" x="8540750" y="2559050"/>
          <p14:tracePt t="56981" x="8547100" y="2559050"/>
          <p14:tracePt t="56997" x="8566150" y="2552700"/>
          <p14:tracePt t="57014" x="8604250" y="2552700"/>
          <p14:tracePt t="57033" x="8636000" y="2552700"/>
          <p14:tracePt t="57047" x="8667750" y="2552700"/>
          <p14:tracePt t="57064" x="8712200" y="2552700"/>
          <p14:tracePt t="57081" x="8782050" y="2552700"/>
          <p14:tracePt t="57097" x="8864600" y="2565400"/>
          <p14:tracePt t="57114" x="9080500" y="2571750"/>
          <p14:tracePt t="57130" x="9251950" y="2571750"/>
          <p14:tracePt t="57147" x="9417050" y="2565400"/>
          <p14:tracePt t="57166" x="9531350" y="2546350"/>
          <p14:tracePt t="57181" x="9607550" y="2533650"/>
          <p14:tracePt t="57197" x="9664700" y="2527300"/>
          <p14:tracePt t="57214" x="9690100" y="2527300"/>
          <p14:tracePt t="57231" x="9696450" y="2527300"/>
          <p14:tracePt t="57248" x="9702800" y="2527300"/>
          <p14:tracePt t="57252" x="9721850" y="2520950"/>
          <p14:tracePt t="57263" x="9747250" y="2514600"/>
          <p14:tracePt t="57280" x="9810750" y="2501900"/>
          <p14:tracePt t="57297" x="9886950" y="2476500"/>
          <p14:tracePt t="57314" x="9931400" y="2457450"/>
          <p14:tracePt t="57331" x="9963150" y="2444750"/>
          <p14:tracePt t="57335" x="9982200" y="2438400"/>
          <p14:tracePt t="57347" x="9982200" y="2432050"/>
          <p14:tracePt t="57364" x="9988550" y="2432050"/>
          <p14:tracePt t="57368" x="9988550" y="2425700"/>
          <p14:tracePt t="57397" x="9969500" y="2393950"/>
          <p14:tracePt t="57414" x="9937750" y="2368550"/>
          <p14:tracePt t="57431" x="9899650" y="2355850"/>
          <p14:tracePt t="57448" x="9861550" y="2343150"/>
          <p14:tracePt t="57463" x="9823450" y="2336800"/>
          <p14:tracePt t="57481" x="9753600" y="2324100"/>
          <p14:tracePt t="57485" x="9696450" y="2317750"/>
          <p14:tracePt t="57496" x="9671050" y="2311400"/>
          <p14:tracePt t="57517" x="9525000" y="2305050"/>
          <p14:tracePt t="57531" x="9448800" y="2298700"/>
          <p14:tracePt t="57548" x="9366250" y="2292350"/>
          <p14:tracePt t="57564" x="9251950" y="2286000"/>
          <p14:tracePt t="57584" x="9150350" y="2298700"/>
          <p14:tracePt t="57598" x="9118600" y="2311400"/>
          <p14:tracePt t="57600" x="9112250" y="2324100"/>
          <p14:tracePt t="57615" x="9093200" y="2355850"/>
          <p14:tracePt t="57633" x="9093200" y="2400300"/>
          <p14:tracePt t="57651" x="9105900" y="2463800"/>
          <p14:tracePt t="57664" x="9124950" y="2527300"/>
          <p14:tracePt t="57683" x="9131300" y="2559050"/>
          <p14:tracePt t="57698" x="9144000" y="2597150"/>
          <p14:tracePt t="57715" x="9163050" y="2628900"/>
          <p14:tracePt t="57733" x="9207500" y="2654300"/>
          <p14:tracePt t="57748" x="9290050" y="2686050"/>
          <p14:tracePt t="57764" x="9429750" y="2717800"/>
          <p14:tracePt t="57782" x="9563100" y="2724150"/>
          <p14:tracePt t="57785" x="9626600" y="2724150"/>
          <p14:tracePt t="57798" x="9721850" y="2711450"/>
          <p14:tracePt t="57803" x="9779000" y="2698750"/>
          <p14:tracePt t="57815" x="9836150" y="2686050"/>
          <p14:tracePt t="57817" x="9880600" y="2673350"/>
          <p14:tracePt t="57831" x="9931400" y="2654300"/>
          <p14:tracePt t="57848" x="9969500" y="2622550"/>
          <p14:tracePt t="57864" x="10001250" y="2590800"/>
          <p14:tracePt t="57883" x="10001250" y="2584450"/>
          <p14:tracePt t="57915" x="10001250" y="2578100"/>
          <p14:tracePt t="57931" x="9988550" y="2571750"/>
          <p14:tracePt t="57948" x="9969500" y="2565400"/>
          <p14:tracePt t="57952" x="9963150" y="2559050"/>
          <p14:tracePt t="57965" x="9950450" y="2552700"/>
          <p14:tracePt t="57971" x="9937750" y="2546350"/>
          <p14:tracePt t="57971" x="9925050" y="2533650"/>
          <p14:tracePt t="57981" x="9912350" y="2527300"/>
          <p14:tracePt t="57998" x="9886950" y="2508250"/>
          <p14:tracePt t="58015" x="9848850" y="2482850"/>
          <p14:tracePt t="58031" x="9823450" y="2476500"/>
          <p14:tracePt t="58047" x="9798050" y="2470150"/>
          <p14:tracePt t="58065" x="9772650" y="2470150"/>
          <p14:tracePt t="58080" x="9747250" y="2470150"/>
          <p14:tracePt t="58099" x="9702800" y="2470150"/>
          <p14:tracePt t="58114" x="9652000" y="2463800"/>
          <p14:tracePt t="58131" x="9588500" y="2457450"/>
          <p14:tracePt t="58148" x="9525000" y="2457450"/>
          <p14:tracePt t="58165" x="9486900" y="2457450"/>
          <p14:tracePt t="58184" x="9455150" y="2451100"/>
          <p14:tracePt t="58198" x="9448800" y="2451100"/>
          <p14:tracePt t="58202" x="9442450" y="2451100"/>
          <p14:tracePt t="58216" x="9429750" y="2457450"/>
          <p14:tracePt t="58231" x="9423400" y="2463800"/>
          <p14:tracePt t="58249" x="9417050" y="2476500"/>
          <p14:tracePt t="58267" x="9410700" y="2489200"/>
          <p14:tracePt t="58280" x="9410700" y="2501900"/>
          <p14:tracePt t="58299" x="9410700" y="2514600"/>
          <p14:tracePt t="58315" x="9410700" y="2527300"/>
          <p14:tracePt t="58332" x="9410700" y="2533650"/>
          <p14:tracePt t="58403" x="9410700" y="2540000"/>
          <p14:tracePt t="58410" x="9410700" y="2546350"/>
          <p14:tracePt t="58416" x="9410700" y="2552700"/>
          <p14:tracePt t="58432" x="9410700" y="2559050"/>
          <p14:tracePt t="58449" x="9410700" y="2571750"/>
          <p14:tracePt t="58465" x="9410700" y="2584450"/>
          <p14:tracePt t="58481" x="9410700" y="2603500"/>
          <p14:tracePt t="58501" x="9410700" y="2609850"/>
          <p14:tracePt t="58505" x="9410700" y="2616200"/>
          <p14:tracePt t="58514" x="9410700" y="2622550"/>
          <p14:tracePt t="58532" x="9410700" y="2628900"/>
          <p14:tracePt t="58547" x="9429750" y="2635250"/>
          <p14:tracePt t="58565" x="9474200" y="2641600"/>
          <p14:tracePt t="58582" x="9537700" y="2641600"/>
          <p14:tracePt t="58598" x="9607550" y="2635250"/>
          <p14:tracePt t="58603" x="9639300" y="2628900"/>
          <p14:tracePt t="58614" x="9671050" y="2628900"/>
          <p14:tracePt t="58632" x="9721850" y="2622550"/>
          <p14:tracePt t="58649" x="9759950" y="2616200"/>
          <p14:tracePt t="58665" x="9779000" y="2609850"/>
          <p14:tracePt t="58682" x="9810750" y="2597150"/>
          <p14:tracePt t="58699" x="9829800" y="2584450"/>
          <p14:tracePt t="58715" x="9842500" y="2571750"/>
          <p14:tracePt t="58718" x="9848850" y="2565400"/>
          <p14:tracePt t="58734" x="9861550" y="2540000"/>
          <p14:tracePt t="58747" x="9867900" y="2520950"/>
          <p14:tracePt t="58765" x="9867900" y="2501900"/>
          <p14:tracePt t="58782" x="9867900" y="2489200"/>
          <p14:tracePt t="58798" x="9855200" y="2476500"/>
          <p14:tracePt t="58815" x="9829800" y="2463800"/>
          <p14:tracePt t="58834" x="9779000" y="2457450"/>
          <p14:tracePt t="58847" x="9709150" y="2457450"/>
          <p14:tracePt t="58865" x="9620250" y="2451100"/>
          <p14:tracePt t="58882" x="9518650" y="2457450"/>
          <p14:tracePt t="58899" x="9398000" y="2463800"/>
          <p14:tracePt t="58903" x="9353550" y="2463800"/>
          <p14:tracePt t="58916" x="9290050" y="2463800"/>
          <p14:tracePt t="58932" x="9188450" y="2470150"/>
          <p14:tracePt t="58936" x="9137650" y="2470150"/>
          <p14:tracePt t="58949" x="9010650" y="2470150"/>
          <p14:tracePt t="58965" x="8870950" y="2470150"/>
          <p14:tracePt t="58982" x="8661400" y="2463800"/>
          <p14:tracePt t="58999" x="8426450" y="2457450"/>
          <p14:tracePt t="59016" x="8223250" y="2444750"/>
          <p14:tracePt t="59032" x="7994650" y="2438400"/>
          <p14:tracePt t="59049" x="7842250" y="2432050"/>
          <p14:tracePt t="59069" x="7588250" y="2432050"/>
          <p14:tracePt t="59081" x="7499350" y="2438400"/>
          <p14:tracePt t="59099" x="7334250" y="2444750"/>
          <p14:tracePt t="59102" x="7207250" y="2444750"/>
          <p14:tracePt t="59114" x="7061200" y="2438400"/>
          <p14:tracePt t="59132" x="6604000" y="2387600"/>
          <p14:tracePt t="59149" x="6451600" y="2374900"/>
          <p14:tracePt t="59166" x="6223000" y="2349500"/>
          <p14:tracePt t="59182" x="5911850" y="2311400"/>
          <p14:tracePt t="59199" x="5791200" y="2305050"/>
          <p14:tracePt t="59216" x="5689600" y="2305050"/>
          <p14:tracePt t="59232" x="5575300" y="2324100"/>
          <p14:tracePt t="59248" x="5441950" y="2336800"/>
          <p14:tracePt t="59266" x="5314950" y="2349500"/>
          <p14:tracePt t="59282" x="5257800" y="2368550"/>
          <p14:tracePt t="59299" x="5245100" y="2368550"/>
          <p14:tracePt t="59316" x="5238750" y="2368550"/>
          <p14:tracePt t="59383" x="5232400" y="2368550"/>
          <p14:tracePt t="59399" x="5219700" y="2368550"/>
          <p14:tracePt t="59418" x="5213350" y="2368550"/>
          <p14:tracePt t="59504" x="5207000" y="2368550"/>
          <p14:tracePt t="59516" x="5200650" y="2368550"/>
          <p14:tracePt t="59533" x="5156200" y="2381250"/>
          <p14:tracePt t="59549" x="5149850" y="2381250"/>
          <p14:tracePt t="59566" x="5143500" y="2381250"/>
          <p14:tracePt t="59628" x="5137150" y="2381250"/>
          <p14:tracePt t="59635" x="5118100" y="2387600"/>
          <p14:tracePt t="59648" x="5067300" y="2393950"/>
          <p14:tracePt t="59668" x="4984750" y="2406650"/>
          <p14:tracePt t="59683" x="4946650" y="2413000"/>
          <p14:tracePt t="59700" x="4940300" y="2413000"/>
          <p14:tracePt t="59733" x="4940300" y="2406650"/>
          <p14:tracePt t="59750" x="4946650" y="2393950"/>
          <p14:tracePt t="59766" x="4959350" y="2381250"/>
          <p14:tracePt t="59871" x="4965700" y="2381250"/>
          <p14:tracePt t="59880" x="4972050" y="2374900"/>
          <p14:tracePt t="59900" x="4991100" y="2368550"/>
          <p14:tracePt t="59916" x="5016500" y="2362200"/>
          <p14:tracePt t="59933" x="5041900" y="2355850"/>
          <p14:tracePt t="59938" x="5048250" y="2355850"/>
          <p14:tracePt t="59948" x="5067300" y="2355850"/>
          <p14:tracePt t="59952" x="5073650" y="2355850"/>
          <p14:tracePt t="59965" x="5086350" y="2355850"/>
          <p14:tracePt t="59983" x="5111750" y="2349500"/>
          <p14:tracePt t="60000" x="5137150" y="2349500"/>
          <p14:tracePt t="60016" x="5181600" y="2343150"/>
          <p14:tracePt t="60033" x="5213350" y="2343150"/>
          <p14:tracePt t="60049" x="5232400" y="2343150"/>
          <p14:tracePt t="60065" x="5270500" y="2343150"/>
          <p14:tracePt t="60083" x="5295900" y="2343150"/>
          <p14:tracePt t="60100" x="5346700" y="2343150"/>
          <p14:tracePt t="60116" x="5391150" y="2336800"/>
          <p14:tracePt t="60133" x="5461000" y="2336800"/>
          <p14:tracePt t="60150" x="5518150" y="2336800"/>
          <p14:tracePt t="60166" x="5607050" y="2336800"/>
          <p14:tracePt t="60170" x="5632450" y="2336800"/>
          <p14:tracePt t="60183" x="5657850" y="2336800"/>
          <p14:tracePt t="60187" x="5702300" y="2336800"/>
          <p14:tracePt t="60199" x="5721350" y="2336800"/>
          <p14:tracePt t="60217" x="5784850" y="2343150"/>
          <p14:tracePt t="60234" x="5810250" y="2343150"/>
          <p14:tracePt t="60250" x="5848350" y="2343150"/>
          <p14:tracePt t="60266" x="5861050" y="2343150"/>
          <p14:tracePt t="60270" x="5873750" y="2343150"/>
          <p14:tracePt t="60283" x="5905500" y="2343150"/>
          <p14:tracePt t="60302" x="5949950" y="2343150"/>
          <p14:tracePt t="60316" x="5962650" y="2343150"/>
          <p14:tracePt t="60333" x="5969000" y="2343150"/>
          <p14:tracePt t="60516" x="5975350" y="2343150"/>
          <p14:tracePt t="60523" x="5994400" y="2343150"/>
          <p14:tracePt t="60534" x="6013450" y="2343150"/>
          <p14:tracePt t="60551" x="6134100" y="2355850"/>
          <p14:tracePt t="60556" x="6184900" y="2362200"/>
          <p14:tracePt t="60566" x="6254750" y="2362200"/>
          <p14:tracePt t="60570" x="6311900" y="2362200"/>
          <p14:tracePt t="60585" x="6350000" y="2362200"/>
          <p14:tracePt t="60589" x="6394450" y="2368550"/>
          <p14:tracePt t="60600" x="6432550" y="2368550"/>
          <p14:tracePt t="60617" x="6451600" y="2368550"/>
          <p14:tracePt t="60634" x="6457950" y="2368550"/>
          <p14:tracePt t="61159" x="6464300" y="2368550"/>
          <p14:tracePt t="61169" x="6477000" y="2368550"/>
          <p14:tracePt t="61176" x="6508750" y="2368550"/>
          <p14:tracePt t="61183" x="6546850" y="2368550"/>
          <p14:tracePt t="61201" x="6648450" y="2362200"/>
          <p14:tracePt t="61218" x="6724650" y="2355850"/>
          <p14:tracePt t="61238" x="6826250" y="2349500"/>
          <p14:tracePt t="61252" x="6845300" y="2343150"/>
          <p14:tracePt t="61269" x="6889750" y="2343150"/>
          <p14:tracePt t="61283" x="6896100" y="2343150"/>
          <p14:tracePt t="61286" x="6902450" y="2343150"/>
          <p14:tracePt t="61302" x="6915150" y="2343150"/>
          <p14:tracePt t="61319" x="6927850" y="2343150"/>
          <p14:tracePt t="61334" x="6940550" y="2343150"/>
          <p14:tracePt t="61351" x="6953250" y="2343150"/>
          <p14:tracePt t="61369" x="6965950" y="2343150"/>
          <p14:tracePt t="61384" x="6978650" y="2343150"/>
          <p14:tracePt t="61401" x="7004050" y="2343150"/>
          <p14:tracePt t="61417" x="7016750" y="2343150"/>
          <p14:tracePt t="61434" x="7023100" y="2343150"/>
          <p14:tracePt t="61507" x="7029450" y="2343150"/>
          <p14:tracePt t="61518" x="7035800" y="2343150"/>
          <p14:tracePt t="61534" x="7054850" y="2343150"/>
          <p14:tracePt t="61551" x="7073900" y="2343150"/>
          <p14:tracePt t="61568" x="7092950" y="2336800"/>
          <p14:tracePt t="61584" x="7118350" y="2336800"/>
          <p14:tracePt t="61601" x="7124700" y="2336800"/>
          <p14:tracePt t="61618" x="7131050" y="2330450"/>
          <p14:tracePt t="61634" x="7207250" y="2330450"/>
          <p14:tracePt t="61651" x="7321550" y="2336800"/>
          <p14:tracePt t="61668" x="7442200" y="2336800"/>
          <p14:tracePt t="61670" x="7518400" y="2330450"/>
          <p14:tracePt t="61684" x="7639050" y="2324100"/>
          <p14:tracePt t="61701" x="7778750" y="2311400"/>
          <p14:tracePt t="61718" x="7867650" y="2305050"/>
          <p14:tracePt t="61734" x="7918450" y="2298700"/>
          <p14:tracePt t="61751" x="7943850" y="2292350"/>
          <p14:tracePt t="61768" x="7956550" y="2292350"/>
          <p14:tracePt t="61785" x="7956550" y="2286000"/>
          <p14:tracePt t="61803" x="7962900" y="2279650"/>
          <p14:tracePt t="61817" x="7975600" y="2279650"/>
          <p14:tracePt t="61837" x="7988300" y="2266950"/>
          <p14:tracePt t="61851" x="8001000" y="2266950"/>
          <p14:tracePt t="61868" x="8032750" y="2260600"/>
          <p14:tracePt t="61885" x="8083550" y="2260600"/>
          <p14:tracePt t="61902" x="8115300" y="2260600"/>
          <p14:tracePt t="61904" x="8147050" y="2260600"/>
          <p14:tracePt t="61918" x="8178800" y="2260600"/>
          <p14:tracePt t="61923" x="8191500" y="2266950"/>
          <p14:tracePt t="61936" x="8235950" y="2266950"/>
          <p14:tracePt t="61951" x="8261350" y="2266950"/>
          <p14:tracePt t="61970" x="8286750" y="2266950"/>
          <p14:tracePt t="61984" x="8312150" y="2266950"/>
          <p14:tracePt t="62001" x="8331200" y="2266950"/>
          <p14:tracePt t="62018" x="8343900" y="2266950"/>
          <p14:tracePt t="62035" x="8362950" y="2266950"/>
          <p14:tracePt t="62052" x="8375650" y="2266950"/>
          <p14:tracePt t="62068" x="8388350" y="2266950"/>
          <p14:tracePt t="62087" x="8394700" y="2266950"/>
          <p14:tracePt t="62101" x="8407400" y="2266950"/>
          <p14:tracePt t="62119" x="8458200" y="2273300"/>
          <p14:tracePt t="62137" x="8547100" y="2279650"/>
          <p14:tracePt t="62154" x="8610600" y="2286000"/>
          <p14:tracePt t="62168" x="8674100" y="2286000"/>
          <p14:tracePt t="62186" x="8763000" y="2286000"/>
          <p14:tracePt t="62203" x="8788400" y="2286000"/>
          <p14:tracePt t="62218" x="8813800" y="2286000"/>
          <p14:tracePt t="62645" x="8807450" y="2286000"/>
          <p14:tracePt t="62653" x="8801100" y="2292350"/>
          <p14:tracePt t="62669" x="8794750" y="2292350"/>
          <p14:tracePt t="62686" x="8788400" y="2292350"/>
          <p14:tracePt t="62702" x="8782050" y="2298700"/>
          <p14:tracePt t="62719" x="8782050" y="2305050"/>
          <p14:tracePt t="62735" x="8788400" y="2311400"/>
          <p14:tracePt t="62752" x="8845550" y="2330450"/>
          <p14:tracePt t="62769" x="8896350" y="2336800"/>
          <p14:tracePt t="62786" x="8947150" y="2336800"/>
          <p14:tracePt t="62802" x="9017000" y="2336800"/>
          <p14:tracePt t="62819" x="9093200" y="2330450"/>
          <p14:tracePt t="62835" x="9175750" y="2324100"/>
          <p14:tracePt t="62839" x="9207500" y="2324100"/>
          <p14:tracePt t="62851" x="9258300" y="2317750"/>
          <p14:tracePt t="62852" x="9283700" y="2317750"/>
          <p14:tracePt t="62869" x="9353550" y="2317750"/>
          <p14:tracePt t="62885" x="9429750" y="2317750"/>
          <p14:tracePt t="62902" x="9505950" y="2317750"/>
          <p14:tracePt t="62919" x="9569450" y="2317750"/>
          <p14:tracePt t="62935" x="9613900" y="2317750"/>
          <p14:tracePt t="62952" x="9645650" y="2311400"/>
          <p14:tracePt t="62969" x="9664700" y="2311400"/>
          <p14:tracePt t="62985" x="9690100" y="2311400"/>
          <p14:tracePt t="63002" x="9721850" y="2311400"/>
          <p14:tracePt t="63019" x="9772650" y="2311400"/>
          <p14:tracePt t="63036" x="9804400" y="2311400"/>
          <p14:tracePt t="63052" x="9823450" y="2311400"/>
          <p14:tracePt t="63068" x="9836150" y="2311400"/>
          <p14:tracePt t="63085" x="9848850" y="2311400"/>
          <p14:tracePt t="63087" x="9861550" y="2317750"/>
          <p14:tracePt t="63103" x="9874250" y="2317750"/>
          <p14:tracePt t="63120" x="9925050" y="2317750"/>
          <p14:tracePt t="63136" x="9969500" y="2317750"/>
          <p14:tracePt t="63154" x="10007600" y="2317750"/>
          <p14:tracePt t="63169" x="10045700" y="2317750"/>
          <p14:tracePt t="63188" x="10058400" y="2317750"/>
          <p14:tracePt t="63202" x="10071100" y="2317750"/>
          <p14:tracePt t="63221" x="10077450" y="2317750"/>
          <p14:tracePt t="63236" x="10083800" y="2317750"/>
          <p14:tracePt t="63254" x="10102850" y="2317750"/>
          <p14:tracePt t="63268" x="10109200" y="2317750"/>
          <p14:tracePt t="63302" x="10109200" y="2324100"/>
          <p14:tracePt t="63319" x="10109200" y="2330450"/>
          <p14:tracePt t="63336" x="10115550" y="2336800"/>
          <p14:tracePt t="63354" x="10115550" y="2343150"/>
          <p14:tracePt t="63369" x="10115550" y="2336800"/>
          <p14:tracePt t="63386" x="10109200" y="2317750"/>
          <p14:tracePt t="63402" x="10083800" y="2286000"/>
          <p14:tracePt t="63419" x="10071100" y="2279650"/>
          <p14:tracePt t="63436" x="10102850" y="2286000"/>
          <p14:tracePt t="63452" x="10147300" y="2279650"/>
          <p14:tracePt t="63469" x="10198100" y="2279650"/>
          <p14:tracePt t="63472" x="10248900" y="2279650"/>
          <p14:tracePt t="63487" x="10325100" y="2286000"/>
          <p14:tracePt t="63502" x="10369550" y="2292350"/>
          <p14:tracePt t="63519" x="10375900" y="2292350"/>
          <p14:tracePt t="63608" x="10375900" y="2298700"/>
          <p14:tracePt t="63616" x="10382250" y="2305050"/>
          <p14:tracePt t="63622" x="10394950" y="2311400"/>
          <p14:tracePt t="63636" x="10401300" y="2311400"/>
          <p14:tracePt t="63653" x="10420350" y="2317750"/>
          <p14:tracePt t="63687" x="10439400" y="2324100"/>
          <p14:tracePt t="63704" x="10471150" y="2330450"/>
          <p14:tracePt t="63719" x="10502900" y="2336800"/>
          <p14:tracePt t="63736" x="10566400" y="2362200"/>
          <p14:tracePt t="63753" x="10610850" y="2368550"/>
          <p14:tracePt t="63770" x="10655300" y="2381250"/>
          <p14:tracePt t="63788" x="10674350" y="2387600"/>
          <p14:tracePt t="63803" x="10680700" y="2387600"/>
          <p14:tracePt t="64077" x="10687050" y="2387600"/>
          <p14:tracePt t="64086" x="10699750" y="2387600"/>
          <p14:tracePt t="64091" x="10737850" y="2381250"/>
          <p14:tracePt t="64103" x="10788650" y="2381250"/>
          <p14:tracePt t="64121" x="10871200" y="2374900"/>
          <p14:tracePt t="64136" x="10947400" y="2374900"/>
          <p14:tracePt t="64153" x="11004550" y="2368550"/>
          <p14:tracePt t="64170" x="11068050" y="2362200"/>
          <p14:tracePt t="64186" x="11080750" y="2362200"/>
          <p14:tracePt t="64203" x="11080750" y="2355850"/>
          <p14:tracePt t="64204" x="11087100" y="2355850"/>
          <p14:tracePt t="64428" x="11080750" y="2355850"/>
          <p14:tracePt t="64436" x="11074400" y="2362200"/>
          <p14:tracePt t="64442" x="11068050" y="2368550"/>
          <p14:tracePt t="64452" x="11049000" y="2374900"/>
          <p14:tracePt t="64470" x="10998200" y="2387600"/>
          <p14:tracePt t="64488" x="10947400" y="2387600"/>
          <p14:tracePt t="64505" x="10896600" y="2387600"/>
          <p14:tracePt t="64522" x="10839450" y="2387600"/>
          <p14:tracePt t="64538" x="10814050" y="2387600"/>
          <p14:tracePt t="64553" x="10795000" y="2387600"/>
          <p14:tracePt t="64572" x="10775950" y="2387600"/>
          <p14:tracePt t="64587" x="10750550" y="2387600"/>
          <p14:tracePt t="64603" x="10680700" y="2393950"/>
          <p14:tracePt t="64620" x="10572750" y="2400300"/>
          <p14:tracePt t="64637" x="10477500" y="2406650"/>
          <p14:tracePt t="64653" x="10325100" y="2419350"/>
          <p14:tracePt t="64670" x="10166350" y="2438400"/>
          <p14:tracePt t="64687" x="9975850" y="2470150"/>
          <p14:tracePt t="64704" x="9848850" y="2495550"/>
          <p14:tracePt t="64720" x="9747250" y="2520950"/>
          <p14:tracePt t="64737" x="9632950" y="2559050"/>
          <p14:tracePt t="64754" x="9385300" y="2635250"/>
          <p14:tracePt t="64770" x="8864600" y="2794000"/>
          <p14:tracePt t="64788" x="8477250" y="2882900"/>
          <p14:tracePt t="64803" x="8128000" y="2946400"/>
          <p14:tracePt t="64820" x="7842250" y="2990850"/>
          <p14:tracePt t="64837" x="7562850" y="3022600"/>
          <p14:tracePt t="64854" x="7251700" y="3054350"/>
          <p14:tracePt t="64870" x="6864350" y="3060700"/>
          <p14:tracePt t="64887" x="6477000" y="3060700"/>
          <p14:tracePt t="64903" x="6070600" y="3048000"/>
          <p14:tracePt t="64921" x="5740400" y="3022600"/>
          <p14:tracePt t="64937" x="5454650" y="3003550"/>
          <p14:tracePt t="64954" x="5194300" y="3003550"/>
          <p14:tracePt t="64971" x="4883150" y="3009900"/>
          <p14:tracePt t="64987" x="4546600" y="3016250"/>
          <p14:tracePt t="65004" x="4229100" y="3035300"/>
          <p14:tracePt t="65020" x="3879850" y="3048000"/>
          <p14:tracePt t="65038" x="3771900" y="3048000"/>
          <p14:tracePt t="65054" x="3689350" y="3035300"/>
          <p14:tracePt t="65071" x="3619500" y="3035300"/>
          <p14:tracePt t="65087" x="3536950" y="3028950"/>
          <p14:tracePt t="65103" x="3435350" y="3028950"/>
          <p14:tracePt t="65121" x="3359150" y="3028950"/>
          <p14:tracePt t="65139" x="3314700" y="3028950"/>
          <p14:tracePt t="65154" x="3289300" y="3003550"/>
          <p14:tracePt t="65188" x="3289300" y="2997200"/>
          <p14:tracePt t="65204" x="3276600" y="2984500"/>
          <p14:tracePt t="65220" x="3244850" y="2971800"/>
          <p14:tracePt t="65237" x="3168650" y="2959100"/>
          <p14:tracePt t="65254" x="3098800" y="2959100"/>
          <p14:tracePt t="65271" x="3041650" y="2952750"/>
          <p14:tracePt t="65287" x="3016250" y="2952750"/>
          <p14:tracePt t="65342" x="3016250" y="2946400"/>
          <p14:tracePt t="65354" x="3003550" y="2946400"/>
          <p14:tracePt t="65371" x="2914650" y="2901950"/>
          <p14:tracePt t="65387" x="2819400" y="2857500"/>
          <p14:tracePt t="65404" x="2755900" y="2825750"/>
          <p14:tracePt t="65421" x="2736850" y="2806700"/>
          <p14:tracePt t="65438" x="2736850" y="2794000"/>
          <p14:tracePt t="65454" x="2755900" y="2755900"/>
          <p14:tracePt t="65471" x="2800350" y="2730500"/>
          <p14:tracePt t="65487" x="2813050" y="2724150"/>
          <p14:tracePt t="65505" x="2806700" y="2724150"/>
          <p14:tracePt t="65521" x="2781300" y="2717800"/>
          <p14:tracePt t="65537" x="2755900" y="2705100"/>
          <p14:tracePt t="65554" x="2749550" y="2705100"/>
          <p14:tracePt t="65572" x="2749550" y="2698750"/>
          <p14:tracePt t="65589" x="2768600" y="2679700"/>
          <p14:tracePt t="65605" x="2806700" y="2641600"/>
          <p14:tracePt t="65621" x="2838450" y="2628900"/>
          <p14:tracePt t="65672" x="2825750" y="2628900"/>
          <p14:tracePt t="65690" x="2819400" y="2628900"/>
          <p14:tracePt t="65722" x="2819400" y="2622550"/>
          <p14:tracePt t="65738" x="2832100" y="2609850"/>
          <p14:tracePt t="65755" x="2876550" y="2578100"/>
          <p14:tracePt t="65772" x="2940050" y="2559050"/>
          <p14:tracePt t="65788" x="2984500" y="2552700"/>
          <p14:tracePt t="65804" x="2984500" y="2546350"/>
          <p14:tracePt t="65821" x="2990850" y="2546350"/>
          <p14:tracePt t="65838" x="3009900" y="2546350"/>
          <p14:tracePt t="65855" x="3048000" y="2552700"/>
          <p14:tracePt t="65871" x="3073400" y="2559050"/>
          <p14:tracePt t="65890" x="3098800" y="2559050"/>
          <p14:tracePt t="65905" x="3136900" y="2559050"/>
          <p14:tracePt t="65923" x="3187700" y="2565400"/>
          <p14:tracePt t="65938" x="3219450" y="2565400"/>
          <p14:tracePt t="65955" x="3232150" y="2571750"/>
          <p14:tracePt t="66095" x="3238500" y="2571750"/>
          <p14:tracePt t="66104" x="3238500" y="2578100"/>
          <p14:tracePt t="66110" x="3244850" y="2578100"/>
          <p14:tracePt t="66121" x="3244850" y="2584450"/>
          <p14:tracePt t="66139" x="3244850" y="2590800"/>
          <p14:tracePt t="66205" x="3244850" y="2597150"/>
          <p14:tracePt t="66211" x="3244850" y="2603500"/>
          <p14:tracePt t="66220" x="3232150" y="2609850"/>
          <p14:tracePt t="66239" x="3219450" y="2616200"/>
          <p14:tracePt t="66254" x="3206750" y="2628900"/>
          <p14:tracePt t="66340" x="3219450" y="2622550"/>
          <p14:tracePt t="66348" x="3225800" y="2622550"/>
          <p14:tracePt t="66357" x="3232150" y="2616200"/>
          <p14:tracePt t="66587" x="3244850" y="2616200"/>
          <p14:tracePt t="66597" x="3257550" y="2616200"/>
          <p14:tracePt t="66604" x="3289300" y="2616200"/>
          <p14:tracePt t="66622" x="3340100" y="2616200"/>
          <p14:tracePt t="66639" x="3384550" y="2622550"/>
          <p14:tracePt t="66655" x="3416300" y="2628900"/>
          <p14:tracePt t="66659" x="3416300" y="2635250"/>
          <p14:tracePt t="66672" x="3435350" y="2635250"/>
          <p14:tracePt t="66706" x="3441700" y="2635250"/>
          <p14:tracePt t="66722" x="3448050" y="2635250"/>
          <p14:tracePt t="66739" x="3498850" y="2609850"/>
          <p14:tracePt t="66756" x="3600450" y="2590800"/>
          <p14:tracePt t="66759" x="3657600" y="2578100"/>
          <p14:tracePt t="66771" x="3721100" y="2578100"/>
          <p14:tracePt t="66775" x="3771900" y="2578100"/>
          <p14:tracePt t="66789" x="3816350" y="2578100"/>
          <p14:tracePt t="66793" x="3822700" y="2578100"/>
          <p14:tracePt t="66822" x="3841750" y="2578100"/>
          <p14:tracePt t="66840" x="3898900" y="2578100"/>
          <p14:tracePt t="66857" x="3975100" y="2571750"/>
          <p14:tracePt t="66872" x="4070350" y="2552700"/>
          <p14:tracePt t="66889" x="4216400" y="2527300"/>
          <p14:tracePt t="66906" x="4387850" y="2514600"/>
          <p14:tracePt t="66921" x="4527550" y="2495550"/>
          <p14:tracePt t="66939" x="4610100" y="2482850"/>
          <p14:tracePt t="66955" x="4616450" y="2482850"/>
          <p14:tracePt t="66972" x="4616450" y="2476500"/>
          <p14:tracePt t="67022" x="4616450" y="2489200"/>
          <p14:tracePt t="67039" x="4622800" y="2495550"/>
          <p14:tracePt t="67055" x="4635500" y="2508250"/>
          <p14:tracePt t="67123" x="4635500" y="2514600"/>
          <p14:tracePt t="67139" x="4629150" y="2514600"/>
          <p14:tracePt t="67194" x="4629150" y="2520950"/>
          <p14:tracePt t="67211" x="4629150" y="2527300"/>
          <p14:tracePt t="67227" x="4629150" y="2533650"/>
          <p14:tracePt t="67238" x="4629150" y="2540000"/>
          <p14:tracePt t="67256" x="4629150" y="2546350"/>
          <p14:tracePt t="67272" x="4629150" y="2565400"/>
          <p14:tracePt t="67290" x="4660900" y="2571750"/>
          <p14:tracePt t="67308" x="4762500" y="2584450"/>
          <p14:tracePt t="67322" x="4889500" y="2622550"/>
          <p14:tracePt t="67339" x="4933950" y="2622550"/>
          <p14:tracePt t="67356" x="4946650" y="2622550"/>
          <p14:tracePt t="67373" x="4959350" y="2622550"/>
          <p14:tracePt t="67389" x="4959350" y="2603500"/>
          <p14:tracePt t="67406" x="4959350" y="2597150"/>
          <p14:tracePt t="67456" x="4972050" y="2590800"/>
          <p14:tracePt t="67473" x="5035550" y="2578100"/>
          <p14:tracePt t="67489" x="5118100" y="2571750"/>
          <p14:tracePt t="67506" x="5187950" y="2565400"/>
          <p14:tracePt t="67510" x="5213350" y="2565400"/>
          <p14:tracePt t="67522" x="5238750" y="2565400"/>
          <p14:tracePt t="67526" x="5251450" y="2565400"/>
          <p14:tracePt t="67540" x="5270500" y="2565400"/>
          <p14:tracePt t="67558" x="5314950" y="2565400"/>
          <p14:tracePt t="67572" x="5353050" y="2571750"/>
          <p14:tracePt t="67589" x="5416550" y="2578100"/>
          <p14:tracePt t="67606" x="5492750" y="2578100"/>
          <p14:tracePt t="67623" x="5562600" y="2578100"/>
          <p14:tracePt t="67639" x="5613400" y="2578100"/>
          <p14:tracePt t="67656" x="5632450" y="2578100"/>
          <p14:tracePt t="67673" x="5645150" y="2571750"/>
          <p14:tracePt t="67689" x="5657850" y="2571750"/>
          <p14:tracePt t="67709" x="5664200" y="2571750"/>
          <p14:tracePt t="67739" x="5670550" y="2571750"/>
          <p14:tracePt t="67756" x="5676900" y="2565400"/>
          <p14:tracePt t="67936" x="5683250" y="2559050"/>
          <p14:tracePt t="67946" x="5695950" y="2559050"/>
          <p14:tracePt t="67955" x="5727700" y="2559050"/>
          <p14:tracePt t="67974" x="5842000" y="2571750"/>
          <p14:tracePt t="67991" x="6121400" y="2590800"/>
          <p14:tracePt t="68006" x="6292850" y="2603500"/>
          <p14:tracePt t="68024" x="6426200" y="2622550"/>
          <p14:tracePt t="68040" x="6464300" y="2622550"/>
          <p14:tracePt t="68049" x="6464300" y="2628900"/>
          <p14:tracePt t="68074" x="6457950" y="2622550"/>
          <p14:tracePt t="68158" x="6457950" y="2616200"/>
          <p14:tracePt t="68178" x="6457950" y="2609850"/>
          <p14:tracePt t="68234" x="6451600" y="2609850"/>
          <p14:tracePt t="68244" x="6438900" y="2609850"/>
          <p14:tracePt t="68257" x="6413500" y="2609850"/>
          <p14:tracePt t="68274" x="6400800" y="2609850"/>
          <p14:tracePt t="68324" x="6388100" y="2609850"/>
          <p14:tracePt t="68342" x="6350000" y="2609850"/>
          <p14:tracePt t="68357" x="6343650" y="2609850"/>
          <p14:tracePt t="68468" x="6343650" y="2603500"/>
          <p14:tracePt t="68477" x="6337300" y="2590800"/>
          <p14:tracePt t="68489" x="6337300" y="2584450"/>
          <p14:tracePt t="68507" x="6330950" y="2552700"/>
          <p14:tracePt t="68524" x="6324600" y="2546350"/>
          <p14:tracePt t="68543" x="6318250" y="2540000"/>
          <p14:tracePt t="68557" x="6311900" y="2527300"/>
          <p14:tracePt t="68574" x="6305550" y="2520950"/>
          <p14:tracePt t="68590" x="6299200" y="2508250"/>
          <p14:tracePt t="68607" x="6280150" y="2495550"/>
          <p14:tracePt t="68624" x="6267450" y="2482850"/>
          <p14:tracePt t="68641" x="6261100" y="2482850"/>
          <p14:tracePt t="69058" x="6254750" y="2482850"/>
          <p14:tracePt t="69066" x="6248400" y="2489200"/>
          <p14:tracePt t="69072" x="6229350" y="2495550"/>
          <p14:tracePt t="69091" x="6216650" y="2501900"/>
          <p14:tracePt t="69108" x="6216650" y="2508250"/>
          <p14:tracePt t="69195" x="6216650" y="2514600"/>
          <p14:tracePt t="69316" x="6216650" y="2520950"/>
          <p14:tracePt t="69324" x="6216650" y="2527300"/>
          <p14:tracePt t="69341" x="6216650" y="2552700"/>
          <p14:tracePt t="69358" x="6216650" y="2559050"/>
          <p14:tracePt t="69443" x="6216650" y="2565400"/>
          <p14:tracePt t="69458" x="6216650" y="2578100"/>
          <p14:tracePt t="69475" x="6216650" y="2590800"/>
          <p14:tracePt t="69491" x="6216650" y="2597150"/>
          <p14:tracePt t="69629" x="6216650" y="2603500"/>
          <p14:tracePt t="69638" x="6223000" y="2603500"/>
          <p14:tracePt t="69646" x="6229350" y="2609850"/>
          <p14:tracePt t="69658" x="6235700" y="2609850"/>
          <p14:tracePt t="69662" x="6242050" y="2609850"/>
          <p14:tracePt t="69675" x="6254750" y="2609850"/>
          <p14:tracePt t="69691" x="6261100" y="2609850"/>
          <p14:tracePt t="69708" x="6280150" y="2609850"/>
          <p14:tracePt t="69724" x="6311900" y="2609850"/>
          <p14:tracePt t="69741" x="6356350" y="2609850"/>
          <p14:tracePt t="69758" x="6438900" y="2609850"/>
          <p14:tracePt t="69774" x="6515100" y="2609850"/>
          <p14:tracePt t="69791" x="6604000" y="2609850"/>
          <p14:tracePt t="69808" x="6794500" y="2609850"/>
          <p14:tracePt t="69825" x="6927850" y="2622550"/>
          <p14:tracePt t="69843" x="7004050" y="2628900"/>
          <p14:tracePt t="69858" x="7061200" y="2628900"/>
          <p14:tracePt t="69875" x="7086600" y="2628900"/>
          <p14:tracePt t="69891" x="7092950" y="2628900"/>
          <p14:tracePt t="70042" x="7099300" y="2628900"/>
          <p14:tracePt t="70052" x="7112000" y="2622550"/>
          <p14:tracePt t="70060" x="7118350" y="2609850"/>
          <p14:tracePt t="70075" x="7137400" y="2597150"/>
          <p14:tracePt t="70091" x="7169150" y="2584450"/>
          <p14:tracePt t="70109" x="7181850" y="2571750"/>
          <p14:tracePt t="70125" x="7194550" y="2565400"/>
          <p14:tracePt t="70141" x="7194550" y="2546350"/>
          <p14:tracePt t="70143" x="7194550" y="2520950"/>
          <p14:tracePt t="70157" x="7194550" y="2508250"/>
          <p14:tracePt t="70158" x="7194550" y="2495550"/>
          <p14:tracePt t="70174" x="7188200" y="2476500"/>
          <p14:tracePt t="70191" x="7175500" y="2451100"/>
          <p14:tracePt t="70210" x="7169150" y="2444750"/>
          <p14:tracePt t="70259" x="7162800" y="2444750"/>
          <p14:tracePt t="70275" x="7150100" y="2438400"/>
          <p14:tracePt t="70291" x="7105650" y="2432050"/>
          <p14:tracePt t="70309" x="7061200" y="2432050"/>
          <p14:tracePt t="70325" x="7010400" y="2432050"/>
          <p14:tracePt t="70342" x="6985000" y="2444750"/>
          <p14:tracePt t="70358" x="6978650" y="2451100"/>
          <p14:tracePt t="70364" x="6972300" y="2457450"/>
          <p14:tracePt t="70374" x="6972300" y="2463800"/>
          <p14:tracePt t="70393" x="6972300" y="2489200"/>
          <p14:tracePt t="70408" x="6972300" y="2495550"/>
          <p14:tracePt t="70425" x="6972300" y="2501900"/>
          <p14:tracePt t="70460" x="6972300" y="2508250"/>
          <p14:tracePt t="70475" x="6978650" y="2514600"/>
          <p14:tracePt t="70492" x="6985000" y="2520950"/>
          <p14:tracePt t="70509" x="6991350" y="2533650"/>
          <p14:tracePt t="70525" x="6997700" y="2533650"/>
          <p14:tracePt t="70652" x="7004050" y="2540000"/>
          <p14:tracePt t="70663" x="7010400" y="2540000"/>
          <p14:tracePt t="70674" x="7023100" y="2546350"/>
          <p14:tracePt t="70692" x="7067550" y="2559050"/>
          <p14:tracePt t="70709" x="7105650" y="2565400"/>
          <p14:tracePt t="70726" x="7162800" y="2578100"/>
          <p14:tracePt t="70742" x="7232650" y="2590800"/>
          <p14:tracePt t="70759" x="7289800" y="2590800"/>
          <p14:tracePt t="70775" x="7327900" y="2590800"/>
          <p14:tracePt t="70792" x="7359650" y="2590800"/>
          <p14:tracePt t="70809" x="7397750" y="2590800"/>
          <p14:tracePt t="70826" x="7423150" y="2597150"/>
          <p14:tracePt t="70829" x="7454900" y="2597150"/>
          <p14:tracePt t="70844" x="7499350" y="2597150"/>
          <p14:tracePt t="70860" x="7531100" y="2597150"/>
          <p14:tracePt t="70876" x="7556500" y="2590800"/>
          <p14:tracePt t="70893" x="7569200" y="2590800"/>
          <p14:tracePt t="71129" x="7575550" y="2590800"/>
          <p14:tracePt t="71137" x="7581900" y="2590800"/>
          <p14:tracePt t="71144" x="7594600" y="2590800"/>
          <p14:tracePt t="71159" x="7632700" y="2590800"/>
          <p14:tracePt t="71176" x="7734300" y="2590800"/>
          <p14:tracePt t="71193" x="7899400" y="2590800"/>
          <p14:tracePt t="71210" x="8051800" y="2590800"/>
          <p14:tracePt t="71226" x="8242300" y="2590800"/>
          <p14:tracePt t="71243" x="8426450" y="2590800"/>
          <p14:tracePt t="71259" x="8585200" y="2584450"/>
          <p14:tracePt t="71276" x="8629650" y="2571750"/>
          <p14:tracePt t="71292" x="8629650" y="2552700"/>
          <p14:tracePt t="71309" x="8629650" y="2540000"/>
          <p14:tracePt t="71325" x="8629650" y="2533650"/>
          <p14:tracePt t="71342" x="8655050" y="2533650"/>
          <p14:tracePt t="71359" x="8750300" y="2546350"/>
          <p14:tracePt t="71376" x="8890000" y="2552700"/>
          <p14:tracePt t="71392" x="8959850" y="2552700"/>
          <p14:tracePt t="71397" x="8985250" y="2552700"/>
          <p14:tracePt t="71409" x="8991600" y="2552700"/>
          <p14:tracePt t="71443" x="8991600" y="2527300"/>
          <p14:tracePt t="71461" x="8991600" y="2514600"/>
          <p14:tracePt t="71478" x="8991600" y="2495550"/>
          <p14:tracePt t="71567" x="8985250" y="2495550"/>
          <p14:tracePt t="71587" x="8978900" y="2489200"/>
          <p14:tracePt t="71593" x="8820150" y="2457450"/>
          <p14:tracePt t="71611" x="8705850" y="2444750"/>
          <p14:tracePt t="71626" x="8623300" y="2444750"/>
          <p14:tracePt t="71643" x="8604250" y="2438400"/>
          <p14:tracePt t="71694" x="8597900" y="2438400"/>
          <p14:tracePt t="71711" x="8528050" y="2476500"/>
          <p14:tracePt t="71728" x="8420100" y="2508250"/>
          <p14:tracePt t="71743" x="8280400" y="2546350"/>
          <p14:tracePt t="71762" x="8191500" y="2565400"/>
          <p14:tracePt t="71777" x="8172450" y="2571750"/>
          <p14:tracePt t="71816" x="8172450" y="2578100"/>
          <p14:tracePt t="71827" x="8191500" y="2597150"/>
          <p14:tracePt t="71843" x="8255000" y="2660650"/>
          <p14:tracePt t="71859" x="8331200" y="2724150"/>
          <p14:tracePt t="71876" x="8388350" y="2762250"/>
          <p14:tracePt t="71893" x="8451850" y="2781300"/>
          <p14:tracePt t="71910" x="8502650" y="2787650"/>
          <p14:tracePt t="71926" x="8559800" y="2762250"/>
          <p14:tracePt t="71943" x="8572500" y="2755900"/>
          <p14:tracePt t="71948" x="8604250" y="2736850"/>
          <p14:tracePt t="71961" x="8680450" y="2717800"/>
          <p14:tracePt t="71976" x="8750300" y="2717800"/>
          <p14:tracePt t="71995" x="8820150" y="2730500"/>
          <p14:tracePt t="72009" x="8883650" y="2736850"/>
          <p14:tracePt t="72028" x="8928100" y="2743200"/>
          <p14:tracePt t="72046" x="8985250" y="2743200"/>
          <p14:tracePt t="72060" x="9042400" y="2730500"/>
          <p14:tracePt t="72077" x="9061450" y="2711450"/>
          <p14:tracePt t="72092" x="9074150" y="2686050"/>
          <p14:tracePt t="72110" x="9074150" y="2660650"/>
          <p14:tracePt t="72126" x="9080500" y="2654300"/>
          <p14:tracePt t="72210" x="9080500" y="2647950"/>
          <p14:tracePt t="72217" x="9080500" y="2635250"/>
          <p14:tracePt t="72227" x="9086850" y="2628900"/>
          <p14:tracePt t="72243" x="9086850" y="2609850"/>
          <p14:tracePt t="72260" x="9086850" y="2584450"/>
          <p14:tracePt t="72276" x="9086850" y="2533650"/>
          <p14:tracePt t="72293" x="9086850" y="2508250"/>
          <p14:tracePt t="72310" x="9074150" y="2482850"/>
          <p14:tracePt t="72327" x="9055100" y="2438400"/>
          <p14:tracePt t="72343" x="9036050" y="2413000"/>
          <p14:tracePt t="72360" x="9010650" y="2381250"/>
          <p14:tracePt t="72377" x="8953500" y="2343150"/>
          <p14:tracePt t="72394" x="8902700" y="2330450"/>
          <p14:tracePt t="72396" x="8864600" y="2317750"/>
          <p14:tracePt t="72410" x="8826500" y="2311400"/>
          <p14:tracePt t="72415" x="8782050" y="2305050"/>
          <p14:tracePt t="72426" x="8655050" y="2305050"/>
          <p14:tracePt t="72443" x="8572500" y="2305050"/>
          <p14:tracePt t="72462" x="8464550" y="2305050"/>
          <p14:tracePt t="72477" x="8401050" y="2298700"/>
          <p14:tracePt t="72493" x="8337550" y="2286000"/>
          <p14:tracePt t="72512" x="8312150" y="2279650"/>
          <p14:tracePt t="72515" x="8293100" y="2279650"/>
          <p14:tracePt t="72530" x="8280400" y="2279650"/>
          <p14:tracePt t="72543" x="8248650" y="2286000"/>
          <p14:tracePt t="72560" x="8178800" y="2330450"/>
          <p14:tracePt t="72577" x="8128000" y="2355850"/>
          <p14:tracePt t="72594" x="8051800" y="2387600"/>
          <p14:tracePt t="72611" x="8026400" y="2387600"/>
          <p14:tracePt t="72626" x="8001000" y="2387600"/>
          <p14:tracePt t="72644" x="7981950" y="2387600"/>
          <p14:tracePt t="72647" x="7969250" y="2387600"/>
          <p14:tracePt t="72767" x="7962900" y="2387600"/>
          <p14:tracePt t="72785" x="7962900" y="2393950"/>
          <p14:tracePt t="72792" x="7956550" y="2393950"/>
          <p14:tracePt t="72972" x="7962900" y="2393950"/>
          <p14:tracePt t="72979" x="7962900" y="2387600"/>
          <p14:tracePt t="72994" x="7969250" y="2387600"/>
          <p14:tracePt t="73011" x="7975600" y="2387600"/>
          <p14:tracePt t="73017" x="7975600" y="2381250"/>
          <p14:tracePt t="73045" x="7981950" y="2374900"/>
          <p14:tracePt t="73061" x="7988300" y="2374900"/>
          <p14:tracePt t="73631" x="7988300" y="2368550"/>
          <p14:tracePt t="73638" x="7988300" y="2362200"/>
          <p14:tracePt t="73646" x="7988300" y="2349500"/>
          <p14:tracePt t="73662" x="7988300" y="2330450"/>
          <p14:tracePt t="73678" x="7988300" y="2317750"/>
          <p14:tracePt t="73695" x="7988300" y="2298700"/>
          <p14:tracePt t="73710" x="7988300" y="2286000"/>
          <p14:tracePt t="73728" x="7981950" y="2266950"/>
          <p14:tracePt t="73745" x="7975600" y="2247900"/>
          <p14:tracePt t="73761" x="7962900" y="2228850"/>
          <p14:tracePt t="73779" x="7950200" y="2203450"/>
          <p14:tracePt t="73795" x="7950200" y="2190750"/>
          <p14:tracePt t="73811" x="7950200" y="2178050"/>
          <p14:tracePt t="73815" x="7943850" y="2165350"/>
          <p14:tracePt t="73828" x="7931150" y="2139950"/>
          <p14:tracePt t="73834" x="7874000" y="2089150"/>
          <p14:tracePt t="73844" x="7829550" y="2051050"/>
          <p14:tracePt t="73862" x="7645400" y="1930400"/>
          <p14:tracePt t="73878" x="7518400" y="1835150"/>
          <p14:tracePt t="73895" x="7366000" y="1733550"/>
          <p14:tracePt t="73912" x="7277100" y="1676400"/>
          <p14:tracePt t="73928" x="7219950" y="1625600"/>
          <p14:tracePt t="73944" x="7181850" y="1581150"/>
          <p14:tracePt t="73961" x="7131050" y="1543050"/>
          <p14:tracePt t="73978" x="7016750" y="1479550"/>
          <p14:tracePt t="73995" x="6864350" y="1409700"/>
          <p14:tracePt t="74011" x="6724650" y="1346200"/>
          <p14:tracePt t="74028" x="6642100" y="1308100"/>
          <p14:tracePt t="74045" x="6565900" y="1276350"/>
          <p14:tracePt t="74061" x="6534150" y="1257300"/>
          <p14:tracePt t="74079" x="6521450" y="1244600"/>
          <p14:tracePt t="74095" x="6515100" y="1238250"/>
          <p14:tracePt t="74097" x="6508750" y="1238250"/>
          <p14:tracePt t="74112" x="6407150" y="1238250"/>
          <p14:tracePt t="74128" x="6134100" y="1244600"/>
          <p14:tracePt t="74145" x="5772150" y="1244600"/>
          <p14:tracePt t="74161" x="5353050" y="1231900"/>
          <p14:tracePt t="74178" x="4997450" y="1200150"/>
          <p14:tracePt t="74195" x="4724400" y="1136650"/>
          <p14:tracePt t="74211" x="4584700" y="1073150"/>
          <p14:tracePt t="74228" x="4533900" y="1016000"/>
          <p14:tracePt t="74245" x="4521200" y="971550"/>
          <p14:tracePt t="74263" x="4521200" y="939800"/>
          <p14:tracePt t="74278" x="4527550" y="939800"/>
          <p14:tracePt t="74328" x="4533900" y="933450"/>
          <p14:tracePt t="74345" x="4546600" y="933450"/>
          <p14:tracePt t="74360" x="4584700" y="933450"/>
          <p14:tracePt t="74379" x="4622800" y="933450"/>
          <p14:tracePt t="74395" x="4667250" y="927100"/>
          <p14:tracePt t="74410" x="4686300" y="920750"/>
          <p14:tracePt t="74414" x="4699000" y="920750"/>
          <p14:tracePt t="74431" x="4705350" y="920750"/>
          <p14:tracePt t="74446" x="4718050" y="920750"/>
          <p14:tracePt t="74462" x="4724400" y="920750"/>
          <p14:tracePt t="74478" x="4806950" y="914400"/>
          <p14:tracePt t="74496" x="4908550" y="920750"/>
          <p14:tracePt t="74511" x="5035550" y="946150"/>
          <p14:tracePt t="74528" x="5187950" y="971550"/>
          <p14:tracePt t="74547" x="5245100" y="977900"/>
          <p14:tracePt t="74562" x="5257800" y="984250"/>
          <p14:tracePt t="74578" x="5264150" y="977900"/>
          <p14:tracePt t="74595" x="5283200" y="958850"/>
          <p14:tracePt t="74612" x="5302250" y="920750"/>
          <p14:tracePt t="74628" x="5321300" y="850900"/>
          <p14:tracePt t="74645" x="5327650" y="781050"/>
          <p14:tracePt t="74662" x="5327650" y="711200"/>
          <p14:tracePt t="74678" x="5327650" y="641350"/>
          <p14:tracePt t="74694" x="5289550" y="565150"/>
          <p14:tracePt t="74712" x="5226050" y="527050"/>
          <p14:tracePt t="74728" x="5156200" y="501650"/>
          <p14:tracePt t="74746" x="5086350" y="488950"/>
          <p14:tracePt t="74762" x="5003800" y="488950"/>
          <p14:tracePt t="74767" x="4940300" y="482600"/>
          <p14:tracePt t="74782" x="4851400" y="482600"/>
          <p14:tracePt t="74795" x="4800600" y="495300"/>
          <p14:tracePt t="74814" x="4692650" y="552450"/>
          <p14:tracePt t="74829" x="4622800" y="596900"/>
          <p14:tracePt t="74846" x="4565650" y="628650"/>
          <p14:tracePt t="74863" x="4533900" y="654050"/>
          <p14:tracePt t="74877" x="4508500" y="673100"/>
          <p14:tracePt t="74895" x="4495800" y="692150"/>
          <p14:tracePt t="74912" x="4495800" y="717550"/>
          <p14:tracePt t="74928" x="4514850" y="762000"/>
          <p14:tracePt t="74945" x="4591050" y="819150"/>
          <p14:tracePt t="74962" x="4699000" y="882650"/>
          <p14:tracePt t="74978" x="4819650" y="927100"/>
          <p14:tracePt t="74995" x="4908550" y="952500"/>
          <p14:tracePt t="75012" x="4978400" y="958850"/>
          <p14:tracePt t="75029" x="5060950" y="958850"/>
          <p14:tracePt t="75046" x="5137150" y="939800"/>
          <p14:tracePt t="75049" x="5156200" y="933450"/>
          <p14:tracePt t="75062" x="5187950" y="914400"/>
          <p14:tracePt t="75065" x="5200650" y="908050"/>
          <p14:tracePt t="75079" x="5226050" y="889000"/>
          <p14:tracePt t="75094" x="5245100" y="876300"/>
          <p14:tracePt t="75114" x="5264150" y="869950"/>
          <p14:tracePt t="75129" x="5276850" y="869950"/>
          <p14:tracePt t="75146" x="5340350" y="882650"/>
          <p14:tracePt t="75162" x="5435600" y="901700"/>
          <p14:tracePt t="75179" x="5556250" y="908050"/>
          <p14:tracePt t="75195" x="5746750" y="914400"/>
          <p14:tracePt t="75212" x="5975350" y="908050"/>
          <p14:tracePt t="75229" x="6254750" y="901700"/>
          <p14:tracePt t="75246" x="6477000" y="895350"/>
          <p14:tracePt t="75261" x="6489700" y="895350"/>
          <p14:tracePt t="75263" x="6496050" y="889000"/>
          <p14:tracePt t="75280" x="6496050" y="895350"/>
          <p14:tracePt t="75331" x="6496050" y="901700"/>
          <p14:tracePt t="75348" x="6496050" y="908050"/>
          <p14:tracePt t="75362" x="6502400" y="914400"/>
          <p14:tracePt t="75380" x="6508750" y="914400"/>
          <p14:tracePt t="75396" x="6534150" y="920750"/>
          <p14:tracePt t="75413" x="6597650" y="927100"/>
          <p14:tracePt t="75429" x="6705600" y="952500"/>
          <p14:tracePt t="75449" x="6813550" y="958850"/>
          <p14:tracePt t="75462" x="6965950" y="965200"/>
          <p14:tracePt t="75480" x="7105650" y="946150"/>
          <p14:tracePt t="75496" x="7226300" y="914400"/>
          <p14:tracePt t="75512" x="7245350" y="901700"/>
          <p14:tracePt t="75529" x="7270750" y="863600"/>
          <p14:tracePt t="75546" x="7270750" y="857250"/>
          <p14:tracePt t="75562" x="7270750" y="819150"/>
          <p14:tracePt t="75578" x="7258050" y="781050"/>
          <p14:tracePt t="75580" x="7239000" y="749300"/>
          <p14:tracePt t="75595" x="7194550" y="704850"/>
          <p14:tracePt t="75612" x="7137400" y="666750"/>
          <p14:tracePt t="75628" x="7061200" y="628650"/>
          <p14:tracePt t="75646" x="6940550" y="590550"/>
          <p14:tracePt t="75662" x="6851650" y="577850"/>
          <p14:tracePt t="75680" x="6775450" y="565150"/>
          <p14:tracePt t="75695" x="6705600" y="552450"/>
          <p14:tracePt t="75712" x="6642100" y="546100"/>
          <p14:tracePt t="75728" x="6559550" y="552450"/>
          <p14:tracePt t="75745" x="6464300" y="596900"/>
          <p14:tracePt t="75762" x="6362700" y="673100"/>
          <p14:tracePt t="75764" x="6286500" y="730250"/>
          <p14:tracePt t="75779" x="6248400" y="755650"/>
          <p14:tracePt t="75797" x="6134100" y="850900"/>
          <p14:tracePt t="75812" x="6121400" y="882650"/>
          <p14:tracePt t="75829" x="6134100" y="914400"/>
          <p14:tracePt t="75845" x="6146800" y="920750"/>
          <p14:tracePt t="78341" x="6153150" y="920750"/>
          <p14:tracePt t="78350" x="6165850" y="927100"/>
          <p14:tracePt t="78359" x="6210300" y="927100"/>
          <p14:tracePt t="78363" x="6267450" y="927100"/>
          <p14:tracePt t="78382" x="6464300" y="920750"/>
          <p14:tracePt t="78398" x="6737350" y="927100"/>
          <p14:tracePt t="78416" x="7067550" y="952500"/>
          <p14:tracePt t="78432" x="7397750" y="965200"/>
          <p14:tracePt t="78449" x="7575550" y="977900"/>
          <p14:tracePt t="78465" x="7664450" y="1009650"/>
          <p14:tracePt t="78468" x="7696200" y="1028700"/>
          <p14:tracePt t="78481" x="7721600" y="1054100"/>
          <p14:tracePt t="78485" x="7734300" y="1073150"/>
          <p14:tracePt t="78498" x="7766050" y="1092200"/>
          <p14:tracePt t="78516" x="8032750" y="1162050"/>
          <p14:tracePt t="78531" x="8172450" y="1168400"/>
          <p14:tracePt t="78534" x="8293100" y="1168400"/>
          <p14:tracePt t="78550" x="8528050" y="1168400"/>
          <p14:tracePt t="78554" x="8616950" y="1168400"/>
          <p14:tracePt t="78565" x="8667750" y="1168400"/>
          <p14:tracePt t="78582" x="8737600" y="1168400"/>
          <p14:tracePt t="78599" x="8782050" y="1168400"/>
          <p14:tracePt t="78615" x="8820150" y="1168400"/>
          <p14:tracePt t="78632" x="8864600" y="1168400"/>
          <p14:tracePt t="78648" x="8966200" y="1193800"/>
          <p14:tracePt t="78665" x="9144000" y="1250950"/>
          <p14:tracePt t="78682" x="9315450" y="1314450"/>
          <p14:tracePt t="78699" x="9417050" y="1365250"/>
          <p14:tracePt t="78715" x="9486900" y="1416050"/>
          <p14:tracePt t="78720" x="9512300" y="1435100"/>
          <p14:tracePt t="78731" x="9531350" y="1454150"/>
          <p14:tracePt t="78749" x="9645650" y="1530350"/>
          <p14:tracePt t="78765" x="9696450" y="1562100"/>
          <p14:tracePt t="78782" x="10096500" y="1739900"/>
          <p14:tracePt t="78797" x="10515600" y="1911350"/>
          <p14:tracePt t="78816" x="10877550" y="2070100"/>
          <p14:tracePt t="78832" x="11093450" y="2197100"/>
          <p14:tracePt t="78849" x="11207750" y="2286000"/>
          <p14:tracePt t="78865" x="11277600" y="2349500"/>
          <p14:tracePt t="78882" x="11309350" y="2387600"/>
          <p14:tracePt t="78899" x="11309350" y="2393950"/>
          <p14:tracePt t="78916" x="11309350" y="2400300"/>
          <p14:tracePt t="78932" x="11315700" y="2413000"/>
          <p14:tracePt t="78949" x="11334750" y="2438400"/>
          <p14:tracePt t="78966" x="11341100" y="2457450"/>
          <p14:tracePt t="78983" x="11347450" y="2470150"/>
          <p14:tracePt t="79000" x="11334750" y="2476500"/>
          <p14:tracePt t="79017" x="11303000" y="2495550"/>
          <p14:tracePt t="79033" x="11277600" y="2514600"/>
          <p14:tracePt t="79049" x="11271250" y="2520950"/>
          <p14:tracePt t="79066" x="11271250" y="2533650"/>
          <p14:tracePt t="79083" x="11258550" y="2546350"/>
          <p14:tracePt t="79099" x="11233150" y="2559050"/>
          <p14:tracePt t="79116" x="11131550" y="2584450"/>
          <p14:tracePt t="79132" x="11017250" y="2609850"/>
          <p14:tracePt t="79149" x="10902950" y="2622550"/>
          <p14:tracePt t="79165" x="10756900" y="2641600"/>
          <p14:tracePt t="79182" x="10661650" y="2647950"/>
          <p14:tracePt t="79199" x="10541000" y="2667000"/>
          <p14:tracePt t="79215" x="10452100" y="2679700"/>
          <p14:tracePt t="79232" x="10287000" y="2698750"/>
          <p14:tracePt t="79249" x="10185400" y="2698750"/>
          <p14:tracePt t="79266" x="10115550" y="2705100"/>
          <p14:tracePt t="79282" x="9931400" y="2724150"/>
          <p14:tracePt t="79299" x="9817100" y="2736850"/>
          <p14:tracePt t="79316" x="9645650" y="2736850"/>
          <p14:tracePt t="79332" x="9467850" y="2711450"/>
          <p14:tracePt t="79349" x="9340850" y="2686050"/>
          <p14:tracePt t="79366" x="9213850" y="2660650"/>
          <p14:tracePt t="79383" x="9156700" y="2641600"/>
          <p14:tracePt t="79399" x="9137650" y="2628900"/>
          <p14:tracePt t="79416" x="9131300" y="2622550"/>
          <p14:tracePt t="79432" x="9112250" y="2603500"/>
          <p14:tracePt t="79449" x="9074150" y="2578100"/>
          <p14:tracePt t="79452" x="9048750" y="2565400"/>
          <p14:tracePt t="79466" x="9017000" y="2552700"/>
          <p14:tracePt t="79482" x="8953500" y="2533650"/>
          <p14:tracePt t="79500" x="8909050" y="2527300"/>
          <p14:tracePt t="79516" x="8864600" y="2533650"/>
          <p14:tracePt t="79532" x="8769350" y="2565400"/>
          <p14:tracePt t="79549" x="8674100" y="2603500"/>
          <p14:tracePt t="79566" x="8559800" y="2628900"/>
          <p14:tracePt t="79583" x="8451850" y="2641600"/>
          <p14:tracePt t="79599" x="8280400" y="2667000"/>
          <p14:tracePt t="79616" x="8121650" y="2692400"/>
          <p14:tracePt t="79632" x="7918450" y="2730500"/>
          <p14:tracePt t="79650" x="7708900" y="2774950"/>
          <p14:tracePt t="79666" x="7537450" y="2819400"/>
          <p14:tracePt t="79683" x="7404100" y="2844800"/>
          <p14:tracePt t="79700" x="7334250" y="2851150"/>
          <p14:tracePt t="79703" x="7321550" y="2857500"/>
          <p14:tracePt t="79715" x="7302500" y="2870200"/>
          <p14:tracePt t="79717" x="7289800" y="2882900"/>
          <p14:tracePt t="79733" x="7226300" y="2927350"/>
          <p14:tracePt t="79749" x="7143750" y="2971800"/>
          <p14:tracePt t="79766" x="7004050" y="3028950"/>
          <p14:tracePt t="79783" x="6838950" y="3079750"/>
          <p14:tracePt t="79799" x="6502400" y="3136900"/>
          <p14:tracePt t="79818" x="6146800" y="3162300"/>
          <p14:tracePt t="79833" x="5753100" y="3168650"/>
          <p14:tracePt t="79850" x="5359400" y="3168650"/>
          <p14:tracePt t="79866" x="4946650" y="3149600"/>
          <p14:tracePt t="79883" x="4552950" y="3124200"/>
          <p14:tracePt t="79900" x="4121150" y="3060700"/>
          <p14:tracePt t="79916" x="3638550" y="2978150"/>
          <p14:tracePt t="79923" x="3454400" y="2946400"/>
          <p14:tracePt t="79924" x="3244850" y="2908300"/>
          <p14:tracePt t="79950" x="2914650" y="2851150"/>
          <p14:tracePt t="79966" x="2616200" y="2806700"/>
          <p14:tracePt t="79984" x="2571750" y="2800350"/>
          <p14:tracePt t="80064" x="2565400" y="2800350"/>
          <p14:tracePt t="80073" x="2559050" y="2806700"/>
          <p14:tracePt t="80082" x="2552700" y="2813050"/>
          <p14:tracePt t="80104" x="2520950" y="2832100"/>
          <p14:tracePt t="80117" x="2514600" y="2832100"/>
          <p14:tracePt t="80150" x="2470150" y="2832100"/>
          <p14:tracePt t="80167" x="2362200" y="2844800"/>
          <p14:tracePt t="80184" x="2298700" y="2857500"/>
          <p14:tracePt t="80200" x="2203450" y="2889250"/>
          <p14:tracePt t="80204" x="2146300" y="2908300"/>
          <p14:tracePt t="80217" x="2076450" y="2940050"/>
          <p14:tracePt t="80234" x="2063750" y="2946400"/>
          <p14:tracePt t="80283" x="2051050" y="2946400"/>
          <p14:tracePt t="80300" x="1987550" y="2952750"/>
          <p14:tracePt t="80316" x="1854200" y="2946400"/>
          <p14:tracePt t="80333" x="1765300" y="2927350"/>
          <p14:tracePt t="80350" x="1714500" y="2914650"/>
          <p14:tracePt t="80366" x="1708150" y="2914650"/>
          <p14:tracePt t="80384" x="1701800" y="2901950"/>
          <p14:tracePt t="80400" x="1695450" y="2895600"/>
          <p14:tracePt t="80416" x="1682750" y="2889250"/>
          <p14:tracePt t="80450" x="1670050" y="2889250"/>
          <p14:tracePt t="80556" x="1676400" y="2889250"/>
          <p14:tracePt t="80564" x="1682750" y="2889250"/>
          <p14:tracePt t="80584" x="1689100" y="2889250"/>
          <p14:tracePt t="80642" x="1701800" y="2889250"/>
          <p14:tracePt t="80668" x="1746250" y="2876550"/>
          <p14:tracePt t="80684" x="1771650" y="2863850"/>
          <p14:tracePt t="80699" x="1778000" y="2844800"/>
          <p14:tracePt t="80717" x="1778000" y="2813050"/>
          <p14:tracePt t="80733" x="1778000" y="2743200"/>
          <p14:tracePt t="80750" x="1765300" y="2660650"/>
          <p14:tracePt t="80767" x="1758950" y="2609850"/>
          <p14:tracePt t="80784" x="1752600" y="2603500"/>
          <p14:tracePt t="80833" x="1733550" y="2597150"/>
          <p14:tracePt t="80851" x="1644650" y="2597150"/>
          <p14:tracePt t="80867" x="1473200" y="2578100"/>
          <p14:tracePt t="80884" x="1270000" y="2552700"/>
          <p14:tracePt t="80900" x="1092200" y="2508250"/>
          <p14:tracePt t="80917" x="984250" y="2489200"/>
          <p14:tracePt t="80934" x="939800" y="2476500"/>
          <p14:tracePt t="80983" x="927100" y="2476500"/>
          <p14:tracePt t="81001" x="914400" y="2495550"/>
          <p14:tracePt t="81017" x="901700" y="2514600"/>
          <p14:tracePt t="81034" x="901700" y="2527300"/>
          <p14:tracePt t="81051" x="901700" y="2533650"/>
          <p14:tracePt t="81056" x="901700" y="2540000"/>
          <p14:tracePt t="81066" x="901700" y="2546350"/>
          <p14:tracePt t="81084" x="908050" y="2565400"/>
          <p14:tracePt t="81101" x="914400" y="2597150"/>
          <p14:tracePt t="81118" x="920750" y="2660650"/>
          <p14:tracePt t="81121" x="927100" y="2698750"/>
          <p14:tracePt t="81134" x="927100" y="2717800"/>
          <p14:tracePt t="81151" x="958850" y="2800350"/>
          <p14:tracePt t="81167" x="965200" y="2819400"/>
          <p14:tracePt t="81170" x="977900" y="2832100"/>
          <p14:tracePt t="81183" x="990600" y="2844800"/>
          <p14:tracePt t="81201" x="1009650" y="2851150"/>
          <p14:tracePt t="81218" x="1035050" y="2870200"/>
          <p14:tracePt t="81234" x="1092200" y="2901950"/>
          <p14:tracePt t="81252" x="1187450" y="2946400"/>
          <p14:tracePt t="81268" x="1352550" y="3003550"/>
          <p14:tracePt t="81284" x="1479550" y="3041650"/>
          <p14:tracePt t="81301" x="1638300" y="3073400"/>
          <p14:tracePt t="81305" x="1708150" y="3073400"/>
          <p14:tracePt t="81317" x="1778000" y="3073400"/>
          <p14:tracePt t="81334" x="1854200" y="3054350"/>
          <p14:tracePt t="81351" x="1943100" y="3003550"/>
          <p14:tracePt t="81368" x="2000250" y="2940050"/>
          <p14:tracePt t="81371" x="2025650" y="2908300"/>
          <p14:tracePt t="81383" x="2038350" y="2876550"/>
          <p14:tracePt t="81401" x="2057400" y="2832100"/>
          <p14:tracePt t="81417" x="2057400" y="2825750"/>
          <p14:tracePt t="81437" x="2051050" y="2813050"/>
          <p14:tracePt t="81451" x="2012950" y="2787650"/>
          <p14:tracePt t="81468" x="1962150" y="2762250"/>
          <p14:tracePt t="81484" x="1917700" y="2743200"/>
          <p14:tracePt t="81502" x="1866900" y="2717800"/>
          <p14:tracePt t="81519" x="1803400" y="2679700"/>
          <p14:tracePt t="81534" x="1714500" y="2647950"/>
          <p14:tracePt t="81539" x="1651000" y="2622550"/>
          <p14:tracePt t="81550" x="1619250" y="2616200"/>
          <p14:tracePt t="81552" x="1568450" y="2597150"/>
          <p14:tracePt t="81568" x="1549400" y="2590800"/>
          <p14:tracePt t="81585" x="1504950" y="2578100"/>
          <p14:tracePt t="81601" x="1479550" y="2571750"/>
          <p14:tracePt t="81618" x="1441450" y="2565400"/>
          <p14:tracePt t="81635" x="1308100" y="2552700"/>
          <p14:tracePt t="81651" x="1276350" y="2552700"/>
          <p14:tracePt t="81654" x="1212850" y="2552700"/>
          <p14:tracePt t="81668" x="1123950" y="2546350"/>
          <p14:tracePt t="81683" x="1066800" y="2546350"/>
          <p14:tracePt t="81703" x="1054100" y="2546350"/>
          <p14:tracePt t="81735" x="1047750" y="2552700"/>
          <p14:tracePt t="81753" x="1041400" y="2578100"/>
          <p14:tracePt t="81771" x="1028700" y="2609850"/>
          <p14:tracePt t="81785" x="1016000" y="2641600"/>
          <p14:tracePt t="81802" x="1009650" y="2667000"/>
          <p14:tracePt t="81818" x="1009650" y="2692400"/>
          <p14:tracePt t="81835" x="1016000" y="2711450"/>
          <p14:tracePt t="81851" x="1035050" y="2724150"/>
          <p14:tracePt t="81868" x="1047750" y="2736850"/>
          <p14:tracePt t="81885" x="1066800" y="2749550"/>
          <p14:tracePt t="81902" x="1092200" y="2774950"/>
          <p14:tracePt t="81918" x="1098550" y="2787650"/>
          <p14:tracePt t="81935" x="1098550" y="2806700"/>
          <p14:tracePt t="81951" x="1098550" y="2819400"/>
          <p14:tracePt t="81955" x="1098550" y="2825750"/>
          <p14:tracePt t="81968" x="1098550" y="2832100"/>
          <p14:tracePt t="82197" x="1098550" y="2819400"/>
          <p14:tracePt t="82205" x="1104900" y="2806700"/>
          <p14:tracePt t="82218" x="1111250" y="2800350"/>
          <p14:tracePt t="82235" x="1123950" y="2774950"/>
          <p14:tracePt t="82252" x="1143000" y="2762250"/>
          <p14:tracePt t="82268" x="1155700" y="2749550"/>
          <p14:tracePt t="82285" x="1162050" y="2749550"/>
          <p14:tracePt t="82483" x="1162050" y="2743200"/>
          <p14:tracePt t="82634" x="1168400" y="2743200"/>
          <p14:tracePt t="82642" x="1168400" y="2736850"/>
          <p14:tracePt t="82665" x="1174750" y="2730500"/>
          <p14:tracePt t="82686" x="1174750" y="2724150"/>
          <p14:tracePt t="82702" x="1181100" y="2724150"/>
          <p14:tracePt t="82992" x="1187450" y="2724150"/>
          <p14:tracePt t="82999" x="1200150" y="2724150"/>
          <p14:tracePt t="83019" x="1250950" y="2736850"/>
          <p14:tracePt t="83036" x="1314450" y="2749550"/>
          <p14:tracePt t="83054" x="1371600" y="2749550"/>
          <p14:tracePt t="83059" x="1377950" y="2749550"/>
          <p14:tracePt t="83070" x="1384300" y="2749550"/>
          <p14:tracePt t="83085" x="1403350" y="2749550"/>
          <p14:tracePt t="83103" x="1409700" y="2749550"/>
          <p14:tracePt t="83119" x="1416050" y="2749550"/>
          <p14:tracePt t="83136" x="1422400" y="2749550"/>
          <p14:tracePt t="83152" x="1428750" y="2749550"/>
          <p14:tracePt t="83169" x="1454150" y="2749550"/>
          <p14:tracePt t="83188" x="1492250" y="2749550"/>
          <p14:tracePt t="83190" x="1504950" y="2749550"/>
          <p14:tracePt t="83201" x="1511300" y="2749550"/>
          <p14:tracePt t="83269" x="1524000" y="2749550"/>
          <p14:tracePt t="83286" x="1568450" y="2762250"/>
          <p14:tracePt t="83302" x="1758950" y="2806700"/>
          <p14:tracePt t="83320" x="1790700" y="2819400"/>
          <p14:tracePt t="83322" x="1860550" y="2838450"/>
          <p14:tracePt t="83336" x="1974850" y="2863850"/>
          <p14:tracePt t="83352" x="2044700" y="2870200"/>
          <p14:tracePt t="83369" x="2108200" y="2876550"/>
          <p14:tracePt t="83386" x="2139950" y="2876550"/>
          <p14:tracePt t="83402" x="2152650" y="2876550"/>
          <p14:tracePt t="83531" x="2159000" y="2876550"/>
          <p14:tracePt t="83538" x="2171700" y="2876550"/>
          <p14:tracePt t="83552" x="2178050" y="2882900"/>
          <p14:tracePt t="83569" x="2222500" y="2889250"/>
          <p14:tracePt t="83586" x="2266950" y="2895600"/>
          <p14:tracePt t="83603" x="2311400" y="2914650"/>
          <p14:tracePt t="83620" x="2400300" y="2940050"/>
          <p14:tracePt t="83637" x="2463800" y="2952750"/>
          <p14:tracePt t="83653" x="2559050" y="2965450"/>
          <p14:tracePt t="83669" x="2609850" y="2965450"/>
          <p14:tracePt t="83686" x="2673350" y="2959100"/>
          <p14:tracePt t="83703" x="2692400" y="2952750"/>
          <p14:tracePt t="83720" x="2705100" y="2946400"/>
          <p14:tracePt t="83736" x="2711450" y="2946400"/>
          <p14:tracePt t="83773" x="2717800" y="2946400"/>
          <p14:tracePt t="83893" x="2717800" y="2940050"/>
          <p14:tracePt t="83905" x="2711450" y="2940050"/>
          <p14:tracePt t="83920" x="2698750" y="2933700"/>
          <p14:tracePt t="83953" x="2736850" y="2933700"/>
          <p14:tracePt t="83960" x="2774950" y="2933700"/>
          <p14:tracePt t="83969" x="2838450" y="2940050"/>
          <p14:tracePt t="83985" x="2952750" y="2959100"/>
          <p14:tracePt t="84004" x="3111500" y="2990850"/>
          <p14:tracePt t="84020" x="3263900" y="3009900"/>
          <p14:tracePt t="84036" x="3397250" y="3022600"/>
          <p14:tracePt t="84054" x="3441700" y="3022600"/>
          <p14:tracePt t="84070" x="3448050" y="3022600"/>
          <p14:tracePt t="84120" x="3454400" y="3028950"/>
          <p14:tracePt t="84137" x="3492500" y="3035300"/>
          <p14:tracePt t="84154" x="3524250" y="3041650"/>
          <p14:tracePt t="84170" x="3549650" y="3041650"/>
          <p14:tracePt t="84186" x="3556000" y="3041650"/>
          <p14:tracePt t="84203" x="3562350" y="3041650"/>
          <p14:tracePt t="84220" x="3575050" y="3035300"/>
          <p14:tracePt t="84237" x="3613150" y="3028950"/>
          <p14:tracePt t="84253" x="3695700" y="3028950"/>
          <p14:tracePt t="84269" x="3771900" y="3028950"/>
          <p14:tracePt t="84289" x="3905250" y="3041650"/>
          <p14:tracePt t="84304" x="3917950" y="3041650"/>
          <p14:tracePt t="84320" x="3930650" y="3041650"/>
          <p14:tracePt t="84882" x="3937000" y="3041650"/>
          <p14:tracePt t="84890" x="3943350" y="3035300"/>
          <p14:tracePt t="84903" x="3987800" y="3016250"/>
          <p14:tracePt t="84921" x="4044950" y="3009900"/>
          <p14:tracePt t="84937" x="4121150" y="3003550"/>
          <p14:tracePt t="84955" x="4222750" y="3003550"/>
          <p14:tracePt t="84971" x="4318000" y="3016250"/>
          <p14:tracePt t="84988" x="4394200" y="3016250"/>
          <p14:tracePt t="85004" x="4432300" y="3016250"/>
          <p14:tracePt t="85058" x="4438650" y="3009900"/>
          <p14:tracePt t="85071" x="4451350" y="2997200"/>
          <p14:tracePt t="85087" x="4464050" y="2984500"/>
          <p14:tracePt t="85105" x="4489450" y="2971800"/>
          <p14:tracePt t="85121" x="4514850" y="2965450"/>
          <p14:tracePt t="85137" x="4540250" y="2959100"/>
          <p14:tracePt t="85154" x="4559300" y="2959100"/>
          <p14:tracePt t="85172" x="4616450" y="2959100"/>
          <p14:tracePt t="85188" x="4737100" y="2959100"/>
          <p14:tracePt t="85190" x="4819650" y="2965450"/>
          <p14:tracePt t="85204" x="4876800" y="2965450"/>
          <p14:tracePt t="85209" x="4978400" y="2965450"/>
          <p14:tracePt t="85221" x="5181600" y="2965450"/>
          <p14:tracePt t="85238" x="5353050" y="2965450"/>
          <p14:tracePt t="85256" x="5441950" y="2952750"/>
          <p14:tracePt t="85271" x="5486400" y="2940050"/>
          <p14:tracePt t="85287" x="5492750" y="2940050"/>
          <p14:tracePt t="85341" x="5499100" y="2940050"/>
          <p14:tracePt t="85354" x="5511800" y="2946400"/>
          <p14:tracePt t="85371" x="5524500" y="2952750"/>
          <p14:tracePt t="85550" x="5530850" y="2952750"/>
          <p14:tracePt t="85558" x="5562600" y="2952750"/>
          <p14:tracePt t="85570" x="5619750" y="2959100"/>
          <p14:tracePt t="85589" x="5683250" y="2965450"/>
          <p14:tracePt t="85604" x="5721350" y="2965450"/>
          <p14:tracePt t="85621" x="5746750" y="2965450"/>
          <p14:tracePt t="85638" x="5759450" y="2965450"/>
          <p14:tracePt t="85672" x="5759450" y="2959100"/>
          <p14:tracePt t="85689" x="5746750" y="2946400"/>
          <p14:tracePt t="85706" x="5734050" y="2946400"/>
          <p14:tracePt t="85721" x="5721350" y="2946400"/>
          <p14:tracePt t="85738" x="5715000" y="2946400"/>
          <p14:tracePt t="85757" x="5715000" y="2952750"/>
          <p14:tracePt t="85774" x="5715000" y="2959100"/>
          <p14:tracePt t="85788" x="5715000" y="2965450"/>
          <p14:tracePt t="85804" x="5708650" y="2971800"/>
          <p14:tracePt t="86079" x="5702300" y="2971800"/>
          <p14:tracePt t="86095" x="5695950" y="2965450"/>
          <p14:tracePt t="86100" x="5689600" y="2965450"/>
          <p14:tracePt t="86120" x="5670550" y="2952750"/>
          <p14:tracePt t="86140" x="5638800" y="2933700"/>
          <p14:tracePt t="86156" x="5664200" y="2927350"/>
          <p14:tracePt t="86172" x="5708650" y="2927350"/>
          <p14:tracePt t="86188" x="5753100" y="2921000"/>
          <p14:tracePt t="86206" x="5803900" y="2908300"/>
          <p14:tracePt t="86222" x="5905500" y="2889250"/>
          <p14:tracePt t="86238" x="5988050" y="2889250"/>
          <p14:tracePt t="86255" x="6115050" y="2901950"/>
          <p14:tracePt t="86272" x="6299200" y="2921000"/>
          <p14:tracePt t="86288" x="6489700" y="2946400"/>
          <p14:tracePt t="86306" x="6648450" y="2965450"/>
          <p14:tracePt t="86309" x="6718300" y="2971800"/>
          <p14:tracePt t="86321" x="6756400" y="2971800"/>
          <p14:tracePt t="86338" x="6800850" y="2971800"/>
          <p14:tracePt t="86355" x="6819900" y="2971800"/>
          <p14:tracePt t="86372" x="6838950" y="2971800"/>
          <p14:tracePt t="86405" x="6845300" y="2971800"/>
          <p14:tracePt t="86424" x="6858000" y="2971800"/>
          <p14:tracePt t="86438" x="6864350" y="2971800"/>
          <p14:tracePt t="86478" x="6864350" y="2965450"/>
          <p14:tracePt t="86493" x="6870700" y="2965450"/>
          <p14:tracePt t="86504" x="6883400" y="2965450"/>
          <p14:tracePt t="86522" x="6959600" y="2978150"/>
          <p14:tracePt t="86540" x="7086600" y="2997200"/>
          <p14:tracePt t="86555" x="7118350" y="3003550"/>
          <p14:tracePt t="86572" x="7137400" y="3003550"/>
          <p14:tracePt t="86588" x="7143750" y="3003550"/>
          <p14:tracePt t="86622" x="7156450" y="2997200"/>
          <p14:tracePt t="86639" x="7169150" y="2997200"/>
          <p14:tracePt t="86655" x="7194550" y="2997200"/>
          <p14:tracePt t="86672" x="7239000" y="2997200"/>
          <p14:tracePt t="86689" x="7283450" y="2997200"/>
          <p14:tracePt t="86706" x="7340600" y="2997200"/>
          <p14:tracePt t="86722" x="7391400" y="3003550"/>
          <p14:tracePt t="86739" x="7486650" y="3009900"/>
          <p14:tracePt t="86755" x="7505700" y="3009900"/>
          <p14:tracePt t="86772" x="7588250" y="3022600"/>
          <p14:tracePt t="86790" x="7639050" y="3028950"/>
          <p14:tracePt t="86805" x="7651750" y="3035300"/>
          <p14:tracePt t="86808" x="7664450" y="3035300"/>
          <p14:tracePt t="86822" x="7696200" y="3035300"/>
          <p14:tracePt t="86839" x="7727950" y="3035300"/>
          <p14:tracePt t="86854" x="7766050" y="3028950"/>
          <p14:tracePt t="86872" x="7797800" y="3016250"/>
          <p14:tracePt t="86889" x="7823200" y="3009900"/>
          <p14:tracePt t="86906" x="7835900" y="3009900"/>
          <p14:tracePt t="87235" x="7842250" y="3009900"/>
          <p14:tracePt t="87243" x="7848600" y="3003550"/>
          <p14:tracePt t="87256" x="7880350" y="3003550"/>
          <p14:tracePt t="87273" x="7905750" y="3003550"/>
          <p14:tracePt t="87289" x="7918450" y="3003550"/>
          <p14:tracePt t="87306" x="7937500" y="3003550"/>
          <p14:tracePt t="87322" x="7950200" y="2997200"/>
          <p14:tracePt t="87366" x="7950200" y="2990850"/>
          <p14:tracePt t="87389" x="7969250" y="2971800"/>
          <p14:tracePt t="87406" x="7994650" y="2952750"/>
          <p14:tracePt t="87422" x="8026400" y="2946400"/>
          <p14:tracePt t="87440" x="8070850" y="2933700"/>
          <p14:tracePt t="87456" x="8204200" y="2927350"/>
          <p14:tracePt t="87472" x="8362950" y="2940050"/>
          <p14:tracePt t="87489" x="8509000" y="2946400"/>
          <p14:tracePt t="87507" x="8610600" y="2952750"/>
          <p14:tracePt t="87523" x="8693150" y="2952750"/>
          <p14:tracePt t="87539" x="8718550" y="2959100"/>
          <p14:tracePt t="87847" x="8724900" y="2959100"/>
          <p14:tracePt t="87857" x="8737600" y="2959100"/>
          <p14:tracePt t="87873" x="8813800" y="2959100"/>
          <p14:tracePt t="87890" x="8921750" y="2952750"/>
          <p14:tracePt t="87907" x="9048750" y="2952750"/>
          <p14:tracePt t="87910" x="9131300" y="2952750"/>
          <p14:tracePt t="87924" x="9194800" y="2952750"/>
          <p14:tracePt t="87928" x="9277350" y="2952750"/>
          <p14:tracePt t="87941" x="9404350" y="2965450"/>
          <p14:tracePt t="87956" x="9467850" y="2971800"/>
          <p14:tracePt t="87973" x="9588500" y="2978150"/>
          <p14:tracePt t="87990" x="9620250" y="2984500"/>
          <p14:tracePt t="88115" x="9626600" y="2978150"/>
          <p14:tracePt t="88126" x="9632950" y="2978150"/>
          <p14:tracePt t="88142" x="9658350" y="2978150"/>
          <p14:tracePt t="88156" x="9677400" y="2978150"/>
          <p14:tracePt t="88172" x="9715500" y="2978150"/>
          <p14:tracePt t="88190" x="9817100" y="2965450"/>
          <p14:tracePt t="88207" x="9994900" y="2959100"/>
          <p14:tracePt t="88223" x="10185400" y="2959100"/>
          <p14:tracePt t="88240" x="10388600" y="2940050"/>
          <p14:tracePt t="88256" x="10528300" y="2927350"/>
          <p14:tracePt t="88261" x="10553700" y="2921000"/>
          <p14:tracePt t="88272" x="10579100" y="2914650"/>
          <p14:tracePt t="88290" x="10579100" y="2908300"/>
          <p14:tracePt t="88307" x="10579100" y="2901950"/>
          <p14:tracePt t="88324" x="10528300" y="2901950"/>
          <p14:tracePt t="88340" x="10509250" y="2901950"/>
          <p14:tracePt t="88357" x="10509250" y="2908300"/>
          <p14:tracePt t="88373" x="10509250" y="2914650"/>
          <p14:tracePt t="88426" x="10509250" y="2908300"/>
          <p14:tracePt t="88440" x="10502900" y="2908300"/>
          <p14:tracePt t="88457" x="10458450" y="2889250"/>
          <p14:tracePt t="88474" x="10445750" y="2882900"/>
          <p14:tracePt t="88493" x="10439400" y="2882900"/>
          <p14:tracePt t="88607" x="10439400" y="2876550"/>
          <p14:tracePt t="88616" x="10439400" y="2870200"/>
          <p14:tracePt t="88622" x="10439400" y="2863850"/>
          <p14:tracePt t="88639" x="10452100" y="2844800"/>
          <p14:tracePt t="88657" x="10471150" y="2832100"/>
          <p14:tracePt t="88673" x="10483850" y="2819400"/>
          <p14:tracePt t="88690" x="10490200" y="2800350"/>
          <p14:tracePt t="88707" x="10490200" y="2781300"/>
          <p14:tracePt t="88724" x="10483850" y="2762250"/>
          <p14:tracePt t="88740" x="10477500" y="2749550"/>
          <p14:tracePt t="88757" x="10458450" y="2736850"/>
          <p14:tracePt t="88774" x="10445750" y="2730500"/>
          <p14:tracePt t="88790" x="10433050" y="2724150"/>
          <p14:tracePt t="88807" x="10375900" y="2705100"/>
          <p14:tracePt t="88824" x="10337800" y="2692400"/>
          <p14:tracePt t="88840" x="10280650" y="2660650"/>
          <p14:tracePt t="88857" x="10198100" y="2635250"/>
          <p14:tracePt t="88874" x="10052050" y="2590800"/>
          <p14:tracePt t="88890" x="9931400" y="2559050"/>
          <p14:tracePt t="88907" x="9817100" y="2540000"/>
          <p14:tracePt t="88924" x="9652000" y="2527300"/>
          <p14:tracePt t="88940" x="9563100" y="2520950"/>
          <p14:tracePt t="88957" x="9467850" y="2520950"/>
          <p14:tracePt t="88974" x="9417050" y="2520950"/>
          <p14:tracePt t="88991" x="9366250" y="2520950"/>
          <p14:tracePt t="89007" x="9334500" y="2527300"/>
          <p14:tracePt t="89010" x="9290050" y="2533650"/>
          <p14:tracePt t="89023" x="9258300" y="2540000"/>
          <p14:tracePt t="89026" x="9220200" y="2546350"/>
          <p14:tracePt t="89040" x="9175750" y="2552700"/>
          <p14:tracePt t="89041" x="9080500" y="2565400"/>
          <p14:tracePt t="89056" x="9036050" y="2571750"/>
          <p14:tracePt t="89076" x="8890000" y="2584450"/>
          <p14:tracePt t="89089" x="8839200" y="2597150"/>
          <p14:tracePt t="89107" x="8769350" y="2616200"/>
          <p14:tracePt t="89124" x="8743950" y="2622550"/>
          <p14:tracePt t="89141" x="8737600" y="2622550"/>
          <p14:tracePt t="89191" x="8737600" y="2628900"/>
          <p14:tracePt t="89207" x="8724900" y="2641600"/>
          <p14:tracePt t="89224" x="8705850" y="2660650"/>
          <p14:tracePt t="89229" x="8699500" y="2667000"/>
          <p14:tracePt t="89241" x="8693150" y="2673350"/>
          <p14:tracePt t="89258" x="8680450" y="2692400"/>
          <p14:tracePt t="89274" x="8655050" y="2724150"/>
          <p14:tracePt t="89291" x="8642350" y="2743200"/>
          <p14:tracePt t="89309" x="8629650" y="2762250"/>
          <p14:tracePt t="89327" x="8616950" y="2781300"/>
          <p14:tracePt t="89452" x="8616950" y="2787650"/>
          <p14:tracePt t="89475" x="8616950" y="2794000"/>
          <p14:tracePt t="101964" x="8616950" y="2800350"/>
          <p14:tracePt t="101973" x="8597900" y="2819400"/>
          <p14:tracePt t="101983" x="8585200" y="2844800"/>
          <p14:tracePt t="102002" x="8585200" y="2863850"/>
          <p14:tracePt t="102020" x="8559800" y="2908300"/>
          <p14:tracePt t="102036" x="8496300" y="3028950"/>
          <p14:tracePt t="102053" x="8382000" y="3162300"/>
          <p14:tracePt t="102069" x="8204200" y="3276600"/>
          <p14:tracePt t="102085" x="8051800" y="3327400"/>
          <p14:tracePt t="102104" x="7924800" y="3359150"/>
          <p14:tracePt t="102108" x="7893050" y="3371850"/>
          <p14:tracePt t="102122" x="7867650" y="3384550"/>
          <p14:tracePt t="102135" x="7804150" y="3416300"/>
          <p14:tracePt t="102152" x="7696200" y="3441700"/>
          <p14:tracePt t="102168" x="7499350" y="3460750"/>
          <p14:tracePt t="102185" x="7264400" y="3460750"/>
          <p14:tracePt t="102189" x="7080250" y="3448050"/>
          <p14:tracePt t="102201" x="6940550" y="3448050"/>
          <p14:tracePt t="102218" x="6680200" y="3435350"/>
          <p14:tracePt t="102235" x="6502400" y="3422650"/>
          <p14:tracePt t="102252" x="6388100" y="3422650"/>
          <p14:tracePt t="102254" x="6311900" y="3422650"/>
          <p14:tracePt t="102268" x="6203950" y="3422650"/>
          <p14:tracePt t="102272" x="6057900" y="3409950"/>
          <p14:tracePt t="102285" x="5568950" y="3352800"/>
          <p14:tracePt t="102302" x="4946650" y="3257550"/>
          <p14:tracePt t="102320" x="4362450" y="3136900"/>
          <p14:tracePt t="102336" x="3917950" y="3028950"/>
          <p14:tracePt t="102351" x="3644900" y="2933700"/>
          <p14:tracePt t="102368" x="3473450" y="2882900"/>
          <p14:tracePt t="102385" x="3302000" y="2882900"/>
          <p14:tracePt t="102402" x="3060700" y="2965450"/>
          <p14:tracePt t="102418" x="2711450" y="3054350"/>
          <p14:tracePt t="102422" x="2508250" y="3079750"/>
          <p14:tracePt t="102437" x="2311400" y="3092450"/>
          <p14:tracePt t="102452" x="2044700" y="3092450"/>
          <p14:tracePt t="102468" x="1936750" y="3092450"/>
          <p14:tracePt t="102568" x="1955800" y="3086100"/>
          <p14:tracePt t="102585" x="2019300" y="3079750"/>
          <p14:tracePt t="102602" x="2139950" y="3079750"/>
          <p14:tracePt t="102619" x="2159000" y="3079750"/>
          <p14:tracePt t="104729" x="2159000" y="3073400"/>
          <p14:tracePt t="104739" x="2146300" y="3048000"/>
          <p14:tracePt t="104745" x="2139950" y="3003550"/>
          <p14:tracePt t="104756" x="2120900" y="2959100"/>
          <p14:tracePt t="104771" x="2101850" y="2870200"/>
          <p14:tracePt t="104788" x="2089150" y="2781300"/>
          <p14:tracePt t="104804" x="2089150" y="2768600"/>
          <p14:tracePt t="104808" x="2082800" y="2762250"/>
          <p14:tracePt t="104820" x="2070100" y="2736850"/>
          <p14:tracePt t="104824" x="2044700" y="2679700"/>
          <p14:tracePt t="104837" x="1987550" y="2584450"/>
          <p14:tracePt t="104854" x="1797050" y="2419350"/>
          <p14:tracePt t="104871" x="1695450" y="2355850"/>
          <p14:tracePt t="104876" x="1619250" y="2305050"/>
          <p14:tracePt t="104879" x="1549400" y="2247900"/>
          <p14:tracePt t="104904" x="1454150" y="2146300"/>
          <p14:tracePt t="104921" x="1441450" y="2051050"/>
          <p14:tracePt t="104938" x="1460500" y="1898650"/>
          <p14:tracePt t="104954" x="1511300" y="1746250"/>
          <p14:tracePt t="104973" x="1530350" y="1562100"/>
          <p14:tracePt t="104988" x="1543050" y="1390650"/>
          <p14:tracePt t="105003" x="1562100" y="1206500"/>
          <p14:tracePt t="105021" x="1587500" y="1066800"/>
          <p14:tracePt t="105036" x="1593850" y="939800"/>
          <p14:tracePt t="105054" x="1593850" y="869950"/>
          <p14:tracePt t="105071" x="1587500" y="863600"/>
          <p14:tracePt t="105104" x="1581150" y="863600"/>
          <p14:tracePt t="105121" x="1574800" y="933450"/>
          <p14:tracePt t="105138" x="1574800" y="971550"/>
          <p14:tracePt t="105155" x="1574800" y="984250"/>
          <p14:tracePt t="105171" x="1581150" y="1009650"/>
          <p14:tracePt t="105252" x="1581150" y="1016000"/>
          <p14:tracePt t="105258" x="1587500" y="1016000"/>
          <p14:tracePt t="105270" x="1593850" y="1016000"/>
          <p14:tracePt t="105288" x="1612900" y="1022350"/>
          <p14:tracePt t="105304" x="1663700" y="1035050"/>
          <p14:tracePt t="105321" x="1727200" y="1035050"/>
          <p14:tracePt t="105338" x="1797050" y="1035050"/>
          <p14:tracePt t="105341" x="1841500" y="1016000"/>
          <p14:tracePt t="105354" x="1866900" y="1003300"/>
          <p14:tracePt t="105373" x="1974850" y="908050"/>
          <p14:tracePt t="105388" x="2006600" y="819150"/>
          <p14:tracePt t="105404" x="2006600" y="698500"/>
          <p14:tracePt t="105423" x="1974850" y="596900"/>
          <p14:tracePt t="105441" x="1930400" y="533400"/>
          <p14:tracePt t="105456" x="1885950" y="495300"/>
          <p14:tracePt t="105471" x="1828800" y="482600"/>
          <p14:tracePt t="105488" x="1733550" y="476250"/>
          <p14:tracePt t="105505" x="1625600" y="482600"/>
          <p14:tracePt t="105523" x="1536700" y="482600"/>
          <p14:tracePt t="105538" x="1492250" y="482600"/>
          <p14:tracePt t="105554" x="1485900" y="482600"/>
          <p14:tracePt t="105571" x="1479550" y="482600"/>
          <p14:tracePt t="105588" x="1435100" y="520700"/>
          <p14:tracePt t="105604" x="1314450" y="622300"/>
          <p14:tracePt t="105623" x="1219200" y="717550"/>
          <p14:tracePt t="105638" x="1168400" y="806450"/>
          <p14:tracePt t="105655" x="1155700" y="882650"/>
          <p14:tracePt t="105671" x="1162050" y="920750"/>
          <p14:tracePt t="105688" x="1174750" y="933450"/>
          <p14:tracePt t="105705" x="1193800" y="946150"/>
          <p14:tracePt t="105722" x="1238250" y="952500"/>
          <p14:tracePt t="105738" x="1289050" y="958850"/>
          <p14:tracePt t="105755" x="1409700" y="984250"/>
          <p14:tracePt t="105772" x="1479550" y="1003300"/>
          <p14:tracePt t="105788" x="1498600" y="1016000"/>
          <p14:tracePt t="106003" x="1498600" y="1009650"/>
          <p14:tracePt t="106011" x="1492250" y="996950"/>
          <p14:tracePt t="106022" x="1479550" y="984250"/>
          <p14:tracePt t="106039" x="1460500" y="958850"/>
          <p14:tracePt t="106499" x="1473200" y="958850"/>
          <p14:tracePt t="106507" x="1485900" y="958850"/>
          <p14:tracePt t="106524" x="1568450" y="971550"/>
          <p14:tracePt t="106539" x="1714500" y="990600"/>
          <p14:tracePt t="106556" x="1917700" y="1022350"/>
          <p14:tracePt t="106572" x="2139950" y="1041400"/>
          <p14:tracePt t="106589" x="2317750" y="1060450"/>
          <p14:tracePt t="106594" x="2400300" y="1066800"/>
          <p14:tracePt t="106606" x="2457450" y="1066800"/>
          <p14:tracePt t="106622" x="2565400" y="1066800"/>
          <p14:tracePt t="106640" x="2635250" y="1060450"/>
          <p14:tracePt t="106655" x="2692400" y="1060450"/>
          <p14:tracePt t="106673" x="2736850" y="1054100"/>
          <p14:tracePt t="106689" x="2794000" y="1047750"/>
          <p14:tracePt t="106706" x="2832100" y="1035050"/>
          <p14:tracePt t="106722" x="2863850" y="1028700"/>
          <p14:tracePt t="106739" x="2908300" y="1009650"/>
          <p14:tracePt t="106755" x="2927350" y="990600"/>
          <p14:tracePt t="106772" x="2946400" y="977900"/>
          <p14:tracePt t="106789" x="2971800" y="965200"/>
          <p14:tracePt t="106805" x="3003550" y="939800"/>
          <p14:tracePt t="106822" x="3054350" y="914400"/>
          <p14:tracePt t="106839" x="3079750" y="889000"/>
          <p14:tracePt t="106856" x="3098800" y="869950"/>
          <p14:tracePt t="106872" x="3105150" y="838200"/>
          <p14:tracePt t="106889" x="3105150" y="819150"/>
          <p14:tracePt t="106893" x="3098800" y="812800"/>
          <p14:tracePt t="106905" x="3098800" y="806450"/>
          <p14:tracePt t="106909" x="3092450" y="806450"/>
          <p14:tracePt t="106922" x="3086100" y="800100"/>
          <p14:tracePt t="106939" x="3079750" y="787400"/>
          <p14:tracePt t="106955" x="3073400" y="781050"/>
          <p14:tracePt t="106972" x="3060700" y="768350"/>
          <p14:tracePt t="106989" x="3028950" y="749300"/>
          <p14:tracePt t="107005" x="3003550" y="742950"/>
          <p14:tracePt t="107022" x="2965450" y="730250"/>
          <p14:tracePt t="107039" x="2946400" y="723900"/>
          <p14:tracePt t="107056" x="2940050" y="723900"/>
          <p14:tracePt t="107072" x="2933700" y="723900"/>
          <p14:tracePt t="107090" x="2921000" y="723900"/>
          <p14:tracePt t="107105" x="2908300" y="736600"/>
          <p14:tracePt t="107122" x="2882900" y="762000"/>
          <p14:tracePt t="107139" x="2863850" y="787400"/>
          <p14:tracePt t="107156" x="2844800" y="819150"/>
          <p14:tracePt t="107172" x="2832100" y="882650"/>
          <p14:tracePt t="107190" x="2825750" y="927100"/>
          <p14:tracePt t="107206" x="2825750" y="984250"/>
          <p14:tracePt t="107222" x="2838450" y="1016000"/>
          <p14:tracePt t="107226" x="2844800" y="1028700"/>
          <p14:tracePt t="107238" x="2844800" y="1035050"/>
          <p14:tracePt t="107257" x="2851150" y="1041400"/>
          <p14:tracePt t="107259" x="2857500" y="1047750"/>
          <p14:tracePt t="107306" x="2889250" y="1054100"/>
          <p14:tracePt t="107323" x="2940050" y="1054100"/>
          <p14:tracePt t="107340" x="3003550" y="1041400"/>
          <p14:tracePt t="107358" x="3060700" y="1016000"/>
          <p14:tracePt t="107372" x="3098800" y="996950"/>
          <p14:tracePt t="107389" x="3124200" y="952500"/>
          <p14:tracePt t="107406" x="3136900" y="914400"/>
          <p14:tracePt t="107422" x="3143250" y="882650"/>
          <p14:tracePt t="107439" x="3143250" y="857250"/>
          <p14:tracePt t="107456" x="3143250" y="844550"/>
          <p14:tracePt t="107472" x="3130550" y="831850"/>
          <p14:tracePt t="107490" x="3124200" y="819150"/>
          <p14:tracePt t="107505" x="3117850" y="812800"/>
          <p14:tracePt t="107506" x="3111500" y="812800"/>
          <p14:tracePt t="107523" x="3105150" y="806450"/>
          <p14:tracePt t="107539" x="3092450" y="806450"/>
          <p14:tracePt t="107542" x="3086100" y="806450"/>
          <p14:tracePt t="107556" x="3067050" y="800100"/>
          <p14:tracePt t="107573" x="3054350" y="793750"/>
          <p14:tracePt t="107590" x="3041650" y="781050"/>
          <p14:tracePt t="107606" x="3028950" y="774700"/>
          <p14:tracePt t="107623" x="3009900" y="774700"/>
          <p14:tracePt t="107639" x="2997200" y="774700"/>
          <p14:tracePt t="107657" x="2990850" y="774700"/>
          <p14:tracePt t="107689" x="2984500" y="774700"/>
          <p14:tracePt t="107706" x="2971800" y="774700"/>
          <p14:tracePt t="107723" x="2940050" y="793750"/>
          <p14:tracePt t="107739" x="2921000" y="812800"/>
          <p14:tracePt t="107757" x="2901950" y="838200"/>
          <p14:tracePt t="107773" x="2895600" y="889000"/>
          <p14:tracePt t="107789" x="2895600" y="927100"/>
          <p14:tracePt t="107806" x="2895600" y="984250"/>
          <p14:tracePt t="107823" x="2895600" y="1016000"/>
          <p14:tracePt t="107840" x="2895600" y="1035050"/>
          <p14:tracePt t="107856" x="2895600" y="1041400"/>
          <p14:tracePt t="107874" x="2908300" y="1047750"/>
          <p14:tracePt t="107888" x="2921000" y="1047750"/>
          <p14:tracePt t="107892" x="2927350" y="1054100"/>
          <p14:tracePt t="107906" x="2940050" y="1054100"/>
          <p14:tracePt t="107923" x="2959100" y="1060450"/>
          <p14:tracePt t="107940" x="2965450" y="1060450"/>
          <p14:tracePt t="108318" x="2965450" y="1066800"/>
          <p14:tracePt t="108324" x="2959100" y="1066800"/>
          <p14:tracePt t="108340" x="2952750" y="1073150"/>
          <p14:tracePt t="108407" x="2946400" y="1073150"/>
          <p14:tracePt t="108425" x="2940050" y="1073150"/>
          <p14:tracePt t="108440" x="2921000" y="1073150"/>
          <p14:tracePt t="108515" x="2914650" y="1079500"/>
          <p14:tracePt t="108524" x="2914650" y="1085850"/>
          <p14:tracePt t="108540" x="2908300" y="1111250"/>
          <p14:tracePt t="108557" x="2901950" y="1117600"/>
          <p14:tracePt t="108630" x="2901950" y="1123950"/>
          <p14:tracePt t="108638" x="2895600" y="1130300"/>
          <p14:tracePt t="108657" x="2882900" y="1231900"/>
          <p14:tracePt t="108675" x="2946400" y="1441450"/>
          <p14:tracePt t="108679" x="3048000" y="1631950"/>
          <p14:tracePt t="108690" x="3155950" y="1803400"/>
          <p14:tracePt t="108693" x="3270250" y="1974850"/>
          <p14:tracePt t="108707" x="3409950" y="2209800"/>
          <p14:tracePt t="108724" x="3441700" y="2292350"/>
          <p14:tracePt t="108741" x="3435350" y="2393950"/>
          <p14:tracePt t="108758" x="3429000" y="2444750"/>
          <p14:tracePt t="108776" x="3409950" y="2482850"/>
          <p14:tracePt t="108794" x="3409950" y="2520950"/>
          <p14:tracePt t="108807" x="3435350" y="2597150"/>
          <p14:tracePt t="108824" x="3511550" y="2711450"/>
          <p14:tracePt t="108840" x="3613150" y="2806700"/>
          <p14:tracePt t="108856" x="3670300" y="2851150"/>
          <p14:tracePt t="108874" x="3689350" y="2863850"/>
          <p14:tracePt t="108890" x="3714750" y="2889250"/>
          <p14:tracePt t="108908" x="3752850" y="2940050"/>
          <p14:tracePt t="108926" x="3797300" y="3041650"/>
          <p14:tracePt t="108941" x="3797300" y="3111500"/>
          <p14:tracePt t="108958" x="3784600" y="3162300"/>
          <p14:tracePt t="108975" x="3759200" y="3194050"/>
          <p14:tracePt t="108992" x="3727450" y="3225800"/>
          <p14:tracePt t="109008" x="3702050" y="3238500"/>
          <p14:tracePt t="109026" x="3663950" y="3251200"/>
          <p14:tracePt t="109040" x="3619500" y="3263900"/>
          <p14:tracePt t="109056" x="3600450" y="3251200"/>
          <p14:tracePt t="109074" x="3600450" y="3244850"/>
          <p14:tracePt t="111762" x="3613150" y="3244850"/>
          <p14:tracePt t="111770" x="3625850" y="3244850"/>
          <p14:tracePt t="111775" x="3657600" y="3251200"/>
          <p14:tracePt t="111793" x="3778250" y="3251200"/>
          <p14:tracePt t="111810" x="3905250" y="3276600"/>
          <p14:tracePt t="111827" x="4013200" y="3327400"/>
          <p14:tracePt t="111843" x="4108450" y="3390900"/>
          <p14:tracePt t="111860" x="4216400" y="3479800"/>
          <p14:tracePt t="111877" x="4330700" y="3549650"/>
          <p14:tracePt t="111881" x="4419600" y="3594100"/>
          <p14:tracePt t="111892" x="4495800" y="3613150"/>
          <p14:tracePt t="111897" x="4578350" y="3644900"/>
          <p14:tracePt t="111909" x="4673600" y="3670300"/>
          <p14:tracePt t="111926" x="5041900" y="3727450"/>
          <p14:tracePt t="111944" x="5314950" y="3740150"/>
          <p14:tracePt t="111960" x="5638800" y="3790950"/>
          <p14:tracePt t="111976" x="5848350" y="3848100"/>
          <p14:tracePt t="111994" x="5981700" y="3886200"/>
          <p14:tracePt t="112012" x="6038850" y="3892550"/>
          <p14:tracePt t="112026" x="6083300" y="3892550"/>
          <p14:tracePt t="112043" x="6127750" y="3892550"/>
          <p14:tracePt t="112060" x="6216650" y="3879850"/>
          <p14:tracePt t="112076" x="6337300" y="3867150"/>
          <p14:tracePt t="112092" x="6496050" y="3867150"/>
          <p14:tracePt t="112110" x="6680200" y="3879850"/>
          <p14:tracePt t="112127" x="6845300" y="3898900"/>
          <p14:tracePt t="112131" x="6908800" y="3911600"/>
          <p14:tracePt t="112144" x="7016750" y="3930650"/>
          <p14:tracePt t="112159" x="7251700" y="3981450"/>
          <p14:tracePt t="112161" x="7366000" y="4000500"/>
          <p14:tracePt t="112177" x="7562850" y="4032250"/>
          <p14:tracePt t="112180" x="7753350" y="4064000"/>
          <p14:tracePt t="112193" x="7886700" y="4076700"/>
          <p14:tracePt t="112210" x="8566150" y="4133850"/>
          <p14:tracePt t="112227" x="8953500" y="4140200"/>
          <p14:tracePt t="112244" x="9258300" y="4133850"/>
          <p14:tracePt t="112260" x="9429750" y="4083050"/>
          <p14:tracePt t="112276" x="9486900" y="4006850"/>
          <p14:tracePt t="112292" x="9486900" y="3943350"/>
          <p14:tracePt t="112311" x="9480550" y="3886200"/>
          <p14:tracePt t="112327" x="9467850" y="3848100"/>
          <p14:tracePt t="112343" x="9474200" y="3822700"/>
          <p14:tracePt t="112360" x="9531350" y="3778250"/>
          <p14:tracePt t="112377" x="9613900" y="3727450"/>
          <p14:tracePt t="112381" x="9652000" y="3689350"/>
          <p14:tracePt t="112393" x="9677400" y="3670300"/>
          <p14:tracePt t="112396" x="9702800" y="3644900"/>
          <p14:tracePt t="112410" x="9715500" y="3632200"/>
          <p14:tracePt t="112427" x="9728200" y="3587750"/>
          <p14:tracePt t="112444" x="9728200" y="3568700"/>
          <p14:tracePt t="112460" x="9728200" y="3562350"/>
          <p14:tracePt t="112463" x="9728200" y="3556000"/>
          <p14:tracePt t="112477" x="9728200" y="3536950"/>
          <p14:tracePt t="112493" x="9728200" y="3517900"/>
          <p14:tracePt t="112509" x="9709150" y="3479800"/>
          <p14:tracePt t="112527" x="9639300" y="3435350"/>
          <p14:tracePt t="112544" x="9505950" y="3378200"/>
          <p14:tracePt t="112560" x="9398000" y="3346450"/>
          <p14:tracePt t="112577" x="9271000" y="3321050"/>
          <p14:tracePt t="112594" x="9201150" y="3302000"/>
          <p14:tracePt t="112610" x="9150350" y="3282950"/>
          <p14:tracePt t="112627" x="9131300" y="3276600"/>
          <p14:tracePt t="112644" x="9099550" y="3276600"/>
          <p14:tracePt t="112647" x="9023350" y="3270250"/>
          <p14:tracePt t="112660" x="8832850" y="3270250"/>
          <p14:tracePt t="112677" x="8566150" y="3263900"/>
          <p14:tracePt t="112693" x="8299450" y="3263900"/>
          <p14:tracePt t="112711" x="8077200" y="3263900"/>
          <p14:tracePt t="112727" x="7956550" y="3263900"/>
          <p14:tracePt t="112744" x="7924800" y="3263900"/>
          <p14:tracePt t="112777" x="7912100" y="3270250"/>
          <p14:tracePt t="112793" x="7842250" y="3346450"/>
          <p14:tracePt t="112810" x="7734300" y="3448050"/>
          <p14:tracePt t="112826" x="7620000" y="3549650"/>
          <p14:tracePt t="112844" x="7543800" y="3644900"/>
          <p14:tracePt t="112860" x="7524750" y="3695700"/>
          <p14:tracePt t="112876" x="7531100" y="3746500"/>
          <p14:tracePt t="112878" x="7543800" y="3759200"/>
          <p14:tracePt t="112893" x="7562850" y="3771900"/>
          <p14:tracePt t="112895" x="7594600" y="3778250"/>
          <p14:tracePt t="112910" x="7639050" y="3790950"/>
          <p14:tracePt t="112911" x="7696200" y="3803650"/>
          <p14:tracePt t="112927" x="7899400" y="3841750"/>
          <p14:tracePt t="112944" x="8096250" y="3879850"/>
          <p14:tracePt t="112961" x="8312150" y="3937000"/>
          <p14:tracePt t="112976" x="8496300" y="3994150"/>
          <p14:tracePt t="112994" x="8667750" y="4051300"/>
          <p14:tracePt t="113012" x="8864600" y="4089400"/>
          <p14:tracePt t="113030" x="9118600" y="4114800"/>
          <p14:tracePt t="113045" x="9340850" y="4095750"/>
          <p14:tracePt t="113062" x="9563100" y="4006850"/>
          <p14:tracePt t="113078" x="9594850" y="3987800"/>
          <p14:tracePt t="113082" x="9626600" y="3962400"/>
          <p14:tracePt t="113094" x="9645650" y="3937000"/>
          <p14:tracePt t="113111" x="9671050" y="3905250"/>
          <p14:tracePt t="113128" x="9709150" y="3860800"/>
          <p14:tracePt t="113144" x="9753600" y="3797300"/>
          <p14:tracePt t="113148" x="9772650" y="3765550"/>
          <p14:tracePt t="113160" x="9785350" y="3733800"/>
          <p14:tracePt t="113161" x="9798050" y="3683000"/>
          <p14:tracePt t="113176" x="9804400" y="3644900"/>
          <p14:tracePt t="113194" x="9779000" y="3536950"/>
          <p14:tracePt t="113211" x="9747250" y="3492500"/>
          <p14:tracePt t="113227" x="9715500" y="3460750"/>
          <p14:tracePt t="113246" x="9677400" y="3435350"/>
          <p14:tracePt t="113249" x="9658350" y="3429000"/>
          <p14:tracePt t="113261" x="9652000" y="3422650"/>
          <p14:tracePt t="113277" x="9601200" y="3397250"/>
          <p14:tracePt t="113294" x="9505950" y="3365500"/>
          <p14:tracePt t="113312" x="9404350" y="3346450"/>
          <p14:tracePt t="113328" x="9290050" y="3327400"/>
          <p14:tracePt t="113344" x="9131300" y="3282950"/>
          <p14:tracePt t="113361" x="9004300" y="3232150"/>
          <p14:tracePt t="113364" x="8928100" y="3187700"/>
          <p14:tracePt t="113378" x="8864600" y="3162300"/>
          <p14:tracePt t="113382" x="8807450" y="3136900"/>
          <p14:tracePt t="113394" x="8756650" y="3124200"/>
          <p14:tracePt t="113411" x="8604250" y="3105150"/>
          <p14:tracePt t="113428" x="8502650" y="3105150"/>
          <p14:tracePt t="113445" x="8356600" y="3117850"/>
          <p14:tracePt t="113461" x="8223250" y="3136900"/>
          <p14:tracePt t="113478" x="8140700" y="3162300"/>
          <p14:tracePt t="113493" x="8096250" y="3181350"/>
          <p14:tracePt t="113511" x="8058150" y="3206750"/>
          <p14:tracePt t="113528" x="8020050" y="3263900"/>
          <p14:tracePt t="113544" x="7988300" y="3333750"/>
          <p14:tracePt t="113561" x="7956550" y="3409950"/>
          <p14:tracePt t="113578" x="7912100" y="3517900"/>
          <p14:tracePt t="113595" x="7886700" y="3594100"/>
          <p14:tracePt t="113599" x="7874000" y="3632200"/>
          <p14:tracePt t="113611" x="7867650" y="3670300"/>
          <p14:tracePt t="113628" x="7874000" y="3714750"/>
          <p14:tracePt t="113645" x="7918450" y="3771900"/>
          <p14:tracePt t="113661" x="8083550" y="3867150"/>
          <p14:tracePt t="113678" x="8229600" y="3924300"/>
          <p14:tracePt t="113694" x="8477250" y="3975100"/>
          <p14:tracePt t="113711" x="8763000" y="4013200"/>
          <p14:tracePt t="113728" x="9029700" y="4019550"/>
          <p14:tracePt t="113745" x="9213850" y="4019550"/>
          <p14:tracePt t="113763" x="9321800" y="3994150"/>
          <p14:tracePt t="113777" x="9391650" y="3962400"/>
          <p14:tracePt t="113795" x="9436100" y="3930650"/>
          <p14:tracePt t="113811" x="9474200" y="3898900"/>
          <p14:tracePt t="113828" x="9505950" y="3854450"/>
          <p14:tracePt t="113832" x="9531350" y="3829050"/>
          <p14:tracePt t="113843" x="9544050" y="3803650"/>
          <p14:tracePt t="113862" x="9588500" y="3727450"/>
          <p14:tracePt t="113878" x="9607550" y="3670300"/>
          <p14:tracePt t="113895" x="9607550" y="3556000"/>
          <p14:tracePt t="113914" x="9588500" y="3492500"/>
          <p14:tracePt t="113928" x="9563100" y="3441700"/>
          <p14:tracePt t="113947" x="9550400" y="3422650"/>
          <p14:tracePt t="113961" x="9525000" y="3403600"/>
          <p14:tracePt t="113978" x="9480550" y="3378200"/>
          <p14:tracePt t="113995" x="9423400" y="3359150"/>
          <p14:tracePt t="114011" x="9302750" y="3333750"/>
          <p14:tracePt t="114028" x="9194800" y="3321050"/>
          <p14:tracePt t="114045" x="9055100" y="3282950"/>
          <p14:tracePt t="114060" x="8940800" y="3232150"/>
          <p14:tracePt t="114064" x="8870950" y="3206750"/>
          <p14:tracePt t="114077" x="8839200" y="3200400"/>
          <p14:tracePt t="114095" x="8712200" y="3168650"/>
          <p14:tracePt t="114112" x="8705850" y="3162300"/>
          <p14:tracePt t="114114" x="8686800" y="3162300"/>
          <p14:tracePt t="114129" x="8610600" y="3168650"/>
          <p14:tracePt t="114146" x="8515350" y="3187700"/>
          <p14:tracePt t="114161" x="8394700" y="3206750"/>
          <p14:tracePt t="114181" x="8331200" y="3219450"/>
          <p14:tracePt t="114195" x="8299450" y="3225800"/>
          <p14:tracePt t="114212" x="8293100" y="3225800"/>
          <p14:tracePt t="114262" x="8286750" y="3244850"/>
          <p14:tracePt t="114278" x="8261350" y="3321050"/>
          <p14:tracePt t="114295" x="8210550" y="3416300"/>
          <p14:tracePt t="114312" x="8153400" y="3479800"/>
          <p14:tracePt t="114328" x="8115300" y="3524250"/>
          <p14:tracePt t="114344" x="8102600" y="3556000"/>
          <p14:tracePt t="114381" x="8115300" y="3556000"/>
          <p14:tracePt t="114395" x="8134350" y="3556000"/>
          <p14:tracePt t="114412" x="8210550" y="3581400"/>
          <p14:tracePt t="114428" x="8312150" y="3632200"/>
          <p14:tracePt t="114445" x="8382000" y="3695700"/>
          <p14:tracePt t="114461" x="8413750" y="3727450"/>
          <p14:tracePt t="114478" x="8464550" y="3765550"/>
          <p14:tracePt t="114495" x="8502650" y="3784600"/>
          <p14:tracePt t="114512" x="8547100" y="3790950"/>
          <p14:tracePt t="114528" x="8578850" y="3790950"/>
          <p14:tracePt t="114547" x="8616950" y="3771900"/>
          <p14:tracePt t="114561" x="8629650" y="3765550"/>
          <p14:tracePt t="114563" x="8642350" y="3759200"/>
          <p14:tracePt t="114578" x="8655050" y="3752850"/>
          <p14:tracePt t="114595" x="8680450" y="3746500"/>
          <p14:tracePt t="123086" x="8680450" y="3740150"/>
          <p14:tracePt t="123095" x="8661400" y="3733800"/>
          <p14:tracePt t="123103" x="8648700" y="3733800"/>
          <p14:tracePt t="123119" x="8629650" y="3733800"/>
          <p14:tracePt t="123136" x="8566150" y="3727450"/>
          <p14:tracePt t="123153" x="8413750" y="3714750"/>
          <p14:tracePt t="123168" x="8210550" y="3689350"/>
          <p14:tracePt t="123171" x="8064500" y="3676650"/>
          <p14:tracePt t="123185" x="7893050" y="3670300"/>
          <p14:tracePt t="123187" x="7727950" y="3670300"/>
          <p14:tracePt t="123202" x="7518400" y="3683000"/>
          <p14:tracePt t="123220" x="7092950" y="3784600"/>
          <p14:tracePt t="123236" x="6965950" y="3848100"/>
          <p14:tracePt t="123252" x="6921500" y="3886200"/>
          <p14:tracePt t="123269" x="6851650" y="3905250"/>
          <p14:tracePt t="123286" x="6692900" y="3905250"/>
          <p14:tracePt t="123302" x="6394450" y="3892550"/>
          <p14:tracePt t="123320" x="6019800" y="3892550"/>
          <p14:tracePt t="123336" x="5581650" y="3892550"/>
          <p14:tracePt t="123352" x="5283200" y="3905250"/>
          <p14:tracePt t="123370" x="5080000" y="3905250"/>
          <p14:tracePt t="123386" x="4959350" y="3905250"/>
          <p14:tracePt t="123404" x="4787900" y="3937000"/>
          <p14:tracePt t="123419" x="4705350" y="3949700"/>
          <p14:tracePt t="123437" x="4438650" y="3981450"/>
          <p14:tracePt t="123453" x="4159250" y="4000500"/>
          <p14:tracePt t="123470" x="3752850" y="4025900"/>
          <p14:tracePt t="123486" x="3594100" y="4032250"/>
          <p14:tracePt t="123503" x="3492500" y="4032250"/>
          <p14:tracePt t="123519" x="3429000" y="4038600"/>
          <p14:tracePt t="123536" x="3340100" y="4038600"/>
          <p14:tracePt t="123553" x="3162300" y="4044950"/>
          <p14:tracePt t="123569" x="2927350" y="4044950"/>
          <p14:tracePt t="123587" x="2743200" y="4025900"/>
          <p14:tracePt t="123603" x="2571750" y="3994150"/>
          <p14:tracePt t="123619" x="2501900" y="3968750"/>
          <p14:tracePt t="123623" x="2495550" y="3962400"/>
          <p14:tracePt t="123670" x="2482850" y="3962400"/>
          <p14:tracePt t="123686" x="2438400" y="3962400"/>
          <p14:tracePt t="123703" x="2305050" y="3962400"/>
          <p14:tracePt t="123720" x="2139950" y="3962400"/>
          <p14:tracePt t="123737" x="2019300" y="3949700"/>
          <p14:tracePt t="123753" x="1955800" y="3930650"/>
          <p14:tracePt t="123787" x="1955800" y="3917950"/>
          <p14:tracePt t="123803" x="1955800" y="3905250"/>
          <p14:tracePt t="123914" x="1962150" y="3905250"/>
          <p14:tracePt t="123923" x="1968500" y="3905250"/>
          <p14:tracePt t="123937" x="1974850" y="3905250"/>
          <p14:tracePt t="124026" x="1981200" y="3905250"/>
          <p14:tracePt t="124034" x="1981200" y="3911600"/>
          <p14:tracePt t="124041" x="1987550" y="3917950"/>
          <p14:tracePt t="124052" x="1993900" y="3924300"/>
          <p14:tracePt t="124070" x="2025650" y="3956050"/>
          <p14:tracePt t="124087" x="2044700" y="4013200"/>
          <p14:tracePt t="124104" x="2044700" y="4051300"/>
          <p14:tracePt t="124119" x="2025650" y="4102100"/>
          <p14:tracePt t="124121" x="2019300" y="4114800"/>
          <p14:tracePt t="124135" x="2006600" y="4133850"/>
          <p14:tracePt t="124153" x="2006600" y="4146550"/>
          <p14:tracePt t="124210" x="2006600" y="4152900"/>
          <p14:tracePt t="124219" x="2006600" y="4159250"/>
          <p14:tracePt t="124237" x="2006600" y="4178300"/>
          <p14:tracePt t="124241" x="2006600" y="4184650"/>
          <p14:tracePt t="124253" x="2000250" y="4191000"/>
          <p14:tracePt t="124270" x="2000250" y="4203700"/>
          <p14:tracePt t="124563" x="1993900" y="4203700"/>
          <p14:tracePt t="124573" x="1987550" y="4203700"/>
          <p14:tracePt t="124586" x="1974850" y="4197350"/>
          <p14:tracePt t="124604" x="1943100" y="4184650"/>
          <p14:tracePt t="124621" x="1885950" y="4171950"/>
          <p14:tracePt t="124638" x="1847850" y="4165600"/>
          <p14:tracePt t="124654" x="1822450" y="4159250"/>
          <p14:tracePt t="124704" x="1822450" y="4146550"/>
          <p14:tracePt t="124720" x="1854200" y="4121150"/>
          <p14:tracePt t="124737" x="1866900" y="4114800"/>
          <p14:tracePt t="125749" x="1860550" y="4114800"/>
          <p14:tracePt t="125757" x="1854200" y="4114800"/>
          <p14:tracePt t="125772" x="1797050" y="4121150"/>
          <p14:tracePt t="125788" x="1733550" y="4127500"/>
          <p14:tracePt t="125805" x="1676400" y="4127500"/>
          <p14:tracePt t="125820" x="1631950" y="4133850"/>
          <p14:tracePt t="125837" x="1593850" y="4140200"/>
          <p14:tracePt t="125855" x="1562100" y="4140200"/>
          <p14:tracePt t="125872" x="1536700" y="4146550"/>
          <p14:tracePt t="125888" x="1524000" y="4146550"/>
          <p14:tracePt t="126672" x="1530350" y="4146550"/>
          <p14:tracePt t="126681" x="1536700" y="4146550"/>
          <p14:tracePt t="126687" x="1562100" y="4140200"/>
          <p14:tracePt t="126705" x="1612900" y="4127500"/>
          <p14:tracePt t="126722" x="1651000" y="4127500"/>
          <p14:tracePt t="126739" x="1670050" y="4127500"/>
          <p14:tracePt t="126755" x="1689100" y="4127500"/>
          <p14:tracePt t="126760" x="1701800" y="4127500"/>
          <p14:tracePt t="126771" x="1720850" y="4127500"/>
          <p14:tracePt t="126775" x="1739900" y="4127500"/>
          <p14:tracePt t="126789" x="1790700" y="4133850"/>
          <p14:tracePt t="126807" x="1835150" y="4140200"/>
          <p14:tracePt t="126822" x="1873250" y="4140200"/>
          <p14:tracePt t="126839" x="1885950" y="4146550"/>
          <p14:tracePt t="126985" x="1879600" y="4146550"/>
          <p14:tracePt t="127000" x="1879600" y="4140200"/>
          <p14:tracePt t="127008" x="1879600" y="4121150"/>
          <p14:tracePt t="127022" x="1879600" y="4114800"/>
          <p14:tracePt t="127041" x="1879600" y="4064000"/>
          <p14:tracePt t="127056" x="1879600" y="4019550"/>
          <p14:tracePt t="127072" x="1879600" y="3968750"/>
          <p14:tracePt t="127088" x="1866900" y="3917950"/>
          <p14:tracePt t="127106" x="1847850" y="3873500"/>
          <p14:tracePt t="127122" x="1809750" y="3822700"/>
          <p14:tracePt t="127139" x="1778000" y="3784600"/>
          <p14:tracePt t="127156" x="1752600" y="3752850"/>
          <p14:tracePt t="127172" x="1739900" y="3733800"/>
          <p14:tracePt t="127250" x="1733550" y="3740150"/>
          <p14:tracePt t="127258" x="1727200" y="3740150"/>
          <p14:tracePt t="127273" x="1720850" y="3752850"/>
          <p14:tracePt t="128073" x="1714500" y="3752850"/>
          <p14:tracePt t="128081" x="1708150" y="3752850"/>
          <p14:tracePt t="128088" x="1670050" y="3759200"/>
          <p14:tracePt t="128107" x="1536700" y="3765550"/>
          <p14:tracePt t="128124" x="1346200" y="3765550"/>
          <p14:tracePt t="128141" x="1123950" y="3765550"/>
          <p14:tracePt t="128157" x="977900" y="3765550"/>
          <p14:tracePt t="128174" x="914400" y="3752850"/>
          <p14:tracePt t="128176" x="901700" y="3746500"/>
          <p14:tracePt t="128190" x="901700" y="3740150"/>
          <p14:tracePt t="128207" x="901700" y="3733800"/>
          <p14:tracePt t="128257" x="901700" y="3740150"/>
          <p14:tracePt t="128274" x="927100" y="3771900"/>
          <p14:tracePt t="128290" x="1041400" y="3854450"/>
          <p14:tracePt t="128310" x="1327150" y="3994150"/>
          <p14:tracePt t="128324" x="1428750" y="4032250"/>
          <p14:tracePt t="128341" x="1644650" y="4121150"/>
          <p14:tracePt t="128357" x="1860550" y="4210050"/>
          <p14:tracePt t="128374" x="1911350" y="4222750"/>
          <p14:tracePt t="128389" x="1936750" y="4222750"/>
          <p14:tracePt t="128407" x="1943100" y="4222750"/>
          <p14:tracePt t="128423" x="1949450" y="4222750"/>
          <p14:tracePt t="128440" x="1949450" y="4216400"/>
          <p14:tracePt t="128457" x="1955800" y="4210050"/>
          <p14:tracePt t="128474" x="1968500" y="4197350"/>
          <p14:tracePt t="128490" x="1974850" y="4191000"/>
          <p14:tracePt t="128507" x="1981200" y="4191000"/>
          <p14:tracePt t="128510" x="1981200" y="4184650"/>
          <p14:tracePt t="128585" x="1987550" y="4184650"/>
          <p14:tracePt t="128621" x="1993900" y="4184650"/>
          <p14:tracePt t="128637" x="2000250" y="4191000"/>
          <p14:tracePt t="128645" x="2006600" y="4191000"/>
          <p14:tracePt t="128658" x="2019300" y="4203700"/>
          <p14:tracePt t="128674" x="2025650" y="4203700"/>
          <p14:tracePt t="128690" x="2032000" y="4210050"/>
          <p14:tracePt t="129069" x="2032000" y="4216400"/>
          <p14:tracePt t="129078" x="2032000" y="4222750"/>
          <p14:tracePt t="129090" x="2025650" y="4229100"/>
          <p14:tracePt t="129108" x="2025650" y="4235450"/>
          <p14:tracePt t="129125" x="2019300" y="4241800"/>
          <p14:tracePt t="129158" x="2012950" y="4248150"/>
          <p14:tracePt t="129175" x="2006600" y="4248150"/>
          <p14:tracePt t="129192" x="2006600" y="4254500"/>
          <p14:tracePt t="129208" x="2000250" y="4260850"/>
          <p14:tracePt t="129355" x="1993900" y="4260850"/>
          <p14:tracePt t="129363" x="1987550" y="4260850"/>
          <p14:tracePt t="129375" x="1981200" y="4254500"/>
          <p14:tracePt t="129391" x="1974850" y="4235450"/>
          <p14:tracePt t="129408" x="1968500" y="4203700"/>
          <p14:tracePt t="129412" x="1968500" y="4184650"/>
          <p14:tracePt t="129423" x="1968500" y="4165600"/>
          <p14:tracePt t="129426" x="1968500" y="4159250"/>
          <p14:tracePt t="129440" x="1968500" y="4140200"/>
          <p14:tracePt t="129458" x="1974850" y="4102100"/>
          <p14:tracePt t="129477" x="2000250" y="4083050"/>
          <p14:tracePt t="129490" x="2070100" y="4070350"/>
          <p14:tracePt t="129509" x="2133600" y="4070350"/>
          <p14:tracePt t="129525" x="2171700" y="4070350"/>
          <p14:tracePt t="129542" x="2209800" y="4064000"/>
          <p14:tracePt t="129558" x="2222500" y="4057650"/>
          <p14:tracePt t="129769" x="2228850" y="4057650"/>
          <p14:tracePt t="129779" x="2247900" y="4057650"/>
          <p14:tracePt t="129791" x="2279650" y="4057650"/>
          <p14:tracePt t="129809" x="2324100" y="4064000"/>
          <p14:tracePt t="129825" x="2362200" y="4070350"/>
          <p14:tracePt t="129842" x="2406650" y="4083050"/>
          <p14:tracePt t="129858" x="2444750" y="4089400"/>
          <p14:tracePt t="129874" x="2495550" y="4095750"/>
          <p14:tracePt t="129891" x="2533650" y="4102100"/>
          <p14:tracePt t="129909" x="2571750" y="4102100"/>
          <p14:tracePt t="129925" x="2622550" y="4108450"/>
          <p14:tracePt t="129941" x="2705100" y="4102100"/>
          <p14:tracePt t="129958" x="2768600" y="4083050"/>
          <p14:tracePt t="129975" x="2819400" y="4070350"/>
          <p14:tracePt t="129978" x="2838450" y="4064000"/>
          <p14:tracePt t="129992" x="2882900" y="4038600"/>
          <p14:tracePt t="130009" x="2895600" y="4032250"/>
          <p14:tracePt t="130025" x="2921000" y="4006850"/>
          <p14:tracePt t="130042" x="2927350" y="3994150"/>
          <p14:tracePt t="130059" x="2933700" y="3987800"/>
          <p14:tracePt t="130074" x="2940050" y="3981450"/>
          <p14:tracePt t="130197" x="2946400" y="3981450"/>
          <p14:tracePt t="130206" x="2965450" y="3994150"/>
          <p14:tracePt t="130226" x="2990850" y="4000500"/>
          <p14:tracePt t="130242" x="3048000" y="4006850"/>
          <p14:tracePt t="130258" x="3105150" y="4019550"/>
          <p14:tracePt t="130261" x="3124200" y="4025900"/>
          <p14:tracePt t="130276" x="3168650" y="4038600"/>
          <p14:tracePt t="130291" x="3194050" y="4044950"/>
          <p14:tracePt t="130309" x="3206750" y="4044950"/>
          <p14:tracePt t="130325" x="3225800" y="4044950"/>
          <p14:tracePt t="130342" x="3232150" y="4038600"/>
          <p14:tracePt t="130358" x="3238500" y="4032250"/>
          <p14:tracePt t="130375" x="3251200" y="4025900"/>
          <p14:tracePt t="130393" x="3289300" y="4019550"/>
          <p14:tracePt t="130395" x="3314700" y="4013200"/>
          <p14:tracePt t="130408" x="3346450" y="4006850"/>
          <p14:tracePt t="130425" x="3384550" y="4000500"/>
          <p14:tracePt t="130442" x="3409950" y="3987800"/>
          <p14:tracePt t="130459" x="3429000" y="3981450"/>
          <p14:tracePt t="130475" x="3460750" y="3975100"/>
          <p14:tracePt t="130480" x="3486150" y="3968750"/>
          <p14:tracePt t="130492" x="3498850" y="3968750"/>
          <p14:tracePt t="130495" x="3524250" y="3962400"/>
          <p14:tracePt t="130508" x="3536950" y="3962400"/>
          <p14:tracePt t="130525" x="3587750" y="3943350"/>
          <p14:tracePt t="130544" x="3613150" y="3917950"/>
          <p14:tracePt t="130558" x="3632200" y="3892550"/>
          <p14:tracePt t="130576" x="3632200" y="3867150"/>
          <p14:tracePt t="130592" x="3619500" y="3835400"/>
          <p14:tracePt t="130609" x="3575050" y="3803650"/>
          <p14:tracePt t="130625" x="3517900" y="3765550"/>
          <p14:tracePt t="130642" x="3492500" y="3752850"/>
          <p14:tracePt t="130658" x="3479800" y="3746500"/>
          <p14:tracePt t="130662" x="3467100" y="3746500"/>
          <p14:tracePt t="130675" x="3460750" y="3746500"/>
          <p14:tracePt t="130692" x="3441700" y="3778250"/>
          <p14:tracePt t="130694" x="3435350" y="3790950"/>
          <p14:tracePt t="130709" x="3422650" y="3841750"/>
          <p14:tracePt t="130725" x="3416300" y="3860800"/>
          <p14:tracePt t="130742" x="3365500" y="3905250"/>
          <p14:tracePt t="130759" x="3333750" y="3968750"/>
          <p14:tracePt t="130776" x="3340100" y="3987800"/>
          <p14:tracePt t="130792" x="3359150" y="4006850"/>
          <p14:tracePt t="130809" x="3390900" y="4019550"/>
          <p14:tracePt t="130825" x="3429000" y="4019550"/>
          <p14:tracePt t="130843" x="3498850" y="4025900"/>
          <p14:tracePt t="130859" x="3568700" y="4025900"/>
          <p14:tracePt t="130875" x="3606800" y="4025900"/>
          <p14:tracePt t="130892" x="3651250" y="4019550"/>
          <p14:tracePt t="130895" x="3657600" y="4019550"/>
          <p14:tracePt t="130908" x="3663950" y="4013200"/>
          <p14:tracePt t="130926" x="3683000" y="4000500"/>
          <p14:tracePt t="130942" x="3695700" y="4000500"/>
          <p14:tracePt t="130959" x="3721100" y="3994150"/>
          <p14:tracePt t="130976" x="3727450" y="3994150"/>
          <p14:tracePt t="130993" x="3784600" y="3987800"/>
          <p14:tracePt t="131009" x="3937000" y="4006850"/>
          <p14:tracePt t="131026" x="4051300" y="4044950"/>
          <p14:tracePt t="131043" x="4076700" y="4057650"/>
          <p14:tracePt t="131059" x="4095750" y="4064000"/>
          <p14:tracePt t="131076" x="4114800" y="4070350"/>
          <p14:tracePt t="131092" x="4133850" y="4070350"/>
          <p14:tracePt t="131109" x="4140200" y="4070350"/>
          <p14:tracePt t="131126" x="4146550" y="4070350"/>
          <p14:tracePt t="131142" x="4184650" y="4070350"/>
          <p14:tracePt t="131159" x="4260850" y="4064000"/>
          <p14:tracePt t="131176" x="4349750" y="4057650"/>
          <p14:tracePt t="131179" x="4375150" y="4057650"/>
          <p14:tracePt t="131193" x="4457700" y="4051300"/>
          <p14:tracePt t="131209" x="4540250" y="4051300"/>
          <p14:tracePt t="131226" x="4629150" y="4051300"/>
          <p14:tracePt t="131243" x="4667250" y="4051300"/>
          <p14:tracePt t="131260" x="4794250" y="4051300"/>
          <p14:tracePt t="131276" x="4902200" y="4051300"/>
          <p14:tracePt t="131292" x="4997450" y="4051300"/>
          <p14:tracePt t="131310" x="5048250" y="4038600"/>
          <p14:tracePt t="131326" x="5080000" y="4025900"/>
          <p14:tracePt t="131343" x="5092700" y="4019550"/>
          <p14:tracePt t="131359" x="5092700" y="4013200"/>
          <p14:tracePt t="131393" x="5099050" y="4013200"/>
          <p14:tracePt t="131409" x="5118100" y="4013200"/>
          <p14:tracePt t="131426" x="5162550" y="4013200"/>
          <p14:tracePt t="131429" x="5175250" y="4013200"/>
          <p14:tracePt t="131443" x="5200650" y="4013200"/>
          <p14:tracePt t="131460" x="5226050" y="4013200"/>
          <p14:tracePt t="131478" x="5232400" y="4013200"/>
          <p14:tracePt t="131493" x="5238750" y="4013200"/>
          <p14:tracePt t="131510" x="5251450" y="4013200"/>
          <p14:tracePt t="131528" x="5270500" y="4006850"/>
          <p14:tracePt t="131543" x="5289550" y="4006850"/>
          <p14:tracePt t="131559" x="5302250" y="4000500"/>
          <p14:tracePt t="131576" x="5308600" y="4000500"/>
          <p14:tracePt t="131609" x="5314950" y="4000500"/>
          <p14:tracePt t="131706" x="5321300" y="4006850"/>
          <p14:tracePt t="131769" x="5321300" y="4013200"/>
          <p14:tracePt t="131810" x="5321300" y="4019550"/>
          <p14:tracePt t="131827" x="5321300" y="4025900"/>
          <p14:tracePt t="131860" x="5314950" y="4032250"/>
          <p14:tracePt t="131877" x="5302250" y="4032250"/>
          <p14:tracePt t="131894" x="5289550" y="4032250"/>
          <p14:tracePt t="131897" x="5283200" y="4032250"/>
          <p14:tracePt t="131909" x="5276850" y="4032250"/>
          <p14:tracePt t="131911" x="5270500" y="4032250"/>
          <p14:tracePt t="131928" x="5264150" y="4032250"/>
          <p14:tracePt t="131944" x="5283200" y="4032250"/>
          <p14:tracePt t="131960" x="5308600" y="4032250"/>
          <p14:tracePt t="131976" x="5359400" y="4044950"/>
          <p14:tracePt t="131993" x="5410200" y="4057650"/>
          <p14:tracePt t="132010" x="5461000" y="4057650"/>
          <p14:tracePt t="132026" x="5492750" y="4064000"/>
          <p14:tracePt t="132043" x="5499100" y="4064000"/>
          <p14:tracePt t="132182" x="5505450" y="4064000"/>
          <p14:tracePt t="132193" x="5511800" y="4064000"/>
          <p14:tracePt t="132210" x="5543550" y="4064000"/>
          <p14:tracePt t="132227" x="5594350" y="4064000"/>
          <p14:tracePt t="132244" x="5657850" y="4070350"/>
          <p14:tracePt t="132260" x="5708650" y="4070350"/>
          <p14:tracePt t="132264" x="5734050" y="4070350"/>
          <p14:tracePt t="132277" x="5753100" y="4070350"/>
          <p14:tracePt t="132293" x="5765800" y="4070350"/>
          <p14:tracePt t="132312" x="5778500" y="4064000"/>
          <p14:tracePt t="132327" x="5803900" y="4057650"/>
          <p14:tracePt t="132344" x="5822950" y="4057650"/>
          <p14:tracePt t="132362" x="5854700" y="4057650"/>
          <p14:tracePt t="132366" x="5861050" y="4051300"/>
          <p14:tracePt t="132379" x="5886450" y="4051300"/>
          <p14:tracePt t="132394" x="5911850" y="4044950"/>
          <p14:tracePt t="132410" x="5949950" y="4044950"/>
          <p14:tracePt t="132427" x="6007100" y="4044950"/>
          <p14:tracePt t="132446" x="6051550" y="4044950"/>
          <p14:tracePt t="132460" x="6102350" y="4051300"/>
          <p14:tracePt t="132477" x="6140450" y="4051300"/>
          <p14:tracePt t="132494" x="6159500" y="4057650"/>
          <p14:tracePt t="132499" x="6165850" y="4057650"/>
          <p14:tracePt t="132509" x="6178550" y="4057650"/>
          <p14:tracePt t="132663" x="6184900" y="4057650"/>
          <p14:tracePt t="132671" x="6191250" y="4057650"/>
          <p14:tracePt t="132681" x="6197600" y="4057650"/>
          <p14:tracePt t="132692" x="6203950" y="4057650"/>
          <p14:tracePt t="132711" x="6235700" y="4051300"/>
          <p14:tracePt t="132727" x="6286500" y="4051300"/>
          <p14:tracePt t="132744" x="6362700" y="4051300"/>
          <p14:tracePt t="132761" x="6496050" y="4051300"/>
          <p14:tracePt t="132778" x="6642100" y="4051300"/>
          <p14:tracePt t="132795" x="6756400" y="4051300"/>
          <p14:tracePt t="132811" x="6813550" y="4044950"/>
          <p14:tracePt t="132814" x="6819900" y="4044950"/>
          <p14:tracePt t="132844" x="6826250" y="4044950"/>
          <p14:tracePt t="132860" x="6832600" y="4038600"/>
          <p14:tracePt t="132877" x="6877050" y="4032250"/>
          <p14:tracePt t="132894" x="6940550" y="4006850"/>
          <p14:tracePt t="132911" x="6978650" y="3981450"/>
          <p14:tracePt t="132927" x="7016750" y="3937000"/>
          <p14:tracePt t="132944" x="7029450" y="3905250"/>
          <p14:tracePt t="132961" x="7029450" y="3879850"/>
          <p14:tracePt t="132978" x="7029450" y="3867150"/>
          <p14:tracePt t="132994" x="7029450" y="3854450"/>
          <p14:tracePt t="132996" x="7029450" y="3848100"/>
          <p14:tracePt t="133010" x="7023100" y="3841750"/>
          <p14:tracePt t="133013" x="7016750" y="3835400"/>
          <p14:tracePt t="133027" x="7004050" y="3822700"/>
          <p14:tracePt t="133044" x="6978650" y="3803650"/>
          <p14:tracePt t="133061" x="6934200" y="3771900"/>
          <p14:tracePt t="133067" x="6902450" y="3759200"/>
          <p14:tracePt t="133077" x="6883400" y="3746500"/>
          <p14:tracePt t="133094" x="6826250" y="3721100"/>
          <p14:tracePt t="133111" x="6800850" y="3714750"/>
          <p14:tracePt t="133127" x="6775450" y="3708400"/>
          <p14:tracePt t="133144" x="6756400" y="3708400"/>
          <p14:tracePt t="133162" x="6724650" y="3708400"/>
          <p14:tracePt t="133178" x="6661150" y="3714750"/>
          <p14:tracePt t="133195" x="6559550" y="3714750"/>
          <p14:tracePt t="133211" x="6438900" y="3708400"/>
          <p14:tracePt t="133227" x="6324600" y="3708400"/>
          <p14:tracePt t="133231" x="6292850" y="3708400"/>
          <p14:tracePt t="133244" x="6223000" y="3708400"/>
          <p14:tracePt t="133261" x="6184900" y="3714750"/>
          <p14:tracePt t="133278" x="6165850" y="3714750"/>
          <p14:tracePt t="133294" x="6165850" y="3727450"/>
          <p14:tracePt t="133311" x="6165850" y="3740150"/>
          <p14:tracePt t="133328" x="6191250" y="3784600"/>
          <p14:tracePt t="133344" x="6248400" y="3848100"/>
          <p14:tracePt t="133361" x="6330950" y="3924300"/>
          <p14:tracePt t="133378" x="6438900" y="4006850"/>
          <p14:tracePt t="133394" x="6553200" y="4083050"/>
          <p14:tracePt t="133411" x="6629400" y="4114800"/>
          <p14:tracePt t="133428" x="6769100" y="4159250"/>
          <p14:tracePt t="133445" x="6940550" y="4191000"/>
          <p14:tracePt t="133461" x="7137400" y="4197350"/>
          <p14:tracePt t="133481" x="7302500" y="4191000"/>
          <p14:tracePt t="133483" x="7378700" y="4178300"/>
          <p14:tracePt t="133495" x="7467600" y="4152900"/>
          <p14:tracePt t="133511" x="7537450" y="4127500"/>
          <p14:tracePt t="133528" x="7620000" y="4102100"/>
          <p14:tracePt t="133544" x="7670800" y="4083050"/>
          <p14:tracePt t="133563" x="7696200" y="4070350"/>
          <p14:tracePt t="133847" x="7683500" y="4070350"/>
          <p14:tracePt t="133856" x="7677150" y="4070350"/>
          <p14:tracePt t="133864" x="7670800" y="4064000"/>
          <p14:tracePt t="133878" x="7664450" y="4064000"/>
          <p14:tracePt t="133895" x="7632700" y="4057650"/>
          <p14:tracePt t="133912" x="7600950" y="4051300"/>
          <p14:tracePt t="133928" x="7562850" y="4032250"/>
          <p14:tracePt t="133945" x="7512050" y="4006850"/>
          <p14:tracePt t="133961" x="7499350" y="4006850"/>
          <p14:tracePt t="133995" x="7512050" y="4013200"/>
          <p14:tracePt t="134011" x="7575550" y="4019550"/>
          <p14:tracePt t="134028" x="7664450" y="4025900"/>
          <p14:tracePt t="134045" x="7766050" y="4025900"/>
          <p14:tracePt t="134063" x="7848600" y="4013200"/>
          <p14:tracePt t="134078" x="7931150" y="3987800"/>
          <p14:tracePt t="134095" x="7962900" y="3968750"/>
          <p14:tracePt t="134112" x="7975600" y="3962400"/>
          <p14:tracePt t="134128" x="7988300" y="3956050"/>
          <p14:tracePt t="134144" x="8007350" y="3956050"/>
          <p14:tracePt t="134162" x="8039100" y="3956050"/>
          <p14:tracePt t="134164" x="8077200" y="3962400"/>
          <p14:tracePt t="134177" x="8115300" y="3968750"/>
          <p14:tracePt t="134196" x="8229600" y="3987800"/>
          <p14:tracePt t="134212" x="8293100" y="3987800"/>
          <p14:tracePt t="134228" x="8318500" y="3994150"/>
          <p14:tracePt t="134246" x="8331200" y="3994150"/>
          <p14:tracePt t="134262" x="8343900" y="3994150"/>
          <p14:tracePt t="134279" x="8362950" y="3994150"/>
          <p14:tracePt t="134295" x="8426450" y="4000500"/>
          <p14:tracePt t="134312" x="8534400" y="4013200"/>
          <p14:tracePt t="134328" x="8655050" y="4025900"/>
          <p14:tracePt t="134345" x="8763000" y="4038600"/>
          <p14:tracePt t="134362" x="8826500" y="4044950"/>
          <p14:tracePt t="134380" x="8858250" y="4044950"/>
          <p14:tracePt t="134395" x="8870950" y="4044950"/>
          <p14:tracePt t="134412" x="8877300" y="4044950"/>
          <p14:tracePt t="134496" x="8883650" y="4044950"/>
          <p14:tracePt t="134503" x="8883650" y="4051300"/>
          <p14:tracePt t="134545" x="8883650" y="4057650"/>
          <p14:tracePt t="134562" x="8883650" y="4064000"/>
          <p14:tracePt t="134579" x="8883650" y="4076700"/>
          <p14:tracePt t="134596" x="8883650" y="4083050"/>
          <p14:tracePt t="134648" x="8877300" y="4083050"/>
          <p14:tracePt t="134662" x="8870950" y="4083050"/>
          <p14:tracePt t="134679" x="8864600" y="4083050"/>
          <p14:tracePt t="134695" x="8851900" y="4083050"/>
          <p14:tracePt t="134745" x="8820150" y="4083050"/>
          <p14:tracePt t="134763" x="8731250" y="4070350"/>
          <p14:tracePt t="134779" x="8566150" y="4044950"/>
          <p14:tracePt t="134795" x="8502650" y="4032250"/>
          <p14:tracePt t="134812" x="8394700" y="4013200"/>
          <p14:tracePt t="134829" x="8382000" y="4006850"/>
          <p14:tracePt t="134844" x="8375650" y="4006850"/>
          <p14:tracePt t="134862" x="8375650" y="4000500"/>
          <p14:tracePt t="134978" x="8382000" y="4000500"/>
          <p14:tracePt t="134984" x="8388350" y="4000500"/>
          <p14:tracePt t="134994" x="8394700" y="4000500"/>
          <p14:tracePt t="135013" x="8502650" y="4025900"/>
          <p14:tracePt t="135030" x="8648700" y="4064000"/>
          <p14:tracePt t="135047" x="8775700" y="4089400"/>
          <p14:tracePt t="135063" x="8959850" y="4121150"/>
          <p14:tracePt t="135080" x="9093200" y="4140200"/>
          <p14:tracePt t="135098" x="9163050" y="4140200"/>
          <p14:tracePt t="135113" x="9182100" y="4140200"/>
          <p14:tracePt t="135129" x="9182100" y="4133850"/>
          <p14:tracePt t="135146" x="9182100" y="4121150"/>
          <p14:tracePt t="135163" x="9188450" y="4114800"/>
          <p14:tracePt t="135180" x="9188450" y="4102100"/>
          <p14:tracePt t="135196" x="9194800" y="4076700"/>
          <p14:tracePt t="135212" x="9201150" y="4057650"/>
          <p14:tracePt t="135218" x="9201150" y="4044950"/>
          <p14:tracePt t="135228" x="9207500" y="4032250"/>
          <p14:tracePt t="135246" x="9207500" y="4006850"/>
          <p14:tracePt t="135263" x="9194800" y="3975100"/>
          <p14:tracePt t="135280" x="9188450" y="3962400"/>
          <p14:tracePt t="135297" x="9169400" y="3949700"/>
          <p14:tracePt t="135312" x="9144000" y="3937000"/>
          <p14:tracePt t="135329" x="9112250" y="3924300"/>
          <p14:tracePt t="135346" x="9080500" y="3911600"/>
          <p14:tracePt t="135363" x="9036050" y="3892550"/>
          <p14:tracePt t="135380" x="9010650" y="3886200"/>
          <p14:tracePt t="135396" x="8985250" y="3879850"/>
          <p14:tracePt t="135413" x="8972550" y="3879850"/>
          <p14:tracePt t="135429" x="8966200" y="3879850"/>
          <p14:tracePt t="135446" x="8953500" y="3879850"/>
          <p14:tracePt t="135463" x="8928100" y="3879850"/>
          <p14:tracePt t="135480" x="8902700" y="3886200"/>
          <p14:tracePt t="135483" x="8864600" y="3911600"/>
          <p14:tracePt t="135497" x="8845550" y="3924300"/>
          <p14:tracePt t="135499" x="8826500" y="3937000"/>
          <p14:tracePt t="135513" x="8782050" y="3962400"/>
          <p14:tracePt t="135515" x="8763000" y="3975100"/>
          <p14:tracePt t="135529" x="8724900" y="4006850"/>
          <p14:tracePt t="135546" x="8718550" y="4019550"/>
          <p14:tracePt t="135563" x="8731250" y="4044950"/>
          <p14:tracePt t="135579" x="8788400" y="4089400"/>
          <p14:tracePt t="135596" x="8851900" y="4114800"/>
          <p14:tracePt t="135612" x="8972550" y="4133850"/>
          <p14:tracePt t="135629" x="9086850" y="4146550"/>
          <p14:tracePt t="135645" x="9156700" y="4146550"/>
          <p14:tracePt t="135662" x="9226550" y="4127500"/>
          <p14:tracePt t="135678" x="9226550" y="4102100"/>
          <p14:tracePt t="135696" x="9226550" y="4076700"/>
          <p14:tracePt t="135713" x="9239250" y="4070350"/>
          <p14:tracePt t="135716" x="9239250" y="4064000"/>
          <p14:tracePt t="135762" x="9251950" y="4057650"/>
          <p14:tracePt t="135780" x="9258300" y="4057650"/>
          <p14:tracePt t="135795" x="9271000" y="4038600"/>
          <p14:tracePt t="135813" x="9302750" y="4019550"/>
          <p14:tracePt t="135830" x="9347200" y="4013200"/>
          <p14:tracePt t="135845" x="9429750" y="4013200"/>
          <p14:tracePt t="135847" x="9467850" y="4013200"/>
          <p14:tracePt t="135863" x="9601200" y="4019550"/>
          <p14:tracePt t="135879" x="9690100" y="4025900"/>
          <p14:tracePt t="135896" x="9899650" y="4025900"/>
          <p14:tracePt t="135912" x="10007600" y="4025900"/>
          <p14:tracePt t="135931" x="10090150" y="4025900"/>
          <p14:tracePt t="135946" x="10147300" y="4032250"/>
          <p14:tracePt t="135962" x="10204450" y="4051300"/>
          <p14:tracePt t="135980" x="10223500" y="4076700"/>
          <p14:tracePt t="135998" x="10255250" y="4102100"/>
          <p14:tracePt t="136012" x="10299700" y="4133850"/>
          <p14:tracePt t="136031" x="10337800" y="4140200"/>
          <p14:tracePt t="136045" x="10350500" y="4140200"/>
          <p14:tracePt t="136063" x="10363200" y="4121150"/>
          <p14:tracePt t="136079" x="10375900" y="4095750"/>
          <p14:tracePt t="136096" x="10388600" y="4076700"/>
          <p14:tracePt t="136098" x="10401300" y="4064000"/>
          <p14:tracePt t="136113" x="10407650" y="4051300"/>
          <p14:tracePt t="136129" x="10433050" y="4019550"/>
          <p14:tracePt t="136146" x="10458450" y="4000500"/>
          <p14:tracePt t="136162" x="10477500" y="3981450"/>
          <p14:tracePt t="136179" x="10490200" y="3968750"/>
          <p14:tracePt t="136199" x="10490200" y="3956050"/>
          <p14:tracePt t="136212" x="10490200" y="3949700"/>
          <p14:tracePt t="136263" x="10490200" y="3943350"/>
          <p14:tracePt t="136329" x="10483850" y="3937000"/>
          <p14:tracePt t="136338" x="10471150" y="3937000"/>
          <p14:tracePt t="136345" x="10458450" y="3930650"/>
          <p14:tracePt t="136363" x="10439400" y="3924300"/>
          <p14:tracePt t="136380" x="10414000" y="3917950"/>
          <p14:tracePt t="136397" x="10401300" y="3917950"/>
          <p14:tracePt t="136414" x="10388600" y="3911600"/>
          <p14:tracePt t="136435" x="10363200" y="3911600"/>
          <p14:tracePt t="136448" x="10350500" y="3911600"/>
          <p14:tracePt t="136464" x="10312400" y="3924300"/>
          <p14:tracePt t="136481" x="10267950" y="3943350"/>
          <p14:tracePt t="136497" x="10255250" y="3956050"/>
          <p14:tracePt t="136514" x="10242550" y="3962400"/>
          <p14:tracePt t="136530" x="10223500" y="3975100"/>
          <p14:tracePt t="136547" x="10210800" y="3994150"/>
          <p14:tracePt t="136564" x="10198100" y="4006850"/>
          <p14:tracePt t="136580" x="10191750" y="4025900"/>
          <p14:tracePt t="136597" x="10191750" y="4038600"/>
          <p14:tracePt t="136630" x="10191750" y="4044950"/>
          <p14:tracePt t="136797" x="10191750" y="4051300"/>
          <p14:tracePt t="136822" x="10191750" y="4057650"/>
          <p14:tracePt t="136926" x="10191750" y="4064000"/>
          <p14:tracePt t="136936" x="10185400" y="4064000"/>
          <p14:tracePt t="136938" x="10185400" y="4070350"/>
          <p14:tracePt t="136947" x="10185400" y="4076700"/>
          <p14:tracePt t="136982" x="10185400" y="4083050"/>
          <p14:tracePt t="137014" x="10179050" y="4089400"/>
          <p14:tracePt t="137064" x="10172700" y="4095750"/>
          <p14:tracePt t="137081" x="10172700" y="4102100"/>
          <p14:tracePt t="137098" x="10166350" y="4108450"/>
          <p14:tracePt t="137259" x="10198100" y="4102100"/>
          <p14:tracePt t="137263" x="10217150" y="4095750"/>
          <p14:tracePt t="137281" x="10255250" y="4089400"/>
          <p14:tracePt t="137298" x="10267950" y="4089400"/>
          <p14:tracePt t="137313" x="10274300" y="4076700"/>
          <p14:tracePt t="137330" x="10287000" y="4064000"/>
          <p14:tracePt t="137346" x="10299700" y="4032250"/>
          <p14:tracePt t="137363" x="10306050" y="4006850"/>
          <p14:tracePt t="137382" x="10306050" y="3975100"/>
          <p14:tracePt t="137398" x="10306050" y="3962400"/>
          <p14:tracePt t="137448" x="10306050" y="3949700"/>
          <p14:tracePt t="137464" x="10299700" y="3943350"/>
          <p14:tracePt t="137481" x="10280650" y="3924300"/>
          <p14:tracePt t="137498" x="10248900" y="3905250"/>
          <p14:tracePt t="137515" x="10185400" y="3879850"/>
          <p14:tracePt t="137531" x="10134600" y="3854450"/>
          <p14:tracePt t="137548" x="10045700" y="3816350"/>
          <p14:tracePt t="137565" x="9975850" y="3790950"/>
          <p14:tracePt t="137581" x="9899650" y="3759200"/>
          <p14:tracePt t="137598" x="9855200" y="3740150"/>
          <p14:tracePt t="137615" x="9829800" y="3727450"/>
          <p14:tracePt t="137631" x="9798050" y="3708400"/>
          <p14:tracePt t="137648" x="9766300" y="3695700"/>
          <p14:tracePt t="137651" x="9747250" y="3689350"/>
          <p14:tracePt t="137665" x="9715500" y="3683000"/>
          <p14:tracePt t="137667" x="9690100" y="3683000"/>
          <p14:tracePt t="137681" x="9620250" y="3683000"/>
          <p14:tracePt t="137698" x="9531350" y="3683000"/>
          <p14:tracePt t="137715" x="9436100" y="3683000"/>
          <p14:tracePt t="137731" x="9353550" y="3676650"/>
          <p14:tracePt t="137748" x="9296400" y="3676650"/>
          <p14:tracePt t="137765" x="9271000" y="3676650"/>
          <p14:tracePt t="137782" x="9251950" y="3676650"/>
          <p14:tracePt t="137798" x="9207500" y="3689350"/>
          <p14:tracePt t="137815" x="9156700" y="3714750"/>
          <p14:tracePt t="137831" x="9118600" y="3740150"/>
          <p14:tracePt t="137849" x="9093200" y="3759200"/>
          <p14:tracePt t="137864" x="9067800" y="3784600"/>
          <p14:tracePt t="137882" x="9055100" y="3816350"/>
          <p14:tracePt t="137886" x="9048750" y="3829050"/>
          <p14:tracePt t="137897" x="9048750" y="3841750"/>
          <p14:tracePt t="137915" x="9067800" y="3917950"/>
          <p14:tracePt t="137933" x="9086850" y="3962400"/>
          <p14:tracePt t="137948" x="9124950" y="4000500"/>
          <p14:tracePt t="137966" x="9150350" y="4019550"/>
          <p14:tracePt t="137983" x="9226550" y="4038600"/>
          <p14:tracePt t="137998" x="9302750" y="4051300"/>
          <p14:tracePt t="138015" x="9429750" y="4051300"/>
          <p14:tracePt t="138031" x="9531350" y="4038600"/>
          <p14:tracePt t="138048" x="9620250" y="4025900"/>
          <p14:tracePt t="138065" x="9677400" y="4013200"/>
          <p14:tracePt t="138082" x="9702800" y="4006850"/>
          <p14:tracePt t="138098" x="9709150" y="4006850"/>
          <p14:tracePt t="138183" x="9702800" y="4006850"/>
          <p14:tracePt t="138191" x="9683750" y="4000500"/>
          <p14:tracePt t="138197" x="9658350" y="3994150"/>
          <p14:tracePt t="138215" x="9594850" y="3981450"/>
          <p14:tracePt t="138232" x="9512300" y="3956050"/>
          <p14:tracePt t="138249" x="9391650" y="3917950"/>
          <p14:tracePt t="138265" x="9290050" y="3892550"/>
          <p14:tracePt t="138283" x="9213850" y="3873500"/>
          <p14:tracePt t="138286" x="9182100" y="3867150"/>
          <p14:tracePt t="138299" x="9175750" y="3867150"/>
          <p14:tracePt t="138317" x="9144000" y="3860800"/>
          <p14:tracePt t="138332" x="9137650" y="3860800"/>
          <p14:tracePt t="138348" x="9074150" y="3854450"/>
          <p14:tracePt t="138367" x="8877300" y="3835400"/>
          <p14:tracePt t="138382" x="8775700" y="3829050"/>
          <p14:tracePt t="138385" x="8674100" y="3822700"/>
          <p14:tracePt t="138398" x="8578850" y="3816350"/>
          <p14:tracePt t="138416" x="8388350" y="3803650"/>
          <p14:tracePt t="138432" x="8343900" y="3797300"/>
          <p14:tracePt t="138449" x="8337550" y="3797300"/>
          <p14:tracePt t="138465" x="8324850" y="3797300"/>
          <p14:tracePt t="138482" x="8255000" y="3803650"/>
          <p14:tracePt t="138499" x="8064500" y="3829050"/>
          <p14:tracePt t="138516" x="7740650" y="3848100"/>
          <p14:tracePt t="138532" x="7423150" y="3867150"/>
          <p14:tracePt t="138549" x="7162800" y="3873500"/>
          <p14:tracePt t="138565" x="6978650" y="3873500"/>
          <p14:tracePt t="138582" x="6870700" y="3848100"/>
          <p14:tracePt t="138585" x="6845300" y="3835400"/>
          <p14:tracePt t="138599" x="6813550" y="3803650"/>
          <p14:tracePt t="138616" x="6807200" y="3778250"/>
          <p14:tracePt t="138632" x="6800850" y="3771900"/>
          <p14:tracePt t="138649" x="6781800" y="3771900"/>
          <p14:tracePt t="138666" x="6705600" y="3784600"/>
          <p14:tracePt t="138682" x="6629400" y="3803650"/>
          <p14:tracePt t="138699" x="6597650" y="3816350"/>
          <p14:tracePt t="138775" x="6597650" y="3810000"/>
          <p14:tracePt t="138822" x="6591300" y="3810000"/>
          <p14:tracePt t="138839" x="6584950" y="3810000"/>
          <p14:tracePt t="138848" x="6584950" y="3816350"/>
          <p14:tracePt t="143723" x="6572250" y="3810000"/>
          <p14:tracePt t="143731" x="6534150" y="3797300"/>
          <p14:tracePt t="143740" x="6496050" y="3778250"/>
          <p14:tracePt t="143755" x="6375400" y="3759200"/>
          <p14:tracePt t="143771" x="6305550" y="3752850"/>
          <p14:tracePt t="143787" x="6057900" y="3752850"/>
          <p14:tracePt t="143802" x="5943600" y="3752850"/>
          <p14:tracePt t="143820" x="5899150" y="3746500"/>
          <p14:tracePt t="143837" x="5880100" y="3746500"/>
          <p14:tracePt t="143853" x="5835650" y="3746500"/>
          <p14:tracePt t="143870" x="5734050" y="3759200"/>
          <p14:tracePt t="143885" x="5549900" y="3784600"/>
          <p14:tracePt t="143903" x="5327650" y="3816350"/>
          <p14:tracePt t="143920" x="5149850" y="3829050"/>
          <p14:tracePt t="143936" x="4946650" y="3848100"/>
          <p14:tracePt t="143953" x="4749800" y="3867150"/>
          <p14:tracePt t="143969" x="4584700" y="3873500"/>
          <p14:tracePt t="143973" x="4483100" y="3886200"/>
          <p14:tracePt t="143986" x="4267200" y="3911600"/>
          <p14:tracePt t="144003" x="4044950" y="3937000"/>
          <p14:tracePt t="144019" x="3740150" y="3968750"/>
          <p14:tracePt t="144036" x="3390900" y="3987800"/>
          <p14:tracePt t="144054" x="3111500" y="3994150"/>
          <p14:tracePt t="144070" x="2857500" y="4000500"/>
          <p14:tracePt t="144087" x="2679700" y="4006850"/>
          <p14:tracePt t="144103" x="2508250" y="4013200"/>
          <p14:tracePt t="144121" x="2374900" y="4013200"/>
          <p14:tracePt t="144137" x="2254250" y="4013200"/>
          <p14:tracePt t="144153" x="2184400" y="4013200"/>
          <p14:tracePt t="144169" x="2152650" y="4013200"/>
          <p14:tracePt t="144187" x="2127250" y="4019550"/>
          <p14:tracePt t="144203" x="2114550" y="4032250"/>
          <p14:tracePt t="144219" x="2095500" y="4057650"/>
          <p14:tracePt t="144222" x="2082800" y="4070350"/>
          <p14:tracePt t="144237" x="2063750" y="4089400"/>
          <p14:tracePt t="144240" x="2032000" y="4114800"/>
          <p14:tracePt t="144253" x="1847850" y="4191000"/>
          <p14:tracePt t="144270" x="1543050" y="4254500"/>
          <p14:tracePt t="144287" x="1200150" y="4292600"/>
          <p14:tracePt t="144304" x="939800" y="4292600"/>
          <p14:tracePt t="144320" x="800100" y="4292600"/>
          <p14:tracePt t="144337" x="781050" y="4286250"/>
          <p14:tracePt t="144388" x="768350" y="4298950"/>
          <p14:tracePt t="144404" x="723900" y="4337050"/>
          <p14:tracePt t="144420" x="654050" y="4368800"/>
          <p14:tracePt t="144437" x="565150" y="4375150"/>
          <p14:tracePt t="144471" x="565150" y="4368800"/>
          <p14:tracePt t="144487" x="596900" y="4349750"/>
          <p14:tracePt t="144503" x="635000" y="4330700"/>
          <p14:tracePt t="144506" x="679450" y="4324350"/>
          <p14:tracePt t="144520" x="736600" y="4318000"/>
          <p14:tracePt t="144537" x="768350" y="4318000"/>
          <p14:tracePt t="144571" x="774700" y="4318000"/>
          <p14:tracePt t="144587" x="781050" y="4318000"/>
          <p14:tracePt t="144620" x="787400" y="4318000"/>
          <p14:tracePt t="144637" x="800100" y="4318000"/>
          <p14:tracePt t="144654" x="876300" y="4311650"/>
          <p14:tracePt t="144671" x="1016000" y="4292600"/>
          <p14:tracePt t="144687" x="1098550" y="4286250"/>
          <p14:tracePt t="144706" x="1149350" y="4279900"/>
          <p14:tracePt t="144720" x="1149350" y="4273550"/>
          <p14:tracePt t="144771" x="1149350" y="4254500"/>
          <p14:tracePt t="144787" x="1143000" y="4222750"/>
          <p14:tracePt t="144804" x="1130300" y="4191000"/>
          <p14:tracePt t="144820" x="1098550" y="4159250"/>
          <p14:tracePt t="144837" x="1047750" y="4140200"/>
          <p14:tracePt t="144854" x="996950" y="4127500"/>
          <p14:tracePt t="144871" x="939800" y="4114800"/>
          <p14:tracePt t="144874" x="927100" y="4114800"/>
          <p14:tracePt t="144887" x="920750" y="4114800"/>
          <p14:tracePt t="144952" x="914400" y="4114800"/>
          <p14:tracePt t="144958" x="908050" y="4114800"/>
          <p14:tracePt t="144969" x="889000" y="4127500"/>
          <p14:tracePt t="144987" x="850900" y="4165600"/>
          <p14:tracePt t="145004" x="831850" y="4191000"/>
          <p14:tracePt t="145021" x="825500" y="4222750"/>
          <p14:tracePt t="145037" x="831850" y="4254500"/>
          <p14:tracePt t="145054" x="857250" y="4286250"/>
          <p14:tracePt t="145057" x="876300" y="4311650"/>
          <p14:tracePt t="145071" x="895350" y="4337050"/>
          <p14:tracePt t="145074" x="901700" y="4349750"/>
          <p14:tracePt t="145087" x="933450" y="4394200"/>
          <p14:tracePt t="145104" x="990600" y="4457700"/>
          <p14:tracePt t="145121" x="1035050" y="4489450"/>
          <p14:tracePt t="145137" x="1085850" y="4514850"/>
          <p14:tracePt t="145154" x="1149350" y="4527550"/>
          <p14:tracePt t="145171" x="1231900" y="4527550"/>
          <p14:tracePt t="145187" x="1320800" y="4514850"/>
          <p14:tracePt t="145204" x="1397000" y="4476750"/>
          <p14:tracePt t="145221" x="1454150" y="4432300"/>
          <p14:tracePt t="145238" x="1485900" y="4387850"/>
          <p14:tracePt t="145255" x="1485900" y="4356100"/>
          <p14:tracePt t="145271" x="1473200" y="4337050"/>
          <p14:tracePt t="145288" x="1447800" y="4324350"/>
          <p14:tracePt t="145292" x="1435100" y="4318000"/>
          <p14:tracePt t="145303" x="1416050" y="4318000"/>
          <p14:tracePt t="145322" x="1377950" y="4311650"/>
          <p14:tracePt t="145338" x="1371600" y="4311650"/>
          <p14:tracePt t="145356" x="1346200" y="4292600"/>
          <p14:tracePt t="145370" x="1333500" y="4279900"/>
          <p14:tracePt t="145388" x="1314450" y="4267200"/>
          <p14:tracePt t="145404" x="1263650" y="4267200"/>
          <p14:tracePt t="145423" x="1174750" y="4273550"/>
          <p14:tracePt t="145438" x="1092200" y="4292600"/>
          <p14:tracePt t="145454" x="1028700" y="4318000"/>
          <p14:tracePt t="145471" x="1009650" y="4330700"/>
          <p14:tracePt t="145488" x="996950" y="4337050"/>
          <p14:tracePt t="145504" x="996950" y="4343400"/>
          <p14:tracePt t="145508" x="996950" y="4349750"/>
          <p14:tracePt t="145520" x="1003300" y="4356100"/>
          <p14:tracePt t="145538" x="1066800" y="4400550"/>
          <p14:tracePt t="145554" x="1130300" y="4451350"/>
          <p14:tracePt t="145557" x="1162050" y="4476750"/>
          <p14:tracePt t="145573" x="1200150" y="4521200"/>
          <p14:tracePt t="145588" x="1225550" y="4546600"/>
          <p14:tracePt t="145604" x="1244600" y="4559300"/>
          <p14:tracePt t="145621" x="1263650" y="4559300"/>
          <p14:tracePt t="145638" x="1295400" y="4552950"/>
          <p14:tracePt t="145654" x="1320800" y="4527550"/>
          <p14:tracePt t="145670" x="1339850" y="4489450"/>
          <p14:tracePt t="145688" x="1346200" y="4476750"/>
          <p14:tracePt t="145738" x="1346200" y="4470400"/>
          <p14:tracePt t="145759" x="1346200" y="4457700"/>
          <p14:tracePt t="145772" x="1346200" y="4451350"/>
          <p14:tracePt t="145788" x="1339850" y="4432300"/>
          <p14:tracePt t="145805" x="1339850" y="4425950"/>
          <p14:tracePt t="145821" x="1333500" y="4419600"/>
          <p14:tracePt t="145825" x="1327150" y="4419600"/>
          <p14:tracePt t="145837" x="1320800" y="4419600"/>
          <p14:tracePt t="145855" x="1308100" y="4419600"/>
          <p14:tracePt t="145871" x="1295400" y="4413250"/>
          <p14:tracePt t="145891" x="1295400" y="4406900"/>
          <p14:tracePt t="145904" x="1295400" y="4400550"/>
          <p14:tracePt t="145922" x="1320800" y="4381500"/>
          <p14:tracePt t="145938" x="1397000" y="4349750"/>
          <p14:tracePt t="145955" x="1460500" y="4337050"/>
          <p14:tracePt t="145972" x="1530350" y="4324350"/>
          <p14:tracePt t="145988" x="1638300" y="4311650"/>
          <p14:tracePt t="146005" x="1695450" y="4298950"/>
          <p14:tracePt t="146021" x="1727200" y="4286250"/>
          <p14:tracePt t="146038" x="1739900" y="4260850"/>
          <p14:tracePt t="146055" x="1746250" y="4229100"/>
          <p14:tracePt t="146074" x="1746250" y="4191000"/>
          <p14:tracePt t="146087" x="1746250" y="4184650"/>
          <p14:tracePt t="146105" x="1752600" y="4171950"/>
          <p14:tracePt t="146123" x="1771650" y="4165600"/>
          <p14:tracePt t="146139" x="1778000" y="4165600"/>
          <p14:tracePt t="146155" x="1797050" y="4159250"/>
          <p14:tracePt t="146172" x="1822450" y="4159250"/>
          <p14:tracePt t="146189" x="1879600" y="4165600"/>
          <p14:tracePt t="146205" x="1917700" y="4184650"/>
          <p14:tracePt t="146221" x="1968500" y="4210050"/>
          <p14:tracePt t="146238" x="2025650" y="4248150"/>
          <p14:tracePt t="146255" x="2108200" y="4298950"/>
          <p14:tracePt t="146272" x="2146300" y="4330700"/>
          <p14:tracePt t="146287" x="2165350" y="4356100"/>
          <p14:tracePt t="146305" x="2171700" y="4368800"/>
          <p14:tracePt t="146309" x="2171700" y="4375150"/>
          <p14:tracePt t="146339" x="2171700" y="4381500"/>
          <p14:tracePt t="146355" x="2152650" y="4394200"/>
          <p14:tracePt t="146374" x="2127250" y="4406900"/>
          <p14:tracePt t="146391" x="2108200" y="4413250"/>
          <p14:tracePt t="146405" x="2108200" y="4419600"/>
          <p14:tracePt t="146438" x="2101850" y="4419600"/>
          <p14:tracePt t="146456" x="2101850" y="4406900"/>
          <p14:tracePt t="146472" x="2108200" y="4400550"/>
          <p14:tracePt t="146489" x="2114550" y="4394200"/>
          <p14:tracePt t="146709" x="2108200" y="4394200"/>
          <p14:tracePt t="146726" x="2082800" y="4394200"/>
          <p14:tracePt t="146734" x="2057400" y="4394200"/>
          <p14:tracePt t="146739" x="2051050" y="4394200"/>
          <p14:tracePt t="146754" x="2044700" y="4394200"/>
          <p14:tracePt t="146773" x="2032000" y="4394200"/>
          <p14:tracePt t="146822" x="2019300" y="4394200"/>
          <p14:tracePt t="146839" x="1993900" y="4394200"/>
          <p14:tracePt t="146856" x="1968500" y="4394200"/>
          <p14:tracePt t="146872" x="1924050" y="4387850"/>
          <p14:tracePt t="146889" x="1905000" y="4387850"/>
          <p14:tracePt t="146906" x="1885950" y="4387850"/>
          <p14:tracePt t="146939" x="1885950" y="4381500"/>
          <p14:tracePt t="146956" x="1898650" y="4362450"/>
          <p14:tracePt t="146973" x="1968500" y="4311650"/>
          <p14:tracePt t="146990" x="2000250" y="4286250"/>
          <p14:tracePt t="147005" x="2006600" y="4273550"/>
          <p14:tracePt t="147007" x="2012950" y="4267200"/>
          <p14:tracePt t="147022" x="2019300" y="4254500"/>
          <p14:tracePt t="147072" x="2063750" y="4254500"/>
          <p14:tracePt t="147089" x="2298700" y="4248150"/>
          <p14:tracePt t="147112" x="3232150" y="4216400"/>
          <p14:tracePt t="147122" x="4159250" y="4216400"/>
          <p14:tracePt t="147139" x="5207000" y="4229100"/>
          <p14:tracePt t="147156" x="5981700" y="4267200"/>
          <p14:tracePt t="147173" x="6540500" y="4349750"/>
          <p14:tracePt t="147189" x="7004050" y="4400550"/>
          <p14:tracePt t="147206" x="7429500" y="4483100"/>
          <p14:tracePt t="147223" x="7886700" y="4584700"/>
          <p14:tracePt t="147239" x="8426450" y="4692650"/>
          <p14:tracePt t="147256" x="8947150" y="4787900"/>
          <p14:tracePt t="147273" x="9366250" y="4838700"/>
          <p14:tracePt t="147289" x="9588500" y="4851400"/>
          <p14:tracePt t="147305" x="9664700" y="4845050"/>
          <p14:tracePt t="147308" x="9671050" y="4832350"/>
          <p14:tracePt t="147322" x="9677400" y="4819650"/>
          <p14:tracePt t="147326" x="9677400" y="4800600"/>
          <p14:tracePt t="147339" x="9696450" y="4768850"/>
          <p14:tracePt t="147356" x="9728200" y="4730750"/>
          <p14:tracePt t="147373" x="9772650" y="4692650"/>
          <p14:tracePt t="147389" x="9829800" y="4660900"/>
          <p14:tracePt t="147406" x="9867900" y="4635500"/>
          <p14:tracePt t="147423" x="9880600" y="4622800"/>
          <p14:tracePt t="147439" x="9886950" y="4610100"/>
          <p14:tracePt t="147456" x="9925050" y="4597400"/>
          <p14:tracePt t="147474" x="10026650" y="4584700"/>
          <p14:tracePt t="147488" x="10121900" y="4584700"/>
          <p14:tracePt t="147505" x="10179050" y="4565650"/>
          <p14:tracePt t="147523" x="10198100" y="4546600"/>
          <p14:tracePt t="147540" x="10204450" y="4527550"/>
          <p14:tracePt t="147556" x="10204450" y="4514850"/>
          <p14:tracePt t="147573" x="10204450" y="4508500"/>
          <p14:tracePt t="147625" x="10198100" y="4508500"/>
          <p14:tracePt t="147640" x="10140950" y="4508500"/>
          <p14:tracePt t="147659" x="9931400" y="4489450"/>
          <p14:tracePt t="147673" x="9594850" y="4457700"/>
          <p14:tracePt t="147690" x="9207500" y="4413250"/>
          <p14:tracePt t="147707" x="8782050" y="4368800"/>
          <p14:tracePt t="147723" x="8286750" y="4330700"/>
          <p14:tracePt t="147740" x="7835900" y="4298950"/>
          <p14:tracePt t="147758" x="7359650" y="4267200"/>
          <p14:tracePt t="147774" x="6832600" y="4248150"/>
          <p14:tracePt t="147790" x="6318250" y="4235450"/>
          <p14:tracePt t="147807" x="5753100" y="4216400"/>
          <p14:tracePt t="147810" x="5467350" y="4210050"/>
          <p14:tracePt t="147822" x="5124450" y="4203700"/>
          <p14:tracePt t="147824" x="4813300" y="4197350"/>
          <p14:tracePt t="147839" x="4502150" y="4191000"/>
          <p14:tracePt t="147856" x="3625850" y="4178300"/>
          <p14:tracePt t="147873" x="3136900" y="4165600"/>
          <p14:tracePt t="147888" x="2743200" y="4165600"/>
          <p14:tracePt t="147905" x="2368550" y="4165600"/>
          <p14:tracePt t="147923" x="2038350" y="4165600"/>
          <p14:tracePt t="147940" x="1765300" y="4159250"/>
          <p14:tracePt t="147957" x="1549400" y="4159250"/>
          <p14:tracePt t="147974" x="1346200" y="4146550"/>
          <p14:tracePt t="147990" x="1250950" y="4133850"/>
          <p14:tracePt t="148006" x="1244600" y="4133850"/>
          <p14:tracePt t="148025" x="1238250" y="4133850"/>
          <p14:tracePt t="148057" x="1212850" y="4140200"/>
          <p14:tracePt t="148074" x="1187450" y="4152900"/>
          <p14:tracePt t="148091" x="1181100" y="4171950"/>
          <p14:tracePt t="148105" x="1181100" y="4184650"/>
          <p14:tracePt t="148123" x="1193800" y="4203700"/>
          <p14:tracePt t="148140" x="1200150" y="4210050"/>
          <p14:tracePt t="148156" x="1212850" y="4235450"/>
          <p14:tracePt t="148174" x="1231900" y="4273550"/>
          <p14:tracePt t="148190" x="1238250" y="4298950"/>
          <p14:tracePt t="148207" x="1257300" y="4330700"/>
          <p14:tracePt t="148224" x="1282700" y="4356100"/>
          <p14:tracePt t="148228" x="1301750" y="4375150"/>
          <p14:tracePt t="148239" x="1327150" y="4394200"/>
          <p14:tracePt t="148242" x="1333500" y="4406900"/>
          <p14:tracePt t="148256" x="1365250" y="4432300"/>
          <p14:tracePt t="148260" x="1377950" y="4445000"/>
          <p14:tracePt t="148274" x="1409700" y="4476750"/>
          <p14:tracePt t="148279" x="1447800" y="4502150"/>
          <p14:tracePt t="148289" x="1473200" y="4514850"/>
          <p14:tracePt t="148308" x="1593850" y="4546600"/>
          <p14:tracePt t="148324" x="1631950" y="4552950"/>
          <p14:tracePt t="148358" x="1638300" y="4552950"/>
          <p14:tracePt t="148374" x="1657350" y="4546600"/>
          <p14:tracePt t="148390" x="1689100" y="4540250"/>
          <p14:tracePt t="148407" x="1733550" y="4527550"/>
          <p14:tracePt t="148423" x="1790700" y="4521200"/>
          <p14:tracePt t="148440" x="1828800" y="4508500"/>
          <p14:tracePt t="148457" x="1835150" y="4508500"/>
          <p14:tracePt t="148503" x="1835150" y="4502150"/>
          <p14:tracePt t="148524" x="1847850" y="4470400"/>
          <p14:tracePt t="148540" x="1860550" y="4457700"/>
          <p14:tracePt t="148557" x="1930400" y="4413250"/>
          <p14:tracePt t="148573" x="1974850" y="4394200"/>
          <p14:tracePt t="148592" x="2044700" y="4368800"/>
          <p14:tracePt t="148606" x="2057400" y="4362450"/>
          <p14:tracePt t="148702" x="2063750" y="4362450"/>
          <p14:tracePt t="148711" x="2076450" y="4362450"/>
          <p14:tracePt t="148723" x="2095500" y="4362450"/>
          <p14:tracePt t="148741" x="2222500" y="4349750"/>
          <p14:tracePt t="148758" x="2273300" y="4337050"/>
          <p14:tracePt t="148774" x="2292350" y="4330700"/>
          <p14:tracePt t="148905" x="2298700" y="4324350"/>
          <p14:tracePt t="148914" x="2305050" y="4324350"/>
          <p14:tracePt t="148922" x="2311400" y="4318000"/>
          <p14:tracePt t="148941" x="2324100" y="4311650"/>
          <p14:tracePt t="148958" x="2336800" y="4305300"/>
          <p14:tracePt t="148975" x="2355850" y="4298950"/>
          <p14:tracePt t="148978" x="2400300" y="4298950"/>
          <p14:tracePt t="148992" x="2508250" y="4305300"/>
          <p14:tracePt t="149008" x="2686050" y="4324350"/>
          <p14:tracePt t="149024" x="2914650" y="4343400"/>
          <p14:tracePt t="149040" x="3117850" y="4368800"/>
          <p14:tracePt t="149057" x="3295650" y="4400550"/>
          <p14:tracePt t="149074" x="3359150" y="4413250"/>
          <p14:tracePt t="149091" x="3365500" y="4413250"/>
          <p14:tracePt t="149108" x="3378200" y="4413250"/>
          <p14:tracePt t="149141" x="3390900" y="4413250"/>
          <p14:tracePt t="149157" x="3409950" y="4400550"/>
          <p14:tracePt t="149175" x="3441700" y="4387850"/>
          <p14:tracePt t="149191" x="3473450" y="4381500"/>
          <p14:tracePt t="149207" x="3511550" y="4375150"/>
          <p14:tracePt t="149211" x="3524250" y="4368800"/>
          <p14:tracePt t="149223" x="3536950" y="4368800"/>
          <p14:tracePt t="149226" x="3549650" y="4368800"/>
          <p14:tracePt t="149240" x="3556000" y="4368800"/>
          <p14:tracePt t="149258" x="3600450" y="4362450"/>
          <p14:tracePt t="149276" x="3657600" y="4362450"/>
          <p14:tracePt t="149291" x="3733800" y="4356100"/>
          <p14:tracePt t="149308" x="3797300" y="4343400"/>
          <p14:tracePt t="149326" x="3867150" y="4330700"/>
          <p14:tracePt t="149330" x="3886200" y="4324350"/>
          <p14:tracePt t="149341" x="3898900" y="4318000"/>
          <p14:tracePt t="149357" x="3905250" y="4318000"/>
          <p14:tracePt t="149478" x="3911600" y="4318000"/>
          <p14:tracePt t="149486" x="3924300" y="4318000"/>
          <p14:tracePt t="149491" x="3930650" y="4318000"/>
          <p14:tracePt t="149508" x="3937000" y="4318000"/>
          <p14:tracePt t="149525" x="3962400" y="4311650"/>
          <p14:tracePt t="149542" x="3987800" y="4311650"/>
          <p14:tracePt t="149558" x="4025900" y="4311650"/>
          <p14:tracePt t="149575" x="4032250" y="4305300"/>
          <p14:tracePt t="149624" x="4038600" y="4305300"/>
          <p14:tracePt t="149644" x="4051300" y="4305300"/>
          <p14:tracePt t="149658" x="4076700" y="4292600"/>
          <p14:tracePt t="149674" x="4095750" y="4279900"/>
          <p14:tracePt t="149691" x="4114800" y="4279900"/>
          <p14:tracePt t="149708" x="4127500" y="4279900"/>
          <p14:tracePt t="149741" x="4140200" y="4279900"/>
          <p14:tracePt t="149760" x="4146550" y="4279900"/>
          <p14:tracePt t="149775" x="4152900" y="4279900"/>
          <p14:tracePt t="149791" x="4159250" y="4279900"/>
          <p14:tracePt t="149808" x="4178300" y="4273550"/>
          <p14:tracePt t="149825" x="4216400" y="4267200"/>
          <p14:tracePt t="149841" x="4279900" y="4267200"/>
          <p14:tracePt t="149858" x="4337050" y="4267200"/>
          <p14:tracePt t="149875" x="4387850" y="4267200"/>
          <p14:tracePt t="149908" x="4394200" y="4267200"/>
          <p14:tracePt t="149925" x="4406900" y="4267200"/>
          <p14:tracePt t="149941" x="4419600" y="4267200"/>
          <p14:tracePt t="149946" x="4425950" y="4267200"/>
          <p14:tracePt t="149957" x="4432300" y="4267200"/>
          <p14:tracePt t="149962" x="4445000" y="4267200"/>
          <p14:tracePt t="149974" x="4464050" y="4273550"/>
          <p14:tracePt t="149977" x="4502150" y="4286250"/>
          <p14:tracePt t="149992" x="4552950" y="4298950"/>
          <p14:tracePt t="150010" x="4597400" y="4305300"/>
          <p14:tracePt t="150024" x="4622800" y="4311650"/>
          <p14:tracePt t="150044" x="4654550" y="4311650"/>
          <p14:tracePt t="150058" x="4686300" y="4311650"/>
          <p14:tracePt t="150075" x="4711700" y="4311650"/>
          <p14:tracePt t="150093" x="4762500" y="4318000"/>
          <p14:tracePt t="150108" x="4806950" y="4324350"/>
          <p14:tracePt t="150127" x="4851400" y="4324350"/>
          <p14:tracePt t="150198" x="4857750" y="4324350"/>
          <p14:tracePt t="150214" x="4864100" y="4324350"/>
          <p14:tracePt t="150225" x="4870450" y="4324350"/>
          <p14:tracePt t="150242" x="4876800" y="4324350"/>
          <p14:tracePt t="150305" x="4883150" y="4318000"/>
          <p14:tracePt t="150313" x="4889500" y="4311650"/>
          <p14:tracePt t="150324" x="4902200" y="4305300"/>
          <p14:tracePt t="150343" x="4972050" y="4260850"/>
          <p14:tracePt t="150358" x="5092700" y="4254500"/>
          <p14:tracePt t="150375" x="5257800" y="4254500"/>
          <p14:tracePt t="150393" x="5435600" y="4254500"/>
          <p14:tracePt t="150407" x="5594350" y="4273550"/>
          <p14:tracePt t="150425" x="5791200" y="4298950"/>
          <p14:tracePt t="150442" x="5975350" y="4324350"/>
          <p14:tracePt t="150459" x="6102350" y="4343400"/>
          <p14:tracePt t="150475" x="6146800" y="4343400"/>
          <p14:tracePt t="150492" x="6153150" y="4343400"/>
          <p14:tracePt t="150509" x="6159500" y="4343400"/>
          <p14:tracePt t="150512" x="6178550" y="4349750"/>
          <p14:tracePt t="150526" x="6184900" y="4349750"/>
          <p14:tracePt t="150542" x="6197600" y="4356100"/>
          <p14:tracePt t="150558" x="6203950" y="4356100"/>
          <p14:tracePt t="150616" x="6210300" y="4356100"/>
          <p14:tracePt t="150626" x="6216650" y="4356100"/>
          <p14:tracePt t="150641" x="6254750" y="4362450"/>
          <p14:tracePt t="150659" x="6318250" y="4368800"/>
          <p14:tracePt t="150676" x="6369050" y="4381500"/>
          <p14:tracePt t="150691" x="6407150" y="4381500"/>
          <p14:tracePt t="150710" x="6464300" y="4387850"/>
          <p14:tracePt t="150726" x="6521450" y="4387850"/>
          <p14:tracePt t="150742" x="6610350" y="4394200"/>
          <p14:tracePt t="150747" x="6661150" y="4394200"/>
          <p14:tracePt t="150758" x="6680200" y="4400550"/>
          <p14:tracePt t="150776" x="6743700" y="4400550"/>
          <p14:tracePt t="150779" x="6756400" y="4400550"/>
          <p14:tracePt t="150792" x="6775450" y="4400550"/>
          <p14:tracePt t="150796" x="6781800" y="4400550"/>
          <p14:tracePt t="150809" x="6788150" y="4400550"/>
          <p14:tracePt t="150964" x="6781800" y="4400550"/>
          <p14:tracePt t="150972" x="6775450" y="4400550"/>
          <p14:tracePt t="150976" x="6762750" y="4400550"/>
          <p14:tracePt t="150993" x="6731000" y="4400550"/>
          <p14:tracePt t="151010" x="6705600" y="4400550"/>
          <p14:tracePt t="151027" x="6673850" y="4387850"/>
          <p14:tracePt t="151043" x="6661150" y="4381500"/>
          <p14:tracePt t="151058" x="6661150" y="4375150"/>
          <p14:tracePt t="151076" x="6661150" y="4368800"/>
          <p14:tracePt t="151092" x="6667500" y="4356100"/>
          <p14:tracePt t="151109" x="6692900" y="4349750"/>
          <p14:tracePt t="151126" x="6724650" y="4349750"/>
          <p14:tracePt t="151142" x="6762750" y="4349750"/>
          <p14:tracePt t="151159" x="6781800" y="4349750"/>
          <p14:tracePt t="151164" x="6788150" y="4349750"/>
          <p14:tracePt t="151175" x="6794500" y="4349750"/>
          <p14:tracePt t="151195" x="6819900" y="4349750"/>
          <p14:tracePt t="151209" x="6826250" y="4349750"/>
          <p14:tracePt t="151226" x="6832600" y="4349750"/>
          <p14:tracePt t="151243" x="6838950" y="4349750"/>
          <p14:tracePt t="151359" x="6838950" y="4356100"/>
          <p14:tracePt t="151367" x="6845300" y="4362450"/>
          <p14:tracePt t="151375" x="6851650" y="4368800"/>
          <p14:tracePt t="151393" x="6858000" y="4375150"/>
          <p14:tracePt t="151410" x="6864350" y="4381500"/>
          <p14:tracePt t="151426" x="6883400" y="4387850"/>
          <p14:tracePt t="151432" x="6896100" y="4387850"/>
          <p14:tracePt t="151442" x="6902450" y="4394200"/>
          <p14:tracePt t="151460" x="6915150" y="4394200"/>
          <p14:tracePt t="151476" x="6921500" y="4394200"/>
          <p14:tracePt t="151493" x="6953250" y="4394200"/>
          <p14:tracePt t="151511" x="6985000" y="4394200"/>
          <p14:tracePt t="151526" x="6991350" y="4394200"/>
          <p14:tracePt t="151624" x="6978650" y="4400550"/>
          <p14:tracePt t="151633" x="6959600" y="4400550"/>
          <p14:tracePt t="151642" x="6946900" y="4400550"/>
          <p14:tracePt t="151660" x="6934200" y="4400550"/>
          <p14:tracePt t="151693" x="6927850" y="4387850"/>
          <p14:tracePt t="151712" x="6921500" y="4362450"/>
          <p14:tracePt t="151726" x="6896100" y="4330700"/>
          <p14:tracePt t="151743" x="6883400" y="4305300"/>
          <p14:tracePt t="151760" x="6896100" y="4298950"/>
          <p14:tracePt t="151777" x="6946900" y="4298950"/>
          <p14:tracePt t="151793" x="6985000" y="4298950"/>
          <p14:tracePt t="151810" x="7016750" y="4298950"/>
          <p14:tracePt t="151814" x="7029450" y="4292600"/>
          <p14:tracePt t="151826" x="7048500" y="4292600"/>
          <p14:tracePt t="151831" x="7054850" y="4292600"/>
          <p14:tracePt t="151912" x="7061200" y="4292600"/>
          <p14:tracePt t="151987" x="7067550" y="4292600"/>
          <p14:tracePt t="151995" x="7073900" y="4292600"/>
          <p14:tracePt t="152000" x="7086600" y="4298950"/>
          <p14:tracePt t="152011" x="7092950" y="4298950"/>
          <p14:tracePt t="152026" x="7112000" y="4305300"/>
          <p14:tracePt t="152045" x="7137400" y="4318000"/>
          <p14:tracePt t="152060" x="7207250" y="4337050"/>
          <p14:tracePt t="152077" x="7283450" y="4343400"/>
          <p14:tracePt t="152093" x="7334250" y="4343400"/>
          <p14:tracePt t="152110" x="7404100" y="4343400"/>
          <p14:tracePt t="152126" x="7442200" y="4343400"/>
          <p14:tracePt t="152143" x="7461250" y="4343400"/>
          <p14:tracePt t="152160" x="7486650" y="4324350"/>
          <p14:tracePt t="152177" x="7505700" y="4311650"/>
          <p14:tracePt t="152193" x="7531100" y="4286250"/>
          <p14:tracePt t="152210" x="7543800" y="4273550"/>
          <p14:tracePt t="152227" x="7543800" y="4235450"/>
          <p14:tracePt t="152243" x="7543800" y="4222750"/>
          <p14:tracePt t="152245" x="7543800" y="4216400"/>
          <p14:tracePt t="152260" x="7531100" y="4197350"/>
          <p14:tracePt t="152277" x="7518400" y="4191000"/>
          <p14:tracePt t="152293" x="7493000" y="4178300"/>
          <p14:tracePt t="152311" x="7429500" y="4146550"/>
          <p14:tracePt t="152327" x="7385050" y="4127500"/>
          <p14:tracePt t="152344" x="7346950" y="4108450"/>
          <p14:tracePt t="152360" x="7315200" y="4095750"/>
          <p14:tracePt t="152377" x="7289800" y="4070350"/>
          <p14:tracePt t="152393" x="7283450" y="4070350"/>
          <p14:tracePt t="152410" x="7270750" y="4070350"/>
          <p14:tracePt t="152415" x="7258050" y="4070350"/>
          <p14:tracePt t="152425" x="7251700" y="4076700"/>
          <p14:tracePt t="152444" x="7232650" y="4095750"/>
          <p14:tracePt t="152461" x="7232650" y="4140200"/>
          <p14:tracePt t="152477" x="7239000" y="4152900"/>
          <p14:tracePt t="152494" x="7277100" y="4178300"/>
          <p14:tracePt t="152510" x="7308850" y="4191000"/>
          <p14:tracePt t="152527" x="7359650" y="4197350"/>
          <p14:tracePt t="152544" x="7423150" y="4197350"/>
          <p14:tracePt t="152560" x="7480300" y="4191000"/>
          <p14:tracePt t="152576" x="7531100" y="4184650"/>
          <p14:tracePt t="152594" x="7562850" y="4165600"/>
          <p14:tracePt t="152610" x="7594600" y="4152900"/>
          <p14:tracePt t="152627" x="7620000" y="4133850"/>
          <p14:tracePt t="152644" x="7645400" y="4121150"/>
          <p14:tracePt t="152660" x="7658100" y="4108450"/>
          <p14:tracePt t="152663" x="7664450" y="4108450"/>
          <p14:tracePt t="152676" x="7670800" y="4102100"/>
          <p14:tracePt t="152756" x="7677150" y="4102100"/>
          <p14:tracePt t="152765" x="7689850" y="4102100"/>
          <p14:tracePt t="152778" x="7766050" y="4102100"/>
          <p14:tracePt t="152794" x="7797800" y="4108450"/>
          <p14:tracePt t="152811" x="8026400" y="4140200"/>
          <p14:tracePt t="152828" x="8216900" y="4159250"/>
          <p14:tracePt t="152844" x="8356600" y="4159250"/>
          <p14:tracePt t="152861" x="8509000" y="4146550"/>
          <p14:tracePt t="152877" x="8597900" y="4114800"/>
          <p14:tracePt t="152894" x="8623300" y="4083050"/>
          <p14:tracePt t="152911" x="8629650" y="4057650"/>
          <p14:tracePt t="152927" x="8616950" y="4025900"/>
          <p14:tracePt t="152944" x="8572500" y="4000500"/>
          <p14:tracePt t="152961" x="8521700" y="3987800"/>
          <p14:tracePt t="152977" x="8451850" y="3975100"/>
          <p14:tracePt t="152994" x="8331200" y="3968750"/>
          <p14:tracePt t="153011" x="8235950" y="3968750"/>
          <p14:tracePt t="153027" x="8102600" y="3975100"/>
          <p14:tracePt t="153043" x="8001000" y="3987800"/>
          <p14:tracePt t="153045" x="7943850" y="3994150"/>
          <p14:tracePt t="153060" x="7899400" y="4013200"/>
          <p14:tracePt t="153063" x="7886700" y="4025900"/>
          <p14:tracePt t="153076" x="7867650" y="4051300"/>
          <p14:tracePt t="153078" x="7854950" y="4083050"/>
          <p14:tracePt t="153094" x="7854950" y="4133850"/>
          <p14:tracePt t="153111" x="7874000" y="4191000"/>
          <p14:tracePt t="153127" x="7905750" y="4235450"/>
          <p14:tracePt t="153144" x="7981950" y="4298950"/>
          <p14:tracePt t="153160" x="8077200" y="4337050"/>
          <p14:tracePt t="153178" x="8197850" y="4375150"/>
          <p14:tracePt t="153194" x="8305800" y="4387850"/>
          <p14:tracePt t="153211" x="8375650" y="4387850"/>
          <p14:tracePt t="153227" x="8401050" y="4381500"/>
          <p14:tracePt t="153245" x="8401050" y="4368800"/>
          <p14:tracePt t="153277" x="8401050" y="4362450"/>
          <p14:tracePt t="153294" x="8394700" y="4362450"/>
          <p14:tracePt t="153312" x="8382000" y="4362450"/>
          <p14:tracePt t="153328" x="8369300" y="4356100"/>
          <p14:tracePt t="153344" x="8356600" y="4356100"/>
          <p14:tracePt t="153378" x="8356600" y="4343400"/>
          <p14:tracePt t="153394" x="8356600" y="4330700"/>
          <p14:tracePt t="153412" x="8350250" y="4324350"/>
          <p14:tracePt t="153474" x="8343900" y="4324350"/>
          <p14:tracePt t="153480" x="8337550" y="4324350"/>
          <p14:tracePt t="153597" x="8343900" y="4324350"/>
          <p14:tracePt t="153605" x="8362950" y="4324350"/>
          <p14:tracePt t="153613" x="8439150" y="4324350"/>
          <p14:tracePt t="153628" x="8547100" y="4324350"/>
          <p14:tracePt t="153645" x="8820150" y="4318000"/>
          <p14:tracePt t="153662" x="8858250" y="4311650"/>
          <p14:tracePt t="153694" x="8870950" y="4311650"/>
          <p14:tracePt t="153712" x="8934450" y="4311650"/>
          <p14:tracePt t="153728" x="9048750" y="4324350"/>
          <p14:tracePt t="153745" x="9163050" y="4330700"/>
          <p14:tracePt t="153762" x="9271000" y="4330700"/>
          <p14:tracePt t="153777" x="9334500" y="4330700"/>
          <p14:tracePt t="153795" x="9378950" y="4330700"/>
          <p14:tracePt t="153811" x="9410700" y="4330700"/>
          <p14:tracePt t="153828" x="9429750" y="4330700"/>
          <p14:tracePt t="153861" x="9436100" y="4330700"/>
          <p14:tracePt t="153878" x="9442450" y="4330700"/>
          <p14:tracePt t="153895" x="9461500" y="4337050"/>
          <p14:tracePt t="153912" x="9474200" y="4337050"/>
          <p14:tracePt t="153930" x="9486900" y="4324350"/>
          <p14:tracePt t="153945" x="9505950" y="4305300"/>
          <p14:tracePt t="153962" x="9518650" y="4286250"/>
          <p14:tracePt t="153979" x="9531350" y="4279900"/>
          <p14:tracePt t="153995" x="9550400" y="4273550"/>
          <p14:tracePt t="154011" x="9575800" y="4260850"/>
          <p14:tracePt t="154028" x="9601200" y="4248150"/>
          <p14:tracePt t="154045" x="9613900" y="4229100"/>
          <p14:tracePt t="154063" x="9626600" y="4203700"/>
          <p14:tracePt t="154066" x="9626600" y="4191000"/>
          <p14:tracePt t="154077" x="9626600" y="4184650"/>
          <p14:tracePt t="154095" x="9626600" y="4171950"/>
          <p14:tracePt t="154112" x="9626600" y="4165600"/>
          <p14:tracePt t="154128" x="9626600" y="4159250"/>
          <p14:tracePt t="154131" x="9626600" y="4152900"/>
          <p14:tracePt t="154146" x="9626600" y="4146550"/>
          <p14:tracePt t="154162" x="9613900" y="4140200"/>
          <p14:tracePt t="154180" x="9601200" y="4133850"/>
          <p14:tracePt t="154195" x="9582150" y="4127500"/>
          <p14:tracePt t="154212" x="9544050" y="4121150"/>
          <p14:tracePt t="154228" x="9518650" y="4121150"/>
          <p14:tracePt t="154244" x="9486900" y="4121150"/>
          <p14:tracePt t="154261" x="9461500" y="4121150"/>
          <p14:tracePt t="154266" x="9448800" y="4121150"/>
          <p14:tracePt t="154277" x="9436100" y="4114800"/>
          <p14:tracePt t="154294" x="9391650" y="4108450"/>
          <p14:tracePt t="154297" x="9372600" y="4108450"/>
          <p14:tracePt t="154313" x="9334500" y="4095750"/>
          <p14:tracePt t="154327" x="9309100" y="4095750"/>
          <p14:tracePt t="154345" x="9271000" y="4089400"/>
          <p14:tracePt t="154362" x="9226550" y="4089400"/>
          <p14:tracePt t="154379" x="9201150" y="4083050"/>
          <p14:tracePt t="154396" x="9188450" y="4083050"/>
          <p14:tracePt t="154412" x="9169400" y="4083050"/>
          <p14:tracePt t="154428" x="9150350" y="4076700"/>
          <p14:tracePt t="154445" x="9093200" y="4070350"/>
          <p14:tracePt t="154464" x="9036050" y="4064000"/>
          <p14:tracePt t="154466" x="9004300" y="4064000"/>
          <p14:tracePt t="154478" x="8978900" y="4064000"/>
          <p14:tracePt t="154495" x="8966200" y="4064000"/>
          <p14:tracePt t="154512" x="8959850" y="4076700"/>
          <p14:tracePt t="154529" x="8959850" y="4089400"/>
          <p14:tracePt t="154545" x="8959850" y="4095750"/>
          <p14:tracePt t="154562" x="8953500" y="4102100"/>
          <p14:tracePt t="154579" x="8940800" y="4121150"/>
          <p14:tracePt t="154595" x="8940800" y="4127500"/>
          <p14:tracePt t="154600" x="8934450" y="4127500"/>
          <p14:tracePt t="154611" x="8934450" y="4133850"/>
          <p14:tracePt t="154614" x="8928100" y="4146550"/>
          <p14:tracePt t="154628" x="8921750" y="4152900"/>
          <p14:tracePt t="154646" x="8921750" y="4171950"/>
          <p14:tracePt t="154662" x="8921750" y="4184650"/>
          <p14:tracePt t="154678" x="8934450" y="4203700"/>
          <p14:tracePt t="154695" x="8940800" y="4210050"/>
          <p14:tracePt t="155507" x="8934450" y="4203700"/>
          <p14:tracePt t="155515" x="8934450" y="4197350"/>
          <p14:tracePt t="155547" x="8934450" y="4191000"/>
          <p14:tracePt t="155580" x="8928100" y="4184650"/>
          <p14:tracePt t="155597" x="8921750" y="4171950"/>
          <p14:tracePt t="155613" x="8902700" y="4159250"/>
          <p14:tracePt t="155630" x="8890000" y="4146550"/>
          <p14:tracePt t="155646" x="8877300" y="4133850"/>
          <p14:tracePt t="155680" x="8877300" y="4121150"/>
          <p14:tracePt t="155696" x="8877300" y="4089400"/>
          <p14:tracePt t="155713" x="8851900" y="4025900"/>
          <p14:tracePt t="155730" x="8801100" y="3956050"/>
          <p14:tracePt t="155746" x="8737600" y="3892550"/>
          <p14:tracePt t="155763" x="8642350" y="3822700"/>
          <p14:tracePt t="155780" x="8591550" y="3784600"/>
          <p14:tracePt t="155796" x="8566150" y="3752850"/>
          <p14:tracePt t="155813" x="8559800" y="3721100"/>
          <p14:tracePt t="155829" x="8559800" y="3714750"/>
          <p14:tracePt t="155847" x="8559800" y="3683000"/>
          <p14:tracePt t="155863" x="8553450" y="3657600"/>
          <p14:tracePt t="155880" x="8521700" y="3619500"/>
          <p14:tracePt t="155897" x="8470900" y="3562350"/>
          <p14:tracePt t="155913" x="8420100" y="3517900"/>
          <p14:tracePt t="155930" x="8388350" y="3486150"/>
          <p14:tracePt t="174233" x="8382000" y="3486150"/>
          <p14:tracePt t="174240" x="8369300" y="3479800"/>
          <p14:tracePt t="174245" x="8324850" y="3467100"/>
          <p14:tracePt t="174263" x="8261350" y="3454400"/>
          <p14:tracePt t="174279" x="8197850" y="3429000"/>
          <p14:tracePt t="174294" x="8134350" y="3409950"/>
          <p14:tracePt t="174312" x="8070850" y="3403600"/>
          <p14:tracePt t="174329" x="8001000" y="3397250"/>
          <p14:tracePt t="174345" x="7956550" y="3397250"/>
          <p14:tracePt t="174362" x="7950200" y="3397250"/>
          <p14:tracePt t="174509" x="7943850" y="3397250"/>
          <p14:tracePt t="174519" x="7937500" y="3403600"/>
          <p14:tracePt t="174527" x="7924800" y="3409950"/>
          <p14:tracePt t="174546" x="7899400" y="3435350"/>
          <p14:tracePt t="174563" x="7816850" y="3479800"/>
          <p14:tracePt t="174578" x="7772400" y="3505200"/>
          <p14:tracePt t="174581" x="7747000" y="3517900"/>
          <p14:tracePt t="174596" x="7645400" y="3556000"/>
          <p14:tracePt t="174612" x="7588250" y="3568700"/>
          <p14:tracePt t="174630" x="7562850" y="3575050"/>
          <p14:tracePt t="174646" x="7556500" y="3575050"/>
          <p14:tracePt t="174679" x="7550150" y="3575050"/>
          <p14:tracePt t="177848" x="7543800" y="3575050"/>
          <p14:tracePt t="177855" x="7531100" y="3562350"/>
          <p14:tracePt t="177865" x="7499350" y="3543300"/>
          <p14:tracePt t="177882" x="7423150" y="3511550"/>
          <p14:tracePt t="177899" x="7277100" y="3505200"/>
          <p14:tracePt t="177915" x="7143750" y="3505200"/>
          <p14:tracePt t="177932" x="7023100" y="3517900"/>
          <p14:tracePt t="177948" x="6877050" y="3556000"/>
          <p14:tracePt t="177965" x="6711950" y="3606800"/>
          <p14:tracePt t="177981" x="6483350" y="3708400"/>
          <p14:tracePt t="177998" x="6299200" y="3822700"/>
          <p14:tracePt t="178015" x="6115050" y="3924300"/>
          <p14:tracePt t="178031" x="5975350" y="3962400"/>
          <p14:tracePt t="178047" x="5867400" y="3975100"/>
          <p14:tracePt t="178065" x="5784850" y="3994150"/>
          <p14:tracePt t="178082" x="5721350" y="4025900"/>
          <p14:tracePt t="178099" x="5651500" y="4070350"/>
          <p14:tracePt t="178115" x="5549900" y="4146550"/>
          <p14:tracePt t="178132" x="5454650" y="4222750"/>
          <p14:tracePt t="178134" x="5416550" y="4248150"/>
          <p14:tracePt t="178148" x="5359400" y="4279900"/>
          <p14:tracePt t="178165" x="5270500" y="4324350"/>
          <p14:tracePt t="178182" x="5118100" y="4375150"/>
          <p14:tracePt t="178198" x="5003800" y="4394200"/>
          <p14:tracePt t="178215" x="4953000" y="4400550"/>
          <p14:tracePt t="178232" x="4737100" y="4425950"/>
          <p14:tracePt t="178248" x="4603750" y="4451350"/>
          <p14:tracePt t="178265" x="4438650" y="4508500"/>
          <p14:tracePt t="178282" x="4241800" y="4572000"/>
          <p14:tracePt t="178299" x="4032250" y="4629150"/>
          <p14:tracePt t="178315" x="3810000" y="4654550"/>
          <p14:tracePt t="178332" x="3632200" y="4660900"/>
          <p14:tracePt t="178349" x="3448050" y="4660900"/>
          <p14:tracePt t="178365" x="3333750" y="4654550"/>
          <p14:tracePt t="178369" x="3270250" y="4641850"/>
          <p14:tracePt t="178382" x="3206750" y="4635500"/>
          <p14:tracePt t="178399" x="3016250" y="4597400"/>
          <p14:tracePt t="178416" x="2952750" y="4584700"/>
          <p14:tracePt t="178431" x="2927350" y="4578350"/>
          <p14:tracePt t="178436" x="2914650" y="4578350"/>
          <p14:tracePt t="178447" x="2876550" y="4578350"/>
          <p14:tracePt t="178467" x="2794000" y="4565650"/>
          <p14:tracePt t="178482" x="2698750" y="4552950"/>
          <p14:tracePt t="178499" x="2552700" y="4521200"/>
          <p14:tracePt t="178515" x="2425700" y="4495800"/>
          <p14:tracePt t="178532" x="2235200" y="4470400"/>
          <p14:tracePt t="178547" x="2101850" y="4457700"/>
          <p14:tracePt t="178565" x="2000250" y="4451350"/>
          <p14:tracePt t="178583" x="1987550" y="4445000"/>
          <p14:tracePt t="178599" x="1949450" y="4451350"/>
          <p14:tracePt t="178604" x="1885950" y="4457700"/>
          <p14:tracePt t="178614" x="1809750" y="4476750"/>
          <p14:tracePt t="178632" x="1638300" y="4521200"/>
          <p14:tracePt t="178637" x="1530350" y="4546600"/>
          <p14:tracePt t="178649" x="1371600" y="4603750"/>
          <p14:tracePt t="178667" x="1314450" y="4654550"/>
          <p14:tracePt t="178684" x="1308100" y="4705350"/>
          <p14:tracePt t="178699" x="1358900" y="4743450"/>
          <p14:tracePt t="178716" x="1454150" y="4768850"/>
          <p14:tracePt t="178734" x="1555750" y="4794250"/>
          <p14:tracePt t="178748" x="1619250" y="4845050"/>
          <p14:tracePt t="178765" x="1682750" y="4908550"/>
          <p14:tracePt t="178781" x="1758950" y="4972050"/>
          <p14:tracePt t="178799" x="1860550" y="5035550"/>
          <p14:tracePt t="178815" x="1930400" y="5067300"/>
          <p14:tracePt t="178832" x="1981200" y="5073650"/>
          <p14:tracePt t="178848" x="2038350" y="5067300"/>
          <p14:tracePt t="178851" x="2063750" y="5054600"/>
          <p14:tracePt t="178866" x="2101850" y="5035550"/>
          <p14:tracePt t="178869" x="2146300" y="5022850"/>
          <p14:tracePt t="178881" x="2190750" y="5010150"/>
          <p14:tracePt t="178884" x="2228850" y="4997450"/>
          <p14:tracePt t="178898" x="2260600" y="4984750"/>
          <p14:tracePt t="178916" x="2305050" y="4978400"/>
          <p14:tracePt t="178932" x="2311400" y="4978400"/>
          <p14:tracePt t="178949" x="2317750" y="4978400"/>
          <p14:tracePt t="179000" x="2324100" y="4972050"/>
          <p14:tracePt t="179016" x="2349500" y="4959350"/>
          <p14:tracePt t="179033" x="2368550" y="4946650"/>
          <p14:tracePt t="179049" x="2387600" y="4940300"/>
          <p14:tracePt t="179052" x="2400300" y="4940300"/>
          <p14:tracePt t="179065" x="2406650" y="4940300"/>
          <p14:tracePt t="179315" x="2393950" y="4933950"/>
          <p14:tracePt t="179333" x="2343150" y="4927600"/>
          <p14:tracePt t="179350" x="2273300" y="4927600"/>
          <p14:tracePt t="179449" x="2279650" y="4927600"/>
          <p14:tracePt t="179457" x="2292350" y="4927600"/>
          <p14:tracePt t="179465" x="2324100" y="4927600"/>
          <p14:tracePt t="179483" x="2393950" y="4927600"/>
          <p14:tracePt t="179500" x="2546350" y="4959350"/>
          <p14:tracePt t="179517" x="2692400" y="4997450"/>
          <p14:tracePt t="179534" x="2806700" y="5003800"/>
          <p14:tracePt t="179550" x="2832100" y="5003800"/>
          <p14:tracePt t="179554" x="2844800" y="5003800"/>
          <p14:tracePt t="179565" x="2857500" y="5003800"/>
          <p14:tracePt t="179566" x="2870200" y="5003800"/>
          <p14:tracePt t="179583" x="2882900" y="4997450"/>
          <p14:tracePt t="179600" x="2921000" y="4991100"/>
          <p14:tracePt t="179617" x="2952750" y="4978400"/>
          <p14:tracePt t="179632" x="3016250" y="4959350"/>
          <p14:tracePt t="179650" x="3136900" y="4940300"/>
          <p14:tracePt t="179666" x="3213100" y="4940300"/>
          <p14:tracePt t="179683" x="3219450" y="4940300"/>
          <p14:tracePt t="179699" x="3225800" y="4940300"/>
          <p14:tracePt t="179716" x="3232150" y="4946650"/>
          <p14:tracePt t="179733" x="3257550" y="4959350"/>
          <p14:tracePt t="179737" x="3276600" y="4972050"/>
          <p14:tracePt t="179749" x="3308350" y="4984750"/>
          <p14:tracePt t="179767" x="3371850" y="5016500"/>
          <p14:tracePt t="179784" x="3441700" y="5035550"/>
          <p14:tracePt t="179803" x="3575050" y="5048250"/>
          <p14:tracePt t="179815" x="3587750" y="5048250"/>
          <p14:tracePt t="179819" x="3625850" y="5048250"/>
          <p14:tracePt t="179836" x="3689350" y="5035550"/>
          <p14:tracePt t="179852" x="3733800" y="5022850"/>
          <p14:tracePt t="179867" x="3803650" y="5010150"/>
          <p14:tracePt t="179883" x="3905250" y="4991100"/>
          <p14:tracePt t="179900" x="3987800" y="4984750"/>
          <p14:tracePt t="179903" x="4044950" y="4978400"/>
          <p14:tracePt t="179916" x="4089400" y="4972050"/>
          <p14:tracePt t="179933" x="4095750" y="4972050"/>
          <p14:tracePt t="180029" x="4095750" y="4965700"/>
          <p14:tracePt t="180037" x="4095750" y="4959350"/>
          <p14:tracePt t="180050" x="4095750" y="4953000"/>
          <p14:tracePt t="180067" x="4102100" y="4933950"/>
          <p14:tracePt t="180084" x="4102100" y="4927600"/>
          <p14:tracePt t="180117" x="4108450" y="4927600"/>
          <p14:tracePt t="180133" x="4146550" y="4921250"/>
          <p14:tracePt t="180150" x="4235450" y="4908550"/>
          <p14:tracePt t="180167" x="4343400" y="4895850"/>
          <p14:tracePt t="180184" x="4476750" y="4876800"/>
          <p14:tracePt t="180200" x="4591050" y="4870450"/>
          <p14:tracePt t="180217" x="4699000" y="4864100"/>
          <p14:tracePt t="180234" x="4800600" y="4864100"/>
          <p14:tracePt t="180250" x="4851400" y="4857750"/>
          <p14:tracePt t="180267" x="4883150" y="4857750"/>
          <p14:tracePt t="180283" x="4895850" y="4857750"/>
          <p14:tracePt t="180301" x="4902200" y="4857750"/>
          <p14:tracePt t="180317" x="4908550" y="4857750"/>
          <p14:tracePt t="180334" x="4927600" y="4857750"/>
          <p14:tracePt t="180350" x="4959350" y="4845050"/>
          <p14:tracePt t="180367" x="5003800" y="4806950"/>
          <p14:tracePt t="180383" x="5041900" y="4692650"/>
          <p14:tracePt t="180400" x="5048250" y="4540250"/>
          <p14:tracePt t="180417" x="5003800" y="4425950"/>
          <p14:tracePt t="180434" x="4946650" y="4381500"/>
          <p14:tracePt t="180451" x="4927600" y="4381500"/>
          <p14:tracePt t="180484" x="4914900" y="4381500"/>
          <p14:tracePt t="180500" x="4889500" y="4406900"/>
          <p14:tracePt t="180518" x="4819650" y="4438650"/>
          <p14:tracePt t="180533" x="4673600" y="4470400"/>
          <p14:tracePt t="180550" x="4527550" y="4489450"/>
          <p14:tracePt t="180567" x="4349750" y="4495800"/>
          <p14:tracePt t="180584" x="4222750" y="4495800"/>
          <p14:tracePt t="180600" x="4127500" y="4495800"/>
          <p14:tracePt t="180617" x="4108450" y="4489450"/>
          <p14:tracePt t="180622" x="4102100" y="4489450"/>
          <p14:tracePt t="180702" x="4102100" y="4495800"/>
          <p14:tracePt t="180709" x="4102100" y="4502150"/>
          <p14:tracePt t="180717" x="4102100" y="4521200"/>
          <p14:tracePt t="180732" x="4114800" y="4540250"/>
          <p14:tracePt t="180750" x="4184650" y="4584700"/>
          <p14:tracePt t="180767" x="4254500" y="4616450"/>
          <p14:tracePt t="180784" x="4298950" y="4629150"/>
          <p14:tracePt t="180799" x="4330700" y="4641850"/>
          <p14:tracePt t="180816" x="4337050" y="4648200"/>
          <p14:tracePt t="180834" x="4362450" y="4667250"/>
          <p14:tracePt t="180850" x="4375150" y="4679950"/>
          <p14:tracePt t="180867" x="4400550" y="4711700"/>
          <p14:tracePt t="180884" x="4425950" y="4737100"/>
          <p14:tracePt t="180901" x="4483100" y="4775200"/>
          <p14:tracePt t="180918" x="4489450" y="4781550"/>
          <p14:tracePt t="180921" x="4514850" y="4794250"/>
          <p14:tracePt t="180933" x="4540250" y="4800600"/>
          <p14:tracePt t="180951" x="4559300" y="4806950"/>
          <p14:tracePt t="180967" x="4584700" y="4806950"/>
          <p14:tracePt t="180984" x="4603750" y="4806950"/>
          <p14:tracePt t="181001" x="4616450" y="4806950"/>
          <p14:tracePt t="181017" x="4648200" y="4800600"/>
          <p14:tracePt t="181034" x="4660900" y="4800600"/>
          <p14:tracePt t="181050" x="4667250" y="4794250"/>
          <p14:tracePt t="181138" x="4673600" y="4794250"/>
          <p14:tracePt t="181145" x="4679950" y="4794250"/>
          <p14:tracePt t="181151" x="4692650" y="4794250"/>
          <p14:tracePt t="181166" x="4699000" y="4794250"/>
          <p14:tracePt t="181184" x="4705350" y="4794250"/>
          <p14:tracePt t="181267" x="4718050" y="4794250"/>
          <p14:tracePt t="181274" x="4724400" y="4787900"/>
          <p14:tracePt t="181283" x="4737100" y="4787900"/>
          <p14:tracePt t="181301" x="4775200" y="4781550"/>
          <p14:tracePt t="181318" x="4819650" y="4781550"/>
          <p14:tracePt t="181334" x="4870450" y="4781550"/>
          <p14:tracePt t="181351" x="4927600" y="4781550"/>
          <p14:tracePt t="181368" x="5010150" y="4787900"/>
          <p14:tracePt t="181373" x="5060950" y="4794250"/>
          <p14:tracePt t="181385" x="5162550" y="4800600"/>
          <p14:tracePt t="181403" x="5245100" y="4806950"/>
          <p14:tracePt t="181419" x="5295900" y="4806950"/>
          <p14:tracePt t="181436" x="5327650" y="4806950"/>
          <p14:tracePt t="181451" x="5359400" y="4806950"/>
          <p14:tracePt t="181468" x="5391150" y="4806950"/>
          <p14:tracePt t="181484" x="5429250" y="4806950"/>
          <p14:tracePt t="181500" x="5454650" y="4813300"/>
          <p14:tracePt t="181519" x="5461000" y="4813300"/>
          <p14:tracePt t="181651" x="5467350" y="4813300"/>
          <p14:tracePt t="181667" x="5480050" y="4813300"/>
          <p14:tracePt t="181685" x="5480050" y="4806950"/>
          <p14:tracePt t="181719" x="5486400" y="4806950"/>
          <p14:tracePt t="181735" x="5492750" y="4806950"/>
          <p14:tracePt t="181752" x="5505450" y="4800600"/>
          <p14:tracePt t="181769" x="5518150" y="4800600"/>
          <p14:tracePt t="181786" x="5530850" y="4800600"/>
          <p14:tracePt t="181802" x="5549900" y="4794250"/>
          <p14:tracePt t="181818" x="5562600" y="4794250"/>
          <p14:tracePt t="181821" x="5575300" y="4794250"/>
          <p14:tracePt t="181834" x="5581650" y="4794250"/>
          <p14:tracePt t="181852" x="5594350" y="4794250"/>
          <p14:tracePt t="182106" x="5607050" y="4800600"/>
          <p14:tracePt t="182114" x="5613400" y="4813300"/>
          <p14:tracePt t="182122" x="5632450" y="4838700"/>
          <p14:tracePt t="182137" x="5657850" y="4914900"/>
          <p14:tracePt t="182152" x="5670550" y="4978400"/>
          <p14:tracePt t="182169" x="5670550" y="5041900"/>
          <p14:tracePt t="182185" x="5676900" y="5086350"/>
          <p14:tracePt t="182201" x="5683250" y="5111750"/>
          <p14:tracePt t="182218" x="5683250" y="5118100"/>
          <p14:tracePt t="182268" x="5689600" y="5118100"/>
          <p14:tracePt t="182285" x="5695950" y="5118100"/>
          <p14:tracePt t="182302" x="5702300" y="5118100"/>
          <p14:tracePt t="182407" x="5702300" y="5111750"/>
          <p14:tracePt t="182415" x="5695950" y="5105400"/>
          <p14:tracePt t="182421" x="5695950" y="5099050"/>
          <p14:tracePt t="182435" x="5695950" y="5092700"/>
          <p14:tracePt t="182470" x="5683250" y="5080000"/>
          <p14:tracePt t="182485" x="5676900" y="5073650"/>
          <p14:tracePt t="182504" x="5664200" y="5060950"/>
          <p14:tracePt t="182519" x="5626100" y="5035550"/>
          <p14:tracePt t="182535" x="5581650" y="4997450"/>
          <p14:tracePt t="182553" x="5543550" y="4940300"/>
          <p14:tracePt t="182569" x="5511800" y="4876800"/>
          <p14:tracePt t="182585" x="5492750" y="4826000"/>
          <p14:tracePt t="182602" x="5467350" y="4749800"/>
          <p14:tracePt t="182619" x="5441950" y="4692650"/>
          <p14:tracePt t="182636" x="5422900" y="4654550"/>
          <p14:tracePt t="182652" x="5416550" y="4629150"/>
          <p14:tracePt t="182657" x="5410200" y="4622800"/>
          <p14:tracePt t="182668" x="5410200" y="4616450"/>
          <p14:tracePt t="182672" x="5403850" y="4603750"/>
          <p14:tracePt t="182685" x="5403850" y="4597400"/>
          <p14:tracePt t="182703" x="5391150" y="4572000"/>
          <p14:tracePt t="182719" x="5378450" y="4533900"/>
          <p14:tracePt t="182736" x="5365750" y="4502150"/>
          <p14:tracePt t="182752" x="5365750" y="4489450"/>
          <p14:tracePt t="182769" x="5359400" y="4483100"/>
          <p14:tracePt t="182871" x="5359400" y="4489450"/>
          <p14:tracePt t="182878" x="5359400" y="4502150"/>
          <p14:tracePt t="182884" x="5365750" y="4514850"/>
          <p14:tracePt t="182902" x="5384800" y="4546600"/>
          <p14:tracePt t="182920" x="5391150" y="4572000"/>
          <p14:tracePt t="182935" x="5391150" y="4584700"/>
          <p14:tracePt t="182952" x="5391150" y="4610100"/>
          <p14:tracePt t="182969" x="5391150" y="4622800"/>
          <p14:tracePt t="182986" x="5391150" y="4629150"/>
          <p14:tracePt t="183002" x="5391150" y="4641850"/>
          <p14:tracePt t="183019" x="5397500" y="4648200"/>
          <p14:tracePt t="183037" x="5403850" y="4654550"/>
          <p14:tracePt t="183110" x="5403850" y="4648200"/>
          <p14:tracePt t="183137" x="5410200" y="4641850"/>
          <p14:tracePt t="183144" x="5422900" y="4635500"/>
          <p14:tracePt t="183151" x="5441950" y="4635500"/>
          <p14:tracePt t="183169" x="5480050" y="4629150"/>
          <p14:tracePt t="183186" x="5594350" y="4635500"/>
          <p14:tracePt t="183202" x="5765800" y="4654550"/>
          <p14:tracePt t="183219" x="5969000" y="4692650"/>
          <p14:tracePt t="183236" x="6115050" y="4705350"/>
          <p14:tracePt t="183253" x="6191250" y="4711700"/>
          <p14:tracePt t="183270" x="6216650" y="4711700"/>
          <p14:tracePt t="183303" x="6223000" y="4711700"/>
          <p14:tracePt t="183320" x="6267450" y="4711700"/>
          <p14:tracePt t="183336" x="6388100" y="4724400"/>
          <p14:tracePt t="183353" x="6578600" y="4787900"/>
          <p14:tracePt t="183370" x="6794500" y="4845050"/>
          <p14:tracePt t="183387" x="7086600" y="4889500"/>
          <p14:tracePt t="183403" x="7175500" y="4895850"/>
          <p14:tracePt t="183419" x="7219950" y="4895850"/>
          <p14:tracePt t="183422" x="7258050" y="4895850"/>
          <p14:tracePt t="183435" x="7321550" y="4895850"/>
          <p14:tracePt t="183453" x="7385050" y="4895850"/>
          <p14:tracePt t="183469" x="7480300" y="4921250"/>
          <p14:tracePt t="183488" x="7562850" y="4940300"/>
          <p14:tracePt t="183502" x="7632700" y="4946650"/>
          <p14:tracePt t="183520" x="7651750" y="4946650"/>
          <p14:tracePt t="183536" x="7664450" y="4946650"/>
          <p14:tracePt t="183553" x="7702550" y="4946650"/>
          <p14:tracePt t="183570" x="7753350" y="4946650"/>
          <p14:tracePt t="183586" x="7848600" y="4946650"/>
          <p14:tracePt t="183603" x="7956550" y="4959350"/>
          <p14:tracePt t="183620" x="8058150" y="4972050"/>
          <p14:tracePt t="183636" x="8102600" y="4972050"/>
          <p14:tracePt t="183653" x="8134350" y="4972050"/>
          <p14:tracePt t="183671" x="8159750" y="4972050"/>
          <p14:tracePt t="183689" x="8204200" y="4953000"/>
          <p14:tracePt t="183703" x="8235950" y="4933950"/>
          <p14:tracePt t="183720" x="8274050" y="4908550"/>
          <p14:tracePt t="183736" x="8299450" y="4895850"/>
          <p14:tracePt t="183753" x="8318500" y="4883150"/>
          <p14:tracePt t="183769" x="8331200" y="4876800"/>
          <p14:tracePt t="183787" x="8343900" y="4870450"/>
          <p14:tracePt t="183803" x="8362950" y="4864100"/>
          <p14:tracePt t="183820" x="8388350" y="4857750"/>
          <p14:tracePt t="183839" x="8407400" y="4857750"/>
          <p14:tracePt t="183853" x="8432800" y="4851400"/>
          <p14:tracePt t="183870" x="8458200" y="4845050"/>
          <p14:tracePt t="183886" x="8483600" y="4832350"/>
          <p14:tracePt t="183889" x="8496300" y="4832350"/>
          <p14:tracePt t="183902" x="8509000" y="4832350"/>
          <p14:tracePt t="183905" x="8515350" y="4826000"/>
          <p14:tracePt t="183920" x="8534400" y="4826000"/>
          <p14:tracePt t="183935" x="8547100" y="4819650"/>
          <p14:tracePt t="183953" x="8566150" y="4806950"/>
          <p14:tracePt t="183969" x="8572500" y="4787900"/>
          <p14:tracePt t="183987" x="8566150" y="4749800"/>
          <p14:tracePt t="184003" x="8553450" y="4718050"/>
          <p14:tracePt t="184020" x="8528050" y="4679950"/>
          <p14:tracePt t="184037" x="8489950" y="4648200"/>
          <p14:tracePt t="184054" x="8464550" y="4629150"/>
          <p14:tracePt t="184070" x="8445500" y="4616450"/>
          <p14:tracePt t="184087" x="8407400" y="4603750"/>
          <p14:tracePt t="184103" x="8382000" y="4597400"/>
          <p14:tracePt t="184106" x="8362950" y="4591050"/>
          <p14:tracePt t="184121" x="8343900" y="4591050"/>
          <p14:tracePt t="184124" x="8324850" y="4591050"/>
          <p14:tracePt t="184136" x="8305800" y="4584700"/>
          <p14:tracePt t="184139" x="8255000" y="4578350"/>
          <p14:tracePt t="184154" x="8204200" y="4572000"/>
          <p14:tracePt t="184170" x="8153400" y="4565650"/>
          <p14:tracePt t="184187" x="8115300" y="4559300"/>
          <p14:tracePt t="184203" x="8070850" y="4552950"/>
          <p14:tracePt t="184220" x="8058150" y="4546600"/>
          <p14:tracePt t="184237" x="8039100" y="4546600"/>
          <p14:tracePt t="184253" x="8020050" y="4540250"/>
          <p14:tracePt t="184270" x="7975600" y="4527550"/>
          <p14:tracePt t="184287" x="7893050" y="4502150"/>
          <p14:tracePt t="184304" x="7835900" y="4476750"/>
          <p14:tracePt t="184320" x="7785100" y="4457700"/>
          <p14:tracePt t="184337" x="7753350" y="4451350"/>
          <p14:tracePt t="184353" x="7734300" y="4451350"/>
          <p14:tracePt t="184357" x="7727950" y="4451350"/>
          <p14:tracePt t="184369" x="7715250" y="4451350"/>
          <p14:tracePt t="184371" x="7702550" y="4457700"/>
          <p14:tracePt t="184387" x="7683500" y="4464050"/>
          <p14:tracePt t="184403" x="7683500" y="4470400"/>
          <p14:tracePt t="184422" x="7683500" y="4483100"/>
          <p14:tracePt t="184437" x="7683500" y="4508500"/>
          <p14:tracePt t="184454" x="7702550" y="4540250"/>
          <p14:tracePt t="184470" x="7708900" y="4578350"/>
          <p14:tracePt t="184487" x="7715250" y="4616450"/>
          <p14:tracePt t="184504" x="7715250" y="4641850"/>
          <p14:tracePt t="184521" x="7708900" y="4660900"/>
          <p14:tracePt t="184537" x="7708900" y="4673600"/>
          <p14:tracePt t="184553" x="7708900" y="4686300"/>
          <p14:tracePt t="184556" x="7708900" y="4692650"/>
          <p14:tracePt t="184570" x="7708900" y="4699000"/>
          <p14:tracePt t="184573" x="7715250" y="4699000"/>
          <p14:tracePt t="184587" x="7715250" y="4711700"/>
          <p14:tracePt t="184604" x="7721600" y="4730750"/>
          <p14:tracePt t="184621" x="7734300" y="4749800"/>
          <p14:tracePt t="184626" x="7740650" y="4762500"/>
          <p14:tracePt t="184628" x="7747000" y="4775200"/>
          <p14:tracePt t="184654" x="7766050" y="4806950"/>
          <p14:tracePt t="184659" x="7778750" y="4819650"/>
          <p14:tracePt t="184660" x="7785100" y="4832350"/>
          <p14:tracePt t="184669" x="7791450" y="4845050"/>
          <p14:tracePt t="184687" x="7804150" y="4857750"/>
          <p14:tracePt t="184704" x="7816850" y="4870450"/>
          <p14:tracePt t="184721" x="7823200" y="4883150"/>
          <p14:tracePt t="184754" x="7835900" y="4895850"/>
          <p14:tracePt t="184771" x="7842250" y="4908550"/>
          <p14:tracePt t="184787" x="7867650" y="4921250"/>
          <p14:tracePt t="184792" x="7880350" y="4933950"/>
          <p14:tracePt t="184804" x="7899400" y="4946650"/>
          <p14:tracePt t="184808" x="7918450" y="4959350"/>
          <p14:tracePt t="184820" x="7943850" y="4972050"/>
          <p14:tracePt t="184839" x="7988300" y="4991100"/>
          <p14:tracePt t="184854" x="8001000" y="4997450"/>
          <p14:tracePt t="184871" x="8013700" y="5003800"/>
          <p14:tracePt t="184888" x="8026400" y="5003800"/>
          <p14:tracePt t="184904" x="8039100" y="5016500"/>
          <p14:tracePt t="184921" x="8058150" y="5022850"/>
          <p14:tracePt t="184937" x="8064500" y="5029200"/>
          <p14:tracePt t="184954" x="8089900" y="5048250"/>
          <p14:tracePt t="184971" x="8115300" y="5054600"/>
          <p14:tracePt t="184986" x="8121650" y="5054600"/>
          <p14:tracePt t="185004" x="8128000" y="5054600"/>
          <p14:tracePt t="185019" x="8134350" y="5054600"/>
          <p14:tracePt t="185038" x="8140700" y="5054600"/>
          <p14:tracePt t="185054" x="8153400" y="5054600"/>
          <p14:tracePt t="185071" x="8185150" y="5067300"/>
          <p14:tracePt t="185088" x="8210550" y="5080000"/>
          <p14:tracePt t="185105" x="8235950" y="5086350"/>
          <p14:tracePt t="185120" x="8261350" y="5086350"/>
          <p14:tracePt t="185137" x="8305800" y="5086350"/>
          <p14:tracePt t="185154" x="8324850" y="5080000"/>
          <p14:tracePt t="185171" x="8350250" y="5067300"/>
          <p14:tracePt t="185188" x="8362950" y="5060950"/>
          <p14:tracePt t="185204" x="8375650" y="5060950"/>
          <p14:tracePt t="185221" x="8382000" y="5054600"/>
          <p14:tracePt t="185238" x="8401050" y="5054600"/>
          <p14:tracePt t="185255" x="8407400" y="5054600"/>
          <p14:tracePt t="185273" x="8413750" y="5054600"/>
          <p14:tracePt t="185389" x="8413750" y="5048250"/>
          <p14:tracePt t="185412" x="8407400" y="5041900"/>
          <p14:tracePt t="185437" x="8401050" y="5041900"/>
          <p14:tracePt t="185445" x="8394700" y="5035550"/>
          <p14:tracePt t="185469" x="8388350" y="5035550"/>
          <p14:tracePt t="185478" x="8382000" y="5035550"/>
          <p14:tracePt t="185494" x="8382000" y="5029200"/>
          <p14:tracePt t="185614" x="8375650" y="5029200"/>
          <p14:tracePt t="185629" x="8369300" y="5029200"/>
          <p14:tracePt t="185663" x="8362950" y="5029200"/>
          <p14:tracePt t="185678" x="8356600" y="5035550"/>
          <p14:tracePt t="185686" x="8350250" y="5035550"/>
          <p14:tracePt t="186163" x="8343900" y="5041900"/>
          <p14:tracePt t="186171" x="8337550" y="5041900"/>
          <p14:tracePt t="186179" x="8331200" y="5041900"/>
          <p14:tracePt t="186189" x="8324850" y="5041900"/>
          <p14:tracePt t="186206" x="8312150" y="5041900"/>
          <p14:tracePt t="186222" x="8305800" y="5041900"/>
          <p14:tracePt t="186509" x="8305800" y="5048250"/>
          <p14:tracePt t="186517" x="8299450" y="5048250"/>
          <p14:tracePt t="186533" x="8293100" y="5048250"/>
          <p14:tracePt t="187372" x="8286750" y="5041900"/>
          <p14:tracePt t="187382" x="8280400" y="5035550"/>
          <p14:tracePt t="187390" x="8267700" y="5016500"/>
          <p14:tracePt t="187407" x="8255000" y="5003800"/>
          <p14:tracePt t="187423" x="8248650" y="4984750"/>
          <p14:tracePt t="187429" x="8248650" y="4978400"/>
          <p14:tracePt t="187438" x="8248650" y="4965700"/>
          <p14:tracePt t="187441" x="8248650" y="4959350"/>
          <p14:tracePt t="187457" x="8255000" y="4946650"/>
          <p14:tracePt t="187471" x="8261350" y="4940300"/>
          <p14:tracePt t="187473" x="8267700" y="4940300"/>
          <p14:tracePt t="187490" x="8286750" y="4933950"/>
          <p14:tracePt t="187505" x="8356600" y="4946650"/>
          <p14:tracePt t="187523" x="8420100" y="4959350"/>
          <p14:tracePt t="187539" x="8451850" y="4959350"/>
          <p14:tracePt t="187556" x="8509000" y="4959350"/>
          <p14:tracePt t="187573" x="8591550" y="4959350"/>
          <p14:tracePt t="187590" x="8705850" y="4965700"/>
          <p14:tracePt t="187606" x="8845550" y="4984750"/>
          <p14:tracePt t="187623" x="9017000" y="5016500"/>
          <p14:tracePt t="187640" x="9239250" y="5067300"/>
          <p14:tracePt t="187657" x="9404350" y="5099050"/>
          <p14:tracePt t="187673" x="9575800" y="5124450"/>
          <p14:tracePt t="187688" x="9677400" y="5124450"/>
          <p14:tracePt t="187707" x="9785350" y="5086350"/>
          <p14:tracePt t="187723" x="9823450" y="5060950"/>
          <p14:tracePt t="187740" x="9842500" y="5048250"/>
          <p14:tracePt t="187757" x="9937750" y="5035550"/>
          <p14:tracePt t="187773" x="10096500" y="5041900"/>
          <p14:tracePt t="187790" x="10255250" y="5060950"/>
          <p14:tracePt t="187806" x="10394950" y="5073650"/>
          <p14:tracePt t="187823" x="10471150" y="5067300"/>
          <p14:tracePt t="187840" x="10490200" y="5054600"/>
          <p14:tracePt t="187844" x="10509250" y="5035550"/>
          <p14:tracePt t="187856" x="10528300" y="5022850"/>
          <p14:tracePt t="187873" x="10566400" y="4997450"/>
          <p14:tracePt t="187890" x="10610850" y="4965700"/>
          <p14:tracePt t="187907" x="10655300" y="4940300"/>
          <p14:tracePt t="187923" x="10693400" y="4914900"/>
          <p14:tracePt t="187940" x="10718800" y="4895850"/>
          <p14:tracePt t="187957" x="10725150" y="4870450"/>
          <p14:tracePt t="187961" x="10725150" y="4845050"/>
          <p14:tracePt t="187976" x="10718800" y="4800600"/>
          <p14:tracePt t="187990" x="10699750" y="4781550"/>
          <p14:tracePt t="187993" x="10680700" y="4749800"/>
          <p14:tracePt t="188006" x="10617200" y="4660900"/>
          <p14:tracePt t="188023" x="10560050" y="4603750"/>
          <p14:tracePt t="188040" x="10509250" y="4540250"/>
          <p14:tracePt t="188057" x="10458450" y="4489450"/>
          <p14:tracePt t="188073" x="10426700" y="4464050"/>
          <p14:tracePt t="188091" x="10388600" y="4445000"/>
          <p14:tracePt t="188107" x="10344150" y="4425950"/>
          <p14:tracePt t="188111" x="10325100" y="4419600"/>
          <p14:tracePt t="188123" x="10299700" y="4413250"/>
          <p14:tracePt t="188127" x="10267950" y="4400550"/>
          <p14:tracePt t="188139" x="10255250" y="4400550"/>
          <p14:tracePt t="188141" x="10223500" y="4394200"/>
          <p14:tracePt t="188156" x="10210800" y="4394200"/>
          <p14:tracePt t="188174" x="10166350" y="4387850"/>
          <p14:tracePt t="188190" x="10128250" y="4381500"/>
          <p14:tracePt t="188207" x="10058400" y="4381500"/>
          <p14:tracePt t="188210" x="10033000" y="4381500"/>
          <p14:tracePt t="188223" x="9937750" y="4368800"/>
          <p14:tracePt t="188239" x="9867900" y="4356100"/>
          <p14:tracePt t="188257" x="9861550" y="4356100"/>
          <p14:tracePt t="188291" x="9855200" y="4362450"/>
          <p14:tracePt t="188307" x="9829800" y="4457700"/>
          <p14:tracePt t="188324" x="9804400" y="4527550"/>
          <p14:tracePt t="188340" x="9779000" y="4584700"/>
          <p14:tracePt t="188357" x="9766300" y="4654550"/>
          <p14:tracePt t="188374" x="9766300" y="4705350"/>
          <p14:tracePt t="188390" x="9779000" y="4749800"/>
          <p14:tracePt t="188407" x="9785350" y="4768850"/>
          <p14:tracePt t="188424" x="9791700" y="4775200"/>
          <p14:tracePt t="188440" x="9823450" y="4800600"/>
          <p14:tracePt t="188457" x="9899650" y="4857750"/>
          <p14:tracePt t="188472" x="10071100" y="4940300"/>
          <p14:tracePt t="188490" x="10255250" y="4997450"/>
          <p14:tracePt t="188507" x="10420350" y="5035550"/>
          <p14:tracePt t="188524" x="10553700" y="5048250"/>
          <p14:tracePt t="188540" x="10668000" y="5022850"/>
          <p14:tracePt t="188557" x="10845800" y="4959350"/>
          <p14:tracePt t="188574" x="10915650" y="4921250"/>
          <p14:tracePt t="188590" x="10979150" y="4895850"/>
          <p14:tracePt t="188607" x="11023600" y="4889500"/>
          <p14:tracePt t="188624" x="11061700" y="4883150"/>
          <p14:tracePt t="188641" x="11093450" y="4864100"/>
          <p14:tracePt t="188657" x="11112500" y="4851400"/>
          <p14:tracePt t="188674" x="11137900" y="4826000"/>
          <p14:tracePt t="188692" x="11163300" y="4794250"/>
          <p14:tracePt t="188708" x="11176000" y="4775200"/>
          <p14:tracePt t="188724" x="11195050" y="4762500"/>
          <p14:tracePt t="188740" x="11195050" y="4756150"/>
          <p14:tracePt t="188790" x="11195050" y="4749800"/>
          <p14:tracePt t="188807" x="11195050" y="4743450"/>
          <p14:tracePt t="188824" x="11195050" y="4730750"/>
          <p14:tracePt t="188841" x="11195050" y="4711700"/>
          <p14:tracePt t="188858" x="11182350" y="4692650"/>
          <p14:tracePt t="188874" x="11163300" y="4660900"/>
          <p14:tracePt t="188891" x="11137900" y="4603750"/>
          <p14:tracePt t="188907" x="11125200" y="4578350"/>
          <p14:tracePt t="188924" x="11099800" y="4546600"/>
          <p14:tracePt t="188941" x="11080750" y="4527550"/>
          <p14:tracePt t="188957" x="11068050" y="4514850"/>
          <p14:tracePt t="188974" x="11036300" y="4508500"/>
          <p14:tracePt t="188991" x="10998200" y="4502150"/>
          <p14:tracePt t="189007" x="10953750" y="4502150"/>
          <p14:tracePt t="189024" x="10915650" y="4489450"/>
          <p14:tracePt t="189041" x="10858500" y="4476750"/>
          <p14:tracePt t="189057" x="10756900" y="4445000"/>
          <p14:tracePt t="189074" x="10687050" y="4432300"/>
          <p14:tracePt t="189091" x="10591800" y="4400550"/>
          <p14:tracePt t="189106" x="10528300" y="4375150"/>
          <p14:tracePt t="189124" x="10471150" y="4349750"/>
          <p14:tracePt t="189141" x="10350500" y="4343400"/>
          <p14:tracePt t="189158" x="10293350" y="4343400"/>
          <p14:tracePt t="189177" x="10198100" y="4349750"/>
          <p14:tracePt t="189191" x="10115550" y="4349750"/>
          <p14:tracePt t="189208" x="10033000" y="4356100"/>
          <p14:tracePt t="189224" x="9937750" y="4356100"/>
          <p14:tracePt t="189241" x="9893300" y="4362450"/>
          <p14:tracePt t="189258" x="9874250" y="4368800"/>
          <p14:tracePt t="189275" x="9855200" y="4381500"/>
          <p14:tracePt t="189291" x="9829800" y="4387850"/>
          <p14:tracePt t="189308" x="9817100" y="4406900"/>
          <p14:tracePt t="189324" x="9798050" y="4425950"/>
          <p14:tracePt t="189341" x="9785350" y="4438650"/>
          <p14:tracePt t="189358" x="9785350" y="4457700"/>
          <p14:tracePt t="189375" x="9779000" y="4464050"/>
          <p14:tracePt t="189377" x="9779000" y="4470400"/>
          <p14:tracePt t="189408" x="9779000" y="4476750"/>
          <p14:tracePt t="189424" x="9785350" y="4495800"/>
          <p14:tracePt t="189441" x="9804400" y="4540250"/>
          <p14:tracePt t="189458" x="9855200" y="4591050"/>
          <p14:tracePt t="189474" x="9899650" y="4635500"/>
          <p14:tracePt t="189491" x="9918700" y="4660900"/>
          <p14:tracePt t="189508" x="9931400" y="4692650"/>
          <p14:tracePt t="189525" x="9944100" y="4711700"/>
          <p14:tracePt t="189541" x="9944100" y="4718050"/>
          <p14:tracePt t="189558" x="9950450" y="4718050"/>
          <p14:tracePt t="189575" x="9950450" y="4724400"/>
          <p14:tracePt t="189591" x="9950450" y="4730750"/>
          <p14:tracePt t="189608" x="9950450" y="4737100"/>
          <p14:tracePt t="189625" x="9950450" y="4749800"/>
          <p14:tracePt t="189642" x="9950450" y="4756150"/>
          <p14:tracePt t="189658" x="9944100" y="4762500"/>
          <p14:tracePt t="189675" x="9931400" y="4775200"/>
          <p14:tracePt t="189691" x="9925050" y="4775200"/>
          <p14:tracePt t="189829" x="9918700" y="4775200"/>
          <p14:tracePt t="189837" x="9912350" y="4775200"/>
          <p14:tracePt t="189843" x="9906000" y="4775200"/>
          <p14:tracePt t="190020" x="9899650" y="4775200"/>
          <p14:tracePt t="190028" x="9886950" y="4781550"/>
          <p14:tracePt t="190044" x="9848850" y="4794250"/>
          <p14:tracePt t="190059" x="9785350" y="4800600"/>
          <p14:tracePt t="190065" x="9759950" y="4800600"/>
          <p14:tracePt t="190074" x="9734550" y="4800600"/>
          <p14:tracePt t="190092" x="9709150" y="4794250"/>
          <p14:tracePt t="190148" x="9715500" y="4794250"/>
          <p14:tracePt t="190157" x="9721850" y="4794250"/>
          <p14:tracePt t="190175" x="9785350" y="4819650"/>
          <p14:tracePt t="190195" x="9886950" y="4857750"/>
          <p14:tracePt t="190209" x="9912350" y="4857750"/>
          <p14:tracePt t="190213" x="9918700" y="4864100"/>
          <p14:tracePt t="190225" x="9975850" y="4864100"/>
          <p14:tracePt t="190242" x="9994900" y="4864100"/>
          <p14:tracePt t="190259" x="10096500" y="4864100"/>
          <p14:tracePt t="190275" x="10185400" y="4845050"/>
          <p14:tracePt t="190292" x="10293350" y="4845050"/>
          <p14:tracePt t="190309" x="10483850" y="4870450"/>
          <p14:tracePt t="190325" x="10731500" y="4914900"/>
          <p14:tracePt t="190342" x="10909300" y="4953000"/>
          <p14:tracePt t="190358" x="11118850" y="4997450"/>
          <p14:tracePt t="190376" x="11347450" y="5041900"/>
          <p14:tracePt t="190392" x="11512550" y="5073650"/>
          <p14:tracePt t="190409" x="11639550" y="5080000"/>
          <p14:tracePt t="190426" x="11664950" y="5054600"/>
          <p14:tracePt t="190442" x="11684000" y="5010150"/>
          <p14:tracePt t="190458" x="11728450" y="4940300"/>
          <p14:tracePt t="190461" x="11772900" y="4902200"/>
          <p14:tracePt t="190476" x="11906250" y="4819650"/>
          <p14:tracePt t="190494" x="11988800" y="4775200"/>
          <p14:tracePt t="190509" x="12020550" y="4730750"/>
          <p14:tracePt t="190525" x="12020550" y="4692650"/>
          <p14:tracePt t="190544" x="12020550" y="4660900"/>
          <p14:tracePt t="190559" x="12001500" y="4635500"/>
          <p14:tracePt t="190576" x="11963400" y="4616450"/>
          <p14:tracePt t="190592" x="11912600" y="4578350"/>
          <p14:tracePt t="190609" x="11861800" y="4546600"/>
          <p14:tracePt t="190626" x="11804650" y="4508500"/>
          <p14:tracePt t="190630" x="11772900" y="4489450"/>
          <p14:tracePt t="190642" x="11741150" y="4470400"/>
          <p14:tracePt t="190644" x="11715750" y="4464050"/>
          <p14:tracePt t="190658" x="11664950" y="4451350"/>
          <p14:tracePt t="190675" x="11569700" y="4425950"/>
          <p14:tracePt t="190678" x="11499850" y="4406900"/>
          <p14:tracePt t="190692" x="11423650" y="4394200"/>
          <p14:tracePt t="190709" x="11309350" y="4381500"/>
          <p14:tracePt t="190712" x="11233150" y="4375150"/>
          <p14:tracePt t="190726" x="11068050" y="4375150"/>
          <p14:tracePt t="190742" x="10941050" y="4381500"/>
          <p14:tracePt t="190759" x="10782300" y="4394200"/>
          <p14:tracePt t="190776" x="10648950" y="4413250"/>
          <p14:tracePt t="190792" x="10591800" y="4425950"/>
          <p14:tracePt t="190809" x="10534650" y="4457700"/>
          <p14:tracePt t="190825" x="10483850" y="4489450"/>
          <p14:tracePt t="190842" x="10420350" y="4533900"/>
          <p14:tracePt t="190859" x="10356850" y="4572000"/>
          <p14:tracePt t="190875" x="10299700" y="4610100"/>
          <p14:tracePt t="190892" x="10255250" y="4629150"/>
          <p14:tracePt t="190909" x="10236200" y="4641850"/>
          <p14:tracePt t="190926" x="10236200" y="4648200"/>
          <p14:tracePt t="190943" x="10236200" y="4660900"/>
          <p14:tracePt t="190959" x="10236200" y="4705350"/>
          <p14:tracePt t="190976" x="10242550" y="4756150"/>
          <p14:tracePt t="190995" x="10255250" y="4819650"/>
          <p14:tracePt t="191009" x="10261600" y="4876800"/>
          <p14:tracePt t="191026" x="10267950" y="4895850"/>
          <p14:tracePt t="191043" x="10267950" y="4902200"/>
          <p14:tracePt t="191110" x="10274300" y="4908550"/>
          <p14:tracePt t="191126" x="10274300" y="4927600"/>
          <p14:tracePt t="191143" x="10280650" y="4946650"/>
          <p14:tracePt t="191159" x="10280650" y="4953000"/>
          <p14:tracePt t="191176" x="10274300" y="4953000"/>
          <p14:tracePt t="191209" x="10280650" y="4927600"/>
          <p14:tracePt t="191226" x="10287000" y="4876800"/>
          <p14:tracePt t="191243" x="10299700" y="4838700"/>
          <p14:tracePt t="191259" x="10299700" y="4826000"/>
          <p14:tracePt t="191276" x="10299700" y="4806950"/>
          <p14:tracePt t="191279" x="10299700" y="4794250"/>
          <p14:tracePt t="191292" x="10293350" y="4775200"/>
          <p14:tracePt t="191296" x="10293350" y="4756150"/>
          <p14:tracePt t="191308" x="10287000" y="4749800"/>
          <p14:tracePt t="191310" x="10287000" y="4743450"/>
          <p14:tracePt t="191326" x="10280650" y="4743450"/>
          <p14:tracePt t="193890" x="10280650" y="4737100"/>
          <p14:tracePt t="193898" x="10280650" y="4730750"/>
          <p14:tracePt t="193913" x="10255250" y="4705350"/>
          <p14:tracePt t="193929" x="10229850" y="4699000"/>
          <p14:tracePt t="193945" x="10191750" y="4692650"/>
          <p14:tracePt t="193963" x="10071100" y="4679950"/>
          <p14:tracePt t="193980" x="9817100" y="4679950"/>
          <p14:tracePt t="193994" x="9556750" y="4705350"/>
          <p14:tracePt t="194014" x="9366250" y="4730750"/>
          <p14:tracePt t="194029" x="9347200" y="4730750"/>
          <p14:tracePt t="194046" x="9353550" y="4730750"/>
          <p14:tracePt t="194062" x="9391650" y="4730750"/>
          <p14:tracePt t="194079" x="9429750" y="4730750"/>
          <p14:tracePt t="194112" x="9353550" y="4724400"/>
          <p14:tracePt t="194129" x="9175750" y="4762500"/>
          <p14:tracePt t="194146" x="9099550" y="4775200"/>
          <p14:tracePt t="194162" x="9099550" y="4781550"/>
          <p14:tracePt t="194165" x="9093200" y="4781550"/>
          <p14:tracePt t="194179" x="9099550" y="4781550"/>
          <p14:tracePt t="194195" x="9163050" y="4787900"/>
          <p14:tracePt t="194212" x="9239250" y="4787900"/>
          <p14:tracePt t="194228" x="9315450" y="4787900"/>
          <p14:tracePt t="194245" x="9340850" y="4794250"/>
          <p14:tracePt t="194261" x="9309100" y="4800600"/>
          <p14:tracePt t="194278" x="9220200" y="4806950"/>
          <p14:tracePt t="194295" x="9201150" y="4806950"/>
          <p14:tracePt t="194329" x="9213850" y="4800600"/>
          <p14:tracePt t="194345" x="9239250" y="4781550"/>
          <p14:tracePt t="194362" x="9290050" y="4756150"/>
          <p14:tracePt t="194379" x="9296400" y="4756150"/>
          <p14:tracePt t="194412" x="9296400" y="4749800"/>
          <p14:tracePt t="197283" x="9296400" y="4743450"/>
          <p14:tracePt t="197292" x="9271000" y="4718050"/>
          <p14:tracePt t="197298" x="9207500" y="4667250"/>
          <p14:tracePt t="197314" x="9010650" y="4572000"/>
          <p14:tracePt t="197333" x="8699500" y="4527550"/>
          <p14:tracePt t="197348" x="8350250" y="4508500"/>
          <p14:tracePt t="197364" x="8039100" y="4483100"/>
          <p14:tracePt t="197380" x="7816850" y="4470400"/>
          <p14:tracePt t="197397" x="7721600" y="4464050"/>
          <p14:tracePt t="197414" x="7715250" y="4464050"/>
          <p14:tracePt t="197447" x="7683500" y="4464050"/>
          <p14:tracePt t="197463" x="7499350" y="4451350"/>
          <p14:tracePt t="197480" x="7289800" y="4432300"/>
          <p14:tracePt t="197497" x="7181850" y="4432300"/>
          <p14:tracePt t="197513" x="7169150" y="4432300"/>
          <p14:tracePt t="197547" x="7175500" y="4432300"/>
          <p14:tracePt t="197563" x="7213600" y="4445000"/>
          <p14:tracePt t="197580" x="7245350" y="4457700"/>
          <p14:tracePt t="197597" x="7251700" y="4476750"/>
          <p14:tracePt t="197613" x="7232650" y="4495800"/>
          <p14:tracePt t="197630" x="7226300" y="4508500"/>
          <p14:tracePt t="197647" x="7232650" y="4521200"/>
          <p14:tracePt t="197664" x="7315200" y="4540250"/>
          <p14:tracePt t="197681" x="7448550" y="4552950"/>
          <p14:tracePt t="197698" x="7505700" y="4572000"/>
          <p14:tracePt t="197715" x="7556500" y="4597400"/>
          <p14:tracePt t="197731" x="7556500" y="4610100"/>
          <p14:tracePt t="197748" x="7550150" y="4622800"/>
          <p14:tracePt t="197764" x="7550150" y="4635500"/>
          <p14:tracePt t="197781" x="7569200" y="4660900"/>
          <p14:tracePt t="197798" x="7632700" y="4705350"/>
          <p14:tracePt t="197813" x="7740650" y="4768850"/>
          <p14:tracePt t="197831" x="7810500" y="4813300"/>
          <p14:tracePt t="197847" x="7835900" y="4832350"/>
          <p14:tracePt t="197881" x="7848600" y="4832350"/>
          <p14:tracePt t="197897" x="7931150" y="4794250"/>
          <p14:tracePt t="197914" x="8039100" y="4756150"/>
          <p14:tracePt t="197930" x="8185150" y="4749800"/>
          <p14:tracePt t="197947" x="8337550" y="4756150"/>
          <p14:tracePt t="197963" x="8439150" y="4781550"/>
          <p14:tracePt t="197980" x="8451850" y="4787900"/>
          <p14:tracePt t="197997" x="8458200" y="4794250"/>
          <p14:tracePt t="198047" x="8477250" y="4775200"/>
          <p14:tracePt t="198064" x="8502650" y="4743450"/>
          <p14:tracePt t="198081" x="8540750" y="4699000"/>
          <p14:tracePt t="198097" x="8585200" y="4667250"/>
          <p14:tracePt t="198114" x="8604250" y="4648200"/>
          <p14:tracePt t="198147" x="8597900" y="4641850"/>
          <p14:tracePt t="198164" x="8566150" y="4622800"/>
          <p14:tracePt t="198181" x="8528050" y="4597400"/>
          <p14:tracePt t="198198" x="8489950" y="4572000"/>
          <p14:tracePt t="198214" x="8458200" y="4559300"/>
          <p14:tracePt t="198231" x="8451850" y="4546600"/>
          <p14:tracePt t="198248" x="8439150" y="4533900"/>
          <p14:tracePt t="198264" x="8388350" y="4521200"/>
          <p14:tracePt t="198281" x="8331200" y="4508500"/>
          <p14:tracePt t="198297" x="8210550" y="4495800"/>
          <p14:tracePt t="198314" x="8108950" y="4495800"/>
          <p14:tracePt t="198332" x="8045450" y="4495800"/>
          <p14:tracePt t="198348" x="8039100" y="4495800"/>
          <p14:tracePt t="198402" x="8032750" y="4502150"/>
          <p14:tracePt t="198414" x="8020050" y="4508500"/>
          <p14:tracePt t="198431" x="7981950" y="4533900"/>
          <p14:tracePt t="198448" x="7893050" y="4578350"/>
          <p14:tracePt t="198465" x="7791450" y="4648200"/>
          <p14:tracePt t="198481" x="7753350" y="4724400"/>
          <p14:tracePt t="198498" x="7785100" y="4749800"/>
          <p14:tracePt t="198515" x="7829550" y="4749800"/>
          <p14:tracePt t="198531" x="7854950" y="4743450"/>
          <p14:tracePt t="198548" x="7886700" y="4737100"/>
          <p14:tracePt t="198565" x="7924800" y="4737100"/>
          <p14:tracePt t="198581" x="7950200" y="4749800"/>
          <p14:tracePt t="198598" x="7975600" y="4768850"/>
          <p14:tracePt t="198615" x="8001000" y="4781550"/>
          <p14:tracePt t="198633" x="8013700" y="4787900"/>
          <p14:tracePt t="198648" x="8020050" y="4787900"/>
          <p14:tracePt t="198948" x="8026400" y="4787900"/>
          <p14:tracePt t="198957" x="8032750" y="4787900"/>
          <p14:tracePt t="198966" x="8051800" y="4781550"/>
          <p14:tracePt t="198981" x="8115300" y="4768850"/>
          <p14:tracePt t="198999" x="8185150" y="4762500"/>
          <p14:tracePt t="199016" x="8223250" y="4756150"/>
          <p14:tracePt t="199033" x="8242300" y="4756150"/>
          <p14:tracePt t="199050" x="8267700" y="4743450"/>
          <p14:tracePt t="199066" x="8286750" y="4730750"/>
          <p14:tracePt t="199072" x="8299450" y="4724400"/>
          <p14:tracePt t="199085" x="8305800" y="4718050"/>
          <p14:tracePt t="199100" x="8312150" y="4705350"/>
          <p14:tracePt t="199116" x="8312150" y="4692650"/>
          <p14:tracePt t="199132" x="8312150" y="4686300"/>
          <p14:tracePt t="199136" x="8305800" y="4679950"/>
          <p14:tracePt t="199240" x="8299450" y="4673600"/>
          <p14:tracePt t="199253" x="8293100" y="4667250"/>
          <p14:tracePt t="199265" x="8286750" y="4660900"/>
          <p14:tracePt t="199283" x="8280400" y="4660900"/>
          <p14:tracePt t="199299" x="8280400" y="4654550"/>
          <p14:tracePt t="199316" x="8274050" y="4648200"/>
          <p14:tracePt t="199333" x="8274050" y="4641850"/>
          <p14:tracePt t="199349" x="8274050" y="4635500"/>
          <p14:tracePt t="199383" x="8261350" y="4635500"/>
          <p14:tracePt t="199400" x="8229600" y="4635500"/>
          <p14:tracePt t="199417" x="8197850" y="4629150"/>
          <p14:tracePt t="199450" x="8185150" y="4629150"/>
          <p14:tracePt t="199466" x="8128000" y="4622800"/>
          <p14:tracePt t="199483" x="8083550" y="4616450"/>
          <p14:tracePt t="199583" x="8077200" y="4616450"/>
          <p14:tracePt t="210612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2411CD-D8A1-4D3E-9893-39B9E0CD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599" y="1"/>
            <a:ext cx="9855818" cy="504000"/>
          </a:xfrm>
        </p:spPr>
        <p:txBody>
          <a:bodyPr/>
          <a:lstStyle/>
          <a:p>
            <a:r>
              <a:rPr lang="sv-SE" dirty="0"/>
              <a:t>”Bevis verser”, förklarade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872895E-B011-87A6-8656-30D179DB2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106" y="2536431"/>
            <a:ext cx="6507187" cy="421660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426E947-2A55-C27E-BFAD-6C179B53B6D6}"/>
              </a:ext>
            </a:extLst>
          </p:cNvPr>
          <p:cNvSpPr txBox="1"/>
          <p:nvPr/>
        </p:nvSpPr>
        <p:spPr>
          <a:xfrm>
            <a:off x="-1" y="522304"/>
            <a:ext cx="11204041" cy="6340197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b="1" i="1" dirty="0">
                <a:ea typeface="Batang" panose="02030600000101010101" pitchFamily="18" charset="-127"/>
                <a:cs typeface="Cavolini" panose="03000502040302020204" pitchFamily="66" charset="0"/>
              </a:rPr>
              <a:t>Påstående:</a:t>
            </a: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 Guds rike är här och nu: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Guds rike är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mitt ibland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er. </a:t>
            </a:r>
            <a:r>
              <a:rPr lang="sv-SE" sz="1400" dirty="0">
                <a:ea typeface="Batang" panose="02030600000101010101" pitchFamily="18" charset="-127"/>
              </a:rPr>
              <a:t>(Luk 17:21)</a:t>
            </a:r>
            <a:endParaRPr lang="sv-SE" b="1" i="1" dirty="0">
              <a:ea typeface="Batang" panose="02030600000101010101" pitchFamily="18" charset="-127"/>
              <a:cs typeface="Cavolini" panose="03000502040302020204" pitchFamily="66" charset="0"/>
            </a:endParaRPr>
          </a:p>
          <a:p>
            <a:pPr marL="285750" indent="-20161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På sätt och vis, ja. Guds rike är där Jesus är.</a:t>
            </a:r>
          </a:p>
          <a:p>
            <a:pPr marL="285750" indent="-20161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Men det </a:t>
            </a:r>
            <a:r>
              <a:rPr lang="sv-SE">
                <a:ea typeface="Batang" panose="02030600000101010101" pitchFamily="18" charset="-127"/>
                <a:cs typeface="Cavolini" panose="03000502040302020204" pitchFamily="66" charset="0"/>
              </a:rPr>
              <a:t>är bara </a:t>
            </a: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en försmak av vad det kommer att bli när Jesus regerar från tronen i det nya Jerusalem.</a:t>
            </a:r>
          </a:p>
          <a:p>
            <a:pPr>
              <a:spcBef>
                <a:spcPts val="1200"/>
              </a:spcBef>
            </a:pPr>
            <a:r>
              <a:rPr lang="sv-SE" b="1" i="1" dirty="0">
                <a:ea typeface="Batang" panose="02030600000101010101" pitchFamily="18" charset="-127"/>
                <a:cs typeface="Cavolini" panose="03000502040302020204" pitchFamily="66" charset="0"/>
              </a:rPr>
              <a:t>Påstående: </a:t>
            </a: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Jos 21:43-45 visar att landslöftet redan är uppfyllt: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Så gav Herren åt Israel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hela</a:t>
            </a:r>
            <a:r>
              <a:rPr lang="sv-SE" u="sng" dirty="0">
                <a:solidFill>
                  <a:srgbClr val="C00000"/>
                </a:solidFill>
                <a:ea typeface="Batang" panose="02030600000101010101" pitchFamily="18" charset="-127"/>
              </a:rPr>
              <a:t> det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</a:t>
            </a:r>
            <a:r>
              <a:rPr lang="sv-SE" b="1" i="1" dirty="0">
                <a:solidFill>
                  <a:srgbClr val="C00000"/>
                </a:solidFill>
                <a:ea typeface="Batang" panose="02030600000101010101" pitchFamily="18" charset="-127"/>
              </a:rPr>
              <a:t>land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som han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med ed hade lovat ge åt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deras fäder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, och de tog det i besittning och bosatte sig där… Ingenting uteblev av allt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det goda som Herren hade lovat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Israels hus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. Allt gick i fullbordan.</a:t>
            </a:r>
          </a:p>
          <a:p>
            <a:pPr marL="285750" indent="-20161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Ja, men detta är ett </a:t>
            </a:r>
            <a:r>
              <a:rPr lang="sv-SE" i="1" u="sng" dirty="0">
                <a:ea typeface="Batang" panose="02030600000101010101" pitchFamily="18" charset="-127"/>
                <a:cs typeface="Cavolini" panose="03000502040302020204" pitchFamily="66" charset="0"/>
              </a:rPr>
              <a:t>annat</a:t>
            </a: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 landslöfte än det </a:t>
            </a:r>
            <a:b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</a:b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ovillkorliga löfte Gud gav till </a:t>
            </a:r>
            <a:r>
              <a:rPr lang="sv-SE" b="1" i="1" dirty="0">
                <a:ea typeface="Batang" panose="02030600000101010101" pitchFamily="18" charset="-127"/>
                <a:cs typeface="Cavolini" panose="03000502040302020204" pitchFamily="66" charset="0"/>
              </a:rPr>
              <a:t>Abraham</a:t>
            </a: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. Det är </a:t>
            </a:r>
            <a:b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</a:b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villkorligt och givet till </a:t>
            </a:r>
            <a:r>
              <a:rPr lang="sv-SE" b="1" i="1" dirty="0">
                <a:ea typeface="Batang" panose="02030600000101010101" pitchFamily="18" charset="-127"/>
                <a:cs typeface="Cavolini" panose="03000502040302020204" pitchFamily="66" charset="0"/>
              </a:rPr>
              <a:t>Mose</a:t>
            </a: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Ni ska hålla alla mina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stadgar och lagar…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för att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</a:t>
            </a:r>
            <a:r>
              <a:rPr lang="sv-SE" b="1" i="1" dirty="0">
                <a:solidFill>
                  <a:srgbClr val="C00000"/>
                </a:solidFill>
                <a:ea typeface="Batang" panose="02030600000101010101" pitchFamily="18" charset="-127"/>
              </a:rPr>
              <a:t>landet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inte ska spy ut er…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Ni ska ärva deras </a:t>
            </a:r>
            <a:r>
              <a:rPr lang="sv-SE" dirty="0">
                <a:ea typeface="Batang" panose="02030600000101010101" pitchFamily="18" charset="-127"/>
              </a:rPr>
              <a:t>[de undandrivna folkens]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</a:t>
            </a:r>
            <a:r>
              <a:rPr lang="sv-SE" b="1" i="1" dirty="0">
                <a:solidFill>
                  <a:srgbClr val="C00000"/>
                </a:solidFill>
                <a:ea typeface="Batang" panose="02030600000101010101" pitchFamily="18" charset="-127"/>
              </a:rPr>
              <a:t>land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,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för jag ska ge er det till arvedel. </a:t>
            </a:r>
            <a:r>
              <a:rPr lang="sv-SE" sz="1400" dirty="0">
                <a:solidFill>
                  <a:prstClr val="black"/>
                </a:solidFill>
                <a:ea typeface="Batang" panose="02030600000101010101" pitchFamily="18" charset="-127"/>
              </a:rPr>
              <a:t>(3 Mos 20:22-24)</a:t>
            </a:r>
          </a:p>
          <a:p>
            <a:pPr marL="285750" indent="-20161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Löftesmottagare är ”Israels hus” som inte ens </a:t>
            </a:r>
            <a:b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</a:b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existerade när Abraham fick sitt löfte.</a:t>
            </a:r>
          </a:p>
          <a:p>
            <a:pPr marL="285750" indent="-201613">
              <a:buFont typeface="Arial" panose="020B0604020202020204" pitchFamily="34" charset="0"/>
              <a:buChar char="•"/>
            </a:pP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”deras fäder” är fäderna till dem som intog det </a:t>
            </a:r>
            <a:b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</a:b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Förlovade landet, dvs dem som kom från Egypten </a:t>
            </a:r>
            <a:b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</a:br>
            <a:r>
              <a:rPr lang="sv-SE" dirty="0">
                <a:ea typeface="Batang" panose="02030600000101010101" pitchFamily="18" charset="-127"/>
                <a:cs typeface="Cavolini" panose="03000502040302020204" pitchFamily="66" charset="0"/>
              </a:rPr>
              <a:t>men dog i öknen.</a:t>
            </a:r>
          </a:p>
          <a:p>
            <a:pPr marL="285750" indent="-201613">
              <a:buFont typeface="Arial" panose="020B0604020202020204" pitchFamily="34" charset="0"/>
              <a:buChar char="•"/>
            </a:pPr>
            <a:r>
              <a:rPr lang="sv-SE" dirty="0">
                <a:solidFill>
                  <a:prstClr val="black"/>
                </a:solidFill>
                <a:ea typeface="Batang" panose="02030600000101010101" pitchFamily="18" charset="-127"/>
              </a:rPr>
              <a:t>Hebr 4:8-9 åtskiljer de två landslöftena: 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För om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Josua hade fört dem in i vilan </a:t>
            </a:r>
            <a:r>
              <a:rPr lang="sv-SE" dirty="0">
                <a:solidFill>
                  <a:prstClr val="black"/>
                </a:solidFill>
                <a:ea typeface="Batang" panose="02030600000101010101" pitchFamily="18" charset="-127"/>
              </a:rPr>
              <a:t>[Moses löfte]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, skulle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Gud inte senare ha talat om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en annan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dag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prstClr val="black"/>
                </a:solidFill>
                <a:ea typeface="Batang" panose="02030600000101010101" pitchFamily="18" charset="-127"/>
              </a:rPr>
              <a:t>[Abrahams löfte]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. Alltså </a:t>
            </a:r>
            <a:r>
              <a:rPr lang="sv-SE" i="1" u="sng" dirty="0">
                <a:solidFill>
                  <a:srgbClr val="C00000"/>
                </a:solidFill>
                <a:ea typeface="Batang" panose="02030600000101010101" pitchFamily="18" charset="-127"/>
              </a:rPr>
              <a:t>kvarstår</a:t>
            </a: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 en sabbatsvila </a:t>
            </a:r>
            <a:b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sv-SE" dirty="0">
                <a:solidFill>
                  <a:srgbClr val="C00000"/>
                </a:solidFill>
                <a:ea typeface="Batang" panose="02030600000101010101" pitchFamily="18" charset="-127"/>
              </a:rPr>
              <a:t>för Guds folk.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2925FC8-BE94-7BCC-81F7-C55FCF9DF595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714619"/>
      </p:ext>
    </p:extLst>
  </p:cSld>
  <p:clrMapOvr>
    <a:masterClrMapping/>
  </p:clrMapOvr>
  <p:transition advTm="19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1694" x="5467350" y="1035050"/>
          <p14:tracePt t="1704" x="5467350" y="1028700"/>
          <p14:tracePt t="1718" x="5435600" y="1003300"/>
          <p14:tracePt t="1734" x="5403850" y="990600"/>
          <p14:tracePt t="1750" x="5372100" y="984250"/>
          <p14:tracePt t="1768" x="5334000" y="971550"/>
          <p14:tracePt t="1785" x="5289550" y="958850"/>
          <p14:tracePt t="1802" x="5238750" y="952500"/>
          <p14:tracePt t="1818" x="5187950" y="946150"/>
          <p14:tracePt t="1835" x="5143500" y="939800"/>
          <p14:tracePt t="1851" x="5067300" y="939800"/>
          <p14:tracePt t="1869" x="5022850" y="939800"/>
          <p14:tracePt t="1885" x="5010150" y="939800"/>
          <p14:tracePt t="1888" x="4984750" y="939800"/>
          <p14:tracePt t="1901" x="4953000" y="946150"/>
          <p14:tracePt t="1906" x="4914900" y="952500"/>
          <p14:tracePt t="1917" x="4864100" y="952500"/>
          <p14:tracePt t="1935" x="4673600" y="939800"/>
          <p14:tracePt t="1951" x="4565650" y="920750"/>
          <p14:tracePt t="1968" x="4489450" y="901700"/>
          <p14:tracePt t="1984" x="4438650" y="889000"/>
          <p14:tracePt t="2000" x="4394200" y="889000"/>
          <p14:tracePt t="2018" x="4337050" y="889000"/>
          <p14:tracePt t="2033" x="4273550" y="889000"/>
          <p14:tracePt t="2051" x="4222750" y="882650"/>
          <p14:tracePt t="2068" x="4146550" y="869950"/>
          <p14:tracePt t="2085" x="4076700" y="844550"/>
          <p14:tracePt t="2100" x="4032250" y="825500"/>
          <p14:tracePt t="2104" x="4013200" y="812800"/>
          <p14:tracePt t="2117" x="3987800" y="793750"/>
          <p14:tracePt t="2118" x="3975100" y="781050"/>
          <p14:tracePt t="2135" x="3968750" y="774700"/>
          <p14:tracePt t="2137" x="3956050" y="762000"/>
          <p14:tracePt t="2151" x="3949700" y="755650"/>
          <p14:tracePt t="2155" x="3937000" y="742950"/>
          <p14:tracePt t="2168" x="3924300" y="730250"/>
          <p14:tracePt t="2186" x="3905250" y="723900"/>
          <p14:tracePt t="2201" x="3898900" y="711200"/>
          <p14:tracePt t="2218" x="3892550" y="711200"/>
          <p14:tracePt t="2235" x="3892550" y="704850"/>
          <p14:tracePt t="2251" x="3892550" y="698500"/>
          <p14:tracePt t="3060" x="3886200" y="692150"/>
          <p14:tracePt t="3069" x="3879850" y="685800"/>
          <p14:tracePt t="3073" x="3867150" y="679450"/>
          <p14:tracePt t="3086" x="3860800" y="679450"/>
          <p14:tracePt t="3103" x="3841750" y="679450"/>
          <p14:tracePt t="3119" x="3835400" y="679450"/>
          <p14:tracePt t="3136" x="3822700" y="679450"/>
          <p14:tracePt t="3153" x="3803650" y="679450"/>
          <p14:tracePt t="3158" x="3784600" y="679450"/>
          <p14:tracePt t="3167" x="3765550" y="679450"/>
          <p14:tracePt t="3169" x="3740150" y="679450"/>
          <p14:tracePt t="3186" x="3683000" y="685800"/>
          <p14:tracePt t="3203" x="3644900" y="685800"/>
          <p14:tracePt t="3219" x="3625850" y="685800"/>
          <p14:tracePt t="3668" x="3619500" y="685800"/>
          <p14:tracePt t="3687" x="3562350" y="647700"/>
          <p14:tracePt t="3703" x="3473450" y="641350"/>
          <p14:tracePt t="3719" x="3397250" y="641350"/>
          <p14:tracePt t="3736" x="3308350" y="641350"/>
          <p14:tracePt t="3753" x="3257550" y="635000"/>
          <p14:tracePt t="3769" x="3181350" y="628650"/>
          <p14:tracePt t="3786" x="3041650" y="615950"/>
          <p14:tracePt t="3803" x="2882900" y="609600"/>
          <p14:tracePt t="3819" x="2724150" y="603250"/>
          <p14:tracePt t="3836" x="2482850" y="590550"/>
          <p14:tracePt t="3853" x="2235200" y="577850"/>
          <p14:tracePt t="3870" x="1943100" y="577850"/>
          <p14:tracePt t="3886" x="1714500" y="577850"/>
          <p14:tracePt t="3903" x="1504950" y="577850"/>
          <p14:tracePt t="3919" x="1346200" y="577850"/>
          <p14:tracePt t="3937" x="1270000" y="577850"/>
          <p14:tracePt t="3953" x="1162050" y="565150"/>
          <p14:tracePt t="3970" x="1041400" y="558800"/>
          <p14:tracePt t="3985" x="927100" y="558800"/>
          <p14:tracePt t="4002" x="914400" y="558800"/>
          <p14:tracePt t="4053" x="920750" y="565150"/>
          <p14:tracePt t="4069" x="977900" y="577850"/>
          <p14:tracePt t="4085" x="1054100" y="590550"/>
          <p14:tracePt t="4102" x="1155700" y="609600"/>
          <p14:tracePt t="4119" x="1225550" y="615950"/>
          <p14:tracePt t="4136" x="1339850" y="615950"/>
          <p14:tracePt t="4151" x="1460500" y="615950"/>
          <p14:tracePt t="4169" x="1625600" y="609600"/>
          <p14:tracePt t="4170" x="1689100" y="596900"/>
          <p14:tracePt t="4185" x="1739900" y="584200"/>
          <p14:tracePt t="4203" x="1847850" y="527050"/>
          <p14:tracePt t="4219" x="1866900" y="488950"/>
          <p14:tracePt t="4236" x="1873250" y="463550"/>
          <p14:tracePt t="4253" x="1873250" y="438150"/>
          <p14:tracePt t="4270" x="1854200" y="425450"/>
          <p14:tracePt t="4285" x="1771650" y="393700"/>
          <p14:tracePt t="4303" x="1682750" y="361950"/>
          <p14:tracePt t="4319" x="1562100" y="317500"/>
          <p14:tracePt t="4337" x="1485900" y="279400"/>
          <p14:tracePt t="4354" x="1409700" y="241300"/>
          <p14:tracePt t="4369" x="1371600" y="215900"/>
          <p14:tracePt t="4386" x="1333500" y="196850"/>
          <p14:tracePt t="4403" x="1174750" y="196850"/>
          <p14:tracePt t="4419" x="1098550" y="196850"/>
          <p14:tracePt t="4436" x="787400" y="203200"/>
          <p14:tracePt t="4452" x="660400" y="209550"/>
          <p14:tracePt t="4470" x="596900" y="215900"/>
          <p14:tracePt t="4486" x="590550" y="215900"/>
          <p14:tracePt t="4502" x="590550" y="222250"/>
          <p14:tracePt t="4519" x="628650" y="273050"/>
          <p14:tracePt t="4536" x="749300" y="387350"/>
          <p14:tracePt t="4552" x="876300" y="476250"/>
          <p14:tracePt t="4570" x="1022350" y="571500"/>
          <p14:tracePt t="4587" x="1123950" y="635000"/>
          <p14:tracePt t="4603" x="1263650" y="685800"/>
          <p14:tracePt t="4620" x="1390650" y="711200"/>
          <p14:tracePt t="4622" x="1485900" y="717550"/>
          <p14:tracePt t="4636" x="1536700" y="717550"/>
          <p14:tracePt t="4638" x="1574800" y="717550"/>
          <p14:tracePt t="4655" x="1587500" y="704850"/>
          <p14:tracePt t="4674" x="1587500" y="692150"/>
          <p14:tracePt t="4687" x="1593850" y="673100"/>
          <p14:tracePt t="4703" x="1593850" y="666750"/>
          <p14:tracePt t="4753" x="1600200" y="666750"/>
          <p14:tracePt t="4793" x="1606550" y="660400"/>
          <p14:tracePt t="4802" x="1612900" y="660400"/>
          <p14:tracePt t="4819" x="1625600" y="660400"/>
          <p14:tracePt t="4897" x="1631950" y="660400"/>
          <p14:tracePt t="4905" x="1631950" y="666750"/>
          <p14:tracePt t="4920" x="1638300" y="666750"/>
          <p14:tracePt t="4937" x="1651000" y="673100"/>
          <p14:tracePt t="4953" x="1657350" y="685800"/>
          <p14:tracePt t="4970" x="1663700" y="692150"/>
          <p14:tracePt t="4987" x="1663700" y="704850"/>
          <p14:tracePt t="5004" x="1663700" y="711200"/>
          <p14:tracePt t="5020" x="1663700" y="717550"/>
          <p14:tracePt t="5124" x="1670050" y="717550"/>
          <p14:tracePt t="5131" x="1682750" y="717550"/>
          <p14:tracePt t="5156" x="1752600" y="717550"/>
          <p14:tracePt t="5174" x="1822450" y="711200"/>
          <p14:tracePt t="5191" x="1987550" y="730250"/>
          <p14:tracePt t="5204" x="2222500" y="755650"/>
          <p14:tracePt t="5221" x="2514600" y="793750"/>
          <p14:tracePt t="5237" x="2762250" y="831850"/>
          <p14:tracePt t="5254" x="2997200" y="863600"/>
          <p14:tracePt t="5271" x="3257550" y="895350"/>
          <p14:tracePt t="5287" x="3473450" y="914400"/>
          <p14:tracePt t="5304" x="3644900" y="920750"/>
          <p14:tracePt t="5321" x="3829050" y="939800"/>
          <p14:tracePt t="5338" x="4051300" y="958850"/>
          <p14:tracePt t="5354" x="4464050" y="1003300"/>
          <p14:tracePt t="5370" x="4711700" y="1009650"/>
          <p14:tracePt t="5387" x="4895850" y="1009650"/>
          <p14:tracePt t="5404" x="5029200" y="996950"/>
          <p14:tracePt t="5421" x="5092700" y="971550"/>
          <p14:tracePt t="5437" x="5130800" y="946150"/>
          <p14:tracePt t="5453" x="5156200" y="927100"/>
          <p14:tracePt t="5471" x="5168900" y="914400"/>
          <p14:tracePt t="5487" x="5181600" y="908050"/>
          <p14:tracePt t="5504" x="5200650" y="901700"/>
          <p14:tracePt t="5521" x="5213350" y="901700"/>
          <p14:tracePt t="8491" x="5213350" y="895350"/>
          <p14:tracePt t="8499" x="5213350" y="889000"/>
          <p14:tracePt t="8508" x="5207000" y="876300"/>
          <p14:tracePt t="8524" x="5181600" y="863600"/>
          <p14:tracePt t="8540" x="5124450" y="812800"/>
          <p14:tracePt t="8557" x="5048250" y="749300"/>
          <p14:tracePt t="8574" x="4946650" y="692150"/>
          <p14:tracePt t="8589" x="4838700" y="666750"/>
          <p14:tracePt t="8607" x="4794250" y="666750"/>
          <p14:tracePt t="8624" x="4794250" y="673100"/>
          <p14:tracePt t="8790" x="4787900" y="673100"/>
          <p14:tracePt t="8830" x="4775200" y="679450"/>
          <p14:tracePt t="8840" x="4749800" y="685800"/>
          <p14:tracePt t="8845" x="4711700" y="685800"/>
          <p14:tracePt t="8857" x="4648200" y="685800"/>
          <p14:tracePt t="8875" x="4451350" y="685800"/>
          <p14:tracePt t="8890" x="4311650" y="698500"/>
          <p14:tracePt t="8907" x="4210050" y="698500"/>
          <p14:tracePt t="8924" x="4171950" y="698500"/>
          <p14:tracePt t="8940" x="4159250" y="698500"/>
          <p14:tracePt t="8957" x="4133850" y="698500"/>
          <p14:tracePt t="8974" x="3968750" y="698500"/>
          <p14:tracePt t="8991" x="3733800" y="692150"/>
          <p14:tracePt t="9007" x="3530600" y="692150"/>
          <p14:tracePt t="9024" x="3308350" y="704850"/>
          <p14:tracePt t="9040" x="3162300" y="730250"/>
          <p14:tracePt t="9057" x="3098800" y="755650"/>
          <p14:tracePt t="9074" x="3054350" y="781050"/>
          <p14:tracePt t="9090" x="3003550" y="812800"/>
          <p14:tracePt t="9107" x="2933700" y="850900"/>
          <p14:tracePt t="9124" x="2863850" y="882650"/>
          <p14:tracePt t="9140" x="2787650" y="914400"/>
          <p14:tracePt t="9157" x="2736850" y="927100"/>
          <p14:tracePt t="9174" x="2698750" y="927100"/>
          <p14:tracePt t="9243" x="2692400" y="927100"/>
          <p14:tracePt t="9249" x="2692400" y="933450"/>
          <p14:tracePt t="9256" x="2686050" y="933450"/>
          <p14:tracePt t="9274" x="2647950" y="939800"/>
          <p14:tracePt t="9291" x="2597150" y="939800"/>
          <p14:tracePt t="9307" x="2571750" y="939800"/>
          <p14:tracePt t="9324" x="2559050" y="933450"/>
          <p14:tracePt t="9341" x="2552700" y="933450"/>
          <p14:tracePt t="9357" x="2533650" y="933450"/>
          <p14:tracePt t="9374" x="2482850" y="927100"/>
          <p14:tracePt t="9391" x="2406650" y="914400"/>
          <p14:tracePt t="9393" x="2355850" y="901700"/>
          <p14:tracePt t="9407" x="2336800" y="901700"/>
          <p14:tracePt t="9425" x="2279650" y="895350"/>
          <p14:tracePt t="9440" x="2266950" y="895350"/>
          <p14:tracePt t="9457" x="2260600" y="895350"/>
          <p14:tracePt t="9475" x="2222500" y="889000"/>
          <p14:tracePt t="9490" x="2190750" y="889000"/>
          <p14:tracePt t="9507" x="2146300" y="889000"/>
          <p14:tracePt t="9525" x="2095500" y="889000"/>
          <p14:tracePt t="9541" x="2057400" y="889000"/>
          <p14:tracePt t="9557" x="2000250" y="889000"/>
          <p14:tracePt t="9574" x="1974850" y="895350"/>
          <p14:tracePt t="9590" x="1968500" y="895350"/>
          <p14:tracePt t="9667" x="1968500" y="901700"/>
          <p14:tracePt t="9675" x="1968500" y="908050"/>
          <p14:tracePt t="9691" x="1968500" y="920750"/>
          <p14:tracePt t="9706" x="1993900" y="920750"/>
          <p14:tracePt t="9710" x="2000250" y="920750"/>
          <p14:tracePt t="9723" x="2012950" y="920750"/>
          <p14:tracePt t="10238" x="2019300" y="920750"/>
          <p14:tracePt t="10244" x="2025650" y="927100"/>
          <p14:tracePt t="10259" x="2070100" y="939800"/>
          <p14:tracePt t="10276" x="2133600" y="952500"/>
          <p14:tracePt t="10292" x="2190750" y="971550"/>
          <p14:tracePt t="10309" x="2247900" y="977900"/>
          <p14:tracePt t="10326" x="2317750" y="977900"/>
          <p14:tracePt t="10342" x="2406650" y="977900"/>
          <p14:tracePt t="10358" x="2508250" y="971550"/>
          <p14:tracePt t="10375" x="2584450" y="965200"/>
          <p14:tracePt t="10392" x="2635250" y="952500"/>
          <p14:tracePt t="10409" x="2660650" y="939800"/>
          <p14:tracePt t="10425" x="2692400" y="914400"/>
          <p14:tracePt t="10431" x="2698750" y="901700"/>
          <p14:tracePt t="10440" x="2705100" y="882650"/>
          <p14:tracePt t="10458" x="2717800" y="857250"/>
          <p14:tracePt t="10476" x="2717800" y="793750"/>
          <p14:tracePt t="10492" x="2705100" y="749300"/>
          <p14:tracePt t="10508" x="2686050" y="717550"/>
          <p14:tracePt t="10525" x="2616200" y="628650"/>
          <p14:tracePt t="10541" x="2520950" y="558800"/>
          <p14:tracePt t="10558" x="2463800" y="527050"/>
          <p14:tracePt t="10575" x="2406650" y="495300"/>
          <p14:tracePt t="10592" x="2374900" y="476250"/>
          <p14:tracePt t="10608" x="2349500" y="469900"/>
          <p14:tracePt t="10625" x="2324100" y="463550"/>
          <p14:tracePt t="10641" x="2228850" y="463550"/>
          <p14:tracePt t="10658" x="2095500" y="463550"/>
          <p14:tracePt t="10676" x="1924050" y="463550"/>
          <p14:tracePt t="10692" x="1758950" y="463550"/>
          <p14:tracePt t="10707" x="1644650" y="463550"/>
          <p14:tracePt t="10724" x="1593850" y="463550"/>
          <p14:tracePt t="10725" x="1587500" y="463550"/>
          <p14:tracePt t="10759" x="1581150" y="476250"/>
          <p14:tracePt t="10775" x="1581150" y="508000"/>
          <p14:tracePt t="10792" x="1574800" y="558800"/>
          <p14:tracePt t="10809" x="1568450" y="609600"/>
          <p14:tracePt t="10825" x="1568450" y="641350"/>
          <p14:tracePt t="10831" x="1568450" y="654050"/>
          <p14:tracePt t="10842" x="1568450" y="666750"/>
          <p14:tracePt t="10859" x="1581150" y="685800"/>
          <p14:tracePt t="10876" x="1606550" y="704850"/>
          <p14:tracePt t="10892" x="1651000" y="736600"/>
          <p14:tracePt t="10908" x="1758950" y="793750"/>
          <p14:tracePt t="10925" x="1885950" y="838200"/>
          <p14:tracePt t="10942" x="2076450" y="901700"/>
          <p14:tracePt t="10945" x="2152650" y="927100"/>
          <p14:tracePt t="10959" x="2216150" y="952500"/>
          <p14:tracePt t="10975" x="2286000" y="977900"/>
          <p14:tracePt t="10993" x="2425700" y="990600"/>
          <p14:tracePt t="11008" x="2514600" y="990600"/>
          <p14:tracePt t="11025" x="2590800" y="971550"/>
          <p14:tracePt t="11042" x="2635250" y="965200"/>
          <p14:tracePt t="11059" x="2667000" y="958850"/>
          <p14:tracePt t="11076" x="2679700" y="958850"/>
          <p14:tracePt t="11772" x="2686050" y="958850"/>
          <p14:tracePt t="11782" x="2692400" y="958850"/>
          <p14:tracePt t="11792" x="2698750" y="958850"/>
          <p14:tracePt t="11810" x="2768600" y="971550"/>
          <p14:tracePt t="11827" x="2813050" y="977900"/>
          <p14:tracePt t="11843" x="2832100" y="977900"/>
          <p14:tracePt t="11860" x="2851150" y="965200"/>
          <p14:tracePt t="11875" x="2882900" y="952500"/>
          <p14:tracePt t="11893" x="2997200" y="946150"/>
          <p14:tracePt t="11910" x="3194050" y="946150"/>
          <p14:tracePt t="11927" x="3467100" y="933450"/>
          <p14:tracePt t="11943" x="3727450" y="914400"/>
          <p14:tracePt t="11959" x="3987800" y="889000"/>
          <p14:tracePt t="11976" x="4146550" y="876300"/>
          <p14:tracePt t="11993" x="4241800" y="857250"/>
          <p14:tracePt t="12010" x="4286250" y="857250"/>
          <p14:tracePt t="12026" x="4305300" y="857250"/>
          <p14:tracePt t="12030" x="4311650" y="857250"/>
          <p14:tracePt t="12043" x="4324350" y="857250"/>
          <p14:tracePt t="12046" x="4337050" y="863600"/>
          <p14:tracePt t="12060" x="4343400" y="869950"/>
          <p14:tracePt t="12077" x="4419600" y="908050"/>
          <p14:tracePt t="12093" x="4470400" y="914400"/>
          <p14:tracePt t="12109" x="4502150" y="914400"/>
          <p14:tracePt t="12126" x="4514850" y="895350"/>
          <p14:tracePt t="12143" x="4540250" y="857250"/>
          <p14:tracePt t="12159" x="4552950" y="812800"/>
          <p14:tracePt t="12176" x="4559300" y="774700"/>
          <p14:tracePt t="12193" x="4565650" y="711200"/>
          <p14:tracePt t="12210" x="4565650" y="673100"/>
          <p14:tracePt t="12213" x="4565650" y="647700"/>
          <p14:tracePt t="12226" x="4559300" y="641350"/>
          <p14:tracePt t="12229" x="4546600" y="615950"/>
          <p14:tracePt t="12243" x="4533900" y="609600"/>
          <p14:tracePt t="12260" x="4476750" y="565150"/>
          <p14:tracePt t="12276" x="4400550" y="539750"/>
          <p14:tracePt t="12293" x="4298950" y="508000"/>
          <p14:tracePt t="12313" x="4171950" y="488950"/>
          <p14:tracePt t="12327" x="3956050" y="476250"/>
          <p14:tracePt t="12343" x="3803650" y="469900"/>
          <p14:tracePt t="12359" x="3702050" y="469900"/>
          <p14:tracePt t="12376" x="3657600" y="469900"/>
          <p14:tracePt t="12393" x="3644900" y="482600"/>
          <p14:tracePt t="12410" x="3632200" y="495300"/>
          <p14:tracePt t="12426" x="3625850" y="508000"/>
          <p14:tracePt t="12443" x="3619500" y="533400"/>
          <p14:tracePt t="12460" x="3613150" y="590550"/>
          <p14:tracePt t="12477" x="3606800" y="628650"/>
          <p14:tracePt t="12493" x="3606800" y="654050"/>
          <p14:tracePt t="12510" x="3606800" y="704850"/>
          <p14:tracePt t="12527" x="3619500" y="730250"/>
          <p14:tracePt t="12543" x="3663950" y="781050"/>
          <p14:tracePt t="12560" x="3746500" y="850900"/>
          <p14:tracePt t="12577" x="3829050" y="901700"/>
          <p14:tracePt t="12592" x="3937000" y="946150"/>
          <p14:tracePt t="12610" x="4044950" y="977900"/>
          <p14:tracePt t="12626" x="4146550" y="990600"/>
          <p14:tracePt t="12643" x="4229100" y="990600"/>
          <p14:tracePt t="12660" x="4286250" y="990600"/>
          <p14:tracePt t="12676" x="4337050" y="990600"/>
          <p14:tracePt t="12693" x="4368800" y="990600"/>
          <p14:tracePt t="12710" x="4387850" y="990600"/>
          <p14:tracePt t="12920" x="4394200" y="984250"/>
          <p14:tracePt t="12944" x="4413250" y="965200"/>
          <p14:tracePt t="12961" x="4432300" y="952500"/>
          <p14:tracePt t="12977" x="4445000" y="939800"/>
          <p14:tracePt t="12992" x="4451350" y="927100"/>
          <p14:tracePt t="13011" x="4470400" y="914400"/>
          <p14:tracePt t="13027" x="4502150" y="901700"/>
          <p14:tracePt t="13044" x="4578350" y="889000"/>
          <p14:tracePt t="13061" x="4673600" y="889000"/>
          <p14:tracePt t="13064" x="4737100" y="882650"/>
          <p14:tracePt t="13076" x="4806950" y="882650"/>
          <p14:tracePt t="13080" x="4870450" y="869950"/>
          <p14:tracePt t="13094" x="4984750" y="863600"/>
          <p14:tracePt t="13110" x="5060950" y="857250"/>
          <p14:tracePt t="13127" x="5156200" y="850900"/>
          <p14:tracePt t="13131" x="5207000" y="844550"/>
          <p14:tracePt t="13144" x="5238750" y="838200"/>
          <p14:tracePt t="13160" x="5245100" y="831850"/>
          <p14:tracePt t="13179" x="5251450" y="831850"/>
          <p14:tracePt t="13194" x="5257800" y="825500"/>
          <p14:tracePt t="13211" x="5270500" y="819150"/>
          <p14:tracePt t="13229" x="5283200" y="812800"/>
          <p14:tracePt t="13244" x="5289550" y="806450"/>
          <p14:tracePt t="13261" x="5295900" y="806450"/>
          <p14:tracePt t="13383" x="5302250" y="806450"/>
          <p14:tracePt t="13391" x="5314950" y="812800"/>
          <p14:tracePt t="13411" x="5346700" y="838200"/>
          <p14:tracePt t="13428" x="5378450" y="863600"/>
          <p14:tracePt t="13443" x="5391150" y="869950"/>
          <p14:tracePt t="13461" x="5410200" y="882650"/>
          <p14:tracePt t="13464" x="5416550" y="882650"/>
          <p14:tracePt t="13478" x="5467350" y="901700"/>
          <p14:tracePt t="13494" x="5505450" y="908050"/>
          <p14:tracePt t="13511" x="5556250" y="920750"/>
          <p14:tracePt t="13527" x="5568950" y="927100"/>
          <p14:tracePt t="13544" x="5581650" y="927100"/>
          <p14:tracePt t="13561" x="5594350" y="933450"/>
          <p14:tracePt t="13578" x="5607050" y="933450"/>
          <p14:tracePt t="13594" x="5645150" y="946150"/>
          <p14:tracePt t="13611" x="5676900" y="952500"/>
          <p14:tracePt t="13626" x="5702300" y="952500"/>
          <p14:tracePt t="13644" x="5727700" y="952500"/>
          <p14:tracePt t="13661" x="5753100" y="946150"/>
          <p14:tracePt t="13678" x="5772150" y="927100"/>
          <p14:tracePt t="13694" x="5791200" y="914400"/>
          <p14:tracePt t="13711" x="5816600" y="901700"/>
          <p14:tracePt t="13715" x="5835650" y="895350"/>
          <p14:tracePt t="13727" x="5854700" y="895350"/>
          <p14:tracePt t="13728" x="5867400" y="889000"/>
          <p14:tracePt t="13744" x="5905500" y="889000"/>
          <p14:tracePt t="13761" x="5943600" y="889000"/>
          <p14:tracePt t="13777" x="5969000" y="889000"/>
          <p14:tracePt t="13794" x="5981700" y="889000"/>
          <p14:tracePt t="14033" x="5988050" y="889000"/>
          <p14:tracePt t="14041" x="6007100" y="895350"/>
          <p14:tracePt t="14045" x="6019800" y="901700"/>
          <p14:tracePt t="14062" x="6076950" y="920750"/>
          <p14:tracePt t="14080" x="6108700" y="927100"/>
          <p14:tracePt t="14096" x="6121400" y="933450"/>
          <p14:tracePt t="14112" x="6127750" y="939800"/>
          <p14:tracePt t="14128" x="6134100" y="946150"/>
          <p14:tracePt t="14145" x="6134100" y="952500"/>
          <p14:tracePt t="14294" x="6127750" y="958850"/>
          <p14:tracePt t="14303" x="6115050" y="965200"/>
          <p14:tracePt t="14310" x="6102350" y="971550"/>
          <p14:tracePt t="14328" x="6013450" y="984250"/>
          <p14:tracePt t="14345" x="6007100" y="984250"/>
          <p14:tracePt t="17077" x="6000750" y="984250"/>
          <p14:tracePt t="17086" x="5994400" y="977900"/>
          <p14:tracePt t="17089" x="5949950" y="946150"/>
          <p14:tracePt t="17097" x="5880100" y="908050"/>
          <p14:tracePt t="17115" x="5727700" y="869950"/>
          <p14:tracePt t="17131" x="5588000" y="831850"/>
          <p14:tracePt t="17147" x="5499100" y="800100"/>
          <p14:tracePt t="17164" x="5461000" y="774700"/>
          <p14:tracePt t="17180" x="5441950" y="762000"/>
          <p14:tracePt t="17197" x="5416550" y="742950"/>
          <p14:tracePt t="17214" x="5378450" y="711200"/>
          <p14:tracePt t="17231" x="5346700" y="698500"/>
          <p14:tracePt t="17248" x="5327650" y="692150"/>
          <p14:tracePt t="17280" x="5327650" y="698500"/>
          <p14:tracePt t="17297" x="5308600" y="717550"/>
          <p14:tracePt t="17314" x="5276850" y="730250"/>
          <p14:tracePt t="17331" x="5226050" y="736600"/>
          <p14:tracePt t="17334" x="5181600" y="742950"/>
          <p14:tracePt t="17348" x="5143500" y="742950"/>
          <p14:tracePt t="17364" x="5048250" y="755650"/>
          <p14:tracePt t="17381" x="4991100" y="762000"/>
          <p14:tracePt t="17386" x="4978400" y="762000"/>
          <p14:tracePt t="17396" x="4946650" y="762000"/>
          <p14:tracePt t="17399" x="4908550" y="762000"/>
          <p14:tracePt t="17415" x="4762500" y="768350"/>
          <p14:tracePt t="17431" x="4654550" y="774700"/>
          <p14:tracePt t="17447" x="4222750" y="787400"/>
          <p14:tracePt t="17464" x="3898900" y="812800"/>
          <p14:tracePt t="17481" x="3575050" y="857250"/>
          <p14:tracePt t="17497" x="3321050" y="908050"/>
          <p14:tracePt t="17514" x="3149600" y="939800"/>
          <p14:tracePt t="17531" x="3054350" y="952500"/>
          <p14:tracePt t="17547" x="3009900" y="965200"/>
          <p14:tracePt t="17564" x="2990850" y="965200"/>
          <p14:tracePt t="17634" x="2990850" y="971550"/>
          <p14:tracePt t="17675" x="2971800" y="965200"/>
          <p14:tracePt t="17685" x="2952750" y="965200"/>
          <p14:tracePt t="17697" x="2914650" y="952500"/>
          <p14:tracePt t="17714" x="2755900" y="914400"/>
          <p14:tracePt t="17732" x="2667000" y="889000"/>
          <p14:tracePt t="17748" x="2616200" y="869950"/>
          <p14:tracePt t="17764" x="2571750" y="844550"/>
          <p14:tracePt t="17781" x="2501900" y="819150"/>
          <p14:tracePt t="17798" x="2425700" y="800100"/>
          <p14:tracePt t="17814" x="2368550" y="781050"/>
          <p14:tracePt t="17832" x="2343150" y="774700"/>
          <p14:tracePt t="17848" x="2336800" y="768350"/>
          <p14:tracePt t="17864" x="2330450" y="768350"/>
          <p14:tracePt t="17950" x="2324100" y="768350"/>
          <p14:tracePt t="17957" x="2311400" y="781050"/>
          <p14:tracePt t="17963" x="2286000" y="800100"/>
          <p14:tracePt t="17981" x="2254250" y="831850"/>
          <p14:tracePt t="17998" x="2228850" y="869950"/>
          <p14:tracePt t="18015" x="2228850" y="901700"/>
          <p14:tracePt t="18031" x="2266950" y="933450"/>
          <p14:tracePt t="18048" x="2317750" y="958850"/>
          <p14:tracePt t="18065" x="2381250" y="965200"/>
          <p14:tracePt t="18081" x="2444750" y="971550"/>
          <p14:tracePt t="18098" x="2495550" y="977900"/>
          <p14:tracePt t="18115" x="2501900" y="984250"/>
          <p14:tracePt t="18117" x="2514600" y="984250"/>
          <p14:tracePt t="18130" x="2520950" y="990600"/>
          <p14:tracePt t="18132" x="2527300" y="1003300"/>
          <p14:tracePt t="18148" x="2552700" y="1022350"/>
          <p14:tracePt t="18165" x="2571750" y="1047750"/>
          <p14:tracePt t="18181" x="2597150" y="1060450"/>
          <p14:tracePt t="18198" x="2641600" y="1066800"/>
          <p14:tracePt t="18215" x="2705100" y="1066800"/>
          <p14:tracePt t="18231" x="2762250" y="1073150"/>
          <p14:tracePt t="18248" x="2794000" y="1073150"/>
          <p14:tracePt t="18282" x="2787650" y="1073150"/>
          <p14:tracePt t="18299" x="2774950" y="1073150"/>
          <p14:tracePt t="18315" x="2755900" y="1073150"/>
          <p14:tracePt t="18742" x="2755900" y="1079500"/>
          <p14:tracePt t="18754" x="2749550" y="1079500"/>
          <p14:tracePt t="18756" x="2749550" y="1085850"/>
          <p14:tracePt t="18917" x="2755900" y="1085850"/>
          <p14:tracePt t="18926" x="2762250" y="1079500"/>
          <p14:tracePt t="18931" x="2768600" y="1073150"/>
          <p14:tracePt t="18949" x="2800350" y="1060450"/>
          <p14:tracePt t="18966" x="2813050" y="1047750"/>
          <p14:tracePt t="18983" x="2819400" y="1047750"/>
          <p14:tracePt t="19015" x="2813050" y="1054100"/>
          <p14:tracePt t="19032" x="2806700" y="1060450"/>
          <p14:tracePt t="19049" x="2832100" y="1085850"/>
          <p14:tracePt t="19066" x="3003550" y="1117600"/>
          <p14:tracePt t="19083" x="3187700" y="1149350"/>
          <p14:tracePt t="19099" x="3276600" y="1174750"/>
          <p14:tracePt t="19102" x="3371850" y="1200150"/>
          <p14:tracePt t="19116" x="3619500" y="1244600"/>
          <p14:tracePt t="19133" x="3879850" y="1301750"/>
          <p14:tracePt t="19149" x="4013200" y="1333500"/>
          <p14:tracePt t="19165" x="4051300" y="1352550"/>
          <p14:tracePt t="19182" x="4064000" y="1365250"/>
          <p14:tracePt t="19198" x="4108450" y="1384300"/>
          <p14:tracePt t="19216" x="4165600" y="1390650"/>
          <p14:tracePt t="19232" x="4229100" y="1390650"/>
          <p14:tracePt t="19249" x="4260850" y="1365250"/>
          <p14:tracePt t="19266" x="4267200" y="1352550"/>
          <p14:tracePt t="19283" x="4279900" y="1339850"/>
          <p14:tracePt t="22454" x="4286250" y="1339850"/>
          <p14:tracePt t="22462" x="4298950" y="1333500"/>
          <p14:tracePt t="22469" x="4337050" y="1333500"/>
          <p14:tracePt t="22485" x="4413250" y="1333500"/>
          <p14:tracePt t="22502" x="4483100" y="1333500"/>
          <p14:tracePt t="22519" x="4502150" y="1327150"/>
          <p14:tracePt t="22536" x="4508500" y="1320800"/>
          <p14:tracePt t="22552" x="4521200" y="1308100"/>
          <p14:tracePt t="22568" x="4546600" y="1276350"/>
          <p14:tracePt t="22586" x="4572000" y="1250950"/>
          <p14:tracePt t="22602" x="4610100" y="1225550"/>
          <p14:tracePt t="22605" x="4648200" y="1212850"/>
          <p14:tracePt t="22618" x="4679950" y="1200150"/>
          <p14:tracePt t="22623" x="4711700" y="1187450"/>
          <p14:tracePt t="22634" x="4768850" y="1168400"/>
          <p14:tracePt t="22652" x="4864100" y="1130300"/>
          <p14:tracePt t="22669" x="4883150" y="1117600"/>
          <p14:tracePt t="22672" x="4895850" y="1104900"/>
          <p14:tracePt t="22685" x="4902200" y="1092200"/>
          <p14:tracePt t="22702" x="4908550" y="1079500"/>
          <p14:tracePt t="22718" x="4914900" y="1073150"/>
          <p14:tracePt t="22720" x="4921250" y="1060450"/>
          <p14:tracePt t="22734" x="4933950" y="1041400"/>
          <p14:tracePt t="22752" x="4953000" y="1028700"/>
          <p14:tracePt t="22768" x="4953000" y="1022350"/>
          <p14:tracePt t="25509" x="4927600" y="1022350"/>
          <p14:tracePt t="25517" x="4902200" y="1035050"/>
          <p14:tracePt t="25522" x="4826000" y="1047750"/>
          <p14:tracePt t="25540" x="4635500" y="1035050"/>
          <p14:tracePt t="25555" x="4419600" y="933450"/>
          <p14:tracePt t="25571" x="4197350" y="812800"/>
          <p14:tracePt t="25588" x="4102100" y="781050"/>
          <p14:tracePt t="25604" x="4095750" y="781050"/>
          <p14:tracePt t="25654" x="4070350" y="793750"/>
          <p14:tracePt t="25671" x="3943350" y="857250"/>
          <p14:tracePt t="25688" x="3759200" y="971550"/>
          <p14:tracePt t="25705" x="3549650" y="1130300"/>
          <p14:tracePt t="25720" x="3314700" y="1320800"/>
          <p14:tracePt t="25738" x="3162300" y="1485900"/>
          <p14:tracePt t="25741" x="3105150" y="1568450"/>
          <p14:tracePt t="25755" x="3054350" y="1644650"/>
          <p14:tracePt t="25771" x="2971800" y="1771650"/>
          <p14:tracePt t="25788" x="2819400" y="1911350"/>
          <p14:tracePt t="25805" x="2705100" y="1949450"/>
          <p14:tracePt t="25823" x="2559050" y="1955800"/>
          <p14:tracePt t="25836" x="2387600" y="1930400"/>
          <p14:tracePt t="25855" x="2273300" y="1885950"/>
          <p14:tracePt t="25871" x="2203450" y="1835150"/>
          <p14:tracePt t="25889" x="2203450" y="1822450"/>
          <p14:tracePt t="25892" x="2203450" y="1816100"/>
          <p14:tracePt t="25904" x="2209800" y="1809750"/>
          <p14:tracePt t="25921" x="2228850" y="1797050"/>
          <p14:tracePt t="25938" x="2247900" y="1784350"/>
          <p14:tracePt t="25954" x="2254250" y="1778000"/>
          <p14:tracePt t="26040" x="2254250" y="1771650"/>
          <p14:tracePt t="26048" x="2254250" y="1758950"/>
          <p14:tracePt t="26055" x="2254250" y="1739900"/>
          <p14:tracePt t="26072" x="2254250" y="1708150"/>
          <p14:tracePt t="26088" x="2254250" y="1670050"/>
          <p14:tracePt t="26105" x="2260600" y="1651000"/>
          <p14:tracePt t="26121" x="2266950" y="1638300"/>
          <p14:tracePt t="26138" x="2279650" y="1625600"/>
          <p14:tracePt t="26155" x="2292350" y="1612900"/>
          <p14:tracePt t="26171" x="2298700" y="1600200"/>
          <p14:tracePt t="26175" x="2305050" y="1587500"/>
          <p14:tracePt t="26187" x="2305050" y="1581150"/>
          <p14:tracePt t="26205" x="2317750" y="1562100"/>
          <p14:tracePt t="26221" x="2343150" y="1536700"/>
          <p14:tracePt t="26238" x="2349500" y="1530350"/>
          <p14:tracePt t="26243" x="2355850" y="1524000"/>
          <p14:tracePt t="26254" x="2368550" y="1524000"/>
          <p14:tracePt t="26256" x="2381250" y="1524000"/>
          <p14:tracePt t="26271" x="2393950" y="1524000"/>
          <p14:tracePt t="26288" x="2444750" y="1536700"/>
          <p14:tracePt t="26304" x="2463800" y="1549400"/>
          <p14:tracePt t="26321" x="2527300" y="1562100"/>
          <p14:tracePt t="26338" x="2654300" y="1568450"/>
          <p14:tracePt t="26355" x="2794000" y="1555750"/>
          <p14:tracePt t="26372" x="2882900" y="1536700"/>
          <p14:tracePt t="26388" x="2921000" y="1524000"/>
          <p14:tracePt t="26405" x="2940050" y="1511300"/>
          <p14:tracePt t="26423" x="2952750" y="1498600"/>
          <p14:tracePt t="26455" x="2959100" y="1492250"/>
          <p14:tracePt t="26472" x="2959100" y="1466850"/>
          <p14:tracePt t="26488" x="2959100" y="1447800"/>
          <p14:tracePt t="26505" x="2946400" y="1403350"/>
          <p14:tracePt t="26509" x="2933700" y="1377950"/>
          <p14:tracePt t="26521" x="2914650" y="1358900"/>
          <p14:tracePt t="26522" x="2895600" y="1327150"/>
          <p14:tracePt t="26538" x="2882900" y="1314450"/>
          <p14:tracePt t="26557" x="2813050" y="1244600"/>
          <p14:tracePt t="26571" x="2787650" y="1212850"/>
          <p14:tracePt t="26588" x="2743200" y="1181100"/>
          <p14:tracePt t="26605" x="2711450" y="1155700"/>
          <p14:tracePt t="26622" x="2679700" y="1136650"/>
          <p14:tracePt t="26639" x="2641600" y="1117600"/>
          <p14:tracePt t="26654" x="2616200" y="1111250"/>
          <p14:tracePt t="26671" x="2597150" y="1104900"/>
          <p14:tracePt t="26729" x="2597150" y="1111250"/>
          <p14:tracePt t="26739" x="2597150" y="1123950"/>
          <p14:tracePt t="26755" x="2603500" y="1193800"/>
          <p14:tracePt t="26772" x="2609850" y="1244600"/>
          <p14:tracePt t="26789" x="2609850" y="1276350"/>
          <p14:tracePt t="26804" x="2609850" y="1308100"/>
          <p14:tracePt t="26822" x="2609850" y="1320800"/>
          <p14:tracePt t="26825" x="2609850" y="1333500"/>
          <p14:tracePt t="26839" x="2616200" y="1339850"/>
          <p14:tracePt t="26856" x="2628900" y="1358900"/>
          <p14:tracePt t="26873" x="2679700" y="1403350"/>
          <p14:tracePt t="26888" x="2698750" y="1422400"/>
          <p14:tracePt t="26905" x="2717800" y="1447800"/>
          <p14:tracePt t="26922" x="2743200" y="1473200"/>
          <p14:tracePt t="26939" x="2768600" y="1498600"/>
          <p14:tracePt t="26954" x="2794000" y="1524000"/>
          <p14:tracePt t="26971" x="2800350" y="1530350"/>
          <p14:tracePt t="26989" x="2806700" y="1530350"/>
          <p14:tracePt t="27007" x="2806700" y="1536700"/>
          <p14:tracePt t="27156" x="2806700" y="1530350"/>
          <p14:tracePt t="27164" x="2800350" y="1530350"/>
          <p14:tracePt t="27180" x="2800350" y="1524000"/>
          <p14:tracePt t="27197" x="2794000" y="1524000"/>
          <p14:tracePt t="27234" x="2794000" y="1517650"/>
          <p14:tracePt t="27249" x="2800350" y="1511300"/>
          <p14:tracePt t="27258" x="2800350" y="1504950"/>
          <p14:tracePt t="27273" x="2800350" y="1498600"/>
          <p14:tracePt t="27289" x="2800350" y="1485900"/>
          <p14:tracePt t="27306" x="2800350" y="1479550"/>
          <p14:tracePt t="27323" x="2832100" y="1466850"/>
          <p14:tracePt t="27340" x="2933700" y="1466850"/>
          <p14:tracePt t="27356" x="3098800" y="1492250"/>
          <p14:tracePt t="27374" x="3276600" y="1511300"/>
          <p14:tracePt t="27389" x="3403600" y="1511300"/>
          <p14:tracePt t="27407" x="3486150" y="1492250"/>
          <p14:tracePt t="27423" x="3530600" y="1479550"/>
          <p14:tracePt t="27440" x="3644900" y="1454150"/>
          <p14:tracePt t="27457" x="3765550" y="1441450"/>
          <p14:tracePt t="27471" x="3867150" y="1441450"/>
          <p14:tracePt t="27489" x="4083050" y="1441450"/>
          <p14:tracePt t="27506" x="4178300" y="1428750"/>
          <p14:tracePt t="27523" x="4216400" y="1416050"/>
          <p14:tracePt t="27557" x="4222750" y="1416050"/>
          <p14:tracePt t="27573" x="4229100" y="1416050"/>
          <p14:tracePt t="27588" x="4248150" y="1416050"/>
          <p14:tracePt t="27607" x="4279900" y="1422400"/>
          <p14:tracePt t="27623" x="4343400" y="1435100"/>
          <p14:tracePt t="27640" x="4445000" y="1454150"/>
          <p14:tracePt t="27657" x="4521200" y="1454150"/>
          <p14:tracePt t="27673" x="4552950" y="1454150"/>
          <p14:tracePt t="27676" x="4559300" y="1454150"/>
          <p14:tracePt t="27690" x="4565650" y="1454150"/>
          <p14:tracePt t="27707" x="4578350" y="1460500"/>
          <p14:tracePt t="27725" x="4591050" y="1460500"/>
          <p14:tracePt t="27740" x="4616450" y="1473200"/>
          <p14:tracePt t="27756" x="4660900" y="1492250"/>
          <p14:tracePt t="27775" x="4692650" y="1498600"/>
          <p14:tracePt t="27788" x="4699000" y="1498600"/>
          <p14:tracePt t="27878" x="4705350" y="1498600"/>
          <p14:tracePt t="27888" x="4718050" y="1492250"/>
          <p14:tracePt t="27907" x="4768850" y="1460500"/>
          <p14:tracePt t="27923" x="4794250" y="1441450"/>
          <p14:tracePt t="27940" x="4813300" y="1409700"/>
          <p14:tracePt t="27957" x="4826000" y="1390650"/>
          <p14:tracePt t="27972" x="4832350" y="1377950"/>
          <p14:tracePt t="27990" x="4838700" y="1377950"/>
          <p14:tracePt t="28007" x="4838700" y="1371600"/>
          <p14:tracePt t="28340" x="4845050" y="1371600"/>
          <p14:tracePt t="28357" x="4857750" y="1358900"/>
          <p14:tracePt t="28374" x="4914900" y="1339850"/>
          <p14:tracePt t="28390" x="4978400" y="1339850"/>
          <p14:tracePt t="28407" x="5016500" y="1339850"/>
          <p14:tracePt t="28412" x="5048250" y="1339850"/>
          <p14:tracePt t="28414" x="5099050" y="1339850"/>
          <p14:tracePt t="28423" x="5137150" y="1339850"/>
          <p14:tracePt t="28441" x="5245100" y="1339850"/>
          <p14:tracePt t="28459" x="5391150" y="1339850"/>
          <p14:tracePt t="28473" x="5537200" y="1339850"/>
          <p14:tracePt t="28490" x="5702300" y="1339850"/>
          <p14:tracePt t="28507" x="5822950" y="1352550"/>
          <p14:tracePt t="28523" x="5905500" y="1377950"/>
          <p14:tracePt t="28540" x="5943600" y="1377950"/>
          <p14:tracePt t="28557" x="6007100" y="1377950"/>
          <p14:tracePt t="28575" x="6121400" y="1384300"/>
          <p14:tracePt t="28591" x="6299200" y="1409700"/>
          <p14:tracePt t="28607" x="6451600" y="1447800"/>
          <p14:tracePt t="28623" x="6584950" y="1460500"/>
          <p14:tracePt t="28690" x="6565900" y="1447800"/>
          <p14:tracePt t="28707" x="6496050" y="1409700"/>
          <p14:tracePt t="28723" x="6489700" y="1403350"/>
          <p14:tracePt t="38299" x="6489700" y="1409700"/>
          <p14:tracePt t="38307" x="6483350" y="1416050"/>
          <p14:tracePt t="38313" x="6483350" y="1428750"/>
          <p14:tracePt t="38332" x="6483350" y="1460500"/>
          <p14:tracePt t="38348" x="6457950" y="1479550"/>
          <p14:tracePt t="38365" x="6419850" y="1504950"/>
          <p14:tracePt t="38382" x="6375400" y="1530350"/>
          <p14:tracePt t="38399" x="6330950" y="1549400"/>
          <p14:tracePt t="38415" x="6248400" y="1574800"/>
          <p14:tracePt t="38421" x="6197600" y="1587500"/>
          <p14:tracePt t="38430" x="6140450" y="1600200"/>
          <p14:tracePt t="38432" x="6083300" y="1619250"/>
          <p14:tracePt t="38449" x="6000750" y="1631950"/>
          <p14:tracePt t="38464" x="5873750" y="1657350"/>
          <p14:tracePt t="38482" x="5683250" y="1676400"/>
          <p14:tracePt t="38499" x="5607050" y="1676400"/>
          <p14:tracePt t="38517" x="5581650" y="1676400"/>
          <p14:tracePt t="38532" x="5568950" y="1670050"/>
          <p14:tracePt t="38548" x="5543550" y="1663700"/>
          <p14:tracePt t="38565" x="5486400" y="1663700"/>
          <p14:tracePt t="38582" x="5384800" y="1682750"/>
          <p14:tracePt t="38599" x="5270500" y="1701800"/>
          <p14:tracePt t="38615" x="5162550" y="1720850"/>
          <p14:tracePt t="38632" x="5111750" y="1720850"/>
          <p14:tracePt t="38648" x="5080000" y="1720850"/>
          <p14:tracePt t="38668" x="5060950" y="1720850"/>
          <p14:tracePt t="38715" x="5041900" y="1746250"/>
          <p14:tracePt t="38732" x="4997450" y="1797050"/>
          <p14:tracePt t="38749" x="4984750" y="1816100"/>
          <p14:tracePt t="38765" x="4978400" y="1828800"/>
          <p14:tracePt t="38782" x="4978400" y="1854200"/>
          <p14:tracePt t="38798" x="4972050" y="1885950"/>
          <p14:tracePt t="38815" x="4946650" y="1930400"/>
          <p14:tracePt t="38831" x="4914900" y="1955800"/>
          <p14:tracePt t="38849" x="4902200" y="1936750"/>
          <p14:tracePt t="38865" x="4914900" y="1930400"/>
          <p14:tracePt t="39192" x="4908550" y="1924050"/>
          <p14:tracePt t="39216" x="4737100" y="1924050"/>
          <p14:tracePt t="39233" x="4584700" y="1905000"/>
          <p14:tracePt t="39249" x="4451350" y="1879600"/>
          <p14:tracePt t="39266" x="4337050" y="1860550"/>
          <p14:tracePt t="39282" x="4241800" y="1847850"/>
          <p14:tracePt t="39299" x="4191000" y="1841500"/>
          <p14:tracePt t="39314" x="4178300" y="1828800"/>
          <p14:tracePt t="39334" x="4178300" y="1809750"/>
          <p14:tracePt t="39349" x="4178300" y="1778000"/>
          <p14:tracePt t="39366" x="4178300" y="1752600"/>
          <p14:tracePt t="39383" x="4178300" y="1733550"/>
          <p14:tracePt t="39386" x="4178300" y="1727200"/>
          <p14:tracePt t="39398" x="4178300" y="1720850"/>
          <p14:tracePt t="39457" x="4171950" y="1720850"/>
          <p14:tracePt t="39467" x="4165600" y="1727200"/>
          <p14:tracePt t="39482" x="4159250" y="1727200"/>
          <p14:tracePt t="39548" x="4165600" y="1727200"/>
          <p14:tracePt t="39556" x="4184650" y="1733550"/>
          <p14:tracePt t="39564" x="4203700" y="1733550"/>
          <p14:tracePt t="39585" x="4273550" y="1752600"/>
          <p14:tracePt t="39600" x="4343400" y="1771650"/>
          <p14:tracePt t="39616" x="4400550" y="1784350"/>
          <p14:tracePt t="39633" x="4451350" y="1790700"/>
          <p14:tracePt t="39637" x="4489450" y="1790700"/>
          <p14:tracePt t="39648" x="4514850" y="1790700"/>
          <p14:tracePt t="39651" x="4559300" y="1790700"/>
          <p14:tracePt t="39665" x="4584700" y="1790700"/>
          <p14:tracePt t="39683" x="4705350" y="1758950"/>
          <p14:tracePt t="39698" x="4749800" y="1733550"/>
          <p14:tracePt t="39716" x="4781550" y="1708150"/>
          <p14:tracePt t="39733" x="4800600" y="1682750"/>
          <p14:tracePt t="39750" x="4806950" y="1663700"/>
          <p14:tracePt t="39766" x="4813300" y="1638300"/>
          <p14:tracePt t="39783" x="4813300" y="1612900"/>
          <p14:tracePt t="39800" x="4787900" y="1587500"/>
          <p14:tracePt t="39816" x="4762500" y="1568450"/>
          <p14:tracePt t="39833" x="4718050" y="1555750"/>
          <p14:tracePt t="39850" x="4667250" y="1536700"/>
          <p14:tracePt t="39866" x="4641850" y="1524000"/>
          <p14:tracePt t="39883" x="4610100" y="1504950"/>
          <p14:tracePt t="39886" x="4597400" y="1498600"/>
          <p14:tracePt t="39898" x="4552950" y="1479550"/>
          <p14:tracePt t="39916" x="4406900" y="1460500"/>
          <p14:tracePt t="39933" x="4318000" y="1460500"/>
          <p14:tracePt t="39949" x="4191000" y="1460500"/>
          <p14:tracePt t="39966" x="4114800" y="1466850"/>
          <p14:tracePt t="39983" x="4083050" y="1466850"/>
          <p14:tracePt t="39999" x="4064000" y="1466850"/>
          <p14:tracePt t="40016" x="4044950" y="1460500"/>
          <p14:tracePt t="40033" x="4000500" y="1460500"/>
          <p14:tracePt t="40049" x="3892550" y="1454150"/>
          <p14:tracePt t="40067" x="3771900" y="1454150"/>
          <p14:tracePt t="40083" x="3663950" y="1460500"/>
          <p14:tracePt t="40100" x="3606800" y="1466850"/>
          <p14:tracePt t="40116" x="3594100" y="1466850"/>
          <p14:tracePt t="40150" x="3594100" y="1479550"/>
          <p14:tracePt t="40166" x="3625850" y="1543050"/>
          <p14:tracePt t="40183" x="3670300" y="1619250"/>
          <p14:tracePt t="40200" x="3727450" y="1682750"/>
          <p14:tracePt t="40217" x="3784600" y="1727200"/>
          <p14:tracePt t="40233" x="3886200" y="1778000"/>
          <p14:tracePt t="40237" x="3930650" y="1797050"/>
          <p14:tracePt t="40249" x="3975100" y="1809750"/>
          <p14:tracePt t="40267" x="4152900" y="1854200"/>
          <p14:tracePt t="40283" x="4286250" y="1860550"/>
          <p14:tracePt t="40300" x="4400550" y="1860550"/>
          <p14:tracePt t="40316" x="4559300" y="1860550"/>
          <p14:tracePt t="40333" x="4667250" y="1860550"/>
          <p14:tracePt t="40350" x="4775200" y="1854200"/>
          <p14:tracePt t="40365" x="4826000" y="1841500"/>
          <p14:tracePt t="40383" x="4864100" y="1828800"/>
          <p14:tracePt t="40399" x="4889500" y="1816100"/>
          <p14:tracePt t="40416" x="4902200" y="1803400"/>
          <p14:tracePt t="40433" x="4914900" y="1790700"/>
          <p14:tracePt t="40449" x="4921250" y="1784350"/>
          <p14:tracePt t="40467" x="4927600" y="1784350"/>
          <p14:tracePt t="40588" x="4927600" y="1778000"/>
          <p14:tracePt t="40593" x="4933950" y="1778000"/>
          <p14:tracePt t="40600" x="4933950" y="1771650"/>
          <p14:tracePt t="40618" x="4933950" y="1765300"/>
          <p14:tracePt t="40634" x="4927600" y="1739900"/>
          <p14:tracePt t="40652" x="4914900" y="1727200"/>
          <p14:tracePt t="40665" x="4908550" y="1720850"/>
          <p14:tracePt t="40684" x="4908550" y="1714500"/>
          <p14:tracePt t="40717" x="4902200" y="1714500"/>
          <p14:tracePt t="40734" x="4895850" y="1708150"/>
          <p14:tracePt t="40750" x="4883150" y="1695450"/>
          <p14:tracePt t="40767" x="4870450" y="1682750"/>
          <p14:tracePt t="40784" x="4857750" y="1670050"/>
          <p14:tracePt t="40799" x="4819650" y="1638300"/>
          <p14:tracePt t="40817" x="4787900" y="1612900"/>
          <p14:tracePt t="40820" x="4768850" y="1600200"/>
          <p14:tracePt t="40833" x="4749800" y="1587500"/>
          <p14:tracePt t="40851" x="4692650" y="1543050"/>
          <p14:tracePt t="40868" x="4679950" y="1530350"/>
          <p14:tracePt t="40884" x="4679950" y="1524000"/>
          <p14:tracePt t="40917" x="4654550" y="1517650"/>
          <p14:tracePt t="40935" x="4603750" y="1511300"/>
          <p14:tracePt t="40951" x="4508500" y="1504950"/>
          <p14:tracePt t="40956" x="4451350" y="1511300"/>
          <p14:tracePt t="40968" x="4387850" y="1524000"/>
          <p14:tracePt t="40984" x="4368800" y="1530350"/>
          <p14:tracePt t="41084" x="4362450" y="1530350"/>
          <p14:tracePt t="41091" x="4356100" y="1524000"/>
          <p14:tracePt t="41099" x="4349750" y="1524000"/>
          <p14:tracePt t="41117" x="4298950" y="1485900"/>
          <p14:tracePt t="41134" x="4216400" y="1447800"/>
          <p14:tracePt t="41151" x="4121150" y="1435100"/>
          <p14:tracePt t="41155" x="4083050" y="1435100"/>
          <p14:tracePt t="41167" x="4070350" y="1428750"/>
          <p14:tracePt t="41279" x="4070350" y="1422400"/>
          <p14:tracePt t="41286" x="4064000" y="1409700"/>
          <p14:tracePt t="41301" x="4032250" y="1371600"/>
          <p14:tracePt t="41317" x="3937000" y="1308100"/>
          <p14:tracePt t="41333" x="3905250" y="1289050"/>
          <p14:tracePt t="41368" x="3917950" y="1301750"/>
          <p14:tracePt t="41384" x="3956050" y="1333500"/>
          <p14:tracePt t="41401" x="4051300" y="1397000"/>
          <p14:tracePt t="41417" x="4178300" y="1466850"/>
          <p14:tracePt t="41434" x="4343400" y="1536700"/>
          <p14:tracePt t="41451" x="4445000" y="1568450"/>
          <p14:tracePt t="41467" x="4476750" y="1568450"/>
          <p14:tracePt t="41521" x="4470400" y="1568450"/>
          <p14:tracePt t="41574" x="4476750" y="1574800"/>
          <p14:tracePt t="41582" x="4489450" y="1581150"/>
          <p14:tracePt t="41588" x="4514850" y="1593850"/>
          <p14:tracePt t="41601" x="4540250" y="1612900"/>
          <p14:tracePt t="41617" x="4603750" y="1644650"/>
          <p14:tracePt t="41634" x="4648200" y="1663700"/>
          <p14:tracePt t="41650" x="4667250" y="1670050"/>
          <p14:tracePt t="41652" x="4673600" y="1670050"/>
          <p14:tracePt t="41974" x="4673600" y="1676400"/>
          <p14:tracePt t="41981" x="4673600" y="1682750"/>
          <p14:tracePt t="42090" x="4667250" y="1689100"/>
          <p14:tracePt t="42099" x="4660900" y="1695450"/>
          <p14:tracePt t="42118" x="4629150" y="1701800"/>
          <p14:tracePt t="42136" x="4559300" y="1708150"/>
          <p14:tracePt t="42153" x="4489450" y="1708150"/>
          <p14:tracePt t="42168" x="4419600" y="1708150"/>
          <p14:tracePt t="42185" x="4337050" y="1701800"/>
          <p14:tracePt t="42202" x="4267200" y="1695450"/>
          <p14:tracePt t="42220" x="4159250" y="1676400"/>
          <p14:tracePt t="42236" x="4070350" y="1663700"/>
          <p14:tracePt t="42251" x="3937000" y="1644650"/>
          <p14:tracePt t="42268" x="3727450" y="1606550"/>
          <p14:tracePt t="42285" x="3448050" y="1562100"/>
          <p14:tracePt t="42300" x="3194050" y="1517650"/>
          <p14:tracePt t="42318" x="2952750" y="1473200"/>
          <p14:tracePt t="42335" x="2787650" y="1447800"/>
          <p14:tracePt t="42352" x="2609850" y="1441450"/>
          <p14:tracePt t="42369" x="2444750" y="1454150"/>
          <p14:tracePt t="42386" x="2317750" y="1485900"/>
          <p14:tracePt t="42389" x="2254250" y="1504950"/>
          <p14:tracePt t="42400" x="2190750" y="1524000"/>
          <p14:tracePt t="42402" x="2139950" y="1543050"/>
          <p14:tracePt t="42419" x="2063750" y="1562100"/>
          <p14:tracePt t="42435" x="2012950" y="1568450"/>
          <p14:tracePt t="42452" x="1993900" y="1574800"/>
          <p14:tracePt t="42468" x="1987550" y="1581150"/>
          <p14:tracePt t="42485" x="1974850" y="1587500"/>
          <p14:tracePt t="42502" x="1943100" y="1606550"/>
          <p14:tracePt t="42518" x="1879600" y="1644650"/>
          <p14:tracePt t="42535" x="1816100" y="1701800"/>
          <p14:tracePt t="42552" x="1765300" y="1752600"/>
          <p14:tracePt t="42567" x="1739900" y="1784350"/>
          <p14:tracePt t="42585" x="1733550" y="1790700"/>
          <p14:tracePt t="42622" x="1720850" y="1797050"/>
          <p14:tracePt t="42635" x="1695450" y="1803400"/>
          <p14:tracePt t="42652" x="1663700" y="1816100"/>
          <p14:tracePt t="42732" x="1676400" y="1816100"/>
          <p14:tracePt t="42752" x="1708150" y="1816100"/>
          <p14:tracePt t="42769" x="1746250" y="1816100"/>
          <p14:tracePt t="42785" x="1771650" y="1816100"/>
          <p14:tracePt t="42788" x="1784350" y="1816100"/>
          <p14:tracePt t="42803" x="1854200" y="1809750"/>
          <p14:tracePt t="42819" x="1917700" y="1803400"/>
          <p14:tracePt t="42835" x="2044700" y="1778000"/>
          <p14:tracePt t="42852" x="2152650" y="1739900"/>
          <p14:tracePt t="42869" x="2222500" y="1695450"/>
          <p14:tracePt t="42885" x="2222500" y="1663700"/>
          <p14:tracePt t="42902" x="2197100" y="1612900"/>
          <p14:tracePt t="42921" x="2159000" y="1574800"/>
          <p14:tracePt t="42936" x="2120900" y="1536700"/>
          <p14:tracePt t="42952" x="2076450" y="1504950"/>
          <p14:tracePt t="42957" x="2057400" y="1492250"/>
          <p14:tracePt t="42967" x="2044700" y="1485900"/>
          <p14:tracePt t="42969" x="2038350" y="1473200"/>
          <p14:tracePt t="42985" x="2025650" y="1466850"/>
          <p14:tracePt t="43003" x="1981200" y="1447800"/>
          <p14:tracePt t="43006" x="1955800" y="1441450"/>
          <p14:tracePt t="43021" x="1835150" y="1416050"/>
          <p14:tracePt t="43025" x="1765300" y="1409700"/>
          <p14:tracePt t="43034" x="1727200" y="1409700"/>
          <p14:tracePt t="43052" x="1606550" y="1390650"/>
          <p14:tracePt t="43069" x="1543050" y="1384300"/>
          <p14:tracePt t="43085" x="1517650" y="1377950"/>
          <p14:tracePt t="43119" x="1511300" y="1377950"/>
          <p14:tracePt t="43136" x="1435100" y="1390650"/>
          <p14:tracePt t="43153" x="1308100" y="1403350"/>
          <p14:tracePt t="43169" x="1130300" y="1422400"/>
          <p14:tracePt t="43185" x="990600" y="1428750"/>
          <p14:tracePt t="43203" x="876300" y="1428750"/>
          <p14:tracePt t="43219" x="857250" y="1428750"/>
          <p14:tracePt t="43252" x="857250" y="1435100"/>
          <p14:tracePt t="43270" x="876300" y="1466850"/>
          <p14:tracePt t="43285" x="908050" y="1511300"/>
          <p14:tracePt t="43289" x="920750" y="1543050"/>
          <p14:tracePt t="43301" x="927100" y="1568450"/>
          <p14:tracePt t="43304" x="933450" y="1593850"/>
          <p14:tracePt t="43318" x="939800" y="1619250"/>
          <p14:tracePt t="43321" x="946150" y="1638300"/>
          <p14:tracePt t="43335" x="952500" y="1644650"/>
          <p14:tracePt t="43337" x="952500" y="1651000"/>
          <p14:tracePt t="43355" x="965200" y="1657350"/>
          <p14:tracePt t="43368" x="971550" y="1663700"/>
          <p14:tracePt t="43372" x="996950" y="1670050"/>
          <p14:tracePt t="43386" x="1060450" y="1682750"/>
          <p14:tracePt t="43403" x="1174750" y="1695450"/>
          <p14:tracePt t="43419" x="1282700" y="1720850"/>
          <p14:tracePt t="43436" x="1358900" y="1739900"/>
          <p14:tracePt t="43453" x="1416050" y="1765300"/>
          <p14:tracePt t="43470" x="1454150" y="1778000"/>
          <p14:tracePt t="43486" x="1498600" y="1790700"/>
          <p14:tracePt t="43502" x="1555750" y="1790700"/>
          <p14:tracePt t="43520" x="1619250" y="1784350"/>
          <p14:tracePt t="43537" x="1739900" y="1727200"/>
          <p14:tracePt t="43553" x="1835150" y="1670050"/>
          <p14:tracePt t="43570" x="1962150" y="1593850"/>
          <p14:tracePt t="43586" x="1981200" y="1555750"/>
          <p14:tracePt t="43602" x="1981200" y="1549400"/>
          <p14:tracePt t="43619" x="1962150" y="1524000"/>
          <p14:tracePt t="43636" x="1905000" y="1504950"/>
          <p14:tracePt t="43652" x="1835150" y="1498600"/>
          <p14:tracePt t="43670" x="1758950" y="1479550"/>
          <p14:tracePt t="43686" x="1727200" y="1473200"/>
          <p14:tracePt t="43702" x="1714500" y="1473200"/>
          <p14:tracePt t="43719" x="1676400" y="1473200"/>
          <p14:tracePt t="43736" x="1600200" y="1479550"/>
          <p14:tracePt t="43753" x="1498600" y="1492250"/>
          <p14:tracePt t="43769" x="1409700" y="1504950"/>
          <p14:tracePt t="43786" x="1371600" y="1511300"/>
          <p14:tracePt t="43803" x="1358900" y="1517650"/>
          <p14:tracePt t="43819" x="1358900" y="1524000"/>
          <p14:tracePt t="43836" x="1371600" y="1568450"/>
          <p14:tracePt t="43853" x="1384300" y="1631950"/>
          <p14:tracePt t="43870" x="1390650" y="1676400"/>
          <p14:tracePt t="43887" x="1390650" y="1733550"/>
          <p14:tracePt t="43903" x="1397000" y="1778000"/>
          <p14:tracePt t="43919" x="1422400" y="1803400"/>
          <p14:tracePt t="43937" x="1473200" y="1835150"/>
          <p14:tracePt t="43953" x="1549400" y="1866900"/>
          <p14:tracePt t="43969" x="1619250" y="1879600"/>
          <p14:tracePt t="43986" x="1746250" y="1898650"/>
          <p14:tracePt t="44003" x="1866900" y="1898650"/>
          <p14:tracePt t="44020" x="1949450" y="1892300"/>
          <p14:tracePt t="44036" x="1968500" y="1885950"/>
          <p14:tracePt t="44290" x="1981200" y="1885950"/>
          <p14:tracePt t="44298" x="1987550" y="1879600"/>
          <p14:tracePt t="44306" x="2012950" y="1873250"/>
          <p14:tracePt t="44319" x="2019300" y="1873250"/>
          <p14:tracePt t="44338" x="2070100" y="1854200"/>
          <p14:tracePt t="44353" x="2120900" y="1841500"/>
          <p14:tracePt t="44370" x="2178050" y="1835150"/>
          <p14:tracePt t="44387" x="2209800" y="1835150"/>
          <p14:tracePt t="44402" x="2292350" y="1822450"/>
          <p14:tracePt t="44420" x="2501900" y="1835150"/>
          <p14:tracePt t="44435" x="2717800" y="1854200"/>
          <p14:tracePt t="44453" x="2965450" y="1866900"/>
          <p14:tracePt t="44470" x="3168650" y="1873250"/>
          <p14:tracePt t="44487" x="3397250" y="1885950"/>
          <p14:tracePt t="44503" x="3600450" y="1892300"/>
          <p14:tracePt t="44520" x="3810000" y="1892300"/>
          <p14:tracePt t="44538" x="4070350" y="1879600"/>
          <p14:tracePt t="44541" x="4191000" y="1873250"/>
          <p14:tracePt t="44554" x="4318000" y="1860550"/>
          <p14:tracePt t="44558" x="4489450" y="1841500"/>
          <p14:tracePt t="44571" x="4749800" y="1803400"/>
          <p14:tracePt t="44586" x="4984750" y="1758950"/>
          <p14:tracePt t="44604" x="5232400" y="1708150"/>
          <p14:tracePt t="44620" x="5403850" y="1676400"/>
          <p14:tracePt t="44637" x="5537200" y="1657350"/>
          <p14:tracePt t="44653" x="5638800" y="1651000"/>
          <p14:tracePt t="44670" x="5791200" y="1663700"/>
          <p14:tracePt t="44687" x="5943600" y="1670050"/>
          <p14:tracePt t="44691" x="6013450" y="1670050"/>
          <p14:tracePt t="44702" x="6096000" y="1676400"/>
          <p14:tracePt t="44720" x="6172200" y="1676400"/>
          <p14:tracePt t="44738" x="6210300" y="1676400"/>
          <p14:tracePt t="44753" x="6223000" y="1676400"/>
          <p14:tracePt t="44770" x="6229350" y="1676400"/>
          <p14:tracePt t="44787" x="6248400" y="1670050"/>
          <p14:tracePt t="44804" x="6261100" y="1657350"/>
          <p14:tracePt t="44821" x="6305550" y="1631950"/>
          <p14:tracePt t="44837" x="6330950" y="1625600"/>
          <p14:tracePt t="44854" x="6337300" y="1619250"/>
          <p14:tracePt t="44904" x="6337300" y="1631950"/>
          <p14:tracePt t="44920" x="6337300" y="1651000"/>
          <p14:tracePt t="44937" x="6343650" y="1670050"/>
          <p14:tracePt t="44953" x="6362700" y="1695450"/>
          <p14:tracePt t="44959" x="6381750" y="1708150"/>
          <p14:tracePt t="44969" x="6394450" y="1720850"/>
          <p14:tracePt t="44987" x="6413500" y="1746250"/>
          <p14:tracePt t="45005" x="6432550" y="1790700"/>
          <p14:tracePt t="45021" x="6432550" y="1835150"/>
          <p14:tracePt t="45023" x="6432550" y="1854200"/>
          <p14:tracePt t="45037" x="6432550" y="1860550"/>
          <p14:tracePt t="45040" x="6426200" y="1866900"/>
          <p14:tracePt t="45052" x="6426200" y="1873250"/>
          <p14:tracePt t="45147" x="6426200" y="1866900"/>
          <p14:tracePt t="45152" x="6419850" y="1860550"/>
          <p14:tracePt t="45171" x="6413500" y="1847850"/>
          <p14:tracePt t="45204" x="6413500" y="1841500"/>
          <p14:tracePt t="45564" x="6419850" y="1841500"/>
          <p14:tracePt t="45580" x="6426200" y="1841500"/>
          <p14:tracePt t="45588" x="6432550" y="1841500"/>
          <p14:tracePt t="45684" x="6438900" y="1841500"/>
          <p14:tracePt t="45691" x="6445250" y="1841500"/>
          <p14:tracePt t="45709" x="6457950" y="1847850"/>
          <p14:tracePt t="45720" x="6464300" y="1847850"/>
          <p14:tracePt t="45739" x="6470650" y="1854200"/>
          <p14:tracePt t="45755" x="6477000" y="1854200"/>
          <p14:tracePt t="45771" x="6496050" y="1860550"/>
          <p14:tracePt t="45788" x="6546850" y="1860550"/>
          <p14:tracePt t="45805" x="6597650" y="1860550"/>
          <p14:tracePt t="45821" x="6654800" y="1860550"/>
          <p14:tracePt t="45838" x="6705600" y="1854200"/>
          <p14:tracePt t="45854" x="6762750" y="1854200"/>
          <p14:tracePt t="45873" x="6794500" y="1854200"/>
          <p14:tracePt t="45888" x="6813550" y="1847850"/>
          <p14:tracePt t="45905" x="6832600" y="1847850"/>
          <p14:tracePt t="45921" x="6838950" y="1841500"/>
          <p14:tracePt t="45938" x="6845300" y="1841500"/>
          <p14:tracePt t="45954" x="6851650" y="1841500"/>
          <p14:tracePt t="45971" x="6858000" y="1841500"/>
          <p14:tracePt t="45988" x="6870700" y="1841500"/>
          <p14:tracePt t="46005" x="6877050" y="1841500"/>
          <p14:tracePt t="46076" x="6883400" y="1835150"/>
          <p14:tracePt t="46088" x="6896100" y="1835150"/>
          <p14:tracePt t="46105" x="6940550" y="1828800"/>
          <p14:tracePt t="46122" x="6991350" y="1828800"/>
          <p14:tracePt t="46137" x="7029450" y="1828800"/>
          <p14:tracePt t="46157" x="7067550" y="1828800"/>
          <p14:tracePt t="46172" x="7086600" y="1828800"/>
          <p14:tracePt t="46188" x="7099300" y="1828800"/>
          <p14:tracePt t="46207" x="7150100" y="1835150"/>
          <p14:tracePt t="46211" x="7181850" y="1841500"/>
          <p14:tracePt t="46220" x="7213600" y="1847850"/>
          <p14:tracePt t="46240" x="7264400" y="1847850"/>
          <p14:tracePt t="46255" x="7308850" y="1854200"/>
          <p14:tracePt t="46272" x="7321550" y="1854200"/>
          <p14:tracePt t="46310" x="7327900" y="1854200"/>
          <p14:tracePt t="46320" x="7334250" y="1854200"/>
          <p14:tracePt t="46339" x="7346950" y="1854200"/>
          <p14:tracePt t="46355" x="7353300" y="1854200"/>
          <p14:tracePt t="46372" x="7385050" y="1854200"/>
          <p14:tracePt t="46389" x="7410450" y="1854200"/>
          <p14:tracePt t="46407" x="7423150" y="1854200"/>
          <p14:tracePt t="46599" x="7435850" y="1854200"/>
          <p14:tracePt t="46610" x="7442200" y="1854200"/>
          <p14:tracePt t="46621" x="7461250" y="1854200"/>
          <p14:tracePt t="46623" x="7499350" y="1860550"/>
          <p14:tracePt t="46639" x="7581900" y="1866900"/>
          <p14:tracePt t="46655" x="7645400" y="1873250"/>
          <p14:tracePt t="46672" x="7696200" y="1873250"/>
          <p14:tracePt t="46689" x="7727950" y="1866900"/>
          <p14:tracePt t="46704" x="7740650" y="1866900"/>
          <p14:tracePt t="46739" x="7747000" y="1866900"/>
          <p14:tracePt t="46756" x="7747000" y="1860550"/>
          <p14:tracePt t="46822" x="7753350" y="1860550"/>
          <p14:tracePt t="46829" x="7753350" y="1854200"/>
          <p14:tracePt t="46837" x="7759700" y="1854200"/>
          <p14:tracePt t="46855" x="7766050" y="1847850"/>
          <p14:tracePt t="46872" x="7772400" y="1847850"/>
          <p14:tracePt t="46889" x="7772400" y="1841500"/>
          <p14:tracePt t="46893" x="7778750" y="1841500"/>
          <p14:tracePt t="46905" x="7778750" y="1835150"/>
          <p14:tracePt t="46922" x="7797800" y="1822450"/>
          <p14:tracePt t="46939" x="7816850" y="1816100"/>
          <p14:tracePt t="46956" x="7912100" y="1816100"/>
          <p14:tracePt t="46972" x="7937500" y="1816100"/>
          <p14:tracePt t="46989" x="8032750" y="1822450"/>
          <p14:tracePt t="47005" x="8058150" y="1828800"/>
          <p14:tracePt t="47096" x="8064500" y="1828800"/>
          <p14:tracePt t="47119" x="8070850" y="1828800"/>
          <p14:tracePt t="47304" x="8077200" y="1828800"/>
          <p14:tracePt t="47313" x="8096250" y="1828800"/>
          <p14:tracePt t="47323" x="8121650" y="1828800"/>
          <p14:tracePt t="47339" x="8178800" y="1835150"/>
          <p14:tracePt t="47356" x="8242300" y="1835150"/>
          <p14:tracePt t="47361" x="8274050" y="1835150"/>
          <p14:tracePt t="47373" x="8312150" y="1835150"/>
          <p14:tracePt t="47390" x="8413750" y="1841500"/>
          <p14:tracePt t="47405" x="8451850" y="1847850"/>
          <p14:tracePt t="47423" x="8470900" y="1847850"/>
          <p14:tracePt t="47676" x="8483600" y="1847850"/>
          <p14:tracePt t="47684" x="8496300" y="1847850"/>
          <p14:tracePt t="47693" x="8515350" y="1847850"/>
          <p14:tracePt t="47705" x="8534400" y="1854200"/>
          <p14:tracePt t="47723" x="8636000" y="1866900"/>
          <p14:tracePt t="47740" x="8686800" y="1873250"/>
          <p14:tracePt t="47756" x="8718550" y="1873250"/>
          <p14:tracePt t="47771" x="8737600" y="1873250"/>
          <p14:tracePt t="47790" x="8769350" y="1873250"/>
          <p14:tracePt t="47806" x="8807450" y="1879600"/>
          <p14:tracePt t="47823" x="8851900" y="1879600"/>
          <p14:tracePt t="47840" x="8915400" y="1885950"/>
          <p14:tracePt t="47856" x="8985250" y="1885950"/>
          <p14:tracePt t="47873" x="9055100" y="1885950"/>
          <p14:tracePt t="47890" x="9099550" y="1860550"/>
          <p14:tracePt t="47893" x="9112250" y="1847850"/>
          <p14:tracePt t="47906" x="9124950" y="1822450"/>
          <p14:tracePt t="47922" x="9131300" y="1797050"/>
          <p14:tracePt t="47940" x="9131300" y="1784350"/>
          <p14:tracePt t="47956" x="9131300" y="1778000"/>
          <p14:tracePt t="48007" x="9131300" y="1771650"/>
          <p14:tracePt t="48023" x="9137650" y="1771650"/>
          <p14:tracePt t="48105" x="9144000" y="1771650"/>
          <p14:tracePt t="48114" x="9150350" y="1771650"/>
          <p14:tracePt t="48122" x="9182100" y="1778000"/>
          <p14:tracePt t="48142" x="9245600" y="1790700"/>
          <p14:tracePt t="48156" x="9302750" y="1803400"/>
          <p14:tracePt t="48173" x="9347200" y="1803400"/>
          <p14:tracePt t="48190" x="9398000" y="1809750"/>
          <p14:tracePt t="48206" x="9442450" y="1809750"/>
          <p14:tracePt t="48224" x="9499600" y="1809750"/>
          <p14:tracePt t="48240" x="9525000" y="1809750"/>
          <p14:tracePt t="48257" x="9544050" y="1809750"/>
          <p14:tracePt t="48276" x="9550400" y="1809750"/>
          <p14:tracePt t="48324" x="9563100" y="1809750"/>
          <p14:tracePt t="48340" x="9575800" y="1803400"/>
          <p14:tracePt t="48356" x="9613900" y="1803400"/>
          <p14:tracePt t="48375" x="9645650" y="1803400"/>
          <p14:tracePt t="48390" x="9677400" y="1797050"/>
          <p14:tracePt t="48407" x="9696450" y="1797050"/>
          <p14:tracePt t="48506" x="9696450" y="1790700"/>
          <p14:tracePt t="48531" x="9677400" y="1797050"/>
          <p14:tracePt t="48540" x="9645650" y="1803400"/>
          <p14:tracePt t="48557" x="9582150" y="1816100"/>
          <p14:tracePt t="48573" x="9505950" y="1835150"/>
          <p14:tracePt t="48590" x="9442450" y="1847850"/>
          <p14:tracePt t="48606" x="9334500" y="1873250"/>
          <p14:tracePt t="48610" x="9290050" y="1879600"/>
          <p14:tracePt t="48625" x="9124950" y="1905000"/>
          <p14:tracePt t="48641" x="8801100" y="1936750"/>
          <p14:tracePt t="48657" x="8458200" y="1955800"/>
          <p14:tracePt t="48674" x="8089900" y="1962150"/>
          <p14:tracePt t="48691" x="7785100" y="1968500"/>
          <p14:tracePt t="48707" x="7346950" y="1930400"/>
          <p14:tracePt t="48723" x="6902450" y="1905000"/>
          <p14:tracePt t="48740" x="6438900" y="1873250"/>
          <p14:tracePt t="48757" x="5924550" y="1847850"/>
          <p14:tracePt t="48774" x="5353050" y="1822450"/>
          <p14:tracePt t="48789" x="4781550" y="1803400"/>
          <p14:tracePt t="48806" x="4178300" y="1803400"/>
          <p14:tracePt t="48824" x="3676650" y="1816100"/>
          <p14:tracePt t="48840" x="3187700" y="1841500"/>
          <p14:tracePt t="48857" x="2736850" y="1866900"/>
          <p14:tracePt t="48874" x="1879600" y="1905000"/>
          <p14:tracePt t="48891" x="1371600" y="1924050"/>
          <p14:tracePt t="48909" x="1041400" y="1955800"/>
          <p14:tracePt t="48924" x="901700" y="1987550"/>
          <p14:tracePt t="48941" x="889000" y="2000250"/>
          <p14:tracePt t="48957" x="889000" y="2006600"/>
          <p14:tracePt t="48974" x="882650" y="2038350"/>
          <p14:tracePt t="48990" x="882650" y="2057400"/>
          <p14:tracePt t="49007" x="882650" y="2070100"/>
          <p14:tracePt t="49026" x="908050" y="2082800"/>
          <p14:tracePt t="49040" x="920750" y="2089150"/>
          <p14:tracePt t="49045" x="927100" y="2095500"/>
          <p14:tracePt t="49057" x="946150" y="2095500"/>
          <p14:tracePt t="49074" x="977900" y="2101850"/>
          <p14:tracePt t="49090" x="990600" y="2101850"/>
          <p14:tracePt t="49262" x="990600" y="2108200"/>
          <p14:tracePt t="49272" x="990600" y="2120900"/>
          <p14:tracePt t="49278" x="984250" y="2120900"/>
          <p14:tracePt t="49291" x="984250" y="2127250"/>
          <p14:tracePt t="49473" x="996950" y="2127250"/>
          <p14:tracePt t="49481" x="1009650" y="2127250"/>
          <p14:tracePt t="49489" x="1060450" y="2127250"/>
          <p14:tracePt t="49508" x="1212850" y="2114550"/>
          <p14:tracePt t="49525" x="1365250" y="2101850"/>
          <p14:tracePt t="49542" x="1498600" y="2101850"/>
          <p14:tracePt t="49545" x="1530350" y="2101850"/>
          <p14:tracePt t="49557" x="1543050" y="2101850"/>
          <p14:tracePt t="49596" x="1549400" y="2101850"/>
          <p14:tracePt t="49608" x="1562100" y="2101850"/>
          <p14:tracePt t="49626" x="1600200" y="2101850"/>
          <p14:tracePt t="49641" x="1657350" y="2108200"/>
          <p14:tracePt t="49658" x="1733550" y="2114550"/>
          <p14:tracePt t="49675" x="1822450" y="2120900"/>
          <p14:tracePt t="49691" x="1885950" y="2120900"/>
          <p14:tracePt t="49708" x="1943100" y="2120900"/>
          <p14:tracePt t="49714" x="1968500" y="2120900"/>
          <p14:tracePt t="49723" x="1974850" y="2120900"/>
          <p14:tracePt t="49741" x="1987550" y="2120900"/>
          <p14:tracePt t="49827" x="1993900" y="2120900"/>
          <p14:tracePt t="49844" x="2000250" y="2114550"/>
          <p14:tracePt t="49904" x="2006600" y="2114550"/>
          <p14:tracePt t="49913" x="2006600" y="2108200"/>
          <p14:tracePt t="49925" x="2019300" y="2108200"/>
          <p14:tracePt t="49941" x="2038350" y="2101850"/>
          <p14:tracePt t="49958" x="2165350" y="2063750"/>
          <p14:tracePt t="49975" x="2241550" y="2057400"/>
          <p14:tracePt t="49992" x="2254250" y="2057400"/>
          <p14:tracePt t="50025" x="2260600" y="2057400"/>
          <p14:tracePt t="50058" x="2266950" y="2057400"/>
          <p14:tracePt t="50092" x="2279650" y="2057400"/>
          <p14:tracePt t="50108" x="2298700" y="2057400"/>
          <p14:tracePt t="50125" x="2317750" y="2057400"/>
          <p14:tracePt t="50141" x="2317750" y="2063750"/>
          <p14:tracePt t="50158" x="2317750" y="2070100"/>
          <p14:tracePt t="50175" x="2317750" y="2076450"/>
          <p14:tracePt t="50192" x="2317750" y="2082800"/>
          <p14:tracePt t="50207" x="2324100" y="2082800"/>
          <p14:tracePt t="50225" x="2324100" y="2089150"/>
          <p14:tracePt t="50275" x="2324100" y="2095500"/>
          <p14:tracePt t="50292" x="2324100" y="2108200"/>
          <p14:tracePt t="50309" x="2311400" y="2114550"/>
          <p14:tracePt t="50325" x="2311400" y="2120900"/>
          <p14:tracePt t="50392" x="2317750" y="2114550"/>
          <p14:tracePt t="50399" x="2324100" y="2108200"/>
          <p14:tracePt t="50409" x="2330450" y="2108200"/>
          <p14:tracePt t="50425" x="2330450" y="2101850"/>
          <p14:tracePt t="50459" x="2343150" y="2101850"/>
          <p14:tracePt t="50475" x="2368550" y="2101850"/>
          <p14:tracePt t="50492" x="2400300" y="2101850"/>
          <p14:tracePt t="50508" x="2444750" y="2101850"/>
          <p14:tracePt t="50525" x="2463800" y="2101850"/>
          <p14:tracePt t="50542" x="2508250" y="2095500"/>
          <p14:tracePt t="50558" x="2533650" y="2089150"/>
          <p14:tracePt t="50575" x="2565400" y="2082800"/>
          <p14:tracePt t="50592" x="2622550" y="2070100"/>
          <p14:tracePt t="50608" x="2667000" y="2063750"/>
          <p14:tracePt t="50625" x="2717800" y="2057400"/>
          <p14:tracePt t="50628" x="2730500" y="2051050"/>
          <p14:tracePt t="50641" x="2743200" y="2051050"/>
          <p14:tracePt t="50658" x="2749550" y="2051050"/>
          <p14:tracePt t="51048" x="2755900" y="2051050"/>
          <p14:tracePt t="51058" x="2762250" y="2057400"/>
          <p14:tracePt t="51067" x="2781300" y="2070100"/>
          <p14:tracePt t="51074" x="2794000" y="2082800"/>
          <p14:tracePt t="51093" x="2813050" y="2089150"/>
          <p14:tracePt t="51097" x="2819400" y="2089150"/>
          <p14:tracePt t="51109" x="2832100" y="2095500"/>
          <p14:tracePt t="51113" x="2838450" y="2095500"/>
          <p14:tracePt t="51126" x="2857500" y="2095500"/>
          <p14:tracePt t="51144" x="2876550" y="2095500"/>
          <p14:tracePt t="51159" x="2895600" y="2089150"/>
          <p14:tracePt t="51176" x="2901950" y="2076450"/>
          <p14:tracePt t="51193" x="2908300" y="2076450"/>
          <p14:tracePt t="51282" x="2908300" y="2070100"/>
          <p14:tracePt t="51290" x="2914650" y="2070100"/>
          <p14:tracePt t="51298" x="2921000" y="2063750"/>
          <p14:tracePt t="51308" x="2952750" y="2051050"/>
          <p14:tracePt t="51326" x="3079750" y="2051050"/>
          <p14:tracePt t="51343" x="3232150" y="2076450"/>
          <p14:tracePt t="51360" x="3308350" y="2095500"/>
          <p14:tracePt t="51377" x="3327400" y="2114550"/>
          <p14:tracePt t="51391" x="3327400" y="2120900"/>
          <p14:tracePt t="51409" x="3327400" y="2127250"/>
          <p14:tracePt t="51426" x="3327400" y="2133600"/>
          <p14:tracePt t="51504" x="3333750" y="2133600"/>
          <p14:tracePt t="51511" x="3340100" y="2127250"/>
          <p14:tracePt t="51529" x="3346450" y="2127250"/>
          <p14:tracePt t="51542" x="3346450" y="2120900"/>
          <p14:tracePt t="51616" x="3352800" y="2120900"/>
          <p14:tracePt t="51624" x="3359150" y="2120900"/>
          <p14:tracePt t="51643" x="3384550" y="2120900"/>
          <p14:tracePt t="51660" x="3416300" y="2120900"/>
          <p14:tracePt t="51676" x="3435350" y="2120900"/>
          <p14:tracePt t="51693" x="3441700" y="2120900"/>
          <p14:tracePt t="51727" x="3454400" y="2120900"/>
          <p14:tracePt t="51743" x="3473450" y="2114550"/>
          <p14:tracePt t="51759" x="3498850" y="2114550"/>
          <p14:tracePt t="51776" x="3517900" y="2114550"/>
          <p14:tracePt t="51793" x="3524250" y="2108200"/>
          <p14:tracePt t="51826" x="3530600" y="2108200"/>
          <p14:tracePt t="51843" x="3543300" y="2101850"/>
          <p14:tracePt t="51859" x="3562350" y="2101850"/>
          <p14:tracePt t="51877" x="3587750" y="2089150"/>
          <p14:tracePt t="51893" x="3606800" y="2082800"/>
          <p14:tracePt t="51909" x="3625850" y="2070100"/>
          <p14:tracePt t="51926" x="3644900" y="2063750"/>
          <p14:tracePt t="51943" x="3670300" y="2044700"/>
          <p14:tracePt t="51946" x="3676650" y="2044700"/>
          <p14:tracePt t="52043" x="3689350" y="2038350"/>
          <p14:tracePt t="52050" x="3733800" y="2032000"/>
          <p14:tracePt t="52060" x="3790950" y="2032000"/>
          <p14:tracePt t="52076" x="3956050" y="2032000"/>
          <p14:tracePt t="52093" x="4178300" y="2044700"/>
          <p14:tracePt t="52110" x="4330700" y="2070100"/>
          <p14:tracePt t="52128" x="4349750" y="2070100"/>
          <p14:tracePt t="52143" x="4349750" y="2076450"/>
          <p14:tracePt t="52223" x="4362450" y="2076450"/>
          <p14:tracePt t="52231" x="4368800" y="2076450"/>
          <p14:tracePt t="52242" x="4394200" y="2070100"/>
          <p14:tracePt t="52260" x="4476750" y="2057400"/>
          <p14:tracePt t="52277" x="4540250" y="2051050"/>
          <p14:tracePt t="52294" x="4572000" y="2038350"/>
          <p14:tracePt t="52309" x="4578350" y="2038350"/>
          <p14:tracePt t="52328" x="4597400" y="2032000"/>
          <p14:tracePt t="52344" x="4603750" y="2025650"/>
          <p14:tracePt t="52361" x="4635500" y="2019300"/>
          <p14:tracePt t="52378" x="4673600" y="2012950"/>
          <p14:tracePt t="52393" x="4705350" y="2012950"/>
          <p14:tracePt t="52410" x="4743450" y="2012950"/>
          <p14:tracePt t="52428" x="4762500" y="2012950"/>
          <p14:tracePt t="52444" x="4781550" y="2019300"/>
          <p14:tracePt t="52461" x="4806950" y="2025650"/>
          <p14:tracePt t="52477" x="4838700" y="2038350"/>
          <p14:tracePt t="52492" x="4864100" y="2044700"/>
          <p14:tracePt t="52509" x="4889500" y="2051050"/>
          <p14:tracePt t="52527" x="4908550" y="2051050"/>
          <p14:tracePt t="52543" x="4914900" y="2051050"/>
          <p14:tracePt t="52615" x="4914900" y="2044700"/>
          <p14:tracePt t="52623" x="4921250" y="2038350"/>
          <p14:tracePt t="52629" x="4921250" y="2032000"/>
          <p14:tracePt t="52648" x="4921250" y="2025650"/>
          <p14:tracePt t="52659" x="4927600" y="2025650"/>
          <p14:tracePt t="52677" x="4927600" y="2012950"/>
          <p14:tracePt t="52727" x="4933950" y="2019300"/>
          <p14:tracePt t="52744" x="4953000" y="2032000"/>
          <p14:tracePt t="52748" x="4972050" y="2038350"/>
          <p14:tracePt t="52760" x="4997450" y="2044700"/>
          <p14:tracePt t="52765" x="5022850" y="2044700"/>
          <p14:tracePt t="52777" x="5048250" y="2051050"/>
          <p14:tracePt t="52780" x="5067300" y="2051050"/>
          <p14:tracePt t="52792" x="5086350" y="2051050"/>
          <p14:tracePt t="52796" x="5137150" y="2051050"/>
          <p14:tracePt t="52810" x="5207000" y="2051050"/>
          <p14:tracePt t="52827" x="5270500" y="2051050"/>
          <p14:tracePt t="52844" x="5302250" y="2051050"/>
          <p14:tracePt t="52861" x="5314950" y="2051050"/>
          <p14:tracePt t="52877" x="5327650" y="2051050"/>
          <p14:tracePt t="52893" x="5359400" y="2044700"/>
          <p14:tracePt t="52910" x="5391150" y="2038350"/>
          <p14:tracePt t="52927" x="5448300" y="2032000"/>
          <p14:tracePt t="52944" x="5480050" y="2032000"/>
          <p14:tracePt t="52960" x="5492750" y="2032000"/>
          <p14:tracePt t="52977" x="5499100" y="2025650"/>
          <p14:tracePt t="52994" x="5511800" y="2025650"/>
          <p14:tracePt t="53010" x="5524500" y="2025650"/>
          <p14:tracePt t="53027" x="5537200" y="2025650"/>
          <p14:tracePt t="53044" x="5549900" y="2025650"/>
          <p14:tracePt t="53196" x="5556250" y="2032000"/>
          <p14:tracePt t="53211" x="5575300" y="2044700"/>
          <p14:tracePt t="53228" x="5594350" y="2044700"/>
          <p14:tracePt t="53244" x="5594350" y="2051050"/>
          <p14:tracePt t="53261" x="5613400" y="2051050"/>
          <p14:tracePt t="53278" x="5645150" y="2057400"/>
          <p14:tracePt t="53294" x="5753100" y="2070100"/>
          <p14:tracePt t="53311" x="5962650" y="2089150"/>
          <p14:tracePt t="53328" x="6191250" y="2101850"/>
          <p14:tracePt t="53344" x="6438900" y="2108200"/>
          <p14:tracePt t="53347" x="6540500" y="2108200"/>
          <p14:tracePt t="53361" x="6629400" y="2114550"/>
          <p14:tracePt t="53378" x="6794500" y="2114550"/>
          <p14:tracePt t="53395" x="6889750" y="2114550"/>
          <p14:tracePt t="53411" x="6896100" y="2114550"/>
          <p14:tracePt t="53486" x="6902450" y="2114550"/>
          <p14:tracePt t="53494" x="6908800" y="2114550"/>
          <p14:tracePt t="53511" x="6940550" y="2114550"/>
          <p14:tracePt t="53531" x="6972300" y="2114550"/>
          <p14:tracePt t="53544" x="7016750" y="2114550"/>
          <p14:tracePt t="53560" x="7048500" y="2114550"/>
          <p14:tracePt t="53577" x="7080250" y="2114550"/>
          <p14:tracePt t="53582" x="7105650" y="2114550"/>
          <p14:tracePt t="53593" x="7124700" y="2114550"/>
          <p14:tracePt t="53612" x="7200900" y="2114550"/>
          <p14:tracePt t="53629" x="7232650" y="2114550"/>
          <p14:tracePt t="53645" x="7245350" y="2114550"/>
          <p14:tracePt t="53832" x="7251700" y="2108200"/>
          <p14:tracePt t="54265" x="7251700" y="2101850"/>
          <p14:tracePt t="54288" x="7251700" y="2095500"/>
          <p14:tracePt t="54665" x="7251700" y="2089150"/>
          <p14:tracePt t="54678" x="7251700" y="2082800"/>
          <p14:tracePt t="54696" x="7258050" y="2082800"/>
          <p14:tracePt t="54712" x="7264400" y="2070100"/>
          <p14:tracePt t="54729" x="7302500" y="2070100"/>
          <p14:tracePt t="54746" x="7404100" y="2076450"/>
          <p14:tracePt t="54762" x="7512050" y="2076450"/>
          <p14:tracePt t="54766" x="7562850" y="2082800"/>
          <p14:tracePt t="54779" x="7632700" y="2082800"/>
          <p14:tracePt t="54795" x="7766050" y="2089150"/>
          <p14:tracePt t="54813" x="7931150" y="2101850"/>
          <p14:tracePt t="54829" x="8128000" y="2114550"/>
          <p14:tracePt t="54846" x="8286750" y="2120900"/>
          <p14:tracePt t="54849" x="8375650" y="2120900"/>
          <p14:tracePt t="54861" x="8432800" y="2120900"/>
          <p14:tracePt t="54864" x="8489950" y="2120900"/>
          <p14:tracePt t="54884" x="8604250" y="2127250"/>
          <p14:tracePt t="54887" x="8686800" y="2139950"/>
          <p14:tracePt t="54896" x="8750300" y="2146300"/>
          <p14:tracePt t="54915" x="8845550" y="2152650"/>
          <p14:tracePt t="54928" x="8902700" y="2159000"/>
          <p14:tracePt t="54945" x="8909050" y="2159000"/>
          <p14:tracePt t="54996" x="8921750" y="2159000"/>
          <p14:tracePt t="55012" x="8947150" y="2159000"/>
          <p14:tracePt t="55028" x="9004300" y="2159000"/>
          <p14:tracePt t="55045" x="9036050" y="2159000"/>
          <p14:tracePt t="55050" x="9048750" y="2159000"/>
          <p14:tracePt t="55062" x="9055100" y="2159000"/>
          <p14:tracePt t="55079" x="9074150" y="2152650"/>
          <p14:tracePt t="55096" x="9124950" y="2139950"/>
          <p14:tracePt t="55114" x="9169400" y="2133600"/>
          <p14:tracePt t="55132" x="9194800" y="2127250"/>
          <p14:tracePt t="55149" x="9213850" y="2127250"/>
          <p14:tracePt t="55163" x="9220200" y="2127250"/>
          <p14:tracePt t="55500" x="9213850" y="2127250"/>
          <p14:tracePt t="55510" x="9201150" y="2127250"/>
          <p14:tracePt t="55514" x="9182100" y="2133600"/>
          <p14:tracePt t="55530" x="9144000" y="2139950"/>
          <p14:tracePt t="55548" x="9099550" y="2152650"/>
          <p14:tracePt t="55563" x="9036050" y="2171700"/>
          <p14:tracePt t="55580" x="8934450" y="2190750"/>
          <p14:tracePt t="55597" x="8851900" y="2203450"/>
          <p14:tracePt t="55613" x="8756650" y="2216150"/>
          <p14:tracePt t="55629" x="8693150" y="2228850"/>
          <p14:tracePt t="55646" x="8648700" y="2235200"/>
          <p14:tracePt t="55663" x="8604250" y="2241550"/>
          <p14:tracePt t="55679" x="8578850" y="2241550"/>
          <p14:tracePt t="55696" x="8566150" y="2241550"/>
          <p14:tracePt t="56012" x="8553450" y="2247900"/>
          <p14:tracePt t="56022" x="8540750" y="2254250"/>
          <p14:tracePt t="56029" x="8502650" y="2260600"/>
          <p14:tracePt t="56047" x="8407400" y="2286000"/>
          <p14:tracePt t="56063" x="8299450" y="2311400"/>
          <p14:tracePt t="56079" x="8191500" y="2343150"/>
          <p14:tracePt t="56097" x="8045450" y="2374900"/>
          <p14:tracePt t="56113" x="7854950" y="2406650"/>
          <p14:tracePt t="56130" x="7385050" y="2470150"/>
          <p14:tracePt t="56146" x="6953250" y="2495550"/>
          <p14:tracePt t="56162" x="6705600" y="2501900"/>
          <p14:tracePt t="56165" x="6438900" y="2508250"/>
          <p14:tracePt t="56180" x="5880100" y="2527300"/>
          <p14:tracePt t="56197" x="5283200" y="2559050"/>
          <p14:tracePt t="56213" x="4679950" y="2603500"/>
          <p14:tracePt t="56230" x="4127500" y="2647950"/>
          <p14:tracePt t="56245" x="3651250" y="2679700"/>
          <p14:tracePt t="56263" x="3276600" y="2692400"/>
          <p14:tracePt t="56279" x="2971800" y="2692400"/>
          <p14:tracePt t="56296" x="2679700" y="2679700"/>
          <p14:tracePt t="56313" x="2362200" y="2654300"/>
          <p14:tracePt t="56330" x="2032000" y="2616200"/>
          <p14:tracePt t="56348" x="1663700" y="2571750"/>
          <p14:tracePt t="56363" x="1593850" y="2559050"/>
          <p14:tracePt t="56365" x="1562100" y="2552700"/>
          <p14:tracePt t="56380" x="1555750" y="2552700"/>
          <p14:tracePt t="56430" x="1562100" y="2546350"/>
          <p14:tracePt t="56445" x="1581150" y="2540000"/>
          <p14:tracePt t="56463" x="1600200" y="2520950"/>
          <p14:tracePt t="56480" x="1606550" y="2489200"/>
          <p14:tracePt t="56484" x="1612900" y="2470150"/>
          <p14:tracePt t="56495" x="1612900" y="2444750"/>
          <p14:tracePt t="56497" x="1612900" y="2432050"/>
          <p14:tracePt t="56513" x="1612900" y="2425700"/>
          <p14:tracePt t="56531" x="1625600" y="2400300"/>
          <p14:tracePt t="56547" x="1631950" y="2393950"/>
          <p14:tracePt t="56563" x="1638300" y="2387600"/>
          <p14:tracePt t="56613" x="1638300" y="2381250"/>
          <p14:tracePt t="56630" x="1644650" y="2374900"/>
          <p14:tracePt t="56663" x="1651000" y="2368550"/>
          <p14:tracePt t="56680" x="1657350" y="2362200"/>
          <p14:tracePt t="56697" x="1670050" y="2355850"/>
          <p14:tracePt t="56713" x="1676400" y="2349500"/>
          <p14:tracePt t="56793" x="1676400" y="2355850"/>
          <p14:tracePt t="56814" x="1670050" y="2362200"/>
          <p14:tracePt t="56830" x="1657350" y="2368550"/>
          <p14:tracePt t="56847" x="1651000" y="2374900"/>
          <p14:tracePt t="56880" x="1644650" y="2374900"/>
          <p14:tracePt t="56933" x="1638300" y="2374900"/>
          <p14:tracePt t="56947" x="1612900" y="2374900"/>
          <p14:tracePt t="56966" x="1593850" y="2374900"/>
          <p14:tracePt t="56980" x="1587500" y="2374900"/>
          <p14:tracePt t="57059" x="1568450" y="2374900"/>
          <p14:tracePt t="57064" x="1555750" y="2374900"/>
          <p14:tracePt t="57080" x="1485900" y="2362200"/>
          <p14:tracePt t="57097" x="1390650" y="2355850"/>
          <p14:tracePt t="57113" x="1314450" y="2349500"/>
          <p14:tracePt t="57129" x="1270000" y="2343150"/>
          <p14:tracePt t="57146" x="1238250" y="2343150"/>
          <p14:tracePt t="57164" x="1212850" y="2336800"/>
          <p14:tracePt t="57181" x="1168400" y="2343150"/>
          <p14:tracePt t="57198" x="1003300" y="2368550"/>
          <p14:tracePt t="57214" x="952500" y="2374900"/>
          <p14:tracePt t="57218" x="869950" y="2381250"/>
          <p14:tracePt t="57230" x="825500" y="2381250"/>
          <p14:tracePt t="57233" x="762000" y="2381250"/>
          <p14:tracePt t="57249" x="698500" y="2381250"/>
          <p14:tracePt t="57265" x="685800" y="2374900"/>
          <p14:tracePt t="57415" x="692150" y="2374900"/>
          <p14:tracePt t="57422" x="698500" y="2374900"/>
          <p14:tracePt t="57431" x="704850" y="2374900"/>
          <p14:tracePt t="57448" x="717550" y="2381250"/>
          <p14:tracePt t="57465" x="717550" y="2387600"/>
          <p14:tracePt t="57502" x="723900" y="2387600"/>
          <p14:tracePt t="57528" x="730250" y="2387600"/>
          <p14:tracePt t="57537" x="742950" y="2387600"/>
          <p14:tracePt t="57550" x="787400" y="2381250"/>
          <p14:tracePt t="57564" x="850900" y="2374900"/>
          <p14:tracePt t="57581" x="920750" y="2368550"/>
          <p14:tracePt t="57598" x="1073150" y="2362200"/>
          <p14:tracePt t="57614" x="1111250" y="2362200"/>
          <p14:tracePt t="57630" x="1143000" y="2362200"/>
          <p14:tracePt t="57647" x="1168400" y="2362200"/>
          <p14:tracePt t="57665" x="1193800" y="2355850"/>
          <p14:tracePt t="57681" x="1206500" y="2355850"/>
          <p14:tracePt t="57698" x="1225550" y="2349500"/>
          <p14:tracePt t="57713" x="1244600" y="2343150"/>
          <p14:tracePt t="57730" x="1250950" y="2343150"/>
          <p14:tracePt t="57809" x="1257300" y="2343150"/>
          <p14:tracePt t="57818" x="1270000" y="2343150"/>
          <p14:tracePt t="57830" x="1289050" y="2336800"/>
          <p14:tracePt t="57849" x="1384300" y="2317750"/>
          <p14:tracePt t="57866" x="1485900" y="2317750"/>
          <p14:tracePt t="57881" x="1549400" y="2324100"/>
          <p14:tracePt t="57898" x="1581150" y="2324100"/>
          <p14:tracePt t="57915" x="1593850" y="2324100"/>
          <p14:tracePt t="57931" x="1600200" y="2324100"/>
          <p14:tracePt t="57965" x="1612900" y="2317750"/>
          <p14:tracePt t="57981" x="1663700" y="2305050"/>
          <p14:tracePt t="57998" x="1758950" y="2298700"/>
          <p14:tracePt t="58015" x="1885950" y="2292350"/>
          <p14:tracePt t="58032" x="2114550" y="2292350"/>
          <p14:tracePt t="58048" x="2152650" y="2292350"/>
          <p14:tracePt t="58051" x="2197100" y="2292350"/>
          <p14:tracePt t="58063" x="2228850" y="2292350"/>
          <p14:tracePt t="58082" x="2292350" y="2286000"/>
          <p14:tracePt t="58098" x="2444750" y="2273300"/>
          <p14:tracePt t="58115" x="2597150" y="2273300"/>
          <p14:tracePt t="58130" x="2882900" y="2279650"/>
          <p14:tracePt t="58147" x="3251200" y="2311400"/>
          <p14:tracePt t="58165" x="3562350" y="2343150"/>
          <p14:tracePt t="58181" x="3733800" y="2374900"/>
          <p14:tracePt t="58198" x="3816350" y="2387600"/>
          <p14:tracePt t="58215" x="3860800" y="2393950"/>
          <p14:tracePt t="58232" x="3892550" y="2406650"/>
          <p14:tracePt t="58248" x="3924300" y="2413000"/>
          <p14:tracePt t="58265" x="3943350" y="2419350"/>
          <p14:tracePt t="58325" x="3937000" y="2419350"/>
          <p14:tracePt t="58333" x="3924300" y="2419350"/>
          <p14:tracePt t="58348" x="3879850" y="2425700"/>
          <p14:tracePt t="58365" x="3854450" y="2425700"/>
          <p14:tracePt t="58382" x="3829050" y="2438400"/>
          <p14:tracePt t="58398" x="3797300" y="2444750"/>
          <p14:tracePt t="58415" x="3746500" y="2457450"/>
          <p14:tracePt t="58432" x="3644900" y="2476500"/>
          <p14:tracePt t="58448" x="3479800" y="2489200"/>
          <p14:tracePt t="58465" x="3359150" y="2489200"/>
          <p14:tracePt t="58481" x="3175000" y="2482850"/>
          <p14:tracePt t="58498" x="3054350" y="2463800"/>
          <p14:tracePt t="58502" x="2990850" y="2451100"/>
          <p14:tracePt t="58515" x="2940050" y="2438400"/>
          <p14:tracePt t="58517" x="2908300" y="2432050"/>
          <p14:tracePt t="58532" x="2870200" y="2419350"/>
          <p14:tracePt t="58672" x="2870200" y="2413000"/>
          <p14:tracePt t="58681" x="2876550" y="2406650"/>
          <p14:tracePt t="58688" x="2889250" y="2406650"/>
          <p14:tracePt t="58698" x="2908300" y="2400300"/>
          <p14:tracePt t="58715" x="2927350" y="2393950"/>
          <p14:tracePt t="58731" x="2946400" y="2387600"/>
          <p14:tracePt t="58735" x="2959100" y="2381250"/>
          <p14:tracePt t="58747" x="2965450" y="2381250"/>
          <p14:tracePt t="58752" x="2971800" y="2374900"/>
          <p14:tracePt t="58764" x="2990850" y="2374900"/>
          <p14:tracePt t="58782" x="3041650" y="2362200"/>
          <p14:tracePt t="58799" x="3073400" y="2355850"/>
          <p14:tracePt t="58815" x="3117850" y="2349500"/>
          <p14:tracePt t="58831" x="3149600" y="2343150"/>
          <p14:tracePt t="58848" x="3187700" y="2343150"/>
          <p14:tracePt t="58867" x="3213100" y="2343150"/>
          <p14:tracePt t="58882" x="3244850" y="2343150"/>
          <p14:tracePt t="58900" x="3263900" y="2343150"/>
          <p14:tracePt t="58915" x="3289300" y="2343150"/>
          <p14:tracePt t="58932" x="3314700" y="2343150"/>
          <p14:tracePt t="58949" x="3333750" y="2343150"/>
          <p14:tracePt t="58965" x="3352800" y="2343150"/>
          <p14:tracePt t="59115" x="3359150" y="2343150"/>
          <p14:tracePt t="59130" x="3365500" y="2343150"/>
          <p14:tracePt t="59149" x="3378200" y="2343150"/>
          <p14:tracePt t="59166" x="3397250" y="2343150"/>
          <p14:tracePt t="59183" x="3441700" y="2349500"/>
          <p14:tracePt t="59199" x="3543300" y="2362200"/>
          <p14:tracePt t="59216" x="3600450" y="2368550"/>
          <p14:tracePt t="59233" x="3632200" y="2374900"/>
          <p14:tracePt t="59250" x="3663950" y="2381250"/>
          <p14:tracePt t="59264" x="3670300" y="2381250"/>
          <p14:tracePt t="59306" x="3676650" y="2381250"/>
          <p14:tracePt t="59314" x="3683000" y="2381250"/>
          <p14:tracePt t="59333" x="3708400" y="2381250"/>
          <p14:tracePt t="59350" x="3771900" y="2381250"/>
          <p14:tracePt t="59366" x="3829050" y="2374900"/>
          <p14:tracePt t="59383" x="3879850" y="2374900"/>
          <p14:tracePt t="59399" x="3911600" y="2374900"/>
          <p14:tracePt t="59402" x="3924300" y="2374900"/>
          <p14:tracePt t="59418" x="3962400" y="2374900"/>
          <p14:tracePt t="59431" x="3987800" y="2374900"/>
          <p14:tracePt t="59449" x="4000500" y="2374900"/>
          <p14:tracePt t="60229" x="4006850" y="2368550"/>
          <p14:tracePt t="60236" x="4006850" y="2362200"/>
          <p14:tracePt t="60249" x="4013200" y="2355850"/>
          <p14:tracePt t="60271" x="4057650" y="2336800"/>
          <p14:tracePt t="60285" x="4095750" y="2324100"/>
          <p14:tracePt t="60300" x="4191000" y="2324100"/>
          <p14:tracePt t="60317" x="4318000" y="2324100"/>
          <p14:tracePt t="60334" x="4419600" y="2324100"/>
          <p14:tracePt t="60350" x="4508500" y="2324100"/>
          <p14:tracePt t="60367" x="4622800" y="2330450"/>
          <p14:tracePt t="60383" x="4730750" y="2336800"/>
          <p14:tracePt t="60400" x="4806950" y="2343150"/>
          <p14:tracePt t="60417" x="4857750" y="2343150"/>
          <p14:tracePt t="60433" x="4876800" y="2343150"/>
          <p14:tracePt t="60598" x="4883150" y="2343150"/>
          <p14:tracePt t="60614" x="4889500" y="2343150"/>
          <p14:tracePt t="60621" x="4895850" y="2349500"/>
          <p14:tracePt t="60634" x="4914900" y="2355850"/>
          <p14:tracePt t="60651" x="4940300" y="2368550"/>
          <p14:tracePt t="60668" x="4953000" y="2374900"/>
          <p14:tracePt t="60684" x="4965700" y="2374900"/>
          <p14:tracePt t="60701" x="4972050" y="2374900"/>
          <p14:tracePt t="60835" x="4978400" y="2374900"/>
          <p14:tracePt t="60844" x="4984750" y="2374900"/>
          <p14:tracePt t="60853" x="4991100" y="2374900"/>
          <p14:tracePt t="60866" x="5003800" y="2368550"/>
          <p14:tracePt t="61948" x="5010150" y="2368550"/>
          <p14:tracePt t="61956" x="5016500" y="2362200"/>
          <p14:tracePt t="61969" x="5029200" y="2355850"/>
          <p14:tracePt t="61985" x="5060950" y="2355850"/>
          <p14:tracePt t="62002" x="5124450" y="2343150"/>
          <p14:tracePt t="62018" x="5187950" y="2336800"/>
          <p14:tracePt t="62035" x="5257800" y="2317750"/>
          <p14:tracePt t="62052" x="5340350" y="2292350"/>
          <p14:tracePt t="62067" x="5384800" y="2266950"/>
          <p14:tracePt t="62085" x="5422900" y="2241550"/>
          <p14:tracePt t="62101" x="5454650" y="2209800"/>
          <p14:tracePt t="62117" x="5480050" y="2190750"/>
          <p14:tracePt t="62135" x="5492750" y="2171700"/>
          <p14:tracePt t="62151" x="5499100" y="2165350"/>
          <p14:tracePt t="62168" x="5499100" y="2159000"/>
          <p14:tracePt t="62185" x="5499100" y="2152650"/>
          <p14:tracePt t="62202" x="5505450" y="2139950"/>
          <p14:tracePt t="62218" x="5518150" y="2114550"/>
          <p14:tracePt t="62235" x="5524500" y="2089150"/>
          <p14:tracePt t="62252" x="5530850" y="2044700"/>
          <p14:tracePt t="62255" x="5530850" y="2038350"/>
          <p14:tracePt t="62268" x="5530850" y="1981200"/>
          <p14:tracePt t="62285" x="5530850" y="1943100"/>
          <p14:tracePt t="62301" x="5530850" y="1898650"/>
          <p14:tracePt t="62318" x="5518150" y="1854200"/>
          <p14:tracePt t="62335" x="5492750" y="1803400"/>
          <p14:tracePt t="62352" x="5441950" y="1739900"/>
          <p14:tracePt t="62368" x="5384800" y="1682750"/>
          <p14:tracePt t="62385" x="5334000" y="1625600"/>
          <p14:tracePt t="62402" x="5289550" y="1581150"/>
          <p14:tracePt t="62418" x="5257800" y="1549400"/>
          <p14:tracePt t="62435" x="5238750" y="1536700"/>
          <p14:tracePt t="62451" x="5226050" y="1530350"/>
          <p14:tracePt t="62469" x="5194300" y="1530350"/>
          <p14:tracePt t="62485" x="5111750" y="1543050"/>
          <p14:tracePt t="62503" x="4953000" y="1593850"/>
          <p14:tracePt t="62521" x="4876800" y="1619250"/>
          <p14:tracePt t="62535" x="4768850" y="1651000"/>
          <p14:tracePt t="62552" x="4699000" y="1676400"/>
          <p14:tracePt t="62568" x="4667250" y="1708150"/>
          <p14:tracePt t="62588" x="4667250" y="1739900"/>
          <p14:tracePt t="62601" x="4679950" y="1790700"/>
          <p14:tracePt t="62617" x="4711700" y="1854200"/>
          <p14:tracePt t="62634" x="4756150" y="1974850"/>
          <p14:tracePt t="62652" x="4775200" y="2057400"/>
          <p14:tracePt t="62669" x="4775200" y="2133600"/>
          <p14:tracePt t="62671" x="4781550" y="2165350"/>
          <p14:tracePt t="62684" x="4781550" y="2178050"/>
          <p14:tracePt t="62686" x="4781550" y="2197100"/>
          <p14:tracePt t="62702" x="4787900" y="2197100"/>
          <p14:tracePt t="62718" x="4794250" y="2209800"/>
          <p14:tracePt t="62734" x="4806950" y="2216150"/>
          <p14:tracePt t="62736" x="4813300" y="2222500"/>
          <p14:tracePt t="62751" x="4857750" y="2222500"/>
          <p14:tracePt t="62754" x="4883150" y="2222500"/>
          <p14:tracePt t="62769" x="4997450" y="2222500"/>
          <p14:tracePt t="62785" x="5149850" y="2222500"/>
          <p14:tracePt t="62801" x="5365750" y="2178050"/>
          <p14:tracePt t="62819" x="5454650" y="2089150"/>
          <p14:tracePt t="62835" x="5492750" y="2006600"/>
          <p14:tracePt t="62852" x="5530850" y="1905000"/>
          <p14:tracePt t="62869" x="5543550" y="1847850"/>
          <p14:tracePt t="62885" x="5543550" y="1803400"/>
          <p14:tracePt t="62902" x="5530850" y="1765300"/>
          <p14:tracePt t="62919" x="5518150" y="1714500"/>
          <p14:tracePt t="62922" x="5505450" y="1689100"/>
          <p14:tracePt t="62934" x="5499100" y="1670050"/>
          <p14:tracePt t="62939" x="5492750" y="1651000"/>
          <p14:tracePt t="62952" x="5486400" y="1638300"/>
          <p14:tracePt t="62969" x="5473700" y="1625600"/>
          <p14:tracePt t="62986" x="5467350" y="1612900"/>
          <p14:tracePt t="62989" x="5461000" y="1612900"/>
          <p14:tracePt t="63001" x="5454650" y="1612900"/>
          <p14:tracePt t="63019" x="5429250" y="1600200"/>
          <p14:tracePt t="63035" x="5372100" y="1587500"/>
          <p14:tracePt t="63053" x="5295900" y="1574800"/>
          <p14:tracePt t="63069" x="5213350" y="1562100"/>
          <p14:tracePt t="63085" x="5118100" y="1530350"/>
          <p14:tracePt t="63091" x="5092700" y="1524000"/>
          <p14:tracePt t="63103" x="5060950" y="1517650"/>
          <p14:tracePt t="63119" x="5010150" y="1549400"/>
          <p14:tracePt t="63136" x="4972050" y="1593850"/>
          <p14:tracePt t="63153" x="4946650" y="1638300"/>
          <p14:tracePt t="63169" x="4933950" y="1682750"/>
          <p14:tracePt t="63172" x="4933950" y="1701800"/>
          <p14:tracePt t="63185" x="4933950" y="1720850"/>
          <p14:tracePt t="63189" x="4933950" y="1746250"/>
          <p14:tracePt t="63203" x="4927600" y="1803400"/>
          <p14:tracePt t="63222" x="4933950" y="1866900"/>
          <p14:tracePt t="63236" x="4953000" y="1924050"/>
          <p14:tracePt t="63254" x="4997450" y="1993900"/>
          <p14:tracePt t="63269" x="5067300" y="2063750"/>
          <p14:tracePt t="63286" x="5175250" y="2133600"/>
          <p14:tracePt t="63302" x="5314950" y="2184400"/>
          <p14:tracePt t="63321" x="5429250" y="2190750"/>
          <p14:tracePt t="63336" x="5511800" y="2159000"/>
          <p14:tracePt t="63352" x="5549900" y="2120900"/>
          <p14:tracePt t="63369" x="5581650" y="2076450"/>
          <p14:tracePt t="63386" x="5613400" y="2019300"/>
          <p14:tracePt t="63403" x="5632450" y="1962150"/>
          <p14:tracePt t="63420" x="5651500" y="1892300"/>
          <p14:tracePt t="63424" x="5657850" y="1854200"/>
          <p14:tracePt t="63436" x="5664200" y="1790700"/>
          <p14:tracePt t="63453" x="5664200" y="1752600"/>
          <p14:tracePt t="63469" x="5664200" y="1739900"/>
          <p14:tracePt t="63485" x="5664200" y="1720850"/>
          <p14:tracePt t="63504" x="5657850" y="1714500"/>
          <p14:tracePt t="63522" x="5651500" y="1714500"/>
          <p14:tracePt t="63536" x="5632450" y="1708150"/>
          <p14:tracePt t="63554" x="5613400" y="1708150"/>
          <p14:tracePt t="63569" x="5594350" y="1695450"/>
          <p14:tracePt t="63586" x="5575300" y="1682750"/>
          <p14:tracePt t="63605" x="5537200" y="1644650"/>
          <p14:tracePt t="63619" x="5492750" y="1600200"/>
          <p14:tracePt t="63636" x="5416550" y="1536700"/>
          <p14:tracePt t="63655" x="5314950" y="1460500"/>
          <p14:tracePt t="63668" x="5276850" y="1435100"/>
          <p14:tracePt t="63670" x="5264150" y="1422400"/>
          <p14:tracePt t="63686" x="5226050" y="1390650"/>
          <p14:tracePt t="63703" x="5194300" y="1371600"/>
          <p14:tracePt t="63722" x="5168900" y="1365250"/>
          <p14:tracePt t="63736" x="5124450" y="1365250"/>
          <p14:tracePt t="63753" x="5054600" y="1371600"/>
          <p14:tracePt t="63770" x="4953000" y="1390650"/>
          <p14:tracePt t="63786" x="4845050" y="1422400"/>
          <p14:tracePt t="63803" x="4737100" y="1466850"/>
          <p14:tracePt t="63819" x="4654550" y="1511300"/>
          <p14:tracePt t="63836" x="4616450" y="1543050"/>
          <p14:tracePt t="63853" x="4610100" y="1574800"/>
          <p14:tracePt t="63870" x="4610100" y="1612900"/>
          <p14:tracePt t="63886" x="4641850" y="1657350"/>
          <p14:tracePt t="63903" x="4705350" y="1714500"/>
          <p14:tracePt t="63906" x="4730750" y="1733550"/>
          <p14:tracePt t="63919" x="4794250" y="1765300"/>
          <p14:tracePt t="63922" x="4826000" y="1784350"/>
          <p14:tracePt t="63935" x="4895850" y="1822450"/>
          <p14:tracePt t="63936" x="4933950" y="1841500"/>
          <p14:tracePt t="63954" x="5041900" y="1892300"/>
          <p14:tracePt t="63970" x="5137150" y="1924050"/>
          <p14:tracePt t="63986" x="5207000" y="1936750"/>
          <p14:tracePt t="64003" x="5283200" y="1936750"/>
          <p14:tracePt t="64021" x="5397500" y="1924050"/>
          <p14:tracePt t="64024" x="5473700" y="1898650"/>
          <p14:tracePt t="64037" x="5511800" y="1879600"/>
          <p14:tracePt t="64053" x="5568950" y="1822450"/>
          <p14:tracePt t="64069" x="5594350" y="1758950"/>
          <p14:tracePt t="64085" x="5613400" y="1682750"/>
          <p14:tracePt t="64102" x="5632450" y="1606550"/>
          <p14:tracePt t="64119" x="5613400" y="1485900"/>
          <p14:tracePt t="64136" x="5581650" y="1403350"/>
          <p14:tracePt t="64153" x="5556250" y="1333500"/>
          <p14:tracePt t="64154" x="5543550" y="1308100"/>
          <p14:tracePt t="64169" x="5530850" y="1282700"/>
          <p14:tracePt t="64187" x="5511800" y="1257300"/>
          <p14:tracePt t="64202" x="5499100" y="1250950"/>
          <p14:tracePt t="64219" x="5473700" y="1250950"/>
          <p14:tracePt t="64236" x="5422900" y="1244600"/>
          <p14:tracePt t="64253" x="5340350" y="1238250"/>
          <p14:tracePt t="64270" x="5245100" y="1238250"/>
          <p14:tracePt t="64286" x="5143500" y="1238250"/>
          <p14:tracePt t="64303" x="5041900" y="1212850"/>
          <p14:tracePt t="64319" x="4946650" y="1206500"/>
          <p14:tracePt t="64336" x="4864100" y="1225550"/>
          <p14:tracePt t="64353" x="4794250" y="1257300"/>
          <p14:tracePt t="64369" x="4756150" y="1289050"/>
          <p14:tracePt t="64386" x="4737100" y="1320800"/>
          <p14:tracePt t="64402" x="4718050" y="1384300"/>
          <p14:tracePt t="64419" x="4711700" y="1447800"/>
          <p14:tracePt t="64436" x="4718050" y="1587500"/>
          <p14:tracePt t="64453" x="4724400" y="1670050"/>
          <p14:tracePt t="64469" x="4749800" y="1758950"/>
          <p14:tracePt t="64486" x="4800600" y="1841500"/>
          <p14:tracePt t="64503" x="4870450" y="1911350"/>
          <p14:tracePt t="64520" x="4940300" y="1962150"/>
          <p14:tracePt t="64536" x="5029200" y="1993900"/>
          <p14:tracePt t="64553" x="5130800" y="2000250"/>
          <p14:tracePt t="64570" x="5232400" y="1993900"/>
          <p14:tracePt t="64593" x="5283200" y="1962150"/>
          <p14:tracePt t="64603" x="5289550" y="1943100"/>
          <p14:tracePt t="64619" x="5302250" y="1917700"/>
          <p14:tracePt t="64636" x="5314950" y="1892300"/>
          <p14:tracePt t="64653" x="5321300" y="1879600"/>
          <p14:tracePt t="64670" x="5314950" y="1866900"/>
          <p14:tracePt t="64687" x="5302250" y="1866900"/>
          <p14:tracePt t="64703" x="5283200" y="1866900"/>
          <p14:tracePt t="71608" x="5276850" y="1866900"/>
          <p14:tracePt t="71616" x="5270500" y="1854200"/>
          <p14:tracePt t="71625" x="5251450" y="1835150"/>
          <p14:tracePt t="71643" x="5175250" y="1784350"/>
          <p14:tracePt t="71660" x="4978400" y="1765300"/>
          <p14:tracePt t="71678" x="4864100" y="1771650"/>
          <p14:tracePt t="71693" x="4813300" y="1784350"/>
          <p14:tracePt t="71709" x="4806950" y="1784350"/>
          <p14:tracePt t="71776" x="4800600" y="1784350"/>
          <p14:tracePt t="71784" x="4794250" y="1784350"/>
          <p14:tracePt t="71792" x="4794250" y="1778000"/>
          <p14:tracePt t="71935" x="4794250" y="1784350"/>
          <p14:tracePt t="71944" x="4794250" y="1803400"/>
          <p14:tracePt t="71951" x="4794250" y="1822450"/>
          <p14:tracePt t="71962" x="4800600" y="1860550"/>
          <p14:tracePt t="71977" x="4813300" y="1911350"/>
          <p14:tracePt t="71993" x="4826000" y="1955800"/>
          <p14:tracePt t="72010" x="4832350" y="2006600"/>
          <p14:tracePt t="72027" x="4794250" y="2082800"/>
          <p14:tracePt t="72043" x="4692650" y="2197100"/>
          <p14:tracePt t="72060" x="4546600" y="2298700"/>
          <p14:tracePt t="72078" x="4356100" y="2406650"/>
          <p14:tracePt t="72093" x="4318000" y="2425700"/>
          <p14:tracePt t="72110" x="4267200" y="2444750"/>
          <p14:tracePt t="72127" x="4260850" y="2444750"/>
          <p14:tracePt t="72160" x="4260850" y="2463800"/>
          <p14:tracePt t="72177" x="4254500" y="2482850"/>
          <p14:tracePt t="72193" x="4248150" y="2501900"/>
          <p14:tracePt t="72210" x="4229100" y="2508250"/>
          <p14:tracePt t="72227" x="4197350" y="2514600"/>
          <p14:tracePt t="72243" x="4140200" y="2514600"/>
          <p14:tracePt t="72259" x="4114800" y="2508250"/>
          <p14:tracePt t="72276" x="4108450" y="2508250"/>
          <p14:tracePt t="72293" x="4057650" y="2520950"/>
          <p14:tracePt t="72310" x="3956050" y="2552700"/>
          <p14:tracePt t="72326" x="3790950" y="2571750"/>
          <p14:tracePt t="72344" x="3581400" y="2571750"/>
          <p14:tracePt t="72360" x="3289300" y="2559050"/>
          <p14:tracePt t="72376" x="3219450" y="2546350"/>
          <p14:tracePt t="72393" x="3092450" y="2527300"/>
          <p14:tracePt t="72410" x="2959100" y="2527300"/>
          <p14:tracePt t="72427" x="2863850" y="2533650"/>
          <p14:tracePt t="72443" x="2540000" y="2546350"/>
          <p14:tracePt t="72460" x="2247900" y="2552700"/>
          <p14:tracePt t="72476" x="2025650" y="2540000"/>
          <p14:tracePt t="72493" x="1828800" y="2495550"/>
          <p14:tracePt t="72510" x="1739900" y="2463800"/>
          <p14:tracePt t="72527" x="1714500" y="2444750"/>
          <p14:tracePt t="72603" x="1714500" y="2451100"/>
          <p14:tracePt t="72610" x="1714500" y="2457450"/>
          <p14:tracePt t="72627" x="1739900" y="2495550"/>
          <p14:tracePt t="72643" x="1778000" y="2514600"/>
          <p14:tracePt t="72661" x="1828800" y="2520950"/>
          <p14:tracePt t="72677" x="1917700" y="2520950"/>
          <p14:tracePt t="72693" x="1981200" y="2520950"/>
          <p14:tracePt t="72710" x="2006600" y="2533650"/>
          <p14:tracePt t="72727" x="2006600" y="2552700"/>
          <p14:tracePt t="72744" x="2019300" y="2603500"/>
          <p14:tracePt t="72760" x="2038350" y="2641600"/>
          <p14:tracePt t="72777" x="2101850" y="2711450"/>
          <p14:tracePt t="72794" x="2146300" y="2743200"/>
          <p14:tracePt t="72811" x="2203450" y="2768600"/>
          <p14:tracePt t="72827" x="2266950" y="2800350"/>
          <p14:tracePt t="72844" x="2279650" y="2800350"/>
          <p14:tracePt t="73651" x="2273300" y="2800350"/>
          <p14:tracePt t="73658" x="2260600" y="2800350"/>
          <p14:tracePt t="73662" x="2235200" y="2794000"/>
          <p14:tracePt t="73678" x="2178050" y="2755900"/>
          <p14:tracePt t="73695" x="2120900" y="2705100"/>
          <p14:tracePt t="73712" x="2082800" y="2654300"/>
          <p14:tracePt t="73728" x="2051050" y="2616200"/>
          <p14:tracePt t="73745" x="2032000" y="2590800"/>
          <p14:tracePt t="73762" x="2025650" y="2590800"/>
          <p14:tracePt t="73778" x="2032000" y="2590800"/>
          <p14:tracePt t="73795" x="2038350" y="2590800"/>
          <p14:tracePt t="73811" x="2044700" y="2597150"/>
          <p14:tracePt t="73845" x="2038350" y="2597150"/>
          <p14:tracePt t="73862" x="2012950" y="2584450"/>
          <p14:tracePt t="73878" x="1981200" y="2565400"/>
          <p14:tracePt t="73894" x="1962150" y="2552700"/>
          <p14:tracePt t="73968" x="1968500" y="2565400"/>
          <p14:tracePt t="73982" x="2000250" y="2609850"/>
          <p14:tracePt t="73995" x="2006600" y="2622550"/>
          <p14:tracePt t="74011" x="2012950" y="2660650"/>
          <p14:tracePt t="74028" x="2012950" y="2667000"/>
          <p14:tracePt t="74078" x="2025650" y="2679700"/>
          <p14:tracePt t="74095" x="2070100" y="2711450"/>
          <p14:tracePt t="74114" x="2216150" y="2787650"/>
          <p14:tracePt t="74127" x="2381250" y="2876550"/>
          <p14:tracePt t="74145" x="2482850" y="2940050"/>
          <p14:tracePt t="74162" x="2482850" y="2959100"/>
          <p14:tracePt t="74178" x="2451100" y="2978150"/>
          <p14:tracePt t="74195" x="2432050" y="2997200"/>
          <p14:tracePt t="74211" x="2425700" y="2997200"/>
          <p14:tracePt t="74282" x="2432050" y="2997200"/>
          <p14:tracePt t="74295" x="2438400" y="2997200"/>
          <p14:tracePt t="74312" x="2482850" y="3003550"/>
          <p14:tracePt t="74328" x="2489200" y="3009900"/>
          <p14:tracePt t="74361" x="2495550" y="3009900"/>
          <p14:tracePt t="74378" x="2508250" y="3022600"/>
          <p14:tracePt t="74395" x="2514600" y="3028950"/>
          <p14:tracePt t="74412" x="2514600" y="3035300"/>
          <p14:tracePt t="74445" x="2514600" y="3041650"/>
          <p14:tracePt t="74462" x="2514600" y="3073400"/>
          <p14:tracePt t="74478" x="2470150" y="3111500"/>
          <p14:tracePt t="74495" x="2413000" y="3143250"/>
          <p14:tracePt t="74512" x="2368550" y="3175000"/>
          <p14:tracePt t="74529" x="2368550" y="3194050"/>
          <p14:tracePt t="74579" x="2387600" y="3194050"/>
          <p14:tracePt t="74596" x="2432050" y="3187700"/>
          <p14:tracePt t="74612" x="2520950" y="3168650"/>
          <p14:tracePt t="74629" x="2616200" y="3149600"/>
          <p14:tracePt t="74645" x="2698750" y="3124200"/>
          <p14:tracePt t="74662" x="2755900" y="3098800"/>
          <p14:tracePt t="74678" x="2794000" y="3054350"/>
          <p14:tracePt t="74695" x="2806700" y="3022600"/>
          <p14:tracePt t="74712" x="2825750" y="2965450"/>
          <p14:tracePt t="74729" x="2838450" y="2927350"/>
          <p14:tracePt t="74746" x="2838450" y="2908300"/>
          <p14:tracePt t="74748" x="2838450" y="2901950"/>
          <p14:tracePt t="74762" x="2832100" y="2901950"/>
          <p14:tracePt t="74764" x="2819400" y="2895600"/>
          <p14:tracePt t="74779" x="2774950" y="2889250"/>
          <p14:tracePt t="74795" x="2660650" y="2889250"/>
          <p14:tracePt t="74812" x="2597150" y="2901950"/>
          <p14:tracePt t="74829" x="2565400" y="2908300"/>
          <p14:tracePt t="74845" x="2552700" y="2914650"/>
          <p14:tracePt t="74862" x="2546350" y="2927350"/>
          <p14:tracePt t="74879" x="2527300" y="2946400"/>
          <p14:tracePt t="74895" x="2463800" y="2990850"/>
          <p14:tracePt t="74911" x="2406650" y="3022600"/>
          <p14:tracePt t="74929" x="2336800" y="3067050"/>
          <p14:tracePt t="74945" x="2317750" y="3092450"/>
          <p14:tracePt t="74962" x="2324100" y="3136900"/>
          <p14:tracePt t="74979" x="2355850" y="3175000"/>
          <p14:tracePt t="74996" x="2482850" y="3225800"/>
          <p14:tracePt t="75012" x="2635250" y="3244850"/>
          <p14:tracePt t="75029" x="2762250" y="3251200"/>
          <p14:tracePt t="75045" x="2825750" y="3251200"/>
          <p14:tracePt t="75063" x="2876550" y="3244850"/>
          <p14:tracePt t="75079" x="2914650" y="3225800"/>
          <p14:tracePt t="75095" x="2940050" y="3206750"/>
          <p14:tracePt t="75115" x="2959100" y="3175000"/>
          <p14:tracePt t="75129" x="2965450" y="3149600"/>
          <p14:tracePt t="75146" x="2965450" y="3130550"/>
          <p14:tracePt t="75179" x="2965450" y="3124200"/>
          <p14:tracePt t="75213" x="2965450" y="3117850"/>
          <p14:tracePt t="75286" x="2959100" y="3124200"/>
          <p14:tracePt t="75296" x="2952750" y="3130550"/>
          <p14:tracePt t="75312" x="2933700" y="3136900"/>
          <p14:tracePt t="75328" x="2895600" y="3162300"/>
          <p14:tracePt t="75330" x="2876550" y="3175000"/>
          <p14:tracePt t="75346" x="2838450" y="3187700"/>
          <p14:tracePt t="75362" x="2781300" y="3206750"/>
          <p14:tracePt t="75367" x="2755900" y="3206750"/>
          <p14:tracePt t="75378" x="2711450" y="3206750"/>
          <p14:tracePt t="75382" x="2660650" y="3206750"/>
          <p14:tracePt t="75395" x="2603500" y="3206750"/>
          <p14:tracePt t="75413" x="2444750" y="3175000"/>
          <p14:tracePt t="75431" x="2368550" y="3149600"/>
          <p14:tracePt t="75446" x="2235200" y="3105150"/>
          <p14:tracePt t="75463" x="2070100" y="3048000"/>
          <p14:tracePt t="75479" x="1898650" y="2984500"/>
          <p14:tracePt t="75496" x="1765300" y="2940050"/>
          <p14:tracePt t="75513" x="1689100" y="2908300"/>
          <p14:tracePt t="75529" x="1651000" y="2876550"/>
          <p14:tracePt t="75546" x="1631950" y="2844800"/>
          <p14:tracePt t="75562" x="1625600" y="2813050"/>
          <p14:tracePt t="75579" x="1625600" y="2794000"/>
          <p14:tracePt t="75659" x="1631950" y="2794000"/>
          <p14:tracePt t="75679" x="1689100" y="2794000"/>
          <p14:tracePt t="75696" x="1790700" y="2800350"/>
          <p14:tracePt t="75713" x="1911350" y="2813050"/>
          <p14:tracePt t="75729" x="2044700" y="2819400"/>
          <p14:tracePt t="75731" x="2146300" y="2819400"/>
          <p14:tracePt t="75746" x="2260600" y="2819400"/>
          <p14:tracePt t="75749" x="2374900" y="2819400"/>
          <p14:tracePt t="75762" x="2571750" y="2819400"/>
          <p14:tracePt t="75779" x="2819400" y="2806700"/>
          <p14:tracePt t="75796" x="3009900" y="2781300"/>
          <p14:tracePt t="75813" x="3111500" y="2762250"/>
          <p14:tracePt t="75829" x="3155950" y="2749550"/>
          <p14:tracePt t="75846" x="3175000" y="2743200"/>
          <p14:tracePt t="75902" x="3181350" y="2743200"/>
          <p14:tracePt t="75915" x="3187700" y="2736850"/>
          <p14:tracePt t="75930" x="3200400" y="2724150"/>
          <p14:tracePt t="75948" x="3225800" y="2705100"/>
          <p14:tracePt t="75963" x="3232150" y="2698750"/>
          <p14:tracePt t="75965" x="3238500" y="2692400"/>
          <p14:tracePt t="75980" x="3263900" y="2673350"/>
          <p14:tracePt t="75997" x="3276600" y="2660650"/>
          <p14:tracePt t="76013" x="3282950" y="2641600"/>
          <p14:tracePt t="76029" x="3289300" y="2622550"/>
          <p14:tracePt t="76046" x="3289300" y="2603500"/>
          <p14:tracePt t="76062" x="3282950" y="2571750"/>
          <p14:tracePt t="76079" x="3270250" y="2546350"/>
          <p14:tracePt t="76096" x="3251200" y="2520950"/>
          <p14:tracePt t="76113" x="3232150" y="2508250"/>
          <p14:tracePt t="76129" x="3194050" y="2508250"/>
          <p14:tracePt t="76146" x="3143250" y="2508250"/>
          <p14:tracePt t="76163" x="3105150" y="2508250"/>
          <p14:tracePt t="76180" x="3035300" y="2533650"/>
          <p14:tracePt t="76196" x="3003550" y="2540000"/>
          <p14:tracePt t="76199" x="2997200" y="2546350"/>
          <p14:tracePt t="76213" x="2984500" y="2546350"/>
          <p14:tracePt t="76217" x="2965450" y="2565400"/>
          <p14:tracePt t="76230" x="2952750" y="2571750"/>
          <p14:tracePt t="76247" x="2889250" y="2641600"/>
          <p14:tracePt t="76263" x="2863850" y="2679700"/>
          <p14:tracePt t="76279" x="2838450" y="2736850"/>
          <p14:tracePt t="76295" x="2832100" y="2768600"/>
          <p14:tracePt t="76313" x="2844800" y="2819400"/>
          <p14:tracePt t="76330" x="2863850" y="2851150"/>
          <p14:tracePt t="76346" x="2914650" y="2895600"/>
          <p14:tracePt t="76363" x="2952750" y="2908300"/>
          <p14:tracePt t="76380" x="2997200" y="2927350"/>
          <p14:tracePt t="76397" x="3022600" y="2927350"/>
          <p14:tracePt t="76413" x="3054350" y="2927350"/>
          <p14:tracePt t="76416" x="3067050" y="2927350"/>
          <p14:tracePt t="76429" x="3086100" y="2927350"/>
          <p14:tracePt t="76432" x="3098800" y="2921000"/>
          <p14:tracePt t="76448" x="3117850" y="2914650"/>
          <p14:tracePt t="76464" x="3130550" y="2908300"/>
          <p14:tracePt t="76466" x="3136900" y="2895600"/>
          <p14:tracePt t="76480" x="3143250" y="2895600"/>
          <p14:tracePt t="76497" x="3162300" y="2876550"/>
          <p14:tracePt t="76515" x="3168650" y="2876550"/>
          <p14:tracePt t="76692" x="3168650" y="2870200"/>
          <p14:tracePt t="76705" x="3168650" y="2857500"/>
          <p14:tracePt t="76715" x="3162300" y="2857500"/>
          <p14:tracePt t="76732" x="3162300" y="2851150"/>
          <p14:tracePt t="76747" x="3162300" y="2844800"/>
          <p14:tracePt t="76873" x="3162300" y="2838450"/>
          <p14:tracePt t="76896" x="3162300" y="2832100"/>
          <p14:tracePt t="76906" x="3155950" y="2825750"/>
          <p14:tracePt t="76912" x="3155950" y="2819400"/>
          <p14:tracePt t="76931" x="3155950" y="2813050"/>
          <p14:tracePt t="76947" x="3149600" y="2806700"/>
          <p14:tracePt t="77086" x="3149600" y="2800350"/>
          <p14:tracePt t="77285" x="3143250" y="2800350"/>
          <p14:tracePt t="77292" x="3130550" y="2800350"/>
          <p14:tracePt t="77308" x="3124200" y="2806700"/>
          <p14:tracePt t="77486" x="3117850" y="2813050"/>
          <p14:tracePt t="77494" x="3111500" y="2819400"/>
          <p14:tracePt t="77514" x="3098800" y="2825750"/>
          <p14:tracePt t="77533" x="3092450" y="2825750"/>
          <p14:tracePt t="77548" x="3086100" y="2832100"/>
          <p14:tracePt t="77564" x="3067050" y="2844800"/>
          <p14:tracePt t="77581" x="3060700" y="2851150"/>
          <p14:tracePt t="77598" x="3041650" y="2863850"/>
          <p14:tracePt t="77614" x="3028950" y="2870200"/>
          <p14:tracePt t="77631" x="3009900" y="2882900"/>
          <p14:tracePt t="77648" x="2997200" y="2889250"/>
          <p14:tracePt t="77665" x="2990850" y="2895600"/>
          <p14:tracePt t="77681" x="2959100" y="2901950"/>
          <p14:tracePt t="77698" x="2921000" y="2901950"/>
          <p14:tracePt t="77704" x="2895600" y="2901950"/>
          <p14:tracePt t="77715" x="2876550" y="2901950"/>
          <p14:tracePt t="77732" x="2838450" y="2901950"/>
          <p14:tracePt t="77748" x="2762250" y="2901950"/>
          <p14:tracePt t="77765" x="2667000" y="2889250"/>
          <p14:tracePt t="77783" x="2603500" y="2882900"/>
          <p14:tracePt t="77798" x="2546350" y="2876550"/>
          <p14:tracePt t="77814" x="2419350" y="2844800"/>
          <p14:tracePt t="77833" x="2279650" y="2806700"/>
          <p14:tracePt t="77851" x="2120900" y="2768600"/>
          <p14:tracePt t="77864" x="1993900" y="2736850"/>
          <p14:tracePt t="77883" x="1911350" y="2717800"/>
          <p14:tracePt t="77896" x="1873250" y="2698750"/>
          <p14:tracePt t="77915" x="1866900" y="2698750"/>
          <p14:tracePt t="78014" x="1866900" y="2724150"/>
          <p14:tracePt t="78021" x="1866900" y="2736850"/>
          <p14:tracePt t="78031" x="1866900" y="2762250"/>
          <p14:tracePt t="78049" x="1905000" y="2844800"/>
          <p14:tracePt t="78069" x="1981200" y="2927350"/>
          <p14:tracePt t="78082" x="2127250" y="3003550"/>
          <p14:tracePt t="78100" x="2178050" y="3028950"/>
          <p14:tracePt t="78115" x="2190750" y="3048000"/>
          <p14:tracePt t="78132" x="2190750" y="3079750"/>
          <p14:tracePt t="78148" x="2190750" y="3098800"/>
          <p14:tracePt t="78165" x="2197100" y="3124200"/>
          <p14:tracePt t="78181" x="2228850" y="3149600"/>
          <p14:tracePt t="78198" x="2273300" y="3168650"/>
          <p14:tracePt t="78215" x="2343150" y="3181350"/>
          <p14:tracePt t="78231" x="2413000" y="3181350"/>
          <p14:tracePt t="78247" x="2527300" y="3181350"/>
          <p14:tracePt t="78265" x="2641600" y="3181350"/>
          <p14:tracePt t="78282" x="2717800" y="3175000"/>
          <p14:tracePt t="78298" x="2743200" y="3175000"/>
          <p14:tracePt t="78365" x="2743200" y="3162300"/>
          <p14:tracePt t="78382" x="2743200" y="3143250"/>
          <p14:tracePt t="78399" x="2743200" y="3130550"/>
          <p14:tracePt t="78415" x="2749550" y="3111500"/>
          <p14:tracePt t="78432" x="2749550" y="3092450"/>
          <p14:tracePt t="78448" x="2749550" y="3067050"/>
          <p14:tracePt t="78465" x="2736850" y="3048000"/>
          <p14:tracePt t="78468" x="2724150" y="3028950"/>
          <p14:tracePt t="78482" x="2705100" y="3016250"/>
          <p14:tracePt t="78487" x="2679700" y="3003550"/>
          <p14:tracePt t="78499" x="2628900" y="2984500"/>
          <p14:tracePt t="78514" x="2603500" y="2971800"/>
          <p14:tracePt t="78532" x="2590800" y="2971800"/>
          <p14:tracePt t="78582" x="2578100" y="2959100"/>
          <p14:tracePt t="78599" x="2527300" y="2946400"/>
          <p14:tracePt t="78615" x="2432050" y="2933700"/>
          <p14:tracePt t="78632" x="2330450" y="2927350"/>
          <p14:tracePt t="78649" x="2241550" y="2921000"/>
          <p14:tracePt t="78666" x="2190750" y="2921000"/>
          <p14:tracePt t="78669" x="2178050" y="2921000"/>
          <p14:tracePt t="78715" x="2165350" y="2927350"/>
          <p14:tracePt t="78733" x="2139950" y="2952750"/>
          <p14:tracePt t="78749" x="2101850" y="2978150"/>
          <p14:tracePt t="78765" x="2076450" y="2997200"/>
          <p14:tracePt t="78782" x="2070100" y="3003550"/>
          <p14:tracePt t="78837" x="2063750" y="3003550"/>
          <p14:tracePt t="78843" x="2063750" y="3009900"/>
          <p14:tracePt t="78850" x="2051050" y="3016250"/>
          <p14:tracePt t="78866" x="2006600" y="3041650"/>
          <p14:tracePt t="78882" x="1936750" y="3060700"/>
          <p14:tracePt t="78899" x="1879600" y="3079750"/>
          <p14:tracePt t="78917" x="1841500" y="3098800"/>
          <p14:tracePt t="78921" x="1835150" y="3098800"/>
          <p14:tracePt t="78988" x="1835150" y="3105150"/>
          <p14:tracePt t="78999" x="1847850" y="3105150"/>
          <p14:tracePt t="79015" x="1866900" y="3111500"/>
          <p14:tracePt t="79032" x="1930400" y="3124200"/>
          <p14:tracePt t="79049" x="2038350" y="3155950"/>
          <p14:tracePt t="79052" x="2082800" y="3162300"/>
          <p14:tracePt t="79066" x="2228850" y="3194050"/>
          <p14:tracePt t="79083" x="2387600" y="3225800"/>
          <p14:tracePt t="79099" x="2533650" y="3244850"/>
          <p14:tracePt t="79117" x="2686050" y="3251200"/>
          <p14:tracePt t="79132" x="2768600" y="3251200"/>
          <p14:tracePt t="79149" x="2806700" y="3251200"/>
          <p14:tracePt t="79166" x="2813050" y="3251200"/>
          <p14:tracePt t="79218" x="2819400" y="3251200"/>
          <p14:tracePt t="79233" x="2832100" y="3238500"/>
          <p14:tracePt t="79249" x="2857500" y="3206750"/>
          <p14:tracePt t="79266" x="2895600" y="3168650"/>
          <p14:tracePt t="79282" x="2927350" y="3130550"/>
          <p14:tracePt t="79299" x="2946400" y="3105150"/>
          <p14:tracePt t="79316" x="2952750" y="3073400"/>
          <p14:tracePt t="79333" x="2952750" y="3060700"/>
          <p14:tracePt t="79348" x="2946400" y="3054350"/>
          <p14:tracePt t="79365" x="2933700" y="3041650"/>
          <p14:tracePt t="79384" x="2921000" y="3041650"/>
          <p14:tracePt t="79398" x="2908300" y="3035300"/>
          <p14:tracePt t="79416" x="2882900" y="3035300"/>
          <p14:tracePt t="79433" x="2838450" y="3035300"/>
          <p14:tracePt t="79451" x="2755900" y="3035300"/>
          <p14:tracePt t="79466" x="2711450" y="3041650"/>
          <p14:tracePt t="79470" x="2660650" y="3041650"/>
          <p14:tracePt t="79483" x="2584450" y="3067050"/>
          <p14:tracePt t="79502" x="2552700" y="3092450"/>
          <p14:tracePt t="79516" x="2546350" y="3111500"/>
          <p14:tracePt t="79533" x="2546350" y="3124200"/>
          <p14:tracePt t="79550" x="2552700" y="3130550"/>
          <p14:tracePt t="79566" x="2584450" y="3162300"/>
          <p14:tracePt t="79583" x="2647950" y="3200400"/>
          <p14:tracePt t="79602" x="2692400" y="3225800"/>
          <p14:tracePt t="79616" x="2717800" y="3251200"/>
          <p14:tracePt t="79633" x="2730500" y="3263900"/>
          <p14:tracePt t="79650" x="2743200" y="3276600"/>
          <p14:tracePt t="79705" x="2749550" y="3276600"/>
          <p14:tracePt t="79716" x="2755900" y="3276600"/>
          <p14:tracePt t="79733" x="2794000" y="3257550"/>
          <p14:tracePt t="79749" x="2832100" y="3244850"/>
          <p14:tracePt t="79766" x="2870200" y="3232150"/>
          <p14:tracePt t="79783" x="2901950" y="3219450"/>
          <p14:tracePt t="79786" x="2927350" y="3206750"/>
          <p14:tracePt t="79798" x="2946400" y="3200400"/>
          <p14:tracePt t="79802" x="2978150" y="3187700"/>
          <p14:tracePt t="79816" x="2990850" y="3175000"/>
          <p14:tracePt t="79833" x="3035300" y="3149600"/>
          <p14:tracePt t="79849" x="3092450" y="3111500"/>
          <p14:tracePt t="79866" x="3175000" y="3092450"/>
          <p14:tracePt t="79883" x="3340100" y="3098800"/>
          <p14:tracePt t="79900" x="3441700" y="3117850"/>
          <p14:tracePt t="79916" x="3492500" y="3130550"/>
          <p14:tracePt t="79933" x="3492500" y="3143250"/>
          <p14:tracePt t="79950" x="3492500" y="3149600"/>
          <p14:tracePt t="80020" x="3498850" y="3143250"/>
          <p14:tracePt t="80033" x="3505200" y="3143250"/>
          <p14:tracePt t="80050" x="3517900" y="3143250"/>
          <p14:tracePt t="80067" x="3524250" y="3143250"/>
          <p14:tracePt t="80083" x="3536950" y="3143250"/>
          <p14:tracePt t="80100" x="3549650" y="3143250"/>
          <p14:tracePt t="80116" x="3575050" y="3149600"/>
          <p14:tracePt t="80134" x="3638550" y="3162300"/>
          <p14:tracePt t="80150" x="3695700" y="3168650"/>
          <p14:tracePt t="80166" x="3759200" y="3168650"/>
          <p14:tracePt t="80183" x="3784600" y="3168650"/>
          <p14:tracePt t="80216" x="3721100" y="3155950"/>
          <p14:tracePt t="80233" x="3543300" y="3136900"/>
          <p14:tracePt t="80250" x="3225800" y="3105150"/>
          <p14:tracePt t="80267" x="3054350" y="3092450"/>
          <p14:tracePt t="80283" x="2946400" y="3079750"/>
          <p14:tracePt t="80300" x="2908300" y="3073400"/>
          <p14:tracePt t="80338" x="2908300" y="3067050"/>
          <p14:tracePt t="80350" x="2921000" y="3060700"/>
          <p14:tracePt t="80369" x="2959100" y="3054350"/>
          <p14:tracePt t="80383" x="2971800" y="3054350"/>
          <p14:tracePt t="80400" x="2997200" y="3054350"/>
          <p14:tracePt t="80417" x="3009900" y="3054350"/>
          <p14:tracePt t="80419" x="3022600" y="3060700"/>
          <p14:tracePt t="80435" x="3079750" y="3073400"/>
          <p14:tracePt t="80440" x="3117850" y="3079750"/>
          <p14:tracePt t="80450" x="3162300" y="3092450"/>
          <p14:tracePt t="80467" x="3263900" y="3111500"/>
          <p14:tracePt t="80483" x="3378200" y="3130550"/>
          <p14:tracePt t="80501" x="3492500" y="3149600"/>
          <p14:tracePt t="80517" x="3581400" y="3175000"/>
          <p14:tracePt t="80534" x="3587750" y="3181350"/>
          <p14:tracePt t="80550" x="3587750" y="3187700"/>
          <p14:tracePt t="80567" x="3587750" y="3194050"/>
          <p14:tracePt t="80617" x="3600450" y="3194050"/>
          <p14:tracePt t="80635" x="3632200" y="3194050"/>
          <p14:tracePt t="80650" x="3689350" y="3187700"/>
          <p14:tracePt t="80667" x="3746500" y="3187700"/>
          <p14:tracePt t="80683" x="3803650" y="3187700"/>
          <p14:tracePt t="80700" x="3816350" y="3181350"/>
          <p14:tracePt t="80717" x="3835400" y="3181350"/>
          <p14:tracePt t="80734" x="3867150" y="3181350"/>
          <p14:tracePt t="80736" x="3879850" y="3181350"/>
          <p14:tracePt t="80750" x="3905250" y="3181350"/>
          <p14:tracePt t="80767" x="4032250" y="3168650"/>
          <p14:tracePt t="80784" x="4089400" y="3162300"/>
          <p14:tracePt t="80800" x="4152900" y="3162300"/>
          <p14:tracePt t="80817" x="4178300" y="3155950"/>
          <p14:tracePt t="80834" x="4184650" y="3155950"/>
          <p14:tracePt t="80883" x="4191000" y="3155950"/>
          <p14:tracePt t="80900" x="4197350" y="3155950"/>
          <p14:tracePt t="80916" x="4210050" y="3149600"/>
          <p14:tracePt t="80975" x="4216400" y="3155950"/>
          <p14:tracePt t="81080" x="4210050" y="3155950"/>
          <p14:tracePt t="81177" x="4203700" y="3149600"/>
          <p14:tracePt t="81192" x="4203700" y="3143250"/>
          <p14:tracePt t="81216" x="4203700" y="3136900"/>
          <p14:tracePt t="81226" x="4210050" y="3130550"/>
          <p14:tracePt t="81233" x="4216400" y="3124200"/>
          <p14:tracePt t="81253" x="4248150" y="3117850"/>
          <p14:tracePt t="81268" x="4298950" y="3117850"/>
          <p14:tracePt t="81284" x="4368800" y="3117850"/>
          <p14:tracePt t="81301" x="4445000" y="3117850"/>
          <p14:tracePt t="81318" x="4502150" y="3124200"/>
          <p14:tracePt t="81321" x="4514850" y="3124200"/>
          <p14:tracePt t="81336" x="4527550" y="3124200"/>
          <p14:tracePt t="81350" x="4533900" y="3124200"/>
          <p14:tracePt t="81368" x="4559300" y="3130550"/>
          <p14:tracePt t="81384" x="4591050" y="3143250"/>
          <p14:tracePt t="81401" x="4641850" y="3149600"/>
          <p14:tracePt t="81417" x="4699000" y="3155950"/>
          <p14:tracePt t="81434" x="4737100" y="3155950"/>
          <p14:tracePt t="81451" x="4749800" y="3155950"/>
          <p14:tracePt t="81468" x="4756150" y="3155950"/>
          <p14:tracePt t="81571" x="4737100" y="3155950"/>
          <p14:tracePt t="81580" x="4718050" y="3155950"/>
          <p14:tracePt t="81586" x="4673600" y="3155950"/>
          <p14:tracePt t="81600" x="4552950" y="3168650"/>
          <p14:tracePt t="81618" x="4381500" y="3194050"/>
          <p14:tracePt t="81634" x="4216400" y="3219450"/>
          <p14:tracePt t="81653" x="4038600" y="3244850"/>
          <p14:tracePt t="81667" x="3886200" y="3263900"/>
          <p14:tracePt t="81685" x="3651250" y="3282950"/>
          <p14:tracePt t="81701" x="3340100" y="3314700"/>
          <p14:tracePt t="81707" x="3187700" y="3327400"/>
          <p14:tracePt t="81716" x="2952750" y="3359150"/>
          <p14:tracePt t="81735" x="2578100" y="3416300"/>
          <p14:tracePt t="81751" x="2254250" y="3448050"/>
          <p14:tracePt t="81768" x="1968500" y="3454400"/>
          <p14:tracePt t="81785" x="1739900" y="3441700"/>
          <p14:tracePt t="81802" x="1625600" y="3435350"/>
          <p14:tracePt t="81804" x="1581150" y="3429000"/>
          <p14:tracePt t="81818" x="1485900" y="3416300"/>
          <p14:tracePt t="81835" x="1428750" y="3416300"/>
          <p14:tracePt t="81853" x="1390650" y="3422650"/>
          <p14:tracePt t="81867" x="1384300" y="3422650"/>
          <p14:tracePt t="81940" x="1377950" y="3429000"/>
          <p14:tracePt t="81955" x="1371600" y="3435350"/>
          <p14:tracePt t="81967" x="1365250" y="3435350"/>
          <p14:tracePt t="81985" x="1352550" y="3441700"/>
          <p14:tracePt t="82045" x="1358900" y="3441700"/>
          <p14:tracePt t="82057" x="1371600" y="3441700"/>
          <p14:tracePt t="82068" x="1416050" y="3441700"/>
          <p14:tracePt t="82085" x="1447800" y="3441700"/>
          <p14:tracePt t="82103" x="1473200" y="3441700"/>
          <p14:tracePt t="82117" x="1492250" y="3441700"/>
          <p14:tracePt t="82135" x="1517650" y="3441700"/>
          <p14:tracePt t="82153" x="1562100" y="3441700"/>
          <p14:tracePt t="82168" x="1606550" y="3441700"/>
          <p14:tracePt t="82184" x="1663700" y="3441700"/>
          <p14:tracePt t="82202" x="1701800" y="3441700"/>
          <p14:tracePt t="82218" x="1784350" y="3429000"/>
          <p14:tracePt t="82235" x="1828800" y="3429000"/>
          <p14:tracePt t="82252" x="1822450" y="3435350"/>
          <p14:tracePt t="82269" x="1803400" y="3448050"/>
          <p14:tracePt t="82273" x="1797050" y="3454400"/>
          <p14:tracePt t="82284" x="1790700" y="3454400"/>
          <p14:tracePt t="82287" x="1790700" y="3460750"/>
          <p14:tracePt t="82356" x="1797050" y="3460750"/>
          <p14:tracePt t="82363" x="1797050" y="3454400"/>
          <p14:tracePt t="82371" x="1809750" y="3454400"/>
          <p14:tracePt t="82384" x="1822450" y="3448050"/>
          <p14:tracePt t="82402" x="1828800" y="3448050"/>
          <p14:tracePt t="82435" x="1835150" y="3448050"/>
          <p14:tracePt t="82452" x="1841500" y="3448050"/>
          <p14:tracePt t="82498" x="1841500" y="3454400"/>
          <p14:tracePt t="82518" x="1847850" y="3454400"/>
          <p14:tracePt t="82536" x="1860550" y="3454400"/>
          <p14:tracePt t="82552" x="1898650" y="3448050"/>
          <p14:tracePt t="82569" x="1917700" y="3448050"/>
          <p14:tracePt t="82588" x="1943100" y="3441700"/>
          <p14:tracePt t="82604" x="1949450" y="3441700"/>
          <p14:tracePt t="82652" x="1955800" y="3441700"/>
          <p14:tracePt t="82669" x="1962150" y="3441700"/>
          <p14:tracePt t="82788" x="1968500" y="3441700"/>
          <p14:tracePt t="82796" x="1974850" y="3448050"/>
          <p14:tracePt t="82974" x="1981200" y="3448050"/>
          <p14:tracePt t="82983" x="1993900" y="3448050"/>
          <p14:tracePt t="82991" x="2051050" y="3454400"/>
          <p14:tracePt t="83002" x="2089150" y="3454400"/>
          <p14:tracePt t="83019" x="2197100" y="3460750"/>
          <p14:tracePt t="83036" x="2400300" y="3467100"/>
          <p14:tracePt t="83053" x="2527300" y="3467100"/>
          <p14:tracePt t="83070" x="2635250" y="3473450"/>
          <p14:tracePt t="83086" x="2686050" y="3473450"/>
          <p14:tracePt t="83102" x="2698750" y="3479800"/>
          <p14:tracePt t="83119" x="2705100" y="3479800"/>
          <p14:tracePt t="83405" x="2730500" y="3467100"/>
          <p14:tracePt t="83414" x="2743200" y="3467100"/>
          <p14:tracePt t="83420" x="2800350" y="3467100"/>
          <p14:tracePt t="83435" x="2927350" y="3479800"/>
          <p14:tracePt t="83453" x="3067050" y="3492500"/>
          <p14:tracePt t="83470" x="3105150" y="3492500"/>
          <p14:tracePt t="83486" x="3111500" y="3492500"/>
          <p14:tracePt t="83502" x="3117850" y="3492500"/>
          <p14:tracePt t="83523" x="3124200" y="3492500"/>
          <p14:tracePt t="83566" x="3130550" y="3492500"/>
          <p14:tracePt t="83575" x="3136900" y="3492500"/>
          <p14:tracePt t="83586" x="3162300" y="3492500"/>
          <p14:tracePt t="83603" x="3238500" y="3486150"/>
          <p14:tracePt t="83620" x="3352800" y="3467100"/>
          <p14:tracePt t="83636" x="3409950" y="3460750"/>
          <p14:tracePt t="83653" x="3448050" y="3454400"/>
          <p14:tracePt t="83670" x="3517900" y="3454400"/>
          <p14:tracePt t="83686" x="3594100" y="3460750"/>
          <p14:tracePt t="83703" x="3714750" y="3473450"/>
          <p14:tracePt t="83719" x="3829050" y="3479800"/>
          <p14:tracePt t="83736" x="3930650" y="3486150"/>
          <p14:tracePt t="83753" x="4013200" y="3486150"/>
          <p14:tracePt t="83769" x="4057650" y="3486150"/>
          <p14:tracePt t="83786" x="4095750" y="3479800"/>
          <p14:tracePt t="83801" x="4102100" y="3479800"/>
          <p14:tracePt t="83854" x="4114800" y="3479800"/>
          <p14:tracePt t="83870" x="4127500" y="3479800"/>
          <p14:tracePt t="83887" x="4216400" y="3492500"/>
          <p14:tracePt t="83903" x="4273550" y="3492500"/>
          <p14:tracePt t="83919" x="4318000" y="3492500"/>
          <p14:tracePt t="83937" x="4349750" y="3492500"/>
          <p14:tracePt t="83953" x="4387850" y="3492500"/>
          <p14:tracePt t="83969" x="4451350" y="3492500"/>
          <p14:tracePt t="83986" x="4546600" y="3498850"/>
          <p14:tracePt t="84003" x="4635500" y="3505200"/>
          <p14:tracePt t="84020" x="4699000" y="3505200"/>
          <p14:tracePt t="84023" x="4718050" y="3505200"/>
          <p14:tracePt t="84037" x="4724400" y="3505200"/>
          <p14:tracePt t="84109" x="4724400" y="3498850"/>
          <p14:tracePt t="84288" x="4730750" y="3492500"/>
          <p14:tracePt t="84297" x="4737100" y="3492500"/>
          <p14:tracePt t="84302" x="4743450" y="3492500"/>
          <p14:tracePt t="84321" x="4749800" y="3492500"/>
          <p14:tracePt t="84335" x="4756150" y="3492500"/>
          <p14:tracePt t="84353" x="4762500" y="3492500"/>
          <p14:tracePt t="84370" x="4768850" y="3492500"/>
          <p14:tracePt t="84387" x="4775200" y="3486150"/>
          <p14:tracePt t="84391" x="4781550" y="3486150"/>
          <p14:tracePt t="84420" x="4787900" y="3479800"/>
          <p14:tracePt t="84437" x="4800600" y="3473450"/>
          <p14:tracePt t="84454" x="4800600" y="3467100"/>
          <p14:tracePt t="84457" x="4806950" y="3467100"/>
          <p14:tracePt t="84487" x="4806950" y="3460750"/>
          <p14:tracePt t="84503" x="4813300" y="3460750"/>
          <p14:tracePt t="84591" x="4813300" y="3454400"/>
          <p14:tracePt t="84631" x="4813300" y="3448050"/>
          <p14:tracePt t="84999" x="4813300" y="3441700"/>
          <p14:tracePt t="85012" x="4806950" y="3441700"/>
          <p14:tracePt t="85021" x="4800600" y="3435350"/>
          <p14:tracePt t="85037" x="4787900" y="3435350"/>
          <p14:tracePt t="85054" x="4781550" y="3435350"/>
          <p14:tracePt t="85071" x="4775200" y="3435350"/>
          <p14:tracePt t="85104" x="4775200" y="3429000"/>
          <p14:tracePt t="85120" x="4768850" y="3429000"/>
          <p14:tracePt t="85136" x="4762500" y="3429000"/>
          <p14:tracePt t="85171" x="4756150" y="3429000"/>
          <p14:tracePt t="85187" x="4749800" y="3429000"/>
          <p14:tracePt t="85205" x="4743450" y="3422650"/>
          <p14:tracePt t="85290" x="4737100" y="3422650"/>
          <p14:tracePt t="85314" x="4730750" y="3422650"/>
          <p14:tracePt t="85322" x="4724400" y="3422650"/>
          <p14:tracePt t="85336" x="4711700" y="3416300"/>
          <p14:tracePt t="85354" x="4679950" y="3416300"/>
          <p14:tracePt t="85371" x="4635500" y="3416300"/>
          <p14:tracePt t="85388" x="4591050" y="3422650"/>
          <p14:tracePt t="85405" x="4540250" y="3429000"/>
          <p14:tracePt t="85408" x="4521200" y="3435350"/>
          <p14:tracePt t="85421" x="4476750" y="3435350"/>
          <p14:tracePt t="85438" x="4381500" y="3454400"/>
          <p14:tracePt t="85455" x="4254500" y="3473450"/>
          <p14:tracePt t="85471" x="4083050" y="3486150"/>
          <p14:tracePt t="85475" x="3956050" y="3498850"/>
          <p14:tracePt t="85487" x="3886200" y="3498850"/>
          <p14:tracePt t="85504" x="3619500" y="3498850"/>
          <p14:tracePt t="85521" x="3454400" y="3492500"/>
          <p14:tracePt t="85525" x="3352800" y="3486150"/>
          <p14:tracePt t="85537" x="3263900" y="3486150"/>
          <p14:tracePt t="85538" x="3219450" y="3479800"/>
          <p14:tracePt t="85554" x="3035300" y="3460750"/>
          <p14:tracePt t="85571" x="2825750" y="3448050"/>
          <p14:tracePt t="85588" x="2641600" y="3435350"/>
          <p14:tracePt t="85605" x="2501900" y="3429000"/>
          <p14:tracePt t="85621" x="2406650" y="3422650"/>
          <p14:tracePt t="85638" x="2362200" y="3422650"/>
          <p14:tracePt t="85654" x="2343150" y="3422650"/>
          <p14:tracePt t="85671" x="2330450" y="3416300"/>
          <p14:tracePt t="85688" x="2266950" y="3416300"/>
          <p14:tracePt t="85693" x="2247900" y="3416300"/>
          <p14:tracePt t="85703" x="2197100" y="3416300"/>
          <p14:tracePt t="85720" x="2095500" y="3416300"/>
          <p14:tracePt t="85738" x="2006600" y="3409950"/>
          <p14:tracePt t="85742" x="1962150" y="3397250"/>
          <p14:tracePt t="85753" x="1905000" y="3365500"/>
          <p14:tracePt t="85771" x="1828800" y="3314700"/>
          <p14:tracePt t="85788" x="1771650" y="3263900"/>
          <p14:tracePt t="85805" x="1739900" y="3238500"/>
          <p14:tracePt t="85821" x="1663700" y="3213100"/>
          <p14:tracePt t="85836" x="1600200" y="3213100"/>
          <p14:tracePt t="85855" x="1517650" y="3219450"/>
          <p14:tracePt t="85871" x="1479550" y="3232150"/>
          <p14:tracePt t="85887" x="1460500" y="3244850"/>
          <p14:tracePt t="85938" x="1454150" y="3251200"/>
          <p14:tracePt t="85955" x="1454150" y="3257550"/>
          <p14:tracePt t="86048" x="1447800" y="3251200"/>
          <p14:tracePt t="86059" x="1435100" y="3244850"/>
          <p14:tracePt t="86072" x="1403350" y="3244850"/>
          <p14:tracePt t="86087" x="1377950" y="3244850"/>
          <p14:tracePt t="86105" x="1333500" y="3251200"/>
          <p14:tracePt t="86122" x="1244600" y="3251200"/>
          <p14:tracePt t="86138" x="1092200" y="3257550"/>
          <p14:tracePt t="86155" x="901700" y="3257550"/>
          <p14:tracePt t="86171" x="730250" y="3257550"/>
          <p14:tracePt t="86176" x="647700" y="3257550"/>
          <p14:tracePt t="86189" x="577850" y="3251200"/>
          <p14:tracePt t="86207" x="425450" y="3219450"/>
          <p14:tracePt t="86222" x="412750" y="3213100"/>
          <p14:tracePt t="86256" x="393700" y="3238500"/>
          <p14:tracePt t="86272" x="381000" y="3282950"/>
          <p14:tracePt t="86288" x="374650" y="3314700"/>
          <p14:tracePt t="86304" x="374650" y="3333750"/>
          <p14:tracePt t="86321" x="381000" y="3359150"/>
          <p14:tracePt t="86337" x="400050" y="3378200"/>
          <p14:tracePt t="86355" x="469900" y="3409950"/>
          <p14:tracePt t="86371" x="641350" y="3454400"/>
          <p14:tracePt t="86388" x="908050" y="3479800"/>
          <p14:tracePt t="86404" x="1174750" y="3505200"/>
          <p14:tracePt t="86422" x="1358900" y="3530600"/>
          <p14:tracePt t="86427" x="1409700" y="3536950"/>
          <p14:tracePt t="86437" x="1466850" y="3543300"/>
          <p14:tracePt t="86455" x="1555750" y="3556000"/>
          <p14:tracePt t="86472" x="1714500" y="3562350"/>
          <p14:tracePt t="86489" x="1828800" y="3549650"/>
          <p14:tracePt t="86505" x="1962150" y="3498850"/>
          <p14:tracePt t="86521" x="2057400" y="3460750"/>
          <p14:tracePt t="86540" x="2133600" y="3422650"/>
          <p14:tracePt t="86555" x="2159000" y="3409950"/>
          <p14:tracePt t="86572" x="2159000" y="3403600"/>
          <p14:tracePt t="86589" x="2152650" y="3390900"/>
          <p14:tracePt t="86605" x="2108200" y="3371850"/>
          <p14:tracePt t="86622" x="2019300" y="3340100"/>
          <p14:tracePt t="86638" x="1924050" y="3282950"/>
          <p14:tracePt t="86655" x="1778000" y="3219450"/>
          <p14:tracePt t="86672" x="1663700" y="3162300"/>
          <p14:tracePt t="86688" x="1555750" y="3105150"/>
          <p14:tracePt t="86705" x="1492250" y="3067050"/>
          <p14:tracePt t="86708" x="1441450" y="3048000"/>
          <p14:tracePt t="86721" x="1403350" y="3035300"/>
          <p14:tracePt t="86725" x="1346200" y="3028950"/>
          <p14:tracePt t="86738" x="1200150" y="3022600"/>
          <p14:tracePt t="86759" x="1028700" y="3022600"/>
          <p14:tracePt t="86772" x="831850" y="3022600"/>
          <p14:tracePt t="86789" x="736600" y="3022600"/>
          <p14:tracePt t="86804" x="711200" y="3022600"/>
          <p14:tracePt t="86839" x="711200" y="3035300"/>
          <p14:tracePt t="86856" x="736600" y="3067050"/>
          <p14:tracePt t="86873" x="742950" y="3098800"/>
          <p14:tracePt t="86889" x="742950" y="3136900"/>
          <p14:tracePt t="86907" x="749300" y="3149600"/>
          <p14:tracePt t="86921" x="755650" y="3162300"/>
          <p14:tracePt t="86956" x="762000" y="3162300"/>
          <p14:tracePt t="86972" x="793750" y="3162300"/>
          <p14:tracePt t="86988" x="800100" y="3162300"/>
          <p14:tracePt t="86990" x="806450" y="3162300"/>
          <p14:tracePt t="87060" x="806450" y="3168650"/>
          <p14:tracePt t="87071" x="806450" y="3175000"/>
          <p14:tracePt t="87963" x="812800" y="3175000"/>
          <p14:tracePt t="87970" x="819150" y="3175000"/>
          <p14:tracePt t="87990" x="895350" y="3181350"/>
          <p14:tracePt t="88006" x="1054100" y="3187700"/>
          <p14:tracePt t="88023" x="1244600" y="3200400"/>
          <p14:tracePt t="88027" x="1358900" y="3206750"/>
          <p14:tracePt t="88040" x="1543050" y="3225800"/>
          <p14:tracePt t="88058" x="1695450" y="3238500"/>
          <p14:tracePt t="88074" x="1828800" y="3238500"/>
          <p14:tracePt t="88089" x="1955800" y="3238500"/>
          <p14:tracePt t="88107" x="2120900" y="3238500"/>
          <p14:tracePt t="88123" x="2235200" y="3238500"/>
          <p14:tracePt t="88140" x="2292350" y="3238500"/>
          <p14:tracePt t="88301" x="2292350" y="3244850"/>
          <p14:tracePt t="88316" x="2292350" y="3251200"/>
          <p14:tracePt t="88588" x="2286000" y="3251200"/>
          <p14:tracePt t="88594" x="2279650" y="3257550"/>
          <p14:tracePt t="88606" x="2266950" y="3263900"/>
          <p14:tracePt t="88624" x="2216150" y="3282950"/>
          <p14:tracePt t="88642" x="2197100" y="3289300"/>
          <p14:tracePt t="88656" x="2184400" y="3289300"/>
          <p14:tracePt t="88657" x="2159000" y="3295650"/>
          <p14:tracePt t="88672" x="2120900" y="3314700"/>
          <p14:tracePt t="88690" x="2032000" y="3346450"/>
          <p14:tracePt t="88708" x="1968500" y="3378200"/>
          <p14:tracePt t="88715" x="1943100" y="3390900"/>
          <p14:tracePt t="88723" x="1885950" y="3409950"/>
          <p14:tracePt t="88739" x="1841500" y="3435350"/>
          <p14:tracePt t="88757" x="1784350" y="3473450"/>
          <p14:tracePt t="88774" x="1727200" y="3505200"/>
          <p14:tracePt t="88791" x="1612900" y="3543300"/>
          <p14:tracePt t="88808" x="1530350" y="3575050"/>
          <p14:tracePt t="88824" x="1422400" y="3606800"/>
          <p14:tracePt t="88840" x="1346200" y="3644900"/>
          <p14:tracePt t="88844" x="1327150" y="3651250"/>
          <p14:tracePt t="88856" x="1308100" y="3663950"/>
          <p14:tracePt t="88857" x="1301750" y="3670300"/>
          <p14:tracePt t="88874" x="1289050" y="3683000"/>
          <p14:tracePt t="88891" x="1282700" y="3695700"/>
          <p14:tracePt t="88907" x="1244600" y="3721100"/>
          <p14:tracePt t="88924" x="1212850" y="3733800"/>
          <p14:tracePt t="88941" x="1174750" y="3752850"/>
          <p14:tracePt t="88956" x="1155700" y="3765550"/>
          <p14:tracePt t="89045" x="1168400" y="3765550"/>
          <p14:tracePt t="89054" x="1187450" y="3765550"/>
          <p14:tracePt t="89060" x="1206500" y="3771900"/>
          <p14:tracePt t="89074" x="1225550" y="3771900"/>
          <p14:tracePt t="89091" x="1263650" y="3771900"/>
          <p14:tracePt t="89106" x="1301750" y="3771900"/>
          <p14:tracePt t="89111" x="1320800" y="3771900"/>
          <p14:tracePt t="89123" x="1365250" y="3771900"/>
          <p14:tracePt t="89127" x="1390650" y="3771900"/>
          <p14:tracePt t="89140" x="1416050" y="3771900"/>
          <p14:tracePt t="89159" x="1504950" y="3759200"/>
          <p14:tracePt t="89177" x="1543050" y="3752850"/>
          <p14:tracePt t="89189" x="1581150" y="3746500"/>
          <p14:tracePt t="89208" x="1612900" y="3746500"/>
          <p14:tracePt t="89224" x="1619250" y="3746500"/>
          <p14:tracePt t="89241" x="1619250" y="3740150"/>
          <p14:tracePt t="89246" x="1625600" y="3740150"/>
          <p14:tracePt t="89256" x="1631950" y="3740150"/>
          <p14:tracePt t="89275" x="1638300" y="3740150"/>
          <p14:tracePt t="89291" x="1644650" y="3740150"/>
          <p14:tracePt t="89326" x="1651000" y="3740150"/>
          <p14:tracePt t="89341" x="1670050" y="3740150"/>
          <p14:tracePt t="89358" x="1701800" y="3740150"/>
          <p14:tracePt t="89375" x="1746250" y="3733800"/>
          <p14:tracePt t="89379" x="1778000" y="3721100"/>
          <p14:tracePt t="89391" x="1797050" y="3714750"/>
          <p14:tracePt t="89409" x="1892300" y="3683000"/>
          <p14:tracePt t="89424" x="1962150" y="3657600"/>
          <p14:tracePt t="89441" x="2025650" y="3625850"/>
          <p14:tracePt t="89458" x="2089150" y="3575050"/>
          <p14:tracePt t="89475" x="2095500" y="3543300"/>
          <p14:tracePt t="89493" x="2095500" y="3530600"/>
          <p14:tracePt t="89546" x="2089150" y="3530600"/>
          <p14:tracePt t="89553" x="2076450" y="3530600"/>
          <p14:tracePt t="89561" x="2057400" y="3530600"/>
          <p14:tracePt t="89573" x="2032000" y="3536950"/>
          <p14:tracePt t="89591" x="1930400" y="3549650"/>
          <p14:tracePt t="89608" x="1809750" y="3562350"/>
          <p14:tracePt t="89625" x="1771650" y="3575050"/>
          <p14:tracePt t="89643" x="1758950" y="3581400"/>
          <p14:tracePt t="89658" x="1758950" y="3613150"/>
          <p14:tracePt t="89678" x="1765300" y="3644900"/>
          <p14:tracePt t="89691" x="1803400" y="3689350"/>
          <p14:tracePt t="89707" x="1866900" y="3740150"/>
          <p14:tracePt t="89725" x="1911350" y="3778250"/>
          <p14:tracePt t="89742" x="1949450" y="3803650"/>
          <p14:tracePt t="89746" x="1974850" y="3822700"/>
          <p14:tracePt t="89757" x="1993900" y="3829050"/>
          <p14:tracePt t="89774" x="2051050" y="3848100"/>
          <p14:tracePt t="89790" x="2101850" y="3854450"/>
          <p14:tracePt t="89794" x="2127250" y="3854450"/>
          <p14:tracePt t="89807" x="2139950" y="3854450"/>
          <p14:tracePt t="89810" x="2159000" y="3854450"/>
          <p14:tracePt t="89823" x="2165350" y="3854450"/>
          <p14:tracePt t="89841" x="2190750" y="3848100"/>
          <p14:tracePt t="89845" x="2197100" y="3848100"/>
          <p14:tracePt t="89857" x="2209800" y="3841750"/>
          <p14:tracePt t="89875" x="2216150" y="3841750"/>
          <p14:tracePt t="89908" x="2216150" y="3835400"/>
          <p14:tracePt t="89942" x="2203450" y="3835400"/>
          <p14:tracePt t="89959" x="2190750" y="3835400"/>
          <p14:tracePt t="90025" x="2178050" y="3848100"/>
          <p14:tracePt t="90041" x="2165350" y="3879850"/>
          <p14:tracePt t="90058" x="2146300" y="3898900"/>
          <p14:tracePt t="90075" x="2127250" y="3930650"/>
          <p14:tracePt t="90091" x="2108200" y="3943350"/>
          <p14:tracePt t="90110" x="2089150" y="3949700"/>
          <p14:tracePt t="90125" x="2076450" y="3956050"/>
          <p14:tracePt t="90141" x="2051050" y="3956050"/>
          <p14:tracePt t="90192" x="2032000" y="3949700"/>
          <p14:tracePt t="90208" x="1943100" y="3917950"/>
          <p14:tracePt t="90225" x="1860550" y="3879850"/>
          <p14:tracePt t="90242" x="1778000" y="3841750"/>
          <p14:tracePt t="90257" x="1714500" y="3790950"/>
          <p14:tracePt t="90273" x="1682750" y="3740150"/>
          <p14:tracePt t="90291" x="1657350" y="3702050"/>
          <p14:tracePt t="90308" x="1651000" y="3663950"/>
          <p14:tracePt t="90328" x="1657350" y="3644900"/>
          <p14:tracePt t="90358" x="1657350" y="3638550"/>
          <p14:tracePt t="90375" x="1651000" y="3638550"/>
          <p14:tracePt t="90470" x="1657350" y="3638550"/>
          <p14:tracePt t="90478" x="1670050" y="3638550"/>
          <p14:tracePt t="90491" x="1689100" y="3657600"/>
          <p14:tracePt t="90509" x="1714500" y="3676650"/>
          <p14:tracePt t="90525" x="1739900" y="3708400"/>
          <p14:tracePt t="90542" x="1784350" y="3733800"/>
          <p14:tracePt t="90558" x="1822450" y="3759200"/>
          <p14:tracePt t="90575" x="1854200" y="3778250"/>
          <p14:tracePt t="90592" x="1905000" y="3784600"/>
          <p14:tracePt t="90609" x="1968500" y="3778250"/>
          <p14:tracePt t="90625" x="2044700" y="3752850"/>
          <p14:tracePt t="90642" x="2114550" y="3727450"/>
          <p14:tracePt t="90646" x="2146300" y="3708400"/>
          <p14:tracePt t="90658" x="2165350" y="3702050"/>
          <p14:tracePt t="90676" x="2197100" y="3676650"/>
          <p14:tracePt t="90692" x="2209800" y="3651250"/>
          <p14:tracePt t="90709" x="2209800" y="3632200"/>
          <p14:tracePt t="90724" x="2209800" y="3606800"/>
          <p14:tracePt t="90742" x="2209800" y="3587750"/>
          <p14:tracePt t="90759" x="2209800" y="3568700"/>
          <p14:tracePt t="90776" x="2203450" y="3549650"/>
          <p14:tracePt t="90792" x="2190750" y="3543300"/>
          <p14:tracePt t="90809" x="2178050" y="3536950"/>
          <p14:tracePt t="90825" x="2171700" y="3536950"/>
          <p14:tracePt t="90897" x="2165350" y="3543300"/>
          <p14:tracePt t="90908" x="2159000" y="3543300"/>
          <p14:tracePt t="90926" x="2152650" y="3556000"/>
          <p14:tracePt t="90942" x="2254250" y="3638550"/>
          <p14:tracePt t="90959" x="2298700" y="3657600"/>
          <p14:tracePt t="90977" x="2393950" y="3676650"/>
          <p14:tracePt t="90991" x="2419350" y="3683000"/>
          <p14:tracePt t="91008" x="2432050" y="3683000"/>
          <p14:tracePt t="91026" x="2438400" y="3676650"/>
          <p14:tracePt t="91042" x="2470150" y="3670300"/>
          <p14:tracePt t="91059" x="2533650" y="3670300"/>
          <p14:tracePt t="91076" x="2628900" y="3670300"/>
          <p14:tracePt t="91092" x="2711450" y="3670300"/>
          <p14:tracePt t="91097" x="2749550" y="3670300"/>
          <p14:tracePt t="91108" x="2800350" y="3670300"/>
          <p14:tracePt t="91112" x="2832100" y="3670300"/>
          <p14:tracePt t="91125" x="2863850" y="3670300"/>
          <p14:tracePt t="91143" x="2984500" y="3683000"/>
          <p14:tracePt t="91159" x="3028950" y="3689350"/>
          <p14:tracePt t="91178" x="3168650" y="3702050"/>
          <p14:tracePt t="91192" x="3219450" y="3702050"/>
          <p14:tracePt t="91196" x="3276600" y="3695700"/>
          <p14:tracePt t="91209" x="3371850" y="3663950"/>
          <p14:tracePt t="91226" x="3403600" y="3632200"/>
          <p14:tracePt t="91242" x="3403600" y="3600450"/>
          <p14:tracePt t="91259" x="3384550" y="3562350"/>
          <p14:tracePt t="91275" x="3346450" y="3530600"/>
          <p14:tracePt t="91293" x="3314700" y="3517900"/>
          <p14:tracePt t="91309" x="3282950" y="3505200"/>
          <p14:tracePt t="91326" x="3244850" y="3498850"/>
          <p14:tracePt t="91342" x="3200400" y="3492500"/>
          <p14:tracePt t="91359" x="3105150" y="3486150"/>
          <p14:tracePt t="91363" x="3028950" y="3479800"/>
          <p14:tracePt t="91376" x="2882900" y="3467100"/>
          <p14:tracePt t="91391" x="2832100" y="3467100"/>
          <p14:tracePt t="91392" x="2743200" y="3460750"/>
          <p14:tracePt t="91409" x="2667000" y="3454400"/>
          <p14:tracePt t="91412" x="2616200" y="3454400"/>
          <p14:tracePt t="91428" x="2565400" y="3454400"/>
          <p14:tracePt t="91443" x="2546350" y="3454400"/>
          <p14:tracePt t="91462" x="2533650" y="3454400"/>
          <p14:tracePt t="91476" x="2501900" y="3473450"/>
          <p14:tracePt t="91494" x="2457450" y="3517900"/>
          <p14:tracePt t="91508" x="2432050" y="3549650"/>
          <p14:tracePt t="91526" x="2413000" y="3587750"/>
          <p14:tracePt t="91543" x="2406650" y="3613150"/>
          <p14:tracePt t="91560" x="2425700" y="3644900"/>
          <p14:tracePt t="91576" x="2508250" y="3695700"/>
          <p14:tracePt t="91592" x="2609850" y="3733800"/>
          <p14:tracePt t="91610" x="2889250" y="3784600"/>
          <p14:tracePt t="91626" x="3041650" y="3797300"/>
          <p14:tracePt t="91643" x="3225800" y="3803650"/>
          <p14:tracePt t="91659" x="3390900" y="3803650"/>
          <p14:tracePt t="91676" x="3492500" y="3797300"/>
          <p14:tracePt t="91697" x="3587750" y="3771900"/>
          <p14:tracePt t="91701" x="3625850" y="3765550"/>
          <p14:tracePt t="91711" x="3651250" y="3752850"/>
          <p14:tracePt t="91726" x="3670300" y="3746500"/>
          <p14:tracePt t="91866" x="3676650" y="3740150"/>
          <p14:tracePt t="91988" x="3683000" y="3740150"/>
          <p14:tracePt t="92010" x="3683000" y="3727450"/>
          <p14:tracePt t="92028" x="3683000" y="3721100"/>
          <p14:tracePt t="92060" x="3683000" y="3714750"/>
          <p14:tracePt t="92206" x="3683000" y="3708400"/>
          <p14:tracePt t="92230" x="3683000" y="3702050"/>
          <p14:tracePt t="92246" x="3683000" y="3695700"/>
          <p14:tracePt t="92261" x="3689350" y="3689350"/>
          <p14:tracePt t="92277" x="3695700" y="3676650"/>
          <p14:tracePt t="92293" x="3702050" y="3663950"/>
          <p14:tracePt t="92310" x="3708400" y="3657600"/>
          <p14:tracePt t="92327" x="3714750" y="3657600"/>
          <p14:tracePt t="92344" x="3721100" y="3657600"/>
          <p14:tracePt t="92377" x="3721100" y="3651250"/>
          <p14:tracePt t="92411" x="3721100" y="3644900"/>
          <p14:tracePt t="92457" x="3721100" y="3638550"/>
          <p14:tracePt t="92465" x="3727450" y="3638550"/>
          <p14:tracePt t="92478" x="3727450" y="3632200"/>
          <p14:tracePt t="92493" x="3727450" y="3625850"/>
          <p14:tracePt t="92510" x="3733800" y="3619500"/>
          <p14:tracePt t="92528" x="3733800" y="3613150"/>
          <p14:tracePt t="92659" x="3733800" y="3606800"/>
          <p14:tracePt t="92682" x="3733800" y="3600450"/>
          <p14:tracePt t="92697" x="3727450" y="3600450"/>
          <p14:tracePt t="92715" x="3708400" y="3600450"/>
          <p14:tracePt t="92728" x="3663950" y="3600450"/>
          <p14:tracePt t="92744" x="3600450" y="3606800"/>
          <p14:tracePt t="92760" x="3536950" y="3606800"/>
          <p14:tracePt t="92777" x="3511550" y="3606800"/>
          <p14:tracePt t="92794" x="3448050" y="3594100"/>
          <p14:tracePt t="92810" x="3378200" y="3581400"/>
          <p14:tracePt t="92827" x="3289300" y="3575050"/>
          <p14:tracePt t="92843" x="3194050" y="3575050"/>
          <p14:tracePt t="92861" x="3079750" y="3575050"/>
          <p14:tracePt t="92876" x="2959100" y="3581400"/>
          <p14:tracePt t="92893" x="2927350" y="3600450"/>
          <p14:tracePt t="92910" x="2927350" y="3619500"/>
          <p14:tracePt t="92927" x="2946400" y="3670300"/>
          <p14:tracePt t="92944" x="3003550" y="3727450"/>
          <p14:tracePt t="92960" x="3092450" y="3797300"/>
          <p14:tracePt t="92977" x="3181350" y="3829050"/>
          <p14:tracePt t="92994" x="3302000" y="3848100"/>
          <p14:tracePt t="93010" x="3467100" y="3848100"/>
          <p14:tracePt t="93027" x="3619500" y="3810000"/>
          <p14:tracePt t="93044" x="3708400" y="3759200"/>
          <p14:tracePt t="93061" x="3873500" y="3740150"/>
          <p14:tracePt t="93077" x="4064000" y="3746500"/>
          <p14:tracePt t="93094" x="4222750" y="3759200"/>
          <p14:tracePt t="93111" x="4368800" y="3790950"/>
          <p14:tracePt t="93127" x="4489450" y="3816350"/>
          <p14:tracePt t="93146" x="4591050" y="3835400"/>
          <p14:tracePt t="93161" x="4603750" y="3835400"/>
          <p14:tracePt t="93177" x="4622800" y="3829050"/>
          <p14:tracePt t="93194" x="4667250" y="3810000"/>
          <p14:tracePt t="93212" x="4692650" y="3790950"/>
          <p14:tracePt t="93229" x="4705350" y="3784600"/>
          <p14:tracePt t="93244" x="4724400" y="3771900"/>
          <p14:tracePt t="93261" x="4730750" y="3765550"/>
          <p14:tracePt t="93279" x="4743450" y="3759200"/>
          <p14:tracePt t="93294" x="4762500" y="3752850"/>
          <p14:tracePt t="93311" x="4806950" y="3740150"/>
          <p14:tracePt t="93327" x="4838700" y="3727450"/>
          <p14:tracePt t="93344" x="4876800" y="3721100"/>
          <p14:tracePt t="93361" x="4895850" y="3714750"/>
          <p14:tracePt t="93378" x="4927600" y="3708400"/>
          <p14:tracePt t="93393" x="4940300" y="3702050"/>
          <p14:tracePt t="93396" x="4946650" y="3702050"/>
          <p14:tracePt t="93427" x="4946650" y="3695700"/>
          <p14:tracePt t="93911" x="4940300" y="3695700"/>
          <p14:tracePt t="93920" x="4933950" y="3695700"/>
          <p14:tracePt t="93926" x="4914900" y="3695700"/>
          <p14:tracePt t="93946" x="4864100" y="3689350"/>
          <p14:tracePt t="93962" x="4806950" y="3689350"/>
          <p14:tracePt t="93979" x="4749800" y="3683000"/>
          <p14:tracePt t="93994" x="4686300" y="3676650"/>
          <p14:tracePt t="93998" x="4622800" y="3676650"/>
          <p14:tracePt t="94011" x="4559300" y="3676650"/>
          <p14:tracePt t="94029" x="4387850" y="3676650"/>
          <p14:tracePt t="94045" x="4000500" y="3695700"/>
          <p14:tracePt t="94061" x="3740150" y="3708400"/>
          <p14:tracePt t="94078" x="3498850" y="3721100"/>
          <p14:tracePt t="94095" x="3327400" y="3721100"/>
          <p14:tracePt t="94112" x="3111500" y="3727450"/>
          <p14:tracePt t="94127" x="2863850" y="3714750"/>
          <p14:tracePt t="94145" x="2603500" y="3733800"/>
          <p14:tracePt t="94162" x="2400300" y="3771900"/>
          <p14:tracePt t="94178" x="2152650" y="3778250"/>
          <p14:tracePt t="94183" x="2044700" y="3784600"/>
          <p14:tracePt t="94194" x="1974850" y="3803650"/>
          <p14:tracePt t="94212" x="1892300" y="3829050"/>
          <p14:tracePt t="94227" x="1828800" y="3860800"/>
          <p14:tracePt t="94245" x="1733550" y="3879850"/>
          <p14:tracePt t="94248" x="1657350" y="3886200"/>
          <p14:tracePt t="94261" x="1587500" y="3886200"/>
          <p14:tracePt t="94278" x="1473200" y="3911600"/>
          <p14:tracePt t="94295" x="1447800" y="3911600"/>
          <p14:tracePt t="94328" x="1447800" y="3917950"/>
          <p14:tracePt t="94362" x="1466850" y="3917950"/>
          <p14:tracePt t="94378" x="1492250" y="3917950"/>
          <p14:tracePt t="94395" x="1498600" y="3917950"/>
          <p14:tracePt t="94412" x="1504950" y="3943350"/>
          <p14:tracePt t="94421" x="1511300" y="3962400"/>
          <p14:tracePt t="94427" x="1524000" y="3981450"/>
          <p14:tracePt t="94445" x="1543050" y="4019550"/>
          <p14:tracePt t="94462" x="1562100" y="4038600"/>
          <p14:tracePt t="94478" x="1574800" y="4057650"/>
          <p14:tracePt t="94495" x="1600200" y="4064000"/>
          <p14:tracePt t="94512" x="1638300" y="4070350"/>
          <p14:tracePt t="94529" x="1644650" y="4070350"/>
          <p14:tracePt t="94562" x="1651000" y="4070350"/>
          <p14:tracePt t="94578" x="1663700" y="4070350"/>
          <p14:tracePt t="94596" x="1695450" y="4064000"/>
          <p14:tracePt t="94612" x="1727200" y="4057650"/>
          <p14:tracePt t="94629" x="1790700" y="4051300"/>
          <p14:tracePt t="94645" x="1860550" y="4044950"/>
          <p14:tracePt t="94662" x="1885950" y="4044950"/>
          <p14:tracePt t="94679" x="1905000" y="4044950"/>
          <p14:tracePt t="94695" x="1911350" y="4044950"/>
          <p14:tracePt t="94765" x="1917700" y="4044950"/>
          <p14:tracePt t="94773" x="1924050" y="4044950"/>
          <p14:tracePt t="94782" x="1936750" y="4044950"/>
          <p14:tracePt t="94798" x="1968500" y="4051300"/>
          <p14:tracePt t="94812" x="1993900" y="4057650"/>
          <p14:tracePt t="94831" x="2012950" y="4057650"/>
          <p14:tracePt t="94845" x="2032000" y="4064000"/>
          <p14:tracePt t="94862" x="2057400" y="4070350"/>
          <p14:tracePt t="94879" x="2076450" y="4070350"/>
          <p14:tracePt t="94912" x="2095500" y="4070350"/>
          <p14:tracePt t="94929" x="2114550" y="4070350"/>
          <p14:tracePt t="94946" x="2152650" y="4064000"/>
          <p14:tracePt t="94961" x="2184400" y="4057650"/>
          <p14:tracePt t="94982" x="2209800" y="4057650"/>
          <p14:tracePt t="94996" x="2216150" y="4057650"/>
          <p14:tracePt t="95012" x="2222500" y="4057650"/>
          <p14:tracePt t="95029" x="2228850" y="4057650"/>
          <p14:tracePt t="95045" x="2235200" y="4057650"/>
          <p14:tracePt t="95063" x="2254250" y="4057650"/>
          <p14:tracePt t="95069" x="2260600" y="4057650"/>
          <p14:tracePt t="95078" x="2273300" y="4057650"/>
          <p14:tracePt t="95096" x="2292350" y="4057650"/>
          <p14:tracePt t="95100" x="2298700" y="4057650"/>
          <p14:tracePt t="95252" x="2292350" y="4057650"/>
          <p14:tracePt t="95261" x="2273300" y="4057650"/>
          <p14:tracePt t="95280" x="2209800" y="4064000"/>
          <p14:tracePt t="95297" x="2152650" y="4064000"/>
          <p14:tracePt t="95301" x="2127250" y="4064000"/>
          <p14:tracePt t="95311" x="2101850" y="4064000"/>
          <p14:tracePt t="95330" x="2076450" y="4051300"/>
          <p14:tracePt t="95334" x="2070100" y="4044950"/>
          <p14:tracePt t="95346" x="2051050" y="4032250"/>
          <p14:tracePt t="95367" x="2051050" y="4019550"/>
          <p14:tracePt t="95380" x="2051050" y="4013200"/>
          <p14:tracePt t="95503" x="2057400" y="4013200"/>
          <p14:tracePt t="95510" x="2063750" y="4013200"/>
          <p14:tracePt t="95529" x="2095500" y="4013200"/>
          <p14:tracePt t="95547" x="2133600" y="4019550"/>
          <p14:tracePt t="95563" x="2159000" y="4019550"/>
          <p14:tracePt t="95579" x="2178050" y="4019550"/>
          <p14:tracePt t="95596" x="2241550" y="4025900"/>
          <p14:tracePt t="95613" x="2292350" y="4025900"/>
          <p14:tracePt t="95631" x="2330450" y="4025900"/>
          <p14:tracePt t="95646" x="2387600" y="4019550"/>
          <p14:tracePt t="95663" x="2457450" y="4019550"/>
          <p14:tracePt t="95679" x="2514600" y="4013200"/>
          <p14:tracePt t="95696" x="2527300" y="4013200"/>
          <p14:tracePt t="95712" x="2533650" y="4013200"/>
          <p14:tracePt t="95824" x="2540000" y="4013200"/>
          <p14:tracePt t="95831" x="2546350" y="4013200"/>
          <p14:tracePt t="95845" x="2552700" y="4013200"/>
          <p14:tracePt t="95863" x="2571750" y="4013200"/>
          <p14:tracePt t="95880" x="2622550" y="4019550"/>
          <p14:tracePt t="95896" x="2660650" y="4006850"/>
          <p14:tracePt t="95913" x="2724150" y="3975100"/>
          <p14:tracePt t="95930" x="2755900" y="3943350"/>
          <p14:tracePt t="95947" x="2768600" y="3892550"/>
          <p14:tracePt t="95963" x="2768600" y="3860800"/>
          <p14:tracePt t="95980" x="2755900" y="3835400"/>
          <p14:tracePt t="95997" x="2730500" y="3810000"/>
          <p14:tracePt t="96000" x="2711450" y="3803650"/>
          <p14:tracePt t="96012" x="2698750" y="3797300"/>
          <p14:tracePt t="96013" x="2673350" y="3790950"/>
          <p14:tracePt t="96030" x="2641600" y="3784600"/>
          <p14:tracePt t="96033" x="2603500" y="3784600"/>
          <p14:tracePt t="96045" x="2578100" y="3778250"/>
          <p14:tracePt t="96046" x="2533650" y="3771900"/>
          <p14:tracePt t="96064" x="2482850" y="3765550"/>
          <p14:tracePt t="96080" x="2349500" y="3746500"/>
          <p14:tracePt t="96097" x="2114550" y="3721100"/>
          <p14:tracePt t="96113" x="1930400" y="3695700"/>
          <p14:tracePt t="96130" x="1809750" y="3683000"/>
          <p14:tracePt t="96146" x="1746250" y="3670300"/>
          <p14:tracePt t="96163" x="1733550" y="3670300"/>
          <p14:tracePt t="96180" x="1720850" y="3670300"/>
          <p14:tracePt t="96197" x="1682750" y="3695700"/>
          <p14:tracePt t="96213" x="1657350" y="3721100"/>
          <p14:tracePt t="96230" x="1625600" y="3746500"/>
          <p14:tracePt t="96246" x="1606550" y="3765550"/>
          <p14:tracePt t="96264" x="1593850" y="3784600"/>
          <p14:tracePt t="96280" x="1612900" y="3816350"/>
          <p14:tracePt t="96296" x="1644650" y="3841750"/>
          <p14:tracePt t="96299" x="1682750" y="3867150"/>
          <p14:tracePt t="96313" x="1797050" y="3937000"/>
          <p14:tracePt t="96330" x="1847850" y="3994150"/>
          <p14:tracePt t="96347" x="1892300" y="4051300"/>
          <p14:tracePt t="96363" x="1930400" y="4089400"/>
          <p14:tracePt t="96380" x="1962150" y="4108450"/>
          <p14:tracePt t="96397" x="1993900" y="4114800"/>
          <p14:tracePt t="96413" x="2019300" y="4114800"/>
          <p14:tracePt t="96430" x="2095500" y="4114800"/>
          <p14:tracePt t="96447" x="2228850" y="4108450"/>
          <p14:tracePt t="96464" x="2406650" y="4108450"/>
          <p14:tracePt t="96480" x="2571750" y="4108450"/>
          <p14:tracePt t="96485" x="2647950" y="4108450"/>
          <p14:tracePt t="96496" x="2717800" y="4108450"/>
          <p14:tracePt t="96499" x="2774950" y="4108450"/>
          <p14:tracePt t="96514" x="2876550" y="4108450"/>
          <p14:tracePt t="96531" x="2940050" y="4108450"/>
          <p14:tracePt t="96547" x="2978150" y="4102100"/>
          <p14:tracePt t="96563" x="2990850" y="4089400"/>
          <p14:tracePt t="96580" x="3003550" y="4076700"/>
          <p14:tracePt t="96597" x="3009900" y="4064000"/>
          <p14:tracePt t="96613" x="3016250" y="4064000"/>
          <p14:tracePt t="96630" x="3022600" y="4064000"/>
          <p14:tracePt t="96647" x="3028950" y="4064000"/>
          <p14:tracePt t="96664" x="3035300" y="4064000"/>
          <p14:tracePt t="96680" x="3041650" y="4064000"/>
          <p14:tracePt t="96697" x="3041650" y="4070350"/>
          <p14:tracePt t="96703" x="3048000" y="4070350"/>
          <p14:tracePt t="96728" x="3048000" y="4076700"/>
          <p14:tracePt t="96788" x="3048000" y="4083050"/>
          <p14:tracePt t="97220" x="3054350" y="4083050"/>
          <p14:tracePt t="97235" x="3060700" y="4076700"/>
          <p14:tracePt t="97278" x="3060700" y="4070350"/>
          <p14:tracePt t="97698" x="3054350" y="4064000"/>
          <p14:tracePt t="97707" x="3048000" y="4064000"/>
          <p14:tracePt t="97713" x="3041650" y="4057650"/>
          <p14:tracePt t="97732" x="3028950" y="4051300"/>
          <p14:tracePt t="97748" x="3016250" y="4044950"/>
          <p14:tracePt t="97765" x="3003550" y="4032250"/>
          <p14:tracePt t="97782" x="2997200" y="4025900"/>
          <p14:tracePt t="97797" x="2984500" y="4013200"/>
          <p14:tracePt t="97815" x="2959100" y="4000500"/>
          <p14:tracePt t="97821" x="2946400" y="3994150"/>
          <p14:tracePt t="97824" x="2940050" y="3987800"/>
          <p14:tracePt t="97847" x="2921000" y="3975100"/>
          <p14:tracePt t="97866" x="2889250" y="3949700"/>
          <p14:tracePt t="97882" x="2876550" y="3937000"/>
          <p14:tracePt t="97898" x="2876550" y="3924300"/>
          <p14:tracePt t="97914" x="2876550" y="3911600"/>
          <p14:tracePt t="97948" x="2857500" y="3898900"/>
          <p14:tracePt t="100248" x="2863850" y="3898900"/>
          <p14:tracePt t="100267" x="2933700" y="3943350"/>
          <p14:tracePt t="100284" x="3028950" y="4044950"/>
          <p14:tracePt t="100301" x="3105150" y="4121150"/>
          <p14:tracePt t="100317" x="3124200" y="4108450"/>
          <p14:tracePt t="100334" x="3124200" y="4038600"/>
          <p14:tracePt t="100338" x="3136900" y="4000500"/>
          <p14:tracePt t="100350" x="3181350" y="3879850"/>
          <p14:tracePt t="100367" x="3219450" y="3790950"/>
          <p14:tracePt t="100384" x="3454400" y="3390900"/>
          <p14:tracePt t="100400" x="3765550" y="3105150"/>
          <p14:tracePt t="100417" x="4140200" y="2882900"/>
          <p14:tracePt t="100435" x="4451350" y="2698750"/>
          <p14:tracePt t="100450" x="4552950" y="2533650"/>
          <p14:tracePt t="100467" x="4527550" y="2343150"/>
          <p14:tracePt t="100483" x="4470400" y="2171700"/>
          <p14:tracePt t="100500" x="4438650" y="2063750"/>
          <p14:tracePt t="100517" x="4432300" y="2012950"/>
          <p14:tracePt t="100533" x="4445000" y="2000250"/>
          <p14:tracePt t="100550" x="4464050" y="2000250"/>
          <p14:tracePt t="100569" x="4489450" y="2032000"/>
          <p14:tracePt t="100584" x="4489450" y="2051050"/>
          <p14:tracePt t="100603" x="4483100" y="2070100"/>
          <p14:tracePt t="100616" x="4476750" y="2070100"/>
          <p14:tracePt t="100651" x="4489450" y="2057400"/>
          <p14:tracePt t="100667" x="4508500" y="2032000"/>
          <p14:tracePt t="100683" x="4610100" y="1930400"/>
          <p14:tracePt t="100700" x="4686300" y="1892300"/>
          <p14:tracePt t="100717" x="4781550" y="1860550"/>
          <p14:tracePt t="100724" x="4819650" y="1847850"/>
          <p14:tracePt t="100733" x="4851400" y="1841500"/>
          <p14:tracePt t="100751" x="4895850" y="1835150"/>
          <p14:tracePt t="100771" x="5003800" y="1816100"/>
          <p14:tracePt t="100784" x="5060950" y="1803400"/>
          <p14:tracePt t="100801" x="5143500" y="1758950"/>
          <p14:tracePt t="100819" x="5213350" y="1676400"/>
          <p14:tracePt t="100834" x="5219700" y="1612900"/>
          <p14:tracePt t="100851" x="5207000" y="1562100"/>
          <p14:tracePt t="100869" x="5194300" y="1555750"/>
          <p14:tracePt t="100934" x="5187950" y="1555750"/>
          <p14:tracePt t="100955" x="5137150" y="1555750"/>
          <p14:tracePt t="100967" x="4997450" y="1562100"/>
          <p14:tracePt t="100984" x="4648200" y="1593850"/>
          <p14:tracePt t="101001" x="4483100" y="1619250"/>
          <p14:tracePt t="101017" x="4368800" y="1651000"/>
          <p14:tracePt t="101034" x="4368800" y="1682750"/>
          <p14:tracePt t="101053" x="4400550" y="1727200"/>
          <p14:tracePt t="101070" x="4470400" y="1765300"/>
          <p14:tracePt t="101084" x="4527550" y="1809750"/>
          <p14:tracePt t="101089" x="4540250" y="1841500"/>
          <p14:tracePt t="101101" x="4540250" y="1879600"/>
          <p14:tracePt t="101120" x="4483100" y="1936750"/>
          <p14:tracePt t="101134" x="4419600" y="2006600"/>
          <p14:tracePt t="101153" x="4394200" y="2101850"/>
          <p14:tracePt t="101170" x="4432300" y="2159000"/>
          <p14:tracePt t="101186" x="4502150" y="2209800"/>
          <p14:tracePt t="101201" x="4591050" y="2235200"/>
          <p14:tracePt t="101219" x="4730750" y="2266950"/>
          <p14:tracePt t="101236" x="4857750" y="2273300"/>
          <p14:tracePt t="101251" x="4953000" y="2273300"/>
          <p14:tracePt t="101266" x="4959350" y="2260600"/>
          <p14:tracePt t="101284" x="4959350" y="2247900"/>
          <p14:tracePt t="101301" x="4959350" y="2228850"/>
          <p14:tracePt t="101316" x="4972050" y="2209800"/>
          <p14:tracePt t="101335" x="4984750" y="2197100"/>
          <p14:tracePt t="101351" x="4984750" y="2184400"/>
          <p14:tracePt t="101369" x="4965700" y="2165350"/>
          <p14:tracePt t="101388" x="4749800" y="2108200"/>
          <p14:tracePt t="101404" x="4445000" y="2025650"/>
          <p14:tracePt t="101420" x="4140200" y="1955800"/>
          <p14:tracePt t="101434" x="4013200" y="1943100"/>
          <p14:tracePt t="101451" x="3765550" y="1924050"/>
          <p14:tracePt t="101470" x="3606800" y="1924050"/>
          <p14:tracePt t="101487" x="3390900" y="1917700"/>
          <p14:tracePt t="101501" x="3143250" y="1905000"/>
          <p14:tracePt t="101519" x="2876550" y="1892300"/>
          <p14:tracePt t="101535" x="2647950" y="1879600"/>
          <p14:tracePt t="101553" x="2476500" y="1860550"/>
          <p14:tracePt t="101570" x="2362200" y="1847850"/>
          <p14:tracePt t="101585" x="2279650" y="1847850"/>
          <p14:tracePt t="101600" x="2190750" y="1847850"/>
          <p14:tracePt t="101617" x="2076450" y="1841500"/>
          <p14:tracePt t="101634" x="1981200" y="1835150"/>
          <p14:tracePt t="101651" x="1943100" y="1828800"/>
          <p14:tracePt t="101684" x="1924050" y="1828800"/>
          <p14:tracePt t="101701" x="1866900" y="1841500"/>
          <p14:tracePt t="101718" x="1708150" y="1860550"/>
          <p14:tracePt t="101734" x="1562100" y="1866900"/>
          <p14:tracePt t="101738" x="1492250" y="1866900"/>
          <p14:tracePt t="101750" x="1416050" y="1866900"/>
          <p14:tracePt t="101754" x="1377950" y="1860550"/>
          <p14:tracePt t="101767" x="1352550" y="1854200"/>
          <p14:tracePt t="101784" x="1346200" y="1847850"/>
          <p14:tracePt t="101802" x="1358900" y="1822450"/>
          <p14:tracePt t="101818" x="1384300" y="1803400"/>
          <p14:tracePt t="101922" x="1390650" y="1803400"/>
          <p14:tracePt t="101929" x="1416050" y="1797050"/>
          <p14:tracePt t="101952" x="1600200" y="1758950"/>
          <p14:tracePt t="101968" x="1758950" y="1746250"/>
          <p14:tracePt t="101985" x="1784350" y="1739900"/>
          <p14:tracePt t="102045" x="1784350" y="1733550"/>
          <p14:tracePt t="102055" x="1784350" y="1727200"/>
          <p14:tracePt t="102069" x="1778000" y="1695450"/>
          <p14:tracePt t="102087" x="1790700" y="1657350"/>
          <p14:tracePt t="102104" x="1816100" y="1631950"/>
          <p14:tracePt t="102118" x="1809750" y="1631950"/>
          <p14:tracePt t="102135" x="1746250" y="1657350"/>
          <p14:tracePt t="102151" x="1644650" y="1682750"/>
          <p14:tracePt t="102168" x="1568450" y="1701800"/>
          <p14:tracePt t="102185" x="1549400" y="1708150"/>
          <p14:tracePt t="102202" x="1549400" y="1720850"/>
          <p14:tracePt t="102218" x="1625600" y="1727200"/>
          <p14:tracePt t="102235" x="1822450" y="1746250"/>
          <p14:tracePt t="102252" x="2235200" y="1809750"/>
          <p14:tracePt t="102255" x="2438400" y="1847850"/>
          <p14:tracePt t="102268" x="2673350" y="1898650"/>
          <p14:tracePt t="102271" x="2844800" y="1943100"/>
          <p14:tracePt t="102285" x="3016250" y="2000250"/>
          <p14:tracePt t="102302" x="3225800" y="2095500"/>
          <p14:tracePt t="102318" x="3295650" y="2139950"/>
          <p14:tracePt t="102335" x="3409950" y="2178050"/>
          <p14:tracePt t="102351" x="3568700" y="2203450"/>
          <p14:tracePt t="102368" x="3689350" y="2209800"/>
          <p14:tracePt t="102385" x="3752850" y="2228850"/>
          <p14:tracePt t="102402" x="3740150" y="2260600"/>
          <p14:tracePt t="102418" x="3651250" y="2292350"/>
          <p14:tracePt t="102435" x="3638550" y="2266950"/>
          <p14:tracePt t="106271" x="3632200" y="2260600"/>
          <p14:tracePt t="106277" x="3613150" y="2254250"/>
          <p14:tracePt t="106287" x="3575050" y="2241550"/>
          <p14:tracePt t="106306" x="3454400" y="2216150"/>
          <p14:tracePt t="106322" x="3213100" y="2190750"/>
          <p14:tracePt t="106337" x="3130550" y="2184400"/>
          <p14:tracePt t="106339" x="3079750" y="2184400"/>
          <p14:tracePt t="106355" x="3009900" y="2184400"/>
          <p14:tracePt t="106372" x="2990850" y="2184400"/>
          <p14:tracePt t="106389" x="2952750" y="2184400"/>
          <p14:tracePt t="106406" x="2908300" y="2190750"/>
          <p14:tracePt t="106422" x="2743200" y="2203450"/>
          <p14:tracePt t="106437" x="2489200" y="2222500"/>
          <p14:tracePt t="106456" x="2266950" y="2266950"/>
          <p14:tracePt t="106473" x="2108200" y="2311400"/>
          <p14:tracePt t="106490" x="2089150" y="2336800"/>
          <p14:tracePt t="106566" x="2101850" y="2343150"/>
          <p14:tracePt t="106575" x="2108200" y="2343150"/>
          <p14:tracePt t="106589" x="2247900" y="2381250"/>
          <p14:tracePt t="106606" x="2406650" y="2393950"/>
          <p14:tracePt t="106622" x="2482850" y="2393950"/>
          <p14:tracePt t="106639" x="2616200" y="2393950"/>
          <p14:tracePt t="106657" x="2660650" y="2393950"/>
          <p14:tracePt t="106672" x="2711450" y="2381250"/>
          <p14:tracePt t="106689" x="2749550" y="2355850"/>
          <p14:tracePt t="106704" x="2762250" y="2349500"/>
          <p14:tracePt t="106755" x="2781300" y="2349500"/>
          <p14:tracePt t="106772" x="2832100" y="2349500"/>
          <p14:tracePt t="106791" x="2946400" y="2355850"/>
          <p14:tracePt t="106804" x="2971800" y="2355850"/>
          <p14:tracePt t="106807" x="2990850" y="2355850"/>
          <p14:tracePt t="106822" x="3003550" y="2349500"/>
          <p14:tracePt t="106874" x="2997200" y="2343150"/>
          <p14:tracePt t="106889" x="2952750" y="2324100"/>
          <p14:tracePt t="106905" x="2927350" y="2311400"/>
          <p14:tracePt t="106922" x="2921000" y="2311400"/>
          <p14:tracePt t="107050" x="2921000" y="2305050"/>
          <p14:tracePt t="107072" x="2921000" y="2298700"/>
          <p14:tracePt t="107090" x="2933700" y="2298700"/>
          <p14:tracePt t="107106" x="2965450" y="2298700"/>
          <p14:tracePt t="107122" x="3054350" y="2311400"/>
          <p14:tracePt t="107140" x="3200400" y="2324100"/>
          <p14:tracePt t="107156" x="3327400" y="2336800"/>
          <p14:tracePt t="107172" x="3416300" y="2343150"/>
          <p14:tracePt t="107189" x="3473450" y="2343150"/>
          <p14:tracePt t="107206" x="3505200" y="2336800"/>
          <p14:tracePt t="107222" x="3543300" y="2330450"/>
          <p14:tracePt t="107239" x="3594100" y="2330450"/>
          <p14:tracePt t="107256" x="3638550" y="2330450"/>
          <p14:tracePt t="107273" x="3683000" y="2330450"/>
          <p14:tracePt t="107276" x="3702050" y="2330450"/>
          <p14:tracePt t="107289" x="3721100" y="2330450"/>
          <p14:tracePt t="107293" x="3752850" y="2330450"/>
          <p14:tracePt t="107305" x="3765550" y="2330450"/>
          <p14:tracePt t="107307" x="3784600" y="2330450"/>
          <p14:tracePt t="107323" x="3810000" y="2317750"/>
          <p14:tracePt t="107339" x="3822700" y="2305050"/>
          <p14:tracePt t="107358" x="3848100" y="2286000"/>
          <p14:tracePt t="107375" x="3867150" y="2266950"/>
          <p14:tracePt t="107379" x="3873500" y="2260600"/>
          <p14:tracePt t="107389" x="3886200" y="2254250"/>
          <p14:tracePt t="107406" x="3905250" y="2241550"/>
          <p14:tracePt t="107422" x="3911600" y="2235200"/>
          <p14:tracePt t="107439" x="3911600" y="2222500"/>
          <p14:tracePt t="107456" x="3917950" y="2209800"/>
          <p14:tracePt t="107473" x="3911600" y="2203450"/>
          <p14:tracePt t="107489" x="3905250" y="2190750"/>
          <p14:tracePt t="107506" x="3873500" y="2171700"/>
          <p14:tracePt t="107522" x="3816350" y="2146300"/>
          <p14:tracePt t="107540" x="3746500" y="2120900"/>
          <p14:tracePt t="107543" x="3689350" y="2108200"/>
          <p14:tracePt t="107556" x="3606800" y="2082800"/>
          <p14:tracePt t="107573" x="3543300" y="2070100"/>
          <p14:tracePt t="107590" x="3511550" y="2063750"/>
          <p14:tracePt t="107606" x="3486150" y="2057400"/>
          <p14:tracePt t="107622" x="3454400" y="2057400"/>
          <p14:tracePt t="107639" x="3409950" y="2051050"/>
          <p14:tracePt t="107656" x="3308350" y="2051050"/>
          <p14:tracePt t="107673" x="3187700" y="2057400"/>
          <p14:tracePt t="107689" x="3086100" y="2063750"/>
          <p14:tracePt t="107706" x="3022600" y="2082800"/>
          <p14:tracePt t="107723" x="2990850" y="2101850"/>
          <p14:tracePt t="107740" x="2978150" y="2114550"/>
          <p14:tracePt t="107743" x="2971800" y="2120900"/>
          <p14:tracePt t="107756" x="2971800" y="2127250"/>
          <p14:tracePt t="107773" x="2971800" y="2133600"/>
          <p14:tracePt t="107790" x="2971800" y="2139950"/>
          <p14:tracePt t="107806" x="2971800" y="2178050"/>
          <p14:tracePt t="107825" x="2984500" y="2228850"/>
          <p14:tracePt t="107840" x="2997200" y="2266950"/>
          <p14:tracePt t="107856" x="3028950" y="2317750"/>
          <p14:tracePt t="107873" x="3067050" y="2368550"/>
          <p14:tracePt t="107889" x="3098800" y="2387600"/>
          <p14:tracePt t="107906" x="3168650" y="2413000"/>
          <p14:tracePt t="107923" x="3244850" y="2432050"/>
          <p14:tracePt t="107939" x="3333750" y="2451100"/>
          <p14:tracePt t="107956" x="3390900" y="2463800"/>
          <p14:tracePt t="107973" x="3460750" y="2463800"/>
          <p14:tracePt t="107989" x="3517900" y="2463800"/>
          <p14:tracePt t="108006" x="3562350" y="2457450"/>
          <p14:tracePt t="108009" x="3587750" y="2457450"/>
          <p14:tracePt t="108023" x="3619500" y="2451100"/>
          <p14:tracePt t="108040" x="3676650" y="2438400"/>
          <p14:tracePt t="108057" x="3778250" y="2419350"/>
          <p14:tracePt t="108073" x="3841750" y="2413000"/>
          <p14:tracePt t="108090" x="3867150" y="2413000"/>
          <p14:tracePt t="108105" x="3892550" y="2406650"/>
          <p14:tracePt t="108123" x="3917950" y="2406650"/>
          <p14:tracePt t="108140" x="3943350" y="2406650"/>
          <p14:tracePt t="108157" x="3956050" y="2406650"/>
          <p14:tracePt t="108173" x="3968750" y="2406650"/>
          <p14:tracePt t="108190" x="3968750" y="2413000"/>
          <p14:tracePt t="108206" x="3968750" y="2425700"/>
          <p14:tracePt t="108292" x="3975100" y="2425700"/>
          <p14:tracePt t="108299" x="3981450" y="2425700"/>
          <p14:tracePt t="108309" x="3987800" y="2425700"/>
          <p14:tracePt t="108323" x="3994150" y="2425700"/>
          <p14:tracePt t="108412" x="4000500" y="2419350"/>
          <p14:tracePt t="108428" x="4006850" y="2413000"/>
          <p14:tracePt t="108435" x="4019550" y="2413000"/>
          <p14:tracePt t="108457" x="4038600" y="2400300"/>
          <p14:tracePt t="108474" x="4070350" y="2381250"/>
          <p14:tracePt t="108490" x="4083050" y="2374900"/>
          <p14:tracePt t="108507" x="4083050" y="2368550"/>
          <p14:tracePt t="108510" x="4089400" y="2368550"/>
          <p14:tracePt t="108523" x="4095750" y="2355850"/>
          <p14:tracePt t="108540" x="4102100" y="2349500"/>
          <p14:tracePt t="108558" x="4114800" y="2336800"/>
          <p14:tracePt t="108573" x="4121150" y="2330450"/>
          <p14:tracePt t="108590" x="4127500" y="2330450"/>
          <p14:tracePt t="108624" x="4133850" y="2330450"/>
          <p14:tracePt t="108696" x="4133850" y="2324100"/>
          <p14:tracePt t="108741" x="4133850" y="2317750"/>
          <p14:tracePt t="108884" x="4121150" y="2311400"/>
          <p14:tracePt t="108894" x="4114800" y="2311400"/>
          <p14:tracePt t="108906" x="4108450" y="2305050"/>
          <p14:tracePt t="108925" x="4102100" y="2305050"/>
          <p14:tracePt t="108957" x="4095750" y="2305050"/>
          <p14:tracePt t="108974" x="4089400" y="2305050"/>
          <p14:tracePt t="109046" x="4083050" y="2305050"/>
          <p14:tracePt t="109055" x="4076700" y="2305050"/>
          <p14:tracePt t="109064" x="4070350" y="2305050"/>
          <p14:tracePt t="109074" x="4064000" y="2305050"/>
          <p14:tracePt t="109209" x="4057650" y="2305050"/>
          <p14:tracePt t="109217" x="4051300" y="2305050"/>
          <p14:tracePt t="109226" x="4044950" y="2305050"/>
          <p14:tracePt t="109296" x="4038600" y="2305050"/>
          <p14:tracePt t="109311" x="4038600" y="2298700"/>
          <p14:tracePt t="109357" x="4032250" y="2292350"/>
          <p14:tracePt t="109366" x="4025900" y="2286000"/>
          <p14:tracePt t="109373" x="4019550" y="2273300"/>
          <p14:tracePt t="109391" x="4013200" y="2266950"/>
          <p14:tracePt t="109408" x="4006850" y="2254250"/>
          <p14:tracePt t="109425" x="4000500" y="2247900"/>
          <p14:tracePt t="109459" x="4000500" y="2241550"/>
          <p14:tracePt t="109476" x="3994150" y="2241550"/>
          <p14:tracePt t="109492" x="3975100" y="2235200"/>
          <p14:tracePt t="109507" x="3949700" y="2222500"/>
          <p14:tracePt t="109525" x="3911600" y="2203450"/>
          <p14:tracePt t="109542" x="3879850" y="2184400"/>
          <p14:tracePt t="109558" x="3841750" y="2171700"/>
          <p14:tracePt t="109575" x="3797300" y="2152650"/>
          <p14:tracePt t="109579" x="3752850" y="2139950"/>
          <p14:tracePt t="109592" x="3727450" y="2139950"/>
          <p14:tracePt t="109608" x="3683000" y="2139950"/>
          <p14:tracePt t="109613" x="3657600" y="2139950"/>
          <p14:tracePt t="109624" x="3638550" y="2139950"/>
          <p14:tracePt t="109641" x="3606800" y="2139950"/>
          <p14:tracePt t="109658" x="3594100" y="2139950"/>
          <p14:tracePt t="109675" x="3587750" y="2139950"/>
          <p14:tracePt t="109693" x="3556000" y="2184400"/>
          <p14:tracePt t="109708" x="3543300" y="2209800"/>
          <p14:tracePt t="109726" x="3517900" y="2298700"/>
          <p14:tracePt t="109741" x="3511550" y="2349500"/>
          <p14:tracePt t="109758" x="3505200" y="2387600"/>
          <p14:tracePt t="109773" x="3505200" y="2406650"/>
          <p14:tracePt t="109792" x="3505200" y="2413000"/>
          <p14:tracePt t="109825" x="3536950" y="2419350"/>
          <p14:tracePt t="109843" x="3600450" y="2444750"/>
          <p14:tracePt t="109858" x="3695700" y="2482850"/>
          <p14:tracePt t="109875" x="3771900" y="2508250"/>
          <p14:tracePt t="109894" x="3848100" y="2527300"/>
          <p14:tracePt t="109908" x="3917950" y="2533650"/>
          <p14:tracePt t="109924" x="3975100" y="2514600"/>
          <p14:tracePt t="109942" x="4025900" y="2489200"/>
          <p14:tracePt t="109959" x="4089400" y="2432050"/>
          <p14:tracePt t="109975" x="4140200" y="2406650"/>
          <p14:tracePt t="109991" x="4203700" y="2374900"/>
          <p14:tracePt t="110009" x="4260850" y="2343150"/>
          <p14:tracePt t="110025" x="4292600" y="2317750"/>
          <p14:tracePt t="110042" x="4305300" y="2286000"/>
          <p14:tracePt t="110058" x="4292600" y="2241550"/>
          <p14:tracePt t="110076" x="4254500" y="2203450"/>
          <p14:tracePt t="110093" x="4229100" y="2165350"/>
          <p14:tracePt t="110107" x="4203700" y="2127250"/>
          <p14:tracePt t="110125" x="4165600" y="2095500"/>
          <p14:tracePt t="110141" x="4127500" y="2076450"/>
          <p14:tracePt t="110158" x="4102100" y="2070100"/>
          <p14:tracePt t="110175" x="4070350" y="2070100"/>
          <p14:tracePt t="110192" x="4019550" y="2063750"/>
          <p14:tracePt t="110208" x="3987800" y="2063750"/>
          <p14:tracePt t="110225" x="3943350" y="2063750"/>
          <p14:tracePt t="110241" x="3911600" y="2063750"/>
          <p14:tracePt t="110245" x="3905250" y="2063750"/>
          <p14:tracePt t="110257" x="3892550" y="2070100"/>
          <p14:tracePt t="110275" x="3867150" y="2070100"/>
          <p14:tracePt t="110279" x="3860800" y="2070100"/>
          <p14:tracePt t="110291" x="3854450" y="2070100"/>
          <p14:tracePt t="110293" x="3848100" y="2076450"/>
          <p14:tracePt t="110310" x="3841750" y="2076450"/>
          <p14:tracePt t="110325" x="3835400" y="2082800"/>
          <p14:tracePt t="110392" x="3829050" y="2089150"/>
          <p14:tracePt t="110409" x="3822700" y="2095500"/>
          <p14:tracePt t="110426" x="3810000" y="2108200"/>
          <p14:tracePt t="110442" x="3803650" y="2114550"/>
          <p14:tracePt t="110508" x="3797300" y="2114550"/>
          <p14:tracePt t="110524" x="3790950" y="2120900"/>
          <p14:tracePt t="110542" x="3771900" y="2127250"/>
          <p14:tracePt t="110558" x="3759200" y="2133600"/>
          <p14:tracePt t="110576" x="3746500" y="2139950"/>
          <p14:tracePt t="110592" x="3740150" y="2139950"/>
          <p14:tracePt t="110660" x="3733800" y="2139950"/>
          <p14:tracePt t="110675" x="3714750" y="2139950"/>
          <p14:tracePt t="110692" x="3676650" y="2133600"/>
          <p14:tracePt t="110709" x="3657600" y="2133600"/>
          <p14:tracePt t="110724" x="3651250" y="2127250"/>
          <p14:tracePt t="110743" x="3644900" y="2127250"/>
          <p14:tracePt t="110758" x="3638550" y="2127250"/>
          <p14:tracePt t="110776" x="3613150" y="2120900"/>
          <p14:tracePt t="110779" x="3587750" y="2114550"/>
          <p14:tracePt t="110791" x="3556000" y="2108200"/>
          <p14:tracePt t="110810" x="3416300" y="2082800"/>
          <p14:tracePt t="110825" x="3289300" y="2038350"/>
          <p14:tracePt t="110842" x="3092450" y="1987550"/>
          <p14:tracePt t="110859" x="2965450" y="1974850"/>
          <p14:tracePt t="110876" x="2940050" y="1974850"/>
          <p14:tracePt t="110926" x="2933700" y="1974850"/>
          <p14:tracePt t="110942" x="2921000" y="1987550"/>
          <p14:tracePt t="110962" x="2908300" y="2051050"/>
          <p14:tracePt t="110975" x="2908300" y="2076450"/>
          <p14:tracePt t="110992" x="2927350" y="2127250"/>
          <p14:tracePt t="111009" x="2965450" y="2171700"/>
          <p14:tracePt t="111026" x="2990850" y="2197100"/>
          <p14:tracePt t="111042" x="3048000" y="2260600"/>
          <p14:tracePt t="111059" x="3092450" y="2286000"/>
          <p14:tracePt t="111076" x="3168650" y="2330450"/>
          <p14:tracePt t="111092" x="3289300" y="2393950"/>
          <p14:tracePt t="111109" x="3575050" y="2495550"/>
          <p14:tracePt t="111126" x="3771900" y="2552700"/>
          <p14:tracePt t="111142" x="3873500" y="2565400"/>
          <p14:tracePt t="111159" x="3898900" y="2565400"/>
          <p14:tracePt t="111176" x="3924300" y="2540000"/>
          <p14:tracePt t="111192" x="3943350" y="2495550"/>
          <p14:tracePt t="111208" x="3956050" y="2463800"/>
          <p14:tracePt t="111211" x="3956050" y="2444750"/>
          <p14:tracePt t="111226" x="3962400" y="2425700"/>
          <p14:tracePt t="111230" x="3968750" y="2413000"/>
          <p14:tracePt t="111245" x="3987800" y="2393950"/>
          <p14:tracePt t="111260" x="3994150" y="2387600"/>
          <p14:tracePt t="111278" x="4000500" y="2374900"/>
          <p14:tracePt t="111293" x="4000500" y="2368550"/>
          <p14:tracePt t="111309" x="4000500" y="2355850"/>
          <p14:tracePt t="111326" x="3994150" y="2355850"/>
          <p14:tracePt t="111343" x="3987800" y="2349500"/>
          <p14:tracePt t="111359" x="3968750" y="2336800"/>
          <p14:tracePt t="111376" x="3956050" y="2330450"/>
          <p14:tracePt t="111393" x="3937000" y="2317750"/>
          <p14:tracePt t="111409" x="3924300" y="2317750"/>
          <p14:tracePt t="111425" x="3917950" y="2311400"/>
          <p14:tracePt t="111443" x="3905250" y="2311400"/>
          <p14:tracePt t="111460" x="3898900" y="2311400"/>
          <p14:tracePt t="111476" x="3892550" y="2305050"/>
          <p14:tracePt t="111493" x="3879850" y="2298700"/>
          <p14:tracePt t="111509" x="3860800" y="2286000"/>
          <p14:tracePt t="111527" x="3848100" y="2273300"/>
          <p14:tracePt t="111544" x="3835400" y="2273300"/>
          <p14:tracePt t="111592" x="3835400" y="2266950"/>
          <p14:tracePt t="111632" x="3829050" y="2273300"/>
          <p14:tracePt t="111642" x="3822700" y="2286000"/>
          <p14:tracePt t="111660" x="3797300" y="2349500"/>
          <p14:tracePt t="111676" x="3778250" y="2413000"/>
          <p14:tracePt t="111693" x="3771900" y="2463800"/>
          <p14:tracePt t="111710" x="3771900" y="2495550"/>
          <p14:tracePt t="111791" x="3771900" y="2501900"/>
          <p14:tracePt t="111798" x="3765550" y="2508250"/>
          <p14:tracePt t="111812" x="3765550" y="2514600"/>
          <p14:tracePt t="111826" x="3765550" y="2520950"/>
          <p14:tracePt t="111843" x="3765550" y="2527300"/>
          <p14:tracePt t="111860" x="3765550" y="2533650"/>
          <p14:tracePt t="111910" x="3765550" y="2540000"/>
          <p14:tracePt t="111927" x="3752850" y="2559050"/>
          <p14:tracePt t="111944" x="3721100" y="2584450"/>
          <p14:tracePt t="111947" x="3689350" y="2597150"/>
          <p14:tracePt t="111960" x="3676650" y="2609850"/>
          <p14:tracePt t="111976" x="3625850" y="2647950"/>
          <p14:tracePt t="111993" x="3619500" y="2660650"/>
          <p14:tracePt t="112012" x="3613150" y="2660650"/>
          <p14:tracePt t="112026" x="3581400" y="2660650"/>
          <p14:tracePt t="112043" x="3536950" y="2654300"/>
          <p14:tracePt t="112060" x="3530600" y="2654300"/>
          <p14:tracePt t="112295" x="3530600" y="2660650"/>
          <p14:tracePt t="112302" x="3524250" y="2673350"/>
          <p14:tracePt t="112308" x="3524250" y="2679700"/>
          <p14:tracePt t="112327" x="3530600" y="2711450"/>
          <p14:tracePt t="112344" x="3543300" y="2730500"/>
          <p14:tracePt t="112360" x="3543300" y="2736850"/>
          <p14:tracePt t="112377" x="3536950" y="2755900"/>
          <p14:tracePt t="112394" x="3505200" y="2787650"/>
          <p14:tracePt t="112410" x="3454400" y="2819400"/>
          <p14:tracePt t="112425" x="3397250" y="2844800"/>
          <p14:tracePt t="112428" x="3371850" y="2863850"/>
          <p14:tracePt t="112443" x="3352800" y="2876550"/>
          <p14:tracePt t="112448" x="3340100" y="2895600"/>
          <p14:tracePt t="112461" x="3327400" y="2959100"/>
          <p14:tracePt t="112477" x="3321050" y="3130550"/>
          <p14:tracePt t="112493" x="3340100" y="3321050"/>
          <p14:tracePt t="112510" x="3384550" y="3594100"/>
          <p14:tracePt t="112527" x="3441700" y="3911600"/>
          <p14:tracePt t="112544" x="3467100" y="4083050"/>
          <p14:tracePt t="112560" x="3486150" y="4171950"/>
          <p14:tracePt t="112577" x="3524250" y="4229100"/>
          <p14:tracePt t="112594" x="3613150" y="4298950"/>
          <p14:tracePt t="112610" x="3714750" y="4381500"/>
          <p14:tracePt t="112627" x="3784600" y="4457700"/>
          <p14:tracePt t="112643" x="3822700" y="4514850"/>
          <p14:tracePt t="112660" x="3848100" y="4559300"/>
          <p14:tracePt t="112677" x="3867150" y="4597400"/>
          <p14:tracePt t="112694" x="3892550" y="4616450"/>
          <p14:tracePt t="112710" x="3911600" y="4622800"/>
          <p14:tracePt t="112727" x="3930650" y="4622800"/>
          <p14:tracePt t="112744" x="3975100" y="4629150"/>
          <p14:tracePt t="112760" x="4013200" y="4629150"/>
          <p14:tracePt t="112776" x="4051300" y="4629150"/>
          <p14:tracePt t="112794" x="4076700" y="4629150"/>
          <p14:tracePt t="112811" x="4095750" y="4635500"/>
          <p14:tracePt t="112827" x="4108450" y="4641850"/>
          <p14:tracePt t="112844" x="4121150" y="4648200"/>
          <p14:tracePt t="112860" x="4133850" y="4660900"/>
          <p14:tracePt t="112877" x="4165600" y="4673600"/>
          <p14:tracePt t="112880" x="4203700" y="4686300"/>
          <p14:tracePt t="112894" x="4222750" y="4692650"/>
          <p14:tracePt t="112910" x="4273550" y="4705350"/>
          <p14:tracePt t="112927" x="4311650" y="4711700"/>
          <p14:tracePt t="112944" x="4337050" y="4711700"/>
          <p14:tracePt t="112977" x="4343400" y="4711700"/>
          <p14:tracePt t="112994" x="4343400" y="4692650"/>
          <p14:tracePt t="113010" x="4349750" y="4673600"/>
          <p14:tracePt t="113027" x="4356100" y="4641850"/>
          <p14:tracePt t="113029" x="4362450" y="4629150"/>
          <p14:tracePt t="113043" x="4368800" y="4616450"/>
          <p14:tracePt t="113045" x="4375150" y="4591050"/>
          <p14:tracePt t="113060" x="4375150" y="4572000"/>
          <p14:tracePt t="113077" x="4375150" y="4559300"/>
          <p14:tracePt t="113094" x="4362450" y="4540250"/>
          <p14:tracePt t="113111" x="4343400" y="4521200"/>
          <p14:tracePt t="113127" x="4330700" y="4495800"/>
          <p14:tracePt t="113144" x="4311650" y="4464050"/>
          <p14:tracePt t="113160" x="4305300" y="4419600"/>
          <p14:tracePt t="113177" x="4298950" y="4394200"/>
          <p14:tracePt t="113194" x="4298950" y="4387850"/>
          <p14:tracePt t="113232" x="4292600" y="4394200"/>
          <p14:tracePt t="113244" x="4286250" y="4400550"/>
          <p14:tracePt t="113263" x="4279900" y="4406900"/>
          <p14:tracePt t="113311" x="4235450" y="4387850"/>
          <p14:tracePt t="113330" x="4216400" y="4381500"/>
          <p14:tracePt t="113568" x="4210050" y="4381500"/>
          <p14:tracePt t="113577" x="4197350" y="4394200"/>
          <p14:tracePt t="113583" x="4159250" y="4425950"/>
          <p14:tracePt t="113593" x="4083050" y="4483100"/>
          <p14:tracePt t="113612" x="3879850" y="4610100"/>
          <p14:tracePt t="113628" x="3581400" y="4819650"/>
          <p14:tracePt t="113646" x="3479800" y="4870450"/>
          <p14:tracePt t="113661" x="3454400" y="4870450"/>
          <p14:tracePt t="114086" x="3460750" y="4870450"/>
          <p14:tracePt t="114095" x="3473450" y="4870450"/>
          <p14:tracePt t="114102" x="3511550" y="4870450"/>
          <p14:tracePt t="114111" x="3575050" y="4870450"/>
          <p14:tracePt t="114128" x="3797300" y="4851400"/>
          <p14:tracePt t="114145" x="4184650" y="4806950"/>
          <p14:tracePt t="114162" x="4527550" y="4724400"/>
          <p14:tracePt t="114179" x="4679950" y="4641850"/>
          <p14:tracePt t="114196" x="4679950" y="4610100"/>
          <p14:tracePt t="114199" x="4667250" y="4597400"/>
          <p14:tracePt t="114211" x="4660900" y="4591050"/>
          <p14:tracePt t="114215" x="4654550" y="4584700"/>
          <p14:tracePt t="114229" x="4641850" y="4572000"/>
          <p14:tracePt t="114246" x="4616450" y="4559300"/>
          <p14:tracePt t="114262" x="4603750" y="4552950"/>
          <p14:tracePt t="114265" x="4597400" y="4546600"/>
          <p14:tracePt t="114280" x="4578350" y="4521200"/>
          <p14:tracePt t="114295" x="4565650" y="4489450"/>
          <p14:tracePt t="114314" x="4559300" y="4464050"/>
          <p14:tracePt t="114328" x="4559300" y="4457700"/>
          <p14:tracePt t="114403" x="4552950" y="4457700"/>
          <p14:tracePt t="114410" x="4546600" y="4457700"/>
          <p14:tracePt t="114427" x="4502150" y="4457700"/>
          <p14:tracePt t="114445" x="4476750" y="4457700"/>
          <p14:tracePt t="114462" x="4457700" y="4457700"/>
          <p14:tracePt t="121441" x="4451350" y="4457700"/>
          <p14:tracePt t="121449" x="4445000" y="4464050"/>
          <p14:tracePt t="121468" x="4400550" y="4508500"/>
          <p14:tracePt t="121474" x="4375150" y="4540250"/>
          <p14:tracePt t="121483" x="4356100" y="4565650"/>
          <p14:tracePt t="121502" x="4324350" y="4603750"/>
          <p14:tracePt t="121518" x="4324350" y="4610100"/>
          <p14:tracePt t="121803" x="4318000" y="4603750"/>
          <p14:tracePt t="121812" x="4318000" y="4591050"/>
          <p14:tracePt t="121817" x="4311650" y="4565650"/>
          <p14:tracePt t="121835" x="4286250" y="4521200"/>
          <p14:tracePt t="121852" x="4254500" y="4489450"/>
          <p14:tracePt t="121867" x="4197350" y="4445000"/>
          <p14:tracePt t="121885" x="4083050" y="4368800"/>
          <p14:tracePt t="121902" x="3949700" y="4267200"/>
          <p14:tracePt t="121918" x="3771900" y="4159250"/>
          <p14:tracePt t="121935" x="3536950" y="4051300"/>
          <p14:tracePt t="121952" x="3378200" y="4000500"/>
          <p14:tracePt t="121956" x="3314700" y="3987800"/>
          <p14:tracePt t="121967" x="3289300" y="3981450"/>
          <p14:tracePt t="121969" x="3276600" y="3981450"/>
          <p14:tracePt t="121985" x="3270250" y="3975100"/>
          <p14:tracePt t="122003" x="3263900" y="3956050"/>
          <p14:tracePt t="122018" x="3263900" y="3879850"/>
          <p14:tracePt t="122036" x="3257550" y="3746500"/>
          <p14:tracePt t="122052" x="3251200" y="3587750"/>
          <p14:tracePt t="122067" x="3251200" y="3416300"/>
          <p14:tracePt t="122085" x="3251200" y="3251200"/>
          <p14:tracePt t="122102" x="3238500" y="3098800"/>
          <p14:tracePt t="122118" x="3187700" y="2940050"/>
          <p14:tracePt t="122134" x="3117850" y="2749550"/>
          <p14:tracePt t="122153" x="3041650" y="2603500"/>
          <p14:tracePt t="122168" x="2978150" y="2508250"/>
          <p14:tracePt t="122185" x="2940050" y="2444750"/>
          <p14:tracePt t="122189" x="2921000" y="2393950"/>
          <p14:tracePt t="122200" x="2908300" y="2368550"/>
          <p14:tracePt t="122202" x="2895600" y="2336800"/>
          <p14:tracePt t="122217" x="2882900" y="2305050"/>
          <p14:tracePt t="122237" x="2813050" y="2235200"/>
          <p14:tracePt t="122252" x="2724150" y="2184400"/>
          <p14:tracePt t="122268" x="2622550" y="2146300"/>
          <p14:tracePt t="122285" x="2533650" y="2139950"/>
          <p14:tracePt t="122304" x="2476500" y="2146300"/>
          <p14:tracePt t="122317" x="2457450" y="2165350"/>
          <p14:tracePt t="122334" x="2451100" y="2203450"/>
          <p14:tracePt t="122352" x="2451100" y="2228850"/>
          <p14:tracePt t="122368" x="2451100" y="2241550"/>
          <p14:tracePt t="122419" x="2451100" y="2235200"/>
          <p14:tracePt t="122435" x="2457450" y="2222500"/>
          <p14:tracePt t="122470" x="2463800" y="2216150"/>
          <p14:tracePt t="122485" x="2470150" y="2216150"/>
          <p14:tracePt t="122525" x="2476500" y="2209800"/>
          <p14:tracePt t="122535" x="2476500" y="2203450"/>
          <p14:tracePt t="122552" x="2482850" y="2197100"/>
          <p14:tracePt t="122569" x="2489200" y="2178050"/>
          <p14:tracePt t="122573" x="2495550" y="2171700"/>
          <p14:tracePt t="122584" x="2501900" y="2152650"/>
          <p14:tracePt t="122602" x="2520950" y="2120900"/>
          <p14:tracePt t="122619" x="2559050" y="2089150"/>
          <p14:tracePt t="122635" x="2584450" y="2063750"/>
          <p14:tracePt t="122652" x="2609850" y="2044700"/>
          <p14:tracePt t="122705" x="2616200" y="2044700"/>
          <p14:tracePt t="122719" x="2628900" y="2057400"/>
          <p14:tracePt t="122736" x="2654300" y="2070100"/>
          <p14:tracePt t="122752" x="2686050" y="2089150"/>
          <p14:tracePt t="122771" x="2794000" y="2127250"/>
          <p14:tracePt t="122786" x="2857500" y="2146300"/>
          <p14:tracePt t="122789" x="2927350" y="2165350"/>
          <p14:tracePt t="122802" x="3054350" y="2197100"/>
          <p14:tracePt t="122819" x="3105150" y="2209800"/>
          <p14:tracePt t="122836" x="3200400" y="2228850"/>
          <p14:tracePt t="122852" x="3289300" y="2247900"/>
          <p14:tracePt t="122870" x="3346450" y="2247900"/>
          <p14:tracePt t="122884" x="3397250" y="2247900"/>
          <p14:tracePt t="122902" x="3460750" y="2228850"/>
          <p14:tracePt t="122919" x="3505200" y="2209800"/>
          <p14:tracePt t="122936" x="3549650" y="2184400"/>
          <p14:tracePt t="122951" x="3575050" y="2165350"/>
          <p14:tracePt t="122969" x="3594100" y="2139950"/>
          <p14:tracePt t="122986" x="3613150" y="2120900"/>
          <p14:tracePt t="123003" x="3638550" y="2089150"/>
          <p14:tracePt t="123019" x="3644900" y="2076450"/>
          <p14:tracePt t="123036" x="3651250" y="2051050"/>
          <p14:tracePt t="123039" x="3651250" y="2044700"/>
          <p14:tracePt t="123053" x="3651250" y="2006600"/>
          <p14:tracePt t="123069" x="3644900" y="1993900"/>
          <p14:tracePt t="123086" x="3619500" y="1936750"/>
          <p14:tracePt t="123102" x="3600450" y="1892300"/>
          <p14:tracePt t="123119" x="3562350" y="1841500"/>
          <p14:tracePt t="123136" x="3524250" y="1803400"/>
          <p14:tracePt t="123152" x="3454400" y="1771650"/>
          <p14:tracePt t="123169" x="3371850" y="1746250"/>
          <p14:tracePt t="123186" x="3302000" y="1739900"/>
          <p14:tracePt t="123203" x="3194050" y="1739900"/>
          <p14:tracePt t="123219" x="3086100" y="1746250"/>
          <p14:tracePt t="123236" x="3028950" y="1752600"/>
          <p14:tracePt t="123253" x="2959100" y="1758950"/>
          <p14:tracePt t="123269" x="2889250" y="1758950"/>
          <p14:tracePt t="123286" x="2825750" y="1758950"/>
          <p14:tracePt t="123303" x="2806700" y="1758950"/>
          <p14:tracePt t="123320" x="2794000" y="1758950"/>
          <p14:tracePt t="123336" x="2774950" y="1758950"/>
          <p14:tracePt t="123339" x="2755900" y="1758950"/>
          <p14:tracePt t="123354" x="2679700" y="1758950"/>
          <p14:tracePt t="123369" x="2616200" y="1758950"/>
          <p14:tracePt t="123386" x="2559050" y="1765300"/>
          <p14:tracePt t="123403" x="2533650" y="1765300"/>
          <p14:tracePt t="123419" x="2520950" y="1765300"/>
          <p14:tracePt t="123435" x="2514600" y="1771650"/>
          <p14:tracePt t="123455" x="2501900" y="1778000"/>
          <p14:tracePt t="123469" x="2495550" y="1784350"/>
          <p14:tracePt t="123486" x="2495550" y="1797050"/>
          <p14:tracePt t="123504" x="2489200" y="1828800"/>
          <p14:tracePt t="123519" x="2489200" y="1847850"/>
          <p14:tracePt t="123523" x="2489200" y="1873250"/>
          <p14:tracePt t="123536" x="2489200" y="1885950"/>
          <p14:tracePt t="123553" x="2489200" y="1962150"/>
          <p14:tracePt t="123571" x="2495550" y="1993900"/>
          <p14:tracePt t="123586" x="2495550" y="2012950"/>
          <p14:tracePt t="123603" x="2508250" y="2038350"/>
          <p14:tracePt t="123621" x="2508250" y="2044700"/>
          <p14:tracePt t="123670" x="2495550" y="2070100"/>
          <p14:tracePt t="123686" x="2451100" y="2089150"/>
          <p14:tracePt t="124098" x="2451100" y="2095500"/>
          <p14:tracePt t="124104" x="2457450" y="2095500"/>
          <p14:tracePt t="124119" x="2470150" y="2101850"/>
          <p14:tracePt t="124121" x="2482850" y="2108200"/>
          <p14:tracePt t="124136" x="2489200" y="2114550"/>
          <p14:tracePt t="124153" x="2495550" y="2127250"/>
          <p14:tracePt t="124169" x="2508250" y="2133600"/>
          <p14:tracePt t="124186" x="2533650" y="2139950"/>
          <p14:tracePt t="124203" x="2597150" y="2152650"/>
          <p14:tracePt t="124219" x="2686050" y="2171700"/>
          <p14:tracePt t="124236" x="2794000" y="2190750"/>
          <p14:tracePt t="124252" x="2882900" y="2197100"/>
          <p14:tracePt t="124269" x="2940050" y="2203450"/>
          <p14:tracePt t="124286" x="2971800" y="2203450"/>
          <p14:tracePt t="124303" x="3009900" y="2203450"/>
          <p14:tracePt t="124319" x="3048000" y="2197100"/>
          <p14:tracePt t="124336" x="3098800" y="2171700"/>
          <p14:tracePt t="124353" x="3149600" y="2139950"/>
          <p14:tracePt t="124369" x="3200400" y="2101850"/>
          <p14:tracePt t="124386" x="3238500" y="2070100"/>
          <p14:tracePt t="124402" x="3276600" y="2038350"/>
          <p14:tracePt t="124420" x="3295650" y="2025650"/>
          <p14:tracePt t="124436" x="3308350" y="2019300"/>
          <p14:tracePt t="124454" x="3314700" y="2006600"/>
          <p14:tracePt t="124470" x="3314700" y="1993900"/>
          <p14:tracePt t="124486" x="3314700" y="1968500"/>
          <p14:tracePt t="124503" x="3321050" y="1949450"/>
          <p14:tracePt t="124520" x="3321050" y="1924050"/>
          <p14:tracePt t="124536" x="3314700" y="1892300"/>
          <p14:tracePt t="124554" x="3308350" y="1879600"/>
          <p14:tracePt t="124570" x="3295650" y="1860550"/>
          <p14:tracePt t="124586" x="3257550" y="1828800"/>
          <p14:tracePt t="124603" x="3194050" y="1797050"/>
          <p14:tracePt t="124622" x="3092450" y="1746250"/>
          <p14:tracePt t="124636" x="3073400" y="1739900"/>
          <p14:tracePt t="124653" x="2971800" y="1714500"/>
          <p14:tracePt t="124669" x="2908300" y="1701800"/>
          <p14:tracePt t="124686" x="2876550" y="1701800"/>
          <p14:tracePt t="124703" x="2851150" y="1701800"/>
          <p14:tracePt t="124720" x="2832100" y="1695450"/>
          <p14:tracePt t="124738" x="2794000" y="1695450"/>
          <p14:tracePt t="124755" x="2755900" y="1682750"/>
          <p14:tracePt t="124770" x="2686050" y="1676400"/>
          <p14:tracePt t="124792" x="2622550" y="1676400"/>
          <p14:tracePt t="124804" x="2590800" y="1676400"/>
          <p14:tracePt t="124820" x="2571750" y="1682750"/>
          <p14:tracePt t="124837" x="2552700" y="1689100"/>
          <p14:tracePt t="124854" x="2546350" y="1689100"/>
          <p14:tracePt t="124871" x="2540000" y="1720850"/>
          <p14:tracePt t="124887" x="2552700" y="1784350"/>
          <p14:tracePt t="124903" x="2597150" y="1847850"/>
          <p14:tracePt t="124920" x="2628900" y="1905000"/>
          <p14:tracePt t="124937" x="2647950" y="1949450"/>
          <p14:tracePt t="124954" x="2667000" y="1993900"/>
          <p14:tracePt t="124970" x="2673350" y="2019300"/>
          <p14:tracePt t="124987" x="2679700" y="2032000"/>
          <p14:tracePt t="125004" x="2686050" y="2044700"/>
          <p14:tracePt t="125021" x="2705100" y="2063750"/>
          <p14:tracePt t="125038" x="2762250" y="2101850"/>
          <p14:tracePt t="125054" x="2863850" y="2152650"/>
          <p14:tracePt t="125077" x="3028950" y="2222500"/>
          <p14:tracePt t="125086" x="3060700" y="2228850"/>
          <p14:tracePt t="125088" x="3098800" y="2241550"/>
          <p14:tracePt t="125104" x="3149600" y="2241550"/>
          <p14:tracePt t="125120" x="3232150" y="2241550"/>
          <p14:tracePt t="125138" x="3302000" y="2216150"/>
          <p14:tracePt t="125154" x="3359150" y="2184400"/>
          <p14:tracePt t="125170" x="3397250" y="2152650"/>
          <p14:tracePt t="125187" x="3429000" y="2120900"/>
          <p14:tracePt t="125204" x="3448050" y="2095500"/>
          <p14:tracePt t="125221" x="3454400" y="2076450"/>
          <p14:tracePt t="125238" x="3467100" y="2051050"/>
          <p14:tracePt t="125254" x="3479800" y="2032000"/>
          <p14:tracePt t="125271" x="3479800" y="2006600"/>
          <p14:tracePt t="125275" x="3486150" y="1987550"/>
          <p14:tracePt t="125287" x="3486150" y="1974850"/>
          <p14:tracePt t="125304" x="3479800" y="1943100"/>
          <p14:tracePt t="125309" x="3473450" y="1936750"/>
          <p14:tracePt t="125320" x="3454400" y="1917700"/>
          <p14:tracePt t="125338" x="3409950" y="1892300"/>
          <p14:tracePt t="125354" x="3333750" y="1873250"/>
          <p14:tracePt t="125376" x="3276600" y="1860550"/>
          <p14:tracePt t="125393" x="3232150" y="1847850"/>
          <p14:tracePt t="125396" x="3200400" y="1835150"/>
          <p14:tracePt t="125405" x="3181350" y="1828800"/>
          <p14:tracePt t="125422" x="3124200" y="1809750"/>
          <p14:tracePt t="125441" x="3048000" y="1790700"/>
          <p14:tracePt t="125455" x="2978150" y="1778000"/>
          <p14:tracePt t="125471" x="2927350" y="1765300"/>
          <p14:tracePt t="125487" x="2901950" y="1765300"/>
          <p14:tracePt t="125504" x="2889250" y="1765300"/>
          <p14:tracePt t="125521" x="2882900" y="1765300"/>
          <p14:tracePt t="125538" x="2857500" y="1778000"/>
          <p14:tracePt t="125554" x="2832100" y="1797050"/>
          <p14:tracePt t="125571" x="2825750" y="1803400"/>
          <p14:tracePt t="125588" x="2819400" y="1809750"/>
          <p14:tracePt t="125605" x="2819400" y="1816100"/>
          <p14:tracePt t="125638" x="2813050" y="1822450"/>
          <p14:tracePt t="125654" x="2800350" y="1835150"/>
          <p14:tracePt t="125676" x="2781300" y="1860550"/>
          <p14:tracePt t="125688" x="2762250" y="1892300"/>
          <p14:tracePt t="125690" x="2755900" y="1911350"/>
          <p14:tracePt t="125705" x="2755900" y="1943100"/>
          <p14:tracePt t="125722" x="2755900" y="1987550"/>
          <p14:tracePt t="125738" x="2755900" y="2006600"/>
          <p14:tracePt t="125754" x="2762250" y="2019300"/>
          <p14:tracePt t="125888" x="2768600" y="2025650"/>
          <p14:tracePt t="125898" x="2774950" y="2038350"/>
          <p14:tracePt t="125904" x="2781300" y="2051050"/>
          <p14:tracePt t="125922" x="2813050" y="2089150"/>
          <p14:tracePt t="125939" x="2844800" y="2120900"/>
          <p14:tracePt t="125955" x="2895600" y="2178050"/>
          <p14:tracePt t="125971" x="2927350" y="2247900"/>
          <p14:tracePt t="125988" x="2933700" y="2305050"/>
          <p14:tracePt t="126006" x="2921000" y="2362200"/>
          <p14:tracePt t="126022" x="2895600" y="2406650"/>
          <p14:tracePt t="126025" x="2895600" y="2419350"/>
          <p14:tracePt t="126038" x="2889250" y="2438400"/>
          <p14:tracePt t="126043" x="2889250" y="2444750"/>
          <p14:tracePt t="126088" x="2889250" y="2451100"/>
          <p14:tracePt t="126277" x="2889250" y="2444750"/>
          <p14:tracePt t="126292" x="2901950" y="2438400"/>
          <p14:tracePt t="126300" x="2914650" y="2438400"/>
          <p14:tracePt t="126305" x="2927350" y="2432050"/>
          <p14:tracePt t="126321" x="2959100" y="2425700"/>
          <p14:tracePt t="126339" x="2997200" y="2406650"/>
          <p14:tracePt t="126355" x="3035300" y="2393950"/>
          <p14:tracePt t="126372" x="3092450" y="2374900"/>
          <p14:tracePt t="126389" x="3124200" y="2362200"/>
          <p14:tracePt t="126406" x="3162300" y="2349500"/>
          <p14:tracePt t="126422" x="3200400" y="2330450"/>
          <p14:tracePt t="126439" x="3238500" y="2305050"/>
          <p14:tracePt t="126455" x="3270250" y="2286000"/>
          <p14:tracePt t="126472" x="3295650" y="2260600"/>
          <p14:tracePt t="126488" x="3308350" y="2241550"/>
          <p14:tracePt t="126505" x="3321050" y="2228850"/>
          <p14:tracePt t="126522" x="3308350" y="2159000"/>
          <p14:tracePt t="126539" x="3270250" y="2089150"/>
          <p14:tracePt t="126555" x="3181350" y="2006600"/>
          <p14:tracePt t="126572" x="3092450" y="1943100"/>
          <p14:tracePt t="126589" x="3028950" y="1898650"/>
          <p14:tracePt t="126605" x="2978150" y="1860550"/>
          <p14:tracePt t="126622" x="2940050" y="1841500"/>
          <p14:tracePt t="126638" x="2908300" y="1828800"/>
          <p14:tracePt t="126655" x="2870200" y="1822450"/>
          <p14:tracePt t="126672" x="2819400" y="1822450"/>
          <p14:tracePt t="126688" x="2768600" y="1822450"/>
          <p14:tracePt t="126705" x="2717800" y="1835150"/>
          <p14:tracePt t="126722" x="2692400" y="1841500"/>
          <p14:tracePt t="126739" x="2673350" y="1854200"/>
          <p14:tracePt t="126755" x="2667000" y="1911350"/>
          <p14:tracePt t="126757" x="2667000" y="1936750"/>
          <p14:tracePt t="126772" x="2679700" y="2000250"/>
          <p14:tracePt t="126789" x="2711450" y="2063750"/>
          <p14:tracePt t="126806" x="2749550" y="2127250"/>
          <p14:tracePt t="126822" x="2794000" y="2197100"/>
          <p14:tracePt t="126838" x="2819400" y="2260600"/>
          <p14:tracePt t="126855" x="2825750" y="2343150"/>
          <p14:tracePt t="126872" x="2825750" y="2419350"/>
          <p14:tracePt t="126889" x="2794000" y="2501900"/>
          <p14:tracePt t="126905" x="2749550" y="2590800"/>
          <p14:tracePt t="126922" x="2717800" y="2679700"/>
          <p14:tracePt t="126939" x="2717800" y="2787650"/>
          <p14:tracePt t="126955" x="2743200" y="2908300"/>
          <p14:tracePt t="126972" x="2794000" y="3073400"/>
          <p14:tracePt t="126989" x="2819400" y="3225800"/>
          <p14:tracePt t="127006" x="2806700" y="3403600"/>
          <p14:tracePt t="127008" x="2774950" y="3498850"/>
          <p14:tracePt t="127022" x="2749550" y="3568700"/>
          <p14:tracePt t="127039" x="2647950" y="3803650"/>
          <p14:tracePt t="127055" x="2622550" y="3917950"/>
          <p14:tracePt t="127072" x="2628900" y="4013200"/>
          <p14:tracePt t="127089" x="2647950" y="4102100"/>
          <p14:tracePt t="127106" x="2673350" y="4171950"/>
          <p14:tracePt t="127123" x="2698750" y="4235450"/>
          <p14:tracePt t="127139" x="2730500" y="4298950"/>
          <p14:tracePt t="127156" x="2762250" y="4375150"/>
          <p14:tracePt t="127172" x="2787650" y="4445000"/>
          <p14:tracePt t="127189" x="2800350" y="4552950"/>
          <p14:tracePt t="127206" x="2800350" y="4629150"/>
          <p14:tracePt t="127223" x="2774950" y="4692650"/>
          <p14:tracePt t="127239" x="2743200" y="4749800"/>
          <p14:tracePt t="127256" x="2717800" y="4787900"/>
          <p14:tracePt t="127273" x="2705100" y="4813300"/>
          <p14:tracePt t="127289" x="2705100" y="4819650"/>
          <p14:tracePt t="127322" x="2705100" y="4832350"/>
          <p14:tracePt t="127340" x="2705100" y="4845050"/>
          <p14:tracePt t="127356" x="2711450" y="4851400"/>
          <p14:tracePt t="127436" x="2711450" y="4857750"/>
          <p14:tracePt t="127442" x="2717800" y="4864100"/>
          <p14:tracePt t="127455" x="2743200" y="4895850"/>
          <p14:tracePt t="127473" x="2800350" y="4946650"/>
          <p14:tracePt t="127489" x="2870200" y="4997450"/>
          <p14:tracePt t="127506" x="2940050" y="5048250"/>
          <p14:tracePt t="127523" x="2946400" y="5048250"/>
          <p14:tracePt t="127556" x="2946400" y="5041900"/>
          <p14:tracePt t="127573" x="2946400" y="5016500"/>
          <p14:tracePt t="127589" x="2946400" y="4972050"/>
          <p14:tracePt t="127607" x="2990850" y="4933950"/>
          <p14:tracePt t="127623" x="3028950" y="4914900"/>
          <p14:tracePt t="127638" x="3041650" y="4914900"/>
          <p14:tracePt t="127702" x="3048000" y="4914900"/>
          <p14:tracePt t="127709" x="3048000" y="4908550"/>
          <p14:tracePt t="127726" x="3060700" y="4908550"/>
          <p14:tracePt t="127740" x="3067050" y="4908550"/>
          <p14:tracePt t="127756" x="3111500" y="4946650"/>
          <p14:tracePt t="127773" x="3117850" y="4997450"/>
          <p14:tracePt t="127792" x="3105150" y="5035550"/>
          <p14:tracePt t="127806" x="3092450" y="5086350"/>
          <p14:tracePt t="127825" x="3086100" y="5130800"/>
          <p14:tracePt t="127840" x="3079750" y="5162550"/>
          <p14:tracePt t="127855" x="3086100" y="5200650"/>
          <p14:tracePt t="127873" x="3105150" y="5276850"/>
          <p14:tracePt t="127890" x="3111500" y="5346700"/>
          <p14:tracePt t="127906" x="3105150" y="5416550"/>
          <p14:tracePt t="127923" x="3098800" y="5461000"/>
          <p14:tracePt t="127939" x="3092450" y="5467350"/>
          <p14:tracePt t="127973" x="3098800" y="5422900"/>
          <p14:tracePt t="127990" x="3105150" y="5397500"/>
          <p14:tracePt t="128007" x="3136900" y="5353050"/>
          <p14:tracePt t="128057" x="3136900" y="5365750"/>
          <p14:tracePt t="128106" x="3149600" y="5359400"/>
          <p14:tracePt t="128123" x="3168650" y="5308600"/>
          <p14:tracePt t="128142" x="3213100" y="5149850"/>
          <p14:tracePt t="128157" x="3232150" y="5086350"/>
          <p14:tracePt t="128173" x="3270250" y="4965700"/>
          <p14:tracePt t="128190" x="3308350" y="4883150"/>
          <p14:tracePt t="128193" x="3321050" y="4851400"/>
          <p14:tracePt t="128207" x="3359150" y="4775200"/>
          <p14:tracePt t="128225" x="3397250" y="4718050"/>
          <p14:tracePt t="128239" x="3441700" y="4641850"/>
          <p14:tracePt t="128257" x="3492500" y="4546600"/>
          <p14:tracePt t="128273" x="3505200" y="4419600"/>
          <p14:tracePt t="128290" x="3454400" y="4248150"/>
          <p14:tracePt t="128307" x="3352800" y="4127500"/>
          <p14:tracePt t="128323" x="3276600" y="4057650"/>
          <p14:tracePt t="128339" x="3257550" y="4032250"/>
          <p14:tracePt t="128357" x="3257550" y="4019550"/>
          <p14:tracePt t="128362" x="3257550" y="4013200"/>
          <p14:tracePt t="128373" x="3257550" y="4006850"/>
          <p14:tracePt t="128390" x="3263900" y="3981450"/>
          <p14:tracePt t="128395" x="3263900" y="3975100"/>
          <p14:tracePt t="128405" x="3263900" y="3968750"/>
          <p14:tracePt t="128423" x="3257550" y="3943350"/>
          <p14:tracePt t="128440" x="3175000" y="3835400"/>
          <p14:tracePt t="128457" x="3117850" y="3721100"/>
          <p14:tracePt t="128473" x="3067050" y="3613150"/>
          <p14:tracePt t="128490" x="3028950" y="3498850"/>
          <p14:tracePt t="128509" x="2978150" y="3409950"/>
          <p14:tracePt t="128524" x="2952750" y="3340100"/>
          <p14:tracePt t="128541" x="2933700" y="3282950"/>
          <p14:tracePt t="128557" x="2908300" y="3219450"/>
          <p14:tracePt t="128574" x="2863850" y="3143250"/>
          <p14:tracePt t="128591" x="2806700" y="3028950"/>
          <p14:tracePt t="128606" x="2781300" y="2882900"/>
          <p14:tracePt t="128624" x="2781300" y="2730500"/>
          <p14:tracePt t="128640" x="2806700" y="2578100"/>
          <p14:tracePt t="128657" x="2838450" y="2425700"/>
          <p14:tracePt t="128674" x="2863850" y="2260600"/>
          <p14:tracePt t="128690" x="2876550" y="2197100"/>
          <p14:tracePt t="128706" x="2882900" y="2165350"/>
          <p14:tracePt t="128707" x="2882900" y="2152650"/>
          <p14:tracePt t="128723" x="2882900" y="2139950"/>
          <p14:tracePt t="128740" x="2882900" y="2133600"/>
          <p14:tracePt t="128774" x="2882900" y="2139950"/>
          <p14:tracePt t="128791" x="2876550" y="2184400"/>
          <p14:tracePt t="128807" x="2876550" y="2209800"/>
          <p14:tracePt t="128810" x="2876550" y="2228850"/>
          <p14:tracePt t="128824" x="2882900" y="2254250"/>
          <p14:tracePt t="128829" x="2882900" y="2273300"/>
          <p14:tracePt t="128840" x="2889250" y="2292350"/>
          <p14:tracePt t="128857" x="2889250" y="2298700"/>
          <p14:tracePt t="128891" x="2876550" y="2286000"/>
          <p14:tracePt t="128907" x="2844800" y="2247900"/>
          <p14:tracePt t="128924" x="2819400" y="2209800"/>
          <p14:tracePt t="128941" x="2794000" y="2171700"/>
          <p14:tracePt t="128946" x="2787650" y="2171700"/>
          <p14:tracePt t="128974" x="2787650" y="2178050"/>
          <p14:tracePt t="128991" x="2813050" y="2222500"/>
          <p14:tracePt t="129007" x="2844800" y="2254250"/>
          <p14:tracePt t="129024" x="2844800" y="2273300"/>
          <p14:tracePt t="129040" x="2838450" y="2286000"/>
          <p14:tracePt t="129058" x="2819400" y="2298700"/>
          <p14:tracePt t="129074" x="2800350" y="2305050"/>
          <p14:tracePt t="129091" x="2781300" y="2311400"/>
          <p14:tracePt t="129107" x="2755900" y="2298700"/>
          <p14:tracePt t="129124" x="2749550" y="2292350"/>
          <p14:tracePt t="145201" x="2743200" y="2292350"/>
          <p14:tracePt t="145208" x="2736850" y="2286000"/>
          <p14:tracePt t="145220" x="2705100" y="2260600"/>
          <p14:tracePt t="145237" x="2609850" y="2197100"/>
          <p14:tracePt t="145253" x="2508250" y="2139950"/>
          <p14:tracePt t="145270" x="2470150" y="2133600"/>
          <p14:tracePt t="145287" x="2470150" y="2165350"/>
          <p14:tracePt t="145674" x="2470150" y="2171700"/>
          <p14:tracePt t="145682" x="2476500" y="2171700"/>
          <p14:tracePt t="145691" x="2482850" y="2171700"/>
          <p14:tracePt t="145707" x="2514600" y="2171700"/>
          <p14:tracePt t="145721" x="2533650" y="2178050"/>
          <p14:tracePt t="145738" x="2559050" y="2178050"/>
          <p14:tracePt t="145754" x="2571750" y="2178050"/>
          <p14:tracePt t="145770" x="2597150" y="2178050"/>
          <p14:tracePt t="145788" x="2679700" y="2152650"/>
          <p14:tracePt t="145804" x="2755900" y="2127250"/>
          <p14:tracePt t="145821" x="2844800" y="2089150"/>
          <p14:tracePt t="145837" x="2901950" y="2076450"/>
          <p14:tracePt t="145854" x="2997200" y="2051050"/>
          <p14:tracePt t="145870" x="3124200" y="2019300"/>
          <p14:tracePt t="145887" x="3225800" y="1981200"/>
          <p14:tracePt t="145905" x="3270250" y="1962150"/>
          <p14:tracePt t="145922" x="3295650" y="1943100"/>
          <p14:tracePt t="145937" x="3321050" y="1917700"/>
          <p14:tracePt t="145955" x="3346450" y="1885950"/>
          <p14:tracePt t="145957" x="3359150" y="1866900"/>
          <p14:tracePt t="145971" x="3371850" y="1854200"/>
          <p14:tracePt t="145988" x="3403600" y="1797050"/>
          <p14:tracePt t="146004" x="3422650" y="1758950"/>
          <p14:tracePt t="146020" x="3429000" y="1746250"/>
          <p14:tracePt t="146038" x="3429000" y="1701800"/>
          <p14:tracePt t="146055" x="3397250" y="1663700"/>
          <p14:tracePt t="146071" x="3340100" y="1631950"/>
          <p14:tracePt t="146087" x="3263900" y="1625600"/>
          <p14:tracePt t="146105" x="3206750" y="1619250"/>
          <p14:tracePt t="146122" x="3162300" y="1619250"/>
          <p14:tracePt t="146138" x="3143250" y="1619250"/>
          <p14:tracePt t="146155" x="3117850" y="1619250"/>
          <p14:tracePt t="146172" x="3073400" y="1631950"/>
          <p14:tracePt t="146174" x="3054350" y="1631950"/>
          <p14:tracePt t="146188" x="3022600" y="1638300"/>
          <p14:tracePt t="146191" x="3003550" y="1644650"/>
          <p14:tracePt t="146205" x="2990850" y="1644650"/>
          <p14:tracePt t="146221" x="2965450" y="1657350"/>
          <p14:tracePt t="146237" x="2933700" y="1670050"/>
          <p14:tracePt t="146255" x="2876550" y="1695450"/>
          <p14:tracePt t="146273" x="2832100" y="1714500"/>
          <p14:tracePt t="146288" x="2774950" y="1746250"/>
          <p14:tracePt t="146305" x="2736850" y="1771650"/>
          <p14:tracePt t="146322" x="2711450" y="1816100"/>
          <p14:tracePt t="146338" x="2711450" y="1847850"/>
          <p14:tracePt t="146355" x="2717800" y="1898650"/>
          <p14:tracePt t="146372" x="2743200" y="1943100"/>
          <p14:tracePt t="146388" x="2762250" y="1981200"/>
          <p14:tracePt t="146405" x="2774950" y="1993900"/>
          <p14:tracePt t="146422" x="2781300" y="2012950"/>
          <p14:tracePt t="146425" x="2781300" y="2025650"/>
          <p14:tracePt t="146437" x="2781300" y="2032000"/>
          <p14:tracePt t="146455" x="2781300" y="2051050"/>
          <p14:tracePt t="146472" x="2813050" y="2101850"/>
          <p14:tracePt t="146488" x="2882900" y="2165350"/>
          <p14:tracePt t="146505" x="2959100" y="2228850"/>
          <p14:tracePt t="146524" x="3003550" y="2254250"/>
          <p14:tracePt t="146539" x="3009900" y="2260600"/>
          <p14:tracePt t="146590" x="3022600" y="2241550"/>
          <p14:tracePt t="146605" x="3048000" y="2209800"/>
          <p14:tracePt t="146622" x="3105150" y="2184400"/>
          <p14:tracePt t="146639" x="3175000" y="2171700"/>
          <p14:tracePt t="146656" x="3251200" y="2171700"/>
          <p14:tracePt t="146672" x="3333750" y="2171700"/>
          <p14:tracePt t="146674" x="3365500" y="2171700"/>
          <p14:tracePt t="146689" x="3397250" y="2159000"/>
          <p14:tracePt t="146704" x="3409950" y="2152650"/>
          <p14:tracePt t="146708" x="3416300" y="2146300"/>
          <p14:tracePt t="146721" x="3422650" y="2139950"/>
          <p14:tracePt t="146740" x="3441700" y="2095500"/>
          <p14:tracePt t="146757" x="3441700" y="2044700"/>
          <p14:tracePt t="146772" x="3441700" y="2000250"/>
          <p14:tracePt t="146789" x="3435350" y="1968500"/>
          <p14:tracePt t="146805" x="3429000" y="1955800"/>
          <p14:tracePt t="146822" x="3429000" y="1949450"/>
          <p14:tracePt t="146827" x="3422650" y="1949450"/>
          <p14:tracePt t="146889" x="3422650" y="1930400"/>
          <p14:tracePt t="146906" x="3416300" y="1911350"/>
          <p14:tracePt t="146922" x="3403600" y="1892300"/>
          <p14:tracePt t="146938" x="3384550" y="1866900"/>
          <p14:tracePt t="146956" x="3346450" y="1841500"/>
          <p14:tracePt t="146972" x="3321050" y="1816100"/>
          <p14:tracePt t="146989" x="3308350" y="1797050"/>
          <p14:tracePt t="147008" x="3308350" y="1771650"/>
          <p14:tracePt t="147022" x="3308350" y="1758950"/>
          <p14:tracePt t="147056" x="3302000" y="1746250"/>
          <p14:tracePt t="147073" x="3289300" y="1733550"/>
          <p14:tracePt t="147089" x="3238500" y="1727200"/>
          <p14:tracePt t="147107" x="3194050" y="1727200"/>
          <p14:tracePt t="147121" x="3143250" y="1746250"/>
          <p14:tracePt t="147139" x="3117850" y="1758950"/>
          <p14:tracePt t="147156" x="3117850" y="1765300"/>
          <p14:tracePt t="147200" x="3111500" y="1771650"/>
          <p14:tracePt t="147206" x="3105150" y="1784350"/>
          <p14:tracePt t="147224" x="3079750" y="1816100"/>
          <p14:tracePt t="147239" x="3067050" y="1828800"/>
          <p14:tracePt t="147256" x="3041650" y="1892300"/>
          <p14:tracePt t="147273" x="3060700" y="1930400"/>
          <p14:tracePt t="147289" x="3105150" y="1962150"/>
          <p14:tracePt t="147306" x="3181350" y="2006600"/>
          <p14:tracePt t="147322" x="3263900" y="2044700"/>
          <p14:tracePt t="147340" x="3333750" y="2082800"/>
          <p14:tracePt t="147356" x="3390900" y="2114550"/>
          <p14:tracePt t="147374" x="3409950" y="2133600"/>
          <p14:tracePt t="147482" x="3416300" y="2133600"/>
          <p14:tracePt t="147490" x="3422650" y="2139950"/>
          <p14:tracePt t="147505" x="3441700" y="2152650"/>
          <p14:tracePt t="147524" x="3460750" y="2165350"/>
          <p14:tracePt t="147540" x="3467100" y="2171700"/>
          <p14:tracePt t="147781" x="3467100" y="2178050"/>
          <p14:tracePt t="147799" x="3467100" y="2184400"/>
          <p14:tracePt t="148495" x="3473450" y="2184400"/>
          <p14:tracePt t="148502" x="3473450" y="2178050"/>
          <p14:tracePt t="148598" x="3479800" y="2178050"/>
          <p14:tracePt t="148607" x="3479800" y="2171700"/>
          <p14:tracePt t="148641" x="3486150" y="2165350"/>
          <p14:tracePt t="148658" x="3492500" y="2152650"/>
          <p14:tracePt t="148674" x="3498850" y="2146300"/>
          <p14:tracePt t="148691" x="3498850" y="2139950"/>
          <p14:tracePt t="148707" x="3505200" y="2139950"/>
          <p14:tracePt t="148724" x="3505200" y="2127250"/>
          <p14:tracePt t="148740" x="3511550" y="2127250"/>
          <p14:tracePt t="148773" x="3511550" y="2120900"/>
          <p14:tracePt t="148897" x="3511550" y="2114550"/>
          <p14:tracePt t="148914" x="3517900" y="2114550"/>
          <p14:tracePt t="148959" x="3517900" y="2108200"/>
          <p14:tracePt t="148973" x="3517900" y="2101850"/>
          <p14:tracePt t="148992" x="3524250" y="2082800"/>
          <p14:tracePt t="149008" x="3530600" y="2070100"/>
          <p14:tracePt t="149024" x="3530600" y="2063750"/>
          <p14:tracePt t="149041" x="3536950" y="2057400"/>
          <p14:tracePt t="149114" x="3543300" y="2051050"/>
          <p14:tracePt t="149129" x="3549650" y="2051050"/>
          <p14:tracePt t="149141" x="3549650" y="2044700"/>
          <p14:tracePt t="149158" x="3556000" y="2038350"/>
          <p14:tracePt t="149175" x="3562350" y="2038350"/>
          <p14:tracePt t="149191" x="3562350" y="2032000"/>
          <p14:tracePt t="149208" x="3568700" y="2032000"/>
          <p14:tracePt t="149521" x="3568700" y="2025650"/>
          <p14:tracePt t="149531" x="3575050" y="2025650"/>
          <p14:tracePt t="149541" x="3575050" y="2019300"/>
          <p14:tracePt t="149944" x="3575050" y="2032000"/>
          <p14:tracePt t="149954" x="3568700" y="2038350"/>
          <p14:tracePt t="149962" x="3568700" y="2051050"/>
          <p14:tracePt t="149976" x="3562350" y="2063750"/>
          <p14:tracePt t="149992" x="3556000" y="2070100"/>
          <p14:tracePt t="150061" x="3556000" y="2076450"/>
          <p14:tracePt t="150075" x="3549650" y="2076450"/>
          <p14:tracePt t="150093" x="3549650" y="2082800"/>
          <p14:tracePt t="150108" x="3543300" y="2089150"/>
          <p14:tracePt t="150125" x="3543300" y="2101850"/>
          <p14:tracePt t="150158" x="3543300" y="2108200"/>
          <p14:tracePt t="150175" x="3543300" y="2114550"/>
          <p14:tracePt t="150208" x="3543300" y="2120900"/>
          <p14:tracePt t="150225" x="3543300" y="2133600"/>
          <p14:tracePt t="150242" x="3543300" y="2152650"/>
          <p14:tracePt t="150259" x="3549650" y="2178050"/>
          <p14:tracePt t="150275" x="3562350" y="2203450"/>
          <p14:tracePt t="150292" x="3568700" y="2216150"/>
          <p14:tracePt t="150396" x="3568700" y="2222500"/>
          <p14:tracePt t="150404" x="3575050" y="2228850"/>
          <p14:tracePt t="150426" x="3575050" y="2241550"/>
          <p14:tracePt t="150512" x="3575050" y="2235200"/>
          <p14:tracePt t="150521" x="3575050" y="2228850"/>
          <p14:tracePt t="150542" x="3568700" y="2159000"/>
          <p14:tracePt t="150560" x="3549650" y="2114550"/>
          <p14:tracePt t="150575" x="3524250" y="2076450"/>
          <p14:tracePt t="150592" x="3486150" y="2044700"/>
          <p14:tracePt t="150609" x="3441700" y="2025650"/>
          <p14:tracePt t="150625" x="3384550" y="1993900"/>
          <p14:tracePt t="150642" x="3321050" y="1968500"/>
          <p14:tracePt t="150658" x="3263900" y="1943100"/>
          <p14:tracePt t="150675" x="3225800" y="1924050"/>
          <p14:tracePt t="150692" x="3194050" y="1911350"/>
          <p14:tracePt t="150708" x="3181350" y="1905000"/>
          <p14:tracePt t="150724" x="3155950" y="1898650"/>
          <p14:tracePt t="150730" x="3130550" y="1898650"/>
          <p14:tracePt t="150742" x="3111500" y="1898650"/>
          <p14:tracePt t="150759" x="3060700" y="1898650"/>
          <p14:tracePt t="150776" x="3028950" y="1905000"/>
          <p14:tracePt t="150793" x="2997200" y="1924050"/>
          <p14:tracePt t="150810" x="2971800" y="1936750"/>
          <p14:tracePt t="150826" x="2952750" y="1955800"/>
          <p14:tracePt t="150842" x="2933700" y="1968500"/>
          <p14:tracePt t="150859" x="2927350" y="1993900"/>
          <p14:tracePt t="150876" x="2921000" y="2019300"/>
          <p14:tracePt t="150892" x="2921000" y="2044700"/>
          <p14:tracePt t="150909" x="2933700" y="2082800"/>
          <p14:tracePt t="150926" x="2965450" y="2127250"/>
          <p14:tracePt t="150942" x="3009900" y="2178050"/>
          <p14:tracePt t="150959" x="3079750" y="2222500"/>
          <p14:tracePt t="150976" x="3162300" y="2247900"/>
          <p14:tracePt t="150978" x="3213100" y="2260600"/>
          <p14:tracePt t="150993" x="3270250" y="2273300"/>
          <p14:tracePt t="151009" x="3441700" y="2286000"/>
          <p14:tracePt t="151025" x="3498850" y="2279650"/>
          <p14:tracePt t="151043" x="3632200" y="2197100"/>
          <p14:tracePt t="151059" x="3683000" y="2127250"/>
          <p14:tracePt t="151076" x="3695700" y="2070100"/>
          <p14:tracePt t="151092" x="3695700" y="2012950"/>
          <p14:tracePt t="151109" x="3670300" y="1968500"/>
          <p14:tracePt t="151126" x="3625850" y="1930400"/>
          <p14:tracePt t="151143" x="3575050" y="1911350"/>
          <p14:tracePt t="151159" x="3511550" y="1898650"/>
          <p14:tracePt t="151176" x="3429000" y="1885950"/>
          <p14:tracePt t="151192" x="3352800" y="1873250"/>
          <p14:tracePt t="151209" x="3295650" y="1866900"/>
          <p14:tracePt t="151226" x="3244850" y="1860550"/>
          <p14:tracePt t="151228" x="3206750" y="1860550"/>
          <p14:tracePt t="151243" x="3111500" y="1860550"/>
          <p14:tracePt t="151259" x="3060700" y="1866900"/>
          <p14:tracePt t="151276" x="2921000" y="1892300"/>
          <p14:tracePt t="151293" x="2832100" y="1917700"/>
          <p14:tracePt t="151309" x="2800350" y="1943100"/>
          <p14:tracePt t="151328" x="2768600" y="1974850"/>
          <p14:tracePt t="151342" x="2762250" y="1987550"/>
          <p14:tracePt t="151359" x="2762250" y="2006600"/>
          <p14:tracePt t="151376" x="2768600" y="2038350"/>
          <p14:tracePt t="151394" x="2781300" y="2076450"/>
          <p14:tracePt t="151409" x="2800350" y="2108200"/>
          <p14:tracePt t="151426" x="2825750" y="2133600"/>
          <p14:tracePt t="151445" x="2895600" y="2152650"/>
          <p14:tracePt t="151460" x="2933700" y="2159000"/>
          <p14:tracePt t="151476" x="3041650" y="2165350"/>
          <p14:tracePt t="151493" x="3238500" y="2165350"/>
          <p14:tracePt t="151509" x="3346450" y="2165350"/>
          <p14:tracePt t="151526" x="3422650" y="2146300"/>
          <p14:tracePt t="151543" x="3467100" y="2127250"/>
          <p14:tracePt t="151559" x="3492500" y="2101850"/>
          <p14:tracePt t="151576" x="3511550" y="2070100"/>
          <p14:tracePt t="151593" x="3511550" y="2038350"/>
          <p14:tracePt t="151610" x="3505200" y="2000250"/>
          <p14:tracePt t="151627" x="3486150" y="1974850"/>
          <p14:tracePt t="151643" x="3473450" y="1955800"/>
          <p14:tracePt t="151660" x="3460750" y="1936750"/>
          <p14:tracePt t="151676" x="3435350" y="1917700"/>
          <p14:tracePt t="151691" x="3359150" y="1898650"/>
          <p14:tracePt t="151709" x="3238500" y="1873250"/>
          <p14:tracePt t="151711" x="3175000" y="1866900"/>
          <p14:tracePt t="151725" x="3117850" y="1860550"/>
          <p14:tracePt t="151726" x="3086100" y="1854200"/>
          <p14:tracePt t="151743" x="3035300" y="1854200"/>
          <p14:tracePt t="151759" x="2959100" y="1847850"/>
          <p14:tracePt t="151776" x="2933700" y="1847850"/>
          <p14:tracePt t="151793" x="2901950" y="1847850"/>
          <p14:tracePt t="151809" x="2870200" y="1847850"/>
          <p14:tracePt t="151826" x="2838450" y="1860550"/>
          <p14:tracePt t="151845" x="2806700" y="1879600"/>
          <p14:tracePt t="151860" x="2787650" y="1905000"/>
          <p14:tracePt t="151876" x="2774950" y="1930400"/>
          <p14:tracePt t="151895" x="2768600" y="1955800"/>
          <p14:tracePt t="151908" x="2768600" y="1987550"/>
          <p14:tracePt t="151926" x="2768600" y="2006600"/>
          <p14:tracePt t="151946" x="2825750" y="2070100"/>
          <p14:tracePt t="151960" x="2882900" y="2108200"/>
          <p14:tracePt t="151976" x="3111500" y="2197100"/>
          <p14:tracePt t="151993" x="3333750" y="2241550"/>
          <p14:tracePt t="152012" x="3581400" y="2254250"/>
          <p14:tracePt t="152027" x="3797300" y="2254250"/>
          <p14:tracePt t="152045" x="4038600" y="2222500"/>
          <p14:tracePt t="152060" x="4184650" y="2178050"/>
          <p14:tracePt t="152076" x="4260850" y="2133600"/>
          <p14:tracePt t="152095" x="4305300" y="2108200"/>
          <p14:tracePt t="152110" x="4324350" y="2101850"/>
          <p14:tracePt t="152198" x="4330700" y="2101850"/>
          <p14:tracePt t="152209" x="4330700" y="2095500"/>
          <p14:tracePt t="152227" x="4337050" y="2089150"/>
          <p14:tracePt t="152243" x="4343400" y="2089150"/>
          <p14:tracePt t="152276" x="4349750" y="2089150"/>
          <p14:tracePt t="152294" x="4368800" y="2089150"/>
          <p14:tracePt t="152310" x="4425950" y="2095500"/>
          <p14:tracePt t="152328" x="4464050" y="2095500"/>
          <p14:tracePt t="152345" x="4502150" y="2095500"/>
          <p14:tracePt t="152360" x="4540250" y="2082800"/>
          <p14:tracePt t="152377" x="4565650" y="2076450"/>
          <p14:tracePt t="152395" x="4584700" y="2070100"/>
          <p14:tracePt t="152409" x="4603750" y="2063750"/>
          <p14:tracePt t="152427" x="4622800" y="2063750"/>
          <p14:tracePt t="152443" x="4648200" y="2063750"/>
          <p14:tracePt t="152459" x="4673600" y="2063750"/>
          <p14:tracePt t="152478" x="4679950" y="2057400"/>
          <p14:tracePt t="152540" x="4686300" y="2057400"/>
          <p14:tracePt t="152545" x="4686300" y="2051050"/>
          <p14:tracePt t="152677" x="4679950" y="2044700"/>
          <p14:tracePt t="152685" x="4673600" y="2044700"/>
          <p14:tracePt t="152693" x="4667250" y="2044700"/>
          <p14:tracePt t="152710" x="4660900" y="2044700"/>
          <p14:tracePt t="152728" x="4648200" y="2044700"/>
          <p14:tracePt t="152744" x="4629150" y="2057400"/>
          <p14:tracePt t="152749" x="4622800" y="2063750"/>
          <p14:tracePt t="152761" x="4610100" y="2076450"/>
          <p14:tracePt t="152765" x="4603750" y="2076450"/>
          <p14:tracePt t="152777" x="4597400" y="2089150"/>
          <p14:tracePt t="152794" x="4578350" y="2114550"/>
          <p14:tracePt t="152812" x="4565650" y="2127250"/>
          <p14:tracePt t="152828" x="4552950" y="2139950"/>
          <p14:tracePt t="152846" x="4546600" y="2152650"/>
          <p14:tracePt t="152894" x="4540250" y="2159000"/>
          <p14:tracePt t="153078" x="4540250" y="2152650"/>
          <p14:tracePt t="153095" x="4540250" y="2146300"/>
          <p14:tracePt t="153183" x="4540250" y="2152650"/>
          <p14:tracePt t="153200" x="4540250" y="2159000"/>
          <p14:tracePt t="153224" x="4540250" y="2165350"/>
          <p14:tracePt t="153272" x="4533900" y="2178050"/>
          <p14:tracePt t="153281" x="4527550" y="2178050"/>
          <p14:tracePt t="153295" x="4514850" y="2190750"/>
          <p14:tracePt t="153312" x="4508500" y="2203450"/>
          <p14:tracePt t="153328" x="4495800" y="2209800"/>
          <p14:tracePt t="153345" x="4489450" y="2209800"/>
          <p14:tracePt t="153411" x="4483100" y="2209800"/>
          <p14:tracePt t="153444" x="4464050" y="2209800"/>
          <p14:tracePt t="153462" x="4445000" y="2209800"/>
          <p14:tracePt t="153478" x="4406900" y="2203450"/>
          <p14:tracePt t="153494" x="4375150" y="2197100"/>
          <p14:tracePt t="153511" x="4343400" y="2190750"/>
          <p14:tracePt t="153527" x="4298950" y="2184400"/>
          <p14:tracePt t="153544" x="4260850" y="2165350"/>
          <p14:tracePt t="153561" x="4210050" y="2152650"/>
          <p14:tracePt t="153578" x="4146550" y="2139950"/>
          <p14:tracePt t="153595" x="4070350" y="2120900"/>
          <p14:tracePt t="153612" x="3994150" y="2101850"/>
          <p14:tracePt t="153615" x="3943350" y="2089150"/>
          <p14:tracePt t="153627" x="3917950" y="2082800"/>
          <p14:tracePt t="153633" x="3867150" y="2076450"/>
          <p14:tracePt t="153646" x="3822700" y="2070100"/>
          <p14:tracePt t="153662" x="3778250" y="2063750"/>
          <p14:tracePt t="153678" x="3727450" y="2051050"/>
          <p14:tracePt t="153729" x="3721100" y="2044700"/>
          <p14:tracePt t="153745" x="3708400" y="2032000"/>
          <p14:tracePt t="153760" x="3670300" y="2006600"/>
          <p14:tracePt t="153778" x="3625850" y="1981200"/>
          <p14:tracePt t="153795" x="3575050" y="1962150"/>
          <p14:tracePt t="153811" x="3524250" y="1936750"/>
          <p14:tracePt t="153828" x="3467100" y="1917700"/>
          <p14:tracePt t="153845" x="3416300" y="1898650"/>
          <p14:tracePt t="153862" x="3371850" y="1885950"/>
          <p14:tracePt t="153878" x="3257550" y="1860550"/>
          <p14:tracePt t="153895" x="3073400" y="1835150"/>
          <p14:tracePt t="153911" x="2825750" y="1822450"/>
          <p14:tracePt t="153929" x="2571750" y="1847850"/>
          <p14:tracePt t="153945" x="2438400" y="1905000"/>
          <p14:tracePt t="153962" x="2393950" y="1962150"/>
          <p14:tracePt t="153978" x="2387600" y="2000250"/>
          <p14:tracePt t="153995" x="2387600" y="2019300"/>
          <p14:tracePt t="154012" x="2413000" y="2032000"/>
          <p14:tracePt t="154028" x="2476500" y="2038350"/>
          <p14:tracePt t="154045" x="2565400" y="2038350"/>
          <p14:tracePt t="154062" x="2654300" y="2044700"/>
          <p14:tracePt t="154078" x="2698750" y="2051050"/>
          <p14:tracePt t="154081" x="2717800" y="2057400"/>
          <p14:tracePt t="154095" x="2736850" y="2063750"/>
          <p14:tracePt t="154100" x="2755900" y="2070100"/>
          <p14:tracePt t="154111" x="2781300" y="2082800"/>
          <p14:tracePt t="154115" x="2806700" y="2089150"/>
          <p14:tracePt t="154128" x="2838450" y="2095500"/>
          <p14:tracePt t="154145" x="2933700" y="2101850"/>
          <p14:tracePt t="154162" x="2990850" y="2095500"/>
          <p14:tracePt t="154177" x="3035300" y="2082800"/>
          <p14:tracePt t="154194" x="3098800" y="2063750"/>
          <p14:tracePt t="154212" x="3130550" y="2044700"/>
          <p14:tracePt t="154227" x="3143250" y="2032000"/>
          <p14:tracePt t="154245" x="3149600" y="2032000"/>
          <p14:tracePt t="154389" x="3149600" y="2025650"/>
          <p14:tracePt t="154411" x="3155950" y="2012950"/>
          <p14:tracePt t="154429" x="3162300" y="2000250"/>
          <p14:tracePt t="154462" x="3162300" y="1987550"/>
          <p14:tracePt t="154480" x="3168650" y="1981200"/>
          <p14:tracePt t="154496" x="3181350" y="1968500"/>
          <p14:tracePt t="154511" x="3187700" y="1955800"/>
          <p14:tracePt t="154515" x="3200400" y="1943100"/>
          <p14:tracePt t="154528" x="3206750" y="1936750"/>
          <p14:tracePt t="154546" x="3225800" y="1924050"/>
          <p14:tracePt t="154562" x="3238500" y="1911350"/>
          <p14:tracePt t="154646" x="3244850" y="1911350"/>
          <p14:tracePt t="154653" x="3251200" y="1911350"/>
          <p14:tracePt t="154662" x="3263900" y="1911350"/>
          <p14:tracePt t="154679" x="3289300" y="1917700"/>
          <p14:tracePt t="154695" x="3321050" y="1955800"/>
          <p14:tracePt t="154712" x="3333750" y="1987550"/>
          <p14:tracePt t="154729" x="3333750" y="2032000"/>
          <p14:tracePt t="154745" x="3327400" y="2063750"/>
          <p14:tracePt t="154750" x="3308350" y="2101850"/>
          <p14:tracePt t="154762" x="3302000" y="2114550"/>
          <p14:tracePt t="154766" x="3289300" y="2133600"/>
          <p14:tracePt t="154780" x="3276600" y="2152650"/>
          <p14:tracePt t="154783" x="3270250" y="2165350"/>
          <p14:tracePt t="154794" x="3257550" y="2203450"/>
          <p14:tracePt t="154797" x="3257550" y="2241550"/>
          <p14:tracePt t="154814" x="3244850" y="2324100"/>
          <p14:tracePt t="154829" x="3213100" y="2463800"/>
          <p14:tracePt t="154848" x="3162300" y="2559050"/>
          <p14:tracePt t="154862" x="3130550" y="2609850"/>
          <p14:tracePt t="154879" x="3003550" y="2711450"/>
          <p14:tracePt t="154897" x="2921000" y="2730500"/>
          <p14:tracePt t="154912" x="2895600" y="2730500"/>
          <p14:tracePt t="154930" x="2889250" y="2730500"/>
          <p14:tracePt t="154946" x="2863850" y="2730500"/>
          <p14:tracePt t="154962" x="2774950" y="2755900"/>
          <p14:tracePt t="154979" x="2667000" y="2787650"/>
          <p14:tracePt t="154994" x="2540000" y="2838450"/>
          <p14:tracePt t="155012" x="2432050" y="2908300"/>
          <p14:tracePt t="155029" x="2368550" y="2971800"/>
          <p14:tracePt t="155046" x="2330450" y="3035300"/>
          <p14:tracePt t="155050" x="2330450" y="3067050"/>
          <p14:tracePt t="155063" x="2324100" y="3130550"/>
          <p14:tracePt t="155079" x="2330450" y="3162300"/>
          <p14:tracePt t="155096" x="2368550" y="3295650"/>
          <p14:tracePt t="155112" x="2374900" y="3378200"/>
          <p14:tracePt t="155130" x="2362200" y="3403600"/>
          <p14:tracePt t="155148" x="2260600" y="3435350"/>
          <p14:tracePt t="155163" x="2178050" y="3429000"/>
          <p14:tracePt t="155180" x="2114550" y="3403600"/>
          <p14:tracePt t="155196" x="2108200" y="3403600"/>
          <p14:tracePt t="155229" x="2114550" y="3429000"/>
          <p14:tracePt t="155246" x="2133600" y="3492500"/>
          <p14:tracePt t="155263" x="2133600" y="3556000"/>
          <p14:tracePt t="155279" x="2101850" y="3708400"/>
          <p14:tracePt t="155296" x="2051050" y="3886200"/>
          <p14:tracePt t="155314" x="2006600" y="4133850"/>
          <p14:tracePt t="155330" x="2006600" y="4203700"/>
          <p14:tracePt t="155346" x="2044700" y="4298950"/>
          <p14:tracePt t="155363" x="2070100" y="4318000"/>
          <p14:tracePt t="155379" x="2082800" y="4330700"/>
          <p14:tracePt t="155396" x="2089150" y="4343400"/>
          <p14:tracePt t="155413" x="2095500" y="4356100"/>
          <p14:tracePt t="155429" x="2114550" y="4394200"/>
          <p14:tracePt t="155446" x="2152650" y="4445000"/>
          <p14:tracePt t="155463" x="2209800" y="4502150"/>
          <p14:tracePt t="155479" x="2279650" y="4552950"/>
          <p14:tracePt t="155496" x="2330450" y="4584700"/>
          <p14:tracePt t="155513" x="2374900" y="4610100"/>
          <p14:tracePt t="155530" x="2432050" y="4660900"/>
          <p14:tracePt t="155546" x="2438400" y="4673600"/>
          <p14:tracePt t="155563" x="2495550" y="4762500"/>
          <p14:tracePt t="155579" x="2533650" y="4819650"/>
          <p14:tracePt t="155598" x="2559050" y="4864100"/>
          <p14:tracePt t="155613" x="2597150" y="4883150"/>
          <p14:tracePt t="155629" x="2616200" y="4889500"/>
          <p14:tracePt t="155646" x="2628900" y="4889500"/>
          <p14:tracePt t="155679" x="2628900" y="4895850"/>
          <p14:tracePt t="155696" x="2616200" y="4902200"/>
          <p14:tracePt t="155713" x="2597150" y="4908550"/>
          <p14:tracePt t="155718" x="2584450" y="4908550"/>
          <p14:tracePt t="155746" x="2590800" y="4914900"/>
          <p14:tracePt t="155770" x="2673350" y="4927600"/>
          <p14:tracePt t="155772" x="2705100" y="4933950"/>
          <p14:tracePt t="155797" x="2781300" y="4965700"/>
          <p14:tracePt t="155813" x="2800350" y="4978400"/>
          <p14:tracePt t="155830" x="2800350" y="4991100"/>
          <p14:tracePt t="155846" x="2800350" y="5010150"/>
          <p14:tracePt t="155865" x="2794000" y="5029200"/>
          <p14:tracePt t="155880" x="2781300" y="5035550"/>
          <p14:tracePt t="155896" x="2768600" y="5048250"/>
          <p14:tracePt t="155915" x="2755900" y="5067300"/>
          <p14:tracePt t="155930" x="2755900" y="5086350"/>
          <p14:tracePt t="155946" x="2755900" y="5105400"/>
          <p14:tracePt t="155965" x="2781300" y="5137150"/>
          <p14:tracePt t="155980" x="2832100" y="5168900"/>
          <p14:tracePt t="155985" x="2857500" y="5187950"/>
          <p14:tracePt t="155995" x="2876550" y="5194300"/>
          <p14:tracePt t="156016" x="2933700" y="5207000"/>
          <p14:tracePt t="156030" x="2940050" y="5207000"/>
          <p14:tracePt t="156093" x="2946400" y="5194300"/>
          <p14:tracePt t="156103" x="2952750" y="5181600"/>
          <p14:tracePt t="156114" x="2971800" y="5168900"/>
          <p14:tracePt t="156131" x="3054350" y="5105400"/>
          <p14:tracePt t="156148" x="3136900" y="5048250"/>
          <p14:tracePt t="156163" x="3213100" y="4997450"/>
          <p14:tracePt t="156180" x="3314700" y="4933950"/>
          <p14:tracePt t="156196" x="3365500" y="4889500"/>
          <p14:tracePt t="156213" x="3422650" y="4838700"/>
          <p14:tracePt t="156229" x="3454400" y="4787900"/>
          <p14:tracePt t="156247" x="3505200" y="4711700"/>
          <p14:tracePt t="156264" x="3556000" y="4629150"/>
          <p14:tracePt t="156280" x="3606800" y="4533900"/>
          <p14:tracePt t="156297" x="3632200" y="4470400"/>
          <p14:tracePt t="156313" x="3644900" y="4413250"/>
          <p14:tracePt t="156330" x="3638550" y="4400550"/>
          <p14:tracePt t="156347" x="3600450" y="4400550"/>
          <p14:tracePt t="156364" x="3530600" y="4400550"/>
          <p14:tracePt t="156367" x="3498850" y="4400550"/>
          <p14:tracePt t="156380" x="3473450" y="4400550"/>
          <p14:tracePt t="156383" x="3460750" y="4400550"/>
          <p14:tracePt t="156397" x="3454400" y="4400550"/>
          <p14:tracePt t="156432" x="3448050" y="4400550"/>
          <p14:tracePt t="156446" x="3416300" y="4413250"/>
          <p14:tracePt t="156464" x="3371850" y="4438650"/>
          <p14:tracePt t="156480" x="3314700" y="4457700"/>
          <p14:tracePt t="156497" x="3302000" y="4464050"/>
          <p14:tracePt t="156530" x="3302000" y="4470400"/>
          <p14:tracePt t="156547" x="3302000" y="4483100"/>
          <p14:tracePt t="156563" x="3308350" y="4483100"/>
          <p14:tracePt t="156619" x="3308350" y="4489450"/>
          <p14:tracePt t="158315" x="3302000" y="4489450"/>
          <p14:tracePt t="158323" x="3295650" y="4489450"/>
          <p14:tracePt t="158332" x="3270250" y="4489450"/>
          <p14:tracePt t="158349" x="3238500" y="4489450"/>
          <p14:tracePt t="158366" x="3225800" y="4495800"/>
          <p14:tracePt t="158382" x="3213100" y="4495800"/>
          <p14:tracePt t="158388" x="3206750" y="4502150"/>
          <p14:tracePt t="158397" x="3200400" y="4502150"/>
          <p14:tracePt t="158415" x="3187700" y="4508500"/>
          <p14:tracePt t="158432" x="3162300" y="4527550"/>
          <p14:tracePt t="158450" x="3124200" y="4572000"/>
          <p14:tracePt t="158466" x="3105150" y="4610100"/>
          <p14:tracePt t="158482" x="3098800" y="4635500"/>
          <p14:tracePt t="158497" x="3067050" y="4705350"/>
          <p14:tracePt t="158515" x="3003550" y="4794250"/>
          <p14:tracePt t="158532" x="2959100" y="4870450"/>
          <p14:tracePt t="158549" x="2908300" y="4933950"/>
          <p14:tracePt t="158565" x="2882900" y="4997450"/>
          <p14:tracePt t="158582" x="2863850" y="5054600"/>
          <p14:tracePt t="158599" x="2832100" y="5118100"/>
          <p14:tracePt t="158603" x="2825750" y="5143500"/>
          <p14:tracePt t="158616" x="2806700" y="5168900"/>
          <p14:tracePt t="158619" x="2781300" y="5207000"/>
          <p14:tracePt t="158631" x="2762250" y="5238750"/>
          <p14:tracePt t="158649" x="2724150" y="5302250"/>
          <p14:tracePt t="158666" x="2686050" y="5378450"/>
          <p14:tracePt t="158682" x="2635250" y="5461000"/>
          <p14:tracePt t="158699" x="2590800" y="5505450"/>
          <p14:tracePt t="158715" x="2546350" y="5537200"/>
          <p14:tracePt t="158733" x="2501900" y="5568950"/>
          <p14:tracePt t="158749" x="2463800" y="5581650"/>
          <p14:tracePt t="158765" x="2413000" y="5594350"/>
          <p14:tracePt t="158782" x="2374900" y="5594350"/>
          <p14:tracePt t="158800" x="2311400" y="5594350"/>
          <p14:tracePt t="158816" x="2190750" y="5562600"/>
          <p14:tracePt t="158832" x="2076450" y="5537200"/>
          <p14:tracePt t="158849" x="1981200" y="5511800"/>
          <p14:tracePt t="158866" x="1898650" y="5486400"/>
          <p14:tracePt t="158869" x="1841500" y="5473700"/>
          <p14:tracePt t="158882" x="1803400" y="5461000"/>
          <p14:tracePt t="158885" x="1771650" y="5448300"/>
          <p14:tracePt t="158898" x="1720850" y="5435600"/>
          <p14:tracePt t="158900" x="1695450" y="5429250"/>
          <p14:tracePt t="158915" x="1644650" y="5410200"/>
          <p14:tracePt t="158933" x="1619250" y="5403850"/>
          <p14:tracePt t="158936" x="1606550" y="5397500"/>
          <p14:tracePt t="158949" x="1555750" y="5384800"/>
          <p14:tracePt t="158966" x="1504950" y="5372100"/>
          <p14:tracePt t="158982" x="1466850" y="5359400"/>
          <p14:tracePt t="158999" x="1422400" y="5346700"/>
          <p14:tracePt t="159016" x="1358900" y="5327650"/>
          <p14:tracePt t="159032" x="1295400" y="5308600"/>
          <p14:tracePt t="159049" x="1257300" y="5308600"/>
          <p14:tracePt t="159066" x="1225550" y="5302250"/>
          <p14:tracePt t="159083" x="1187450" y="5308600"/>
          <p14:tracePt t="159099" x="1104900" y="5321300"/>
          <p14:tracePt t="159116" x="1028700" y="5340350"/>
          <p14:tracePt t="159120" x="996950" y="5346700"/>
          <p14:tracePt t="159133" x="958850" y="5365750"/>
          <p14:tracePt t="159149" x="946150" y="5372100"/>
          <p14:tracePt t="159166" x="939800" y="5378450"/>
          <p14:tracePt t="159182" x="939800" y="5416550"/>
          <p14:tracePt t="159200" x="939800" y="5486400"/>
          <p14:tracePt t="159216" x="946150" y="5543550"/>
          <p14:tracePt t="159232" x="971550" y="5594350"/>
          <p14:tracePt t="159249" x="1022350" y="5638800"/>
          <p14:tracePt t="159266" x="1060450" y="5676900"/>
          <p14:tracePt t="159283" x="1073150" y="5689600"/>
          <p14:tracePt t="159299" x="1066800" y="5702300"/>
          <p14:tracePt t="159316" x="1066800" y="5695950"/>
          <p14:tracePt t="159333" x="1073150" y="5683250"/>
          <p14:tracePt t="159349" x="1079500" y="5683250"/>
          <p14:tracePt t="160772" x="1098550" y="5683250"/>
          <p14:tracePt t="160781" x="1123950" y="5683250"/>
          <p14:tracePt t="160787" x="1193800" y="5695950"/>
          <p14:tracePt t="160799" x="1295400" y="5702300"/>
          <p14:tracePt t="160818" x="1682750" y="5740400"/>
          <p14:tracePt t="160834" x="1790700" y="5753100"/>
          <p14:tracePt t="160851" x="2089150" y="5772150"/>
          <p14:tracePt t="160868" x="2152650" y="5772150"/>
          <p14:tracePt t="160884" x="2336800" y="5784850"/>
          <p14:tracePt t="160901" x="2476500" y="5784850"/>
          <p14:tracePt t="160917" x="2571750" y="5784850"/>
          <p14:tracePt t="160934" x="2609850" y="5778500"/>
          <p14:tracePt t="160950" x="2622550" y="5765800"/>
          <p14:tracePt t="160967" x="2628900" y="5753100"/>
          <p14:tracePt t="160984" x="2635250" y="5727700"/>
          <p14:tracePt t="161001" x="2647950" y="5702300"/>
          <p14:tracePt t="161004" x="2654300" y="5689600"/>
          <p14:tracePt t="161017" x="2667000" y="5676900"/>
          <p14:tracePt t="161021" x="2679700" y="5670550"/>
          <p14:tracePt t="161034" x="2692400" y="5657850"/>
          <p14:tracePt t="161051" x="2736850" y="5645150"/>
          <p14:tracePt t="161067" x="2749550" y="5638800"/>
          <p14:tracePt t="161084" x="2755900" y="5638800"/>
          <p14:tracePt t="161102" x="2762250" y="5632450"/>
          <p14:tracePt t="161118" x="2762250" y="5626100"/>
          <p14:tracePt t="161134" x="2768600" y="5607050"/>
          <p14:tracePt t="161151" x="2781300" y="5581650"/>
          <p14:tracePt t="161167" x="2787650" y="5543550"/>
          <p14:tracePt t="161184" x="2781300" y="5486400"/>
          <p14:tracePt t="161201" x="2743200" y="5448300"/>
          <p14:tracePt t="161221" x="2711450" y="5429250"/>
          <p14:tracePt t="161233" x="2711450" y="5422900"/>
          <p14:tracePt t="161268" x="2705100" y="5422900"/>
          <p14:tracePt t="161284" x="2673350" y="5410200"/>
          <p14:tracePt t="161301" x="2628900" y="5403850"/>
          <p14:tracePt t="161317" x="2571750" y="5391150"/>
          <p14:tracePt t="161335" x="2514600" y="5384800"/>
          <p14:tracePt t="161351" x="2476500" y="5384800"/>
          <p14:tracePt t="161366" x="2451100" y="5384800"/>
          <p14:tracePt t="161384" x="2432050" y="5384800"/>
          <p14:tracePt t="161401" x="2400300" y="5391150"/>
          <p14:tracePt t="161418" x="2336800" y="5410200"/>
          <p14:tracePt t="161434" x="2235200" y="5416550"/>
          <p14:tracePt t="161451" x="2133600" y="5410200"/>
          <p14:tracePt t="161468" x="2044700" y="5410200"/>
          <p14:tracePt t="161485" x="1974850" y="5410200"/>
          <p14:tracePt t="161490" x="1949450" y="5410200"/>
          <p14:tracePt t="161500" x="1930400" y="5403850"/>
          <p14:tracePt t="161505" x="1911350" y="5403850"/>
          <p14:tracePt t="161518" x="1892300" y="5397500"/>
          <p14:tracePt t="161535" x="1809750" y="5397500"/>
          <p14:tracePt t="161551" x="1720850" y="5397500"/>
          <p14:tracePt t="161568" x="1651000" y="5397500"/>
          <p14:tracePt t="161583" x="1574800" y="5403850"/>
          <p14:tracePt t="161601" x="1543050" y="5410200"/>
          <p14:tracePt t="162030" x="1549400" y="5416550"/>
          <p14:tracePt t="162039" x="1562100" y="5429250"/>
          <p14:tracePt t="162051" x="1663700" y="5486400"/>
          <p14:tracePt t="162068" x="1809750" y="5549900"/>
          <p14:tracePt t="162085" x="1949450" y="5581650"/>
          <p14:tracePt t="162101" x="2025650" y="5607050"/>
          <p14:tracePt t="162119" x="2089150" y="5619750"/>
          <p14:tracePt t="162136" x="2152650" y="5619750"/>
          <p14:tracePt t="162152" x="2216150" y="5613400"/>
          <p14:tracePt t="162168" x="2235200" y="5607050"/>
          <p14:tracePt t="162243" x="2241550" y="5600700"/>
          <p14:tracePt t="162250" x="2247900" y="5600700"/>
          <p14:tracePt t="162258" x="2273300" y="5594350"/>
          <p14:tracePt t="162268" x="2286000" y="5588000"/>
          <p14:tracePt t="162285" x="2343150" y="5568950"/>
          <p14:tracePt t="162302" x="2419350" y="5549900"/>
          <p14:tracePt t="162319" x="2495550" y="5518150"/>
          <p14:tracePt t="162338" x="2578100" y="5480050"/>
          <p14:tracePt t="162352" x="2590800" y="5473700"/>
          <p14:tracePt t="162371" x="2647950" y="5422900"/>
          <p14:tracePt t="162386" x="2673350" y="5403850"/>
          <p14:tracePt t="162405" x="2679700" y="5391150"/>
          <p14:tracePt t="162509" x="2679700" y="5384800"/>
          <p14:tracePt t="162589" x="2686050" y="5384800"/>
          <p14:tracePt t="162613" x="2698750" y="5384800"/>
          <p14:tracePt t="162622" x="2717800" y="5391150"/>
          <p14:tracePt t="162636" x="2762250" y="5397500"/>
          <p14:tracePt t="162652" x="2806700" y="5410200"/>
          <p14:tracePt t="162669" x="2908300" y="5441950"/>
          <p14:tracePt t="162686" x="3041650" y="5486400"/>
          <p14:tracePt t="162702" x="3124200" y="5505450"/>
          <p14:tracePt t="162708" x="3136900" y="5511800"/>
          <p14:tracePt t="162718" x="3155950" y="5511800"/>
          <p14:tracePt t="162736" x="3175000" y="5518150"/>
          <p14:tracePt t="162753" x="3194050" y="5518150"/>
          <p14:tracePt t="162769" x="3225800" y="5518150"/>
          <p14:tracePt t="162786" x="3257550" y="5524500"/>
          <p14:tracePt t="162803" x="3276600" y="5530850"/>
          <p14:tracePt t="162819" x="3314700" y="5543550"/>
          <p14:tracePt t="162836" x="3359150" y="5556250"/>
          <p14:tracePt t="162852" x="3448050" y="5568950"/>
          <p14:tracePt t="162870" x="3511550" y="5568950"/>
          <p14:tracePt t="162886" x="3568700" y="5568950"/>
          <p14:tracePt t="162902" x="3632200" y="5543550"/>
          <p14:tracePt t="162919" x="3670300" y="5518150"/>
          <p14:tracePt t="162936" x="3683000" y="5480050"/>
          <p14:tracePt t="162952" x="3683000" y="5441950"/>
          <p14:tracePt t="162969" x="3657600" y="5391150"/>
          <p14:tracePt t="162986" x="3619500" y="5353050"/>
          <p14:tracePt t="163003" x="3568700" y="5314950"/>
          <p14:tracePt t="163019" x="3530600" y="5283200"/>
          <p14:tracePt t="163036" x="3492500" y="5270500"/>
          <p14:tracePt t="163053" x="3435350" y="5257800"/>
          <p14:tracePt t="163069" x="3340100" y="5257800"/>
          <p14:tracePt t="163086" x="3206750" y="5257800"/>
          <p14:tracePt t="163089" x="3149600" y="5257800"/>
          <p14:tracePt t="163101" x="3092450" y="5264150"/>
          <p14:tracePt t="163120" x="2971800" y="5276850"/>
          <p14:tracePt t="163138" x="2921000" y="5283200"/>
          <p14:tracePt t="163152" x="2889250" y="5289550"/>
          <p14:tracePt t="163170" x="2857500" y="5314950"/>
          <p14:tracePt t="163186" x="2819400" y="5353050"/>
          <p14:tracePt t="163203" x="2794000" y="5378450"/>
          <p14:tracePt t="163218" x="2774950" y="5410200"/>
          <p14:tracePt t="163236" x="2762250" y="5454650"/>
          <p14:tracePt t="163253" x="2762250" y="5492750"/>
          <p14:tracePt t="163270" x="2774950" y="5530850"/>
          <p14:tracePt t="163286" x="2794000" y="5556250"/>
          <p14:tracePt t="163289" x="2806700" y="5575300"/>
          <p14:tracePt t="163304" x="2838450" y="5607050"/>
          <p14:tracePt t="163320" x="2851150" y="5619750"/>
          <p14:tracePt t="163323" x="2870200" y="5651500"/>
          <p14:tracePt t="163336" x="2901950" y="5689600"/>
          <p14:tracePt t="163353" x="2933700" y="5721350"/>
          <p14:tracePt t="163369" x="2952750" y="5740400"/>
          <p14:tracePt t="163386" x="3009900" y="5778500"/>
          <p14:tracePt t="163403" x="3054350" y="5797550"/>
          <p14:tracePt t="163419" x="3073400" y="5803900"/>
          <p14:tracePt t="163436" x="3105150" y="5803900"/>
          <p14:tracePt t="163453" x="3130550" y="5797550"/>
          <p14:tracePt t="163470" x="3187700" y="5772150"/>
          <p14:tracePt t="163486" x="3232150" y="5753100"/>
          <p14:tracePt t="163503" x="3251200" y="5753100"/>
          <p14:tracePt t="163553" x="3257550" y="5753100"/>
          <p14:tracePt t="163569" x="3263900" y="5753100"/>
          <p14:tracePt t="163628" x="3270250" y="5753100"/>
          <p14:tracePt t="163638" x="3276600" y="5753100"/>
          <p14:tracePt t="163653" x="3314700" y="5746750"/>
          <p14:tracePt t="163670" x="3346450" y="5740400"/>
          <p14:tracePt t="163687" x="3384550" y="5734050"/>
          <p14:tracePt t="163703" x="3429000" y="5734050"/>
          <p14:tracePt t="163720" x="3460750" y="5727700"/>
          <p14:tracePt t="163737" x="3492500" y="5727700"/>
          <p14:tracePt t="163756" x="3524250" y="5727700"/>
          <p14:tracePt t="163771" x="3543300" y="5727700"/>
          <p14:tracePt t="163787" x="3549650" y="5727700"/>
          <p14:tracePt t="164371" x="3556000" y="5721350"/>
          <p14:tracePt t="164379" x="3556000" y="5715000"/>
          <p14:tracePt t="164386" x="3562350" y="5715000"/>
          <p14:tracePt t="164404" x="3562350" y="5695950"/>
          <p14:tracePt t="164421" x="3562350" y="5683250"/>
          <p14:tracePt t="164437" x="3568700" y="5670550"/>
          <p14:tracePt t="164454" x="3575050" y="5657850"/>
          <p14:tracePt t="164471" x="3581400" y="5638800"/>
          <p14:tracePt t="164487" x="3600450" y="5619750"/>
          <p14:tracePt t="164490" x="3606800" y="5607050"/>
          <p14:tracePt t="164504" x="3625850" y="5600700"/>
          <p14:tracePt t="164508" x="3638550" y="5588000"/>
          <p14:tracePt t="164521" x="3670300" y="5575300"/>
          <p14:tracePt t="164538" x="3689350" y="5568950"/>
          <p14:tracePt t="164556" x="3702050" y="5568950"/>
          <p14:tracePt t="164570" x="3714750" y="5568950"/>
          <p14:tracePt t="164587" x="3721100" y="5568950"/>
          <p14:tracePt t="164604" x="3727450" y="5568950"/>
          <p14:tracePt t="164637" x="3746500" y="5568950"/>
          <p14:tracePt t="164654" x="3778250" y="5575300"/>
          <p14:tracePt t="164670" x="3822700" y="5594350"/>
          <p14:tracePt t="164687" x="3854450" y="5613400"/>
          <p14:tracePt t="164704" x="3873500" y="5632450"/>
          <p14:tracePt t="164721" x="3898900" y="5645150"/>
          <p14:tracePt t="164737" x="3911600" y="5651500"/>
          <p14:tracePt t="164754" x="3917950" y="5657850"/>
          <p14:tracePt t="164772" x="3924300" y="5651500"/>
          <p14:tracePt t="164787" x="3937000" y="5645150"/>
          <p14:tracePt t="164806" x="3943350" y="5632450"/>
          <p14:tracePt t="164872" x="3930650" y="5626100"/>
          <p14:tracePt t="164887" x="3905250" y="5619750"/>
          <p14:tracePt t="164904" x="3860800" y="5600700"/>
          <p14:tracePt t="164921" x="3822700" y="5581650"/>
          <p14:tracePt t="164937" x="3778250" y="5568950"/>
          <p14:tracePt t="164954" x="3752850" y="5562600"/>
          <p14:tracePt t="164971" x="3733800" y="5562600"/>
          <p14:tracePt t="164988" x="3727450" y="5562600"/>
          <p14:tracePt t="165006" x="3784600" y="5594350"/>
          <p14:tracePt t="165022" x="3867150" y="5594350"/>
          <p14:tracePt t="165038" x="3943350" y="5594350"/>
          <p14:tracePt t="165054" x="4044950" y="5581650"/>
          <p14:tracePt t="165071" x="4171950" y="5568950"/>
          <p14:tracePt t="165087" x="4298950" y="5556250"/>
          <p14:tracePt t="165104" x="4368800" y="5556250"/>
          <p14:tracePt t="165121" x="4394200" y="5556250"/>
          <p14:tracePt t="165137" x="4406900" y="5556250"/>
          <p14:tracePt t="165154" x="4419600" y="5556250"/>
          <p14:tracePt t="165171" x="4451350" y="5568950"/>
          <p14:tracePt t="165188" x="4489450" y="5581650"/>
          <p14:tracePt t="165191" x="4514850" y="5581650"/>
          <p14:tracePt t="165204" x="4533900" y="5588000"/>
          <p14:tracePt t="165209" x="4559300" y="5588000"/>
          <p14:tracePt t="165221" x="4578350" y="5588000"/>
          <p14:tracePt t="165238" x="4616450" y="5588000"/>
          <p14:tracePt t="165254" x="4654550" y="5588000"/>
          <p14:tracePt t="165272" x="4667250" y="5588000"/>
          <p14:tracePt t="165288" x="4679950" y="5588000"/>
          <p14:tracePt t="165304" x="4686300" y="5588000"/>
          <p14:tracePt t="165321" x="4692650" y="5588000"/>
          <p14:tracePt t="165338" x="4699000" y="5588000"/>
          <p14:tracePt t="165432" x="4686300" y="5594350"/>
          <p14:tracePt t="165440" x="4641850" y="5607050"/>
          <p14:tracePt t="165453" x="4591050" y="5619750"/>
          <p14:tracePt t="165472" x="4279900" y="5638800"/>
          <p14:tracePt t="165488" x="4044950" y="5638800"/>
          <p14:tracePt t="165506" x="3860800" y="5632450"/>
          <p14:tracePt t="165523" x="3708400" y="5613400"/>
          <p14:tracePt t="165537" x="3644900" y="5594350"/>
          <p14:tracePt t="165555" x="3378200" y="5543550"/>
          <p14:tracePt t="165572" x="3219450" y="5543550"/>
          <p14:tracePt t="165588" x="2940050" y="5537200"/>
          <p14:tracePt t="165604" x="2641600" y="5530850"/>
          <p14:tracePt t="165622" x="2349500" y="5518150"/>
          <p14:tracePt t="165638" x="2063750" y="5492750"/>
          <p14:tracePt t="165653" x="1917700" y="5473700"/>
          <p14:tracePt t="165657" x="1847850" y="5461000"/>
          <p14:tracePt t="165670" x="1809750" y="5454650"/>
          <p14:tracePt t="165672" x="1778000" y="5448300"/>
          <p14:tracePt t="165688" x="1727200" y="5454650"/>
          <p14:tracePt t="165705" x="1663700" y="5473700"/>
          <p14:tracePt t="165722" x="1581150" y="5505450"/>
          <p14:tracePt t="165737" x="1504950" y="5549900"/>
          <p14:tracePt t="165755" x="1447800" y="5581650"/>
          <p14:tracePt t="165771" x="1441450" y="5594350"/>
          <p14:tracePt t="165840" x="1435100" y="5600700"/>
          <p14:tracePt t="165850" x="1435100" y="5607050"/>
          <p14:tracePt t="165871" x="1416050" y="5645150"/>
          <p14:tracePt t="165888" x="1409700" y="5670550"/>
          <p14:tracePt t="165905" x="1409700" y="5683250"/>
          <p14:tracePt t="165920" x="1422400" y="5695950"/>
          <p14:tracePt t="165938" x="1454150" y="5708650"/>
          <p14:tracePt t="165955" x="1479550" y="5721350"/>
          <p14:tracePt t="165972" x="1498600" y="5727700"/>
          <p14:tracePt t="165989" x="1498600" y="5746750"/>
          <p14:tracePt t="166005" x="1504950" y="5759450"/>
          <p14:tracePt t="166022" x="1504950" y="5772150"/>
          <p14:tracePt t="166072" x="1517650" y="5772150"/>
          <p14:tracePt t="166088" x="1555750" y="5772150"/>
          <p14:tracePt t="166106" x="1593850" y="5778500"/>
          <p14:tracePt t="166122" x="1631950" y="5797550"/>
          <p14:tracePt t="166139" x="1644650" y="5816600"/>
          <p14:tracePt t="166155" x="1651000" y="5835650"/>
          <p14:tracePt t="166172" x="1657350" y="5842000"/>
          <p14:tracePt t="166341" x="1676400" y="5842000"/>
          <p14:tracePt t="166350" x="1689100" y="5842000"/>
          <p14:tracePt t="166359" x="1714500" y="5842000"/>
          <p14:tracePt t="166371" x="1771650" y="5854700"/>
          <p14:tracePt t="166389" x="1797050" y="5867400"/>
          <p14:tracePt t="166405" x="1816100" y="5886450"/>
          <p14:tracePt t="166423" x="1828800" y="5899150"/>
          <p14:tracePt t="166439" x="1835150" y="5911850"/>
          <p14:tracePt t="166488" x="1841500" y="5911850"/>
          <p14:tracePt t="166505" x="1854200" y="5911850"/>
          <p14:tracePt t="166522" x="1924050" y="5899150"/>
          <p14:tracePt t="166540" x="1943100" y="5892800"/>
          <p14:tracePt t="166543" x="1962150" y="5886450"/>
          <p14:tracePt t="166555" x="1968500" y="5886450"/>
          <p14:tracePt t="166559" x="1993900" y="5880100"/>
          <p14:tracePt t="166573" x="2032000" y="5873750"/>
          <p14:tracePt t="166590" x="2057400" y="5861050"/>
          <p14:tracePt t="166605" x="2082800" y="5854700"/>
          <p14:tracePt t="166622" x="2114550" y="5848350"/>
          <p14:tracePt t="166628" x="2133600" y="5842000"/>
          <p14:tracePt t="166637" x="2146300" y="5842000"/>
          <p14:tracePt t="166656" x="2152650" y="5842000"/>
          <p14:tracePt t="166702" x="2165350" y="5842000"/>
          <p14:tracePt t="166710" x="2171700" y="5842000"/>
          <p14:tracePt t="166723" x="2197100" y="5854700"/>
          <p14:tracePt t="166739" x="2260600" y="5867400"/>
          <p14:tracePt t="166755" x="2317750" y="5880100"/>
          <p14:tracePt t="166759" x="2336800" y="5886450"/>
          <p14:tracePt t="166772" x="2381250" y="5899150"/>
          <p14:tracePt t="166790" x="2393950" y="5899150"/>
          <p14:tracePt t="166806" x="2393950" y="5905500"/>
          <p14:tracePt t="166822" x="2400300" y="5905500"/>
          <p14:tracePt t="166839" x="2406650" y="5905500"/>
          <p14:tracePt t="166856" x="2419350" y="5905500"/>
          <p14:tracePt t="166873" x="2432050" y="5905500"/>
          <p14:tracePt t="166889" x="2451100" y="5905500"/>
          <p14:tracePt t="166906" x="2476500" y="5905500"/>
          <p14:tracePt t="166922" x="2482850" y="5905500"/>
          <p14:tracePt t="167098" x="2501900" y="5905500"/>
          <p14:tracePt t="167107" x="2508250" y="5911850"/>
          <p14:tracePt t="167123" x="2552700" y="5911850"/>
          <p14:tracePt t="167139" x="2590800" y="5911850"/>
          <p14:tracePt t="167156" x="2628900" y="5899150"/>
          <p14:tracePt t="167173" x="2647950" y="5899150"/>
          <p14:tracePt t="167206" x="2654300" y="5899150"/>
          <p14:tracePt t="167223" x="2660650" y="5899150"/>
          <p14:tracePt t="167239" x="2673350" y="5899150"/>
          <p14:tracePt t="167257" x="2705100" y="5899150"/>
          <p14:tracePt t="167273" x="2755900" y="5905500"/>
          <p14:tracePt t="167289" x="2800350" y="5911850"/>
          <p14:tracePt t="167306" x="2832100" y="5911850"/>
          <p14:tracePt t="167323" x="2876550" y="5911850"/>
          <p14:tracePt t="167340" x="2921000" y="5911850"/>
          <p14:tracePt t="167356" x="2940050" y="5911850"/>
          <p14:tracePt t="167373" x="2946400" y="5911850"/>
          <p14:tracePt t="167389" x="2952750" y="5905500"/>
          <p14:tracePt t="167484" x="2959100" y="5905500"/>
          <p14:tracePt t="167492" x="2965450" y="5905500"/>
          <p14:tracePt t="167506" x="2971800" y="5905500"/>
          <p14:tracePt t="167524" x="2978150" y="5905500"/>
          <p14:tracePt t="168198" x="2984500" y="5905500"/>
          <p14:tracePt t="168207" x="2984500" y="5899150"/>
          <p14:tracePt t="168224" x="2997200" y="5892800"/>
          <p14:tracePt t="168241" x="3028950" y="5886450"/>
          <p14:tracePt t="168258" x="3136900" y="5892800"/>
          <p14:tracePt t="168274" x="3257550" y="5899150"/>
          <p14:tracePt t="168290" x="3397250" y="5905500"/>
          <p14:tracePt t="168307" x="3524250" y="5911850"/>
          <p14:tracePt t="168310" x="3587750" y="5911850"/>
          <p14:tracePt t="168322" x="3657600" y="5918200"/>
          <p14:tracePt t="168326" x="3708400" y="5918200"/>
          <p14:tracePt t="168340" x="3752850" y="5918200"/>
          <p14:tracePt t="168357" x="3778250" y="5918200"/>
          <p14:tracePt t="168373" x="3784600" y="5918200"/>
          <p14:tracePt t="168390" x="3829050" y="5899150"/>
          <p14:tracePt t="168407" x="3905250" y="5867400"/>
          <p14:tracePt t="168423" x="3994150" y="5835650"/>
          <p14:tracePt t="168441" x="4095750" y="5810250"/>
          <p14:tracePt t="168457" x="4184650" y="5791200"/>
          <p14:tracePt t="168474" x="4216400" y="5778500"/>
          <p14:tracePt t="168507" x="4210050" y="5765800"/>
          <p14:tracePt t="168524" x="4197350" y="5759450"/>
          <p14:tracePt t="168540" x="4178300" y="5746750"/>
          <p14:tracePt t="168558" x="4159250" y="5727700"/>
          <p14:tracePt t="168574" x="4127500" y="5695950"/>
          <p14:tracePt t="168578" x="4121150" y="5689600"/>
          <p14:tracePt t="168591" x="4102100" y="5676900"/>
          <p14:tracePt t="168593" x="4083050" y="5670550"/>
          <p14:tracePt t="168608" x="4019550" y="5651500"/>
          <p14:tracePt t="168625" x="3956050" y="5651500"/>
          <p14:tracePt t="168639" x="3879850" y="5645150"/>
          <p14:tracePt t="168656" x="3829050" y="5645150"/>
          <p14:tracePt t="168674" x="3797300" y="5645150"/>
          <p14:tracePt t="168690" x="3790950" y="5645150"/>
          <p14:tracePt t="168707" x="3778250" y="5657850"/>
          <p14:tracePt t="168723" x="3765550" y="5721350"/>
          <p14:tracePt t="168741" x="3740150" y="5797550"/>
          <p14:tracePt t="168758" x="3689350" y="5905500"/>
          <p14:tracePt t="168774" x="3670300" y="5981700"/>
          <p14:tracePt t="168790" x="3683000" y="6038850"/>
          <p14:tracePt t="168795" x="3721100" y="6070600"/>
          <p14:tracePt t="168806" x="3752850" y="6083300"/>
          <p14:tracePt t="168825" x="3956050" y="6083300"/>
          <p14:tracePt t="168841" x="4102100" y="6038850"/>
          <p14:tracePt t="168857" x="4184650" y="6007100"/>
          <p14:tracePt t="168859" x="4260850" y="5975350"/>
          <p14:tracePt t="168874" x="4387850" y="5905500"/>
          <p14:tracePt t="168890" x="4438650" y="5835650"/>
          <p14:tracePt t="168907" x="4438650" y="5765800"/>
          <p14:tracePt t="168923" x="4400550" y="5645150"/>
          <p14:tracePt t="168941" x="4349750" y="5486400"/>
          <p14:tracePt t="168957" x="4298950" y="5295900"/>
          <p14:tracePt t="168974" x="4254500" y="5105400"/>
          <p14:tracePt t="168992" x="4178300" y="4876800"/>
          <p14:tracePt t="169006" x="4064000" y="4660900"/>
          <p14:tracePt t="169009" x="3943350" y="4521200"/>
          <p14:tracePt t="169023" x="3810000" y="4394200"/>
          <p14:tracePt t="169041" x="3454400" y="4076700"/>
          <p14:tracePt t="169058" x="3378200" y="3994150"/>
          <p14:tracePt t="169075" x="3187700" y="3784600"/>
          <p14:tracePt t="169091" x="3092450" y="3644900"/>
          <p14:tracePt t="169107" x="3016250" y="3530600"/>
          <p14:tracePt t="169125" x="2940050" y="3416300"/>
          <p14:tracePt t="169141" x="2876550" y="3327400"/>
          <p14:tracePt t="169158" x="2857500" y="3282950"/>
          <p14:tracePt t="169174" x="2851150" y="3257550"/>
          <p14:tracePt t="169190" x="2838450" y="3225800"/>
          <p14:tracePt t="169208" x="2768600" y="3143250"/>
          <p14:tracePt t="169224" x="2667000" y="3028950"/>
          <p14:tracePt t="169229" x="2616200" y="2959100"/>
          <p14:tracePt t="169240" x="2571750" y="2882900"/>
          <p14:tracePt t="169243" x="2546350" y="2806700"/>
          <p14:tracePt t="169256" x="2533650" y="2711450"/>
          <p14:tracePt t="169258" x="2533650" y="2647950"/>
          <p14:tracePt t="169274" x="2565400" y="2470150"/>
          <p14:tracePt t="169291" x="2597150" y="2292350"/>
          <p14:tracePt t="169308" x="2616200" y="2222500"/>
          <p14:tracePt t="169324" x="2660650" y="1993900"/>
          <p14:tracePt t="169342" x="2673350" y="1816100"/>
          <p14:tracePt t="169357" x="2667000" y="1625600"/>
          <p14:tracePt t="169374" x="2628900" y="1479550"/>
          <p14:tracePt t="169391" x="2590800" y="1365250"/>
          <p14:tracePt t="169409" x="2590800" y="1320800"/>
          <p14:tracePt t="169424" x="2590800" y="1308100"/>
          <p14:tracePt t="169441" x="2584450" y="1314450"/>
          <p14:tracePt t="169458" x="2559050" y="1346200"/>
          <p14:tracePt t="169474" x="2501900" y="1397000"/>
          <p14:tracePt t="169490" x="2406650" y="1454150"/>
          <p14:tracePt t="169508" x="2317750" y="1536700"/>
          <p14:tracePt t="169511" x="2286000" y="1568450"/>
          <p14:tracePt t="169524" x="2266950" y="1606550"/>
          <p14:tracePt t="169543" x="2247900" y="1765300"/>
          <p14:tracePt t="169558" x="2266950" y="1879600"/>
          <p14:tracePt t="169575" x="2311400" y="1943100"/>
          <p14:tracePt t="169591" x="2374900" y="1974850"/>
          <p14:tracePt t="169608" x="2463800" y="1974850"/>
          <p14:tracePt t="169625" x="2559050" y="1968500"/>
          <p14:tracePt t="169641" x="2647950" y="1930400"/>
          <p14:tracePt t="169658" x="2762250" y="1873250"/>
          <p14:tracePt t="169675" x="2863850" y="1803400"/>
          <p14:tracePt t="169692" x="2927350" y="1727200"/>
          <p14:tracePt t="169708" x="2965450" y="1631950"/>
          <p14:tracePt t="169725" x="2965450" y="1543050"/>
          <p14:tracePt t="169742" x="2914650" y="1485900"/>
          <p14:tracePt t="169758" x="2825750" y="1447800"/>
          <p14:tracePt t="169775" x="2647950" y="1422400"/>
          <p14:tracePt t="169792" x="2590800" y="1416050"/>
          <p14:tracePt t="169808" x="2476500" y="1416050"/>
          <p14:tracePt t="169825" x="2393950" y="1435100"/>
          <p14:tracePt t="169841" x="2279650" y="1504950"/>
          <p14:tracePt t="169858" x="2171700" y="1600200"/>
          <p14:tracePt t="169875" x="2082800" y="1714500"/>
          <p14:tracePt t="169891" x="2032000" y="1803400"/>
          <p14:tracePt t="169908" x="2000250" y="1892300"/>
          <p14:tracePt t="169925" x="1993900" y="1987550"/>
          <p14:tracePt t="169942" x="2032000" y="2038350"/>
          <p14:tracePt t="169959" x="2082800" y="2063750"/>
          <p14:tracePt t="169975" x="2209800" y="2076450"/>
          <p14:tracePt t="169991" x="2362200" y="2044700"/>
          <p14:tracePt t="169995" x="2432050" y="2025650"/>
          <p14:tracePt t="170009" x="2609850" y="1955800"/>
          <p14:tracePt t="170025" x="2768600" y="1892300"/>
          <p14:tracePt t="170041" x="2908300" y="1822450"/>
          <p14:tracePt t="170058" x="3009900" y="1752600"/>
          <p14:tracePt t="170075" x="3060700" y="1682750"/>
          <p14:tracePt t="170091" x="3067050" y="1612900"/>
          <p14:tracePt t="170107" x="3022600" y="1562100"/>
          <p14:tracePt t="170125" x="2940050" y="1524000"/>
          <p14:tracePt t="170142" x="2857500" y="1498600"/>
          <p14:tracePt t="170158" x="2743200" y="1485900"/>
          <p14:tracePt t="170175" x="2641600" y="1485900"/>
          <p14:tracePt t="170179" x="2590800" y="1498600"/>
          <p14:tracePt t="170195" x="2508250" y="1555750"/>
          <p14:tracePt t="170209" x="2470150" y="1593850"/>
          <p14:tracePt t="170225" x="2413000" y="1701800"/>
          <p14:tracePt t="170242" x="2393950" y="1797050"/>
          <p14:tracePt t="170245" x="2393950" y="1860550"/>
          <p14:tracePt t="170258" x="2413000" y="1930400"/>
          <p14:tracePt t="170260" x="2457450" y="1974850"/>
          <p14:tracePt t="170275" x="2571750" y="2032000"/>
          <p14:tracePt t="170292" x="2762250" y="2063750"/>
          <p14:tracePt t="170308" x="3092450" y="2070100"/>
          <p14:tracePt t="170324" x="3486150" y="2057400"/>
          <p14:tracePt t="170342" x="3841750" y="2025650"/>
          <p14:tracePt t="170359" x="4203700" y="1974850"/>
          <p14:tracePt t="170375" x="4552950" y="1898650"/>
          <p14:tracePt t="170392" x="4851400" y="1809750"/>
          <p14:tracePt t="170409" x="5111750" y="1701800"/>
          <p14:tracePt t="170425" x="5302250" y="1612900"/>
          <p14:tracePt t="170442" x="5422900" y="1555750"/>
          <p14:tracePt t="170459" x="5435600" y="1530350"/>
          <p14:tracePt t="170462" x="5422900" y="1517650"/>
          <p14:tracePt t="170476" x="5378450" y="1504950"/>
          <p14:tracePt t="170494" x="5124450" y="1460500"/>
          <p14:tracePt t="170509" x="4902200" y="1428750"/>
          <p14:tracePt t="170526" x="4756150" y="1416050"/>
          <p14:tracePt t="170542" x="4457700" y="1397000"/>
          <p14:tracePt t="170559" x="4324350" y="1403350"/>
          <p14:tracePt t="170575" x="4216400" y="1454150"/>
          <p14:tracePt t="170592" x="4152900" y="1530350"/>
          <p14:tracePt t="170609" x="4095750" y="1625600"/>
          <p14:tracePt t="170625" x="4064000" y="1739900"/>
          <p14:tracePt t="170642" x="4076700" y="1860550"/>
          <p14:tracePt t="170658" x="4146550" y="1987550"/>
          <p14:tracePt t="170675" x="4298950" y="2108200"/>
          <p14:tracePt t="170691" x="4502150" y="2190750"/>
          <p14:tracePt t="170709" x="4781550" y="2235200"/>
          <p14:tracePt t="170726" x="5086350" y="2247900"/>
          <p14:tracePt t="170743" x="5613400" y="2209800"/>
          <p14:tracePt t="170762" x="5746750" y="2190750"/>
          <p14:tracePt t="170777" x="6280150" y="2070100"/>
          <p14:tracePt t="170792" x="6546850" y="1974850"/>
          <p14:tracePt t="170809" x="6762750" y="1847850"/>
          <p14:tracePt t="170826" x="6813550" y="1765300"/>
          <p14:tracePt t="170842" x="6762750" y="1714500"/>
          <p14:tracePt t="170859" x="6623050" y="1695450"/>
          <p14:tracePt t="170876" x="6394450" y="1689100"/>
          <p14:tracePt t="170892" x="6146800" y="1701800"/>
          <p14:tracePt t="170909" x="5867400" y="1752600"/>
          <p14:tracePt t="170926" x="5626100" y="1816100"/>
          <p14:tracePt t="170942" x="5441950" y="1905000"/>
          <p14:tracePt t="170960" x="5416550" y="1943100"/>
          <p14:tracePt t="170976" x="5416550" y="2006600"/>
          <p14:tracePt t="170993" x="5492750" y="2063750"/>
          <p14:tracePt t="171010" x="5702300" y="2108200"/>
          <p14:tracePt t="171028" x="5892800" y="2133600"/>
          <p14:tracePt t="171043" x="6146800" y="2139950"/>
          <p14:tracePt t="171059" x="6388100" y="2146300"/>
          <p14:tracePt t="171076" x="6565900" y="2127250"/>
          <p14:tracePt t="171093" x="6699250" y="2057400"/>
          <p14:tracePt t="171109" x="6718300" y="1993900"/>
          <p14:tracePt t="171126" x="6648450" y="1917700"/>
          <p14:tracePt t="171143" x="6496050" y="1854200"/>
          <p14:tracePt t="171159" x="6286500" y="1809750"/>
          <p14:tracePt t="171176" x="6038850" y="1784350"/>
          <p14:tracePt t="171179" x="5911850" y="1784350"/>
          <p14:tracePt t="171194" x="5721350" y="1790700"/>
          <p14:tracePt t="171210" x="5638800" y="1816100"/>
          <p14:tracePt t="171212" x="5594350" y="1835150"/>
          <p14:tracePt t="171226" x="5537200" y="1885950"/>
          <p14:tracePt t="171243" x="5530850" y="1949450"/>
          <p14:tracePt t="171259" x="5530850" y="1981200"/>
          <p14:tracePt t="171262" x="5549900" y="2032000"/>
          <p14:tracePt t="171275" x="5568950" y="2101850"/>
          <p14:tracePt t="171293" x="5575300" y="2171700"/>
          <p14:tracePt t="171310" x="5575300" y="2241550"/>
          <p14:tracePt t="171326" x="5549900" y="2311400"/>
          <p14:tracePt t="171342" x="5518150" y="2393950"/>
          <p14:tracePt t="171358" x="5467350" y="2482850"/>
          <p14:tracePt t="171375" x="5378450" y="2622550"/>
          <p14:tracePt t="171392" x="5295900" y="2755900"/>
          <p14:tracePt t="171394" x="5238750" y="2863850"/>
          <p14:tracePt t="171409" x="5187950" y="2984500"/>
          <p14:tracePt t="171413" x="5156200" y="3079750"/>
          <p14:tracePt t="171427" x="5080000" y="3308350"/>
          <p14:tracePt t="171444" x="5016500" y="3486150"/>
          <p14:tracePt t="171460" x="4953000" y="3657600"/>
          <p14:tracePt t="171476" x="4889500" y="3835400"/>
          <p14:tracePt t="171492" x="4838700" y="4044950"/>
          <p14:tracePt t="171510" x="4800600" y="4279900"/>
          <p14:tracePt t="171527" x="4756150" y="4521200"/>
          <p14:tracePt t="171543" x="4686300" y="4756150"/>
          <p14:tracePt t="171559" x="4533900" y="4965700"/>
          <p14:tracePt t="171576" x="4368800" y="5080000"/>
          <p14:tracePt t="171593" x="4267200" y="5137150"/>
          <p14:tracePt t="171610" x="4241800" y="5149850"/>
          <p14:tracePt t="171626" x="4248150" y="5130800"/>
          <p14:tracePt t="171643" x="4254500" y="5099050"/>
          <p14:tracePt t="171658" x="4279900" y="5060950"/>
          <p14:tracePt t="171661" x="4298950" y="5041900"/>
          <p14:tracePt t="171675" x="4305300" y="5035550"/>
          <p14:tracePt t="171696" x="4311650" y="5035550"/>
          <p14:tracePt t="171701" x="4311650" y="5041900"/>
          <p14:tracePt t="171710" x="4311650" y="5048250"/>
          <p14:tracePt t="171727" x="4318000" y="5067300"/>
          <p14:tracePt t="171743" x="4324350" y="5080000"/>
          <p14:tracePt t="171760" x="4330700" y="5092700"/>
          <p14:tracePt t="171776" x="4337050" y="5099050"/>
          <p14:tracePt t="171796" x="4356100" y="5111750"/>
          <p14:tracePt t="171809" x="4432300" y="5149850"/>
          <p14:tracePt t="171826" x="4540250" y="5226050"/>
          <p14:tracePt t="171843" x="4584700" y="5295900"/>
          <p14:tracePt t="171860" x="4584700" y="5346700"/>
          <p14:tracePt t="171876" x="4572000" y="5391150"/>
          <p14:tracePt t="171880" x="4565650" y="5403850"/>
          <p14:tracePt t="171893" x="4565650" y="5422900"/>
          <p14:tracePt t="171896" x="4565650" y="5441950"/>
          <p14:tracePt t="171909" x="4572000" y="5461000"/>
          <p14:tracePt t="171928" x="4622800" y="5537200"/>
          <p14:tracePt t="171943" x="4686300" y="5607050"/>
          <p14:tracePt t="171961" x="4768850" y="5676900"/>
          <p14:tracePt t="171976" x="4826000" y="5721350"/>
          <p14:tracePt t="171993" x="4845050" y="5734050"/>
          <p14:tracePt t="172012" x="4845050" y="5740400"/>
          <p14:tracePt t="172026" x="4845050" y="5759450"/>
          <p14:tracePt t="172045" x="4832350" y="5778500"/>
          <p14:tracePt t="172060" x="4800600" y="5803900"/>
          <p14:tracePt t="172077" x="4743450" y="5835650"/>
          <p14:tracePt t="172095" x="4686300" y="5861050"/>
          <p14:tracePt t="172110" x="4622800" y="5873750"/>
          <p14:tracePt t="172130" x="4483100" y="5899150"/>
          <p14:tracePt t="172143" x="4438650" y="5899150"/>
          <p14:tracePt t="172160" x="4337050" y="5905500"/>
          <p14:tracePt t="172177" x="4133850" y="5930900"/>
          <p14:tracePt t="172192" x="4044950" y="5943600"/>
          <p14:tracePt t="172210" x="3924300" y="5981700"/>
          <p14:tracePt t="172227" x="3778250" y="6051550"/>
          <p14:tracePt t="172243" x="3606800" y="6108700"/>
          <p14:tracePt t="172259" x="3467100" y="6127750"/>
          <p14:tracePt t="172276" x="3187700" y="6134100"/>
          <p14:tracePt t="172293" x="2959100" y="6127750"/>
          <p14:tracePt t="172310" x="2686050" y="6127750"/>
          <p14:tracePt t="172327" x="2444750" y="6108700"/>
          <p14:tracePt t="172343" x="2178050" y="6083300"/>
          <p14:tracePt t="172360" x="2032000" y="6076950"/>
          <p14:tracePt t="172377" x="1936750" y="6070600"/>
          <p14:tracePt t="172394" x="1879600" y="6070600"/>
          <p14:tracePt t="172397" x="1841500" y="6076950"/>
          <p14:tracePt t="172411" x="1727200" y="6089650"/>
          <p14:tracePt t="172428" x="1606550" y="6102350"/>
          <p14:tracePt t="172444" x="1504950" y="6102350"/>
          <p14:tracePt t="172461" x="1428750" y="6102350"/>
          <p14:tracePt t="172477" x="1384300" y="6089650"/>
          <p14:tracePt t="172494" x="1377950" y="6089650"/>
          <p14:tracePt t="172554" x="1371600" y="6089650"/>
          <p14:tracePt t="172561" x="1365250" y="6096000"/>
          <p14:tracePt t="172577" x="1358900" y="6108700"/>
          <p14:tracePt t="172594" x="1358900" y="6115050"/>
          <p14:tracePt t="172627" x="1358900" y="6121400"/>
          <p14:tracePt t="172644" x="1384300" y="6121400"/>
          <p14:tracePt t="172661" x="1428750" y="6121400"/>
          <p14:tracePt t="172677" x="1473200" y="6115050"/>
          <p14:tracePt t="172694" x="1498600" y="6115050"/>
          <p14:tracePt t="172710" x="1504950" y="6115050"/>
          <p14:tracePt t="172728" x="1511300" y="6115050"/>
          <p14:tracePt t="172731" x="1517650" y="6115050"/>
          <p14:tracePt t="172744" x="1524000" y="6121400"/>
          <p14:tracePt t="172760" x="1543050" y="6127750"/>
          <p14:tracePt t="172777" x="1555750" y="6127750"/>
          <p14:tracePt t="172794" x="1600200" y="6134100"/>
          <p14:tracePt t="172811" x="1638300" y="6140450"/>
          <p14:tracePt t="172827" x="1670050" y="6153150"/>
          <p14:tracePt t="172844" x="1689100" y="6159500"/>
          <p14:tracePt t="172861" x="1701800" y="6159500"/>
          <p14:tracePt t="172877" x="1708150" y="6165850"/>
          <p14:tracePt t="172894" x="1720850" y="6165850"/>
          <p14:tracePt t="172910" x="1739900" y="6165850"/>
          <p14:tracePt t="172928" x="1803400" y="6140450"/>
          <p14:tracePt t="172944" x="1892300" y="6121400"/>
          <p14:tracePt t="172961" x="1993900" y="6108700"/>
          <p14:tracePt t="172978" x="2082800" y="6108700"/>
          <p14:tracePt t="172995" x="2114550" y="6121400"/>
          <p14:tracePt t="173011" x="2127250" y="6121400"/>
          <p14:tracePt t="173027" x="2133600" y="6127750"/>
          <p14:tracePt t="173078" x="2146300" y="6127750"/>
          <p14:tracePt t="173094" x="2190750" y="6127750"/>
          <p14:tracePt t="173111" x="2228850" y="6127750"/>
          <p14:tracePt t="173128" x="2241550" y="6127750"/>
          <p14:tracePt t="173144" x="2247900" y="6127750"/>
          <p14:tracePt t="173177" x="2254250" y="6127750"/>
          <p14:tracePt t="173278" x="2247900" y="6127750"/>
          <p14:tracePt t="173295" x="2241550" y="6127750"/>
          <p14:tracePt t="173311" x="2235200" y="6127750"/>
          <p14:tracePt t="173329" x="2228850" y="6127750"/>
          <p14:tracePt t="173779" x="2228850" y="6134100"/>
          <p14:tracePt t="173789" x="2235200" y="6140450"/>
          <p14:tracePt t="173795" x="2260600" y="6159500"/>
          <p14:tracePt t="173812" x="2330450" y="6178550"/>
          <p14:tracePt t="173828" x="2457450" y="6203950"/>
          <p14:tracePt t="173845" x="2647950" y="6229350"/>
          <p14:tracePt t="173863" x="2978150" y="6267450"/>
          <p14:tracePt t="173879" x="3378200" y="6337300"/>
          <p14:tracePt t="173895" x="3676650" y="6381750"/>
          <p14:tracePt t="173912" x="3778250" y="6388100"/>
          <p14:tracePt t="173992" x="3784600" y="6388100"/>
          <p14:tracePt t="174001" x="3797300" y="6388100"/>
          <p14:tracePt t="174012" x="3803650" y="6381750"/>
          <p14:tracePt t="174028" x="3829050" y="6381750"/>
          <p14:tracePt t="174045" x="3835400" y="6375400"/>
          <p14:tracePt t="174158" x="3841750" y="6375400"/>
          <p14:tracePt t="174166" x="3841750" y="6369050"/>
          <p14:tracePt t="174178" x="3860800" y="6362700"/>
          <p14:tracePt t="174196" x="3962400" y="6337300"/>
          <p14:tracePt t="174214" x="4019550" y="6324600"/>
          <p14:tracePt t="174228" x="4083050" y="6311900"/>
          <p14:tracePt t="174246" x="4127500" y="6292850"/>
          <p14:tracePt t="174262" x="4159250" y="6267450"/>
          <p14:tracePt t="174278" x="4178300" y="6242050"/>
          <p14:tracePt t="174295" x="4184650" y="6235700"/>
          <p14:tracePt t="174405" x="4191000" y="6229350"/>
          <p14:tracePt t="174419" x="4197350" y="6223000"/>
          <p14:tracePt t="174428" x="4203700" y="6223000"/>
          <p14:tracePt t="174446" x="4210050" y="6216650"/>
          <p14:tracePt t="174462" x="4222750" y="6210300"/>
          <p14:tracePt t="174480" x="4222750" y="6203950"/>
          <p14:tracePt t="174546" x="4229100" y="6203950"/>
          <p14:tracePt t="174671" x="4229100" y="6197600"/>
          <p14:tracePt t="174684" x="4229100" y="6191250"/>
          <p14:tracePt t="174693" x="4229100" y="6184900"/>
          <p14:tracePt t="174698" x="4229100" y="6178550"/>
          <p14:tracePt t="174716" x="4229100" y="6172200"/>
          <p14:tracePt t="174732" x="4229100" y="6165850"/>
          <p14:tracePt t="174745" x="4222750" y="6165850"/>
          <p14:tracePt t="174762" x="4222750" y="6159500"/>
          <p14:tracePt t="174868" x="4222750" y="6153150"/>
          <p14:tracePt t="174878" x="4216400" y="6153150"/>
          <p14:tracePt t="174896" x="4216400" y="6146800"/>
          <p14:tracePt t="174912" x="4216400" y="6140450"/>
          <p14:tracePt t="174929" x="4216400" y="6134100"/>
          <p14:tracePt t="175193" x="4216400" y="6127750"/>
          <p14:tracePt t="175315" x="4216400" y="6121400"/>
          <p14:tracePt t="175323" x="4222750" y="6115050"/>
          <p14:tracePt t="175346" x="4235450" y="6102350"/>
          <p14:tracePt t="175363" x="4248150" y="6083300"/>
          <p14:tracePt t="175380" x="4254500" y="6083300"/>
          <p14:tracePt t="175429" x="4254500" y="6076950"/>
          <p14:tracePt t="181901" x="4248150" y="6070600"/>
          <p14:tracePt t="181911" x="4241800" y="6064250"/>
          <p14:tracePt t="181919" x="4222750" y="6057900"/>
          <p14:tracePt t="181935" x="4121150" y="6051550"/>
          <p14:tracePt t="181952" x="3981450" y="6076950"/>
          <p14:tracePt t="181969" x="3905250" y="6089650"/>
          <p14:tracePt t="181986" x="3898900" y="6089650"/>
          <p14:tracePt t="182047" x="3898900" y="6108700"/>
          <p14:tracePt t="182055" x="3898900" y="6121400"/>
          <p14:tracePt t="182070" x="3892550" y="6197600"/>
          <p14:tracePt t="182085" x="3886200" y="6242050"/>
          <p14:tracePt t="182102" x="3873500" y="6261100"/>
          <p14:tracePt t="182119" x="3873500" y="6267450"/>
          <p14:tracePt t="182191" x="3867150" y="6280150"/>
          <p14:tracePt t="182201" x="3860800" y="6286500"/>
          <p14:tracePt t="182207" x="3835400" y="6305550"/>
          <p14:tracePt t="182218" x="3797300" y="6318250"/>
          <p14:tracePt t="182222" x="3740150" y="6330950"/>
          <p14:tracePt t="182235" x="3670300" y="6343650"/>
          <p14:tracePt t="182240" x="3606800" y="6350000"/>
          <p14:tracePt t="182251" x="3543300" y="6362700"/>
          <p14:tracePt t="182253" x="3492500" y="6375400"/>
          <p14:tracePt t="182269" x="3460750" y="6381750"/>
          <p14:tracePt t="182285" x="3422650" y="6388100"/>
          <p14:tracePt t="182288" x="3416300" y="6388100"/>
          <p14:tracePt t="182302" x="3390900" y="6400800"/>
          <p14:tracePt t="182319" x="3327400" y="6426200"/>
          <p14:tracePt t="182335" x="3263900" y="6445250"/>
          <p14:tracePt t="182352" x="3200400" y="6464300"/>
          <p14:tracePt t="182369" x="3155950" y="6477000"/>
          <p14:tracePt t="182385" x="3136900" y="6477000"/>
          <p14:tracePt t="182419" x="3124200" y="6483350"/>
          <p14:tracePt t="182435" x="3054350" y="6489700"/>
          <p14:tracePt t="182452" x="2933700" y="6496050"/>
          <p14:tracePt t="182457" x="2851150" y="6496050"/>
          <p14:tracePt t="182469" x="2762250" y="6483350"/>
          <p14:tracePt t="182486" x="2622550" y="6464300"/>
          <p14:tracePt t="182503" x="2482850" y="6419850"/>
          <p14:tracePt t="182518" x="2470150" y="6413500"/>
          <p14:tracePt t="182521" x="2470150" y="6407150"/>
          <p14:tracePt t="182534" x="2463800" y="6400800"/>
          <p14:tracePt t="182552" x="2457450" y="6400800"/>
          <p14:tracePt t="182569" x="2432050" y="6400800"/>
          <p14:tracePt t="182585" x="2419350" y="6407150"/>
          <p14:tracePt t="182636" x="2432050" y="6407150"/>
          <p14:tracePt t="182652" x="2463800" y="6407150"/>
          <p14:tracePt t="182668" x="2508250" y="6413500"/>
          <p14:tracePt t="182685" x="2533650" y="6426200"/>
          <p14:tracePt t="182702" x="2578100" y="6451600"/>
          <p14:tracePt t="182719" x="2628900" y="6477000"/>
          <p14:tracePt t="182734" x="2705100" y="6496050"/>
          <p14:tracePt t="182752" x="2813050" y="6521450"/>
          <p14:tracePt t="182769" x="2971800" y="6534150"/>
          <p14:tracePt t="182786" x="3086100" y="6534150"/>
          <p14:tracePt t="182802" x="3213100" y="6508750"/>
          <p14:tracePt t="182819" x="3314700" y="6470650"/>
          <p14:tracePt t="182836" x="3371850" y="6445250"/>
          <p14:tracePt t="182851" x="3378200" y="6438900"/>
          <p14:tracePt t="182886" x="3378200" y="6432550"/>
          <p14:tracePt t="182902" x="3378200" y="6419850"/>
          <p14:tracePt t="182919" x="3384550" y="6394450"/>
          <p14:tracePt t="182936" x="3384550" y="6350000"/>
          <p14:tracePt t="182939" x="3378200" y="6324600"/>
          <p14:tracePt t="182952" x="3365500" y="6299200"/>
          <p14:tracePt t="182957" x="3365500" y="6286500"/>
          <p14:tracePt t="182969" x="3346450" y="6261100"/>
          <p14:tracePt t="182986" x="3327400" y="6242050"/>
          <p14:tracePt t="183003" x="3327400" y="6235700"/>
          <p14:tracePt t="183036" x="3321050" y="6235700"/>
          <p14:tracePt t="183053" x="3302000" y="6235700"/>
          <p14:tracePt t="183069" x="3257550" y="6229350"/>
          <p14:tracePt t="183086" x="3219450" y="6223000"/>
          <p14:tracePt t="183088" x="3194050" y="6223000"/>
          <p14:tracePt t="183102" x="3181350" y="6223000"/>
          <p14:tracePt t="183120" x="3143250" y="6216650"/>
          <p14:tracePt t="183136" x="3136900" y="6216650"/>
          <p14:tracePt t="183153" x="3124200" y="6216650"/>
          <p14:tracePt t="183169" x="3079750" y="6223000"/>
          <p14:tracePt t="183186" x="3035300" y="6242050"/>
          <p14:tracePt t="183203" x="3009900" y="6248400"/>
          <p14:tracePt t="183219" x="3003550" y="6248400"/>
          <p14:tracePt t="183263" x="2997200" y="6254750"/>
          <p14:tracePt t="183272" x="2978150" y="6254750"/>
          <p14:tracePt t="183285" x="2921000" y="6280150"/>
          <p14:tracePt t="183303" x="2857500" y="6299200"/>
          <p14:tracePt t="183319" x="2832100" y="6311900"/>
          <p14:tracePt t="183336" x="2832100" y="6318250"/>
          <p14:tracePt t="183375" x="2844800" y="6318250"/>
          <p14:tracePt t="183389" x="2876550" y="6318250"/>
          <p14:tracePt t="183403" x="2927350" y="6324600"/>
          <p14:tracePt t="183420" x="2997200" y="6356350"/>
          <p14:tracePt t="183436" x="3048000" y="6419850"/>
          <p14:tracePt t="183454" x="3067050" y="6489700"/>
          <p14:tracePt t="183469" x="3086100" y="6508750"/>
          <p14:tracePt t="183486" x="3092450" y="6508750"/>
          <p14:tracePt t="183503" x="3111500" y="6483350"/>
          <p14:tracePt t="183520" x="3130550" y="6445250"/>
          <p14:tracePt t="183536" x="3130550" y="6432550"/>
          <p14:tracePt t="183569" x="3124200" y="6432550"/>
          <p14:tracePt t="183586" x="3117850" y="6438900"/>
          <p14:tracePt t="183603" x="3136900" y="6451600"/>
          <p14:tracePt t="183619" x="3270250" y="6470650"/>
          <p14:tracePt t="183636" x="3409950" y="6470650"/>
          <p14:tracePt t="183653" x="3600450" y="6457950"/>
          <p14:tracePt t="183656" x="3689350" y="6457950"/>
          <p14:tracePt t="183669" x="3765550" y="6464300"/>
          <p14:tracePt t="183671" x="3829050" y="6477000"/>
          <p14:tracePt t="183686" x="3879850" y="6477000"/>
          <p14:tracePt t="183703" x="3924300" y="6477000"/>
          <p14:tracePt t="183721" x="3943350" y="6489700"/>
          <p14:tracePt t="183736" x="4006850" y="6527800"/>
          <p14:tracePt t="183753" x="4044950" y="6546850"/>
          <p14:tracePt t="183770" x="4057650" y="6559550"/>
          <p14:tracePt t="183786" x="4121150" y="6584950"/>
          <p14:tracePt t="183806" x="4241800" y="6591300"/>
          <p14:tracePt t="183823" x="4381500" y="6559550"/>
          <p14:tracePt t="183837" x="4425950" y="6540500"/>
          <p14:tracePt t="183854" x="4425950" y="6527800"/>
          <p14:tracePt t="183870" x="4400550" y="6508750"/>
          <p14:tracePt t="183936" x="4394200" y="6508750"/>
          <p14:tracePt t="183956" x="4337050" y="6502400"/>
          <p14:tracePt t="183970" x="4191000" y="6502400"/>
          <p14:tracePt t="183986" x="4019550" y="6502400"/>
          <p14:tracePt t="184003" x="3854450" y="6502400"/>
          <p14:tracePt t="184019" x="3746500" y="6483350"/>
          <p14:tracePt t="184022" x="3714750" y="6483350"/>
          <p14:tracePt t="184036" x="3702050" y="6477000"/>
          <p14:tracePt t="184040" x="3663950" y="6477000"/>
          <p14:tracePt t="184053" x="3632200" y="6483350"/>
          <p14:tracePt t="184070" x="3498850" y="6515100"/>
          <p14:tracePt t="184086" x="3333750" y="6553200"/>
          <p14:tracePt t="184103" x="2895600" y="6584950"/>
          <p14:tracePt t="184120" x="2616200" y="6604000"/>
          <p14:tracePt t="184137" x="2419350" y="6610350"/>
          <p14:tracePt t="184153" x="2368550" y="6610350"/>
          <p14:tracePt t="184170" x="2362200" y="6610350"/>
          <p14:tracePt t="184186" x="2355850" y="6610350"/>
          <p14:tracePt t="184203" x="2324100" y="6629400"/>
          <p14:tracePt t="184221" x="2292350" y="6654800"/>
          <p14:tracePt t="184236" x="2286000" y="6667500"/>
          <p14:tracePt t="184269" x="2292350" y="6667500"/>
          <p14:tracePt t="184286" x="2355850" y="6635750"/>
          <p14:tracePt t="184302" x="2400300" y="6629400"/>
          <p14:tracePt t="184319" x="2393950" y="6629400"/>
          <p14:tracePt t="184336" x="2311400" y="6661150"/>
          <p14:tracePt t="184352" x="2235200" y="6667500"/>
          <p14:tracePt t="184369" x="2222500" y="6667500"/>
          <p14:tracePt t="191543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547EF8-05E9-4557-BA8B-CBED730C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763" y="207"/>
            <a:ext cx="3447664" cy="504000"/>
          </a:xfrm>
        </p:spPr>
        <p:txBody>
          <a:bodyPr/>
          <a:lstStyle/>
          <a:p>
            <a:pPr algn="ctr"/>
            <a:r>
              <a:rPr lang="sv-SE" dirty="0"/>
              <a:t>Sammanfattning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5791EEDB-9D84-4539-5022-E84834E14B52}"/>
              </a:ext>
            </a:extLst>
          </p:cNvPr>
          <p:cNvGrpSpPr/>
          <p:nvPr/>
        </p:nvGrpSpPr>
        <p:grpSpPr>
          <a:xfrm>
            <a:off x="2325662" y="235138"/>
            <a:ext cx="6267929" cy="6267929"/>
            <a:chOff x="2301915" y="1052261"/>
            <a:chExt cx="4551680" cy="4551680"/>
          </a:xfrm>
        </p:grpSpPr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D487564F-18F3-4895-AFCC-E718845096F6}"/>
                </a:ext>
              </a:extLst>
            </p:cNvPr>
            <p:cNvSpPr/>
            <p:nvPr/>
          </p:nvSpPr>
          <p:spPr>
            <a:xfrm>
              <a:off x="2301915" y="1052261"/>
              <a:ext cx="4551680" cy="4551680"/>
            </a:xfrm>
            <a:custGeom>
              <a:avLst/>
              <a:gdLst>
                <a:gd name="connsiteX0" fmla="*/ 304905 w 4551680"/>
                <a:gd name="connsiteY0" fmla="*/ 3413760 h 4551680"/>
                <a:gd name="connsiteX1" fmla="*/ 304905 w 4551680"/>
                <a:gd name="connsiteY1" fmla="*/ 1137920 h 4551680"/>
                <a:gd name="connsiteX2" fmla="*/ 2275840 w 4551680"/>
                <a:gd name="connsiteY2" fmla="*/ 0 h 4551680"/>
                <a:gd name="connsiteX3" fmla="*/ 2275840 w 4551680"/>
                <a:gd name="connsiteY3" fmla="*/ 2275840 h 4551680"/>
                <a:gd name="connsiteX4" fmla="*/ 30490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304905" y="3413760"/>
                  </a:moveTo>
                  <a:cubicBezTo>
                    <a:pt x="-101635" y="2709613"/>
                    <a:pt x="-101635" y="1842067"/>
                    <a:pt x="304905" y="1137920"/>
                  </a:cubicBezTo>
                  <a:cubicBezTo>
                    <a:pt x="711445" y="433773"/>
                    <a:pt x="1462761" y="0"/>
                    <a:pt x="2275840" y="0"/>
                  </a:cubicBezTo>
                  <a:lnTo>
                    <a:pt x="2275840" y="2275840"/>
                  </a:lnTo>
                  <a:lnTo>
                    <a:pt x="304905" y="3413760"/>
                  </a:lnTo>
                  <a:close/>
                </a:path>
              </a:pathLst>
            </a:custGeom>
            <a:blipFill dpi="0" rotWithShape="1">
              <a:blip r:embed="rId4">
                <a:alphaModFix amt="78000"/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360000" tIns="36000" rIns="2569210" bIns="1296000" numCol="1" spcCol="1270" anchor="ctr" anchorCtr="0">
              <a:noAutofit/>
            </a:bodyPr>
            <a:lstStyle/>
            <a:p>
              <a:pPr marL="0" lvl="0" indent="0" algn="ctr" defTabSz="1733550">
                <a:spcBef>
                  <a:spcPct val="0"/>
                </a:spcBef>
                <a:buNone/>
              </a:pPr>
              <a:endParaRPr lang="sv-SE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E7067CBE-B7C2-8241-CB65-9D95005C481E}"/>
                </a:ext>
              </a:extLst>
            </p:cNvPr>
            <p:cNvSpPr txBox="1"/>
            <p:nvPr/>
          </p:nvSpPr>
          <p:spPr>
            <a:xfrm>
              <a:off x="3261412" y="2001916"/>
              <a:ext cx="610210" cy="65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800" b="1" dirty="0">
                  <a:solidFill>
                    <a:srgbClr val="002060"/>
                  </a:solidFill>
                </a:rPr>
                <a:t>Etik</a:t>
              </a:r>
            </a:p>
            <a:p>
              <a:pPr algn="ctr">
                <a:spcBef>
                  <a:spcPts val="600"/>
                </a:spcBef>
              </a:pPr>
              <a:r>
                <a:rPr lang="sv-SE" sz="2000" dirty="0">
                  <a:solidFill>
                    <a:srgbClr val="002060"/>
                  </a:solidFill>
                </a:rPr>
                <a:t>Bibeln</a:t>
              </a:r>
              <a:endParaRPr lang="sv-SE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50C90D8A-8FBD-A5E4-59E2-C910CFADD0BF}"/>
              </a:ext>
            </a:extLst>
          </p:cNvPr>
          <p:cNvGrpSpPr/>
          <p:nvPr/>
        </p:nvGrpSpPr>
        <p:grpSpPr>
          <a:xfrm>
            <a:off x="2325662" y="235138"/>
            <a:ext cx="6267929" cy="6267929"/>
            <a:chOff x="3104349" y="1052261"/>
            <a:chExt cx="4551680" cy="4551680"/>
          </a:xfrm>
        </p:grpSpPr>
        <p:sp>
          <p:nvSpPr>
            <p:cNvPr id="18" name="Frihandsfigur: Form 17">
              <a:extLst>
                <a:ext uri="{FF2B5EF4-FFF2-40B4-BE49-F238E27FC236}">
                  <a16:creationId xmlns:a16="http://schemas.microsoft.com/office/drawing/2014/main" id="{58080962-3990-873D-045C-EA320BEAF014}"/>
                </a:ext>
              </a:extLst>
            </p:cNvPr>
            <p:cNvSpPr/>
            <p:nvPr/>
          </p:nvSpPr>
          <p:spPr>
            <a:xfrm>
              <a:off x="3104349" y="1052261"/>
              <a:ext cx="4551680" cy="4551680"/>
            </a:xfrm>
            <a:custGeom>
              <a:avLst/>
              <a:gdLst>
                <a:gd name="connsiteX0" fmla="*/ 2275840 w 4551680"/>
                <a:gd name="connsiteY0" fmla="*/ 0 h 4551680"/>
                <a:gd name="connsiteX1" fmla="*/ 4246775 w 4551680"/>
                <a:gd name="connsiteY1" fmla="*/ 1137920 h 4551680"/>
                <a:gd name="connsiteX2" fmla="*/ 4246775 w 4551680"/>
                <a:gd name="connsiteY2" fmla="*/ 3413760 h 4551680"/>
                <a:gd name="connsiteX3" fmla="*/ 2275840 w 4551680"/>
                <a:gd name="connsiteY3" fmla="*/ 2275840 h 4551680"/>
                <a:gd name="connsiteX4" fmla="*/ 2275840 w 4551680"/>
                <a:gd name="connsiteY4" fmla="*/ 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2275840" y="0"/>
                  </a:moveTo>
                  <a:cubicBezTo>
                    <a:pt x="3088919" y="0"/>
                    <a:pt x="3840236" y="433773"/>
                    <a:pt x="4246775" y="1137920"/>
                  </a:cubicBezTo>
                  <a:cubicBezTo>
                    <a:pt x="4653315" y="1842067"/>
                    <a:pt x="4653315" y="2709613"/>
                    <a:pt x="4246775" y="3413760"/>
                  </a:cubicBezTo>
                  <a:lnTo>
                    <a:pt x="2275840" y="2275840"/>
                  </a:lnTo>
                  <a:lnTo>
                    <a:pt x="227584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360000" tIns="36000" rIns="540000" bIns="1296000" numCol="1" spcCol="1270" anchor="ctr" anchorCtr="0">
              <a:noAutofit/>
            </a:bodyPr>
            <a:lstStyle/>
            <a:p>
              <a:pPr marL="0" lvl="0" indent="0" algn="ctr" defTabSz="1733550">
                <a:spcBef>
                  <a:spcPct val="0"/>
                </a:spcBef>
                <a:buNone/>
              </a:pPr>
              <a:endParaRPr lang="sv-SE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10F262AF-4EA8-A7E9-D200-FB4C51FF1E0E}"/>
                </a:ext>
              </a:extLst>
            </p:cNvPr>
            <p:cNvSpPr txBox="1"/>
            <p:nvPr/>
          </p:nvSpPr>
          <p:spPr>
            <a:xfrm>
              <a:off x="5939856" y="1995988"/>
              <a:ext cx="903138" cy="882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800" b="1" dirty="0"/>
                <a:t>Teologi</a:t>
              </a:r>
            </a:p>
            <a:p>
              <a:pPr algn="ctr">
                <a:spcBef>
                  <a:spcPts val="600"/>
                </a:spcBef>
              </a:pPr>
              <a:r>
                <a:rPr lang="sv-SE" sz="2000" dirty="0"/>
                <a:t>Grekisk</a:t>
              </a:r>
              <a:br>
                <a:rPr lang="sv-SE" sz="2000"/>
              </a:br>
              <a:r>
                <a:rPr lang="sv-SE" sz="2000"/>
                <a:t>filosofi</a:t>
              </a:r>
              <a:endParaRPr lang="sv-SE" sz="2000" dirty="0"/>
            </a:p>
          </p:txBody>
        </p:sp>
      </p:grpSp>
      <p:sp>
        <p:nvSpPr>
          <p:cNvPr id="21" name="Frihandsfigur: Form 20">
            <a:extLst>
              <a:ext uri="{FF2B5EF4-FFF2-40B4-BE49-F238E27FC236}">
                <a16:creationId xmlns:a16="http://schemas.microsoft.com/office/drawing/2014/main" id="{91202D10-EE6C-2782-7B6D-E7AC01BDA846}"/>
              </a:ext>
            </a:extLst>
          </p:cNvPr>
          <p:cNvSpPr/>
          <p:nvPr/>
        </p:nvSpPr>
        <p:spPr>
          <a:xfrm>
            <a:off x="2325662" y="235138"/>
            <a:ext cx="6267929" cy="6267929"/>
          </a:xfrm>
          <a:custGeom>
            <a:avLst/>
            <a:gdLst>
              <a:gd name="connsiteX0" fmla="*/ 4246775 w 4551680"/>
              <a:gd name="connsiteY0" fmla="*/ 3413760 h 4551680"/>
              <a:gd name="connsiteX1" fmla="*/ 2275840 w 4551680"/>
              <a:gd name="connsiteY1" fmla="*/ 4551680 h 4551680"/>
              <a:gd name="connsiteX2" fmla="*/ 304905 w 4551680"/>
              <a:gd name="connsiteY2" fmla="*/ 3413760 h 4551680"/>
              <a:gd name="connsiteX3" fmla="*/ 2275840 w 4551680"/>
              <a:gd name="connsiteY3" fmla="*/ 2275840 h 4551680"/>
              <a:gd name="connsiteX4" fmla="*/ 4246775 w 4551680"/>
              <a:gd name="connsiteY4" fmla="*/ 341376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4246775" y="3413760"/>
                </a:moveTo>
                <a:cubicBezTo>
                  <a:pt x="3840235" y="4117907"/>
                  <a:pt x="3088919" y="4551680"/>
                  <a:pt x="2275840" y="4551680"/>
                </a:cubicBezTo>
                <a:cubicBezTo>
                  <a:pt x="1462761" y="4551680"/>
                  <a:pt x="711444" y="4117907"/>
                  <a:pt x="304905" y="3413760"/>
                </a:cubicBezTo>
                <a:lnTo>
                  <a:pt x="2275840" y="2275840"/>
                </a:lnTo>
                <a:lnTo>
                  <a:pt x="4246775" y="341376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0" tIns="2772000" rIns="0" bIns="0" numCol="1" spcCol="1270" anchor="ctr" anchorCtr="0">
            <a:noAutofit/>
          </a:bodyPr>
          <a:lstStyle/>
          <a:p>
            <a:pPr marL="0" lvl="0" indent="0" algn="ctr" defTabSz="1733550">
              <a:spcBef>
                <a:spcPct val="0"/>
              </a:spcBef>
              <a:buNone/>
            </a:pPr>
            <a:endParaRPr lang="sv-SE" sz="2400" kern="1200" dirty="0">
              <a:solidFill>
                <a:schemeClr val="tx1"/>
              </a:solidFill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66542045-8966-3EB5-6A4D-6D5638C04B91}"/>
              </a:ext>
            </a:extLst>
          </p:cNvPr>
          <p:cNvSpPr txBox="1"/>
          <p:nvPr/>
        </p:nvSpPr>
        <p:spPr>
          <a:xfrm>
            <a:off x="4067094" y="3950705"/>
            <a:ext cx="278506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solidFill>
                  <a:srgbClr val="FFFF00"/>
                </a:solidFill>
              </a:rPr>
              <a:t>Uttrycksformer</a:t>
            </a:r>
          </a:p>
          <a:p>
            <a:pPr algn="ctr">
              <a:spcBef>
                <a:spcPts val="600"/>
              </a:spcBef>
            </a:pPr>
            <a:r>
              <a:rPr lang="sv-SE" sz="2000">
                <a:solidFill>
                  <a:srgbClr val="FFFF00"/>
                </a:solidFill>
              </a:rPr>
              <a:t>Romersk kultur</a:t>
            </a:r>
            <a:endParaRPr lang="sv-SE" sz="2000" dirty="0">
              <a:solidFill>
                <a:srgbClr val="FFFF00"/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B921AD6-C200-D13D-E7A1-B60DEE6A1B58}"/>
              </a:ext>
            </a:extLst>
          </p:cNvPr>
          <p:cNvSpPr txBox="1"/>
          <p:nvPr/>
        </p:nvSpPr>
        <p:spPr>
          <a:xfrm>
            <a:off x="7866514" y="911926"/>
            <a:ext cx="3021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dirty="0"/>
              <a:t>Odödlighet</a:t>
            </a:r>
          </a:p>
          <a:p>
            <a:pPr marL="361950" indent="-182563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dirty="0"/>
              <a:t>Himmel</a:t>
            </a:r>
          </a:p>
          <a:p>
            <a:pPr marL="542925" indent="-182563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dirty="0"/>
              <a:t>Helvete</a:t>
            </a:r>
          </a:p>
          <a:p>
            <a:pPr marL="714375" indent="-182563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dirty="0"/>
              <a:t>Allegorier</a:t>
            </a:r>
          </a:p>
          <a:p>
            <a:pPr marL="895350" indent="-182563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417763" algn="l"/>
                <a:tab pos="2874963" algn="l"/>
              </a:tabLst>
            </a:pPr>
            <a:r>
              <a:rPr lang="sv-SE" dirty="0"/>
              <a:t>Amillennialism</a:t>
            </a:r>
            <a:endParaRPr lang="sv-SE" dirty="0">
              <a:highlight>
                <a:srgbClr val="FFFF00"/>
              </a:highlight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6B3A1E4-EFDA-E4D0-34C4-AC57515DCBEA}"/>
              </a:ext>
            </a:extLst>
          </p:cNvPr>
          <p:cNvSpPr txBox="1"/>
          <p:nvPr/>
        </p:nvSpPr>
        <p:spPr>
          <a:xfrm>
            <a:off x="1491662" y="5144627"/>
            <a:ext cx="2785063" cy="13157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Predikan</a:t>
            </a:r>
          </a:p>
          <a:p>
            <a:pPr marL="361950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Arkitektur</a:t>
            </a:r>
          </a:p>
          <a:p>
            <a:pPr marL="80962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Högtider</a:t>
            </a:r>
          </a:p>
          <a:p>
            <a:pPr marL="1257300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Skrudar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358EB20-ABBA-C243-B9D9-5DC235DE5764}"/>
              </a:ext>
            </a:extLst>
          </p:cNvPr>
          <p:cNvSpPr txBox="1"/>
          <p:nvPr/>
        </p:nvSpPr>
        <p:spPr>
          <a:xfrm>
            <a:off x="6904607" y="5144627"/>
            <a:ext cx="3693780" cy="13157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1257300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Ritualer</a:t>
            </a:r>
          </a:p>
          <a:p>
            <a:pPr marL="990600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Musik</a:t>
            </a:r>
          </a:p>
          <a:p>
            <a:pPr marL="7143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Rökelse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Stearinljus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2F3DE05-6E5B-F2A2-2D32-609FE3E48B6D}"/>
              </a:ext>
            </a:extLst>
          </p:cNvPr>
          <p:cNvSpPr txBox="1"/>
          <p:nvPr/>
        </p:nvSpPr>
        <p:spPr>
          <a:xfrm>
            <a:off x="538585" y="628233"/>
            <a:ext cx="290907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sv-SE" dirty="0"/>
              <a:t>Dubbla kärleksbudet: </a:t>
            </a:r>
            <a:br>
              <a:rPr lang="sv-SE" dirty="0"/>
            </a:br>
            <a:r>
              <a:rPr lang="sv-SE" dirty="0">
                <a:solidFill>
                  <a:srgbClr val="C00000"/>
                </a:solidFill>
              </a:rPr>
              <a:t>Du ska älska Herren din Gud av hela ditt hjärta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och av hela din själ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och av hela din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kraft</a:t>
            </a:r>
            <a:r>
              <a:rPr lang="sv-SE" b="0" i="0" dirty="0">
                <a:solidFill>
                  <a:srgbClr val="C00000"/>
                </a:solidFill>
                <a:effectLst/>
              </a:rPr>
              <a:t> </a:t>
            </a:r>
            <a:r>
              <a:rPr lang="sv-SE" dirty="0">
                <a:solidFill>
                  <a:srgbClr val="C00000"/>
                </a:solidFill>
              </a:rPr>
              <a:t>och av hela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ditt förstånd</a:t>
            </a:r>
            <a:r>
              <a:rPr lang="sv-SE" b="0" i="0" dirty="0">
                <a:solidFill>
                  <a:srgbClr val="C00000"/>
                </a:solidFill>
                <a:effectLst/>
              </a:rPr>
              <a:t>, </a:t>
            </a:r>
            <a:br>
              <a:rPr lang="sv-SE" b="0" i="0" dirty="0">
                <a:solidFill>
                  <a:srgbClr val="C00000"/>
                </a:solidFill>
                <a:effectLst/>
              </a:rPr>
            </a:br>
            <a:r>
              <a:rPr lang="sv-SE" b="0" i="0" dirty="0">
                <a:solidFill>
                  <a:srgbClr val="C00000"/>
                </a:solidFill>
                <a:effectLst/>
              </a:rPr>
              <a:t>och </a:t>
            </a:r>
            <a:r>
              <a:rPr lang="sv-SE" dirty="0">
                <a:solidFill>
                  <a:srgbClr val="C00000"/>
                </a:solidFill>
              </a:rPr>
              <a:t>din nästa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som dig själv</a:t>
            </a:r>
            <a:r>
              <a:rPr lang="sv-SE" b="0" i="0" dirty="0">
                <a:solidFill>
                  <a:srgbClr val="C00000"/>
                </a:solidFill>
                <a:effectLst/>
              </a:rPr>
              <a:t>.</a:t>
            </a:r>
            <a:r>
              <a:rPr lang="sv-SE" sz="1400" b="0" i="0" dirty="0">
                <a:solidFill>
                  <a:srgbClr val="000000"/>
                </a:solidFill>
                <a:effectLst/>
              </a:rPr>
              <a:t> </a:t>
            </a:r>
            <a:br>
              <a:rPr lang="sv-SE" sz="1400" b="0" i="0" dirty="0">
                <a:solidFill>
                  <a:srgbClr val="000000"/>
                </a:solidFill>
                <a:effectLst/>
              </a:rPr>
            </a:br>
            <a:r>
              <a:rPr lang="sv-SE" sz="1400" b="0" i="0" dirty="0">
                <a:solidFill>
                  <a:srgbClr val="000000"/>
                </a:solidFill>
                <a:effectLst/>
              </a:rPr>
              <a:t>(Luk 10:27)</a:t>
            </a: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</a:rPr>
              <a:t>Jordnära</a:t>
            </a:r>
            <a:endParaRPr lang="sv-SE" dirty="0"/>
          </a:p>
        </p:txBody>
      </p:sp>
      <p:sp>
        <p:nvSpPr>
          <p:cNvPr id="34" name="Rubrik 1">
            <a:extLst>
              <a:ext uri="{FF2B5EF4-FFF2-40B4-BE49-F238E27FC236}">
                <a16:creationId xmlns:a16="http://schemas.microsoft.com/office/drawing/2014/main" id="{515AB2D8-FC9B-A832-B499-57486DD9AEC0}"/>
              </a:ext>
            </a:extLst>
          </p:cNvPr>
          <p:cNvSpPr txBox="1">
            <a:spLocks/>
          </p:cNvSpPr>
          <p:nvPr/>
        </p:nvSpPr>
        <p:spPr>
          <a:xfrm>
            <a:off x="-7161" y="207"/>
            <a:ext cx="4283886" cy="504000"/>
          </a:xfrm>
          <a:prstGeom prst="rect">
            <a:avLst/>
          </a:prstGeom>
        </p:spPr>
        <p:txBody>
          <a:bodyPr lIns="18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Klassisk kristendom</a:t>
            </a:r>
          </a:p>
        </p:txBody>
      </p:sp>
      <p:pic>
        <p:nvPicPr>
          <p:cNvPr id="5" name="Bildobjekt 4" descr="En bild som visar text, svart, mörker, svart och vit&#10;&#10;Automatiskt genererad beskrivning">
            <a:extLst>
              <a:ext uri="{FF2B5EF4-FFF2-40B4-BE49-F238E27FC236}">
                <a16:creationId xmlns:a16="http://schemas.microsoft.com/office/drawing/2014/main" id="{C10613F5-6C9B-CE2B-2D1E-FA9B0D96D4C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530" y="5494891"/>
            <a:ext cx="1532674" cy="125146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6381C32-FC5B-F29E-3BC5-986D2A9E8D37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6500"/>
    </mc:Choice>
    <mc:Fallback xmlns="">
      <p:transition advTm="12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8" grpId="0" uiExpand="1" build="p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4180" x="3422650" y="1574800"/>
          <p14:tracePt t="4187" x="3422650" y="1568450"/>
          <p14:tracePt t="4193" x="3409950" y="1555750"/>
          <p14:tracePt t="4207" x="3390900" y="1530350"/>
          <p14:tracePt t="4222" x="3371850" y="1524000"/>
          <p14:tracePt t="4241" x="3302000" y="1498600"/>
          <p14:tracePt t="4257" x="3251200" y="1485900"/>
          <p14:tracePt t="4276" x="3181350" y="1473200"/>
          <p14:tracePt t="4290" x="3149600" y="1466850"/>
          <p14:tracePt t="4307" x="3143250" y="1454150"/>
          <p14:tracePt t="4324" x="3124200" y="1428750"/>
          <p14:tracePt t="4340" x="3048000" y="1384300"/>
          <p14:tracePt t="4357" x="2882900" y="1320800"/>
          <p14:tracePt t="4375" x="2711450" y="1282700"/>
          <p14:tracePt t="4390" x="2470150" y="1257300"/>
          <p14:tracePt t="4406" x="2273300" y="1244600"/>
          <p14:tracePt t="4423" x="2139950" y="1225550"/>
          <p14:tracePt t="4441" x="1987550" y="1187450"/>
          <p14:tracePt t="4457" x="1949450" y="1174750"/>
          <p14:tracePt t="4475" x="1917700" y="1155700"/>
          <p14:tracePt t="4490" x="1879600" y="1136650"/>
          <p14:tracePt t="4506" x="1822450" y="1104900"/>
          <p14:tracePt t="4523" x="1746250" y="1060450"/>
          <p14:tracePt t="4540" x="1670050" y="990600"/>
          <p14:tracePt t="4557" x="1543050" y="876300"/>
          <p14:tracePt t="4574" x="1447800" y="768350"/>
          <p14:tracePt t="4592" x="1371600" y="673100"/>
          <p14:tracePt t="4607" x="1339850" y="609600"/>
          <p14:tracePt t="4624" x="1333500" y="565150"/>
          <p14:tracePt t="4641" x="1339850" y="527050"/>
          <p14:tracePt t="4657" x="1358900" y="501650"/>
          <p14:tracePt t="4676" x="1371600" y="495300"/>
          <p14:tracePt t="4708" x="1377950" y="495300"/>
          <p14:tracePt t="4724" x="1441450" y="533400"/>
          <p14:tracePt t="4740" x="1543050" y="596900"/>
          <p14:tracePt t="4757" x="1676400" y="647700"/>
          <p14:tracePt t="4774" x="1809750" y="692150"/>
          <p14:tracePt t="4790" x="1962150" y="736600"/>
          <p14:tracePt t="4807" x="2108200" y="755650"/>
          <p14:tracePt t="4823" x="2254250" y="768350"/>
          <p14:tracePt t="4841" x="2400300" y="774700"/>
          <p14:tracePt t="4857" x="2514600" y="762000"/>
          <p14:tracePt t="4874" x="2590800" y="742950"/>
          <p14:tracePt t="4891" x="2660650" y="717550"/>
          <p14:tracePt t="4907" x="2749550" y="698500"/>
          <p14:tracePt t="4924" x="2838450" y="679450"/>
          <p14:tracePt t="4940" x="2927350" y="660400"/>
          <p14:tracePt t="4957" x="2997200" y="641350"/>
          <p14:tracePt t="4974" x="3086100" y="622300"/>
          <p14:tracePt t="4990" x="3149600" y="596900"/>
          <p14:tracePt t="5007" x="3181350" y="577850"/>
          <p14:tracePt t="5024" x="3206750" y="552450"/>
          <p14:tracePt t="5041" x="3225800" y="533400"/>
          <p14:tracePt t="5057" x="3257550" y="495300"/>
          <p14:tracePt t="5074" x="3270250" y="476250"/>
          <p14:tracePt t="5090" x="3276600" y="438150"/>
          <p14:tracePt t="5107" x="3270250" y="400050"/>
          <p14:tracePt t="5124" x="3206750" y="330200"/>
          <p14:tracePt t="5140" x="3143250" y="279400"/>
          <p14:tracePt t="5144" x="3111500" y="254000"/>
          <p14:tracePt t="5157" x="3086100" y="234950"/>
          <p14:tracePt t="5174" x="3003550" y="184150"/>
          <p14:tracePt t="5191" x="2971800" y="171450"/>
          <p14:tracePt t="5207" x="2946400" y="165100"/>
          <p14:tracePt t="5224" x="2908300" y="158750"/>
          <p14:tracePt t="5241" x="2857500" y="158750"/>
          <p14:tracePt t="5258" x="2762250" y="152400"/>
          <p14:tracePt t="5275" x="2673350" y="139700"/>
          <p14:tracePt t="5291" x="2571750" y="127000"/>
          <p14:tracePt t="5308" x="2476500" y="107950"/>
          <p14:tracePt t="5324" x="2400300" y="101600"/>
          <p14:tracePt t="5341" x="2343150" y="88900"/>
          <p14:tracePt t="5357" x="2305050" y="82550"/>
          <p14:tracePt t="5375" x="2222500" y="76200"/>
          <p14:tracePt t="5391" x="2114550" y="76200"/>
          <p14:tracePt t="5408" x="1974850" y="76200"/>
          <p14:tracePt t="5410" x="1905000" y="76200"/>
          <p14:tracePt t="5424" x="1822450" y="82550"/>
          <p14:tracePt t="5427" x="1746250" y="82550"/>
          <p14:tracePt t="5441" x="1619250" y="88900"/>
          <p14:tracePt t="5457" x="1530350" y="95250"/>
          <p14:tracePt t="5474" x="1485900" y="101600"/>
          <p14:tracePt t="5491" x="1466850" y="101600"/>
          <p14:tracePt t="5506" x="1447800" y="107950"/>
          <p14:tracePt t="5524" x="1416050" y="114300"/>
          <p14:tracePt t="5541" x="1352550" y="127000"/>
          <p14:tracePt t="5558" x="1282700" y="146050"/>
          <p14:tracePt t="5561" x="1244600" y="158750"/>
          <p14:tracePt t="5574" x="1219200" y="165100"/>
          <p14:tracePt t="5579" x="1193800" y="177800"/>
          <p14:tracePt t="5590" x="1181100" y="184150"/>
          <p14:tracePt t="5607" x="1162050" y="196850"/>
          <p14:tracePt t="5624" x="1149350" y="209550"/>
          <p14:tracePt t="5641" x="1149350" y="228600"/>
          <p14:tracePt t="5658" x="1149350" y="260350"/>
          <p14:tracePt t="5661" x="1155700" y="292100"/>
          <p14:tracePt t="5673" x="1162050" y="311150"/>
          <p14:tracePt t="5691" x="1250950" y="425450"/>
          <p14:tracePt t="5707" x="1314450" y="488950"/>
          <p14:tracePt t="5724" x="1403350" y="558800"/>
          <p14:tracePt t="5743" x="1504950" y="628650"/>
          <p14:tracePt t="5760" x="1619250" y="685800"/>
          <p14:tracePt t="5775" x="1758950" y="736600"/>
          <p14:tracePt t="5791" x="1911350" y="774700"/>
          <p14:tracePt t="5808" x="2051050" y="781050"/>
          <p14:tracePt t="5827" x="2152650" y="774700"/>
          <p14:tracePt t="5840" x="2235200" y="762000"/>
          <p14:tracePt t="5858" x="2292350" y="755650"/>
          <p14:tracePt t="5908" x="2292350" y="762000"/>
          <p14:tracePt t="5924" x="2292350" y="768350"/>
          <p14:tracePt t="6894" x="2305050" y="768350"/>
          <p14:tracePt t="6902" x="2317750" y="768350"/>
          <p14:tracePt t="6910" x="2349500" y="774700"/>
          <p14:tracePt t="6926" x="2419350" y="781050"/>
          <p14:tracePt t="6944" x="2457450" y="806450"/>
          <p14:tracePt t="6959" x="2495550" y="850900"/>
          <p14:tracePt t="6976" x="2527300" y="901700"/>
          <p14:tracePt t="6992" x="2552700" y="971550"/>
          <p14:tracePt t="7009" x="2571750" y="1066800"/>
          <p14:tracePt t="7026" x="2584450" y="1162050"/>
          <p14:tracePt t="7030" x="2590800" y="1206500"/>
          <p14:tracePt t="7042" x="2603500" y="1244600"/>
          <p14:tracePt t="7048" x="2622550" y="1289050"/>
          <p14:tracePt t="7059" x="2647950" y="1327150"/>
          <p14:tracePt t="7076" x="2711450" y="1422400"/>
          <p14:tracePt t="7093" x="2819400" y="1543050"/>
          <p14:tracePt t="7110" x="2914650" y="1651000"/>
          <p14:tracePt t="7126" x="2990850" y="1771650"/>
          <p14:tracePt t="7142" x="3035300" y="1873250"/>
          <p14:tracePt t="7159" x="3086100" y="1968500"/>
          <p14:tracePt t="7177" x="3149600" y="2076450"/>
          <p14:tracePt t="7192" x="3219450" y="2178050"/>
          <p14:tracePt t="7209" x="3270250" y="2266950"/>
          <p14:tracePt t="7225" x="3314700" y="2336800"/>
          <p14:tracePt t="7243" x="3384550" y="2444750"/>
          <p14:tracePt t="7259" x="3467100" y="2546350"/>
          <p14:tracePt t="7276" x="3543300" y="2660650"/>
          <p14:tracePt t="7292" x="3613150" y="2800350"/>
          <p14:tracePt t="7309" x="3670300" y="2940050"/>
          <p14:tracePt t="7312" x="3702050" y="3003550"/>
          <p14:tracePt t="7328" x="3778250" y="3130550"/>
          <p14:tracePt t="7343" x="3854450" y="3219450"/>
          <p14:tracePt t="7361" x="3994150" y="3333750"/>
          <p14:tracePt t="7376" x="4152900" y="3429000"/>
          <p14:tracePt t="7395" x="4406900" y="3549650"/>
          <p14:tracePt t="7409" x="4616450" y="3644900"/>
          <p14:tracePt t="7426" x="4787900" y="3721100"/>
          <p14:tracePt t="7443" x="4997450" y="3803650"/>
          <p14:tracePt t="7459" x="5168900" y="3873500"/>
          <p14:tracePt t="7476" x="5334000" y="3937000"/>
          <p14:tracePt t="7493" x="5480050" y="3994150"/>
          <p14:tracePt t="7510" x="5613400" y="4038600"/>
          <p14:tracePt t="7515" x="5664200" y="4057650"/>
          <p14:tracePt t="7525" x="5727700" y="4070350"/>
          <p14:tracePt t="7542" x="5854700" y="4083050"/>
          <p14:tracePt t="7546" x="5918200" y="4083050"/>
          <p14:tracePt t="7559" x="5975350" y="4076700"/>
          <p14:tracePt t="7561" x="6019800" y="4057650"/>
          <p14:tracePt t="7574" x="6070600" y="4038600"/>
          <p14:tracePt t="7593" x="6172200" y="3968750"/>
          <p14:tracePt t="7609" x="6229350" y="3898900"/>
          <p14:tracePt t="7628" x="6286500" y="3829050"/>
          <p14:tracePt t="7641" x="6337300" y="3746500"/>
          <p14:tracePt t="7659" x="6407150" y="3613150"/>
          <p14:tracePt t="7676" x="6477000" y="3492500"/>
          <p14:tracePt t="7693" x="6559550" y="3321050"/>
          <p14:tracePt t="7710" x="6623050" y="3194050"/>
          <p14:tracePt t="7726" x="6667500" y="3028950"/>
          <p14:tracePt t="7731" x="6673850" y="2959100"/>
          <p14:tracePt t="7743" x="6680200" y="2889250"/>
          <p14:tracePt t="7760" x="6661150" y="2743200"/>
          <p14:tracePt t="7763" x="6648450" y="2667000"/>
          <p14:tracePt t="7776" x="6623050" y="2533650"/>
          <p14:tracePt t="7793" x="6597650" y="2324100"/>
          <p14:tracePt t="7809" x="6591300" y="2203450"/>
          <p14:tracePt t="7814" x="6584950" y="2139950"/>
          <p14:tracePt t="7825" x="6565900" y="2019300"/>
          <p14:tracePt t="7827" x="6534150" y="1892300"/>
          <p14:tracePt t="7844" x="6426200" y="1625600"/>
          <p14:tracePt t="7860" x="6318250" y="1435100"/>
          <p14:tracePt t="7876" x="6184900" y="1263650"/>
          <p14:tracePt t="7893" x="6045200" y="1123950"/>
          <p14:tracePt t="7910" x="5892800" y="1016000"/>
          <p14:tracePt t="7926" x="5759450" y="958850"/>
          <p14:tracePt t="7943" x="5594350" y="933450"/>
          <p14:tracePt t="7960" x="5461000" y="927100"/>
          <p14:tracePt t="7964" x="5403850" y="933450"/>
          <p14:tracePt t="7976" x="5346700" y="952500"/>
          <p14:tracePt t="7993" x="5276850" y="977900"/>
          <p14:tracePt t="8009" x="5194300" y="1016000"/>
          <p14:tracePt t="8013" x="5156200" y="1028700"/>
          <p14:tracePt t="8026" x="5111750" y="1041400"/>
          <p14:tracePt t="8029" x="5086350" y="1047750"/>
          <p14:tracePt t="8042" x="5029200" y="1054100"/>
          <p14:tracePt t="8060" x="4889500" y="1054100"/>
          <p14:tracePt t="8076" x="4819650" y="1054100"/>
          <p14:tracePt t="8093" x="4781550" y="1054100"/>
          <p14:tracePt t="8110" x="4705350" y="1054100"/>
          <p14:tracePt t="8128" x="4635500" y="1054100"/>
          <p14:tracePt t="8143" x="4546600" y="1079500"/>
          <p14:tracePt t="8160" x="4432300" y="1117600"/>
          <p14:tracePt t="8179" x="4305300" y="1168400"/>
          <p14:tracePt t="8193" x="4178300" y="1219200"/>
          <p14:tracePt t="8210" x="4108450" y="1244600"/>
          <p14:tracePt t="8227" x="4019550" y="1282700"/>
          <p14:tracePt t="8244" x="3987800" y="1320800"/>
          <p14:tracePt t="8247" x="3962400" y="1346200"/>
          <p14:tracePt t="8260" x="3943350" y="1384300"/>
          <p14:tracePt t="8262" x="3924300" y="1435100"/>
          <p14:tracePt t="8276" x="3911600" y="1460500"/>
          <p14:tracePt t="8293" x="3848100" y="1638300"/>
          <p14:tracePt t="8310" x="3797300" y="1765300"/>
          <p14:tracePt t="8327" x="3759200" y="1873250"/>
          <p14:tracePt t="8343" x="3733800" y="1968500"/>
          <p14:tracePt t="8360" x="3721100" y="2051050"/>
          <p14:tracePt t="8379" x="3727450" y="2197100"/>
          <p14:tracePt t="8393" x="3752850" y="2368550"/>
          <p14:tracePt t="8410" x="3771900" y="2571750"/>
          <p14:tracePt t="8427" x="3752850" y="2851150"/>
          <p14:tracePt t="8444" x="3689350" y="3149600"/>
          <p14:tracePt t="8460" x="3625850" y="3359150"/>
          <p14:tracePt t="8477" x="3556000" y="3568700"/>
          <p14:tracePt t="8493" x="3524250" y="3683000"/>
          <p14:tracePt t="8510" x="3530600" y="3759200"/>
          <p14:tracePt t="8528" x="3613150" y="3886200"/>
          <p14:tracePt t="8545" x="3695700" y="3975100"/>
          <p14:tracePt t="8560" x="3759200" y="4038600"/>
          <p14:tracePt t="8576" x="3790950" y="4102100"/>
          <p14:tracePt t="8593" x="3790950" y="4127500"/>
          <p14:tracePt t="8610" x="3797300" y="4159250"/>
          <p14:tracePt t="8627" x="3835400" y="4210050"/>
          <p14:tracePt t="8644" x="3930650" y="4318000"/>
          <p14:tracePt t="8662" x="4019550" y="4413250"/>
          <p14:tracePt t="8677" x="4121150" y="4533900"/>
          <p14:tracePt t="8694" x="4197350" y="4654550"/>
          <p14:tracePt t="8710" x="4235450" y="4743450"/>
          <p14:tracePt t="8714" x="4241800" y="4768850"/>
          <p14:tracePt t="8727" x="4248150" y="4794250"/>
          <p14:tracePt t="8744" x="4267200" y="4851400"/>
          <p14:tracePt t="8763" x="4324350" y="4933950"/>
          <p14:tracePt t="8777" x="4406900" y="5003800"/>
          <p14:tracePt t="8794" x="4508500" y="5073650"/>
          <p14:tracePt t="8810" x="4622800" y="5137150"/>
          <p14:tracePt t="8827" x="4749800" y="5187950"/>
          <p14:tracePt t="8844" x="4845050" y="5213350"/>
          <p14:tracePt t="8860" x="4933950" y="5226050"/>
          <p14:tracePt t="8877" x="5003800" y="5226050"/>
          <p14:tracePt t="8894" x="5080000" y="5200650"/>
          <p14:tracePt t="8911" x="5168900" y="5181600"/>
          <p14:tracePt t="8927" x="5276850" y="5175250"/>
          <p14:tracePt t="8944" x="5391150" y="5175250"/>
          <p14:tracePt t="8960" x="5467350" y="5175250"/>
          <p14:tracePt t="8965" x="5492750" y="5175250"/>
          <p14:tracePt t="8977" x="5518150" y="5175250"/>
          <p14:tracePt t="8979" x="5530850" y="5175250"/>
          <p14:tracePt t="8994" x="5549900" y="5175250"/>
          <p14:tracePt t="8997" x="5568950" y="5168900"/>
          <p14:tracePt t="9011" x="5607050" y="5162550"/>
          <p14:tracePt t="9027" x="5657850" y="5162550"/>
          <p14:tracePt t="9044" x="5765800" y="5156200"/>
          <p14:tracePt t="9060" x="5911850" y="5130800"/>
          <p14:tracePt t="9077" x="6038850" y="5099050"/>
          <p14:tracePt t="9094" x="6140450" y="5054600"/>
          <p14:tracePt t="9111" x="6242050" y="4997450"/>
          <p14:tracePt t="9127" x="6337300" y="4927600"/>
          <p14:tracePt t="9144" x="6419850" y="4864100"/>
          <p14:tracePt t="9161" x="6553200" y="4756150"/>
          <p14:tracePt t="9179" x="6731000" y="4584700"/>
          <p14:tracePt t="9194" x="6959600" y="4413250"/>
          <p14:tracePt t="9211" x="7143750" y="4298950"/>
          <p14:tracePt t="9226" x="7270750" y="4184650"/>
          <p14:tracePt t="9230" x="7302500" y="4133850"/>
          <p14:tracePt t="9243" x="7327900" y="4070350"/>
          <p14:tracePt t="9245" x="7340600" y="4000500"/>
          <p14:tracePt t="9261" x="7346950" y="3930650"/>
          <p14:tracePt t="9265" x="7353300" y="3854450"/>
          <p14:tracePt t="9277" x="7372350" y="3727450"/>
          <p14:tracePt t="9294" x="7404100" y="3587750"/>
          <p14:tracePt t="9311" x="7448550" y="3435350"/>
          <p14:tracePt t="9329" x="7480300" y="3308350"/>
          <p14:tracePt t="9343" x="7486650" y="3194050"/>
          <p14:tracePt t="9361" x="7486650" y="3079750"/>
          <p14:tracePt t="9378" x="7467600" y="2984500"/>
          <p14:tracePt t="9395" x="7448550" y="2895600"/>
          <p14:tracePt t="9411" x="7423150" y="2806700"/>
          <p14:tracePt t="9428" x="7391400" y="2743200"/>
          <p14:tracePt t="9431" x="7372350" y="2705100"/>
          <p14:tracePt t="9444" x="7346950" y="2660650"/>
          <p14:tracePt t="9461" x="7308850" y="2603500"/>
          <p14:tracePt t="9477" x="7283450" y="2546350"/>
          <p14:tracePt t="9481" x="7258050" y="2501900"/>
          <p14:tracePt t="9495" x="7251700" y="2482850"/>
          <p14:tracePt t="9513" x="7194550" y="2368550"/>
          <p14:tracePt t="9530" x="7162800" y="2305050"/>
          <p14:tracePt t="9544" x="7143750" y="2254250"/>
          <p14:tracePt t="9561" x="7118350" y="2190750"/>
          <p14:tracePt t="9577" x="7092950" y="2114550"/>
          <p14:tracePt t="9594" x="7048500" y="2019300"/>
          <p14:tracePt t="9611" x="7010400" y="1949450"/>
          <p14:tracePt t="9627" x="6953250" y="1841500"/>
          <p14:tracePt t="9645" x="6896100" y="1714500"/>
          <p14:tracePt t="9661" x="6864350" y="1625600"/>
          <p14:tracePt t="9664" x="6826250" y="1543050"/>
          <p14:tracePt t="9678" x="6807200" y="1498600"/>
          <p14:tracePt t="9682" x="6775450" y="1454150"/>
          <p14:tracePt t="9695" x="6718300" y="1384300"/>
          <p14:tracePt t="9710" x="6578600" y="1270000"/>
          <p14:tracePt t="9728" x="6305550" y="1130300"/>
          <p14:tracePt t="9744" x="6127750" y="1060450"/>
          <p14:tracePt t="9761" x="5981700" y="1022350"/>
          <p14:tracePt t="9778" x="5835650" y="996950"/>
          <p14:tracePt t="9795" x="5689600" y="984250"/>
          <p14:tracePt t="9811" x="5537200" y="984250"/>
          <p14:tracePt t="9830" x="5365750" y="990600"/>
          <p14:tracePt t="9844" x="5156200" y="996950"/>
          <p14:tracePt t="9861" x="4864100" y="1003300"/>
          <p14:tracePt t="9878" x="4616450" y="1009650"/>
          <p14:tracePt t="9895" x="4394200" y="1016000"/>
          <p14:tracePt t="9898" x="4298950" y="1022350"/>
          <p14:tracePt t="9911" x="4210050" y="1035050"/>
          <p14:tracePt t="9917" x="4140200" y="1041400"/>
          <p14:tracePt t="9928" x="4083050" y="1054100"/>
          <p14:tracePt t="9945" x="3962400" y="1098550"/>
          <p14:tracePt t="9960" x="3892550" y="1149350"/>
          <p14:tracePt t="9978" x="3816350" y="1225550"/>
          <p14:tracePt t="9995" x="3759200" y="1301750"/>
          <p14:tracePt t="10013" x="3708400" y="1397000"/>
          <p14:tracePt t="10031" x="3670300" y="1517650"/>
          <p14:tracePt t="10045" x="3638550" y="1644650"/>
          <p14:tracePt t="10062" x="3613150" y="1739900"/>
          <p14:tracePt t="10078" x="3600450" y="1816100"/>
          <p14:tracePt t="10095" x="3587750" y="1936750"/>
          <p14:tracePt t="10112" x="3575050" y="2057400"/>
          <p14:tracePt t="10130" x="3536950" y="2247900"/>
          <p14:tracePt t="10133" x="3524250" y="2292350"/>
          <p14:tracePt t="10145" x="3498850" y="2393950"/>
          <p14:tracePt t="10161" x="3460750" y="2552700"/>
          <p14:tracePt t="10178" x="3441700" y="2813050"/>
          <p14:tracePt t="10195" x="3460750" y="2946400"/>
          <p14:tracePt t="10214" x="3505200" y="3067050"/>
          <p14:tracePt t="10229" x="3556000" y="3213100"/>
          <p14:tracePt t="10245" x="3606800" y="3340100"/>
          <p14:tracePt t="10264" x="3638550" y="3435350"/>
          <p14:tracePt t="10278" x="3683000" y="3530600"/>
          <p14:tracePt t="10297" x="3733800" y="3613150"/>
          <p14:tracePt t="10311" x="3816350" y="3708400"/>
          <p14:tracePt t="10328" x="3917950" y="3810000"/>
          <p14:tracePt t="10345" x="3987800" y="3905250"/>
          <p14:tracePt t="10362" x="4044950" y="4000500"/>
          <p14:tracePt t="10380" x="4121150" y="4146550"/>
          <p14:tracePt t="10395" x="4159250" y="4197350"/>
          <p14:tracePt t="10412" x="4254500" y="4305300"/>
          <p14:tracePt t="10428" x="4445000" y="4445000"/>
          <p14:tracePt t="10445" x="4476750" y="4464050"/>
          <p14:tracePt t="10448" x="4540250" y="4508500"/>
          <p14:tracePt t="10462" x="4660900" y="4584700"/>
          <p14:tracePt t="10479" x="4787900" y="4660900"/>
          <p14:tracePt t="10496" x="4997450" y="4749800"/>
          <p14:tracePt t="10512" x="5162550" y="4806950"/>
          <p14:tracePt t="10530" x="5314950" y="4832350"/>
          <p14:tracePt t="10545" x="5499100" y="4845050"/>
          <p14:tracePt t="10562" x="5651500" y="4845050"/>
          <p14:tracePt t="10579" x="5829300" y="4838700"/>
          <p14:tracePt t="10595" x="6038850" y="4819650"/>
          <p14:tracePt t="10601" x="6146800" y="4806950"/>
          <p14:tracePt t="10612" x="6254750" y="4781550"/>
          <p14:tracePt t="10629" x="6470650" y="4699000"/>
          <p14:tracePt t="10645" x="6680200" y="4565650"/>
          <p14:tracePt t="10662" x="6991350" y="4286250"/>
          <p14:tracePt t="10678" x="7194550" y="4051300"/>
          <p14:tracePt t="10696" x="7391400" y="3765550"/>
          <p14:tracePt t="10712" x="7493000" y="3536950"/>
          <p14:tracePt t="10729" x="7537450" y="3340100"/>
          <p14:tracePt t="10746" x="7543800" y="3117850"/>
          <p14:tracePt t="10762" x="7524750" y="2921000"/>
          <p14:tracePt t="10779" x="7473950" y="2749550"/>
          <p14:tracePt t="10795" x="7391400" y="2578100"/>
          <p14:tracePt t="10812" x="7270750" y="2413000"/>
          <p14:tracePt t="10829" x="7150100" y="2292350"/>
          <p14:tracePt t="10846" x="7042150" y="2184400"/>
          <p14:tracePt t="10862" x="6959600" y="2076450"/>
          <p14:tracePt t="10867" x="6915150" y="2025650"/>
          <p14:tracePt t="10879" x="6870700" y="1981200"/>
          <p14:tracePt t="10884" x="6819900" y="1924050"/>
          <p14:tracePt t="10895" x="6762750" y="1873250"/>
          <p14:tracePt t="10899" x="6731000" y="1841500"/>
          <p14:tracePt t="10912" x="6661150" y="1790700"/>
          <p14:tracePt t="10916" x="6578600" y="1733550"/>
          <p14:tracePt t="10929" x="6362700" y="1625600"/>
          <p14:tracePt t="10947" x="6102350" y="1536700"/>
          <p14:tracePt t="10965" x="5867400" y="1466850"/>
          <p14:tracePt t="10969" x="5772150" y="1441450"/>
          <p14:tracePt t="10979" x="5689600" y="1428750"/>
          <p14:tracePt t="10995" x="5518150" y="1397000"/>
          <p14:tracePt t="11014" x="5391150" y="1384300"/>
          <p14:tracePt t="11030" x="5276850" y="1384300"/>
          <p14:tracePt t="11045" x="5219700" y="1384300"/>
          <p14:tracePt t="11062" x="5149850" y="1416050"/>
          <p14:tracePt t="11079" x="5073650" y="1466850"/>
          <p14:tracePt t="11095" x="4984750" y="1530350"/>
          <p14:tracePt t="11112" x="4908550" y="1581150"/>
          <p14:tracePt t="11129" x="4819650" y="1638300"/>
          <p14:tracePt t="11146" x="4711700" y="1714500"/>
          <p14:tracePt t="11149" x="4686300" y="1733550"/>
          <p14:tracePt t="11161" x="4629150" y="1778000"/>
          <p14:tracePt t="11163" x="4584700" y="1809750"/>
          <p14:tracePt t="11179" x="4540250" y="1847850"/>
          <p14:tracePt t="11196" x="4508500" y="1873250"/>
          <p14:tracePt t="11212" x="4483100" y="1892300"/>
          <p14:tracePt t="11231" x="4464050" y="1911350"/>
          <p14:tracePt t="11245" x="4451350" y="1930400"/>
          <p14:tracePt t="11264" x="4445000" y="1949450"/>
          <p14:tracePt t="11279" x="4438650" y="1962150"/>
          <p14:tracePt t="11374" x="4438650" y="1968500"/>
          <p14:tracePt t="11382" x="4432300" y="1968500"/>
          <p14:tracePt t="11398" x="4413250" y="1987550"/>
          <p14:tracePt t="11412" x="4400550" y="1987550"/>
          <p14:tracePt t="11429" x="4349750" y="2012950"/>
          <p14:tracePt t="11448" x="4318000" y="2019300"/>
          <p14:tracePt t="11462" x="4273550" y="2032000"/>
          <p14:tracePt t="11482" x="4216400" y="2038350"/>
          <p14:tracePt t="11496" x="4171950" y="2051050"/>
          <p14:tracePt t="11513" x="4152900" y="2057400"/>
          <p14:tracePt t="11564" x="4146550" y="2063750"/>
          <p14:tracePt t="11579" x="4133850" y="2070100"/>
          <p14:tracePt t="11598" x="4108450" y="2082800"/>
          <p14:tracePt t="11612" x="4102100" y="2089150"/>
          <p14:tracePt t="11630" x="4089400" y="2095500"/>
          <p14:tracePt t="11647" x="4076700" y="2120900"/>
          <p14:tracePt t="11664" x="4070350" y="2133600"/>
          <p14:tracePt t="11682" x="4064000" y="2139950"/>
          <p14:tracePt t="11699" x="4057650" y="2146300"/>
          <p14:tracePt t="11717" x="4057650" y="2152650"/>
          <p14:tracePt t="11829" x="4057650" y="2146300"/>
          <p14:tracePt t="11838" x="4051300" y="2139950"/>
          <p14:tracePt t="11845" x="4044950" y="2133600"/>
          <p14:tracePt t="11863" x="4006850" y="2114550"/>
          <p14:tracePt t="11880" x="3956050" y="2101850"/>
          <p14:tracePt t="11896" x="3949700" y="2101850"/>
          <p14:tracePt t="12047" x="3968750" y="2114550"/>
          <p14:tracePt t="12055" x="3981450" y="2127250"/>
          <p14:tracePt t="12062" x="4019550" y="2159000"/>
          <p14:tracePt t="12080" x="4121150" y="2222500"/>
          <p14:tracePt t="12098" x="4229100" y="2279650"/>
          <p14:tracePt t="12113" x="4311650" y="2324100"/>
          <p14:tracePt t="12130" x="4349750" y="2330450"/>
          <p14:tracePt t="12134" x="4362450" y="2330450"/>
          <p14:tracePt t="12146" x="4387850" y="2330450"/>
          <p14:tracePt t="12164" x="4445000" y="2298700"/>
          <p14:tracePt t="12180" x="4533900" y="2197100"/>
          <p14:tracePt t="12196" x="4552950" y="2152650"/>
          <p14:tracePt t="12200" x="4572000" y="2095500"/>
          <p14:tracePt t="12213" x="4578350" y="2057400"/>
          <p14:tracePt t="12230" x="4584700" y="1968500"/>
          <p14:tracePt t="12249" x="4584700" y="1841500"/>
          <p14:tracePt t="12263" x="4565650" y="1733550"/>
          <p14:tracePt t="12282" x="4540250" y="1651000"/>
          <p14:tracePt t="12297" x="4483100" y="1549400"/>
          <p14:tracePt t="12313" x="4432300" y="1460500"/>
          <p14:tracePt t="12332" x="4381500" y="1384300"/>
          <p14:tracePt t="12347" x="4362450" y="1358900"/>
          <p14:tracePt t="12366" x="4343400" y="1339850"/>
          <p14:tracePt t="12383" x="4298950" y="1339850"/>
          <p14:tracePt t="12397" x="4210050" y="1358900"/>
          <p14:tracePt t="12414" x="4114800" y="1409700"/>
          <p14:tracePt t="12430" x="4038600" y="1473200"/>
          <p14:tracePt t="12436" x="4000500" y="1511300"/>
          <p14:tracePt t="12439" x="3968750" y="1536700"/>
          <p14:tracePt t="12464" x="3905250" y="1606550"/>
          <p14:tracePt t="12468" x="3886200" y="1638300"/>
          <p14:tracePt t="12479" x="3854450" y="1695450"/>
          <p14:tracePt t="12497" x="3797300" y="1816100"/>
          <p14:tracePt t="12514" x="3771900" y="1892300"/>
          <p14:tracePt t="12530" x="3752850" y="1968500"/>
          <p14:tracePt t="12547" x="3752850" y="2044700"/>
          <p14:tracePt t="12564" x="3759200" y="2089150"/>
          <p14:tracePt t="12581" x="3765550" y="2120900"/>
          <p14:tracePt t="12597" x="3733800" y="2139950"/>
          <p14:tracePt t="12613" x="3727450" y="2139950"/>
          <p14:tracePt t="15171" x="3714750" y="2139950"/>
          <p14:tracePt t="15179" x="3695700" y="2120900"/>
          <p14:tracePt t="15187" x="3651250" y="2089150"/>
          <p14:tracePt t="15200" x="3498850" y="1993900"/>
          <p14:tracePt t="15216" x="3321050" y="1917700"/>
          <p14:tracePt t="15234" x="3206750" y="1885950"/>
          <p14:tracePt t="15241" x="3168650" y="1873250"/>
          <p14:tracePt t="15249" x="3136900" y="1860550"/>
          <p14:tracePt t="15265" x="3086100" y="1847850"/>
          <p14:tracePt t="15282" x="3028950" y="1822450"/>
          <p14:tracePt t="15300" x="2946400" y="1803400"/>
          <p14:tracePt t="15318" x="2749550" y="1765300"/>
          <p14:tracePt t="15332" x="2546350" y="1746250"/>
          <p14:tracePt t="15349" x="2381250" y="1739900"/>
          <p14:tracePt t="15368" x="2171700" y="1727200"/>
          <p14:tracePt t="15382" x="2114550" y="1727200"/>
          <p14:tracePt t="15399" x="1987550" y="1708150"/>
          <p14:tracePt t="15416" x="1790700" y="1657350"/>
          <p14:tracePt t="15431" x="1720850" y="1638300"/>
          <p14:tracePt t="15434" x="1638300" y="1619250"/>
          <p14:tracePt t="15450" x="1498600" y="1593850"/>
          <p14:tracePt t="15455" x="1397000" y="1574800"/>
          <p14:tracePt t="15465" x="1276350" y="1555750"/>
          <p14:tracePt t="15483" x="869950" y="1466850"/>
          <p14:tracePt t="15500" x="704850" y="1422400"/>
          <p14:tracePt t="15518" x="654050" y="1390650"/>
          <p14:tracePt t="15533" x="647700" y="1371600"/>
          <p14:tracePt t="15549" x="647700" y="1346200"/>
          <p14:tracePt t="15571" x="654050" y="1320800"/>
          <p14:tracePt t="15583" x="654050" y="1295400"/>
          <p14:tracePt t="15600" x="660400" y="1263650"/>
          <p14:tracePt t="15616" x="679450" y="1206500"/>
          <p14:tracePt t="15633" x="736600" y="1123950"/>
          <p14:tracePt t="15650" x="806450" y="1041400"/>
          <p14:tracePt t="15666" x="946150" y="927100"/>
          <p14:tracePt t="15684" x="1035050" y="895350"/>
          <p14:tracePt t="15700" x="1130300" y="882650"/>
          <p14:tracePt t="15716" x="1193800" y="876300"/>
          <p14:tracePt t="15733" x="1244600" y="869950"/>
          <p14:tracePt t="15848" x="1257300" y="876300"/>
          <p14:tracePt t="15856" x="1263650" y="882650"/>
          <p14:tracePt t="15866" x="1276350" y="895350"/>
          <p14:tracePt t="15883" x="1308100" y="927100"/>
          <p14:tracePt t="15900" x="1314450" y="933450"/>
          <p14:tracePt t="17382" x="1327150" y="939800"/>
          <p14:tracePt t="17392" x="1339850" y="946150"/>
          <p14:tracePt t="17400" x="1384300" y="977900"/>
          <p14:tracePt t="17418" x="1530350" y="1035050"/>
          <p14:tracePt t="17435" x="1708150" y="1079500"/>
          <p14:tracePt t="17451" x="1847850" y="1123950"/>
          <p14:tracePt t="17455" x="1879600" y="1136650"/>
          <p14:tracePt t="17468" x="1898650" y="1143000"/>
          <p14:tracePt t="17473" x="1905000" y="1143000"/>
          <p14:tracePt t="17488" x="1905000" y="1149350"/>
          <p14:tracePt t="17501" x="1911350" y="1149350"/>
          <p14:tracePt t="17517" x="2000250" y="1149350"/>
          <p14:tracePt t="17534" x="2120900" y="1149350"/>
          <p14:tracePt t="17551" x="2216150" y="1155700"/>
          <p14:tracePt t="17567" x="2298700" y="1155700"/>
          <p14:tracePt t="17584" x="2349500" y="1143000"/>
          <p14:tracePt t="17601" x="2393950" y="1123950"/>
          <p14:tracePt t="17617" x="2419350" y="1104900"/>
          <p14:tracePt t="17634" x="2432050" y="1079500"/>
          <p14:tracePt t="17651" x="2438400" y="1054100"/>
          <p14:tracePt t="17669" x="2438400" y="1035050"/>
          <p14:tracePt t="17684" x="2425700" y="1009650"/>
          <p14:tracePt t="17701" x="2413000" y="996950"/>
          <p14:tracePt t="17717" x="2406650" y="990600"/>
          <p14:tracePt t="17720" x="2406650" y="984250"/>
          <p14:tracePt t="17751" x="2393950" y="977900"/>
          <p14:tracePt t="17768" x="2387600" y="977900"/>
          <p14:tracePt t="17786" x="2368550" y="977900"/>
          <p14:tracePt t="17801" x="2330450" y="984250"/>
          <p14:tracePt t="17818" x="2292350" y="1003300"/>
          <p14:tracePt t="17835" x="2247900" y="1028700"/>
          <p14:tracePt t="17851" x="2209800" y="1060450"/>
          <p14:tracePt t="17868" x="2190750" y="1079500"/>
          <p14:tracePt t="17871" x="2171700" y="1098550"/>
          <p14:tracePt t="17884" x="2159000" y="1104900"/>
          <p14:tracePt t="17887" x="2152650" y="1111250"/>
          <p14:tracePt t="17900" x="2133600" y="1130300"/>
          <p14:tracePt t="17918" x="2108200" y="1162050"/>
          <p14:tracePt t="17922" x="2076450" y="1181100"/>
          <p14:tracePt t="17934" x="2044700" y="1206500"/>
          <p14:tracePt t="17951" x="1955800" y="1238250"/>
          <p14:tracePt t="17954" x="1905000" y="1257300"/>
          <p14:tracePt t="17968" x="1828800" y="1276350"/>
          <p14:tracePt t="17985" x="1797050" y="1282700"/>
          <p14:tracePt t="18001" x="1778000" y="1282700"/>
          <p14:tracePt t="18035" x="1771650" y="1282700"/>
          <p14:tracePt t="18052" x="1739900" y="1282700"/>
          <p14:tracePt t="18068" x="1670050" y="1282700"/>
          <p14:tracePt t="18085" x="1568450" y="1282700"/>
          <p14:tracePt t="18102" x="1479550" y="1270000"/>
          <p14:tracePt t="18105" x="1447800" y="1263650"/>
          <p14:tracePt t="18118" x="1428750" y="1257300"/>
          <p14:tracePt t="18169" x="1441450" y="1244600"/>
          <p14:tracePt t="18185" x="1447800" y="1244600"/>
          <p14:tracePt t="18204" x="1479550" y="1238250"/>
          <p14:tracePt t="18218" x="1504950" y="1238250"/>
          <p14:tracePt t="18236" x="1549400" y="1250950"/>
          <p14:tracePt t="18251" x="1612900" y="1270000"/>
          <p14:tracePt t="18268" x="1670050" y="1276350"/>
          <p14:tracePt t="18285" x="1758950" y="1289050"/>
          <p14:tracePt t="18305" x="1822450" y="1295400"/>
          <p14:tracePt t="18309" x="1866900" y="1295400"/>
          <p14:tracePt t="18318" x="1905000" y="1295400"/>
          <p14:tracePt t="18335" x="1955800" y="1301750"/>
          <p14:tracePt t="18352" x="2006600" y="1308100"/>
          <p14:tracePt t="18368" x="2038350" y="1320800"/>
          <p14:tracePt t="18385" x="2051050" y="1333500"/>
          <p14:tracePt t="18402" x="2070100" y="1339850"/>
          <p14:tracePt t="18419" x="2139950" y="1352550"/>
          <p14:tracePt t="18436" x="2197100" y="1346200"/>
          <p14:tracePt t="18452" x="2260600" y="1327150"/>
          <p14:tracePt t="18468" x="2298700" y="1308100"/>
          <p14:tracePt t="18485" x="2305050" y="1301750"/>
          <p14:tracePt t="18487" x="2324100" y="1295400"/>
          <p14:tracePt t="18501" x="2343150" y="1289050"/>
          <p14:tracePt t="18518" x="2362200" y="1282700"/>
          <p14:tracePt t="18535" x="2381250" y="1276350"/>
          <p14:tracePt t="18551" x="2406650" y="1276350"/>
          <p14:tracePt t="18569" x="2425700" y="1276350"/>
          <p14:tracePt t="18585" x="2444750" y="1270000"/>
          <p14:tracePt t="18602" x="2457450" y="1270000"/>
          <p14:tracePt t="18618" x="2463800" y="1270000"/>
          <p14:tracePt t="18621" x="2470150" y="1270000"/>
          <p14:tracePt t="18636" x="2476500" y="1270000"/>
          <p14:tracePt t="18638" x="2489200" y="1270000"/>
          <p14:tracePt t="18652" x="2501900" y="1270000"/>
          <p14:tracePt t="18654" x="2514600" y="1270000"/>
          <p14:tracePt t="18669" x="2540000" y="1263650"/>
          <p14:tracePt t="18685" x="2552700" y="1263650"/>
          <p14:tracePt t="18775" x="2546350" y="1270000"/>
          <p14:tracePt t="18783" x="2533650" y="1276350"/>
          <p14:tracePt t="18802" x="2495550" y="1301750"/>
          <p14:tracePt t="18819" x="2451100" y="1314450"/>
          <p14:tracePt t="18835" x="2406650" y="1327150"/>
          <p14:tracePt t="18839" x="2381250" y="1333500"/>
          <p14:tracePt t="18852" x="2362200" y="1339850"/>
          <p14:tracePt t="18869" x="2286000" y="1352550"/>
          <p14:tracePt t="18885" x="2165350" y="1377950"/>
          <p14:tracePt t="18903" x="1962150" y="1435100"/>
          <p14:tracePt t="18919" x="1847850" y="1466850"/>
          <p14:tracePt t="18935" x="1758950" y="1485900"/>
          <p14:tracePt t="18952" x="1714500" y="1498600"/>
          <p14:tracePt t="18969" x="1708150" y="1498600"/>
          <p14:tracePt t="19126" x="1714500" y="1504950"/>
          <p14:tracePt t="19134" x="1720850" y="1504950"/>
          <p14:tracePt t="19144" x="1746250" y="1517650"/>
          <p14:tracePt t="19152" x="1771650" y="1524000"/>
          <p14:tracePt t="19170" x="1816100" y="1536700"/>
          <p14:tracePt t="19186" x="1835150" y="1543050"/>
          <p14:tracePt t="19190" x="1835150" y="1549400"/>
          <p14:tracePt t="19558" x="1841500" y="1549400"/>
          <p14:tracePt t="19566" x="1847850" y="1543050"/>
          <p14:tracePt t="19573" x="1854200" y="1543050"/>
          <p14:tracePt t="19683" x="1860550" y="1543050"/>
          <p14:tracePt t="19691" x="1866900" y="1543050"/>
          <p14:tracePt t="19702" x="1898650" y="1536700"/>
          <p14:tracePt t="19720" x="1974850" y="1530350"/>
          <p14:tracePt t="19736" x="2101850" y="1511300"/>
          <p14:tracePt t="19755" x="2178050" y="1504950"/>
          <p14:tracePt t="19771" x="2247900" y="1492250"/>
          <p14:tracePt t="19786" x="2311400" y="1485900"/>
          <p14:tracePt t="19804" x="2349500" y="1485900"/>
          <p14:tracePt t="19820" x="2368550" y="1479550"/>
          <p14:tracePt t="19836" x="2387600" y="1485900"/>
          <p14:tracePt t="19852" x="2400300" y="1485900"/>
          <p14:tracePt t="19886" x="2400300" y="1492250"/>
          <p14:tracePt t="19904" x="2406650" y="1492250"/>
          <p14:tracePt t="19953" x="2413000" y="1492250"/>
          <p14:tracePt t="19970" x="2425700" y="1492250"/>
          <p14:tracePt t="19987" x="2444750" y="1498600"/>
          <p14:tracePt t="20003" x="2457450" y="1504950"/>
          <p14:tracePt t="20020" x="2495550" y="1511300"/>
          <p14:tracePt t="20037" x="2540000" y="1517650"/>
          <p14:tracePt t="20053" x="2584450" y="1524000"/>
          <p14:tracePt t="20070" x="2609850" y="1530350"/>
          <p14:tracePt t="20086" x="2622550" y="1530350"/>
          <p14:tracePt t="20103" x="2628900" y="1530350"/>
          <p14:tracePt t="20380" x="2628900" y="1536700"/>
          <p14:tracePt t="20390" x="2616200" y="1536700"/>
          <p14:tracePt t="20404" x="2597150" y="1543050"/>
          <p14:tracePt t="20420" x="2565400" y="1549400"/>
          <p14:tracePt t="20437" x="2540000" y="1555750"/>
          <p14:tracePt t="20453" x="2514600" y="1562100"/>
          <p14:tracePt t="20470" x="2489200" y="1562100"/>
          <p14:tracePt t="20475" x="2463800" y="1568450"/>
          <p14:tracePt t="20487" x="2444750" y="1568450"/>
          <p14:tracePt t="20504" x="2381250" y="1574800"/>
          <p14:tracePt t="20520" x="2317750" y="1581150"/>
          <p14:tracePt t="20525" x="2298700" y="1587500"/>
          <p14:tracePt t="20537" x="2279650" y="1587500"/>
          <p14:tracePt t="20554" x="2197100" y="1600200"/>
          <p14:tracePt t="20570" x="2076450" y="1625600"/>
          <p14:tracePt t="20587" x="1936750" y="1657350"/>
          <p14:tracePt t="20604" x="1790700" y="1670050"/>
          <p14:tracePt t="20620" x="1651000" y="1689100"/>
          <p14:tracePt t="20638" x="1549400" y="1689100"/>
          <p14:tracePt t="20654" x="1485900" y="1689100"/>
          <p14:tracePt t="20670" x="1479550" y="1689100"/>
          <p14:tracePt t="20687" x="1473200" y="1689100"/>
          <p14:tracePt t="20720" x="1441450" y="1701800"/>
          <p14:tracePt t="20737" x="1397000" y="1727200"/>
          <p14:tracePt t="20754" x="1371600" y="1746250"/>
          <p14:tracePt t="20771" x="1365250" y="1758950"/>
          <p14:tracePt t="21032" x="1371600" y="1765300"/>
          <p14:tracePt t="21043" x="1384300" y="1765300"/>
          <p14:tracePt t="21056" x="1428750" y="1771650"/>
          <p14:tracePt t="21072" x="1473200" y="1771650"/>
          <p14:tracePt t="21088" x="1504950" y="1771650"/>
          <p14:tracePt t="21105" x="1543050" y="1771650"/>
          <p14:tracePt t="21121" x="1574800" y="1771650"/>
          <p14:tracePt t="21138" x="1606550" y="1771650"/>
          <p14:tracePt t="21154" x="1619250" y="1771650"/>
          <p14:tracePt t="21171" x="1625600" y="1771650"/>
          <p14:tracePt t="21187" x="1631950" y="1771650"/>
          <p14:tracePt t="21204" x="1644650" y="1771650"/>
          <p14:tracePt t="21221" x="1682750" y="1771650"/>
          <p14:tracePt t="21238" x="1714500" y="1771650"/>
          <p14:tracePt t="21254" x="1752600" y="1771650"/>
          <p14:tracePt t="21258" x="1765300" y="1765300"/>
          <p14:tracePt t="21270" x="1778000" y="1765300"/>
          <p14:tracePt t="21272" x="1803400" y="1765300"/>
          <p14:tracePt t="21286" x="1828800" y="1758950"/>
          <p14:tracePt t="21290" x="1854200" y="1752600"/>
          <p14:tracePt t="21303" x="1885950" y="1752600"/>
          <p14:tracePt t="21322" x="1949450" y="1739900"/>
          <p14:tracePt t="21337" x="1993900" y="1733550"/>
          <p14:tracePt t="21354" x="2025650" y="1727200"/>
          <p14:tracePt t="21371" x="2070100" y="1720850"/>
          <p14:tracePt t="21388" x="2101850" y="1720850"/>
          <p14:tracePt t="21404" x="2139950" y="1720850"/>
          <p14:tracePt t="21421" x="2171700" y="1720850"/>
          <p14:tracePt t="21438" x="2190750" y="1720850"/>
          <p14:tracePt t="21455" x="2203450" y="1714500"/>
          <p14:tracePt t="21471" x="2228850" y="1714500"/>
          <p14:tracePt t="21487" x="2254250" y="1708150"/>
          <p14:tracePt t="21504" x="2273300" y="1708150"/>
          <p14:tracePt t="21507" x="2279650" y="1708150"/>
          <p14:tracePt t="21520" x="2286000" y="1708150"/>
          <p14:tracePt t="21524" x="2292350" y="1701800"/>
          <p14:tracePt t="21537" x="2298700" y="1701800"/>
          <p14:tracePt t="21666" x="2292350" y="1701800"/>
          <p14:tracePt t="21674" x="2273300" y="1708150"/>
          <p14:tracePt t="21688" x="2228850" y="1720850"/>
          <p14:tracePt t="21706" x="2184400" y="1733550"/>
          <p14:tracePt t="21721" x="2152650" y="1739900"/>
          <p14:tracePt t="21740" x="2127250" y="1746250"/>
          <p14:tracePt t="21754" x="2095500" y="1746250"/>
          <p14:tracePt t="21772" x="2057400" y="1752600"/>
          <p14:tracePt t="21788" x="2000250" y="1765300"/>
          <p14:tracePt t="21805" x="1936750" y="1771650"/>
          <p14:tracePt t="21821" x="1866900" y="1784350"/>
          <p14:tracePt t="21838" x="1790700" y="1803400"/>
          <p14:tracePt t="21855" x="1708150" y="1816100"/>
          <p14:tracePt t="21871" x="1644650" y="1816100"/>
          <p14:tracePt t="21888" x="1549400" y="1822450"/>
          <p14:tracePt t="21906" x="1485900" y="1835150"/>
          <p14:tracePt t="21921" x="1447800" y="1841500"/>
          <p14:tracePt t="21940" x="1422400" y="1841500"/>
          <p14:tracePt t="21955" x="1403350" y="1847850"/>
          <p14:tracePt t="21971" x="1397000" y="1854200"/>
          <p14:tracePt t="21988" x="1384300" y="1866900"/>
          <p14:tracePt t="22004" x="1377950" y="1885950"/>
          <p14:tracePt t="22021" x="1365250" y="1905000"/>
          <p14:tracePt t="22038" x="1346200" y="1936750"/>
          <p14:tracePt t="22055" x="1339850" y="1949450"/>
          <p14:tracePt t="22071" x="1339850" y="1955800"/>
          <p14:tracePt t="22166" x="1339850" y="1968500"/>
          <p14:tracePt t="22174" x="1339850" y="1974850"/>
          <p14:tracePt t="22188" x="1346200" y="1981200"/>
          <p14:tracePt t="22269" x="1352550" y="1987550"/>
          <p14:tracePt t="22278" x="1358900" y="1987550"/>
          <p14:tracePt t="22288" x="1384300" y="1993900"/>
          <p14:tracePt t="22305" x="1441450" y="2000250"/>
          <p14:tracePt t="22322" x="1511300" y="2019300"/>
          <p14:tracePt t="22338" x="1568450" y="2025650"/>
          <p14:tracePt t="22342" x="1600200" y="2025650"/>
          <p14:tracePt t="22355" x="1638300" y="2025650"/>
          <p14:tracePt t="22359" x="1663700" y="2032000"/>
          <p14:tracePt t="22371" x="1695450" y="2032000"/>
          <p14:tracePt t="22388" x="1758950" y="2032000"/>
          <p14:tracePt t="22405" x="1797050" y="2032000"/>
          <p14:tracePt t="22422" x="1822450" y="2032000"/>
          <p14:tracePt t="22439" x="1841500" y="2032000"/>
          <p14:tracePt t="22455" x="1860550" y="2032000"/>
          <p14:tracePt t="22616" x="1847850" y="2038350"/>
          <p14:tracePt t="22627" x="1841500" y="2044700"/>
          <p14:tracePt t="22638" x="1828800" y="2051050"/>
          <p14:tracePt t="22656" x="1790700" y="2063750"/>
          <p14:tracePt t="22674" x="1765300" y="2070100"/>
          <p14:tracePt t="22689" x="1676400" y="2082800"/>
          <p14:tracePt t="22695" x="1625600" y="2095500"/>
          <p14:tracePt t="22704" x="1562100" y="2108200"/>
          <p14:tracePt t="22722" x="1441450" y="2133600"/>
          <p14:tracePt t="22739" x="1320800" y="2165350"/>
          <p14:tracePt t="22756" x="1219200" y="2197100"/>
          <p14:tracePt t="22774" x="1162050" y="2209800"/>
          <p14:tracePt t="22776" x="1155700" y="2209800"/>
          <p14:tracePt t="22822" x="1149350" y="2209800"/>
          <p14:tracePt t="22837" x="1130300" y="2216150"/>
          <p14:tracePt t="22855" x="1104900" y="2216150"/>
          <p14:tracePt t="22923" x="1104900" y="2222500"/>
          <p14:tracePt t="22939" x="1123950" y="2235200"/>
          <p14:tracePt t="22956" x="1174750" y="2254250"/>
          <p14:tracePt t="22973" x="1244600" y="2273300"/>
          <p14:tracePt t="22989" x="1295400" y="2279650"/>
          <p14:tracePt t="23005" x="1327150" y="2292350"/>
          <p14:tracePt t="23011" x="1333500" y="2292350"/>
          <p14:tracePt t="23022" x="1346200" y="2292350"/>
          <p14:tracePt t="23039" x="1377950" y="2298700"/>
          <p14:tracePt t="23056" x="1422400" y="2298700"/>
          <p14:tracePt t="23072" x="1428750" y="2298700"/>
          <p14:tracePt t="23076" x="1441450" y="2298700"/>
          <p14:tracePt t="23089" x="1454150" y="2292350"/>
          <p14:tracePt t="23093" x="1460500" y="2292350"/>
          <p14:tracePt t="23310" x="1466850" y="2292350"/>
          <p14:tracePt t="23326" x="1473200" y="2292350"/>
          <p14:tracePt t="23340" x="1479550" y="2292350"/>
          <p14:tracePt t="23356" x="1517650" y="2286000"/>
          <p14:tracePt t="23374" x="1543050" y="2286000"/>
          <p14:tracePt t="23389" x="1562100" y="2286000"/>
          <p14:tracePt t="23406" x="1581150" y="2286000"/>
          <p14:tracePt t="23422" x="1600200" y="2286000"/>
          <p14:tracePt t="23580" x="1606550" y="2286000"/>
          <p14:tracePt t="23587" x="1612900" y="2286000"/>
          <p14:tracePt t="23595" x="1619250" y="2286000"/>
          <p14:tracePt t="23606" x="1644650" y="2286000"/>
          <p14:tracePt t="23623" x="1714500" y="2292350"/>
          <p14:tracePt t="23640" x="1784350" y="2292350"/>
          <p14:tracePt t="23657" x="1879600" y="2292350"/>
          <p14:tracePt t="23662" x="1917700" y="2286000"/>
          <p14:tracePt t="23672" x="1968500" y="2286000"/>
          <p14:tracePt t="23676" x="2006600" y="2279650"/>
          <p14:tracePt t="23688" x="2044700" y="2273300"/>
          <p14:tracePt t="23708" x="2114550" y="2254250"/>
          <p14:tracePt t="23723" x="2165350" y="2235200"/>
          <p14:tracePt t="23739" x="2190750" y="2228850"/>
          <p14:tracePt t="23758" x="2216150" y="2222500"/>
          <p14:tracePt t="23773" x="2228850" y="2222500"/>
          <p14:tracePt t="23789" x="2235200" y="2222500"/>
          <p14:tracePt t="23830" x="2235200" y="2228850"/>
          <p14:tracePt t="23837" x="2228850" y="2235200"/>
          <p14:tracePt t="23845" x="2222500" y="2235200"/>
          <p14:tracePt t="23856" x="2209800" y="2241550"/>
          <p14:tracePt t="23873" x="2171700" y="2254250"/>
          <p14:tracePt t="23890" x="2139950" y="2260600"/>
          <p14:tracePt t="23907" x="2108200" y="2266950"/>
          <p14:tracePt t="23910" x="2082800" y="2273300"/>
          <p14:tracePt t="23923" x="2038350" y="2279650"/>
          <p14:tracePt t="23940" x="1847850" y="2311400"/>
          <p14:tracePt t="23956" x="1784350" y="2324100"/>
          <p14:tracePt t="23959" x="1752600" y="2330450"/>
          <p14:tracePt t="23973" x="1638300" y="2343150"/>
          <p14:tracePt t="23992" x="1555750" y="2349500"/>
          <p14:tracePt t="24006" x="1511300" y="2349500"/>
          <p14:tracePt t="24023" x="1492250" y="2349500"/>
          <p14:tracePt t="24040" x="1454150" y="2349500"/>
          <p14:tracePt t="24056" x="1409700" y="2355850"/>
          <p14:tracePt t="24073" x="1365250" y="2362200"/>
          <p14:tracePt t="24090" x="1346200" y="2368550"/>
          <p14:tracePt t="24107" x="1339850" y="2368550"/>
          <p14:tracePt t="24151" x="1339850" y="2374900"/>
          <p14:tracePt t="24158" x="1333500" y="2381250"/>
          <p14:tracePt t="24174" x="1320800" y="2400300"/>
          <p14:tracePt t="24190" x="1276350" y="2444750"/>
          <p14:tracePt t="24206" x="1244600" y="2463800"/>
          <p14:tracePt t="24223" x="1238250" y="2470150"/>
          <p14:tracePt t="24240" x="1231900" y="2470150"/>
          <p14:tracePt t="24300" x="1231900" y="2476500"/>
          <p14:tracePt t="24309" x="1238250" y="2476500"/>
          <p14:tracePt t="24323" x="1257300" y="2489200"/>
          <p14:tracePt t="24340" x="1276350" y="2489200"/>
          <p14:tracePt t="24360" x="1314450" y="2495550"/>
          <p14:tracePt t="24373" x="1327150" y="2495550"/>
          <p14:tracePt t="24390" x="1409700" y="2489200"/>
          <p14:tracePt t="24407" x="1473200" y="2489200"/>
          <p14:tracePt t="24423" x="1530350" y="2489200"/>
          <p14:tracePt t="24441" x="1720850" y="2501900"/>
          <p14:tracePt t="24457" x="1803400" y="2514600"/>
          <p14:tracePt t="24473" x="1866900" y="2520950"/>
          <p14:tracePt t="24490" x="1879600" y="2527300"/>
          <p14:tracePt t="25050" x="1873250" y="2533650"/>
          <p14:tracePt t="25059" x="1866900" y="2546350"/>
          <p14:tracePt t="25074" x="1803400" y="2597150"/>
          <p14:tracePt t="25091" x="1739900" y="2660650"/>
          <p14:tracePt t="25108" x="1682750" y="2717800"/>
          <p14:tracePt t="25124" x="1625600" y="2768600"/>
          <p14:tracePt t="25141" x="1593850" y="2806700"/>
          <p14:tracePt t="25158" x="1574800" y="2832100"/>
          <p14:tracePt t="25176" x="1555750" y="2876550"/>
          <p14:tracePt t="25191" x="1549400" y="2889250"/>
          <p14:tracePt t="25196" x="1549400" y="2908300"/>
          <p14:tracePt t="25208" x="1549400" y="2921000"/>
          <p14:tracePt t="25224" x="1549400" y="2933700"/>
          <p14:tracePt t="25347" x="1555750" y="2933700"/>
          <p14:tracePt t="25356" x="1568450" y="2933700"/>
          <p14:tracePt t="25365" x="1593850" y="2933700"/>
          <p14:tracePt t="25373" x="1619250" y="2933700"/>
          <p14:tracePt t="25391" x="1682750" y="2940050"/>
          <p14:tracePt t="25408" x="1746250" y="2940050"/>
          <p14:tracePt t="25424" x="1797050" y="2940050"/>
          <p14:tracePt t="25428" x="1809750" y="2940050"/>
          <p14:tracePt t="25440" x="1828800" y="2940050"/>
          <p14:tracePt t="25443" x="1841500" y="2940050"/>
          <p14:tracePt t="25457" x="1847850" y="2933700"/>
          <p14:tracePt t="25549" x="1854200" y="2927350"/>
          <p14:tracePt t="25558" x="1860550" y="2921000"/>
          <p14:tracePt t="25576" x="1866900" y="2921000"/>
          <p14:tracePt t="25591" x="1873250" y="2914650"/>
          <p14:tracePt t="25609" x="1885950" y="2908300"/>
          <p14:tracePt t="25624" x="1885950" y="2901950"/>
          <p14:tracePt t="25641" x="1892300" y="2901950"/>
          <p14:tracePt t="25674" x="1892300" y="2921000"/>
          <p14:tracePt t="25691" x="1885950" y="2952750"/>
          <p14:tracePt t="25708" x="1873250" y="2984500"/>
          <p14:tracePt t="25724" x="1860550" y="3003550"/>
          <p14:tracePt t="25741" x="1847850" y="3022600"/>
          <p14:tracePt t="25758" x="1841500" y="3035300"/>
          <p14:tracePt t="25775" x="1835150" y="3041650"/>
          <p14:tracePt t="25791" x="1828800" y="3054350"/>
          <p14:tracePt t="25795" x="1822450" y="3060700"/>
          <p14:tracePt t="25808" x="1816100" y="3067050"/>
          <p14:tracePt t="25824" x="1809750" y="3079750"/>
          <p14:tracePt t="25843" x="1809750" y="3086100"/>
          <p14:tracePt t="25858" x="1809750" y="3092450"/>
          <p14:tracePt t="25875" x="1809750" y="3098800"/>
          <p14:tracePt t="25892" x="1809750" y="3111500"/>
          <p14:tracePt t="25910" x="1816100" y="3111500"/>
          <p14:tracePt t="25942" x="1816100" y="3117850"/>
          <p14:tracePt t="25975" x="1828800" y="3124200"/>
          <p14:tracePt t="26009" x="1828800" y="3130550"/>
          <p14:tracePt t="26025" x="1835150" y="3130550"/>
          <p14:tracePt t="26041" x="1835150" y="3136900"/>
          <p14:tracePt t="26157" x="1841500" y="3136900"/>
          <p14:tracePt t="26165" x="1854200" y="3143250"/>
          <p14:tracePt t="26175" x="1860550" y="3143250"/>
          <p14:tracePt t="26191" x="1866900" y="3143250"/>
          <p14:tracePt t="26207" x="1866900" y="3149600"/>
          <p14:tracePt t="26264" x="1873250" y="3149600"/>
          <p14:tracePt t="26274" x="1879600" y="3143250"/>
          <p14:tracePt t="26291" x="1898650" y="3143250"/>
          <p14:tracePt t="26307" x="1917700" y="3136900"/>
          <p14:tracePt t="26324" x="1924050" y="3136900"/>
          <p14:tracePt t="26342" x="1930400" y="3130550"/>
          <p14:tracePt t="26374" x="1936750" y="3130550"/>
          <p14:tracePt t="26392" x="1943100" y="3130550"/>
          <p14:tracePt t="26441" x="1949450" y="3124200"/>
          <p14:tracePt t="26458" x="1962150" y="3124200"/>
          <p14:tracePt t="26524" x="1962150" y="3117850"/>
          <p14:tracePt t="26541" x="1968500" y="3117850"/>
          <p14:tracePt t="26557" x="1974850" y="3111500"/>
          <p14:tracePt t="26578" x="1987550" y="3105150"/>
          <p14:tracePt t="26641" x="1993900" y="3098800"/>
          <p14:tracePt t="26658" x="1993900" y="3092450"/>
          <p14:tracePt t="26675" x="2000250" y="3086100"/>
          <p14:tracePt t="26692" x="2006600" y="3086100"/>
          <p14:tracePt t="27134" x="2006600" y="3079750"/>
          <p14:tracePt t="27140" x="2006600" y="3073400"/>
          <p14:tracePt t="27159" x="1981200" y="3054350"/>
          <p14:tracePt t="27176" x="1968500" y="3048000"/>
          <p14:tracePt t="27192" x="1962150" y="3041650"/>
          <p14:tracePt t="27260" x="1949450" y="3035300"/>
          <p14:tracePt t="27276" x="1936750" y="3022600"/>
          <p14:tracePt t="27292" x="1924050" y="3016250"/>
          <p14:tracePt t="27309" x="1898650" y="3003550"/>
          <p14:tracePt t="27329" x="1866900" y="2978150"/>
          <p14:tracePt t="27342" x="1847850" y="2965450"/>
          <p14:tracePt t="27359" x="1828800" y="2940050"/>
          <p14:tracePt t="27382" x="1816100" y="2901950"/>
          <p14:tracePt t="27392" x="1809750" y="2895600"/>
          <p14:tracePt t="27409" x="1809750" y="2882900"/>
          <p14:tracePt t="27426" x="1790700" y="2857500"/>
          <p14:tracePt t="27443" x="1784350" y="2838450"/>
          <p14:tracePt t="27459" x="1778000" y="2819400"/>
          <p14:tracePt t="27479" x="1778000" y="2781300"/>
          <p14:tracePt t="27491" x="1778000" y="2743200"/>
          <p14:tracePt t="27509" x="1778000" y="2724150"/>
          <p14:tracePt t="27526" x="1778000" y="2698750"/>
          <p14:tracePt t="27542" x="1778000" y="2692400"/>
          <p14:tracePt t="27884" x="1771650" y="2692400"/>
          <p14:tracePt t="27892" x="1765300" y="2692400"/>
          <p14:tracePt t="27899" x="1739900" y="2692400"/>
          <p14:tracePt t="27910" x="1727200" y="2698750"/>
          <p14:tracePt t="27927" x="1695450" y="2717800"/>
          <p14:tracePt t="27944" x="1695450" y="2730500"/>
          <p14:tracePt t="27947" x="1695450" y="2736850"/>
          <p14:tracePt t="27959" x="1689100" y="2743200"/>
          <p14:tracePt t="27960" x="1682750" y="2743200"/>
          <p14:tracePt t="27978" x="1663700" y="2749550"/>
          <p14:tracePt t="27993" x="1574800" y="2736850"/>
          <p14:tracePt t="28010" x="1333500" y="2673350"/>
          <p14:tracePt t="28026" x="1181100" y="2628900"/>
          <p14:tracePt t="28043" x="1111250" y="2603500"/>
          <p14:tracePt t="28062" x="990600" y="2559050"/>
          <p14:tracePt t="28076" x="984250" y="2552700"/>
          <p14:tracePt t="28158" x="984250" y="2559050"/>
          <p14:tracePt t="28164" x="990600" y="2559050"/>
          <p14:tracePt t="28176" x="1009650" y="2578100"/>
          <p14:tracePt t="28193" x="1035050" y="2590800"/>
          <p14:tracePt t="28212" x="1079500" y="2597150"/>
          <p14:tracePt t="28227" x="1092200" y="2603500"/>
          <p14:tracePt t="28244" x="1174750" y="2603500"/>
          <p14:tracePt t="28260" x="1212850" y="2597150"/>
          <p14:tracePt t="28263" x="1250950" y="2597150"/>
          <p14:tracePt t="28276" x="1282700" y="2590800"/>
          <p14:tracePt t="28294" x="1352550" y="2590800"/>
          <p14:tracePt t="28310" x="1384300" y="2590800"/>
          <p14:tracePt t="28326" x="1428750" y="2590800"/>
          <p14:tracePt t="28343" x="1473200" y="2590800"/>
          <p14:tracePt t="28360" x="1498600" y="2590800"/>
          <p14:tracePt t="28377" x="1504950" y="2584450"/>
          <p14:tracePt t="28393" x="1517650" y="2584450"/>
          <p14:tracePt t="28410" x="1536700" y="2565400"/>
          <p14:tracePt t="28427" x="1581150" y="2533650"/>
          <p14:tracePt t="28431" x="1587500" y="2527300"/>
          <p14:tracePt t="28444" x="1619250" y="2508250"/>
          <p14:tracePt t="28460" x="1714500" y="2444750"/>
          <p14:tracePt t="28477" x="1790700" y="2400300"/>
          <p14:tracePt t="28493" x="1841500" y="2374900"/>
          <p14:tracePt t="28510" x="1885950" y="2349500"/>
          <p14:tracePt t="28529" x="1911350" y="2324100"/>
          <p14:tracePt t="28546" x="1930400" y="2292350"/>
          <p14:tracePt t="28563" x="1955800" y="2260600"/>
          <p14:tracePt t="28577" x="1987550" y="2216150"/>
          <p14:tracePt t="28594" x="2025650" y="2178050"/>
          <p14:tracePt t="28610" x="2051050" y="2146300"/>
          <p14:tracePt t="28627" x="2076450" y="2114550"/>
          <p14:tracePt t="28645" x="2101850" y="2076450"/>
          <p14:tracePt t="28660" x="2114550" y="2044700"/>
          <p14:tracePt t="28664" x="2127250" y="2019300"/>
          <p14:tracePt t="28677" x="2133600" y="2006600"/>
          <p14:tracePt t="28694" x="2165350" y="1949450"/>
          <p14:tracePt t="28710" x="2184400" y="1911350"/>
          <p14:tracePt t="28727" x="2241550" y="1797050"/>
          <p14:tracePt t="28743" x="2273300" y="1720850"/>
          <p14:tracePt t="28761" x="2298700" y="1651000"/>
          <p14:tracePt t="28779" x="2324100" y="1593850"/>
          <p14:tracePt t="28794" x="2330450" y="1543050"/>
          <p14:tracePt t="28810" x="2336800" y="1498600"/>
          <p14:tracePt t="28827" x="2343150" y="1454150"/>
          <p14:tracePt t="28844" x="2349500" y="1397000"/>
          <p14:tracePt t="28860" x="2355850" y="1333500"/>
          <p14:tracePt t="28877" x="2355850" y="1250950"/>
          <p14:tracePt t="28894" x="2336800" y="1155700"/>
          <p14:tracePt t="28911" x="2311400" y="1092200"/>
          <p14:tracePt t="28915" x="2273300" y="1035050"/>
          <p14:tracePt t="28927" x="2235200" y="990600"/>
          <p14:tracePt t="28930" x="2216150" y="971550"/>
          <p14:tracePt t="28944" x="2184400" y="933450"/>
          <p14:tracePt t="28946" x="2146300" y="901700"/>
          <p14:tracePt t="28961" x="2082800" y="838200"/>
          <p14:tracePt t="28977" x="2032000" y="800100"/>
          <p14:tracePt t="28994" x="1993900" y="762000"/>
          <p14:tracePt t="29010" x="1955800" y="717550"/>
          <p14:tracePt t="29027" x="1917700" y="673100"/>
          <p14:tracePt t="29044" x="1847850" y="603250"/>
          <p14:tracePt t="29060" x="1809750" y="571500"/>
          <p14:tracePt t="29077" x="1746250" y="527050"/>
          <p14:tracePt t="29095" x="1682750" y="495300"/>
          <p14:tracePt t="29111" x="1625600" y="482600"/>
          <p14:tracePt t="29127" x="1574800" y="476250"/>
          <p14:tracePt t="29144" x="1530350" y="476250"/>
          <p14:tracePt t="29161" x="1498600" y="476250"/>
          <p14:tracePt t="29177" x="1441450" y="482600"/>
          <p14:tracePt t="29194" x="1390650" y="495300"/>
          <p14:tracePt t="29210" x="1289050" y="527050"/>
          <p14:tracePt t="29227" x="1219200" y="558800"/>
          <p14:tracePt t="29244" x="1187450" y="577850"/>
          <p14:tracePt t="29261" x="1149350" y="609600"/>
          <p14:tracePt t="29277" x="1123950" y="635000"/>
          <p14:tracePt t="29294" x="1104900" y="660400"/>
          <p14:tracePt t="29311" x="1079500" y="692150"/>
          <p14:tracePt t="29328" x="1066800" y="717550"/>
          <p14:tracePt t="29344" x="1047750" y="749300"/>
          <p14:tracePt t="29361" x="1028700" y="787400"/>
          <p14:tracePt t="29378" x="990600" y="857250"/>
          <p14:tracePt t="29394" x="958850" y="908050"/>
          <p14:tracePt t="29411" x="933450" y="946150"/>
          <p14:tracePt t="29428" x="914400" y="984250"/>
          <p14:tracePt t="29431" x="901700" y="1003300"/>
          <p14:tracePt t="29444" x="882650" y="1035050"/>
          <p14:tracePt t="29461" x="863600" y="1060450"/>
          <p14:tracePt t="29477" x="838200" y="1098550"/>
          <p14:tracePt t="29495" x="806450" y="1149350"/>
          <p14:tracePt t="29511" x="787400" y="1206500"/>
          <p14:tracePt t="29528" x="768350" y="1295400"/>
          <p14:tracePt t="29544" x="762000" y="1358900"/>
          <p14:tracePt t="29561" x="749300" y="1428750"/>
          <p14:tracePt t="29579" x="736600" y="1466850"/>
          <p14:tracePt t="29594" x="723900" y="1504950"/>
          <p14:tracePt t="29611" x="698500" y="1549400"/>
          <p14:tracePt t="29628" x="660400" y="1612900"/>
          <p14:tracePt t="29631" x="654050" y="1631950"/>
          <p14:tracePt t="29645" x="628650" y="1676400"/>
          <p14:tracePt t="29649" x="622300" y="1695450"/>
          <p14:tracePt t="29660" x="603250" y="1739900"/>
          <p14:tracePt t="29677" x="590550" y="1809750"/>
          <p14:tracePt t="29694" x="590550" y="1898650"/>
          <p14:tracePt t="29711" x="609600" y="1962150"/>
          <p14:tracePt t="29728" x="622300" y="2012950"/>
          <p14:tracePt t="29744" x="635000" y="2063750"/>
          <p14:tracePt t="29761" x="635000" y="2114550"/>
          <p14:tracePt t="29778" x="635000" y="2165350"/>
          <p14:tracePt t="29797" x="635000" y="2216150"/>
          <p14:tracePt t="29811" x="654050" y="2292350"/>
          <p14:tracePt t="29828" x="685800" y="2362200"/>
          <p14:tracePt t="29844" x="730250" y="2444750"/>
          <p14:tracePt t="29847" x="742950" y="2470150"/>
          <p14:tracePt t="29861" x="762000" y="2495550"/>
          <p14:tracePt t="29878" x="800100" y="2552700"/>
          <p14:tracePt t="29895" x="850900" y="2622550"/>
          <p14:tracePt t="29898" x="869950" y="2660650"/>
          <p14:tracePt t="29911" x="889000" y="2698750"/>
          <p14:tracePt t="29928" x="908050" y="2787650"/>
          <p14:tracePt t="29946" x="920750" y="2825750"/>
          <p14:tracePt t="29962" x="933450" y="2857500"/>
          <p14:tracePt t="29980" x="946150" y="2870200"/>
          <p14:tracePt t="29995" x="965200" y="2882900"/>
          <p14:tracePt t="30011" x="984250" y="2889250"/>
          <p14:tracePt t="30028" x="1009650" y="2895600"/>
          <p14:tracePt t="30045" x="1041400" y="2895600"/>
          <p14:tracePt t="30061" x="1079500" y="2889250"/>
          <p14:tracePt t="30078" x="1123950" y="2876550"/>
          <p14:tracePt t="30097" x="1174750" y="2863850"/>
          <p14:tracePt t="30114" x="1193800" y="2857500"/>
          <p14:tracePt t="30128" x="1206500" y="2857500"/>
          <p14:tracePt t="30145" x="1244600" y="2857500"/>
          <p14:tracePt t="30161" x="1263650" y="2857500"/>
          <p14:tracePt t="30178" x="1270000" y="2857500"/>
          <p14:tracePt t="30195" x="1282700" y="2857500"/>
          <p14:tracePt t="30211" x="1301750" y="2851150"/>
          <p14:tracePt t="30228" x="1327150" y="2832100"/>
          <p14:tracePt t="30247" x="1358900" y="2806700"/>
          <p14:tracePt t="30261" x="1390650" y="2781300"/>
          <p14:tracePt t="30279" x="1416050" y="2774950"/>
          <p14:tracePt t="30296" x="1435100" y="2768600"/>
          <p14:tracePt t="30311" x="1447800" y="2755900"/>
          <p14:tracePt t="30328" x="1454150" y="2755900"/>
          <p14:tracePt t="30345" x="1466850" y="2743200"/>
          <p14:tracePt t="30348" x="1473200" y="2736850"/>
          <p14:tracePt t="30362" x="1479550" y="2724150"/>
          <p14:tracePt t="30378" x="1498600" y="2692400"/>
          <p14:tracePt t="30395" x="1530350" y="2641600"/>
          <p14:tracePt t="30413" x="1543050" y="2609850"/>
          <p14:tracePt t="30428" x="1555750" y="2590800"/>
          <p14:tracePt t="30446" x="1568450" y="2565400"/>
          <p14:tracePt t="30462" x="1581150" y="2540000"/>
          <p14:tracePt t="30478" x="1600200" y="2495550"/>
          <p14:tracePt t="30495" x="1606550" y="2451100"/>
          <p14:tracePt t="30512" x="1612900" y="2406650"/>
          <p14:tracePt t="30530" x="1625600" y="2349500"/>
          <p14:tracePt t="30545" x="1644650" y="2305050"/>
          <p14:tracePt t="30562" x="1657350" y="2286000"/>
          <p14:tracePt t="30579" x="1663700" y="2273300"/>
          <p14:tracePt t="30582" x="1663700" y="2266950"/>
          <p14:tracePt t="30594" x="1670050" y="2266950"/>
          <p14:tracePt t="30612" x="1676400" y="2241550"/>
          <p14:tracePt t="30615" x="1682750" y="2235200"/>
          <p14:tracePt t="30629" x="1695450" y="2209800"/>
          <p14:tracePt t="30632" x="1708150" y="2184400"/>
          <p14:tracePt t="30645" x="1733550" y="2127250"/>
          <p14:tracePt t="30664" x="1765300" y="2051050"/>
          <p14:tracePt t="30678" x="1784350" y="1981200"/>
          <p14:tracePt t="30696" x="1803400" y="1905000"/>
          <p14:tracePt t="30714" x="1822450" y="1841500"/>
          <p14:tracePt t="30728" x="1835150" y="1797050"/>
          <p14:tracePt t="30745" x="1835150" y="1752600"/>
          <p14:tracePt t="30762" x="1835150" y="1708150"/>
          <p14:tracePt t="30778" x="1822450" y="1663700"/>
          <p14:tracePt t="30795" x="1803400" y="1600200"/>
          <p14:tracePt t="30812" x="1778000" y="1549400"/>
          <p14:tracePt t="30828" x="1746250" y="1485900"/>
          <p14:tracePt t="30845" x="1701800" y="1409700"/>
          <p14:tracePt t="30848" x="1676400" y="1377950"/>
          <p14:tracePt t="30862" x="1651000" y="1352550"/>
          <p14:tracePt t="30866" x="1638300" y="1339850"/>
          <p14:tracePt t="30879" x="1568450" y="1289050"/>
          <p14:tracePt t="30894" x="1511300" y="1257300"/>
          <p14:tracePt t="30912" x="1454150" y="1225550"/>
          <p14:tracePt t="30929" x="1390650" y="1200150"/>
          <p14:tracePt t="30945" x="1333500" y="1181100"/>
          <p14:tracePt t="30962" x="1301750" y="1174750"/>
          <p14:tracePt t="30979" x="1282700" y="1174750"/>
          <p14:tracePt t="31013" x="1270000" y="1181100"/>
          <p14:tracePt t="31029" x="1250950" y="1206500"/>
          <p14:tracePt t="31045" x="1219200" y="1244600"/>
          <p14:tracePt t="31062" x="1181100" y="1295400"/>
          <p14:tracePt t="31079" x="1130300" y="1358900"/>
          <p14:tracePt t="31095" x="1092200" y="1416050"/>
          <p14:tracePt t="31099" x="1073150" y="1441450"/>
          <p14:tracePt t="31113" x="1047750" y="1479550"/>
          <p14:tracePt t="31129" x="1022350" y="1524000"/>
          <p14:tracePt t="31148" x="1003300" y="1568450"/>
          <p14:tracePt t="31163" x="965200" y="1631950"/>
          <p14:tracePt t="31179" x="946150" y="1689100"/>
          <p14:tracePt t="31196" x="933450" y="1758950"/>
          <p14:tracePt t="31212" x="933450" y="1822450"/>
          <p14:tracePt t="31229" x="946150" y="1917700"/>
          <p14:tracePt t="31246" x="965200" y="2000250"/>
          <p14:tracePt t="31263" x="984250" y="2057400"/>
          <p14:tracePt t="31279" x="996950" y="2101850"/>
          <p14:tracePt t="31296" x="1022350" y="2146300"/>
          <p14:tracePt t="31312" x="1047750" y="2178050"/>
          <p14:tracePt t="31329" x="1079500" y="2222500"/>
          <p14:tracePt t="31348" x="1130300" y="2273300"/>
          <p14:tracePt t="31363" x="1149350" y="2292350"/>
          <p14:tracePt t="31381" x="1168400" y="2311400"/>
          <p14:tracePt t="31912" x="1168400" y="2317750"/>
          <p14:tracePt t="31922" x="1168400" y="2324100"/>
          <p14:tracePt t="31930" x="1168400" y="2330450"/>
          <p14:tracePt t="31947" x="1168400" y="2349500"/>
          <p14:tracePt t="31964" x="1155700" y="2374900"/>
          <p14:tracePt t="31980" x="1149350" y="2400300"/>
          <p14:tracePt t="31996" x="1136650" y="2425700"/>
          <p14:tracePt t="32014" x="1117600" y="2476500"/>
          <p14:tracePt t="32017" x="1104900" y="2508250"/>
          <p14:tracePt t="32030" x="1073150" y="2616200"/>
          <p14:tracePt t="32047" x="1047750" y="2743200"/>
          <p14:tracePt t="32063" x="1009650" y="2952750"/>
          <p14:tracePt t="32080" x="977900" y="3155950"/>
          <p14:tracePt t="32099" x="971550" y="3321050"/>
          <p14:tracePt t="32113" x="977900" y="3359150"/>
          <p14:tracePt t="32130" x="990600" y="3409950"/>
          <p14:tracePt t="32146" x="984250" y="3429000"/>
          <p14:tracePt t="32163" x="971550" y="3435350"/>
          <p14:tracePt t="32180" x="965200" y="3435350"/>
          <p14:tracePt t="32196" x="958850" y="3441700"/>
          <p14:tracePt t="32230" x="958850" y="3448050"/>
          <p14:tracePt t="32246" x="965200" y="3454400"/>
          <p14:tracePt t="32331" x="965200" y="3460750"/>
          <p14:tracePt t="32339" x="965200" y="3467100"/>
          <p14:tracePt t="32348" x="965200" y="3473450"/>
          <p14:tracePt t="32362" x="965200" y="3492500"/>
          <p14:tracePt t="32380" x="965200" y="3505200"/>
          <p14:tracePt t="32396" x="965200" y="3511550"/>
          <p14:tracePt t="32460" x="958850" y="3511550"/>
          <p14:tracePt t="32467" x="933450" y="3486150"/>
          <p14:tracePt t="32480" x="920750" y="3479800"/>
          <p14:tracePt t="32497" x="863600" y="3448050"/>
          <p14:tracePt t="32514" x="787400" y="3409950"/>
          <p14:tracePt t="32531" x="749300" y="3397250"/>
          <p14:tracePt t="32547" x="736600" y="3390900"/>
          <p14:tracePt t="32581" x="730250" y="3390900"/>
          <p14:tracePt t="32597" x="698500" y="3390900"/>
          <p14:tracePt t="32614" x="647700" y="3403600"/>
          <p14:tracePt t="32630" x="609600" y="3416300"/>
          <p14:tracePt t="32650" x="577850" y="3429000"/>
          <p14:tracePt t="32714" x="571500" y="3441700"/>
          <p14:tracePt t="32730" x="565150" y="3473450"/>
          <p14:tracePt t="32747" x="565150" y="3492500"/>
          <p14:tracePt t="32750" x="571500" y="3511550"/>
          <p14:tracePt t="32763" x="584200" y="3530600"/>
          <p14:tracePt t="32764" x="603250" y="3549650"/>
          <p14:tracePt t="32780" x="635000" y="3581400"/>
          <p14:tracePt t="32797" x="666750" y="3606800"/>
          <p14:tracePt t="32814" x="717550" y="3644900"/>
          <p14:tracePt t="32831" x="755650" y="3670300"/>
          <p14:tracePt t="32848" x="787400" y="3695700"/>
          <p14:tracePt t="32864" x="819150" y="3721100"/>
          <p14:tracePt t="32879" x="863600" y="3746500"/>
          <p14:tracePt t="32897" x="908050" y="3771900"/>
          <p14:tracePt t="32916" x="958850" y="3790950"/>
          <p14:tracePt t="32920" x="977900" y="3797300"/>
          <p14:tracePt t="32929" x="1022350" y="3803650"/>
          <p14:tracePt t="32947" x="1066800" y="3816350"/>
          <p14:tracePt t="32964" x="1130300" y="3829050"/>
          <p14:tracePt t="32981" x="1155700" y="3829050"/>
          <p14:tracePt t="32997" x="1168400" y="3829050"/>
          <p14:tracePt t="33014" x="1181100" y="3829050"/>
          <p14:tracePt t="33017" x="1187450" y="3829050"/>
          <p14:tracePt t="33031" x="1206500" y="3829050"/>
          <p14:tracePt t="33047" x="1244600" y="3829050"/>
          <p14:tracePt t="33066" x="1308100" y="3829050"/>
          <p14:tracePt t="33080" x="1371600" y="3822700"/>
          <p14:tracePt t="33098" x="1435100" y="3810000"/>
          <p14:tracePt t="33114" x="1511300" y="3784600"/>
          <p14:tracePt t="33130" x="1562100" y="3759200"/>
          <p14:tracePt t="33147" x="1600200" y="3733800"/>
          <p14:tracePt t="33165" x="1619250" y="3702050"/>
          <p14:tracePt t="33181" x="1638300" y="3657600"/>
          <p14:tracePt t="33197" x="1651000" y="3606800"/>
          <p14:tracePt t="33214" x="1651000" y="3562350"/>
          <p14:tracePt t="33217" x="1657350" y="3543300"/>
          <p14:tracePt t="33231" x="1657350" y="3524250"/>
          <p14:tracePt t="33248" x="1657350" y="3505200"/>
          <p14:tracePt t="33281" x="1651000" y="3486150"/>
          <p14:tracePt t="33297" x="1638300" y="3473450"/>
          <p14:tracePt t="33315" x="1612900" y="3448050"/>
          <p14:tracePt t="33331" x="1581150" y="3429000"/>
          <p14:tracePt t="33347" x="1530350" y="3403600"/>
          <p14:tracePt t="33364" x="1498600" y="3390900"/>
          <p14:tracePt t="33381" x="1473200" y="3378200"/>
          <p14:tracePt t="33399" x="1454150" y="3378200"/>
          <p14:tracePt t="33414" x="1428750" y="3371850"/>
          <p14:tracePt t="33431" x="1390650" y="3371850"/>
          <p14:tracePt t="33449" x="1320800" y="3378200"/>
          <p14:tracePt t="33464" x="1244600" y="3378200"/>
          <p14:tracePt t="33481" x="1155700" y="3378200"/>
          <p14:tracePt t="33498" x="1054100" y="3365500"/>
          <p14:tracePt t="33514" x="933450" y="3333750"/>
          <p14:tracePt t="33531" x="882650" y="3321050"/>
          <p14:tracePt t="33550" x="857250" y="3308350"/>
          <p14:tracePt t="33565" x="825500" y="3295650"/>
          <p14:tracePt t="33581" x="787400" y="3295650"/>
          <p14:tracePt t="33597" x="730250" y="3302000"/>
          <p14:tracePt t="33614" x="666750" y="3314700"/>
          <p14:tracePt t="33631" x="590550" y="3333750"/>
          <p14:tracePt t="33648" x="558800" y="3340100"/>
          <p14:tracePt t="33664" x="539750" y="3346450"/>
          <p14:tracePt t="33681" x="533400" y="3352800"/>
          <p14:tracePt t="33698" x="527050" y="3422650"/>
          <p14:tracePt t="33715" x="527050" y="3435350"/>
          <p14:tracePt t="33731" x="533400" y="3473450"/>
          <p14:tracePt t="33748" x="558800" y="3511550"/>
          <p14:tracePt t="33765" x="584200" y="3530600"/>
          <p14:tracePt t="33781" x="628650" y="3549650"/>
          <p14:tracePt t="33798" x="679450" y="3575050"/>
          <p14:tracePt t="33814" x="723900" y="3606800"/>
          <p14:tracePt t="33830" x="762000" y="3638550"/>
          <p14:tracePt t="33848" x="787400" y="3663950"/>
          <p14:tracePt t="33865" x="825500" y="3689350"/>
          <p14:tracePt t="33881" x="857250" y="3714750"/>
          <p14:tracePt t="33898" x="914400" y="3740150"/>
          <p14:tracePt t="33915" x="977900" y="3759200"/>
          <p14:tracePt t="33931" x="1022350" y="3759200"/>
          <p14:tracePt t="33935" x="1085850" y="3759200"/>
          <p14:tracePt t="33948" x="1149350" y="3759200"/>
          <p14:tracePt t="33965" x="1212850" y="3759200"/>
          <p14:tracePt t="33981" x="1276350" y="3752850"/>
          <p14:tracePt t="33998" x="1339850" y="3746500"/>
          <p14:tracePt t="34015" x="1377950" y="3740150"/>
          <p14:tracePt t="34033" x="1416050" y="3733800"/>
          <p14:tracePt t="34048" x="1460500" y="3714750"/>
          <p14:tracePt t="34065" x="1504950" y="3689350"/>
          <p14:tracePt t="34081" x="1549400" y="3663950"/>
          <p14:tracePt t="34098" x="1574800" y="3644900"/>
          <p14:tracePt t="34115" x="1593850" y="3632200"/>
          <p14:tracePt t="34131" x="1606550" y="3619500"/>
          <p14:tracePt t="34148" x="1619250" y="3606800"/>
          <p14:tracePt t="34165" x="1619250" y="3600450"/>
          <p14:tracePt t="34182" x="1631950" y="3568700"/>
          <p14:tracePt t="34197" x="1631950" y="3562350"/>
          <p14:tracePt t="34201" x="1625600" y="3530600"/>
          <p14:tracePt t="34215" x="1619250" y="3511550"/>
          <p14:tracePt t="34230" x="1606550" y="3486150"/>
          <p14:tracePt t="34232" x="1600200" y="3479800"/>
          <p14:tracePt t="34249" x="1600200" y="3473450"/>
          <p14:tracePt t="34265" x="1593850" y="3473450"/>
          <p14:tracePt t="34283" x="1574800" y="3460750"/>
          <p14:tracePt t="34299" x="1549400" y="3454400"/>
          <p14:tracePt t="34315" x="1511300" y="3454400"/>
          <p14:tracePt t="34332" x="1473200" y="3441700"/>
          <p14:tracePt t="34348" x="1422400" y="3435350"/>
          <p14:tracePt t="34364" x="1371600" y="3422650"/>
          <p14:tracePt t="34382" x="1333500" y="3403600"/>
          <p14:tracePt t="34398" x="1301750" y="3384550"/>
          <p14:tracePt t="34415" x="1282700" y="3371850"/>
          <p14:tracePt t="34419" x="1276350" y="3365500"/>
          <p14:tracePt t="34432" x="1263650" y="3359150"/>
          <p14:tracePt t="34436" x="1250950" y="3352800"/>
          <p14:tracePt t="34448" x="1231900" y="3346450"/>
          <p14:tracePt t="34451" x="1206500" y="3333750"/>
          <p14:tracePt t="34464" x="1174750" y="3333750"/>
          <p14:tracePt t="34465" x="1155700" y="3333750"/>
          <p14:tracePt t="34481" x="1123950" y="3327400"/>
          <p14:tracePt t="34484" x="1098550" y="3327400"/>
          <p14:tracePt t="34498" x="1073150" y="3327400"/>
          <p14:tracePt t="34502" x="1060450" y="3327400"/>
          <p14:tracePt t="34515" x="1041400" y="3333750"/>
          <p14:tracePt t="34532" x="1022350" y="3340100"/>
          <p14:tracePt t="34548" x="1003300" y="3346450"/>
          <p14:tracePt t="34565" x="977900" y="3365500"/>
          <p14:tracePt t="34582" x="946150" y="3378200"/>
          <p14:tracePt t="34598" x="920750" y="3390900"/>
          <p14:tracePt t="34615" x="889000" y="3409950"/>
          <p14:tracePt t="34632" x="863600" y="3435350"/>
          <p14:tracePt t="34648" x="844550" y="3460750"/>
          <p14:tracePt t="34665" x="819150" y="3486150"/>
          <p14:tracePt t="34669" x="806450" y="3492500"/>
          <p14:tracePt t="34682" x="787400" y="3511550"/>
          <p14:tracePt t="34687" x="781050" y="3517900"/>
          <p14:tracePt t="34699" x="768350" y="3530600"/>
          <p14:tracePt t="34715" x="762000" y="3543300"/>
          <p14:tracePt t="34732" x="755650" y="3543300"/>
          <p14:tracePt t="34766" x="762000" y="3549650"/>
          <p14:tracePt t="34784" x="793750" y="3575050"/>
          <p14:tracePt t="34799" x="838200" y="3613150"/>
          <p14:tracePt t="34817" x="882650" y="3638550"/>
          <p14:tracePt t="34832" x="920750" y="3651250"/>
          <p14:tracePt t="34850" x="952500" y="3657600"/>
          <p14:tracePt t="34868" x="990600" y="3663950"/>
          <p14:tracePt t="34882" x="1047750" y="3670300"/>
          <p14:tracePt t="34899" x="1104900" y="3689350"/>
          <p14:tracePt t="34917" x="1174750" y="3702050"/>
          <p14:tracePt t="34934" x="1250950" y="3708400"/>
          <p14:tracePt t="34949" x="1308100" y="3708400"/>
          <p14:tracePt t="34966" x="1365250" y="3702050"/>
          <p14:tracePt t="34984" x="1435100" y="3663950"/>
          <p14:tracePt t="34999" x="1447800" y="3657600"/>
          <p14:tracePt t="35015" x="1479550" y="3638550"/>
          <p14:tracePt t="35032" x="1504950" y="3619500"/>
          <p14:tracePt t="35035" x="1511300" y="3619500"/>
          <p14:tracePt t="35066" x="1511300" y="3613150"/>
          <p14:tracePt t="35082" x="1524000" y="3606800"/>
          <p14:tracePt t="35100" x="1524000" y="3594100"/>
          <p14:tracePt t="35116" x="1524000" y="3581400"/>
          <p14:tracePt t="35132" x="1517650" y="3556000"/>
          <p14:tracePt t="35149" x="1504950" y="3524250"/>
          <p14:tracePt t="35166" x="1485900" y="3498850"/>
          <p14:tracePt t="35182" x="1460500" y="3479800"/>
          <p14:tracePt t="35199" x="1447800" y="3467100"/>
          <p14:tracePt t="35216" x="1441450" y="3467100"/>
          <p14:tracePt t="35232" x="1428750" y="3467100"/>
          <p14:tracePt t="35249" x="1422400" y="3467100"/>
          <p14:tracePt t="35272" x="1384300" y="3467100"/>
          <p14:tracePt t="35275" x="1365250" y="3467100"/>
          <p14:tracePt t="35285" x="1327150" y="3473450"/>
          <p14:tracePt t="35299" x="1301750" y="3479800"/>
          <p14:tracePt t="35316" x="1238250" y="3505200"/>
          <p14:tracePt t="35333" x="1200150" y="3530600"/>
          <p14:tracePt t="35351" x="1187450" y="3543300"/>
          <p14:tracePt t="35367" x="1168400" y="3568700"/>
          <p14:tracePt t="35384" x="1149350" y="3594100"/>
          <p14:tracePt t="35400" x="1136650" y="3606800"/>
          <p14:tracePt t="35416" x="1130300" y="3613150"/>
          <p14:tracePt t="35449" x="1123950" y="3613150"/>
          <p14:tracePt t="35507" x="1123950" y="3619500"/>
          <p14:tracePt t="35515" x="1130300" y="3625850"/>
          <p14:tracePt t="35533" x="1168400" y="3638550"/>
          <p14:tracePt t="35549" x="1231900" y="3644900"/>
          <p14:tracePt t="35569" x="1327150" y="3644900"/>
          <p14:tracePt t="35585" x="1365250" y="3632200"/>
          <p14:tracePt t="35599" x="1403350" y="3619500"/>
          <p14:tracePt t="35616" x="1454150" y="3600450"/>
          <p14:tracePt t="35633" x="1492250" y="3594100"/>
          <p14:tracePt t="35650" x="1517650" y="3587750"/>
          <p14:tracePt t="35666" x="1530350" y="3587750"/>
          <p14:tracePt t="35870" x="1536700" y="3581400"/>
          <p14:tracePt t="35878" x="1536700" y="3575050"/>
          <p14:tracePt t="35888" x="1543050" y="3568700"/>
          <p14:tracePt t="35899" x="1543050" y="3562350"/>
          <p14:tracePt t="35917" x="1568450" y="3511550"/>
          <p14:tracePt t="35934" x="1574800" y="3454400"/>
          <p14:tracePt t="35950" x="1574800" y="3409950"/>
          <p14:tracePt t="35967" x="1530350" y="3314700"/>
          <p14:tracePt t="35983" x="1466850" y="3263900"/>
          <p14:tracePt t="36000" x="1384300" y="3225800"/>
          <p14:tracePt t="36016" x="1314450" y="3206750"/>
          <p14:tracePt t="36033" x="1219200" y="3200400"/>
          <p14:tracePt t="36050" x="1149350" y="3194050"/>
          <p14:tracePt t="36066" x="1073150" y="3187700"/>
          <p14:tracePt t="36069" x="1047750" y="3181350"/>
          <p14:tracePt t="36083" x="1016000" y="3181350"/>
          <p14:tracePt t="36087" x="990600" y="3181350"/>
          <p14:tracePt t="36098" x="946150" y="3175000"/>
          <p14:tracePt t="36100" x="914400" y="3175000"/>
          <p14:tracePt t="36116" x="850900" y="3175000"/>
          <p14:tracePt t="36120" x="812800" y="3175000"/>
          <p14:tracePt t="36132" x="781050" y="3175000"/>
          <p14:tracePt t="36150" x="717550" y="3175000"/>
          <p14:tracePt t="36167" x="692150" y="3194050"/>
          <p14:tracePt t="36183" x="692150" y="3213100"/>
          <p14:tracePt t="36200" x="723900" y="3302000"/>
          <p14:tracePt t="36216" x="742950" y="3359150"/>
          <p14:tracePt t="36234" x="774700" y="3422650"/>
          <p14:tracePt t="36250" x="806450" y="3486150"/>
          <p14:tracePt t="36267" x="838200" y="3524250"/>
          <p14:tracePt t="36283" x="882650" y="3562350"/>
          <p14:tracePt t="36300" x="971550" y="3632200"/>
          <p14:tracePt t="36316" x="1098550" y="3714750"/>
          <p14:tracePt t="36333" x="1231900" y="3790950"/>
          <p14:tracePt t="36350" x="1352550" y="3841750"/>
          <p14:tracePt t="36367" x="1377950" y="3841750"/>
          <p14:tracePt t="36383" x="1428750" y="3841750"/>
          <p14:tracePt t="36400" x="1530350" y="3797300"/>
          <p14:tracePt t="36417" x="1574800" y="3746500"/>
          <p14:tracePt t="36433" x="1619250" y="3689350"/>
          <p14:tracePt t="36450" x="1638300" y="3651250"/>
          <p14:tracePt t="36467" x="1651000" y="3638550"/>
          <p14:tracePt t="36500" x="1651000" y="3632200"/>
          <p14:tracePt t="36517" x="1644650" y="3632200"/>
          <p14:tracePt t="36533" x="1625600" y="3619500"/>
          <p14:tracePt t="36550" x="1587500" y="3594100"/>
          <p14:tracePt t="36567" x="1549400" y="3556000"/>
          <p14:tracePt t="36584" x="1524000" y="3524250"/>
          <p14:tracePt t="36600" x="1517650" y="3517900"/>
          <p14:tracePt t="36617" x="1511300" y="3511550"/>
          <p14:tracePt t="36634" x="1466850" y="3511550"/>
          <p14:tracePt t="36650" x="1384300" y="3511550"/>
          <p14:tracePt t="36667" x="1308100" y="3511550"/>
          <p14:tracePt t="36683" x="1250950" y="3511550"/>
          <p14:tracePt t="36701" x="1212850" y="3517900"/>
          <p14:tracePt t="36717" x="1206500" y="3517900"/>
          <p14:tracePt t="36750" x="1200150" y="3524250"/>
          <p14:tracePt t="36767" x="1200150" y="3536950"/>
          <p14:tracePt t="36800" x="1200150" y="3613150"/>
          <p14:tracePt t="36817" x="1225550" y="3651250"/>
          <p14:tracePt t="36835" x="1289050" y="3714750"/>
          <p14:tracePt t="36851" x="1339850" y="3740150"/>
          <p14:tracePt t="36867" x="1397000" y="3752850"/>
          <p14:tracePt t="36884" x="1473200" y="3752850"/>
          <p14:tracePt t="36901" x="1524000" y="3727450"/>
          <p14:tracePt t="36917" x="1581150" y="3689350"/>
          <p14:tracePt t="36934" x="1619250" y="3638550"/>
          <p14:tracePt t="36950" x="1657350" y="3568700"/>
          <p14:tracePt t="36953" x="1663700" y="3536950"/>
          <p14:tracePt t="36967" x="1663700" y="3492500"/>
          <p14:tracePt t="36969" x="1651000" y="3454400"/>
          <p14:tracePt t="36984" x="1625600" y="3422650"/>
          <p14:tracePt t="36985" x="1568450" y="3378200"/>
          <p14:tracePt t="36999" x="1504950" y="3352800"/>
          <p14:tracePt t="37001" x="1409700" y="3321050"/>
          <p14:tracePt t="37017" x="1219200" y="3263900"/>
          <p14:tracePt t="37034" x="1016000" y="3213100"/>
          <p14:tracePt t="37051" x="793750" y="3162300"/>
          <p14:tracePt t="37067" x="609600" y="3117850"/>
          <p14:tracePt t="37086" x="482600" y="3079750"/>
          <p14:tracePt t="37101" x="387350" y="3054350"/>
          <p14:tracePt t="37117" x="317500" y="3054350"/>
          <p14:tracePt t="37134" x="209550" y="3079750"/>
          <p14:tracePt t="37150" x="101600" y="3117850"/>
          <p14:tracePt t="37168" x="25400" y="3149600"/>
          <p14:tracePt t="37228" x="0" y="3219450"/>
          <p14:tracePt t="37237" x="19050" y="3232150"/>
          <p14:tracePt t="37251" x="25400" y="3251200"/>
          <p14:tracePt t="37527" x="44450" y="3257550"/>
          <p14:tracePt t="37537" x="107950" y="3276600"/>
          <p14:tracePt t="37551" x="450850" y="3359150"/>
          <p14:tracePt t="37568" x="920750" y="3416300"/>
          <p14:tracePt t="37585" x="1333500" y="3473450"/>
          <p14:tracePt t="37602" x="1454150" y="3498850"/>
          <p14:tracePt t="37616" x="1466850" y="3498850"/>
          <p14:tracePt t="37621" x="1479550" y="3486150"/>
          <p14:tracePt t="37634" x="1504950" y="3454400"/>
          <p14:tracePt t="37652" x="1562100" y="3390900"/>
          <p14:tracePt t="37668" x="1568450" y="3365500"/>
          <p14:tracePt t="37685" x="1568450" y="3346450"/>
          <p14:tracePt t="37701" x="1568450" y="3340100"/>
          <p14:tracePt t="37718" x="1568450" y="3333750"/>
          <p14:tracePt t="37721" x="1555750" y="3333750"/>
          <p14:tracePt t="37735" x="1536700" y="3327400"/>
          <p14:tracePt t="37751" x="1517650" y="3321050"/>
          <p14:tracePt t="37753" x="1511300" y="3321050"/>
          <p14:tracePt t="37768" x="1485900" y="3314700"/>
          <p14:tracePt t="37784" x="1447800" y="3302000"/>
          <p14:tracePt t="37801" x="1428750" y="3295650"/>
          <p14:tracePt t="37835" x="1428750" y="3289300"/>
          <p14:tracePt t="37851" x="1403350" y="3282950"/>
          <p14:tracePt t="37868" x="1371600" y="3270250"/>
          <p14:tracePt t="37884" x="1346200" y="3251200"/>
          <p14:tracePt t="37902" x="1320800" y="3219450"/>
          <p14:tracePt t="37918" x="1282700" y="3168650"/>
          <p14:tracePt t="37935" x="1270000" y="3143250"/>
          <p14:tracePt t="37951" x="1270000" y="3136900"/>
          <p14:tracePt t="38093" x="1270000" y="3130550"/>
          <p14:tracePt t="38102" x="1270000" y="3124200"/>
          <p14:tracePt t="38109" x="1270000" y="3117850"/>
          <p14:tracePt t="38118" x="1270000" y="3111500"/>
          <p14:tracePt t="38152" x="1263650" y="3105150"/>
          <p14:tracePt t="38167" x="1225550" y="3105150"/>
          <p14:tracePt t="38185" x="1149350" y="3111500"/>
          <p14:tracePt t="38202" x="1079500" y="3124200"/>
          <p14:tracePt t="38206" x="1047750" y="3124200"/>
          <p14:tracePt t="38218" x="1028700" y="3130550"/>
          <p14:tracePt t="38234" x="996950" y="3130550"/>
          <p14:tracePt t="38252" x="984250" y="3130550"/>
          <p14:tracePt t="38268" x="977900" y="3130550"/>
          <p14:tracePt t="38285" x="939800" y="3130550"/>
          <p14:tracePt t="38302" x="831850" y="3155950"/>
          <p14:tracePt t="38318" x="762000" y="3187700"/>
          <p14:tracePt t="38336" x="730250" y="3200400"/>
          <p14:tracePt t="38392" x="742950" y="3194050"/>
          <p14:tracePt t="38401" x="749300" y="3187700"/>
          <p14:tracePt t="38418" x="781050" y="3175000"/>
          <p14:tracePt t="38435" x="793750" y="3175000"/>
          <p14:tracePt t="38485" x="806450" y="3175000"/>
          <p14:tracePt t="38503" x="857250" y="3175000"/>
          <p14:tracePt t="38518" x="927100" y="3168650"/>
          <p14:tracePt t="38535" x="1066800" y="3124200"/>
          <p14:tracePt t="38552" x="1168400" y="3073400"/>
          <p14:tracePt t="38569" x="1244600" y="3022600"/>
          <p14:tracePt t="38585" x="1250950" y="3003550"/>
          <p14:tracePt t="38602" x="1250950" y="2990850"/>
          <p14:tracePt t="38618" x="1250950" y="2965450"/>
          <p14:tracePt t="38622" x="1244600" y="2946400"/>
          <p14:tracePt t="38634" x="1244600" y="2927350"/>
          <p14:tracePt t="38636" x="1244600" y="2914650"/>
          <p14:tracePt t="38651" x="1244600" y="2895600"/>
          <p14:tracePt t="38669" x="1244600" y="2876550"/>
          <p14:tracePt t="38685" x="1244600" y="2863850"/>
          <p14:tracePt t="38803" x="1244600" y="2857500"/>
          <p14:tracePt t="38810" x="1238250" y="2857500"/>
          <p14:tracePt t="38819" x="1212850" y="2851150"/>
          <p14:tracePt t="38836" x="1181100" y="2844800"/>
          <p14:tracePt t="39288" x="1187450" y="2838450"/>
          <p14:tracePt t="39297" x="1200150" y="2825750"/>
          <p14:tracePt t="39303" x="1238250" y="2800350"/>
          <p14:tracePt t="39319" x="1346200" y="2743200"/>
          <p14:tracePt t="39336" x="1422400" y="2692400"/>
          <p14:tracePt t="39353" x="1441450" y="2673350"/>
          <p14:tracePt t="39370" x="1447800" y="2660650"/>
          <p14:tracePt t="39404" x="1435100" y="2654300"/>
          <p14:tracePt t="39419" x="1403350" y="2641600"/>
          <p14:tracePt t="39438" x="1270000" y="2622550"/>
          <p14:tracePt t="39453" x="1200150" y="2609850"/>
          <p14:tracePt t="39469" x="1168400" y="2603500"/>
          <p14:tracePt t="44457" x="1174750" y="2603500"/>
          <p14:tracePt t="44478" x="1282700" y="2603500"/>
          <p14:tracePt t="44491" x="1460500" y="2609850"/>
          <p14:tracePt t="44508" x="1670050" y="2609850"/>
          <p14:tracePt t="44526" x="1936750" y="2603500"/>
          <p14:tracePt t="44540" x="2178050" y="2597150"/>
          <p14:tracePt t="44557" x="2336800" y="2597150"/>
          <p14:tracePt t="44574" x="2495550" y="2590800"/>
          <p14:tracePt t="44590" x="2609850" y="2590800"/>
          <p14:tracePt t="44607" x="2698750" y="2590800"/>
          <p14:tracePt t="44624" x="2768600" y="2609850"/>
          <p14:tracePt t="44641" x="2819400" y="2628900"/>
          <p14:tracePt t="44657" x="2870200" y="2641600"/>
          <p14:tracePt t="44674" x="2908300" y="2647950"/>
          <p14:tracePt t="44679" x="2927350" y="2654300"/>
          <p14:tracePt t="44689" x="2946400" y="2654300"/>
          <p14:tracePt t="44707" x="2971800" y="2660650"/>
          <p14:tracePt t="44725" x="3009900" y="2660650"/>
          <p14:tracePt t="44741" x="3048000" y="2660650"/>
          <p14:tracePt t="44763" x="3117850" y="2673350"/>
          <p14:tracePt t="44766" x="3162300" y="2679700"/>
          <p14:tracePt t="44775" x="3206750" y="2692400"/>
          <p14:tracePt t="44791" x="3257550" y="2705100"/>
          <p14:tracePt t="44807" x="3308350" y="2711450"/>
          <p14:tracePt t="44824" x="3365500" y="2711450"/>
          <p14:tracePt t="44841" x="3429000" y="2711450"/>
          <p14:tracePt t="44858" x="3511550" y="2711450"/>
          <p14:tracePt t="44874" x="3594100" y="2711450"/>
          <p14:tracePt t="44891" x="3676650" y="2711450"/>
          <p14:tracePt t="44908" x="3765550" y="2724150"/>
          <p14:tracePt t="44924" x="3835400" y="2724150"/>
          <p14:tracePt t="44941" x="3867150" y="2724150"/>
          <p14:tracePt t="44945" x="3879850" y="2724150"/>
          <p14:tracePt t="44957" x="3886200" y="2724150"/>
          <p14:tracePt t="44960" x="3892550" y="2717800"/>
          <p14:tracePt t="44979" x="3905250" y="2711450"/>
          <p14:tracePt t="44990" x="3911600" y="2711450"/>
          <p14:tracePt t="45065" x="4286250" y="2736850"/>
          <p14:tracePt t="45072" x="4337050" y="2743200"/>
          <p14:tracePt t="45091" x="4394200" y="2749550"/>
          <p14:tracePt t="45107" x="4413250" y="2749550"/>
          <p14:tracePt t="45124" x="4445000" y="2755900"/>
          <p14:tracePt t="45141" x="4527550" y="2774950"/>
          <p14:tracePt t="45158" x="4660900" y="2800350"/>
          <p14:tracePt t="45175" x="4940300" y="2825750"/>
          <p14:tracePt t="45177" x="5111750" y="2832100"/>
          <p14:tracePt t="45189" x="5264150" y="2838450"/>
          <p14:tracePt t="45207" x="5600700" y="2851150"/>
          <p14:tracePt t="45224" x="6089650" y="2914650"/>
          <p14:tracePt t="45242" x="6223000" y="2927350"/>
          <p14:tracePt t="45257" x="6299200" y="2933700"/>
          <p14:tracePt t="45274" x="6305550" y="2933700"/>
          <p14:tracePt t="45324" x="6305550" y="2940050"/>
          <p14:tracePt t="45428" x="6311900" y="2940050"/>
          <p14:tracePt t="45441" x="6318250" y="2946400"/>
          <p14:tracePt t="45459" x="6343650" y="2971800"/>
          <p14:tracePt t="45475" x="6356350" y="2984500"/>
          <p14:tracePt t="45492" x="6369050" y="2984500"/>
          <p14:tracePt t="45510" x="6381750" y="2990850"/>
          <p14:tracePt t="45524" x="6426200" y="3009900"/>
          <p14:tracePt t="45541" x="6496050" y="3054350"/>
          <p14:tracePt t="45558" x="6508750" y="3098800"/>
          <p14:tracePt t="45575" x="6489700" y="3117850"/>
          <p14:tracePt t="47468" x="6496050" y="3117850"/>
          <p14:tracePt t="47477" x="6508750" y="3117850"/>
          <p14:tracePt t="47483" x="6546850" y="3117850"/>
          <p14:tracePt t="47493" x="6604000" y="3111500"/>
          <p14:tracePt t="47510" x="6743700" y="3098800"/>
          <p14:tracePt t="47516" x="6819900" y="3086100"/>
          <p14:tracePt t="47527" x="6896100" y="3079750"/>
          <p14:tracePt t="47543" x="7048500" y="3060700"/>
          <p14:tracePt t="47560" x="7200900" y="3041650"/>
          <p14:tracePt t="47564" x="7270750" y="3028950"/>
          <p14:tracePt t="47576" x="7346950" y="3009900"/>
          <p14:tracePt t="47580" x="7429500" y="2990850"/>
          <p14:tracePt t="47593" x="7512050" y="2965450"/>
          <p14:tracePt t="47598" x="7600950" y="2933700"/>
          <p14:tracePt t="47608" x="7664450" y="2908300"/>
          <p14:tracePt t="47610" x="7753350" y="2876550"/>
          <p14:tracePt t="47627" x="7886700" y="2819400"/>
          <p14:tracePt t="47643" x="8001000" y="2774950"/>
          <p14:tracePt t="47659" x="8083550" y="2743200"/>
          <p14:tracePt t="47678" x="8159750" y="2717800"/>
          <p14:tracePt t="47693" x="8185150" y="2705100"/>
          <p14:tracePt t="47710" x="8191500" y="2705100"/>
          <p14:tracePt t="47798" x="8197850" y="2705100"/>
          <p14:tracePt t="47806" x="8210550" y="2705100"/>
          <p14:tracePt t="47814" x="8216900" y="2705100"/>
          <p14:tracePt t="47827" x="8255000" y="2705100"/>
          <p14:tracePt t="47843" x="8350250" y="2717800"/>
          <p14:tracePt t="47860" x="8439150" y="2743200"/>
          <p14:tracePt t="47863" x="8496300" y="2762250"/>
          <p14:tracePt t="47876" x="8591550" y="2794000"/>
          <p14:tracePt t="47895" x="8648700" y="2819400"/>
          <p14:tracePt t="47910" x="8724900" y="2844800"/>
          <p14:tracePt t="47926" x="8801100" y="2857500"/>
          <p14:tracePt t="47943" x="8896350" y="2863850"/>
          <p14:tracePt t="47960" x="8997950" y="2863850"/>
          <p14:tracePt t="47976" x="9086850" y="2844800"/>
          <p14:tracePt t="47993" x="9131300" y="2832100"/>
          <p14:tracePt t="48010" x="9188450" y="2806700"/>
          <p14:tracePt t="48026" x="9220200" y="2787650"/>
          <p14:tracePt t="48032" x="9245600" y="2774950"/>
          <p14:tracePt t="48043" x="9271000" y="2768600"/>
          <p14:tracePt t="48046" x="9283700" y="2755900"/>
          <p14:tracePt t="48060" x="9315450" y="2736850"/>
          <p14:tracePt t="48065" x="9353550" y="2717800"/>
          <p14:tracePt t="48077" x="9391650" y="2698750"/>
          <p14:tracePt t="48080" x="9429750" y="2679700"/>
          <p14:tracePt t="48094" x="9518650" y="2641600"/>
          <p14:tracePt t="48110" x="9620250" y="2597150"/>
          <p14:tracePt t="48128" x="9702800" y="2520950"/>
          <p14:tracePt t="48143" x="9785350" y="2406650"/>
          <p14:tracePt t="48160" x="9836150" y="2305050"/>
          <p14:tracePt t="48177" x="9886950" y="2159000"/>
          <p14:tracePt t="48193" x="9893300" y="2006600"/>
          <p14:tracePt t="48210" x="9880600" y="1885950"/>
          <p14:tracePt t="48227" x="9861550" y="1765300"/>
          <p14:tracePt t="48246" x="9842500" y="1651000"/>
          <p14:tracePt t="48260" x="9810750" y="1536700"/>
          <p14:tracePt t="48276" x="9753600" y="1435100"/>
          <p14:tracePt t="48294" x="9677400" y="1333500"/>
          <p14:tracePt t="48310" x="9594850" y="1244600"/>
          <p14:tracePt t="48327" x="9499600" y="1155700"/>
          <p14:tracePt t="48343" x="9474200" y="1136650"/>
          <p14:tracePt t="48360" x="9404350" y="1092200"/>
          <p14:tracePt t="48377" x="9347200" y="1066800"/>
          <p14:tracePt t="48393" x="9315450" y="1047750"/>
          <p14:tracePt t="48413" x="9277350" y="1035050"/>
          <p14:tracePt t="48425" x="9251950" y="1016000"/>
          <p14:tracePt t="48443" x="9213850" y="996950"/>
          <p14:tracePt t="48460" x="9169400" y="965200"/>
          <p14:tracePt t="48477" x="9112250" y="939800"/>
          <p14:tracePt t="48493" x="9061450" y="914400"/>
          <p14:tracePt t="48511" x="9023350" y="895350"/>
          <p14:tracePt t="48527" x="8978900" y="869950"/>
          <p14:tracePt t="48544" x="8953500" y="857250"/>
          <p14:tracePt t="48560" x="8921750" y="844550"/>
          <p14:tracePt t="48578" x="8877300" y="838200"/>
          <p14:tracePt t="48593" x="8782050" y="831850"/>
          <p14:tracePt t="48610" x="8686800" y="825500"/>
          <p14:tracePt t="48627" x="8604250" y="825500"/>
          <p14:tracePt t="48644" x="8540750" y="831850"/>
          <p14:tracePt t="48660" x="8496300" y="838200"/>
          <p14:tracePt t="48677" x="8470900" y="844550"/>
          <p14:tracePt t="48694" x="8445500" y="850900"/>
          <p14:tracePt t="48710" x="8426450" y="869950"/>
          <p14:tracePt t="48727" x="8369300" y="901700"/>
          <p14:tracePt t="48744" x="8293100" y="939800"/>
          <p14:tracePt t="48761" x="8216900" y="965200"/>
          <p14:tracePt t="48777" x="8121650" y="1003300"/>
          <p14:tracePt t="48794" x="8077200" y="1022350"/>
          <p14:tracePt t="48810" x="8064500" y="1035050"/>
          <p14:tracePt t="48827" x="8064500" y="1060450"/>
          <p14:tracePt t="48844" x="8064500" y="1098550"/>
          <p14:tracePt t="48860" x="8070850" y="1136650"/>
          <p14:tracePt t="48877" x="8077200" y="1187450"/>
          <p14:tracePt t="48894" x="8077200" y="1238250"/>
          <p14:tracePt t="48911" x="8083550" y="1289050"/>
          <p14:tracePt t="48927" x="8083550" y="1327150"/>
          <p14:tracePt t="48944" x="8096250" y="1352550"/>
          <p14:tracePt t="48960" x="8108950" y="1377950"/>
          <p14:tracePt t="48977" x="8128000" y="1422400"/>
          <p14:tracePt t="48994" x="8172450" y="1504950"/>
          <p14:tracePt t="49010" x="8235950" y="1625600"/>
          <p14:tracePt t="49027" x="8324850" y="1778000"/>
          <p14:tracePt t="49046" x="8445500" y="1987550"/>
          <p14:tracePt t="49060" x="8470900" y="2038350"/>
          <p14:tracePt t="49078" x="8566150" y="2209800"/>
          <p14:tracePt t="49097" x="8610600" y="2292350"/>
          <p14:tracePt t="49111" x="8629650" y="2336800"/>
          <p14:tracePt t="49127" x="8667750" y="2413000"/>
          <p14:tracePt t="49146" x="8718550" y="2508250"/>
          <p14:tracePt t="49161" x="8813800" y="2622550"/>
          <p14:tracePt t="49179" x="8909050" y="2724150"/>
          <p14:tracePt t="49194" x="8978900" y="2774950"/>
          <p14:tracePt t="49211" x="9036050" y="2813050"/>
          <p14:tracePt t="49227" x="9042400" y="2819400"/>
          <p14:tracePt t="49244" x="9055100" y="2825750"/>
          <p14:tracePt t="49261" x="9080500" y="2825750"/>
          <p14:tracePt t="49277" x="9131300" y="2832100"/>
          <p14:tracePt t="49280" x="9163050" y="2838450"/>
          <p14:tracePt t="49294" x="9207500" y="2844800"/>
          <p14:tracePt t="49312" x="9296400" y="2863850"/>
          <p14:tracePt t="49327" x="9378950" y="2863850"/>
          <p14:tracePt t="49344" x="9486900" y="2857500"/>
          <p14:tracePt t="49361" x="9588500" y="2819400"/>
          <p14:tracePt t="49378" x="9652000" y="2755900"/>
          <p14:tracePt t="49394" x="9690100" y="2660650"/>
          <p14:tracePt t="49411" x="9715500" y="2559050"/>
          <p14:tracePt t="49428" x="9740900" y="2470150"/>
          <p14:tracePt t="49445" x="9753600" y="2400300"/>
          <p14:tracePt t="49461" x="9766300" y="2343150"/>
          <p14:tracePt t="49477" x="9772650" y="2286000"/>
          <p14:tracePt t="49494" x="9785350" y="2203450"/>
          <p14:tracePt t="49497" x="9785350" y="2146300"/>
          <p14:tracePt t="49510" x="9791700" y="2101850"/>
          <p14:tracePt t="49526" x="9791700" y="2006600"/>
          <p14:tracePt t="49530" x="9791700" y="1943100"/>
          <p14:tracePt t="49544" x="9791700" y="1898650"/>
          <p14:tracePt t="49546" x="9785350" y="1860550"/>
          <p14:tracePt t="49560" x="9779000" y="1746250"/>
          <p14:tracePt t="49579" x="9779000" y="1651000"/>
          <p14:tracePt t="49594" x="9759950" y="1549400"/>
          <p14:tracePt t="49611" x="9734550" y="1447800"/>
          <p14:tracePt t="49628" x="9702800" y="1339850"/>
          <p14:tracePt t="49644" x="9671050" y="1263650"/>
          <p14:tracePt t="49661" x="9620250" y="1174750"/>
          <p14:tracePt t="49678" x="9582150" y="1123950"/>
          <p14:tracePt t="49695" x="9512300" y="1060450"/>
          <p14:tracePt t="49698" x="9474200" y="1035050"/>
          <p14:tracePt t="49710" x="9455150" y="1022350"/>
          <p14:tracePt t="49712" x="9398000" y="996950"/>
          <p14:tracePt t="49728" x="9372600" y="977900"/>
          <p14:tracePt t="49745" x="9277350" y="939800"/>
          <p14:tracePt t="49748" x="9207500" y="914400"/>
          <p14:tracePt t="49760" x="9131300" y="889000"/>
          <p14:tracePt t="49765" x="9093200" y="876300"/>
          <p14:tracePt t="49777" x="9061450" y="863600"/>
          <p14:tracePt t="49796" x="8883650" y="819150"/>
          <p14:tracePt t="49811" x="8807450" y="812800"/>
          <p14:tracePt t="49830" x="8686800" y="812800"/>
          <p14:tracePt t="49845" x="8578850" y="812800"/>
          <p14:tracePt t="49861" x="8509000" y="825500"/>
          <p14:tracePt t="49878" x="8420100" y="844550"/>
          <p14:tracePt t="49895" x="8369300" y="869950"/>
          <p14:tracePt t="49911" x="8362950" y="882650"/>
          <p14:tracePt t="49928" x="8356600" y="889000"/>
          <p14:tracePt t="49945" x="8343900" y="908050"/>
          <p14:tracePt t="49962" x="8324850" y="946150"/>
          <p14:tracePt t="49980" x="8312150" y="1028700"/>
          <p14:tracePt t="49995" x="8318500" y="1098550"/>
          <p14:tracePt t="50012" x="8331200" y="1143000"/>
          <p14:tracePt t="50029" x="8375650" y="1244600"/>
          <p14:tracePt t="50044" x="8401050" y="1301750"/>
          <p14:tracePt t="50047" x="8413750" y="1327150"/>
          <p14:tracePt t="50061" x="8464550" y="1416050"/>
          <p14:tracePt t="50078" x="8528050" y="1511300"/>
          <p14:tracePt t="50095" x="8597900" y="1606550"/>
          <p14:tracePt t="50111" x="8680450" y="1727200"/>
          <p14:tracePt t="50128" x="8782050" y="1866900"/>
          <p14:tracePt t="50145" x="8909050" y="2012950"/>
          <p14:tracePt t="50161" x="9036050" y="2133600"/>
          <p14:tracePt t="50179" x="9156700" y="2247900"/>
          <p14:tracePt t="50195" x="9271000" y="2355850"/>
          <p14:tracePt t="50212" x="9366250" y="2444750"/>
          <p14:tracePt t="50215" x="9404350" y="2476500"/>
          <p14:tracePt t="50231" x="9436100" y="2520950"/>
          <p14:tracePt t="50246" x="9461500" y="2559050"/>
          <p14:tracePt t="50262" x="9467850" y="2578100"/>
          <p14:tracePt t="50278" x="9474200" y="2597150"/>
          <p14:tracePt t="50281" x="9474200" y="2609850"/>
          <p14:tracePt t="50295" x="9474200" y="2628900"/>
          <p14:tracePt t="50312" x="9480550" y="2641600"/>
          <p14:tracePt t="50328" x="9480550" y="2654300"/>
          <p14:tracePt t="50344" x="9480550" y="2667000"/>
          <p14:tracePt t="50362" x="9486900" y="2667000"/>
          <p14:tracePt t="50693" x="9486900" y="2673350"/>
          <p14:tracePt t="50745" x="9480550" y="2673350"/>
          <p14:tracePt t="50758" x="9474200" y="2673350"/>
          <p14:tracePt t="50767" x="9467850" y="2679700"/>
          <p14:tracePt t="50779" x="9461500" y="2679700"/>
          <p14:tracePt t="50795" x="9455150" y="2686050"/>
          <p14:tracePt t="50812" x="9448800" y="2686050"/>
          <p14:tracePt t="50829" x="9442450" y="2686050"/>
          <p14:tracePt t="50846" x="9436100" y="2686050"/>
          <p14:tracePt t="50862" x="9417050" y="2686050"/>
          <p14:tracePt t="50880" x="9404350" y="2686050"/>
          <p14:tracePt t="50895" x="9391650" y="2686050"/>
          <p14:tracePt t="50912" x="9385300" y="2686050"/>
          <p14:tracePt t="50929" x="9372600" y="2686050"/>
          <p14:tracePt t="50945" x="9359900" y="2686050"/>
          <p14:tracePt t="50962" x="9353550" y="2686050"/>
          <p14:tracePt t="50979" x="9340850" y="2686050"/>
          <p14:tracePt t="50996" x="9321800" y="2679700"/>
          <p14:tracePt t="51012" x="9283700" y="2673350"/>
          <p14:tracePt t="51029" x="9264650" y="2667000"/>
          <p14:tracePt t="51048" x="9220200" y="2647950"/>
          <p14:tracePt t="51063" x="9207500" y="2641600"/>
          <p14:tracePt t="51065" x="9188450" y="2628900"/>
          <p14:tracePt t="51079" x="9144000" y="2597150"/>
          <p14:tracePt t="51096" x="9131300" y="2584450"/>
          <p14:tracePt t="51112" x="9004300" y="2476500"/>
          <p14:tracePt t="51130" x="8902700" y="2381250"/>
          <p14:tracePt t="51148" x="8832850" y="2292350"/>
          <p14:tracePt t="51161" x="8769350" y="2197100"/>
          <p14:tracePt t="51179" x="8699500" y="2095500"/>
          <p14:tracePt t="51198" x="8616950" y="1974850"/>
          <p14:tracePt t="51211" x="8528050" y="1841500"/>
          <p14:tracePt t="51229" x="8477250" y="1733550"/>
          <p14:tracePt t="51235" x="8451850" y="1663700"/>
          <p14:tracePt t="51245" x="8426450" y="1593850"/>
          <p14:tracePt t="51263" x="8382000" y="1479550"/>
          <p14:tracePt t="51279" x="8299450" y="1327150"/>
          <p14:tracePt t="51296" x="8235950" y="1225550"/>
          <p14:tracePt t="51298" x="8223250" y="1193800"/>
          <p14:tracePt t="51313" x="8216900" y="1181100"/>
          <p14:tracePt t="51329" x="8204200" y="1143000"/>
          <p14:tracePt t="51346" x="8204200" y="1104900"/>
          <p14:tracePt t="51518" x="8210550" y="1104900"/>
          <p14:tracePt t="51526" x="8223250" y="1104900"/>
          <p14:tracePt t="51534" x="8248650" y="1111250"/>
          <p14:tracePt t="51548" x="8337550" y="1117600"/>
          <p14:tracePt t="51564" x="8483600" y="1117600"/>
          <p14:tracePt t="51579" x="8648700" y="1117600"/>
          <p14:tracePt t="51598" x="8794750" y="1104900"/>
          <p14:tracePt t="51614" x="8877300" y="1085850"/>
          <p14:tracePt t="51632" x="8915400" y="1073150"/>
          <p14:tracePt t="51649" x="8928100" y="1066800"/>
          <p14:tracePt t="51776" x="8921750" y="1066800"/>
          <p14:tracePt t="51784" x="8909050" y="1066800"/>
          <p14:tracePt t="51796" x="8870950" y="1073150"/>
          <p14:tracePt t="51813" x="8820150" y="1092200"/>
          <p14:tracePt t="51830" x="8775700" y="1111250"/>
          <p14:tracePt t="51848" x="8712200" y="1130300"/>
          <p14:tracePt t="51863" x="8661400" y="1149350"/>
          <p14:tracePt t="51880" x="8616950" y="1162050"/>
          <p14:tracePt t="51896" x="8578850" y="1181100"/>
          <p14:tracePt t="51913" x="8547100" y="1206500"/>
          <p14:tracePt t="51929" x="8528050" y="1231900"/>
          <p14:tracePt t="51946" x="8502650" y="1257300"/>
          <p14:tracePt t="51962" x="8477250" y="1282700"/>
          <p14:tracePt t="51980" x="8458200" y="1301750"/>
          <p14:tracePt t="51996" x="8451850" y="1308100"/>
          <p14:tracePt t="52013" x="8451850" y="1320800"/>
          <p14:tracePt t="52017" x="8445500" y="1320800"/>
          <p14:tracePt t="52030" x="8445500" y="1327150"/>
          <p14:tracePt t="52036" x="8439150" y="1327150"/>
          <p14:tracePt t="52063" x="8432800" y="1333500"/>
          <p14:tracePt t="52080" x="8426450" y="1352550"/>
          <p14:tracePt t="52097" x="8420100" y="1377950"/>
          <p14:tracePt t="52114" x="8413750" y="1384300"/>
          <p14:tracePt t="52130" x="8413750" y="1397000"/>
          <p14:tracePt t="52368" x="8451850" y="1384300"/>
          <p14:tracePt t="52381" x="8534400" y="1371600"/>
          <p14:tracePt t="52398" x="8661400" y="1365250"/>
          <p14:tracePt t="52416" x="8756650" y="1358900"/>
          <p14:tracePt t="52430" x="8820150" y="1358900"/>
          <p14:tracePt t="52448" x="8851900" y="1358900"/>
          <p14:tracePt t="52520" x="8839200" y="1358900"/>
          <p14:tracePt t="52530" x="8832850" y="1358900"/>
          <p14:tracePt t="52547" x="8794750" y="1371600"/>
          <p14:tracePt t="52564" x="8743950" y="1390650"/>
          <p14:tracePt t="52580" x="8693150" y="1416050"/>
          <p14:tracePt t="52586" x="8667750" y="1435100"/>
          <p14:tracePt t="52596" x="8648700" y="1447800"/>
          <p14:tracePt t="52600" x="8629650" y="1466850"/>
          <p14:tracePt t="52614" x="8616950" y="1479550"/>
          <p14:tracePt t="52631" x="8578850" y="1511300"/>
          <p14:tracePt t="52647" x="8553450" y="1524000"/>
          <p14:tracePt t="52664" x="8534400" y="1536700"/>
          <p14:tracePt t="52680" x="8528050" y="1543050"/>
          <p14:tracePt t="52697" x="8521700" y="1549400"/>
          <p14:tracePt t="52714" x="8515350" y="1555750"/>
          <p14:tracePt t="52730" x="8509000" y="1562100"/>
          <p14:tracePt t="52747" x="8502650" y="1568450"/>
          <p14:tracePt t="52764" x="8502650" y="1581150"/>
          <p14:tracePt t="52780" x="8496300" y="1587500"/>
          <p14:tracePt t="52797" x="8489950" y="1600200"/>
          <p14:tracePt t="52814" x="8489950" y="1612900"/>
          <p14:tracePt t="52830" x="8489950" y="1638300"/>
          <p14:tracePt t="52833" x="8496300" y="1663700"/>
          <p14:tracePt t="52848" x="8502650" y="1676400"/>
          <p14:tracePt t="52850" x="8515350" y="1689100"/>
          <p14:tracePt t="52864" x="8528050" y="1701800"/>
          <p14:tracePt t="52866" x="8528050" y="1708150"/>
          <p14:tracePt t="52880" x="8534400" y="1720850"/>
          <p14:tracePt t="52882" x="8540750" y="1720850"/>
          <p14:tracePt t="52897" x="8547100" y="1727200"/>
          <p14:tracePt t="52914" x="8559800" y="1727200"/>
          <p14:tracePt t="52930" x="8572500" y="1727200"/>
          <p14:tracePt t="52947" x="8585200" y="1727200"/>
          <p14:tracePt t="52964" x="8610600" y="1727200"/>
          <p14:tracePt t="52981" x="8629650" y="1727200"/>
          <p14:tracePt t="52997" x="8667750" y="1733550"/>
          <p14:tracePt t="53014" x="8712200" y="1746250"/>
          <p14:tracePt t="53031" x="8737600" y="1752600"/>
          <p14:tracePt t="53218" x="8737600" y="1758950"/>
          <p14:tracePt t="53225" x="8737600" y="1765300"/>
          <p14:tracePt t="53248" x="8731250" y="1809750"/>
          <p14:tracePt t="53265" x="8731250" y="1847850"/>
          <p14:tracePt t="53282" x="8724900" y="1860550"/>
          <p14:tracePt t="53299" x="8718550" y="1898650"/>
          <p14:tracePt t="53315" x="8705850" y="1917700"/>
          <p14:tracePt t="53331" x="8699500" y="1930400"/>
          <p14:tracePt t="53348" x="8699500" y="1943100"/>
          <p14:tracePt t="53365" x="8699500" y="1974850"/>
          <p14:tracePt t="53381" x="8712200" y="2006600"/>
          <p14:tracePt t="53397" x="8724900" y="2032000"/>
          <p14:tracePt t="53414" x="8737600" y="2063750"/>
          <p14:tracePt t="53431" x="8743950" y="2063750"/>
          <p14:tracePt t="53632" x="8750300" y="2063750"/>
          <p14:tracePt t="53650" x="8775700" y="2063750"/>
          <p14:tracePt t="53665" x="8851900" y="2070100"/>
          <p14:tracePt t="53682" x="8978900" y="2076450"/>
          <p14:tracePt t="53698" x="9105900" y="2076450"/>
          <p14:tracePt t="53715" x="9232900" y="2070100"/>
          <p14:tracePt t="53731" x="9296400" y="2057400"/>
          <p14:tracePt t="53748" x="9340850" y="2057400"/>
          <p14:tracePt t="53765" x="9353550" y="2057400"/>
          <p14:tracePt t="53798" x="9359900" y="2070100"/>
          <p14:tracePt t="53815" x="9366250" y="2082800"/>
          <p14:tracePt t="53831" x="9378950" y="2101850"/>
          <p14:tracePt t="53964" x="9378950" y="2108200"/>
          <p14:tracePt t="53972" x="9366250" y="2114550"/>
          <p14:tracePt t="53982" x="9359900" y="2120900"/>
          <p14:tracePt t="53998" x="9315450" y="2159000"/>
          <p14:tracePt t="54015" x="9290050" y="2190750"/>
          <p14:tracePt t="54031" x="9271000" y="2209800"/>
          <p14:tracePt t="54034" x="9258300" y="2222500"/>
          <p14:tracePt t="54049" x="9239250" y="2235200"/>
          <p14:tracePt t="54051" x="9226550" y="2241550"/>
          <p14:tracePt t="54065" x="9213850" y="2254250"/>
          <p14:tracePt t="54069" x="9188450" y="2273300"/>
          <p14:tracePt t="54082" x="9169400" y="2286000"/>
          <p14:tracePt t="54085" x="9137650" y="2311400"/>
          <p14:tracePt t="54097" x="9124950" y="2324100"/>
          <p14:tracePt t="54115" x="9080500" y="2368550"/>
          <p14:tracePt t="54131" x="9067800" y="2387600"/>
          <p14:tracePt t="54148" x="9061450" y="2400300"/>
          <p14:tracePt t="54182" x="9061450" y="2406650"/>
          <p14:tracePt t="54274" x="9061450" y="2413000"/>
          <p14:tracePt t="54300" x="9061450" y="2419350"/>
          <p14:tracePt t="54315" x="9061450" y="2425700"/>
          <p14:tracePt t="54332" x="9061450" y="2438400"/>
          <p14:tracePt t="54348" x="9074150" y="2463800"/>
          <p14:tracePt t="54365" x="9080500" y="2463800"/>
          <p14:tracePt t="54382" x="9080500" y="2470150"/>
          <p14:tracePt t="54460" x="9086850" y="2470150"/>
          <p14:tracePt t="54467" x="9105900" y="2470150"/>
          <p14:tracePt t="54480" x="9144000" y="2476500"/>
          <p14:tracePt t="54499" x="9220200" y="2476500"/>
          <p14:tracePt t="54516" x="9271000" y="2476500"/>
          <p14:tracePt t="54532" x="9290050" y="2476500"/>
          <p14:tracePt t="54549" x="9296400" y="2476500"/>
          <p14:tracePt t="54565" x="9302750" y="2476500"/>
          <p14:tracePt t="54582" x="9315450" y="2476500"/>
          <p14:tracePt t="54598" x="9321800" y="2482850"/>
          <p14:tracePt t="54615" x="9340850" y="2495550"/>
          <p14:tracePt t="54632" x="9391650" y="2501900"/>
          <p14:tracePt t="54648" x="9461500" y="2508250"/>
          <p14:tracePt t="54665" x="9512300" y="2501900"/>
          <p14:tracePt t="54682" x="9531350" y="2495550"/>
          <p14:tracePt t="54685" x="9531350" y="2489200"/>
          <p14:tracePt t="54699" x="9537700" y="2489200"/>
          <p14:tracePt t="55121" x="9544050" y="2489200"/>
          <p14:tracePt t="55137" x="9550400" y="2495550"/>
          <p14:tracePt t="55208" x="9550400" y="2501900"/>
          <p14:tracePt t="55245" x="9556750" y="2501900"/>
          <p14:tracePt t="55252" x="9556750" y="2508250"/>
          <p14:tracePt t="55267" x="9563100" y="2514600"/>
          <p14:tracePt t="55283" x="9569450" y="2527300"/>
          <p14:tracePt t="55382" x="9569450" y="2533650"/>
          <p14:tracePt t="55426" x="9569450" y="2540000"/>
          <p14:tracePt t="55451" x="9575800" y="2540000"/>
          <p14:tracePt t="55466" x="9594850" y="2540000"/>
          <p14:tracePt t="55483" x="9620250" y="2540000"/>
          <p14:tracePt t="55500" x="9632950" y="2540000"/>
          <p14:tracePt t="55637" x="9632950" y="2533650"/>
          <p14:tracePt t="55650" x="9645650" y="2514600"/>
          <p14:tracePt t="55667" x="9658350" y="2501900"/>
          <p14:tracePt t="55684" x="9664700" y="2489200"/>
          <p14:tracePt t="55700" x="9671050" y="2470150"/>
          <p14:tracePt t="55716" x="9677400" y="2457450"/>
          <p14:tracePt t="55733" x="9683750" y="2432050"/>
          <p14:tracePt t="55750" x="9696450" y="2400300"/>
          <p14:tracePt t="55765" x="9696450" y="2349500"/>
          <p14:tracePt t="55783" x="9709150" y="2298700"/>
          <p14:tracePt t="55799" x="9734550" y="2235200"/>
          <p14:tracePt t="55819" x="9810750" y="2146300"/>
          <p14:tracePt t="55832" x="9836150" y="2108200"/>
          <p14:tracePt t="55834" x="9848850" y="2076450"/>
          <p14:tracePt t="55850" x="9861550" y="2032000"/>
          <p14:tracePt t="55869" x="9886950" y="1911350"/>
          <p14:tracePt t="55884" x="9918700" y="1822450"/>
          <p14:tracePt t="55902" x="9963150" y="1727200"/>
          <p14:tracePt t="55916" x="10013950" y="1593850"/>
          <p14:tracePt t="55933" x="10013950" y="1479550"/>
          <p14:tracePt t="55952" x="9994900" y="1365250"/>
          <p14:tracePt t="55967" x="9982200" y="1276350"/>
          <p14:tracePt t="55983" x="9975850" y="1193800"/>
          <p14:tracePt t="56000" x="9950450" y="1123950"/>
          <p14:tracePt t="56016" x="9918700" y="1054100"/>
          <p14:tracePt t="56033" x="9861550" y="977900"/>
          <p14:tracePt t="56050" x="9785350" y="901700"/>
          <p14:tracePt t="56066" x="9715500" y="844550"/>
          <p14:tracePt t="56070" x="9671050" y="812800"/>
          <p14:tracePt t="56082" x="9632950" y="787400"/>
          <p14:tracePt t="56100" x="9569450" y="742950"/>
          <p14:tracePt t="56103" x="9550400" y="730250"/>
          <p14:tracePt t="56116" x="9518650" y="711200"/>
          <p14:tracePt t="56133" x="9436100" y="685800"/>
          <p14:tracePt t="56150" x="9372600" y="673100"/>
          <p14:tracePt t="56167" x="9309100" y="660400"/>
          <p14:tracePt t="56183" x="9251950" y="660400"/>
          <p14:tracePt t="56200" x="9194800" y="654050"/>
          <p14:tracePt t="56217" x="9144000" y="654050"/>
          <p14:tracePt t="56234" x="9086850" y="666750"/>
          <p14:tracePt t="56250" x="9042400" y="679450"/>
          <p14:tracePt t="56269" x="8985250" y="711200"/>
          <p14:tracePt t="56284" x="8921750" y="742950"/>
          <p14:tracePt t="56299" x="8826500" y="787400"/>
          <p14:tracePt t="56317" x="8718550" y="831850"/>
          <p14:tracePt t="56333" x="8597900" y="876300"/>
          <p14:tracePt t="56350" x="8439150" y="939800"/>
          <p14:tracePt t="56366" x="8382000" y="971550"/>
          <p14:tracePt t="56383" x="8318500" y="1035050"/>
          <p14:tracePt t="56400" x="8305800" y="1111250"/>
          <p14:tracePt t="56417" x="8305800" y="1225550"/>
          <p14:tracePt t="56434" x="8324850" y="1352550"/>
          <p14:tracePt t="56450" x="8356600" y="1504950"/>
          <p14:tracePt t="56456" x="8369300" y="1562100"/>
          <p14:tracePt t="56465" x="8388350" y="1663700"/>
          <p14:tracePt t="56482" x="8458200" y="1860550"/>
          <p14:tracePt t="56500" x="8578850" y="2089150"/>
          <p14:tracePt t="56517" x="8801100" y="2374900"/>
          <p14:tracePt t="56533" x="9029700" y="2590800"/>
          <p14:tracePt t="56550" x="9201150" y="2717800"/>
          <p14:tracePt t="56567" x="9271000" y="2781300"/>
          <p14:tracePt t="56584" x="9283700" y="2794000"/>
          <p14:tracePt t="56617" x="9290050" y="2781300"/>
          <p14:tracePt t="56634" x="9321800" y="2749550"/>
          <p14:tracePt t="56650" x="9372600" y="2724150"/>
          <p14:tracePt t="56667" x="9398000" y="2711450"/>
          <p14:tracePt t="56684" x="9404350" y="2705100"/>
          <p14:tracePt t="56700" x="9404350" y="2692400"/>
          <p14:tracePt t="56717" x="9404350" y="2660650"/>
          <p14:tracePt t="56734" x="9378950" y="2590800"/>
          <p14:tracePt t="56750" x="9340850" y="2508250"/>
          <p14:tracePt t="56767" x="9290050" y="2419350"/>
          <p14:tracePt t="56783" x="9232900" y="2330450"/>
          <p14:tracePt t="56800" x="9188450" y="2273300"/>
          <p14:tracePt t="56817" x="9163050" y="2235200"/>
          <p14:tracePt t="56821" x="9150350" y="2228850"/>
          <p14:tracePt t="63324" x="9150350" y="2222500"/>
          <p14:tracePt t="63339" x="9118600" y="2203450"/>
          <p14:tracePt t="63359" x="9010650" y="2159000"/>
          <p14:tracePt t="63374" x="8966200" y="2152650"/>
          <p14:tracePt t="63390" x="8896350" y="2152650"/>
          <p14:tracePt t="63406" x="8743950" y="2165350"/>
          <p14:tracePt t="63423" x="8597900" y="2216150"/>
          <p14:tracePt t="63440" x="8521700" y="2247900"/>
          <p14:tracePt t="63444" x="8445500" y="2286000"/>
          <p14:tracePt t="63456" x="8394700" y="2317750"/>
          <p14:tracePt t="63460" x="8312150" y="2368550"/>
          <p14:tracePt t="63474" x="8185150" y="2451100"/>
          <p14:tracePt t="63490" x="8051800" y="2533650"/>
          <p14:tracePt t="63507" x="7943850" y="2590800"/>
          <p14:tracePt t="63526" x="7747000" y="2679700"/>
          <p14:tracePt t="63540" x="7562850" y="2781300"/>
          <p14:tracePt t="63557" x="7327900" y="2921000"/>
          <p14:tracePt t="63573" x="7067550" y="3086100"/>
          <p14:tracePt t="63590" x="6813550" y="3257550"/>
          <p14:tracePt t="63609" x="6565900" y="3460750"/>
          <p14:tracePt t="63624" x="6521450" y="3505200"/>
          <p14:tracePt t="63640" x="6426200" y="3575050"/>
          <p14:tracePt t="63657" x="6165850" y="3714750"/>
          <p14:tracePt t="63672" x="5943600" y="3854450"/>
          <p14:tracePt t="63689" x="5721350" y="4006850"/>
          <p14:tracePt t="63707" x="5499100" y="4165600"/>
          <p14:tracePt t="63724" x="5327650" y="4286250"/>
          <p14:tracePt t="63740" x="5308600" y="4298950"/>
          <p14:tracePt t="63957" x="5295900" y="4267200"/>
          <p14:tracePt t="63976" x="5245100" y="4210050"/>
          <p14:tracePt t="63990" x="5143500" y="4184650"/>
          <p14:tracePt t="63995" x="5105400" y="4184650"/>
          <p14:tracePt t="64009" x="5048250" y="4171950"/>
          <p14:tracePt t="64028" x="5022850" y="4152900"/>
          <p14:tracePt t="64041" x="5016500" y="4140200"/>
          <p14:tracePt t="64057" x="4933950" y="4089400"/>
          <p14:tracePt t="64074" x="4838700" y="4076700"/>
          <p14:tracePt t="64090" x="4730750" y="4089400"/>
          <p14:tracePt t="64107" x="4610100" y="4127500"/>
          <p14:tracePt t="64124" x="4565650" y="4165600"/>
          <p14:tracePt t="64140" x="4572000" y="4210050"/>
          <p14:tracePt t="64157" x="4616450" y="4279900"/>
          <p14:tracePt t="64174" x="4667250" y="4349750"/>
          <p14:tracePt t="64180" x="4699000" y="4400550"/>
          <p14:tracePt t="64190" x="4737100" y="4451350"/>
          <p14:tracePt t="64207" x="4800600" y="4559300"/>
          <p14:tracePt t="64224" x="4889500" y="4692650"/>
          <p14:tracePt t="64229" x="4933950" y="4749800"/>
          <p14:tracePt t="64241" x="5080000" y="4889500"/>
          <p14:tracePt t="64257" x="5156200" y="4933950"/>
          <p14:tracePt t="64274" x="5353050" y="5003800"/>
          <p14:tracePt t="64290" x="5607050" y="4978400"/>
          <p14:tracePt t="64308" x="5772150" y="4895850"/>
          <p14:tracePt t="64324" x="5956300" y="4775200"/>
          <p14:tracePt t="64340" x="6159500" y="4660900"/>
          <p14:tracePt t="64357" x="6311900" y="4578350"/>
          <p14:tracePt t="64374" x="6407150" y="4508500"/>
          <p14:tracePt t="64390" x="6432550" y="4451350"/>
          <p14:tracePt t="64407" x="6419850" y="4425950"/>
          <p14:tracePt t="64424" x="6381750" y="4406900"/>
          <p14:tracePt t="64440" x="6343650" y="4387850"/>
          <p14:tracePt t="64458" x="6305550" y="4375150"/>
          <p14:tracePt t="64474" x="6280150" y="4375150"/>
          <p14:tracePt t="64491" x="6280150" y="4368800"/>
          <p14:tracePt t="64509" x="6261100" y="4362450"/>
          <p14:tracePt t="64528" x="6210300" y="4343400"/>
          <p14:tracePt t="64541" x="6146800" y="4330700"/>
          <p14:tracePt t="64558" x="6083300" y="4324350"/>
          <p14:tracePt t="64573" x="6026150" y="4318000"/>
          <p14:tracePt t="64591" x="5975350" y="4318000"/>
          <p14:tracePt t="64606" x="5943600" y="4324350"/>
          <p14:tracePt t="64624" x="5899150" y="4343400"/>
          <p14:tracePt t="64643" x="5861050" y="4362450"/>
          <p14:tracePt t="64657" x="5822950" y="4387850"/>
          <p14:tracePt t="64674" x="5797550" y="4419600"/>
          <p14:tracePt t="64691" x="5772150" y="4470400"/>
          <p14:tracePt t="64707" x="5753100" y="4521200"/>
          <p14:tracePt t="64724" x="5734050" y="4603750"/>
          <p14:tracePt t="64741" x="5727700" y="4654550"/>
          <p14:tracePt t="64758" x="5734050" y="4718050"/>
          <p14:tracePt t="64774" x="5746750" y="4756150"/>
          <p14:tracePt t="64791" x="5759450" y="4787900"/>
          <p14:tracePt t="64808" x="5765800" y="4800600"/>
          <p14:tracePt t="65174" x="5689600" y="4800600"/>
          <p14:tracePt t="65191" x="5588000" y="4813300"/>
          <p14:tracePt t="65208" x="5499100" y="4826000"/>
          <p14:tracePt t="65225" x="5410200" y="4851400"/>
          <p14:tracePt t="65241" x="5353050" y="4864100"/>
          <p14:tracePt t="65258" x="5308600" y="4870450"/>
          <p14:tracePt t="65275" x="5283200" y="4870450"/>
          <p14:tracePt t="65292" x="5251450" y="4870450"/>
          <p14:tracePt t="65309" x="5162550" y="4883150"/>
          <p14:tracePt t="65325" x="5054600" y="4902200"/>
          <p14:tracePt t="65342" x="4832350" y="4933950"/>
          <p14:tracePt t="65359" x="4603750" y="4978400"/>
          <p14:tracePt t="65373" x="4476750" y="5003800"/>
          <p14:tracePt t="65392" x="4197350" y="5060950"/>
          <p14:tracePt t="65408" x="4108450" y="5073650"/>
          <p14:tracePt t="65425" x="4064000" y="5073650"/>
          <p14:tracePt t="65441" x="4013200" y="5073650"/>
          <p14:tracePt t="65458" x="3930650" y="5067300"/>
          <p14:tracePt t="65475" x="3784600" y="5060950"/>
          <p14:tracePt t="65480" x="3714750" y="5060950"/>
          <p14:tracePt t="65490" x="3632200" y="5067300"/>
          <p14:tracePt t="65508" x="3524250" y="5067300"/>
          <p14:tracePt t="65529" x="3409950" y="5067300"/>
          <p14:tracePt t="65542" x="3384550" y="5067300"/>
          <p14:tracePt t="65545" x="3378200" y="5067300"/>
          <p14:tracePt t="65558" x="3365500" y="5067300"/>
          <p14:tracePt t="65575" x="3289300" y="5080000"/>
          <p14:tracePt t="65592" x="3168650" y="5099050"/>
          <p14:tracePt t="65608" x="2990850" y="5105400"/>
          <p14:tracePt t="65625" x="2787650" y="5099050"/>
          <p14:tracePt t="65642" x="2609850" y="5073650"/>
          <p14:tracePt t="65658" x="2495550" y="5054600"/>
          <p14:tracePt t="65675" x="2425700" y="5041900"/>
          <p14:tracePt t="65692" x="2393950" y="5035550"/>
          <p14:tracePt t="65709" x="2381250" y="5035550"/>
          <p14:tracePt t="65725" x="2349500" y="5041900"/>
          <p14:tracePt t="65742" x="2292350" y="5067300"/>
          <p14:tracePt t="65758" x="2247900" y="5092700"/>
          <p14:tracePt t="65775" x="2222500" y="5105400"/>
          <p14:tracePt t="65792" x="2222500" y="5111750"/>
          <p14:tracePt t="65794" x="2222500" y="5118100"/>
          <p14:tracePt t="65808" x="2222500" y="5124450"/>
          <p14:tracePt t="65811" x="2222500" y="5130800"/>
          <p14:tracePt t="65825" x="2235200" y="5156200"/>
          <p14:tracePt t="65842" x="2247900" y="5168900"/>
          <p14:tracePt t="65858" x="2292350" y="5232400"/>
          <p14:tracePt t="65875" x="2330450" y="5289550"/>
          <p14:tracePt t="65892" x="2349500" y="5321300"/>
          <p14:tracePt t="65908" x="2362200" y="5334000"/>
          <p14:tracePt t="66042" x="2362200" y="5340350"/>
          <p14:tracePt t="66059" x="2368550" y="5346700"/>
          <p14:tracePt t="66076" x="2374900" y="5346700"/>
          <p14:tracePt t="66094" x="2387600" y="5353050"/>
          <p14:tracePt t="66109" x="2406650" y="5359400"/>
          <p14:tracePt t="66125" x="2406650" y="5372100"/>
          <p14:tracePt t="66142" x="2406650" y="5391150"/>
          <p14:tracePt t="66159" x="2400300" y="5410200"/>
          <p14:tracePt t="66175" x="2400300" y="5422900"/>
          <p14:tracePt t="66259" x="2393950" y="5448300"/>
          <p14:tracePt t="66276" x="2381250" y="5499100"/>
          <p14:tracePt t="66293" x="2343150" y="5588000"/>
          <p14:tracePt t="66309" x="2330450" y="5657850"/>
          <p14:tracePt t="66325" x="2336800" y="5721350"/>
          <p14:tracePt t="66341" x="2349500" y="5753100"/>
          <p14:tracePt t="66358" x="2355850" y="5765800"/>
          <p14:tracePt t="66409" x="2362200" y="5765800"/>
          <p14:tracePt t="66426" x="2374900" y="5765800"/>
          <p14:tracePt t="66459" x="2381250" y="5765800"/>
          <p14:tracePt t="66475" x="2406650" y="5765800"/>
          <p14:tracePt t="66492" x="2451100" y="5772150"/>
          <p14:tracePt t="66508" x="2495550" y="5772150"/>
          <p14:tracePt t="66530" x="2559050" y="5772150"/>
          <p14:tracePt t="66540" x="2571750" y="5772150"/>
          <p14:tracePt t="66559" x="2603500" y="5765800"/>
          <p14:tracePt t="66576" x="2622550" y="5759450"/>
          <p14:tracePt t="66594" x="2635250" y="5753100"/>
          <p14:tracePt t="66608" x="2641600" y="5753100"/>
          <p14:tracePt t="66625" x="2647950" y="5746750"/>
          <p14:tracePt t="66642" x="2660650" y="5746750"/>
          <p14:tracePt t="66659" x="2673350" y="5740400"/>
          <p14:tracePt t="66675" x="2686050" y="5740400"/>
          <p14:tracePt t="66692" x="2698750" y="5734050"/>
          <p14:tracePt t="66709" x="2717800" y="5734050"/>
          <p14:tracePt t="66713" x="2724150" y="5734050"/>
          <p14:tracePt t="66729" x="2730500" y="5734050"/>
          <p14:tracePt t="66781" x="2736850" y="5734050"/>
          <p14:tracePt t="66828" x="2743200" y="5727700"/>
          <p14:tracePt t="66855" x="2749550" y="5727700"/>
          <p14:tracePt t="66876" x="2749550" y="5721350"/>
          <p14:tracePt t="67187" x="2749550" y="5727700"/>
          <p14:tracePt t="67194" x="2743200" y="5734050"/>
          <p14:tracePt t="67208" x="2736850" y="5740400"/>
          <p14:tracePt t="67227" x="2730500" y="5746750"/>
          <p14:tracePt t="67299" x="2730500" y="5753100"/>
          <p14:tracePt t="67308" x="2724150" y="5759450"/>
          <p14:tracePt t="67317" x="2698750" y="5791200"/>
          <p14:tracePt t="67327" x="2673350" y="5810250"/>
          <p14:tracePt t="67342" x="2597150" y="5854700"/>
          <p14:tracePt t="67359" x="2508250" y="5892800"/>
          <p14:tracePt t="67376" x="2457450" y="5905500"/>
          <p14:tracePt t="67380" x="2438400" y="5911850"/>
          <p14:tracePt t="67392" x="2419350" y="5911850"/>
          <p14:tracePt t="67396" x="2413000" y="5911850"/>
          <p14:tracePt t="67409" x="2406650" y="5918200"/>
          <p14:tracePt t="67444" x="2406650" y="5924550"/>
          <p14:tracePt t="67459" x="2413000" y="5937250"/>
          <p14:tracePt t="67476" x="2419350" y="5949950"/>
          <p14:tracePt t="67493" x="2444750" y="5969000"/>
          <p14:tracePt t="67509" x="2457450" y="5981700"/>
          <p14:tracePt t="67526" x="2476500" y="5988050"/>
          <p14:tracePt t="67543" x="2520950" y="6000750"/>
          <p14:tracePt t="67559" x="2571750" y="6007100"/>
          <p14:tracePt t="67576" x="2679700" y="6026150"/>
          <p14:tracePt t="67593" x="2774950" y="6057900"/>
          <p14:tracePt t="67609" x="2825750" y="6083300"/>
          <p14:tracePt t="67612" x="2832100" y="6083300"/>
          <p14:tracePt t="67626" x="2838450" y="6089650"/>
          <p14:tracePt t="67643" x="2844800" y="6089650"/>
          <p14:tracePt t="67659" x="2851150" y="6089650"/>
          <p14:tracePt t="67750" x="2857500" y="6089650"/>
          <p14:tracePt t="67757" x="2863850" y="6089650"/>
          <p14:tracePt t="67777" x="2870200" y="6089650"/>
          <p14:tracePt t="67793" x="2876550" y="6089650"/>
          <p14:tracePt t="67810" x="2882900" y="6089650"/>
          <p14:tracePt t="67829" x="2895600" y="6089650"/>
          <p14:tracePt t="67883" x="2895600" y="6096000"/>
          <p14:tracePt t="67892" x="2895600" y="6108700"/>
          <p14:tracePt t="67910" x="2870200" y="6146800"/>
          <p14:tracePt t="67926" x="2851150" y="6172200"/>
          <p14:tracePt t="67944" x="2844800" y="6184900"/>
          <p14:tracePt t="68205" x="2844800" y="6191250"/>
          <p14:tracePt t="68212" x="2844800" y="6197600"/>
          <p14:tracePt t="68227" x="2844800" y="6203950"/>
          <p14:tracePt t="68246" x="2844800" y="6210300"/>
          <p14:tracePt t="68261" x="2844800" y="6223000"/>
          <p14:tracePt t="68277" x="2844800" y="6235700"/>
          <p14:tracePt t="68294" x="2844800" y="6248400"/>
          <p14:tracePt t="68310" x="2851150" y="6267450"/>
          <p14:tracePt t="68327" x="2857500" y="6280150"/>
          <p14:tracePt t="68343" x="2876550" y="6299200"/>
          <p14:tracePt t="68360" x="2882900" y="6305550"/>
          <p14:tracePt t="68411" x="2889250" y="6305550"/>
          <p14:tracePt t="68427" x="2901950" y="6305550"/>
          <p14:tracePt t="68443" x="2914650" y="6299200"/>
          <p14:tracePt t="68588" x="2921000" y="6299200"/>
          <p14:tracePt t="68596" x="2927350" y="6299200"/>
          <p14:tracePt t="68611" x="2952750" y="6292850"/>
          <p14:tracePt t="68627" x="3041650" y="6273800"/>
          <p14:tracePt t="68645" x="3194050" y="6254750"/>
          <p14:tracePt t="68660" x="3467100" y="6248400"/>
          <p14:tracePt t="68677" x="3803650" y="6223000"/>
          <p14:tracePt t="68694" x="4197350" y="6184900"/>
          <p14:tracePt t="68710" x="4635500" y="6121400"/>
          <p14:tracePt t="68727" x="5105400" y="6019800"/>
          <p14:tracePt t="68746" x="5594350" y="5873750"/>
          <p14:tracePt t="68761" x="6070600" y="5695950"/>
          <p14:tracePt t="68777" x="6464300" y="5549900"/>
          <p14:tracePt t="68794" x="6927850" y="5397500"/>
          <p14:tracePt t="68810" x="7512050" y="5238750"/>
          <p14:tracePt t="68827" x="7829550" y="5175250"/>
          <p14:tracePt t="68844" x="8013700" y="5137150"/>
          <p14:tracePt t="68860" x="8134350" y="5111750"/>
          <p14:tracePt t="68879" x="8210550" y="5111750"/>
          <p14:tracePt t="68894" x="8280400" y="5130800"/>
          <p14:tracePt t="68911" x="8420100" y="5168900"/>
          <p14:tracePt t="68927" x="8521700" y="5200650"/>
          <p14:tracePt t="68944" x="8623300" y="5238750"/>
          <p14:tracePt t="68961" x="8686800" y="5270500"/>
          <p14:tracePt t="68978" x="8693150" y="5283200"/>
          <p14:tracePt t="68994" x="8693150" y="5295900"/>
          <p14:tracePt t="69028" x="8699500" y="5302250"/>
          <p14:tracePt t="69045" x="8718550" y="5308600"/>
          <p14:tracePt t="69061" x="8737600" y="5321300"/>
          <p14:tracePt t="69077" x="8750300" y="5327650"/>
          <p14:tracePt t="69094" x="8763000" y="5334000"/>
          <p14:tracePt t="69144" x="8763000" y="5340350"/>
          <p14:tracePt t="69162" x="8763000" y="5353050"/>
          <p14:tracePt t="69179" x="8756650" y="5359400"/>
          <p14:tracePt t="69194" x="8756650" y="5365750"/>
          <p14:tracePt t="69211" x="8756650" y="5372100"/>
          <p14:tracePt t="69228" x="8750300" y="5372100"/>
          <p14:tracePt t="69244" x="8743950" y="5384800"/>
          <p14:tracePt t="69261" x="8724900" y="5403850"/>
          <p14:tracePt t="69278" x="8693150" y="5429250"/>
          <p14:tracePt t="69294" x="8636000" y="5473700"/>
          <p14:tracePt t="69311" x="8578850" y="5499100"/>
          <p14:tracePt t="69327" x="8502650" y="5537200"/>
          <p14:tracePt t="69344" x="8464550" y="5562600"/>
          <p14:tracePt t="69361" x="8439150" y="5575300"/>
          <p14:tracePt t="69378" x="8420100" y="5588000"/>
          <p14:tracePt t="69394" x="8407400" y="5594350"/>
          <p14:tracePt t="69522" x="8407400" y="5600700"/>
          <p14:tracePt t="69530" x="8401050" y="5607050"/>
          <p14:tracePt t="69543" x="8394700" y="5619750"/>
          <p14:tracePt t="69562" x="8382000" y="5632450"/>
          <p14:tracePt t="69578" x="8375650" y="5645150"/>
          <p14:tracePt t="69611" x="8375650" y="5651500"/>
          <p14:tracePt t="69649" x="8375650" y="5657850"/>
          <p14:tracePt t="69868" x="8375650" y="5664200"/>
          <p14:tracePt t="69876" x="8369300" y="5670550"/>
          <p14:tracePt t="69895" x="8356600" y="5695950"/>
          <p14:tracePt t="69912" x="8331200" y="5727700"/>
          <p14:tracePt t="69929" x="8305800" y="5759450"/>
          <p14:tracePt t="69944" x="8286750" y="5784850"/>
          <p14:tracePt t="69949" x="8280400" y="5791200"/>
          <p14:tracePt t="69960" x="8274050" y="5797550"/>
          <p14:tracePt t="69962" x="8274050" y="5803900"/>
          <p14:tracePt t="69978" x="8267700" y="5803900"/>
          <p14:tracePt t="69995" x="8267700" y="5810250"/>
          <p14:tracePt t="69999" x="8267700" y="5816600"/>
          <p14:tracePt t="70010" x="8261350" y="5816600"/>
          <p14:tracePt t="70015" x="8261350" y="5822950"/>
          <p14:tracePt t="70029" x="8255000" y="5829300"/>
          <p14:tracePt t="70046" x="8248650" y="5848350"/>
          <p14:tracePt t="70062" x="8248650" y="5861050"/>
          <p14:tracePt t="70078" x="8248650" y="5867400"/>
          <p14:tracePt t="70112" x="8248650" y="5873750"/>
          <p14:tracePt t="70128" x="8248650" y="5886450"/>
          <p14:tracePt t="70145" x="8248650" y="5899150"/>
          <p14:tracePt t="70162" x="8248650" y="5918200"/>
          <p14:tracePt t="70178" x="8248650" y="5943600"/>
          <p14:tracePt t="70195" x="8248650" y="5962650"/>
          <p14:tracePt t="70327" x="8248650" y="5969000"/>
          <p14:tracePt t="70336" x="8248650" y="5975350"/>
          <p14:tracePt t="70347" x="8248650" y="5981700"/>
          <p14:tracePt t="70362" x="8235950" y="6000750"/>
          <p14:tracePt t="70378" x="8229600" y="6013450"/>
          <p14:tracePt t="70395" x="8223250" y="6032500"/>
          <p14:tracePt t="70412" x="8216900" y="6051550"/>
          <p14:tracePt t="70429" x="8204200" y="6070600"/>
          <p14:tracePt t="70432" x="8204200" y="6076950"/>
          <p14:tracePt t="70446" x="8204200" y="6083300"/>
          <p14:tracePt t="70450" x="8197850" y="6089650"/>
          <p14:tracePt t="70461" x="8197850" y="6096000"/>
          <p14:tracePt t="70465" x="8191500" y="6102350"/>
          <p14:tracePt t="70526" x="8191500" y="6108700"/>
          <p14:tracePt t="70589" x="8185150" y="6108700"/>
          <p14:tracePt t="70598" x="8185150" y="6121400"/>
          <p14:tracePt t="70612" x="8185150" y="6127750"/>
          <p14:tracePt t="70631" x="8172450" y="6172200"/>
          <p14:tracePt t="70645" x="8172450" y="6184900"/>
          <p14:tracePt t="70647" x="8166100" y="6203950"/>
          <p14:tracePt t="70662" x="8159750" y="6223000"/>
          <p14:tracePt t="70679" x="8159750" y="6248400"/>
          <p14:tracePt t="70696" x="8159750" y="6261100"/>
          <p14:tracePt t="70712" x="8159750" y="6267450"/>
          <p14:tracePt t="70745" x="8159750" y="6280150"/>
          <p14:tracePt t="70762" x="8159750" y="6299200"/>
          <p14:tracePt t="70779" x="8153400" y="6311900"/>
          <p14:tracePt t="70796" x="8153400" y="6318250"/>
          <p14:tracePt t="70900" x="8147050" y="6324600"/>
          <p14:tracePt t="70916" x="8147050" y="6330950"/>
          <p14:tracePt t="70929" x="8147050" y="6337300"/>
          <p14:tracePt t="70946" x="8140700" y="6343650"/>
          <p14:tracePt t="70964" x="8134350" y="6350000"/>
          <p14:tracePt t="70979" x="8128000" y="6350000"/>
          <p14:tracePt t="71090" x="8128000" y="6356350"/>
          <p14:tracePt t="71113" x="8121650" y="6362700"/>
          <p14:tracePt t="71130" x="8121650" y="6369050"/>
          <p14:tracePt t="71276" x="8115300" y="6375400"/>
          <p14:tracePt t="71321" x="8108950" y="6375400"/>
          <p14:tracePt t="71328" x="8108950" y="6381750"/>
          <p14:tracePt t="71346" x="8102600" y="6381750"/>
          <p14:tracePt t="71363" x="8096250" y="6388100"/>
          <p14:tracePt t="71380" x="8089900" y="6388100"/>
          <p14:tracePt t="71396" x="8083550" y="6394450"/>
          <p14:tracePt t="71413" x="8077200" y="6394450"/>
          <p14:tracePt t="71430" x="8064500" y="6394450"/>
          <p14:tracePt t="71447" x="8039100" y="6400800"/>
          <p14:tracePt t="71463" x="8032750" y="6407150"/>
          <p14:tracePt t="71479" x="8007350" y="6413500"/>
          <p14:tracePt t="71496" x="7994650" y="6419850"/>
          <p14:tracePt t="71513" x="7981950" y="6426200"/>
          <p14:tracePt t="71529" x="7981950" y="6432550"/>
          <p14:tracePt t="71546" x="7969250" y="6445250"/>
          <p14:tracePt t="71564" x="7956550" y="6451600"/>
          <p14:tracePt t="71579" x="7950200" y="6464300"/>
          <p14:tracePt t="71598" x="7943850" y="6464300"/>
          <p14:tracePt t="71816" x="7950200" y="6464300"/>
          <p14:tracePt t="71825" x="7956550" y="6464300"/>
          <p14:tracePt t="71832" x="7969250" y="6464300"/>
          <p14:tracePt t="71846" x="8001000" y="6451600"/>
          <p14:tracePt t="71863" x="8032750" y="6445250"/>
          <p14:tracePt t="71880" x="8064500" y="6432550"/>
          <p14:tracePt t="71897" x="8089900" y="6426200"/>
          <p14:tracePt t="71914" x="8115300" y="6413500"/>
          <p14:tracePt t="71931" x="8134350" y="6407150"/>
          <p14:tracePt t="71946" x="8159750" y="6394450"/>
          <p14:tracePt t="71964" x="8178800" y="6381750"/>
          <p14:tracePt t="71980" x="8191500" y="6375400"/>
          <p14:tracePt t="71997" x="8204200" y="6369050"/>
          <p14:tracePt t="72030" x="8210550" y="6369050"/>
          <p14:tracePt t="72230" x="8210550" y="6362700"/>
          <p14:tracePt t="72240" x="8216900" y="6362700"/>
          <p14:tracePt t="72249" x="8223250" y="6356350"/>
          <p14:tracePt t="72280" x="8229600" y="6356350"/>
          <p14:tracePt t="72297" x="8229600" y="6350000"/>
          <p14:tracePt t="72400" x="8235950" y="6350000"/>
          <p14:tracePt t="72415" x="8242300" y="6350000"/>
          <p14:tracePt t="72430" x="8248650" y="6350000"/>
          <p14:tracePt t="72528" x="8255000" y="6350000"/>
          <p14:tracePt t="72811" x="8261350" y="6350000"/>
          <p14:tracePt t="72834" x="8267700" y="6343650"/>
          <p14:tracePt t="72848" x="8280400" y="6311900"/>
          <p14:tracePt t="72865" x="8286750" y="6267450"/>
          <p14:tracePt t="72881" x="8286750" y="6229350"/>
          <p14:tracePt t="72898" x="8286750" y="6184900"/>
          <p14:tracePt t="72914" x="8261350" y="6140450"/>
          <p14:tracePt t="72930" x="8235950" y="6102350"/>
          <p14:tracePt t="72947" x="8204200" y="6070600"/>
          <p14:tracePt t="72964" x="8166100" y="6038850"/>
          <p14:tracePt t="72981" x="8128000" y="6007100"/>
          <p14:tracePt t="72997" x="8077200" y="5969000"/>
          <p14:tracePt t="73014" x="8007350" y="5924550"/>
          <p14:tracePt t="73031" x="7937500" y="5880100"/>
          <p14:tracePt t="73047" x="7880350" y="5848350"/>
          <p14:tracePt t="73064" x="7791450" y="5803900"/>
          <p14:tracePt t="73081" x="7721600" y="5772150"/>
          <p14:tracePt t="73096" x="7651750" y="5746750"/>
          <p14:tracePt t="73098" x="7620000" y="5727700"/>
          <p14:tracePt t="73113" x="7575550" y="5708650"/>
          <p14:tracePt t="73114" x="7493000" y="5676900"/>
          <p14:tracePt t="73132" x="7327900" y="5613400"/>
          <p14:tracePt t="73146" x="7239000" y="5581650"/>
          <p14:tracePt t="73151" x="7188200" y="5556250"/>
          <p14:tracePt t="73163" x="7067550" y="5499100"/>
          <p14:tracePt t="73181" x="6965950" y="5435600"/>
          <p14:tracePt t="73197" x="6877050" y="5391150"/>
          <p14:tracePt t="73214" x="6737350" y="5340350"/>
          <p14:tracePt t="73231" x="6604000" y="5295900"/>
          <p14:tracePt t="73247" x="6432550" y="5245100"/>
          <p14:tracePt t="73264" x="6203950" y="5181600"/>
          <p14:tracePt t="73281" x="5981700" y="5130800"/>
          <p14:tracePt t="73298" x="5683250" y="5067300"/>
          <p14:tracePt t="73315" x="5480050" y="5010150"/>
          <p14:tracePt t="73334" x="5257800" y="4921250"/>
          <p14:tracePt t="73348" x="5213350" y="4902200"/>
          <p14:tracePt t="73365" x="5022850" y="4832350"/>
          <p14:tracePt t="73382" x="4832350" y="4781550"/>
          <p14:tracePt t="73400" x="4622800" y="4749800"/>
          <p14:tracePt t="73414" x="4311650" y="4711700"/>
          <p14:tracePt t="73432" x="4064000" y="4686300"/>
          <p14:tracePt t="73448" x="3759200" y="4667250"/>
          <p14:tracePt t="73464" x="3536950" y="4654550"/>
          <p14:tracePt t="73481" x="3340100" y="4648200"/>
          <p14:tracePt t="73498" x="3200400" y="4648200"/>
          <p14:tracePt t="73501" x="3117850" y="4654550"/>
          <p14:tracePt t="73514" x="3054350" y="4660900"/>
          <p14:tracePt t="73531" x="2895600" y="4699000"/>
          <p14:tracePt t="73548" x="2749550" y="4743450"/>
          <p14:tracePt t="73565" x="2628900" y="4781550"/>
          <p14:tracePt t="73569" x="2584450" y="4806950"/>
          <p14:tracePt t="73581" x="2540000" y="4832350"/>
          <p14:tracePt t="73598" x="2501900" y="4876800"/>
          <p14:tracePt t="73614" x="2463800" y="4959350"/>
          <p14:tracePt t="73632" x="2438400" y="5035550"/>
          <p14:tracePt t="73648" x="2400300" y="5143500"/>
          <p14:tracePt t="73664" x="2381250" y="5238750"/>
          <p14:tracePt t="73681" x="2368550" y="5321300"/>
          <p14:tracePt t="73698" x="2381250" y="5403850"/>
          <p14:tracePt t="73715" x="2400300" y="5461000"/>
          <p14:tracePt t="73732" x="2425700" y="5518150"/>
          <p14:tracePt t="73748" x="2432050" y="5568950"/>
          <p14:tracePt t="73765" x="2432050" y="5594350"/>
          <p14:tracePt t="73781" x="2432050" y="5632450"/>
          <p14:tracePt t="73798" x="2432050" y="5670550"/>
          <p14:tracePt t="73815" x="2444750" y="5702300"/>
          <p14:tracePt t="73818" x="2451100" y="5708650"/>
          <p14:tracePt t="73832" x="2457450" y="5715000"/>
          <p14:tracePt t="73835" x="2463800" y="5721350"/>
          <p14:tracePt t="73848" x="2470150" y="5734050"/>
          <p14:tracePt t="73850" x="2476500" y="5740400"/>
          <p14:tracePt t="73863" x="2489200" y="5753100"/>
          <p14:tracePt t="73865" x="2501900" y="5765800"/>
          <p14:tracePt t="73881" x="2508250" y="5772150"/>
          <p14:tracePt t="73883" x="2514600" y="5791200"/>
          <p14:tracePt t="73900" x="2527300" y="5816600"/>
          <p14:tracePt t="73915" x="2540000" y="5848350"/>
          <p14:tracePt t="73931" x="2552700" y="5880100"/>
          <p14:tracePt t="73948" x="2571750" y="5905500"/>
          <p14:tracePt t="73965" x="2584450" y="5918200"/>
          <p14:tracePt t="73981" x="2597150" y="5930900"/>
          <p14:tracePt t="73998" x="2603500" y="5930900"/>
          <p14:tracePt t="74048" x="2603500" y="5937250"/>
          <p14:tracePt t="74055" x="2609850" y="5937250"/>
          <p14:tracePt t="74063" x="2609850" y="5943600"/>
          <p14:tracePt t="74115" x="2616200" y="5949950"/>
          <p14:tracePt t="74153" x="2622550" y="5949950"/>
          <p14:tracePt t="74165" x="2635250" y="5962650"/>
          <p14:tracePt t="74181" x="2679700" y="5975350"/>
          <p14:tracePt t="74199" x="2863850" y="6038850"/>
          <p14:tracePt t="74215" x="3028950" y="6076950"/>
          <p14:tracePt t="74233" x="3181350" y="6096000"/>
          <p14:tracePt t="74238" x="3232150" y="6102350"/>
          <p14:tracePt t="74247" x="3314700" y="6102350"/>
          <p14:tracePt t="74265" x="3454400" y="6108700"/>
          <p14:tracePt t="74281" x="3562350" y="6115050"/>
          <p14:tracePt t="74299" x="3670300" y="6121400"/>
          <p14:tracePt t="74315" x="3841750" y="6140450"/>
          <p14:tracePt t="74332" x="4000500" y="6159500"/>
          <p14:tracePt t="74348" x="4127500" y="6172200"/>
          <p14:tracePt t="74366" x="4292600" y="6178550"/>
          <p14:tracePt t="74383" x="4470400" y="6178550"/>
          <p14:tracePt t="74387" x="4559300" y="6178550"/>
          <p14:tracePt t="74402" x="4686300" y="6178550"/>
          <p14:tracePt t="74415" x="4806950" y="6184900"/>
          <p14:tracePt t="74432" x="5149850" y="6242050"/>
          <p14:tracePt t="74448" x="5429250" y="6286500"/>
          <p14:tracePt t="74465" x="5734050" y="6330950"/>
          <p14:tracePt t="74483" x="6000750" y="6369050"/>
          <p14:tracePt t="74498" x="6203950" y="6400800"/>
          <p14:tracePt t="74515" x="6362700" y="6419850"/>
          <p14:tracePt t="74532" x="6394450" y="6419850"/>
          <p14:tracePt t="74548" x="6400800" y="6419850"/>
          <p14:tracePt t="74582" x="6413500" y="6419850"/>
          <p14:tracePt t="74599" x="6432550" y="6419850"/>
          <p14:tracePt t="74615" x="6457950" y="6413500"/>
          <p14:tracePt t="74617" x="6483350" y="6407150"/>
          <p14:tracePt t="74632" x="6515100" y="6400800"/>
          <p14:tracePt t="74648" x="6534150" y="6394450"/>
          <p14:tracePt t="74665" x="6540500" y="6394450"/>
          <p14:tracePt t="74682" x="6546850" y="6394450"/>
          <p14:tracePt t="74699" x="6553200" y="6394450"/>
          <p14:tracePt t="74715" x="6572250" y="6400800"/>
          <p14:tracePt t="74732" x="6597650" y="6419850"/>
          <p14:tracePt t="74749" x="6648450" y="6438900"/>
          <p14:tracePt t="74766" x="6718300" y="6451600"/>
          <p14:tracePt t="74769" x="6756400" y="6451600"/>
          <p14:tracePt t="74783" x="6781800" y="6457950"/>
          <p14:tracePt t="74787" x="6807200" y="6457950"/>
          <p14:tracePt t="74798" x="6819900" y="6457950"/>
          <p14:tracePt t="74815" x="6838950" y="6451600"/>
          <p14:tracePt t="74833" x="6845300" y="6445250"/>
          <p14:tracePt t="74849" x="6851650" y="6445250"/>
          <p14:tracePt t="74865" x="6851650" y="6438900"/>
          <p14:tracePt t="74882" x="6858000" y="6432550"/>
          <p14:tracePt t="74899" x="6864350" y="6419850"/>
          <p14:tracePt t="74916" x="6883400" y="6407150"/>
          <p14:tracePt t="74932" x="6889750" y="6400800"/>
          <p14:tracePt t="74949" x="6896100" y="6388100"/>
          <p14:tracePt t="74966" x="6896100" y="6375400"/>
          <p14:tracePt t="74982" x="6902450" y="6350000"/>
          <p14:tracePt t="74999" x="6915150" y="6311900"/>
          <p14:tracePt t="75016" x="6927850" y="6267450"/>
          <p14:tracePt t="75020" x="6934200" y="6248400"/>
          <p14:tracePt t="75031" x="6934200" y="6223000"/>
          <p14:tracePt t="75033" x="6934200" y="6203950"/>
          <p14:tracePt t="75049" x="6934200" y="6172200"/>
          <p14:tracePt t="75066" x="6934200" y="6140450"/>
          <p14:tracePt t="75082" x="6927850" y="6115050"/>
          <p14:tracePt t="75099" x="6921500" y="6089650"/>
          <p14:tracePt t="75116" x="6896100" y="6051550"/>
          <p14:tracePt t="75132" x="6870700" y="6013450"/>
          <p14:tracePt t="75149" x="6838950" y="5975350"/>
          <p14:tracePt t="75166" x="6807200" y="5937250"/>
          <p14:tracePt t="75182" x="6775450" y="5899150"/>
          <p14:tracePt t="75199" x="6743700" y="5867400"/>
          <p14:tracePt t="75216" x="6699250" y="5816600"/>
          <p14:tracePt t="75233" x="6667500" y="5778500"/>
          <p14:tracePt t="75250" x="6610350" y="5721350"/>
          <p14:tracePt t="75266" x="6559550" y="5676900"/>
          <p14:tracePt t="75283" x="6489700" y="5619750"/>
          <p14:tracePt t="75300" x="6451600" y="5588000"/>
          <p14:tracePt t="75316" x="6413500" y="5543550"/>
          <p14:tracePt t="75332" x="6330950" y="5461000"/>
          <p14:tracePt t="75349" x="6223000" y="5391150"/>
          <p14:tracePt t="75366" x="6089650" y="5314950"/>
          <p14:tracePt t="75382" x="5962650" y="5257800"/>
          <p14:tracePt t="75399" x="5778500" y="5175250"/>
          <p14:tracePt t="75416" x="5645150" y="5118100"/>
          <p14:tracePt t="75433" x="5461000" y="5035550"/>
          <p14:tracePt t="75449" x="5321300" y="4978400"/>
          <p14:tracePt t="75466" x="5187950" y="4914900"/>
          <p14:tracePt t="75483" x="5067300" y="4870450"/>
          <p14:tracePt t="75500" x="4946650" y="4826000"/>
          <p14:tracePt t="75517" x="4749800" y="4768850"/>
          <p14:tracePt t="75534" x="4635500" y="4749800"/>
          <p14:tracePt t="75552" x="4559300" y="4743450"/>
          <p14:tracePt t="75569" x="4451350" y="4743450"/>
          <p14:tracePt t="75583" x="4356100" y="4743450"/>
          <p14:tracePt t="75599" x="4260850" y="4743450"/>
          <p14:tracePt t="75616" x="4178300" y="4743450"/>
          <p14:tracePt t="75633" x="4038600" y="4743450"/>
          <p14:tracePt t="75650" x="3867150" y="4743450"/>
          <p14:tracePt t="75666" x="3683000" y="4743450"/>
          <p14:tracePt t="75682" x="3543300" y="4743450"/>
          <p14:tracePt t="75700" x="3403600" y="4756150"/>
          <p14:tracePt t="75705" x="3295650" y="4775200"/>
          <p14:tracePt t="75716" x="3187700" y="4806950"/>
          <p14:tracePt t="75733" x="2933700" y="4864100"/>
          <p14:tracePt t="75749" x="2647950" y="4927600"/>
          <p14:tracePt t="75751" x="2514600" y="4959350"/>
          <p14:tracePt t="75767" x="2343150" y="5010150"/>
          <p14:tracePt t="75783" x="2286000" y="5048250"/>
          <p14:tracePt t="75799" x="2279650" y="5073650"/>
          <p14:tracePt t="75817" x="2273300" y="5130800"/>
          <p14:tracePt t="75833" x="2273300" y="5232400"/>
          <p14:tracePt t="75849" x="2273300" y="5327650"/>
          <p14:tracePt t="75866" x="2273300" y="5403850"/>
          <p14:tracePt t="75883" x="2292350" y="5473700"/>
          <p14:tracePt t="75900" x="2343150" y="5537200"/>
          <p14:tracePt t="75919" x="2451100" y="5594350"/>
          <p14:tracePt t="75932" x="2476500" y="5607050"/>
          <p14:tracePt t="75937" x="2501900" y="5619750"/>
          <p14:tracePt t="75949" x="2514600" y="5632450"/>
          <p14:tracePt t="75967" x="2533650" y="5651500"/>
          <p14:tracePt t="75983" x="2540000" y="5670550"/>
          <p14:tracePt t="75989" x="2540000" y="5683250"/>
          <p14:tracePt t="75998" x="2546350" y="5689600"/>
          <p14:tracePt t="76019" x="2546350" y="5708650"/>
          <p14:tracePt t="76034" x="2546350" y="5715000"/>
          <p14:tracePt t="76084" x="2546350" y="5727700"/>
          <p14:tracePt t="76101" x="2546350" y="5784850"/>
          <p14:tracePt t="76116" x="2540000" y="5829300"/>
          <p14:tracePt t="76133" x="2540000" y="5854700"/>
          <p14:tracePt t="76136" x="2540000" y="5886450"/>
          <p14:tracePt t="76150" x="2546350" y="5937250"/>
          <p14:tracePt t="76167" x="2559050" y="5975350"/>
          <p14:tracePt t="76183" x="2584450" y="6013450"/>
          <p14:tracePt t="76202" x="2609850" y="6045200"/>
          <p14:tracePt t="76217" x="2647950" y="6076950"/>
          <p14:tracePt t="76232" x="2686050" y="6115050"/>
          <p14:tracePt t="76250" x="2705100" y="6140450"/>
          <p14:tracePt t="76267" x="2717800" y="6153150"/>
          <p14:tracePt t="76283" x="2724150" y="6159500"/>
          <p14:tracePt t="76301" x="2730500" y="6159500"/>
          <p14:tracePt t="76317" x="2749550" y="6159500"/>
          <p14:tracePt t="76334" x="2774950" y="6159500"/>
          <p14:tracePt t="76350" x="2813050" y="6159500"/>
          <p14:tracePt t="76353" x="2838450" y="6159500"/>
          <p14:tracePt t="76368" x="2863850" y="6159500"/>
          <p14:tracePt t="76384" x="2990850" y="6197600"/>
          <p14:tracePt t="76399" x="3124200" y="6229350"/>
          <p14:tracePt t="76417" x="3302000" y="6273800"/>
          <p14:tracePt t="76433" x="3511550" y="6318250"/>
          <p14:tracePt t="76450" x="3708400" y="6356350"/>
          <p14:tracePt t="76467" x="3924300" y="6394450"/>
          <p14:tracePt t="76483" x="4083050" y="6419850"/>
          <p14:tracePt t="76500" x="4241800" y="6426200"/>
          <p14:tracePt t="76516" x="4349750" y="6432550"/>
          <p14:tracePt t="76533" x="4527550" y="6432550"/>
          <p14:tracePt t="76550" x="4775200" y="6426200"/>
          <p14:tracePt t="76567" x="5048250" y="6426200"/>
          <p14:tracePt t="76583" x="5359400" y="6426200"/>
          <p14:tracePt t="76600" x="5581650" y="6426200"/>
          <p14:tracePt t="76617" x="5880100" y="6432550"/>
          <p14:tracePt t="76634" x="5962650" y="6432550"/>
          <p14:tracePt t="76650" x="6000750" y="6432550"/>
          <p14:tracePt t="76667" x="6051550" y="6432550"/>
          <p14:tracePt t="76684" x="6121400" y="6426200"/>
          <p14:tracePt t="76700" x="6216650" y="6413500"/>
          <p14:tracePt t="76717" x="6318250" y="6394450"/>
          <p14:tracePt t="76734" x="6388100" y="6362700"/>
          <p14:tracePt t="76750" x="6413500" y="6343650"/>
          <p14:tracePt t="76768" x="6419850" y="6330950"/>
          <p14:tracePt t="76770" x="6419850" y="6324600"/>
          <p14:tracePt t="76783" x="6419850" y="6318250"/>
          <p14:tracePt t="76785" x="6419850" y="6311900"/>
          <p14:tracePt t="76800" x="6426200" y="6305550"/>
          <p14:tracePt t="76802" x="6426200" y="6299200"/>
          <p14:tracePt t="76817" x="6432550" y="6286500"/>
          <p14:tracePt t="76834" x="6451600" y="6267450"/>
          <p14:tracePt t="76851" x="6496050" y="6203950"/>
          <p14:tracePt t="76867" x="6508750" y="6159500"/>
          <p14:tracePt t="76884" x="6515100" y="6121400"/>
          <p14:tracePt t="76903" x="6508750" y="6089650"/>
          <p14:tracePt t="76917" x="6496050" y="6057900"/>
          <p14:tracePt t="76934" x="6489700" y="6038850"/>
          <p14:tracePt t="76950" x="6483350" y="6019800"/>
          <p14:tracePt t="76966" x="6477000" y="6000750"/>
          <p14:tracePt t="76984" x="6477000" y="5969000"/>
          <p14:tracePt t="77000" x="6483350" y="5937250"/>
          <p14:tracePt t="77017" x="6483350" y="5911850"/>
          <p14:tracePt t="77021" x="6477000" y="5892800"/>
          <p14:tracePt t="77034" x="6470650" y="5880100"/>
          <p14:tracePt t="77037" x="6457950" y="5861050"/>
          <p14:tracePt t="77051" x="6445250" y="5842000"/>
          <p14:tracePt t="77067" x="6419850" y="5803900"/>
          <p14:tracePt t="77070" x="6400800" y="5784850"/>
          <p14:tracePt t="77084" x="6388100" y="5765800"/>
          <p14:tracePt t="77087" x="6369050" y="5746750"/>
          <p14:tracePt t="77117" x="6337300" y="5708650"/>
          <p14:tracePt t="77134" x="6267450" y="5645150"/>
          <p14:tracePt t="77151" x="6203950" y="5607050"/>
          <p14:tracePt t="77168" x="6146800" y="5575300"/>
          <p14:tracePt t="77171" x="6115050" y="5562600"/>
          <p14:tracePt t="77184" x="6096000" y="5549900"/>
          <p14:tracePt t="77189" x="6064250" y="5537200"/>
          <p14:tracePt t="77199" x="6045200" y="5530850"/>
          <p14:tracePt t="77217" x="5937250" y="5499100"/>
          <p14:tracePt t="77234" x="5854700" y="5492750"/>
          <p14:tracePt t="77251" x="5778500" y="5480050"/>
          <p14:tracePt t="77266" x="5708650" y="5480050"/>
          <p14:tracePt t="77285" x="5651500" y="5473700"/>
          <p14:tracePt t="77304" x="5581650" y="5473700"/>
          <p14:tracePt t="77318" x="5486400" y="5473700"/>
          <p14:tracePt t="77334" x="5353050" y="5480050"/>
          <p14:tracePt t="77351" x="5219700" y="5492750"/>
          <p14:tracePt t="77369" x="5118100" y="5505450"/>
          <p14:tracePt t="77385" x="5080000" y="5511800"/>
          <p14:tracePt t="77401" x="5073650" y="5511800"/>
          <p14:tracePt t="88245" x="5067300" y="5511800"/>
          <p14:tracePt t="88254" x="5067300" y="5505450"/>
          <p14:tracePt t="88263" x="5060950" y="5492750"/>
          <p14:tracePt t="88276" x="5022850" y="5454650"/>
          <p14:tracePt t="88294" x="4972050" y="5403850"/>
          <p14:tracePt t="88310" x="4933950" y="5359400"/>
          <p14:tracePt t="88327" x="4914900" y="5340350"/>
          <p14:tracePt t="88344" x="4908550" y="5334000"/>
          <p14:tracePt t="88360" x="4908550" y="5327650"/>
          <p14:tracePt t="88377" x="4914900" y="5321300"/>
          <p14:tracePt t="88410" x="4921250" y="5321300"/>
          <p14:tracePt t="88428" x="4927600" y="5314950"/>
          <p14:tracePt t="88444" x="4940300" y="5295900"/>
          <p14:tracePt t="88460" x="4959350" y="5283200"/>
          <p14:tracePt t="88477" x="4978400" y="5270500"/>
          <p14:tracePt t="88493" x="4991100" y="5264150"/>
          <p14:tracePt t="88510" x="5010150" y="5257800"/>
          <p14:tracePt t="88527" x="5035550" y="5245100"/>
          <p14:tracePt t="88543" x="5073650" y="5226050"/>
          <p14:tracePt t="88560" x="5105400" y="5194300"/>
          <p14:tracePt t="88577" x="5130800" y="5162550"/>
          <p14:tracePt t="88594" x="5149850" y="5130800"/>
          <p14:tracePt t="88610" x="5175250" y="5099050"/>
          <p14:tracePt t="88627" x="5200650" y="5054600"/>
          <p14:tracePt t="88631" x="5207000" y="5041900"/>
          <p14:tracePt t="88644" x="5219700" y="5029200"/>
          <p14:tracePt t="88646" x="5226050" y="5022850"/>
          <p14:tracePt t="88663" x="5238750" y="4997450"/>
          <p14:tracePt t="88677" x="5257800" y="4978400"/>
          <p14:tracePt t="88694" x="5270500" y="4959350"/>
          <p14:tracePt t="88710" x="5295900" y="4933950"/>
          <p14:tracePt t="88727" x="5308600" y="4921250"/>
          <p14:tracePt t="88744" x="5321300" y="4914900"/>
          <p14:tracePt t="88761" x="5346700" y="4895850"/>
          <p14:tracePt t="88777" x="5397500" y="4857750"/>
          <p14:tracePt t="88794" x="5499100" y="4781550"/>
          <p14:tracePt t="88810" x="5607050" y="4699000"/>
          <p14:tracePt t="88828" x="5683250" y="4654550"/>
          <p14:tracePt t="88844" x="5740400" y="4616450"/>
          <p14:tracePt t="88861" x="5765800" y="4597400"/>
          <p14:tracePt t="88878" x="5784850" y="4584700"/>
          <p14:tracePt t="88894" x="5791200" y="4572000"/>
          <p14:tracePt t="88911" x="5842000" y="4527550"/>
          <p14:tracePt t="88928" x="5905500" y="4476750"/>
          <p14:tracePt t="88946" x="5969000" y="4432300"/>
          <p14:tracePt t="88961" x="6051550" y="4375150"/>
          <p14:tracePt t="88978" x="6134100" y="4324350"/>
          <p14:tracePt t="88994" x="6203950" y="4298950"/>
          <p14:tracePt t="89011" x="6273800" y="4267200"/>
          <p14:tracePt t="89030" x="6362700" y="4235450"/>
          <p14:tracePt t="89047" x="6496050" y="4184650"/>
          <p14:tracePt t="89061" x="6610350" y="4140200"/>
          <p14:tracePt t="89077" x="6737350" y="4076700"/>
          <p14:tracePt t="89094" x="6877050" y="4006850"/>
          <p14:tracePt t="89111" x="7016750" y="3937000"/>
          <p14:tracePt t="89128" x="7105650" y="3905250"/>
          <p14:tracePt t="89130" x="7175500" y="3873500"/>
          <p14:tracePt t="89144" x="7219950" y="3854450"/>
          <p14:tracePt t="89161" x="7264400" y="3829050"/>
          <p14:tracePt t="89181" x="7283450" y="3810000"/>
          <p14:tracePt t="89195" x="7302500" y="3790950"/>
          <p14:tracePt t="89211" x="7327900" y="3759200"/>
          <p14:tracePt t="89228" x="7340600" y="3727450"/>
          <p14:tracePt t="89244" x="7346950" y="3695700"/>
          <p14:tracePt t="89261" x="7346950" y="3670300"/>
          <p14:tracePt t="89277" x="7346950" y="3657600"/>
          <p14:tracePt t="89294" x="7340600" y="3638550"/>
          <p14:tracePt t="89311" x="7327900" y="3613150"/>
          <p14:tracePt t="89327" x="7289800" y="3581400"/>
          <p14:tracePt t="89344" x="7264400" y="3568700"/>
          <p14:tracePt t="90767" x="7264400" y="3562350"/>
          <p14:tracePt t="90779" x="7264400" y="3556000"/>
          <p14:tracePt t="90797" x="7258050" y="3530600"/>
          <p14:tracePt t="90813" x="7258050" y="3524250"/>
          <p14:tracePt t="90953" x="7264400" y="3524250"/>
          <p14:tracePt t="90960" x="7270750" y="3524250"/>
          <p14:tracePt t="90968" x="7283450" y="3524250"/>
          <p14:tracePt t="90979" x="7296150" y="3524250"/>
          <p14:tracePt t="90996" x="7321550" y="3517900"/>
          <p14:tracePt t="91013" x="7334250" y="3517900"/>
          <p14:tracePt t="91030" x="7353300" y="3517900"/>
          <p14:tracePt t="91033" x="7359650" y="3524250"/>
          <p14:tracePt t="91046" x="7366000" y="3524250"/>
          <p14:tracePt t="91050" x="7372350" y="3524250"/>
          <p14:tracePt t="91063" x="7404100" y="3536950"/>
          <p14:tracePt t="91080" x="7473950" y="3562350"/>
          <p14:tracePt t="91096" x="7556500" y="3594100"/>
          <p14:tracePt t="91112" x="7626350" y="3613150"/>
          <p14:tracePt t="91129" x="7664450" y="3619500"/>
          <p14:tracePt t="91146" x="7683500" y="3625850"/>
          <p14:tracePt t="91179" x="7696200" y="3632200"/>
          <p14:tracePt t="91196" x="7740650" y="3651250"/>
          <p14:tracePt t="91213" x="7829550" y="3689350"/>
          <p14:tracePt t="91230" x="7969250" y="3727450"/>
          <p14:tracePt t="91234" x="8039100" y="3740150"/>
          <p14:tracePt t="91245" x="8108950" y="3752850"/>
          <p14:tracePt t="91263" x="8318500" y="3790950"/>
          <p14:tracePt t="91280" x="8477250" y="3816350"/>
          <p14:tracePt t="91296" x="8629650" y="3835400"/>
          <p14:tracePt t="91300" x="8693150" y="3841750"/>
          <p14:tracePt t="91314" x="8775700" y="3841750"/>
          <p14:tracePt t="91330" x="8845550" y="3841750"/>
          <p14:tracePt t="91346" x="8883650" y="3829050"/>
          <p14:tracePt t="91363" x="8915400" y="3822700"/>
          <p14:tracePt t="91380" x="8953500" y="3816350"/>
          <p14:tracePt t="91385" x="8978900" y="3816350"/>
          <p14:tracePt t="91396" x="9010650" y="3816350"/>
          <p14:tracePt t="91412" x="9118600" y="3816350"/>
          <p14:tracePt t="91429" x="9220200" y="3810000"/>
          <p14:tracePt t="91446" x="9302750" y="3797300"/>
          <p14:tracePt t="91463" x="9334500" y="3790950"/>
          <p14:tracePt t="91479" x="9366250" y="3778250"/>
          <p14:tracePt t="91496" x="9385300" y="3765550"/>
          <p14:tracePt t="91514" x="9398000" y="3759200"/>
          <p14:tracePt t="91516" x="9404350" y="3752850"/>
          <p14:tracePt t="91529" x="9410700" y="3746500"/>
          <p14:tracePt t="91533" x="9417050" y="3740150"/>
          <p14:tracePt t="91546" x="9429750" y="3721100"/>
          <p14:tracePt t="91563" x="9448800" y="3695700"/>
          <p14:tracePt t="91579" x="9448800" y="3689350"/>
          <p14:tracePt t="91598" x="9461500" y="3651250"/>
          <p14:tracePt t="91613" x="9467850" y="3625850"/>
          <p14:tracePt t="91630" x="9474200" y="3594100"/>
          <p14:tracePt t="91646" x="9474200" y="3568700"/>
          <p14:tracePt t="91663" x="9474200" y="3549650"/>
          <p14:tracePt t="91680" x="9461500" y="3536950"/>
          <p14:tracePt t="91696" x="9461500" y="3530600"/>
          <p14:tracePt t="91714" x="9455150" y="3524250"/>
          <p14:tracePt t="91758" x="9448800" y="3524250"/>
          <p14:tracePt t="91781" x="9442450" y="3524250"/>
          <p14:tracePt t="91798" x="9436100" y="3524250"/>
          <p14:tracePt t="91814" x="9429750" y="3524250"/>
          <p14:tracePt t="91830" x="9417050" y="3517900"/>
          <p14:tracePt t="91846" x="9391650" y="3511550"/>
          <p14:tracePt t="91863" x="9378950" y="3511550"/>
          <p14:tracePt t="95628" x="9378950" y="3505200"/>
          <p14:tracePt t="95638" x="9366250" y="3492500"/>
          <p14:tracePt t="95651" x="9328150" y="3460750"/>
          <p14:tracePt t="95667" x="9283700" y="3448050"/>
          <p14:tracePt t="95683" x="9264650" y="3435350"/>
          <p14:tracePt t="95701" x="9232900" y="3422650"/>
          <p14:tracePt t="95716" x="9201150" y="3416300"/>
          <p14:tracePt t="95733" x="9175750" y="3409950"/>
          <p14:tracePt t="95749" x="9169400" y="3403600"/>
          <p14:tracePt t="95767" x="9163050" y="3403600"/>
          <p14:tracePt t="95783" x="9156700" y="3397250"/>
          <p14:tracePt t="95800" x="9137650" y="3390900"/>
          <p14:tracePt t="95816" x="9131300" y="3390900"/>
          <p14:tracePt t="95834" x="9131300" y="3384550"/>
          <p14:tracePt t="95850" x="9131300" y="3378200"/>
          <p14:tracePt t="95866" x="9112250" y="3359150"/>
          <p14:tracePt t="95883" x="9093200" y="3321050"/>
          <p14:tracePt t="95900" x="9074150" y="3276600"/>
          <p14:tracePt t="95916" x="9055100" y="3244850"/>
          <p14:tracePt t="95933" x="9042400" y="3213100"/>
          <p14:tracePt t="95950" x="9036050" y="3206750"/>
          <p14:tracePt t="95967" x="9036050" y="3200400"/>
          <p14:tracePt t="96023" x="9036050" y="3206750"/>
          <p14:tracePt t="96033" x="9042400" y="3213100"/>
          <p14:tracePt t="96052" x="9067800" y="3251200"/>
          <p14:tracePt t="96066" x="9086850" y="3270250"/>
          <p14:tracePt t="96084" x="9169400" y="3352800"/>
          <p14:tracePt t="96102" x="9226550" y="3403600"/>
          <p14:tracePt t="96117" x="9283700" y="3460750"/>
          <p14:tracePt t="96134" x="9321800" y="3486150"/>
          <p14:tracePt t="96149" x="9347200" y="3498850"/>
          <p14:tracePt t="96167" x="9366250" y="3505200"/>
          <p14:tracePt t="96200" x="9372600" y="3505200"/>
          <p14:tracePt t="96218" x="9378950" y="3498850"/>
          <p14:tracePt t="96233" x="9385300" y="3479800"/>
          <p14:tracePt t="96240" x="9385300" y="3473450"/>
          <p14:tracePt t="96249" x="9391650" y="3460750"/>
          <p14:tracePt t="96376" x="9391650" y="3454400"/>
          <p14:tracePt t="96384" x="9391650" y="3448050"/>
          <p14:tracePt t="96400" x="9385300" y="3435350"/>
          <p14:tracePt t="96417" x="9385300" y="3429000"/>
          <p14:tracePt t="96434" x="9385300" y="3416300"/>
          <p14:tracePt t="96450" x="9385300" y="3409950"/>
          <p14:tracePt t="96484" x="9385300" y="3403600"/>
          <p14:tracePt t="96542" x="9378950" y="3409950"/>
          <p14:tracePt t="96557" x="9372600" y="3409950"/>
          <p14:tracePt t="96570" x="9378950" y="3416300"/>
          <p14:tracePt t="101708" x="9385300" y="3416300"/>
          <p14:tracePt t="101722" x="9423400" y="3397250"/>
          <p14:tracePt t="101738" x="9518650" y="3359150"/>
          <p14:tracePt t="101755" x="9594850" y="3302000"/>
          <p14:tracePt t="101772" x="9626600" y="3225800"/>
          <p14:tracePt t="101775" x="9626600" y="3187700"/>
          <p14:tracePt t="101789" x="9620250" y="3155950"/>
          <p14:tracePt t="101794" x="9613900" y="3124200"/>
          <p14:tracePt t="101805" x="9607550" y="3105150"/>
          <p14:tracePt t="101809" x="9601200" y="3086100"/>
          <p14:tracePt t="101821" x="9594850" y="3067050"/>
          <p14:tracePt t="101825" x="9588500" y="3054350"/>
          <p14:tracePt t="101837" x="9588500" y="3048000"/>
          <p14:tracePt t="101839" x="9582150" y="3035300"/>
          <p14:tracePt t="101872" x="9582150" y="3028950"/>
          <p14:tracePt t="101888" x="9582150" y="3022600"/>
          <p14:tracePt t="101905" x="9582150" y="3016250"/>
          <p14:tracePt t="101921" x="9575800" y="3003550"/>
          <p14:tracePt t="102262" x="9588500" y="3003550"/>
          <p14:tracePt t="102270" x="9601200" y="3003550"/>
          <p14:tracePt t="102274" x="9620250" y="3003550"/>
          <p14:tracePt t="102287" x="9626600" y="3003550"/>
          <p14:tracePt t="102307" x="9632950" y="3003550"/>
          <p14:tracePt t="102323" x="9645650" y="3009900"/>
          <p14:tracePt t="102339" x="9671050" y="3028950"/>
          <p14:tracePt t="102356" x="9696450" y="3054350"/>
          <p14:tracePt t="102372" x="9709150" y="3079750"/>
          <p14:tracePt t="102389" x="9721850" y="3105150"/>
          <p14:tracePt t="102405" x="9728200" y="3124200"/>
          <p14:tracePt t="102422" x="9734550" y="3143250"/>
          <p14:tracePt t="102439" x="9747250" y="3168650"/>
          <p14:tracePt t="102456" x="9759950" y="3200400"/>
          <p14:tracePt t="102472" x="9766300" y="3232150"/>
          <p14:tracePt t="102489" x="9772650" y="3251200"/>
          <p14:tracePt t="102505" x="9766300" y="3270250"/>
          <p14:tracePt t="102522" x="9759950" y="3289300"/>
          <p14:tracePt t="102538" x="9753600" y="3302000"/>
          <p14:tracePt t="102555" x="9747250" y="3308350"/>
          <p14:tracePt t="102572" x="9747250" y="3314700"/>
          <p14:tracePt t="102589" x="9747250" y="3321050"/>
          <p14:tracePt t="102757" x="9740900" y="3321050"/>
          <p14:tracePt t="102766" x="9734550" y="3327400"/>
          <p14:tracePt t="102774" x="9721850" y="3333750"/>
          <p14:tracePt t="102788" x="9702800" y="3340100"/>
          <p14:tracePt t="102806" x="9696450" y="3346450"/>
          <p14:tracePt t="102856" x="9690100" y="3346450"/>
          <p14:tracePt t="102872" x="9677400" y="3352800"/>
          <p14:tracePt t="102890" x="9671050" y="3352800"/>
          <p14:tracePt t="102893" x="9671050" y="3359150"/>
          <p14:tracePt t="102906" x="9658350" y="3365500"/>
          <p14:tracePt t="102922" x="9645650" y="3371850"/>
          <p14:tracePt t="102939" x="9632950" y="3378200"/>
          <p14:tracePt t="102956" x="9620250" y="3384550"/>
          <p14:tracePt t="102972" x="9607550" y="3397250"/>
          <p14:tracePt t="102975" x="9601200" y="3403600"/>
          <p14:tracePt t="102990" x="9588500" y="3416300"/>
          <p14:tracePt t="103004" x="9563100" y="3435350"/>
          <p14:tracePt t="103022" x="9537700" y="3454400"/>
          <p14:tracePt t="103039" x="9518650" y="3467100"/>
          <p14:tracePt t="103056" x="9505950" y="3479800"/>
          <p14:tracePt t="103072" x="9499600" y="3492500"/>
          <p14:tracePt t="103089" x="9486900" y="3511550"/>
          <p14:tracePt t="103106" x="9474200" y="3524250"/>
          <p14:tracePt t="103122" x="9461500" y="3543300"/>
          <p14:tracePt t="103139" x="9455150" y="3562350"/>
          <p14:tracePt t="103142" x="9448800" y="3575050"/>
          <p14:tracePt t="103156" x="9442450" y="3581400"/>
          <p14:tracePt t="103159" x="9442450" y="3587750"/>
          <p14:tracePt t="103189" x="9442450" y="3594100"/>
          <p14:tracePt t="103239" x="9448800" y="3594100"/>
          <p14:tracePt t="103328" x="9455150" y="3594100"/>
          <p14:tracePt t="103336" x="9461500" y="3587750"/>
          <p14:tracePt t="103344" x="9467850" y="3581400"/>
          <p14:tracePt t="103356" x="9467850" y="3575050"/>
          <p14:tracePt t="103373" x="9467850" y="3562350"/>
          <p14:tracePt t="103389" x="9467850" y="3556000"/>
          <p14:tracePt t="115848" x="9467850" y="3549650"/>
          <p14:tracePt t="115858" x="9455150" y="3536950"/>
          <p14:tracePt t="115866" x="9417050" y="3492500"/>
          <p14:tracePt t="115884" x="9302750" y="3416300"/>
          <p14:tracePt t="115901" x="9036050" y="3340100"/>
          <p14:tracePt t="115917" x="8864600" y="3321050"/>
          <p14:tracePt t="115935" x="8756650" y="3314700"/>
          <p14:tracePt t="115949" x="8731250" y="3314700"/>
          <p14:tracePt t="116555" x="8737600" y="3314700"/>
          <p14:tracePt t="116565" x="8763000" y="3327400"/>
          <p14:tracePt t="116573" x="8788400" y="3340100"/>
          <p14:tracePt t="116584" x="8826500" y="3359150"/>
          <p14:tracePt t="116601" x="8890000" y="3397250"/>
          <p14:tracePt t="116618" x="8934450" y="3429000"/>
          <p14:tracePt t="116621" x="8959850" y="3454400"/>
          <p14:tracePt t="116634" x="8978900" y="3479800"/>
          <p14:tracePt t="116638" x="8991600" y="3498850"/>
          <p14:tracePt t="116650" x="9004300" y="3517900"/>
          <p14:tracePt t="116668" x="9048750" y="3562350"/>
          <p14:tracePt t="116684" x="9080500" y="3594100"/>
          <p14:tracePt t="116701" x="9093200" y="3606800"/>
          <p14:tracePt t="116717" x="9099550" y="3619500"/>
          <p14:tracePt t="116734" x="9099550" y="3625850"/>
          <p14:tracePt t="116750" x="9099550" y="3638550"/>
          <p14:tracePt t="116768" x="9099550" y="3670300"/>
          <p14:tracePt t="116784" x="9099550" y="3695700"/>
          <p14:tracePt t="116800" x="9099550" y="3708400"/>
          <p14:tracePt t="116817" x="9099550" y="3727450"/>
          <p14:tracePt t="116822" x="9093200" y="3733800"/>
          <p14:tracePt t="116834" x="9093200" y="3740150"/>
          <p14:tracePt t="116851" x="9086850" y="3752850"/>
          <p14:tracePt t="116868" x="9080500" y="3765550"/>
          <p14:tracePt t="116884" x="9055100" y="3790950"/>
          <p14:tracePt t="116901" x="9029700" y="3816350"/>
          <p14:tracePt t="116918" x="9017000" y="3822700"/>
          <p14:tracePt t="116934" x="9010650" y="3822700"/>
          <p14:tracePt t="117038" x="9010650" y="3829050"/>
          <p14:tracePt t="117075" x="9004300" y="3835400"/>
          <p14:tracePt t="117083" x="9004300" y="3854450"/>
          <p14:tracePt t="117090" x="9010650" y="3930650"/>
          <p14:tracePt t="117101" x="9023350" y="3962400"/>
          <p14:tracePt t="117118" x="9048750" y="4019550"/>
          <p14:tracePt t="117134" x="9086850" y="4095750"/>
          <p14:tracePt t="117151" x="9112250" y="4152900"/>
          <p14:tracePt t="117170" x="9118600" y="4159250"/>
          <p14:tracePt t="117437" x="9118600" y="4165600"/>
          <p14:tracePt t="117452" x="9105900" y="4165600"/>
          <p14:tracePt t="117485" x="9099550" y="4165600"/>
          <p14:tracePt t="117503" x="9086850" y="4178300"/>
          <p14:tracePt t="117518" x="9074150" y="4184650"/>
          <p14:tracePt t="117534" x="9067800" y="4191000"/>
          <p14:tracePt t="117551" x="9067800" y="4210050"/>
          <p14:tracePt t="117569" x="9080500" y="4235450"/>
          <p14:tracePt t="117585" x="9093200" y="4267200"/>
          <p14:tracePt t="117601" x="9099550" y="4286250"/>
          <p14:tracePt t="117618" x="9112250" y="4292600"/>
          <p14:tracePt t="117651" x="9118600" y="4292600"/>
          <p14:tracePt t="117684" x="9118600" y="4286250"/>
          <p14:tracePt t="118767" x="9124950" y="4286250"/>
          <p14:tracePt t="118774" x="9124950" y="4279900"/>
          <p14:tracePt t="118787" x="9131300" y="4273550"/>
          <p14:tracePt t="118805" x="9150350" y="4241800"/>
          <p14:tracePt t="118821" x="9163050" y="4216400"/>
          <p14:tracePt t="118836" x="9175750" y="4197350"/>
          <p14:tracePt t="118852" x="9175750" y="4184650"/>
          <p14:tracePt t="118869" x="9175750" y="4178300"/>
          <p14:tracePt t="118885" x="9175750" y="4171950"/>
          <p14:tracePt t="119010" x="9175750" y="4165600"/>
          <p14:tracePt t="119026" x="9169400" y="4159250"/>
          <p14:tracePt t="119041" x="9169400" y="4152900"/>
          <p14:tracePt t="119052" x="9163050" y="4152900"/>
          <p14:tracePt t="119086" x="9163050" y="4146550"/>
          <p14:tracePt t="119165" x="9163050" y="4140200"/>
          <p14:tracePt t="119177" x="9163050" y="4127500"/>
          <p14:tracePt t="119203" x="9163050" y="4102100"/>
          <p14:tracePt t="119219" x="9175750" y="4076700"/>
          <p14:tracePt t="119236" x="9182100" y="4051300"/>
          <p14:tracePt t="119252" x="9188450" y="4025900"/>
          <p14:tracePt t="119269" x="9188450" y="4006850"/>
          <p14:tracePt t="119286" x="9188450" y="3981450"/>
          <p14:tracePt t="119303" x="9188450" y="3968750"/>
          <p14:tracePt t="119319" x="9182100" y="3924300"/>
          <p14:tracePt t="119336" x="9175750" y="3879850"/>
          <p14:tracePt t="119353" x="9175750" y="3835400"/>
          <p14:tracePt t="119370" x="9169400" y="3797300"/>
          <p14:tracePt t="119386" x="9169400" y="3752850"/>
          <p14:tracePt t="119390" x="9163050" y="3740150"/>
          <p14:tracePt t="119403" x="9163050" y="3721100"/>
          <p14:tracePt t="119419" x="9156700" y="3689350"/>
          <p14:tracePt t="119436" x="9156700" y="3676650"/>
          <p14:tracePt t="119453" x="9150350" y="3676650"/>
          <p14:tracePt t="119972" x="9150350" y="3683000"/>
          <p14:tracePt t="119980" x="9150350" y="3689350"/>
          <p14:tracePt t="119990" x="9156700" y="3702050"/>
          <p14:tracePt t="120003" x="9156700" y="3708400"/>
          <p14:tracePt t="120021" x="9163050" y="3721100"/>
          <p14:tracePt t="120037" x="9169400" y="3727450"/>
          <p14:tracePt t="120053" x="9175750" y="3746500"/>
          <p14:tracePt t="120070" x="9188450" y="3759200"/>
          <p14:tracePt t="120086" x="9194800" y="3771900"/>
          <p14:tracePt t="120103" x="9207500" y="3790950"/>
          <p14:tracePt t="120120" x="9220200" y="3803650"/>
          <p14:tracePt t="120137" x="9239250" y="3829050"/>
          <p14:tracePt t="120153" x="9264650" y="3854450"/>
          <p14:tracePt t="120171" x="9302750" y="3879850"/>
          <p14:tracePt t="120187" x="9328150" y="3892550"/>
          <p14:tracePt t="120204" x="9347200" y="3898900"/>
          <p14:tracePt t="120220" x="9372600" y="3905250"/>
          <p14:tracePt t="120237" x="9404350" y="3930650"/>
          <p14:tracePt t="120254" x="9410700" y="3937000"/>
          <p14:tracePt t="120270" x="9423400" y="3968750"/>
          <p14:tracePt t="120287" x="9423400" y="3981450"/>
          <p14:tracePt t="120304" x="9417050" y="3981450"/>
          <p14:tracePt t="120348" x="9417050" y="3975100"/>
          <p14:tracePt t="120370" x="9417050" y="3968750"/>
          <p14:tracePt t="120387" x="9417050" y="3943350"/>
          <p14:tracePt t="120403" x="9417050" y="3937000"/>
          <p14:tracePt t="120437" x="9417050" y="3930650"/>
          <p14:tracePt t="120454" x="9404350" y="3917950"/>
          <p14:tracePt t="120470" x="9385300" y="3898900"/>
          <p14:tracePt t="120487" x="9372600" y="3873500"/>
          <p14:tracePt t="120504" x="9366250" y="3841750"/>
          <p14:tracePt t="120520" x="9359900" y="3803650"/>
          <p14:tracePt t="120541" x="9353550" y="3765550"/>
          <p14:tracePt t="120554" x="9340850" y="3740150"/>
          <p14:tracePt t="120571" x="9328150" y="3714750"/>
          <p14:tracePt t="120589" x="9315450" y="3689350"/>
          <p14:tracePt t="120604" x="9309100" y="3676650"/>
          <p14:tracePt t="120620" x="9302750" y="3663950"/>
          <p14:tracePt t="120637" x="9302750" y="3644900"/>
          <p14:tracePt t="120654" x="9296400" y="3625850"/>
          <p14:tracePt t="120671" x="9296400" y="3606800"/>
          <p14:tracePt t="120687" x="9290050" y="3594100"/>
          <p14:tracePt t="120704" x="9290050" y="3587750"/>
          <p14:tracePt t="120814" x="9290050" y="3594100"/>
          <p14:tracePt t="120825" x="9290050" y="3600450"/>
          <p14:tracePt t="120837" x="9290050" y="3613150"/>
          <p14:tracePt t="120854" x="9290050" y="3638550"/>
          <p14:tracePt t="121279" x="9290050" y="3644900"/>
          <p14:tracePt t="121287" x="9290050" y="3651250"/>
          <p14:tracePt t="121295" x="9290050" y="3657600"/>
          <p14:tracePt t="121305" x="9290050" y="3670300"/>
          <p14:tracePt t="121322" x="9296400" y="3676650"/>
          <p14:tracePt t="121338" x="9296400" y="3683000"/>
          <p14:tracePt t="121355" x="9296400" y="3689350"/>
          <p14:tracePt t="121516" x="9296400" y="3695700"/>
          <p14:tracePt t="121524" x="9296400" y="3702050"/>
          <p14:tracePt t="121539" x="9296400" y="3708400"/>
          <p14:tracePt t="121556" x="9302750" y="3727450"/>
          <p14:tracePt t="121572" x="9302750" y="3740150"/>
          <p14:tracePt t="121588" x="9302750" y="3746500"/>
          <p14:tracePt t="121666" x="9302750" y="3752850"/>
          <p14:tracePt t="121680" x="9302750" y="3759200"/>
          <p14:tracePt t="121688" x="9302750" y="3765550"/>
          <p14:tracePt t="121705" x="9296400" y="3778250"/>
          <p14:tracePt t="121721" x="9296400" y="3784600"/>
          <p14:tracePt t="121740" x="9296400" y="3790950"/>
          <p14:tracePt t="121755" x="9296400" y="3797300"/>
          <p14:tracePt t="121788" x="9290050" y="3797300"/>
          <p14:tracePt t="121805" x="9290050" y="3810000"/>
          <p14:tracePt t="121809" x="9290050" y="3816350"/>
          <p14:tracePt t="121820" x="9290050" y="3822700"/>
          <p14:tracePt t="121838" x="9290050" y="3848100"/>
          <p14:tracePt t="121855" x="9290050" y="3867150"/>
          <p14:tracePt t="121860" x="9283700" y="3879850"/>
          <p14:tracePt t="121871" x="9283700" y="3886200"/>
          <p14:tracePt t="121888" x="9283700" y="3892550"/>
          <p14:tracePt t="122303" x="9277350" y="3892550"/>
          <p14:tracePt t="122313" x="9271000" y="3898900"/>
          <p14:tracePt t="122322" x="9271000" y="3905250"/>
          <p14:tracePt t="122339" x="9258300" y="3911600"/>
          <p14:tracePt t="122356" x="9258300" y="3917950"/>
          <p14:tracePt t="122468" x="9251950" y="3917950"/>
          <p14:tracePt t="122477" x="9251950" y="3924300"/>
          <p14:tracePt t="122488" x="9245600" y="3924300"/>
          <p14:tracePt t="122506" x="9245600" y="3930650"/>
          <p14:tracePt t="122677" x="9239250" y="3937000"/>
          <p14:tracePt t="122692" x="9239250" y="3943350"/>
          <p14:tracePt t="122811" x="9239250" y="3949700"/>
          <p14:tracePt t="122826" x="9232900" y="3956050"/>
          <p14:tracePt t="122835" x="9232900" y="3962400"/>
          <p14:tracePt t="122859" x="9232900" y="3968750"/>
          <p14:tracePt t="123102" x="9226550" y="3975100"/>
          <p14:tracePt t="123108" x="9226550" y="3981450"/>
          <p14:tracePt t="123124" x="9213850" y="3987800"/>
          <p14:tracePt t="123475" x="9213850" y="3981450"/>
          <p14:tracePt t="123609" x="9213850" y="3975100"/>
          <p14:tracePt t="123617" x="9220200" y="3968750"/>
          <p14:tracePt t="123623" x="9220200" y="3962400"/>
          <p14:tracePt t="123640" x="9226550" y="3949700"/>
          <p14:tracePt t="123657" x="9232900" y="3937000"/>
          <p14:tracePt t="124155" x="9232900" y="3943350"/>
          <p14:tracePt t="124163" x="9232900" y="3949700"/>
          <p14:tracePt t="124375" x="9232900" y="3943350"/>
          <p14:tracePt t="124391" x="9232900" y="3937000"/>
          <p14:tracePt t="124407" x="9239250" y="3924300"/>
          <p14:tracePt t="124412" x="9239250" y="3917950"/>
          <p14:tracePt t="124422" x="9239250" y="3911600"/>
          <p14:tracePt t="124439" x="9245600" y="3898900"/>
          <p14:tracePt t="124457" x="9245600" y="3886200"/>
          <p14:tracePt t="124463" x="9251950" y="3879850"/>
          <p14:tracePt t="124491" x="9251950" y="3873500"/>
          <p14:tracePt t="124507" x="9251950" y="3867150"/>
          <p14:tracePt t="124524" x="9258300" y="3867150"/>
          <p14:tracePt t="124541" x="9258300" y="3860800"/>
          <p14:tracePt t="125575" x="9258300" y="3854450"/>
          <p14:tracePt t="125584" x="9258300" y="3848100"/>
          <p14:tracePt t="125592" x="9264650" y="3841750"/>
          <p14:tracePt t="125609" x="9264650" y="3835400"/>
          <p14:tracePt t="125625" x="9271000" y="3829050"/>
          <p14:tracePt t="125642" x="9271000" y="3822700"/>
          <p14:tracePt t="12777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B2B31B-1FF4-0291-EF24-E79774066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Från relation till religion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0FD06DA-621C-AAD9-1EF6-C80053245323}"/>
              </a:ext>
            </a:extLst>
          </p:cNvPr>
          <p:cNvSpPr txBox="1"/>
          <p:nvPr/>
        </p:nvSpPr>
        <p:spPr>
          <a:xfrm>
            <a:off x="0" y="595915"/>
            <a:ext cx="11860040" cy="5816977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sv-SE" sz="2000" b="1" i="1" dirty="0"/>
              <a:t>Arvet från Romersk kultur </a:t>
            </a:r>
            <a:r>
              <a:rPr lang="sv-SE" sz="2000" i="1" dirty="0"/>
              <a:t>(utom-bibliskt, ej nödvändigt o-bibliskt)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Präster</a:t>
            </a:r>
            <a:r>
              <a:rPr lang="sv-SE" dirty="0"/>
              <a:t> började ordineras som ett ämbete =&gt; makt, status, hederstitlar och privilegier.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Predikan</a:t>
            </a:r>
            <a:r>
              <a:rPr lang="sv-SE" dirty="0"/>
              <a:t> skedde från en upphöjd piedestal som andades auktoritet.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Arkitektur</a:t>
            </a:r>
            <a:r>
              <a:rPr lang="sv-SE" dirty="0"/>
              <a:t> hade den romerska basilikan som förebild.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Högtiderna</a:t>
            </a:r>
            <a:r>
              <a:rPr lang="sv-SE" dirty="0"/>
              <a:t> blev ett ”kristnande” av hedniska förebilder.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Skrudar</a:t>
            </a:r>
            <a:r>
              <a:rPr lang="sv-SE" dirty="0"/>
              <a:t>, </a:t>
            </a:r>
            <a:r>
              <a:rPr lang="sv-SE" b="1" i="1" dirty="0"/>
              <a:t>Ritualer</a:t>
            </a:r>
            <a:r>
              <a:rPr lang="sv-SE" dirty="0"/>
              <a:t>, </a:t>
            </a:r>
            <a:r>
              <a:rPr lang="sv-SE" b="1" i="1" dirty="0"/>
              <a:t>Processioner</a:t>
            </a:r>
            <a:r>
              <a:rPr lang="sv-SE" dirty="0"/>
              <a:t>, </a:t>
            </a:r>
            <a:r>
              <a:rPr lang="sv-SE" b="1" i="1" dirty="0"/>
              <a:t>Musik</a:t>
            </a:r>
            <a:r>
              <a:rPr lang="sv-SE" dirty="0"/>
              <a:t>, </a:t>
            </a:r>
            <a:r>
              <a:rPr lang="sv-SE" b="1" i="1" dirty="0"/>
              <a:t>Rökelse</a:t>
            </a:r>
            <a:r>
              <a:rPr lang="sv-SE" dirty="0"/>
              <a:t>, </a:t>
            </a:r>
            <a:r>
              <a:rPr lang="sv-SE" b="1" i="1" dirty="0"/>
              <a:t>Stearinljus</a:t>
            </a:r>
            <a:r>
              <a:rPr lang="sv-SE" dirty="0"/>
              <a:t> hade hedniska förebilder.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Tillbedjan</a:t>
            </a:r>
            <a:r>
              <a:rPr lang="sv-SE" dirty="0"/>
              <a:t> blev mer ceremoniell, transcendent och appellerande till känslor.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Helgon </a:t>
            </a:r>
            <a:r>
              <a:rPr lang="sv-SE" dirty="0"/>
              <a:t>(speciellt jungfru Maria) började dyrkas.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Magiska inslag</a:t>
            </a:r>
            <a:r>
              <a:rPr lang="sv-SE" dirty="0"/>
              <a:t> normaliserades som reliker, heligt vatten och transsubstitution.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b="1" i="1" dirty="0"/>
              <a:t>Frälsning</a:t>
            </a:r>
            <a:r>
              <a:rPr lang="sv-SE" dirty="0"/>
              <a:t> förmedlades av kyrkan som kunde kräva: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sv-SE" dirty="0"/>
              <a:t>Botgöring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sv-SE" dirty="0"/>
              <a:t>Sakrament (som förmedlar nåd)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sv-SE" dirty="0"/>
              <a:t>Bön till Maria (som förmedlar nåd)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sv-SE" dirty="0"/>
              <a:t>Recitation av formler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sv-SE" dirty="0"/>
              <a:t>Pilgrimsresor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sv-SE" dirty="0"/>
              <a:t>Självplågeri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sv-SE" dirty="0"/>
              <a:t>Tid i skärselden (kunde förkortas genom avlatsbrev).</a:t>
            </a:r>
            <a:endParaRPr lang="sv-SE" b="1" i="1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D792549-FD97-8FC9-1FE3-9F7C622BF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813" y="4127754"/>
            <a:ext cx="3702815" cy="1929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0CB4C4F1-A159-A9C5-0755-E317A7F70B4F}"/>
              </a:ext>
            </a:extLst>
          </p:cNvPr>
          <p:cNvGrpSpPr/>
          <p:nvPr/>
        </p:nvGrpSpPr>
        <p:grpSpPr>
          <a:xfrm>
            <a:off x="9347588" y="2798860"/>
            <a:ext cx="2728463" cy="3944776"/>
            <a:chOff x="9156894" y="1330182"/>
            <a:chExt cx="2994504" cy="4020122"/>
          </a:xfrm>
        </p:grpSpPr>
        <p:pic>
          <p:nvPicPr>
            <p:cNvPr id="7" name="Picture 2" descr="h e a d j a n i t o r: Easter ~ and sun worship">
              <a:extLst>
                <a:ext uri="{FF2B5EF4-FFF2-40B4-BE49-F238E27FC236}">
                  <a16:creationId xmlns:a16="http://schemas.microsoft.com/office/drawing/2014/main" id="{A7C64E6C-EE9E-F408-106C-5C2750979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894" y="1330182"/>
              <a:ext cx="2994503" cy="402012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3810573-C9BF-3EED-B3A8-C63781B87ECA}"/>
                </a:ext>
              </a:extLst>
            </p:cNvPr>
            <p:cNvSpPr txBox="1"/>
            <p:nvPr/>
          </p:nvSpPr>
          <p:spPr>
            <a:xfrm>
              <a:off x="11054019" y="1330182"/>
              <a:ext cx="1097379" cy="11424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lIns="36000" rIns="3600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sv-SE" sz="1600" dirty="0">
                  <a:solidFill>
                    <a:schemeClr val="bg1"/>
                  </a:solidFill>
                </a:rPr>
                <a:t>Oblaten placeras i en solskiva för att tillbes.</a:t>
              </a:r>
              <a:endParaRPr lang="LID4096" sz="1400" i="1">
                <a:solidFill>
                  <a:schemeClr val="bg1"/>
                </a:solidFill>
              </a:endParaRPr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8CE99A42-1FF8-235C-ED3D-2440096A20BE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988923"/>
      </p:ext>
    </p:extLst>
  </p:cSld>
  <p:clrMapOvr>
    <a:masterClrMapping/>
  </p:clrMapOvr>
  <p:transition advTm="2159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9720" x="4616450" y="298450"/>
          <p14:tracePt t="9729" x="4578350" y="279400"/>
          <p14:tracePt t="9741" x="4400550" y="209550"/>
          <p14:tracePt t="9758" x="4267200" y="152400"/>
          <p14:tracePt t="9775" x="4203700" y="127000"/>
          <p14:tracePt t="9792" x="4191000" y="120650"/>
          <p14:tracePt t="10077" x="4178300" y="120650"/>
          <p14:tracePt t="10086" x="4165600" y="120650"/>
          <p14:tracePt t="10094" x="4127500" y="120650"/>
          <p14:tracePt t="10109" x="4000500" y="120650"/>
          <p14:tracePt t="10125" x="3930650" y="133350"/>
          <p14:tracePt t="10141" x="3771900" y="165100"/>
          <p14:tracePt t="10158" x="3657600" y="184150"/>
          <p14:tracePt t="10175" x="3556000" y="177800"/>
          <p14:tracePt t="10193" x="3435350" y="152400"/>
          <p14:tracePt t="10208" x="3333750" y="127000"/>
          <p14:tracePt t="10212" x="3289300" y="114300"/>
          <p14:tracePt t="10225" x="3187700" y="95250"/>
          <p14:tracePt t="10241" x="3130550" y="82550"/>
          <p14:tracePt t="10258" x="2946400" y="50800"/>
          <p14:tracePt t="10275" x="2908300" y="50800"/>
          <p14:tracePt t="10277" x="2857500" y="50800"/>
          <p14:tracePt t="10290" x="2774950" y="57150"/>
          <p14:tracePt t="10308" x="2730500" y="63500"/>
          <p14:tracePt t="10325" x="2717800" y="63500"/>
          <p14:tracePt t="10341" x="2673350" y="50800"/>
          <p14:tracePt t="10358" x="2628900" y="50800"/>
          <p14:tracePt t="10375" x="2571750" y="44450"/>
          <p14:tracePt t="10392" x="2495550" y="44450"/>
          <p14:tracePt t="10408" x="2425700" y="44450"/>
          <p14:tracePt t="10425" x="2393950" y="44450"/>
          <p14:tracePt t="10441" x="2381250" y="44450"/>
          <p14:tracePt t="10446" x="2381250" y="50800"/>
          <p14:tracePt t="10457" x="2368550" y="50800"/>
          <p14:tracePt t="10475" x="2349500" y="69850"/>
          <p14:tracePt t="10491" x="2324100" y="101600"/>
          <p14:tracePt t="10508" x="2311400" y="114300"/>
          <p14:tracePt t="10527" x="2286000" y="127000"/>
          <p14:tracePt t="10542" x="2260600" y="133350"/>
          <p14:tracePt t="10558" x="2235200" y="146050"/>
          <p14:tracePt t="10575" x="2197100" y="171450"/>
          <p14:tracePt t="10592" x="2139950" y="196850"/>
          <p14:tracePt t="10608" x="2076450" y="228600"/>
          <p14:tracePt t="10625" x="2019300" y="260350"/>
          <p14:tracePt t="10641" x="1974850" y="279400"/>
          <p14:tracePt t="10646" x="1968500" y="279400"/>
          <p14:tracePt t="10657" x="1955800" y="279400"/>
          <p14:tracePt t="10675" x="1943100" y="279400"/>
          <p14:tracePt t="10708" x="1936750" y="279400"/>
          <p14:tracePt t="10726" x="1936750" y="266700"/>
          <p14:tracePt t="10742" x="1930400" y="266700"/>
          <p14:tracePt t="10775" x="1949450" y="279400"/>
          <p14:tracePt t="10792" x="1987550" y="311150"/>
          <p14:tracePt t="10808" x="2025650" y="361950"/>
          <p14:tracePt t="10812" x="2032000" y="381000"/>
          <p14:tracePt t="10824" x="2038350" y="406400"/>
          <p14:tracePt t="10828" x="2038350" y="425450"/>
          <p14:tracePt t="10840" x="2044700" y="444500"/>
          <p14:tracePt t="10859" x="2044700" y="476250"/>
          <p14:tracePt t="10877" x="2044700" y="520700"/>
          <p14:tracePt t="10892" x="2038350" y="546100"/>
          <p14:tracePt t="10908" x="2038350" y="584200"/>
          <p14:tracePt t="10925" x="2038350" y="609600"/>
          <p14:tracePt t="10942" x="2044700" y="622300"/>
          <p14:tracePt t="10959" x="2044700" y="628650"/>
          <p14:tracePt t="10975" x="2051050" y="635000"/>
          <p14:tracePt t="11045" x="2057400" y="641350"/>
          <p14:tracePt t="11054" x="2063750" y="647700"/>
          <p14:tracePt t="11075" x="2082800" y="660400"/>
          <p14:tracePt t="11093" x="2101850" y="679450"/>
          <p14:tracePt t="11109" x="2108200" y="679450"/>
          <p14:tracePt t="11125" x="2114550" y="679450"/>
          <p14:tracePt t="11142" x="2120900" y="679450"/>
          <p14:tracePt t="11159" x="2127250" y="679450"/>
          <p14:tracePt t="11175" x="2139950" y="666750"/>
          <p14:tracePt t="11192" x="2152650" y="647700"/>
          <p14:tracePt t="11209" x="2184400" y="622300"/>
          <p14:tracePt t="11225" x="2216150" y="584200"/>
          <p14:tracePt t="11242" x="2235200" y="552450"/>
          <p14:tracePt t="11259" x="2260600" y="501650"/>
          <p14:tracePt t="11275" x="2279650" y="482600"/>
          <p14:tracePt t="11282" x="2279650" y="476250"/>
          <p14:tracePt t="11291" x="2286000" y="469900"/>
          <p14:tracePt t="11326" x="2266950" y="469900"/>
          <p14:tracePt t="11328" x="2254250" y="476250"/>
          <p14:tracePt t="11342" x="2241550" y="482600"/>
          <p14:tracePt t="18258" x="2247900" y="482600"/>
          <p14:tracePt t="18268" x="2279650" y="482600"/>
          <p14:tracePt t="18281" x="2393950" y="476250"/>
          <p14:tracePt t="18299" x="2495550" y="469900"/>
          <p14:tracePt t="18314" x="2527300" y="469900"/>
          <p14:tracePt t="18333" x="2552700" y="469900"/>
          <p14:tracePt t="18348" x="2571750" y="469900"/>
          <p14:tracePt t="18365" x="2616200" y="469900"/>
          <p14:tracePt t="18371" x="2660650" y="469900"/>
          <p14:tracePt t="18382" x="2692400" y="463550"/>
          <p14:tracePt t="18398" x="2813050" y="450850"/>
          <p14:tracePt t="18403" x="2908300" y="438150"/>
          <p14:tracePt t="18414" x="3016250" y="419100"/>
          <p14:tracePt t="18431" x="3340100" y="381000"/>
          <p14:tracePt t="18449" x="3441700" y="374650"/>
          <p14:tracePt t="18465" x="3448050" y="374650"/>
          <p14:tracePt t="18481" x="3454400" y="374650"/>
          <p14:tracePt t="18498" x="3467100" y="387350"/>
          <p14:tracePt t="18517" x="3530600" y="412750"/>
          <p14:tracePt t="18531" x="3600450" y="431800"/>
          <p14:tracePt t="18548" x="3778250" y="444500"/>
          <p14:tracePt t="18565" x="3949700" y="444500"/>
          <p14:tracePt t="18568" x="4013200" y="444500"/>
          <p14:tracePt t="18583" x="4152900" y="444500"/>
          <p14:tracePt t="18597" x="4210050" y="444500"/>
          <p14:tracePt t="18617" x="4324350" y="412750"/>
          <p14:tracePt t="18632" x="4381500" y="381000"/>
          <p14:tracePt t="18648" x="4425950" y="342900"/>
          <p14:tracePt t="18666" x="4464050" y="285750"/>
          <p14:tracePt t="18682" x="4483100" y="203200"/>
          <p14:tracePt t="18687" x="4483100" y="190500"/>
          <p14:tracePt t="18697" x="4483100" y="152400"/>
          <p14:tracePt t="18715" x="4438650" y="76200"/>
          <p14:tracePt t="18732" x="4381500" y="19050"/>
          <p14:tracePt t="18748" x="4362450" y="0"/>
          <p14:tracePt t="18832" x="3854450" y="12700"/>
          <p14:tracePt t="18849" x="3619500" y="6350"/>
          <p14:tracePt t="18899" x="2984500" y="6350"/>
          <p14:tracePt t="18916" x="2965450" y="6350"/>
          <p14:tracePt t="18949" x="2971800" y="25400"/>
          <p14:tracePt t="18965" x="3022600" y="82550"/>
          <p14:tracePt t="18981" x="3073400" y="139700"/>
          <p14:tracePt t="18999" x="3098800" y="184150"/>
          <p14:tracePt t="19015" x="3124200" y="222250"/>
          <p14:tracePt t="19034" x="3149600" y="241300"/>
          <p14:tracePt t="19047" x="3181350" y="266700"/>
          <p14:tracePt t="19066" x="3238500" y="285750"/>
          <p14:tracePt t="19082" x="3352800" y="323850"/>
          <p14:tracePt t="19099" x="3511550" y="355600"/>
          <p14:tracePt t="19116" x="3651250" y="387350"/>
          <p14:tracePt t="19134" x="3759200" y="412750"/>
          <p14:tracePt t="19149" x="3771900" y="425450"/>
          <p14:tracePt t="19152" x="3778250" y="425450"/>
          <p14:tracePt t="19164" x="3778250" y="431800"/>
          <p14:tracePt t="19536" x="3784600" y="431800"/>
          <p14:tracePt t="19546" x="3790950" y="431800"/>
          <p14:tracePt t="19550" x="3803650" y="444500"/>
          <p14:tracePt t="19567" x="3867150" y="457200"/>
          <p14:tracePt t="19583" x="3911600" y="469900"/>
          <p14:tracePt t="19599" x="3994150" y="482600"/>
          <p14:tracePt t="19616" x="4006850" y="482600"/>
          <p14:tracePt t="19634" x="4019550" y="488950"/>
          <p14:tracePt t="19638" x="4025900" y="488950"/>
          <p14:tracePt t="19648" x="4038600" y="495300"/>
          <p14:tracePt t="19665" x="4076700" y="508000"/>
          <p14:tracePt t="19682" x="4127500" y="520700"/>
          <p14:tracePt t="19699" x="4171950" y="520700"/>
          <p14:tracePt t="19716" x="4210050" y="520700"/>
          <p14:tracePt t="19732" x="4241800" y="514350"/>
          <p14:tracePt t="19735" x="4260850" y="508000"/>
          <p14:tracePt t="19749" x="4292600" y="488950"/>
          <p14:tracePt t="19766" x="4318000" y="463550"/>
          <p14:tracePt t="19785" x="4330700" y="431800"/>
          <p14:tracePt t="19798" x="4349750" y="406400"/>
          <p14:tracePt t="19816" x="4368800" y="368300"/>
          <p14:tracePt t="19833" x="4387850" y="330200"/>
          <p14:tracePt t="19849" x="4413250" y="292100"/>
          <p14:tracePt t="19866" x="4419600" y="279400"/>
          <p14:tracePt t="19869" x="4425950" y="247650"/>
          <p14:tracePt t="19881" x="4425950" y="241300"/>
          <p14:tracePt t="19884" x="4425950" y="215900"/>
          <p14:tracePt t="19899" x="4425950" y="203200"/>
          <p14:tracePt t="19917" x="4375150" y="146050"/>
          <p14:tracePt t="19935" x="4330700" y="120650"/>
          <p14:tracePt t="19950" x="4286250" y="107950"/>
          <p14:tracePt t="19966" x="4267200" y="101600"/>
          <p14:tracePt t="19983" x="4222750" y="88900"/>
          <p14:tracePt t="19987" x="4210050" y="82550"/>
          <p14:tracePt t="19999" x="4203700" y="82550"/>
          <p14:tracePt t="20002" x="4197350" y="82550"/>
          <p14:tracePt t="20033" x="4159250" y="82550"/>
          <p14:tracePt t="20050" x="4089400" y="101600"/>
          <p14:tracePt t="20066" x="4044950" y="120650"/>
          <p14:tracePt t="20083" x="4000500" y="146050"/>
          <p14:tracePt t="20098" x="3981450" y="158750"/>
          <p14:tracePt t="20116" x="3975100" y="165100"/>
          <p14:tracePt t="20149" x="3975100" y="171450"/>
          <p14:tracePt t="20166" x="3968750" y="184150"/>
          <p14:tracePt t="20183" x="3879850" y="254000"/>
          <p14:tracePt t="20201" x="3873500" y="260350"/>
          <p14:tracePt t="22850" x="3873500" y="254000"/>
          <p14:tracePt t="22860" x="3867150" y="247650"/>
          <p14:tracePt t="22869" x="3854450" y="228600"/>
          <p14:tracePt t="22885" x="3816350" y="215900"/>
          <p14:tracePt t="22903" x="3771900" y="215900"/>
          <p14:tracePt t="22920" x="3746500" y="209550"/>
          <p14:tracePt t="22936" x="3740150" y="203200"/>
          <p14:tracePt t="22941" x="3733800" y="196850"/>
          <p14:tracePt t="22969" x="3727450" y="196850"/>
          <p14:tracePt t="22987" x="3721100" y="196850"/>
          <p14:tracePt t="23002" x="3721100" y="215900"/>
          <p14:tracePt t="23019" x="3721100" y="222250"/>
          <p14:tracePt t="23034" x="3714750" y="241300"/>
          <p14:tracePt t="23052" x="3702050" y="266700"/>
          <p14:tracePt t="23069" x="3676650" y="292100"/>
          <p14:tracePt t="23085" x="3657600" y="317500"/>
          <p14:tracePt t="23102" x="3632200" y="336550"/>
          <p14:tracePt t="23119" x="3625850" y="349250"/>
          <p14:tracePt t="23136" x="3619500" y="355600"/>
          <p14:tracePt t="23154" x="3619500" y="368300"/>
          <p14:tracePt t="23171" x="3594100" y="393700"/>
          <p14:tracePt t="23184" x="3536950" y="431800"/>
          <p14:tracePt t="23202" x="3448050" y="482600"/>
          <p14:tracePt t="23219" x="3333750" y="533400"/>
          <p14:tracePt t="23235" x="3175000" y="584200"/>
          <p14:tracePt t="23252" x="3073400" y="609600"/>
          <p14:tracePt t="23269" x="2990850" y="635000"/>
          <p14:tracePt t="23285" x="2940050" y="647700"/>
          <p14:tracePt t="23302" x="2882900" y="660400"/>
          <p14:tracePt t="23319" x="2774950" y="692150"/>
          <p14:tracePt t="23322" x="2736850" y="698500"/>
          <p14:tracePt t="23335" x="2654300" y="717550"/>
          <p14:tracePt t="23341" x="2565400" y="730250"/>
          <p14:tracePt t="23352" x="2476500" y="742950"/>
          <p14:tracePt t="23369" x="2317750" y="762000"/>
          <p14:tracePt t="23386" x="2241550" y="762000"/>
          <p14:tracePt t="23389" x="2216150" y="762000"/>
          <p14:tracePt t="23401" x="2203450" y="762000"/>
          <p14:tracePt t="23435" x="2165350" y="762000"/>
          <p14:tracePt t="23452" x="2063750" y="762000"/>
          <p14:tracePt t="23469" x="1962150" y="762000"/>
          <p14:tracePt t="23485" x="1841500" y="755650"/>
          <p14:tracePt t="23503" x="1790700" y="755650"/>
          <p14:tracePt t="23518" x="1778000" y="749300"/>
          <p14:tracePt t="23553" x="1771650" y="742950"/>
          <p14:tracePt t="23569" x="1733550" y="736600"/>
          <p14:tracePt t="23586" x="1619250" y="736600"/>
          <p14:tracePt t="23602" x="1466850" y="749300"/>
          <p14:tracePt t="23619" x="1339850" y="787400"/>
          <p14:tracePt t="23625" x="1270000" y="812800"/>
          <p14:tracePt t="23634" x="1212850" y="831850"/>
          <p14:tracePt t="23653" x="1136650" y="857250"/>
          <p14:tracePt t="23669" x="1123950" y="857250"/>
          <p14:tracePt t="23703" x="1117600" y="857250"/>
          <p14:tracePt t="23720" x="1098550" y="850900"/>
          <p14:tracePt t="23736" x="1047750" y="850900"/>
          <p14:tracePt t="23753" x="990600" y="876300"/>
          <p14:tracePt t="23771" x="965200" y="895350"/>
          <p14:tracePt t="23823" x="971550" y="895350"/>
          <p14:tracePt t="23836" x="984250" y="901700"/>
          <p14:tracePt t="23853" x="1009650" y="908050"/>
          <p14:tracePt t="23872" x="1041400" y="933450"/>
          <p14:tracePt t="23886" x="1054100" y="952500"/>
          <p14:tracePt t="23902" x="1092200" y="971550"/>
          <p14:tracePt t="23919" x="1149350" y="984250"/>
          <p14:tracePt t="23937" x="1212850" y="990600"/>
          <p14:tracePt t="23953" x="1282700" y="990600"/>
          <p14:tracePt t="23969" x="1365250" y="990600"/>
          <p14:tracePt t="23987" x="1466850" y="996950"/>
          <p14:tracePt t="24003" x="1574800" y="1009650"/>
          <p14:tracePt t="24006" x="1612900" y="1016000"/>
          <p14:tracePt t="24018" x="1676400" y="1022350"/>
          <p14:tracePt t="24036" x="1752600" y="1028700"/>
          <p14:tracePt t="24053" x="1816100" y="1028700"/>
          <p14:tracePt t="24068" x="1873250" y="1028700"/>
          <p14:tracePt t="24085" x="1943100" y="1016000"/>
          <p14:tracePt t="24103" x="2025650" y="996950"/>
          <p14:tracePt t="24107" x="2076450" y="977900"/>
          <p14:tracePt t="24118" x="2101850" y="971550"/>
          <p14:tracePt t="24136" x="2171700" y="946150"/>
          <p14:tracePt t="24140" x="2203450" y="933450"/>
          <p14:tracePt t="24153" x="2216150" y="920750"/>
          <p14:tracePt t="24169" x="2228850" y="895350"/>
          <p14:tracePt t="24187" x="2228850" y="876300"/>
          <p14:tracePt t="24203" x="2228850" y="850900"/>
          <p14:tracePt t="24220" x="2209800" y="831850"/>
          <p14:tracePt t="24237" x="2190750" y="812800"/>
          <p14:tracePt t="24253" x="2152650" y="793750"/>
          <p14:tracePt t="24257" x="2133600" y="781050"/>
          <p14:tracePt t="24270" x="2082800" y="755650"/>
          <p14:tracePt t="24286" x="2063750" y="749300"/>
          <p14:tracePt t="24303" x="1955800" y="704850"/>
          <p14:tracePt t="24320" x="1911350" y="692150"/>
          <p14:tracePt t="24336" x="1879600" y="679450"/>
          <p14:tracePt t="24353" x="1797050" y="660400"/>
          <p14:tracePt t="24369" x="1771650" y="654050"/>
          <p14:tracePt t="24386" x="1600200" y="647700"/>
          <p14:tracePt t="24405" x="1403350" y="641350"/>
          <p14:tracePt t="24418" x="1333500" y="635000"/>
          <p14:tracePt t="24438" x="1257300" y="615950"/>
          <p14:tracePt t="24454" x="1244600" y="609600"/>
          <p14:tracePt t="24486" x="1225550" y="635000"/>
          <p14:tracePt t="24505" x="1193800" y="698500"/>
          <p14:tracePt t="24520" x="1168400" y="768350"/>
          <p14:tracePt t="24536" x="1162050" y="844550"/>
          <p14:tracePt t="24555" x="1162050" y="914400"/>
          <p14:tracePt t="24570" x="1168400" y="927100"/>
          <p14:tracePt t="24587" x="1187450" y="958850"/>
          <p14:tracePt t="24604" x="1200150" y="965200"/>
          <p14:tracePt t="24619" x="1206500" y="965200"/>
          <p14:tracePt t="24623" x="1206500" y="971550"/>
          <p14:tracePt t="24637" x="1212850" y="977900"/>
          <p14:tracePt t="24655" x="1231900" y="1016000"/>
          <p14:tracePt t="24670" x="1238250" y="1041400"/>
          <p14:tracePt t="24687" x="1250950" y="1060450"/>
          <p14:tracePt t="24706" x="1250950" y="1066800"/>
          <p14:tracePt t="24720" x="1257300" y="1066800"/>
          <p14:tracePt t="24755" x="1270000" y="1066800"/>
          <p14:tracePt t="24772" x="1276350" y="1066800"/>
          <p14:tracePt t="24787" x="1282700" y="1060450"/>
          <p14:tracePt t="24874" x="1289050" y="1054100"/>
          <p14:tracePt t="24881" x="1301750" y="1047750"/>
          <p14:tracePt t="24889" x="1314450" y="1041400"/>
          <p14:tracePt t="24903" x="1333500" y="1035050"/>
          <p14:tracePt t="24921" x="1416050" y="1022350"/>
          <p14:tracePt t="24936" x="1492250" y="1009650"/>
          <p14:tracePt t="24953" x="1562100" y="996950"/>
          <p14:tracePt t="24960" x="1581150" y="996950"/>
          <p14:tracePt t="24970" x="1600200" y="996950"/>
          <p14:tracePt t="24987" x="1651000" y="984250"/>
          <p14:tracePt t="25003" x="1708150" y="977900"/>
          <p14:tracePt t="25020" x="1746250" y="971550"/>
          <p14:tracePt t="25037" x="1790700" y="965200"/>
          <p14:tracePt t="25054" x="1835150" y="965200"/>
          <p14:tracePt t="25070" x="1866900" y="965200"/>
          <p14:tracePt t="25087" x="1905000" y="965200"/>
          <p14:tracePt t="25090" x="1917700" y="965200"/>
          <p14:tracePt t="25103" x="1943100" y="965200"/>
          <p14:tracePt t="25121" x="1955800" y="965200"/>
          <p14:tracePt t="25139" x="1981200" y="965200"/>
          <p14:tracePt t="25154" x="2012950" y="965200"/>
          <p14:tracePt t="25170" x="2038350" y="958850"/>
          <p14:tracePt t="25187" x="2051050" y="958850"/>
          <p14:tracePt t="25204" x="2070100" y="952500"/>
          <p14:tracePt t="25220" x="2082800" y="952500"/>
          <p14:tracePt t="25237" x="2101850" y="946150"/>
          <p14:tracePt t="25254" x="2139950" y="920750"/>
          <p14:tracePt t="25270" x="2165350" y="901700"/>
          <p14:tracePt t="25289" x="2184400" y="882650"/>
          <p14:tracePt t="25304" x="2203450" y="869950"/>
          <p14:tracePt t="25323" x="2216150" y="863600"/>
          <p14:tracePt t="25337" x="2222500" y="863600"/>
          <p14:tracePt t="25354" x="2228850" y="863600"/>
          <p14:tracePt t="25370" x="2241550" y="863600"/>
          <p14:tracePt t="25387" x="2254250" y="863600"/>
          <p14:tracePt t="25404" x="2260600" y="857250"/>
          <p14:tracePt t="25437" x="2266950" y="857250"/>
          <p14:tracePt t="25454" x="2273300" y="857250"/>
          <p14:tracePt t="25471" x="2336800" y="857250"/>
          <p14:tracePt t="25487" x="2387600" y="857250"/>
          <p14:tracePt t="25504" x="2508250" y="857250"/>
          <p14:tracePt t="25521" x="2565400" y="876300"/>
          <p14:tracePt t="25537" x="2571750" y="895350"/>
          <p14:tracePt t="25554" x="2571750" y="920750"/>
          <p14:tracePt t="25571" x="2571750" y="952500"/>
          <p14:tracePt t="25573" x="2571750" y="965200"/>
          <p14:tracePt t="25586" x="2578100" y="990600"/>
          <p14:tracePt t="25748" x="2584450" y="990600"/>
          <p14:tracePt t="25758" x="2584450" y="996950"/>
          <p14:tracePt t="25771" x="2597150" y="996950"/>
          <p14:tracePt t="25788" x="2603500" y="1003300"/>
          <p14:tracePt t="25877" x="2609850" y="1003300"/>
          <p14:tracePt t="25884" x="2616200" y="1003300"/>
          <p14:tracePt t="25891" x="2628900" y="1003300"/>
          <p14:tracePt t="25903" x="2641600" y="1003300"/>
          <p14:tracePt t="25924" x="2654300" y="1003300"/>
          <p14:tracePt t="25993" x="2660650" y="1003300"/>
          <p14:tracePt t="26004" x="2673350" y="1003300"/>
          <p14:tracePt t="26021" x="2698750" y="1003300"/>
          <p14:tracePt t="26084" x="2705100" y="1003300"/>
          <p14:tracePt t="26129" x="2705100" y="996950"/>
          <p14:tracePt t="26147" x="2711450" y="990600"/>
          <p14:tracePt t="26155" x="2717800" y="984250"/>
          <p14:tracePt t="26171" x="2743200" y="971550"/>
          <p14:tracePt t="26189" x="2781300" y="965200"/>
          <p14:tracePt t="26205" x="2851150" y="958850"/>
          <p14:tracePt t="26222" x="2971800" y="952500"/>
          <p14:tracePt t="26238" x="3073400" y="946150"/>
          <p14:tracePt t="26255" x="3181350" y="939800"/>
          <p14:tracePt t="26272" x="3263900" y="933450"/>
          <p14:tracePt t="26276" x="3302000" y="927100"/>
          <p14:tracePt t="26286" x="3308350" y="927100"/>
          <p14:tracePt t="26290" x="3314700" y="920750"/>
          <p14:tracePt t="26419" x="3321050" y="920750"/>
          <p14:tracePt t="26427" x="3327400" y="920750"/>
          <p14:tracePt t="26437" x="3365500" y="933450"/>
          <p14:tracePt t="26455" x="3448050" y="958850"/>
          <p14:tracePt t="26471" x="3575050" y="996950"/>
          <p14:tracePt t="26488" x="3676650" y="1009650"/>
          <p14:tracePt t="26492" x="3702050" y="1009650"/>
          <p14:tracePt t="26504" x="3733800" y="1009650"/>
          <p14:tracePt t="26507" x="3752850" y="1009650"/>
          <p14:tracePt t="26521" x="3771900" y="1009650"/>
          <p14:tracePt t="26539" x="3829050" y="996950"/>
          <p14:tracePt t="26555" x="3886200" y="984250"/>
          <p14:tracePt t="26572" x="4013200" y="933450"/>
          <p14:tracePt t="26589" x="4089400" y="895350"/>
          <p14:tracePt t="26605" x="4121150" y="863600"/>
          <p14:tracePt t="26622" x="4121150" y="857250"/>
          <p14:tracePt t="26639" x="4121150" y="844550"/>
          <p14:tracePt t="26643" x="4114800" y="838200"/>
          <p14:tracePt t="26653" x="4108450" y="831850"/>
          <p14:tracePt t="26672" x="4095750" y="819150"/>
          <p14:tracePt t="26688" x="4083050" y="800100"/>
          <p14:tracePt t="26707" x="4070350" y="774700"/>
          <p14:tracePt t="26724" x="4044950" y="736600"/>
          <p14:tracePt t="26728" x="4019550" y="711200"/>
          <p14:tracePt t="26738" x="4006850" y="698500"/>
          <p14:tracePt t="26755" x="3962400" y="654050"/>
          <p14:tracePt t="26772" x="3905250" y="615950"/>
          <p14:tracePt t="26775" x="3873500" y="596900"/>
          <p14:tracePt t="26787" x="3854450" y="584200"/>
          <p14:tracePt t="26805" x="3803650" y="565150"/>
          <p14:tracePt t="26822" x="3752850" y="552450"/>
          <p14:tracePt t="26839" x="3702050" y="533400"/>
          <p14:tracePt t="26857" x="3676650" y="533400"/>
          <p14:tracePt t="26863" x="3663950" y="527050"/>
          <p14:tracePt t="26870" x="3632200" y="527050"/>
          <p14:tracePt t="26888" x="3562350" y="520700"/>
          <p14:tracePt t="26905" x="3505200" y="520700"/>
          <p14:tracePt t="26922" x="3429000" y="520700"/>
          <p14:tracePt t="26938" x="3390900" y="514350"/>
          <p14:tracePt t="26955" x="3378200" y="514350"/>
          <p14:tracePt t="26959" x="3371850" y="514350"/>
          <p14:tracePt t="26989" x="3340100" y="520700"/>
          <p14:tracePt t="27006" x="3263900" y="577850"/>
          <p14:tracePt t="27022" x="3238500" y="590550"/>
          <p14:tracePt t="27026" x="3206750" y="622300"/>
          <p14:tracePt t="27039" x="3181350" y="647700"/>
          <p14:tracePt t="27043" x="3175000" y="654050"/>
          <p14:tracePt t="27056" x="3175000" y="660400"/>
          <p14:tracePt t="27113" x="3175000" y="666750"/>
          <p14:tracePt t="27139" x="3219450" y="704850"/>
          <p14:tracePt t="27155" x="3295650" y="749300"/>
          <p14:tracePt t="27172" x="3409950" y="800100"/>
          <p14:tracePt t="27189" x="3600450" y="850900"/>
          <p14:tracePt t="27205" x="3790950" y="895350"/>
          <p14:tracePt t="27222" x="4025900" y="933450"/>
          <p14:tracePt t="27239" x="4197350" y="965200"/>
          <p14:tracePt t="27256" x="4229100" y="965200"/>
          <p14:tracePt t="27272" x="4260850" y="965200"/>
          <p14:tracePt t="27291" x="4298950" y="971550"/>
          <p14:tracePt t="27304" x="4318000" y="971550"/>
          <p14:tracePt t="27322" x="4330700" y="971550"/>
          <p14:tracePt t="27339" x="4337050" y="971550"/>
          <p14:tracePt t="27355" x="4368800" y="971550"/>
          <p14:tracePt t="27373" x="4419600" y="971550"/>
          <p14:tracePt t="27389" x="4470400" y="971550"/>
          <p14:tracePt t="27392" x="4495800" y="965200"/>
          <p14:tracePt t="27405" x="4521200" y="965200"/>
          <p14:tracePt t="27422" x="4527550" y="965200"/>
          <p14:tracePt t="27439" x="4533900" y="965200"/>
          <p14:tracePt t="27456" x="4540250" y="965200"/>
          <p14:tracePt t="27473" x="4559300" y="965200"/>
          <p14:tracePt t="27489" x="4591050" y="965200"/>
          <p14:tracePt t="27506" x="4616450" y="965200"/>
          <p14:tracePt t="27523" x="4629150" y="965200"/>
          <p14:tracePt t="27539" x="4635500" y="965200"/>
          <p14:tracePt t="27581" x="4635500" y="971550"/>
          <p14:tracePt t="27641" x="4641850" y="971550"/>
          <p14:tracePt t="27649" x="4648200" y="965200"/>
          <p14:tracePt t="27683" x="4648200" y="958850"/>
          <p14:tracePt t="27690" x="4641850" y="946150"/>
          <p14:tracePt t="27706" x="4616450" y="920750"/>
          <p14:tracePt t="27723" x="4584700" y="901700"/>
          <p14:tracePt t="27739" x="4546600" y="876300"/>
          <p14:tracePt t="27756" x="4533900" y="869950"/>
          <p14:tracePt t="27772" x="4527550" y="863600"/>
          <p14:tracePt t="28061" x="4540250" y="863600"/>
          <p14:tracePt t="28072" x="4546600" y="876300"/>
          <p14:tracePt t="28090" x="4591050" y="920750"/>
          <p14:tracePt t="28107" x="4610100" y="1009650"/>
          <p14:tracePt t="28123" x="4591050" y="1054100"/>
          <p14:tracePt t="28139" x="4565650" y="1098550"/>
          <p14:tracePt t="28156" x="4552950" y="1117600"/>
          <p14:tracePt t="28233" x="4546600" y="1117600"/>
          <p14:tracePt t="28242" x="4540250" y="1123950"/>
          <p14:tracePt t="28260" x="4489450" y="1130300"/>
          <p14:tracePt t="28273" x="4457700" y="1136650"/>
          <p14:tracePt t="28290" x="4445000" y="1143000"/>
          <p14:tracePt t="28323" x="4432300" y="1149350"/>
          <p14:tracePt t="28340" x="4406900" y="1155700"/>
          <p14:tracePt t="28357" x="4362450" y="1162050"/>
          <p14:tracePt t="28374" x="4286250" y="1168400"/>
          <p14:tracePt t="28390" x="4235450" y="1168400"/>
          <p14:tracePt t="28529" x="4184650" y="1168400"/>
          <p14:tracePt t="28535" x="4019550" y="1149350"/>
          <p14:tracePt t="28542" x="4064000" y="1162050"/>
          <p14:tracePt t="28561" x="4064000" y="1168400"/>
          <p14:tracePt t="28572" x="4057650" y="1168400"/>
          <p14:tracePt t="32923" x="4070350" y="1168400"/>
          <p14:tracePt t="32931" x="4089400" y="1168400"/>
          <p14:tracePt t="32943" x="4140200" y="1168400"/>
          <p14:tracePt t="32961" x="4324350" y="1168400"/>
          <p14:tracePt t="32979" x="4533900" y="1174750"/>
          <p14:tracePt t="32994" x="4565650" y="1181100"/>
          <p14:tracePt t="33010" x="4565650" y="1187450"/>
          <p14:tracePt t="33027" x="4578350" y="1193800"/>
          <p14:tracePt t="33044" x="4597400" y="1200150"/>
          <p14:tracePt t="33061" x="4610100" y="1200150"/>
          <p14:tracePt t="33077" x="4648200" y="1187450"/>
          <p14:tracePt t="33094" x="4705350" y="1155700"/>
          <p14:tracePt t="33111" x="4749800" y="1117600"/>
          <p14:tracePt t="33127" x="4762500" y="1104900"/>
          <p14:tracePt t="33177" x="4781550" y="1098550"/>
          <p14:tracePt t="33195" x="4813300" y="1085850"/>
          <p14:tracePt t="33211" x="4845050" y="1054100"/>
          <p14:tracePt t="33215" x="4857750" y="1041400"/>
          <p14:tracePt t="33226" x="4857750" y="1022350"/>
          <p14:tracePt t="33245" x="4851400" y="996950"/>
          <p14:tracePt t="33259" x="4845050" y="996950"/>
          <p14:tracePt t="33302" x="4851400" y="996950"/>
          <p14:tracePt t="33310" x="4864100" y="996950"/>
          <p14:tracePt t="33327" x="4914900" y="971550"/>
          <p14:tracePt t="33346" x="4959350" y="965200"/>
          <p14:tracePt t="33377" x="4953000" y="958850"/>
          <p14:tracePt t="33394" x="4946650" y="946150"/>
          <p14:tracePt t="33400" x="4946650" y="933450"/>
          <p14:tracePt t="33409" x="4953000" y="933450"/>
          <p14:tracePt t="33411" x="4965700" y="933450"/>
          <p14:tracePt t="33426" x="4984750" y="933450"/>
          <p14:tracePt t="33430" x="5010150" y="933450"/>
          <p14:tracePt t="33445" x="5118100" y="939800"/>
          <p14:tracePt t="33461" x="5295900" y="939800"/>
          <p14:tracePt t="33477" x="5454650" y="939800"/>
          <p14:tracePt t="33495" x="5530850" y="939800"/>
          <p14:tracePt t="33528" x="5543550" y="939800"/>
          <p14:tracePt t="33544" x="5562600" y="939800"/>
          <p14:tracePt t="33561" x="5600700" y="946150"/>
          <p14:tracePt t="33577" x="5664200" y="958850"/>
          <p14:tracePt t="33594" x="5734050" y="971550"/>
          <p14:tracePt t="33611" x="5816600" y="971550"/>
          <p14:tracePt t="33627" x="5880100" y="971550"/>
          <p14:tracePt t="33644" x="5905500" y="971550"/>
          <p14:tracePt t="33701" x="5911850" y="971550"/>
          <p14:tracePt t="33709" x="5911850" y="965200"/>
          <p14:tracePt t="33728" x="5930900" y="958850"/>
          <p14:tracePt t="33744" x="5962650" y="952500"/>
          <p14:tracePt t="33761" x="5981700" y="946150"/>
          <p14:tracePt t="33811" x="5975350" y="946150"/>
          <p14:tracePt t="33828" x="5969000" y="946150"/>
          <p14:tracePt t="33844" x="5962650" y="946150"/>
          <p14:tracePt t="33862" x="5956300" y="939800"/>
          <p14:tracePt t="33866" x="5949950" y="927100"/>
          <p14:tracePt t="33878" x="5949950" y="914400"/>
          <p14:tracePt t="33894" x="5949950" y="901700"/>
          <p14:tracePt t="33913" x="5949950" y="895350"/>
          <p14:tracePt t="33927" x="5949950" y="889000"/>
          <p14:tracePt t="33988" x="5956300" y="889000"/>
          <p14:tracePt t="33996" x="5962650" y="889000"/>
          <p14:tracePt t="34011" x="5981700" y="908050"/>
          <p14:tracePt t="34028" x="6019800" y="920750"/>
          <p14:tracePt t="34045" x="6045200" y="920750"/>
          <p14:tracePt t="34061" x="6070600" y="920750"/>
          <p14:tracePt t="34077" x="6083300" y="920750"/>
          <p14:tracePt t="34094" x="6070600" y="939800"/>
          <p14:tracePt t="34099" x="6051550" y="939800"/>
          <p14:tracePt t="41686" x="6045200" y="939800"/>
          <p14:tracePt t="41695" x="6038850" y="939800"/>
          <p14:tracePt t="41701" x="6019800" y="939800"/>
          <p14:tracePt t="41822" x="6013450" y="939800"/>
          <p14:tracePt t="41832" x="6007100" y="939800"/>
          <p14:tracePt t="41837" x="5994400" y="939800"/>
          <p14:tracePt t="41851" x="5962650" y="939800"/>
          <p14:tracePt t="41869" x="5835650" y="946150"/>
          <p14:tracePt t="41885" x="5784850" y="965200"/>
          <p14:tracePt t="41901" x="5759450" y="977900"/>
          <p14:tracePt t="41918" x="5734050" y="996950"/>
          <p14:tracePt t="41935" x="5683250" y="1022350"/>
          <p14:tracePt t="41951" x="5607050" y="1054100"/>
          <p14:tracePt t="41968" x="5448300" y="1111250"/>
          <p14:tracePt t="41985" x="5181600" y="1219200"/>
          <p14:tracePt t="42002" x="4946650" y="1320800"/>
          <p14:tracePt t="42018" x="4692650" y="1435100"/>
          <p14:tracePt t="42034" x="4540250" y="1511300"/>
          <p14:tracePt t="42051" x="4457700" y="1574800"/>
          <p14:tracePt t="42068" x="4425950" y="1593850"/>
          <p14:tracePt t="42071" x="4406900" y="1600200"/>
          <p14:tracePt t="42084" x="4387850" y="1612900"/>
          <p14:tracePt t="42100" x="4330700" y="1631950"/>
          <p14:tracePt t="42105" x="4254500" y="1657350"/>
          <p14:tracePt t="42117" x="4191000" y="1670050"/>
          <p14:tracePt t="42119" x="4089400" y="1682750"/>
          <p14:tracePt t="42134" x="3949700" y="1682750"/>
          <p14:tracePt t="42151" x="3848100" y="1657350"/>
          <p14:tracePt t="42168" x="3765550" y="1644650"/>
          <p14:tracePt t="42184" x="3651250" y="1625600"/>
          <p14:tracePt t="42200" x="3479800" y="1600200"/>
          <p14:tracePt t="42222" x="3302000" y="1581150"/>
          <p14:tracePt t="42235" x="3155950" y="1562100"/>
          <p14:tracePt t="42252" x="3060700" y="1549400"/>
          <p14:tracePt t="42268" x="3003550" y="1536700"/>
          <p14:tracePt t="42285" x="2940050" y="1530350"/>
          <p14:tracePt t="42301" x="2800350" y="1524000"/>
          <p14:tracePt t="42317" x="2635250" y="1524000"/>
          <p14:tracePt t="42320" x="2495550" y="1511300"/>
          <p14:tracePt t="42335" x="2298700" y="1504950"/>
          <p14:tracePt t="42351" x="2095500" y="1498600"/>
          <p14:tracePt t="42368" x="1955800" y="1479550"/>
          <p14:tracePt t="42385" x="1898650" y="1473200"/>
          <p14:tracePt t="42401" x="1866900" y="1473200"/>
          <p14:tracePt t="42417" x="1809750" y="1473200"/>
          <p14:tracePt t="42435" x="1663700" y="1498600"/>
          <p14:tracePt t="42452" x="1511300" y="1511300"/>
          <p14:tracePt t="42468" x="1365250" y="1530350"/>
          <p14:tracePt t="42485" x="1301750" y="1536700"/>
          <p14:tracePt t="42556" x="1295400" y="1536700"/>
          <p14:tracePt t="42758" x="1295400" y="1543050"/>
          <p14:tracePt t="50888" x="1301750" y="1543050"/>
          <p14:tracePt t="50897" x="1320800" y="1543050"/>
          <p14:tracePt t="50909" x="1371600" y="1543050"/>
          <p14:tracePt t="50926" x="1676400" y="1555750"/>
          <p14:tracePt t="50943" x="1962150" y="1555750"/>
          <p14:tracePt t="50958" x="2260600" y="1555750"/>
          <p14:tracePt t="50975" x="2584450" y="1555750"/>
          <p14:tracePt t="50991" x="2870200" y="1562100"/>
          <p14:tracePt t="51009" x="3149600" y="1587500"/>
          <p14:tracePt t="51025" x="3435350" y="1612900"/>
          <p14:tracePt t="51043" x="3689350" y="1631950"/>
          <p14:tracePt t="51059" x="3949700" y="1644650"/>
          <p14:tracePt t="51078" x="4152900" y="1638300"/>
          <p14:tracePt t="51092" x="4279900" y="1606550"/>
          <p14:tracePt t="51109" x="4330700" y="1581150"/>
          <p14:tracePt t="51126" x="4356100" y="1555750"/>
          <p14:tracePt t="51130" x="4362450" y="1543050"/>
          <p14:tracePt t="51142" x="4362450" y="1536700"/>
          <p14:tracePt t="51148" x="4362450" y="1530350"/>
          <p14:tracePt t="51157" x="4368800" y="1524000"/>
          <p14:tracePt t="51175" x="4381500" y="1504950"/>
          <p14:tracePt t="51193" x="4406900" y="1485900"/>
          <p14:tracePt t="51211" x="4432300" y="1473200"/>
          <p14:tracePt t="51226" x="4470400" y="1460500"/>
          <p14:tracePt t="51242" x="4533900" y="1435100"/>
          <p14:tracePt t="51259" x="4578350" y="1416050"/>
          <p14:tracePt t="51275" x="4635500" y="1390650"/>
          <p14:tracePt t="51292" x="4679950" y="1358900"/>
          <p14:tracePt t="51309" x="4699000" y="1333500"/>
          <p14:tracePt t="51314" x="4711700" y="1320800"/>
          <p14:tracePt t="51326" x="4711700" y="1301750"/>
          <p14:tracePt t="51331" x="4711700" y="1289050"/>
          <p14:tracePt t="51343" x="4711700" y="1270000"/>
          <p14:tracePt t="51359" x="4711700" y="1263650"/>
          <p14:tracePt t="51376" x="4737100" y="1231900"/>
          <p14:tracePt t="51395" x="4794250" y="1193800"/>
          <p14:tracePt t="51410" x="4857750" y="1193800"/>
          <p14:tracePt t="51426" x="4927600" y="1193800"/>
          <p14:tracePt t="51565" x="4933950" y="1193800"/>
          <p14:tracePt t="51572" x="4940300" y="1193800"/>
          <p14:tracePt t="51577" x="4953000" y="1200150"/>
          <p14:tracePt t="51591" x="4972050" y="1206500"/>
          <p14:tracePt t="51611" x="5092700" y="1219200"/>
          <p14:tracePt t="51626" x="5219700" y="1231900"/>
          <p14:tracePt t="51643" x="5353050" y="1231900"/>
          <p14:tracePt t="51661" x="5473700" y="1231900"/>
          <p14:tracePt t="51674" x="5549900" y="1238250"/>
          <p14:tracePt t="51693" x="5619750" y="1238250"/>
          <p14:tracePt t="51711" x="5676900" y="1238250"/>
          <p14:tracePt t="51726" x="5702300" y="1238250"/>
          <p14:tracePt t="51742" x="5721350" y="1238250"/>
          <p14:tracePt t="51759" x="5727700" y="1238250"/>
          <p14:tracePt t="51834" x="5734050" y="1238250"/>
          <p14:tracePt t="51843" x="5734050" y="1231900"/>
          <p14:tracePt t="51850" x="5740400" y="1231900"/>
          <p14:tracePt t="51858" x="5746750" y="1225550"/>
          <p14:tracePt t="51876" x="5746750" y="1219200"/>
          <p14:tracePt t="51909" x="5740400" y="1219200"/>
          <p14:tracePt t="51927" x="5727700" y="1219200"/>
          <p14:tracePt t="51944" x="5708650" y="1219200"/>
          <p14:tracePt t="51961" x="5708650" y="1212850"/>
          <p14:tracePt t="51975" x="5734050" y="1187450"/>
          <p14:tracePt t="51993" x="5772150" y="1174750"/>
          <p14:tracePt t="52009" x="5810250" y="1168400"/>
          <p14:tracePt t="52026" x="5816600" y="1168400"/>
          <p14:tracePt t="52061" x="5835650" y="1168400"/>
          <p14:tracePt t="52076" x="5873750" y="1168400"/>
          <p14:tracePt t="52093" x="5962650" y="1168400"/>
          <p14:tracePt t="52110" x="6159500" y="1162050"/>
          <p14:tracePt t="52127" x="6280150" y="1155700"/>
          <p14:tracePt t="52143" x="6451600" y="1143000"/>
          <p14:tracePt t="52163" x="6578600" y="1143000"/>
          <p14:tracePt t="52177" x="6623050" y="1149350"/>
          <p14:tracePt t="53278" x="6635750" y="1149350"/>
          <p14:tracePt t="53286" x="6648450" y="1149350"/>
          <p14:tracePt t="53293" x="6699250" y="1162050"/>
          <p14:tracePt t="53311" x="6864350" y="1193800"/>
          <p14:tracePt t="53328" x="7086600" y="1212850"/>
          <p14:tracePt t="53344" x="7245350" y="1212850"/>
          <p14:tracePt t="53348" x="7321550" y="1212850"/>
          <p14:tracePt t="53360" x="7372350" y="1206500"/>
          <p14:tracePt t="53364" x="7404100" y="1200150"/>
          <p14:tracePt t="53377" x="7429500" y="1200150"/>
          <p14:tracePt t="53394" x="7461250" y="1193800"/>
          <p14:tracePt t="53411" x="7480300" y="1187450"/>
          <p14:tracePt t="53495" x="7486650" y="1187450"/>
          <p14:tracePt t="53504" x="7493000" y="1187450"/>
          <p14:tracePt t="53509" x="7518400" y="1187450"/>
          <p14:tracePt t="53529" x="7556500" y="1187450"/>
          <p14:tracePt t="53544" x="7626350" y="1181100"/>
          <p14:tracePt t="53561" x="7689850" y="1168400"/>
          <p14:tracePt t="53578" x="7747000" y="1155700"/>
          <p14:tracePt t="53595" x="7785100" y="1149350"/>
          <p14:tracePt t="53612" x="7810500" y="1130300"/>
          <p14:tracePt t="53616" x="7816850" y="1123950"/>
          <p14:tracePt t="53621" x="7823200" y="1111250"/>
          <p14:tracePt t="53644" x="7823200" y="1092200"/>
          <p14:tracePt t="53648" x="7823200" y="1079500"/>
          <p14:tracePt t="53661" x="7734300" y="1073150"/>
          <p14:tracePt t="53677" x="7588250" y="1104900"/>
          <p14:tracePt t="53694" x="7454900" y="1136650"/>
          <p14:tracePt t="53710" x="7353300" y="1162050"/>
          <p14:tracePt t="53728" x="7315200" y="1181100"/>
          <p14:tracePt t="53761" x="7334250" y="1168400"/>
          <p14:tracePt t="53776" x="7346950" y="1111250"/>
          <p14:tracePt t="53794" x="7346950" y="1098550"/>
          <p14:tracePt t="56298" x="7340600" y="1092200"/>
          <p14:tracePt t="56308" x="7277100" y="1073150"/>
          <p14:tracePt t="56312" x="7188200" y="1066800"/>
          <p14:tracePt t="56331" x="6921500" y="1117600"/>
          <p14:tracePt t="56347" x="6642100" y="1212850"/>
          <p14:tracePt t="56364" x="6438900" y="1282700"/>
          <p14:tracePt t="56380" x="6362700" y="1301750"/>
          <p14:tracePt t="56413" x="6356350" y="1301750"/>
          <p14:tracePt t="56430" x="6337300" y="1308100"/>
          <p14:tracePt t="56447" x="6280150" y="1327150"/>
          <p14:tracePt t="56463" x="6153150" y="1358900"/>
          <p14:tracePt t="56480" x="6013450" y="1390650"/>
          <p14:tracePt t="56497" x="5867400" y="1428750"/>
          <p14:tracePt t="56501" x="5822950" y="1447800"/>
          <p14:tracePt t="56514" x="5778500" y="1466850"/>
          <p14:tracePt t="56531" x="5734050" y="1485900"/>
          <p14:tracePt t="56546" x="5708650" y="1498600"/>
          <p14:tracePt t="56549" x="5651500" y="1517650"/>
          <p14:tracePt t="56563" x="5530850" y="1530350"/>
          <p14:tracePt t="56581" x="5308600" y="1536700"/>
          <p14:tracePt t="56597" x="5111750" y="1536700"/>
          <p14:tracePt t="56613" x="4908550" y="1536700"/>
          <p14:tracePt t="56630" x="4756150" y="1530350"/>
          <p14:tracePt t="56647" x="4648200" y="1524000"/>
          <p14:tracePt t="56663" x="4514850" y="1524000"/>
          <p14:tracePt t="56680" x="4311650" y="1524000"/>
          <p14:tracePt t="56697" x="3968750" y="1562100"/>
          <p14:tracePt t="56716" x="3568700" y="1631950"/>
          <p14:tracePt t="56730" x="3124200" y="1708150"/>
          <p14:tracePt t="56747" x="2781300" y="1720850"/>
          <p14:tracePt t="56765" x="2520950" y="1682750"/>
          <p14:tracePt t="56780" x="2451100" y="1657350"/>
          <p14:tracePt t="56800" x="2400300" y="1631950"/>
          <p14:tracePt t="56816" x="2317750" y="1600200"/>
          <p14:tracePt t="56830" x="2209800" y="1587500"/>
          <p14:tracePt t="56849" x="2114550" y="1574800"/>
          <p14:tracePt t="56863" x="2101850" y="1574800"/>
          <p14:tracePt t="56924" x="2095500" y="1581150"/>
          <p14:tracePt t="56933" x="2089150" y="1593850"/>
          <p14:tracePt t="56946" x="2044700" y="1619250"/>
          <p14:tracePt t="56964" x="1981200" y="1651000"/>
          <p14:tracePt t="56981" x="1949450" y="1670050"/>
          <p14:tracePt t="56997" x="1949450" y="1676400"/>
          <p14:tracePt t="57031" x="1955800" y="1689100"/>
          <p14:tracePt t="57047" x="1962150" y="1727200"/>
          <p14:tracePt t="57064" x="1905000" y="1778000"/>
          <p14:tracePt t="57080" x="1809750" y="1841500"/>
          <p14:tracePt t="57097" x="1682750" y="1911350"/>
          <p14:tracePt t="57114" x="1606550" y="1974850"/>
          <p14:tracePt t="57133" x="1606550" y="1987550"/>
          <p14:tracePt t="57147" x="1663700" y="2006600"/>
          <p14:tracePt t="57164" x="1746250" y="2006600"/>
          <p14:tracePt t="57181" x="1790700" y="2006600"/>
          <p14:tracePt t="57185" x="1797050" y="2006600"/>
          <p14:tracePt t="57214" x="1803400" y="2012950"/>
          <p14:tracePt t="57230" x="1809750" y="2012950"/>
          <p14:tracePt t="57248" x="1822450" y="2012950"/>
          <p14:tracePt t="57265" x="1873250" y="1993900"/>
          <p14:tracePt t="57280" x="1905000" y="1968500"/>
          <p14:tracePt t="57302" x="1911350" y="1943100"/>
          <p14:tracePt t="65154" x="1917700" y="1949450"/>
          <p14:tracePt t="65161" x="1930400" y="1955800"/>
          <p14:tracePt t="65169" x="1949450" y="1968500"/>
          <p14:tracePt t="65187" x="2006600" y="2000250"/>
          <p14:tracePt t="65204" x="2070100" y="2012950"/>
          <p14:tracePt t="65209" x="2101850" y="2025650"/>
          <p14:tracePt t="65221" x="2114550" y="2025650"/>
          <p14:tracePt t="69449" x="2133600" y="2025650"/>
          <p14:tracePt t="69457" x="2165350" y="2025650"/>
          <p14:tracePt t="69460" x="2222500" y="2032000"/>
          <p14:tracePt t="69475" x="2286000" y="2032000"/>
          <p14:tracePt t="69492" x="2470150" y="2051050"/>
          <p14:tracePt t="69508" x="2647950" y="2063750"/>
          <p14:tracePt t="69513" x="2724150" y="2070100"/>
          <p14:tracePt t="69523" x="2806700" y="2076450"/>
          <p14:tracePt t="69524" x="2863850" y="2082800"/>
          <p14:tracePt t="69541" x="2978150" y="2095500"/>
          <p14:tracePt t="69558" x="3079750" y="2101850"/>
          <p14:tracePt t="69575" x="3175000" y="2108200"/>
          <p14:tracePt t="69591" x="3219450" y="2108200"/>
          <p14:tracePt t="69607" x="3327400" y="2101850"/>
          <p14:tracePt t="69624" x="3359150" y="2101850"/>
          <p14:tracePt t="69641" x="3371850" y="2095500"/>
          <p14:tracePt t="69659" x="3384550" y="2089150"/>
          <p14:tracePt t="69674" x="3397250" y="2082800"/>
          <p14:tracePt t="69691" x="3403600" y="2070100"/>
          <p14:tracePt t="69708" x="3422650" y="2057400"/>
          <p14:tracePt t="69725" x="3441700" y="2038350"/>
          <p14:tracePt t="69744" x="3492500" y="1993900"/>
          <p14:tracePt t="69756" x="3511550" y="1974850"/>
          <p14:tracePt t="69757" x="3517900" y="1968500"/>
          <p14:tracePt t="69775" x="3530600" y="1949450"/>
          <p14:tracePt t="69791" x="3536950" y="1911350"/>
          <p14:tracePt t="69808" x="3536950" y="1892300"/>
          <p14:tracePt t="69825" x="3536950" y="1879600"/>
          <p14:tracePt t="69841" x="3536950" y="1860550"/>
          <p14:tracePt t="69858" x="3524250" y="1835150"/>
          <p14:tracePt t="69874" x="3505200" y="1803400"/>
          <p14:tracePt t="69893" x="3486150" y="1778000"/>
          <p14:tracePt t="69907" x="3467100" y="1771650"/>
          <p14:tracePt t="69924" x="3448050" y="1765300"/>
          <p14:tracePt t="69941" x="3403600" y="1765300"/>
          <p14:tracePt t="69958" x="3371850" y="1778000"/>
          <p14:tracePt t="69975" x="3359150" y="1790700"/>
          <p14:tracePt t="70059" x="3359150" y="1797050"/>
          <p14:tracePt t="70067" x="3365500" y="1809750"/>
          <p14:tracePt t="70074" x="3384550" y="1828800"/>
          <p14:tracePt t="70091" x="3422650" y="1866900"/>
          <p14:tracePt t="70108" x="3479800" y="1930400"/>
          <p14:tracePt t="70125" x="3524250" y="1987550"/>
          <p14:tracePt t="70141" x="3549650" y="2012950"/>
          <p14:tracePt t="70158" x="3556000" y="2019300"/>
          <p14:tracePt t="70175" x="3562350" y="2019300"/>
          <p14:tracePt t="70192" x="3587750" y="2012950"/>
          <p14:tracePt t="70209" x="3606800" y="1987550"/>
          <p14:tracePt t="70212" x="3606800" y="1968500"/>
          <p14:tracePt t="70307" x="3606800" y="1962150"/>
          <p14:tracePt t="70316" x="3606800" y="1955800"/>
          <p14:tracePt t="70324" x="3613150" y="1949450"/>
          <p14:tracePt t="70343" x="3619500" y="1917700"/>
          <p14:tracePt t="70358" x="3632200" y="1898650"/>
          <p14:tracePt t="70375" x="3638550" y="1879600"/>
          <p14:tracePt t="70425" x="3638550" y="1873250"/>
          <p14:tracePt t="70510" x="3638550" y="1866900"/>
          <p14:tracePt t="70525" x="3638550" y="1847850"/>
          <p14:tracePt t="70542" x="3638550" y="1835150"/>
          <p14:tracePt t="70609" x="3638550" y="1828800"/>
          <p14:tracePt t="70660" x="3625850" y="1822450"/>
          <p14:tracePt t="70675" x="3581400" y="1816100"/>
          <p14:tracePt t="70692" x="3568700" y="1816100"/>
          <p14:tracePt t="70726" x="3568700" y="1860550"/>
          <p14:tracePt t="70742" x="3575050" y="1885950"/>
          <p14:tracePt t="70758" x="3581400" y="1885950"/>
          <p14:tracePt t="75605" x="3594100" y="1892300"/>
          <p14:tracePt t="75610" x="3613150" y="1905000"/>
          <p14:tracePt t="75630" x="3746500" y="1968500"/>
          <p14:tracePt t="75646" x="3917950" y="2038350"/>
          <p14:tracePt t="75663" x="4057650" y="2082800"/>
          <p14:tracePt t="75679" x="4140200" y="2127250"/>
          <p14:tracePt t="75682" x="4178300" y="2152650"/>
          <p14:tracePt t="75697" x="4216400" y="2178050"/>
          <p14:tracePt t="75701" x="4260850" y="2203450"/>
          <p14:tracePt t="75712" x="4318000" y="2228850"/>
          <p14:tracePt t="75716" x="4394200" y="2247900"/>
          <p14:tracePt t="75731" x="4514850" y="2273300"/>
          <p14:tracePt t="75747" x="4616450" y="2286000"/>
          <p14:tracePt t="75763" x="4654550" y="2286000"/>
          <p14:tracePt t="75819" x="4660900" y="2279650"/>
          <p14:tracePt t="75829" x="4673600" y="2266950"/>
          <p14:tracePt t="75847" x="4679950" y="2260600"/>
          <p14:tracePt t="78683" x="4673600" y="2254250"/>
          <p14:tracePt t="78690" x="4654550" y="2254250"/>
          <p14:tracePt t="78697" x="4616450" y="2254250"/>
          <p14:tracePt t="78715" x="4552950" y="2254250"/>
          <p14:tracePt t="78734" x="4514850" y="2260600"/>
          <p14:tracePt t="78749" x="4419600" y="2286000"/>
          <p14:tracePt t="78766" x="4279900" y="2324100"/>
          <p14:tracePt t="78783" x="4184650" y="2330450"/>
          <p14:tracePt t="78800" x="4121150" y="2336800"/>
          <p14:tracePt t="78803" x="4095750" y="2343150"/>
          <p14:tracePt t="78816" x="4070350" y="2349500"/>
          <p14:tracePt t="78831" x="4038600" y="2374900"/>
          <p14:tracePt t="78849" x="4013200" y="2393950"/>
          <p14:tracePt t="78854" x="3987800" y="2425700"/>
          <p14:tracePt t="78857" x="3956050" y="2457450"/>
          <p14:tracePt t="78864" x="3911600" y="2514600"/>
          <p14:tracePt t="78882" x="3848100" y="2578100"/>
          <p14:tracePt t="78899" x="3797300" y="2654300"/>
          <p14:tracePt t="78915" x="3765550" y="2711450"/>
          <p14:tracePt t="78932" x="3746500" y="2768600"/>
          <p14:tracePt t="78940" x="3727450" y="2800350"/>
          <p14:tracePt t="78949" x="3714750" y="2838450"/>
          <p14:tracePt t="78965" x="3683000" y="2901950"/>
          <p14:tracePt t="78983" x="3657600" y="2990850"/>
          <p14:tracePt t="79001" x="3689350" y="3181350"/>
          <p14:tracePt t="79015" x="3721100" y="3251200"/>
          <p14:tracePt t="79032" x="3790950" y="3378200"/>
          <p14:tracePt t="79049" x="3835400" y="3448050"/>
          <p14:tracePt t="79065" x="3860800" y="3524250"/>
          <p14:tracePt t="79069" x="3854450" y="3556000"/>
          <p14:tracePt t="79081" x="3822700" y="3587750"/>
          <p14:tracePt t="79085" x="3797300" y="3594100"/>
          <p14:tracePt t="79098" x="3784600" y="3594100"/>
          <p14:tracePt t="82332" x="3790950" y="3581400"/>
          <p14:tracePt t="82340" x="3810000" y="3562350"/>
          <p14:tracePt t="82353" x="3943350" y="3467100"/>
          <p14:tracePt t="82369" x="4032250" y="3435350"/>
          <p14:tracePt t="82386" x="4178300" y="3409950"/>
          <p14:tracePt t="82402" x="4324350" y="3384550"/>
          <p14:tracePt t="82418" x="4362450" y="3365500"/>
          <p14:tracePt t="82435" x="4394200" y="3352800"/>
          <p14:tracePt t="82452" x="4413250" y="3346450"/>
          <p14:tracePt t="82469" x="4464050" y="3340100"/>
          <p14:tracePt t="82485" x="4527550" y="3333750"/>
          <p14:tracePt t="82502" x="4584700" y="3340100"/>
          <p14:tracePt t="82519" x="4616450" y="3359150"/>
          <p14:tracePt t="82535" x="4622800" y="3378200"/>
          <p14:tracePt t="82540" x="4622800" y="3384550"/>
          <p14:tracePt t="82553" x="4622800" y="3403600"/>
          <p14:tracePt t="82568" x="4622800" y="3422650"/>
          <p14:tracePt t="82585" x="4622800" y="3429000"/>
          <p14:tracePt t="82619" x="4629150" y="3429000"/>
          <p14:tracePt t="82637" x="4667250" y="3416300"/>
          <p14:tracePt t="82652" x="4679950" y="3403600"/>
          <p14:tracePt t="82655" x="4692650" y="3397250"/>
          <p14:tracePt t="82668" x="4705350" y="3390900"/>
          <p14:tracePt t="82685" x="4711700" y="3384550"/>
          <p14:tracePt t="82702" x="4705350" y="3378200"/>
          <p14:tracePt t="82718" x="4686300" y="3359150"/>
          <p14:tracePt t="82736" x="4673600" y="3340100"/>
          <p14:tracePt t="82752" x="4673600" y="3314700"/>
          <p14:tracePt t="82769" x="4679950" y="3295650"/>
          <p14:tracePt t="82788" x="4686300" y="3276600"/>
          <p14:tracePt t="82802" x="4667250" y="3263900"/>
          <p14:tracePt t="82819" x="4591050" y="3257550"/>
          <p14:tracePt t="82836" x="4489450" y="3244850"/>
          <p14:tracePt t="82840" x="4406900" y="3238500"/>
          <p14:tracePt t="82852" x="4349750" y="3238500"/>
          <p14:tracePt t="82869" x="4248150" y="3238500"/>
          <p14:tracePt t="82887" x="4140200" y="3238500"/>
          <p14:tracePt t="82902" x="4076700" y="3219450"/>
          <p14:tracePt t="82919" x="4006850" y="3194050"/>
          <p14:tracePt t="82935" x="3917950" y="3168650"/>
          <p14:tracePt t="82952" x="3810000" y="3162300"/>
          <p14:tracePt t="82968" x="3702050" y="3162300"/>
          <p14:tracePt t="82984" x="3549650" y="3175000"/>
          <p14:tracePt t="83002" x="3397250" y="3206750"/>
          <p14:tracePt t="83019" x="3321050" y="3219450"/>
          <p14:tracePt t="83035" x="3302000" y="3219450"/>
          <p14:tracePt t="83069" x="3295650" y="3219450"/>
          <p14:tracePt t="83086" x="3282950" y="3219450"/>
          <p14:tracePt t="83103" x="3238500" y="3232150"/>
          <p14:tracePt t="83119" x="3213100" y="3232150"/>
          <p14:tracePt t="83136" x="3168650" y="3225800"/>
          <p14:tracePt t="83152" x="3117850" y="3206750"/>
          <p14:tracePt t="83169" x="3060700" y="3187700"/>
          <p14:tracePt t="83186" x="3016250" y="3181350"/>
          <p14:tracePt t="83202" x="2908300" y="3155950"/>
          <p14:tracePt t="83219" x="2794000" y="3149600"/>
          <p14:tracePt t="83235" x="2603500" y="3111500"/>
          <p14:tracePt t="83253" x="2451100" y="3086100"/>
          <p14:tracePt t="83269" x="2254250" y="3041650"/>
          <p14:tracePt t="83286" x="2044700" y="2990850"/>
          <p14:tracePt t="83302" x="1854200" y="2946400"/>
          <p14:tracePt t="83318" x="1695450" y="2908300"/>
          <p14:tracePt t="83320" x="1625600" y="2901950"/>
          <p14:tracePt t="83335" x="1549400" y="2889250"/>
          <p14:tracePt t="83339" x="1473200" y="2882900"/>
          <p14:tracePt t="83352" x="1308100" y="2882900"/>
          <p14:tracePt t="83369" x="1174750" y="2882900"/>
          <p14:tracePt t="83386" x="996950" y="2876550"/>
          <p14:tracePt t="83404" x="850900" y="2863850"/>
          <p14:tracePt t="83408" x="787400" y="2857500"/>
          <p14:tracePt t="83418" x="736600" y="2851150"/>
          <p14:tracePt t="83436" x="660400" y="2838450"/>
          <p14:tracePt t="83453" x="641350" y="2838450"/>
          <p14:tracePt t="83548" x="641350" y="2832100"/>
          <p14:tracePt t="83556" x="641350" y="2825750"/>
          <p14:tracePt t="83568" x="647700" y="2825750"/>
          <p14:tracePt t="83754" x="660400" y="2825750"/>
          <p14:tracePt t="83764" x="679450" y="2825750"/>
          <p14:tracePt t="83770" x="717550" y="2819400"/>
          <p14:tracePt t="83787" x="806450" y="2806700"/>
          <p14:tracePt t="83803" x="882650" y="2781300"/>
          <p14:tracePt t="83820" x="971550" y="2749550"/>
          <p14:tracePt t="83837" x="996950" y="2736850"/>
          <p14:tracePt t="83841" x="1003300" y="2730500"/>
          <p14:tracePt t="83870" x="1003300" y="2711450"/>
          <p14:tracePt t="83886" x="1003300" y="2686050"/>
          <p14:tracePt t="83903" x="1003300" y="2654300"/>
          <p14:tracePt t="83907" x="990600" y="2641600"/>
          <p14:tracePt t="83918" x="984250" y="2622550"/>
          <p14:tracePt t="83921" x="984250" y="2609850"/>
          <p14:tracePt t="83938" x="971550" y="2571750"/>
          <p14:tracePt t="83953" x="965200" y="2540000"/>
          <p14:tracePt t="83969" x="958850" y="2520950"/>
          <p14:tracePt t="83988" x="927100" y="2495550"/>
          <p14:tracePt t="84003" x="869950" y="2463800"/>
          <p14:tracePt t="84020" x="819150" y="2438400"/>
          <p14:tracePt t="84036" x="787400" y="2432050"/>
          <p14:tracePt t="84053" x="787400" y="2425700"/>
          <p14:tracePt t="84087" x="781050" y="2425700"/>
          <p14:tracePt t="84103" x="730250" y="2451100"/>
          <p14:tracePt t="84120" x="596900" y="2520950"/>
          <p14:tracePt t="84135" x="419100" y="2616200"/>
          <p14:tracePt t="84153" x="260350" y="2705100"/>
          <p14:tracePt t="84170" x="171450" y="2787650"/>
          <p14:tracePt t="84186" x="158750" y="2844800"/>
          <p14:tracePt t="84203" x="190500" y="2857500"/>
          <p14:tracePt t="84219" x="273050" y="2863850"/>
          <p14:tracePt t="84236" x="381000" y="2863850"/>
          <p14:tracePt t="84241" x="457200" y="2863850"/>
          <p14:tracePt t="84252" x="514350" y="2870200"/>
          <p14:tracePt t="84255" x="565150" y="2882900"/>
          <p14:tracePt t="84270" x="609600" y="2908300"/>
          <p14:tracePt t="84287" x="635000" y="2921000"/>
          <p14:tracePt t="84305" x="704850" y="2959100"/>
          <p14:tracePt t="84320" x="755650" y="2978150"/>
          <p14:tracePt t="84337" x="787400" y="2978150"/>
          <p14:tracePt t="84353" x="819150" y="2971800"/>
          <p14:tracePt t="84370" x="889000" y="2952750"/>
          <p14:tracePt t="84387" x="971550" y="2933700"/>
          <p14:tracePt t="84404" x="1060450" y="2914650"/>
          <p14:tracePt t="84420" x="1149350" y="2895600"/>
          <p14:tracePt t="84437" x="1225550" y="2889250"/>
          <p14:tracePt t="84454" x="1282700" y="2889250"/>
          <p14:tracePt t="84470" x="1308100" y="2895600"/>
          <p14:tracePt t="84487" x="1327150" y="2895600"/>
          <p14:tracePt t="84503" x="1358900" y="2901950"/>
          <p14:tracePt t="84506" x="1371600" y="2901950"/>
          <p14:tracePt t="84519" x="1397000" y="2908300"/>
          <p14:tracePt t="84522" x="1416050" y="2908300"/>
          <p14:tracePt t="84537" x="1454150" y="2908300"/>
          <p14:tracePt t="84553" x="1498600" y="2908300"/>
          <p14:tracePt t="84570" x="1543050" y="2908300"/>
          <p14:tracePt t="84586" x="1581150" y="2908300"/>
          <p14:tracePt t="84588" x="1606550" y="2908300"/>
          <p14:tracePt t="84602" x="1676400" y="2908300"/>
          <p14:tracePt t="84619" x="1701800" y="2908300"/>
          <p14:tracePt t="84636" x="1708150" y="2908300"/>
          <p14:tracePt t="84654" x="1727200" y="2901950"/>
          <p14:tracePt t="84670" x="1752600" y="2889250"/>
          <p14:tracePt t="84687" x="1778000" y="2876550"/>
          <p14:tracePt t="84703" x="1803400" y="2863850"/>
          <p14:tracePt t="84709" x="1816100" y="2851150"/>
          <p14:tracePt t="84719" x="1822450" y="2844800"/>
          <p14:tracePt t="84737" x="1847850" y="2819400"/>
          <p14:tracePt t="84754" x="1866900" y="2768600"/>
          <p14:tracePt t="84771" x="1866900" y="2736850"/>
          <p14:tracePt t="84787" x="1854200" y="2692400"/>
          <p14:tracePt t="84805" x="1835150" y="2654300"/>
          <p14:tracePt t="84820" x="1822450" y="2635250"/>
          <p14:tracePt t="84837" x="1803400" y="2616200"/>
          <p14:tracePt t="84854" x="1790700" y="2597150"/>
          <p14:tracePt t="84872" x="1771650" y="2584450"/>
          <p14:tracePt t="84887" x="1720850" y="2565400"/>
          <p14:tracePt t="84904" x="1638300" y="2559050"/>
          <p14:tracePt t="84921" x="1549400" y="2559050"/>
          <p14:tracePt t="84938" x="1485900" y="2540000"/>
          <p14:tracePt t="84954" x="1479550" y="2540000"/>
          <p14:tracePt t="84970" x="1485900" y="2546350"/>
          <p14:tracePt t="84987" x="1504950" y="2559050"/>
          <p14:tracePt t="85004" x="1562100" y="2597150"/>
          <p14:tracePt t="85020" x="1619250" y="2654300"/>
          <p14:tracePt t="85037" x="1682750" y="2724150"/>
          <p14:tracePt t="85055" x="1727200" y="2768600"/>
          <p14:tracePt t="85071" x="1778000" y="2813050"/>
          <p14:tracePt t="85087" x="1847850" y="2844800"/>
          <p14:tracePt t="85104" x="1943100" y="2863850"/>
          <p14:tracePt t="85107" x="2000250" y="2863850"/>
          <p14:tracePt t="85119" x="2057400" y="2863850"/>
          <p14:tracePt t="85137" x="2184400" y="2851150"/>
          <p14:tracePt t="85140" x="2241550" y="2844800"/>
          <p14:tracePt t="85154" x="2298700" y="2825750"/>
          <p14:tracePt t="85170" x="2305050" y="2825750"/>
          <p14:tracePt t="85204" x="2311400" y="2825750"/>
          <p14:tracePt t="85221" x="2343150" y="2825750"/>
          <p14:tracePt t="85224" x="2355850" y="2825750"/>
          <p14:tracePt t="85238" x="2425700" y="2838450"/>
          <p14:tracePt t="85255" x="2482850" y="2838450"/>
          <p14:tracePt t="85271" x="2546350" y="2838450"/>
          <p14:tracePt t="85287" x="2565400" y="2838450"/>
          <p14:tracePt t="85339" x="2571750" y="2838450"/>
          <p14:tracePt t="85354" x="2584450" y="2844800"/>
          <p14:tracePt t="85371" x="2597150" y="2857500"/>
          <p14:tracePt t="85388" x="2635250" y="2863850"/>
          <p14:tracePt t="85404" x="2692400" y="2876550"/>
          <p14:tracePt t="85421" x="2768600" y="2889250"/>
          <p14:tracePt t="85425" x="2794000" y="2889250"/>
          <p14:tracePt t="85436" x="2819400" y="2889250"/>
          <p14:tracePt t="85455" x="2889250" y="2889250"/>
          <p14:tracePt t="85472" x="2971800" y="2876550"/>
          <p14:tracePt t="85488" x="3048000" y="2851150"/>
          <p14:tracePt t="85491" x="3073400" y="2838450"/>
          <p14:tracePt t="85503" x="3124200" y="2813050"/>
          <p14:tracePt t="85521" x="3187700" y="2755900"/>
          <p14:tracePt t="85537" x="3213100" y="2717800"/>
          <p14:tracePt t="85554" x="3213100" y="2698750"/>
          <p14:tracePt t="85571" x="3213100" y="2679700"/>
          <p14:tracePt t="85588" x="3206750" y="2660650"/>
          <p14:tracePt t="85604" x="3187700" y="2635250"/>
          <p14:tracePt t="85621" x="3162300" y="2616200"/>
          <p14:tracePt t="85638" x="3098800" y="2571750"/>
          <p14:tracePt t="85642" x="3067050" y="2559050"/>
          <p14:tracePt t="85653" x="3035300" y="2540000"/>
          <p14:tracePt t="85656" x="2959100" y="2514600"/>
          <p14:tracePt t="85672" x="2921000" y="2508250"/>
          <p14:tracePt t="85675" x="2876550" y="2501900"/>
          <p14:tracePt t="85687" x="2838450" y="2495550"/>
          <p14:tracePt t="85691" x="2755900" y="2495550"/>
          <p14:tracePt t="85703" x="2724150" y="2495550"/>
          <p14:tracePt t="85708" x="2660650" y="2495550"/>
          <p14:tracePt t="85721" x="2628900" y="2501900"/>
          <p14:tracePt t="85724" x="2603500" y="2501900"/>
          <p14:tracePt t="85738" x="2546350" y="2508250"/>
          <p14:tracePt t="85755" x="2514600" y="2520950"/>
          <p14:tracePt t="85771" x="2501900" y="2546350"/>
          <p14:tracePt t="85788" x="2501900" y="2578100"/>
          <p14:tracePt t="85804" x="2495550" y="2603500"/>
          <p14:tracePt t="85821" x="2463800" y="2654300"/>
          <p14:tracePt t="85838" x="2438400" y="2705100"/>
          <p14:tracePt t="85855" x="2425700" y="2730500"/>
          <p14:tracePt t="85871" x="2425700" y="2743200"/>
          <p14:tracePt t="85905" x="2457450" y="2768600"/>
          <p14:tracePt t="85924" x="2660650" y="2882900"/>
          <p14:tracePt t="85940" x="2787650" y="2927350"/>
          <p14:tracePt t="85953" x="2832100" y="2933700"/>
          <p14:tracePt t="85971" x="2908300" y="2952750"/>
          <p14:tracePt t="85975" x="2965450" y="2971800"/>
          <p14:tracePt t="85987" x="2990850" y="2978150"/>
          <p14:tracePt t="86005" x="3124200" y="3009900"/>
          <p14:tracePt t="86021" x="3206750" y="3016250"/>
          <p14:tracePt t="86038" x="3289300" y="3022600"/>
          <p14:tracePt t="86054" x="3384550" y="3022600"/>
          <p14:tracePt t="86071" x="3429000" y="3022600"/>
          <p14:tracePt t="86088" x="3448050" y="3022600"/>
          <p14:tracePt t="86105" x="3467100" y="3028950"/>
          <p14:tracePt t="86122" x="3479800" y="3041650"/>
          <p14:tracePt t="86139" x="3498850" y="3054350"/>
          <p14:tracePt t="86155" x="3505200" y="3060700"/>
          <p14:tracePt t="86170" x="3524250" y="3067050"/>
          <p14:tracePt t="86175" x="3543300" y="3067050"/>
          <p14:tracePt t="86189" x="3600450" y="3067050"/>
          <p14:tracePt t="86205" x="3619500" y="3060700"/>
          <p14:tracePt t="86222" x="3708400" y="3028950"/>
          <p14:tracePt t="86240" x="3784600" y="3009900"/>
          <p14:tracePt t="86255" x="3848100" y="2990850"/>
          <p14:tracePt t="86270" x="3917950" y="2965450"/>
          <p14:tracePt t="86288" x="3968750" y="2940050"/>
          <p14:tracePt t="86305" x="4032250" y="2908300"/>
          <p14:tracePt t="86324" x="4070350" y="2882900"/>
          <p14:tracePt t="86338" x="4095750" y="2857500"/>
          <p14:tracePt t="86355" x="4102100" y="2838450"/>
          <p14:tracePt t="86371" x="4102100" y="2813050"/>
          <p14:tracePt t="86389" x="4102100" y="2787650"/>
          <p14:tracePt t="86405" x="4095750" y="2768600"/>
          <p14:tracePt t="86408" x="4089400" y="2762250"/>
          <p14:tracePt t="86422" x="4083050" y="2755900"/>
          <p14:tracePt t="86426" x="4076700" y="2749550"/>
          <p14:tracePt t="86439" x="4070350" y="2736850"/>
          <p14:tracePt t="86454" x="4051300" y="2724150"/>
          <p14:tracePt t="86470" x="3968750" y="2705100"/>
          <p14:tracePt t="86488" x="3835400" y="2686050"/>
          <p14:tracePt t="86505" x="3714750" y="2647950"/>
          <p14:tracePt t="86522" x="3587750" y="2597150"/>
          <p14:tracePt t="86538" x="3524250" y="2565400"/>
          <p14:tracePt t="86555" x="3486150" y="2514600"/>
          <p14:tracePt t="86572" x="3473450" y="2495550"/>
          <p14:tracePt t="86588" x="3473450" y="2482850"/>
          <p14:tracePt t="86622" x="3441700" y="2482850"/>
          <p14:tracePt t="86638" x="3371850" y="2495550"/>
          <p14:tracePt t="86656" x="3213100" y="2533650"/>
          <p14:tracePt t="86672" x="3155950" y="2552700"/>
          <p14:tracePt t="86688" x="3149600" y="2559050"/>
          <p14:tracePt t="86691" x="3143250" y="2559050"/>
          <p14:tracePt t="86739" x="3187700" y="2584450"/>
          <p14:tracePt t="86755" x="3302000" y="2667000"/>
          <p14:tracePt t="86772" x="3359150" y="2736850"/>
          <p14:tracePt t="86789" x="3371850" y="2800350"/>
          <p14:tracePt t="86805" x="3378200" y="2889250"/>
          <p14:tracePt t="86822" x="3397250" y="2946400"/>
          <p14:tracePt t="86838" x="3422650" y="2984500"/>
          <p14:tracePt t="86856" x="3441700" y="2997200"/>
          <p14:tracePt t="86874" x="3479800" y="2990850"/>
          <p14:tracePt t="86889" x="3505200" y="2978150"/>
          <p14:tracePt t="86893" x="3536950" y="2959100"/>
          <p14:tracePt t="86906" x="3575050" y="2940050"/>
          <p14:tracePt t="86921" x="3625850" y="2927350"/>
          <p14:tracePt t="87002" x="3632200" y="2921000"/>
          <p14:tracePt t="87010" x="3644900" y="2921000"/>
          <p14:tracePt t="87021" x="3689350" y="2921000"/>
          <p14:tracePt t="87039" x="3898900" y="2921000"/>
          <p14:tracePt t="87054" x="4102100" y="2921000"/>
          <p14:tracePt t="87072" x="4229100" y="2933700"/>
          <p14:tracePt t="87089" x="4254500" y="2940050"/>
          <p14:tracePt t="87105" x="4267200" y="2952750"/>
          <p14:tracePt t="87122" x="4273550" y="2978150"/>
          <p14:tracePt t="87139" x="4286250" y="2997200"/>
          <p14:tracePt t="87155" x="4305300" y="3003550"/>
          <p14:tracePt t="87172" x="4394200" y="3003550"/>
          <p14:tracePt t="87189" x="4508500" y="2978150"/>
          <p14:tracePt t="87206" x="4635500" y="2927350"/>
          <p14:tracePt t="87222" x="4724400" y="2882900"/>
          <p14:tracePt t="87239" x="4775200" y="2844800"/>
          <p14:tracePt t="87242" x="4781550" y="2825750"/>
          <p14:tracePt t="87256" x="4781550" y="2800350"/>
          <p14:tracePt t="87272" x="4775200" y="2794000"/>
          <p14:tracePt t="87291" x="4756150" y="2781300"/>
          <p14:tracePt t="87306" x="4730750" y="2774950"/>
          <p14:tracePt t="87323" x="4692650" y="2762250"/>
          <p14:tracePt t="87339" x="4648200" y="2749550"/>
          <p14:tracePt t="87356" x="4622800" y="2736850"/>
          <p14:tracePt t="87373" x="4622800" y="2730500"/>
          <p14:tracePt t="87412" x="4629150" y="2730500"/>
          <p14:tracePt t="87429" x="4635500" y="2730500"/>
          <p14:tracePt t="87439" x="4654550" y="2730500"/>
          <p14:tracePt t="87457" x="4699000" y="2749550"/>
          <p14:tracePt t="87473" x="4756150" y="2774950"/>
          <p14:tracePt t="87475" x="4794250" y="2787650"/>
          <p14:tracePt t="87489" x="4806950" y="2794000"/>
          <p14:tracePt t="87506" x="4857750" y="2813050"/>
          <p14:tracePt t="87586" x="4864100" y="2813050"/>
          <p14:tracePt t="87594" x="4870450" y="2813050"/>
          <p14:tracePt t="87606" x="4908550" y="2813050"/>
          <p14:tracePt t="87623" x="5029200" y="2832100"/>
          <p14:tracePt t="87639" x="5105400" y="2876550"/>
          <p14:tracePt t="87657" x="5143500" y="2933700"/>
          <p14:tracePt t="87660" x="5149850" y="2946400"/>
          <p14:tracePt t="87673" x="5149850" y="2971800"/>
          <p14:tracePt t="87689" x="5175250" y="3016250"/>
          <p14:tracePt t="87706" x="5226050" y="3073400"/>
          <p14:tracePt t="87723" x="5334000" y="3155950"/>
          <p14:tracePt t="87739" x="5435600" y="3194050"/>
          <p14:tracePt t="87757" x="5562600" y="3213100"/>
          <p14:tracePt t="87773" x="5676900" y="3206750"/>
          <p14:tracePt t="87790" x="5822950" y="3162300"/>
          <p14:tracePt t="87806" x="5892800" y="3117850"/>
          <p14:tracePt t="87823" x="5905500" y="3067050"/>
          <p14:tracePt t="87840" x="5899150" y="3022600"/>
          <p14:tracePt t="87842" x="5892800" y="3003550"/>
          <p14:tracePt t="87856" x="5880100" y="2984500"/>
          <p14:tracePt t="87858" x="5873750" y="2965450"/>
          <p14:tracePt t="87871" x="5873750" y="2946400"/>
          <p14:tracePt t="87888" x="5873750" y="2927350"/>
          <p14:tracePt t="87906" x="5873750" y="2908300"/>
          <p14:tracePt t="87923" x="5854700" y="2901950"/>
          <p14:tracePt t="87940" x="5829300" y="2901950"/>
          <p14:tracePt t="87956" x="5829300" y="2895600"/>
          <p14:tracePt t="87973" x="5829300" y="2882900"/>
          <p14:tracePt t="87990" x="5829300" y="2876550"/>
          <p14:tracePt t="90049" x="5822950" y="2876550"/>
          <p14:tracePt t="90058" x="5822950" y="2870200"/>
          <p14:tracePt t="90075" x="5797550" y="2844800"/>
          <p14:tracePt t="90092" x="5753100" y="2813050"/>
          <p14:tracePt t="92774" x="5759450" y="2813050"/>
          <p14:tracePt t="92782" x="5778500" y="2813050"/>
          <p14:tracePt t="92795" x="5829300" y="2825750"/>
          <p14:tracePt t="92813" x="6108700" y="2889250"/>
          <p14:tracePt t="92828" x="6242050" y="2921000"/>
          <p14:tracePt t="92831" x="6375400" y="2952750"/>
          <p14:tracePt t="92844" x="6546850" y="2965450"/>
          <p14:tracePt t="92861" x="6623050" y="2971800"/>
          <p14:tracePt t="92877" x="6654800" y="2971800"/>
          <p14:tracePt t="92894" x="6731000" y="2971800"/>
          <p14:tracePt t="92911" x="6851650" y="2971800"/>
          <p14:tracePt t="92926" x="6997700" y="2978150"/>
          <p14:tracePt t="92944" x="7194550" y="3003550"/>
          <p14:tracePt t="92960" x="7353300" y="3028950"/>
          <p14:tracePt t="92980" x="7556500" y="3067050"/>
          <p14:tracePt t="92994" x="7797800" y="3117850"/>
          <p14:tracePt t="93009" x="8064500" y="3175000"/>
          <p14:tracePt t="93027" x="8312150" y="3232150"/>
          <p14:tracePt t="93044" x="8572500" y="3289300"/>
          <p14:tracePt t="93060" x="8763000" y="3340100"/>
          <p14:tracePt t="93077" x="8953500" y="3397250"/>
          <p14:tracePt t="93080" x="9042400" y="3422650"/>
          <p14:tracePt t="93094" x="9137650" y="3454400"/>
          <p14:tracePt t="93111" x="9505950" y="3556000"/>
          <p14:tracePt t="93130" x="9740900" y="3613150"/>
          <p14:tracePt t="93144" x="9969500" y="3670300"/>
          <p14:tracePt t="93161" x="10109200" y="3708400"/>
          <p14:tracePt t="93177" x="10223500" y="3746500"/>
          <p14:tracePt t="93194" x="10299700" y="3784600"/>
          <p14:tracePt t="93210" x="10394950" y="3835400"/>
          <p14:tracePt t="93226" x="10502900" y="3886200"/>
          <p14:tracePt t="93244" x="10579100" y="3930650"/>
          <p14:tracePt t="93261" x="10623550" y="3956050"/>
          <p14:tracePt t="93277" x="10629900" y="3962400"/>
          <p14:tracePt t="93311" x="10636250" y="3968750"/>
          <p14:tracePt t="93327" x="10648950" y="3981450"/>
          <p14:tracePt t="93344" x="10693400" y="4013200"/>
          <p14:tracePt t="93361" x="10725150" y="4032250"/>
          <p14:tracePt t="93378" x="10750550" y="4038600"/>
          <p14:tracePt t="93394" x="10756900" y="4044950"/>
          <p14:tracePt t="93427" x="10769600" y="4044950"/>
          <p14:tracePt t="93444" x="10807700" y="4038600"/>
          <p14:tracePt t="93461" x="10896600" y="4025900"/>
          <p14:tracePt t="93480" x="10953750" y="4013200"/>
          <p14:tracePt t="93484" x="10966450" y="4006850"/>
          <p14:tracePt t="93493" x="10998200" y="3994150"/>
          <p14:tracePt t="93511" x="11023600" y="3968750"/>
          <p14:tracePt t="93527" x="11036300" y="3937000"/>
          <p14:tracePt t="93545" x="11042650" y="3898900"/>
          <p14:tracePt t="93561" x="11010900" y="3848100"/>
          <p14:tracePt t="93578" x="10953750" y="3765550"/>
          <p14:tracePt t="93595" x="10934700" y="3740150"/>
          <p14:tracePt t="93613" x="10877550" y="3670300"/>
          <p14:tracePt t="93627" x="10839450" y="3619500"/>
          <p14:tracePt t="93644" x="10820400" y="3575050"/>
          <p14:tracePt t="93661" x="10788650" y="3511550"/>
          <p14:tracePt t="93678" x="10750550" y="3467100"/>
          <p14:tracePt t="93695" x="10687050" y="3397250"/>
          <p14:tracePt t="93711" x="10610850" y="3340100"/>
          <p14:tracePt t="93728" x="10566400" y="3308350"/>
          <p14:tracePt t="93745" x="10541000" y="3289300"/>
          <p14:tracePt t="93763" x="10534650" y="3289300"/>
          <p14:tracePt t="93811" x="10528300" y="3289300"/>
          <p14:tracePt t="93828" x="10502900" y="3276600"/>
          <p14:tracePt t="93845" x="10477500" y="3276600"/>
          <p14:tracePt t="93863" x="10464800" y="3270250"/>
          <p14:tracePt t="93878" x="10445750" y="3270250"/>
          <p14:tracePt t="93894" x="10426700" y="3276600"/>
          <p14:tracePt t="93911" x="10363200" y="3302000"/>
          <p14:tracePt t="93928" x="10255250" y="3333750"/>
          <p14:tracePt t="93944" x="10109200" y="3397250"/>
          <p14:tracePt t="93961" x="9874250" y="3454400"/>
          <p14:tracePt t="93978" x="9734550" y="3473450"/>
          <p14:tracePt t="93995" x="9671050" y="3473450"/>
          <p14:tracePt t="94011" x="9664700" y="3473450"/>
          <p14:tracePt t="94049" x="9658350" y="3479800"/>
          <p14:tracePt t="94062" x="9632950" y="3511550"/>
          <p14:tracePt t="94078" x="9588500" y="3562350"/>
          <p14:tracePt t="94094" x="9550400" y="3606800"/>
          <p14:tracePt t="94098" x="9505950" y="3657600"/>
          <p14:tracePt t="94114" x="9423400" y="3771900"/>
          <p14:tracePt t="94118" x="9391650" y="3822700"/>
          <p14:tracePt t="94126" x="9372600" y="3860800"/>
          <p14:tracePt t="94145" x="9372600" y="3879850"/>
          <p14:tracePt t="94161" x="9372600" y="3886200"/>
          <p14:tracePt t="94196" x="9372600" y="3892550"/>
          <p14:tracePt t="94212" x="9366250" y="3911600"/>
          <p14:tracePt t="94228" x="9359900" y="3956050"/>
          <p14:tracePt t="94235" x="9359900" y="3962400"/>
          <p14:tracePt t="94243" x="9359900" y="3975100"/>
          <p14:tracePt t="94262" x="9359900" y="4006850"/>
          <p14:tracePt t="94265" x="9359900" y="4044950"/>
          <p14:tracePt t="94279" x="9359900" y="4070350"/>
          <p14:tracePt t="94283" x="9366250" y="4114800"/>
          <p14:tracePt t="94294" x="9372600" y="4159250"/>
          <p14:tracePt t="94297" x="9372600" y="4178300"/>
          <p14:tracePt t="94311" x="9378950" y="4216400"/>
          <p14:tracePt t="94315" x="9385300" y="4241800"/>
          <p14:tracePt t="94329" x="9429750" y="4337050"/>
          <p14:tracePt t="94345" x="9480550" y="4445000"/>
          <p14:tracePt t="94362" x="9544050" y="4552950"/>
          <p14:tracePt t="94378" x="9607550" y="4660900"/>
          <p14:tracePt t="94396" x="9677400" y="4768850"/>
          <p14:tracePt t="94412" x="9702800" y="4800600"/>
          <p14:tracePt t="94428" x="9709150" y="4806950"/>
          <p14:tracePt t="94445" x="9728200" y="4813300"/>
          <p14:tracePt t="94463" x="9772650" y="4826000"/>
          <p14:tracePt t="94478" x="9861550" y="4851400"/>
          <p14:tracePt t="94495" x="9969500" y="4883150"/>
          <p14:tracePt t="94499" x="10033000" y="4895850"/>
          <p14:tracePt t="94510" x="10071100" y="4902200"/>
          <p14:tracePt t="94513" x="10121900" y="4914900"/>
          <p14:tracePt t="94529" x="10198100" y="4921250"/>
          <p14:tracePt t="94547" x="10248900" y="4921250"/>
          <p14:tracePt t="94562" x="10312400" y="4914900"/>
          <p14:tracePt t="94579" x="10375900" y="4895850"/>
          <p14:tracePt t="94595" x="10445750" y="4864100"/>
          <p14:tracePt t="94611" x="10515600" y="4832350"/>
          <p14:tracePt t="94628" x="10566400" y="4800600"/>
          <p14:tracePt t="94645" x="10629900" y="4756150"/>
          <p14:tracePt t="94662" x="10674350" y="4718050"/>
          <p14:tracePt t="94678" x="10744200" y="4686300"/>
          <p14:tracePt t="94695" x="10795000" y="4679950"/>
          <p14:tracePt t="94712" x="10871200" y="4679950"/>
          <p14:tracePt t="94729" x="10991850" y="4679950"/>
          <p14:tracePt t="94747" x="11099800" y="4673600"/>
          <p14:tracePt t="94762" x="11169650" y="4635500"/>
          <p14:tracePt t="94779" x="11195050" y="4565650"/>
          <p14:tracePt t="94798" x="11207750" y="4470400"/>
          <p14:tracePt t="94812" x="11226800" y="4368800"/>
          <p14:tracePt t="94829" x="11239500" y="4286250"/>
          <p14:tracePt t="94845" x="11252200" y="4191000"/>
          <p14:tracePt t="94862" x="11271250" y="4133850"/>
          <p14:tracePt t="94879" x="11277600" y="4089400"/>
          <p14:tracePt t="94895" x="11277600" y="4032250"/>
          <p14:tracePt t="94912" x="11264900" y="3943350"/>
          <p14:tracePt t="94929" x="11233150" y="3854450"/>
          <p14:tracePt t="94945" x="11182350" y="3752850"/>
          <p14:tracePt t="94949" x="11163300" y="3714750"/>
          <p14:tracePt t="94962" x="11118850" y="3638550"/>
          <p14:tracePt t="94980" x="11042650" y="3517900"/>
          <p14:tracePt t="94996" x="10966450" y="3416300"/>
          <p14:tracePt t="94999" x="10941050" y="3384550"/>
          <p14:tracePt t="95011" x="10896600" y="3340100"/>
          <p14:tracePt t="95029" x="10801350" y="3263900"/>
          <p14:tracePt t="95048" x="10763250" y="3238500"/>
          <p14:tracePt t="95062" x="10712450" y="3219450"/>
          <p14:tracePt t="95079" x="10655300" y="3206750"/>
          <p14:tracePt t="95095" x="10579100" y="3200400"/>
          <p14:tracePt t="95112" x="10483850" y="3200400"/>
          <p14:tracePt t="95129" x="10382250" y="3200400"/>
          <p14:tracePt t="95145" x="10293350" y="3194050"/>
          <p14:tracePt t="95162" x="10223500" y="3200400"/>
          <p14:tracePt t="95179" x="10153650" y="3219450"/>
          <p14:tracePt t="95198" x="10039350" y="3263900"/>
          <p14:tracePt t="95212" x="10001250" y="3289300"/>
          <p14:tracePt t="95216" x="9969500" y="3308350"/>
          <p14:tracePt t="95229" x="9925050" y="3340100"/>
          <p14:tracePt t="95246" x="9880600" y="3390900"/>
          <p14:tracePt t="95263" x="9848850" y="3429000"/>
          <p14:tracePt t="95279" x="9829800" y="3454400"/>
          <p14:tracePt t="95296" x="9817100" y="3486150"/>
          <p14:tracePt t="95313" x="9785350" y="3549650"/>
          <p14:tracePt t="95329" x="9766300" y="3613150"/>
          <p14:tracePt t="95346" x="9747250" y="3708400"/>
          <p14:tracePt t="95362" x="9740900" y="3784600"/>
          <p14:tracePt t="95380" x="9740900" y="3879850"/>
          <p14:tracePt t="95396" x="9740900" y="3930650"/>
          <p14:tracePt t="95412" x="9740900" y="3975100"/>
          <p14:tracePt t="95429" x="9747250" y="4006850"/>
          <p14:tracePt t="95446" x="9747250" y="4044950"/>
          <p14:tracePt t="95462" x="9747250" y="4102100"/>
          <p14:tracePt t="95479" x="9747250" y="4165600"/>
          <p14:tracePt t="95483" x="9747250" y="4203700"/>
          <p14:tracePt t="95494" x="9753600" y="4235450"/>
          <p14:tracePt t="95495" x="9753600" y="4248150"/>
          <p14:tracePt t="95513" x="9766300" y="4286250"/>
          <p14:tracePt t="95531" x="9779000" y="4311650"/>
          <p14:tracePt t="95544" x="9804400" y="4337050"/>
          <p14:tracePt t="95562" x="9848850" y="4362450"/>
          <p14:tracePt t="95579" x="9931400" y="4406900"/>
          <p14:tracePt t="95597" x="10058400" y="4451350"/>
          <p14:tracePt t="95613" x="10191750" y="4508500"/>
          <p14:tracePt t="95618" x="10229850" y="4521200"/>
          <p14:tracePt t="95629" x="10299700" y="4546600"/>
          <p14:tracePt t="95646" x="10382250" y="4578350"/>
          <p14:tracePt t="95663" x="10452100" y="4603750"/>
          <p14:tracePt t="95679" x="10541000" y="4629150"/>
          <p14:tracePt t="95684" x="10579100" y="4635500"/>
          <p14:tracePt t="95696" x="10680700" y="4654550"/>
          <p14:tracePt t="95713" x="10820400" y="4667250"/>
          <p14:tracePt t="95730" x="10941050" y="4673600"/>
          <p14:tracePt t="95733" x="10991850" y="4673600"/>
          <p14:tracePt t="95746" x="11049000" y="4673600"/>
          <p14:tracePt t="95763" x="11068050" y="4667250"/>
          <p14:tracePt t="95783" x="11087100" y="4660900"/>
          <p14:tracePt t="95796" x="11112500" y="4648200"/>
          <p14:tracePt t="95813" x="11150600" y="4610100"/>
          <p14:tracePt t="95829" x="11188700" y="4552950"/>
          <p14:tracePt t="95847" x="11201400" y="4495800"/>
          <p14:tracePt t="95863" x="11201400" y="4400550"/>
          <p14:tracePt t="95879" x="11176000" y="4279900"/>
          <p14:tracePt t="95896" x="11144250" y="4140200"/>
          <p14:tracePt t="95913" x="11125200" y="4032250"/>
          <p14:tracePt t="95916" x="11112500" y="3956050"/>
          <p14:tracePt t="95929" x="11093450" y="3886200"/>
          <p14:tracePt t="95930" x="11080750" y="3822700"/>
          <p14:tracePt t="95946" x="11068050" y="3759200"/>
          <p14:tracePt t="95951" x="11061700" y="3695700"/>
          <p14:tracePt t="95963" x="11023600" y="3575050"/>
          <p14:tracePt t="95980" x="10991850" y="3498850"/>
          <p14:tracePt t="95997" x="10941050" y="3416300"/>
          <p14:tracePt t="96014" x="10890250" y="3352800"/>
          <p14:tracePt t="96030" x="10864850" y="3327400"/>
          <p14:tracePt t="96047" x="10826750" y="3302000"/>
          <p14:tracePt t="96063" x="10801350" y="3295650"/>
          <p14:tracePt t="96080" x="10769600" y="3282950"/>
          <p14:tracePt t="96096" x="10744200" y="3282950"/>
          <p14:tracePt t="96113" x="10725150" y="3282950"/>
          <p14:tracePt t="96130" x="10712450" y="3282950"/>
          <p14:tracePt t="96146" x="10693400" y="3289300"/>
          <p14:tracePt t="96163" x="10655300" y="3302000"/>
          <p14:tracePt t="96180" x="10579100" y="3321050"/>
          <p14:tracePt t="96197" x="10502900" y="3340100"/>
          <p14:tracePt t="96215" x="10433050" y="3352800"/>
          <p14:tracePt t="96230" x="10375900" y="3352800"/>
          <p14:tracePt t="96247" x="10337800" y="3359150"/>
          <p14:tracePt t="96263" x="10274300" y="3371850"/>
          <p14:tracePt t="96280" x="10198100" y="3390900"/>
          <p14:tracePt t="96297" x="10109200" y="3416300"/>
          <p14:tracePt t="96313" x="10052050" y="3460750"/>
          <p14:tracePt t="96330" x="10020300" y="3486150"/>
          <p14:tracePt t="96348" x="10001250" y="3511550"/>
          <p14:tracePt t="96363" x="9982200" y="3530600"/>
          <p14:tracePt t="96380" x="9969500" y="3556000"/>
          <p14:tracePt t="96398" x="9963150" y="3613150"/>
          <p14:tracePt t="96414" x="9963150" y="3657600"/>
          <p14:tracePt t="96416" x="9963150" y="3683000"/>
          <p14:tracePt t="96429" x="9963150" y="3740150"/>
          <p14:tracePt t="96433" x="9963150" y="3771900"/>
          <p14:tracePt t="96447" x="9969500" y="3822700"/>
          <p14:tracePt t="96464" x="9969500" y="3886200"/>
          <p14:tracePt t="96480" x="9969500" y="3917950"/>
          <p14:tracePt t="96497" x="9982200" y="3956050"/>
          <p14:tracePt t="96514" x="9994900" y="3987800"/>
          <p14:tracePt t="96529" x="10026650" y="4038600"/>
          <p14:tracePt t="96546" x="10052050" y="4064000"/>
          <p14:tracePt t="96563" x="10090150" y="4095750"/>
          <p14:tracePt t="96580" x="10153650" y="4133850"/>
          <p14:tracePt t="96597" x="10179050" y="4165600"/>
          <p14:tracePt t="96601" x="10185400" y="4178300"/>
          <p14:tracePt t="96616" x="10210800" y="4229100"/>
          <p14:tracePt t="96630" x="10223500" y="4254500"/>
          <p14:tracePt t="96647" x="10255250" y="4305300"/>
          <p14:tracePt t="96663" x="10280650" y="4356100"/>
          <p14:tracePt t="96666" x="10293350" y="4375150"/>
          <p14:tracePt t="96679" x="10299700" y="4381500"/>
          <p14:tracePt t="96682" x="10306050" y="4387850"/>
          <p14:tracePt t="96747" x="10312400" y="4387850"/>
          <p14:tracePt t="96832" x="10318750" y="4387850"/>
          <p14:tracePt t="96851" x="10318750" y="4394200"/>
          <p14:tracePt t="96858" x="10325100" y="4394200"/>
          <p14:tracePt t="96871" x="10325100" y="4400550"/>
          <p14:tracePt t="96881" x="10325100" y="4413250"/>
          <p14:tracePt t="96897" x="10325100" y="4445000"/>
          <p14:tracePt t="96914" x="10318750" y="4508500"/>
          <p14:tracePt t="96930" x="10318750" y="4572000"/>
          <p14:tracePt t="96947" x="10318750" y="4610100"/>
          <p14:tracePt t="96964" x="10318750" y="4622800"/>
          <p14:tracePt t="96968" x="10312400" y="4622800"/>
          <p14:tracePt t="96997" x="10312400" y="4616450"/>
          <p14:tracePt t="97014" x="10312400" y="4603750"/>
          <p14:tracePt t="97030" x="10312400" y="4597400"/>
          <p14:tracePt t="97065" x="10312400" y="4603750"/>
          <p14:tracePt t="97080" x="10312400" y="4622800"/>
          <p14:tracePt t="97097" x="10312400" y="4629150"/>
          <p14:tracePt t="97174" x="10318750" y="4629150"/>
          <p14:tracePt t="97184" x="10325100" y="4641850"/>
          <p14:tracePt t="97196" x="10337800" y="4667250"/>
          <p14:tracePt t="97214" x="10350500" y="4730750"/>
          <p14:tracePt t="97231" x="10356850" y="4756150"/>
          <p14:tracePt t="97248" x="10363200" y="4762500"/>
          <p14:tracePt t="97297" x="10363200" y="4756150"/>
          <p14:tracePt t="97314" x="10363200" y="4749800"/>
          <p14:tracePt t="97331" x="10363200" y="4743450"/>
          <p14:tracePt t="97347" x="10363200" y="4737100"/>
          <p14:tracePt t="97417" x="10363200" y="4730750"/>
          <p14:tracePt t="97434" x="10363200" y="4724400"/>
          <p14:tracePt t="97442" x="10363200" y="4718050"/>
          <p14:tracePt t="97469" x="10363200" y="4711700"/>
          <p14:tracePt t="97482" x="10363200" y="4705350"/>
          <p14:tracePt t="97538" x="10363200" y="4699000"/>
          <p14:tracePt t="97598" x="10363200" y="4692650"/>
          <p14:tracePt t="97606" x="10369550" y="4679950"/>
          <p14:tracePt t="97613" x="10369550" y="4673600"/>
          <p14:tracePt t="97631" x="10369550" y="4660900"/>
          <p14:tracePt t="97648" x="10369550" y="4641850"/>
          <p14:tracePt t="97665" x="10369550" y="4622800"/>
          <p14:tracePt t="97681" x="10363200" y="4616450"/>
          <p14:tracePt t="97785" x="10363200" y="4610100"/>
          <p14:tracePt t="97798" x="10350500" y="4597400"/>
          <p14:tracePt t="97815" x="10344150" y="4584700"/>
          <p14:tracePt t="97832" x="10337800" y="4578350"/>
          <p14:tracePt t="97848" x="10331450" y="4572000"/>
          <p14:tracePt t="97865" x="10331450" y="4559300"/>
          <p14:tracePt t="97882" x="10325100" y="4552950"/>
          <p14:tracePt t="97898" x="10318750" y="4546600"/>
          <p14:tracePt t="97915" x="10306050" y="4533900"/>
          <p14:tracePt t="97919" x="10293350" y="4527550"/>
          <p14:tracePt t="97931" x="10274300" y="4514850"/>
          <p14:tracePt t="97947" x="10229850" y="4489450"/>
          <p14:tracePt t="97965" x="10191750" y="4470400"/>
          <p14:tracePt t="97969" x="10172700" y="4457700"/>
          <p14:tracePt t="97984" x="10153650" y="4445000"/>
          <p14:tracePt t="97998" x="10147300" y="4438650"/>
          <p14:tracePt t="98016" x="10140950" y="4425950"/>
          <p14:tracePt t="98031" x="10134600" y="4419600"/>
          <p14:tracePt t="98048" x="10128250" y="4406900"/>
          <p14:tracePt t="98065" x="10121900" y="4394200"/>
          <p14:tracePt t="98081" x="10115550" y="4387850"/>
          <p14:tracePt t="98098" x="10115550" y="4375150"/>
          <p14:tracePt t="98115" x="10115550" y="4368800"/>
          <p14:tracePt t="98132" x="10115550" y="4362450"/>
          <p14:tracePt t="98148" x="10115550" y="4356100"/>
          <p14:tracePt t="98165" x="10128250" y="4343400"/>
          <p14:tracePt t="98181" x="10140950" y="4330700"/>
          <p14:tracePt t="98185" x="10153650" y="4318000"/>
          <p14:tracePt t="98215" x="10166350" y="4298950"/>
          <p14:tracePt t="98231" x="10191750" y="4279900"/>
          <p14:tracePt t="98248" x="10204450" y="4260850"/>
          <p14:tracePt t="98265" x="10210800" y="4260850"/>
          <p14:tracePt t="98678" x="10217150" y="4267200"/>
          <p14:tracePt t="98687" x="10229850" y="4273550"/>
          <p14:tracePt t="98698" x="10242550" y="4279900"/>
          <p14:tracePt t="98716" x="10267950" y="4292600"/>
          <p14:tracePt t="98733" x="10306050" y="4311650"/>
          <p14:tracePt t="98749" x="10331450" y="4324350"/>
          <p14:tracePt t="98766" x="10344150" y="4324350"/>
          <p14:tracePt t="98782" x="10356850" y="4318000"/>
          <p14:tracePt t="98800" x="10369550" y="4311650"/>
          <p14:tracePt t="98814" x="10382250" y="4305300"/>
          <p14:tracePt t="98832" x="10407650" y="4298950"/>
          <p14:tracePt t="98849" x="10426700" y="4292600"/>
          <p14:tracePt t="98866" x="10464800" y="4286250"/>
          <p14:tracePt t="98882" x="10490200" y="4286250"/>
          <p14:tracePt t="98901" x="10521950" y="4273550"/>
          <p14:tracePt t="98914" x="10528300" y="4267200"/>
          <p14:tracePt t="98915" x="10534650" y="4267200"/>
          <p14:tracePt t="98932" x="10541000" y="4241800"/>
          <p14:tracePt t="98949" x="10547350" y="4216400"/>
          <p14:tracePt t="98967" x="10553700" y="4184650"/>
          <p14:tracePt t="98982" x="10560050" y="4171950"/>
          <p14:tracePt t="98999" x="10566400" y="4146550"/>
          <p14:tracePt t="99015" x="10566400" y="4121150"/>
          <p14:tracePt t="99032" x="10566400" y="4095750"/>
          <p14:tracePt t="99049" x="10566400" y="4070350"/>
          <p14:tracePt t="99065" x="10553700" y="4044950"/>
          <p14:tracePt t="99082" x="10547350" y="4025900"/>
          <p14:tracePt t="99099" x="10528300" y="3994150"/>
          <p14:tracePt t="99118" x="10509250" y="3968750"/>
          <p14:tracePt t="99136" x="10490200" y="3956050"/>
          <p14:tracePt t="99150" x="10483850" y="3949700"/>
          <p14:tracePt t="99166" x="10458450" y="3943350"/>
          <p14:tracePt t="99184" x="10401300" y="3930650"/>
          <p14:tracePt t="99199" x="10375900" y="3924300"/>
          <p14:tracePt t="99216" x="10337800" y="3924300"/>
          <p14:tracePt t="99232" x="10306050" y="3917950"/>
          <p14:tracePt t="99248" x="10261600" y="3898900"/>
          <p14:tracePt t="99266" x="10242550" y="3892550"/>
          <p14:tracePt t="99282" x="10236200" y="3886200"/>
          <p14:tracePt t="99332" x="10223500" y="3886200"/>
          <p14:tracePt t="99349" x="10179050" y="3892550"/>
          <p14:tracePt t="99366" x="10121900" y="3898900"/>
          <p14:tracePt t="99384" x="10096500" y="3911600"/>
          <p14:tracePt t="99400" x="10077450" y="3930650"/>
          <p14:tracePt t="99416" x="10071100" y="3943350"/>
          <p14:tracePt t="99433" x="10064750" y="3987800"/>
          <p14:tracePt t="99449" x="10083800" y="4044950"/>
          <p14:tracePt t="99466" x="10096500" y="4089400"/>
          <p14:tracePt t="99482" x="10109200" y="4133850"/>
          <p14:tracePt t="99499" x="10109200" y="4159250"/>
          <p14:tracePt t="99515" x="10115550" y="4178300"/>
          <p14:tracePt t="99532" x="10128250" y="4184650"/>
          <p14:tracePt t="99549" x="10140950" y="4191000"/>
          <p14:tracePt t="99566" x="10185400" y="4216400"/>
          <p14:tracePt t="99583" x="10242550" y="4235450"/>
          <p14:tracePt t="99599" x="10299700" y="4267200"/>
          <p14:tracePt t="99606" x="10325100" y="4273550"/>
          <p14:tracePt t="99616" x="10356850" y="4279900"/>
          <p14:tracePt t="99633" x="10401300" y="4286250"/>
          <p14:tracePt t="99650" x="10458450" y="4286250"/>
          <p14:tracePt t="99653" x="10471150" y="4286250"/>
          <p14:tracePt t="99665" x="10490200" y="4279900"/>
          <p14:tracePt t="99669" x="10502900" y="4273550"/>
          <p14:tracePt t="99683" x="10509250" y="4267200"/>
          <p14:tracePt t="99687" x="10515600" y="4248150"/>
          <p14:tracePt t="99689" x="10515600" y="4241800"/>
          <p14:tracePt t="99698" x="10509250" y="4222750"/>
          <p14:tracePt t="99716" x="10477500" y="4203700"/>
          <p14:tracePt t="99733" x="10464800" y="4197350"/>
          <p14:tracePt t="99749" x="10439400" y="4260850"/>
          <p14:tracePt t="99766" x="10414000" y="4368800"/>
          <p14:tracePt t="99783" x="10369550" y="4464050"/>
          <p14:tracePt t="99799" x="10325100" y="4546600"/>
          <p14:tracePt t="99804" x="10306050" y="4584700"/>
          <p14:tracePt t="99817" x="10293350" y="4616450"/>
          <p14:tracePt t="99833" x="10293350" y="4648200"/>
          <p14:tracePt t="99866" x="10306050" y="4648200"/>
          <p14:tracePt t="99883" x="10382250" y="4635500"/>
          <p14:tracePt t="99900" x="10471150" y="4629150"/>
          <p14:tracePt t="99904" x="10509250" y="4629150"/>
          <p14:tracePt t="99915" x="10566400" y="4629150"/>
          <p14:tracePt t="99916" x="10598150" y="4629150"/>
          <p14:tracePt t="99933" x="10687050" y="4629150"/>
          <p14:tracePt t="99949" x="10756900" y="4635500"/>
          <p14:tracePt t="99968" x="10839450" y="4629150"/>
          <p14:tracePt t="99972" x="10864850" y="4622800"/>
          <p14:tracePt t="99983" x="10883900" y="4616450"/>
          <p14:tracePt t="100000" x="10922000" y="4584700"/>
          <p14:tracePt t="100016" x="10947400" y="4559300"/>
          <p14:tracePt t="100033" x="10953750" y="4533900"/>
          <p14:tracePt t="100052" x="10966450" y="4521200"/>
          <p14:tracePt t="100066" x="10972800" y="4508500"/>
          <p14:tracePt t="100083" x="10979150" y="4489450"/>
          <p14:tracePt t="100100" x="10998200" y="4464050"/>
          <p14:tracePt t="100116" x="11004550" y="4451350"/>
          <p14:tracePt t="100133" x="11023600" y="4406900"/>
          <p14:tracePt t="100150" x="11023600" y="4337050"/>
          <p14:tracePt t="100168" x="11004550" y="4267200"/>
          <p14:tracePt t="100186" x="10953750" y="4171950"/>
          <p14:tracePt t="100200" x="10902950" y="4076700"/>
          <p14:tracePt t="100216" x="10864850" y="4000500"/>
          <p14:tracePt t="100233" x="10833100" y="3937000"/>
          <p14:tracePt t="100250" x="10801350" y="3879850"/>
          <p14:tracePt t="100266" x="10763250" y="3810000"/>
          <p14:tracePt t="100283" x="10725150" y="3740150"/>
          <p14:tracePt t="100300" x="10680700" y="3676650"/>
          <p14:tracePt t="100317" x="10636250" y="3619500"/>
          <p14:tracePt t="100320" x="10610850" y="3587750"/>
          <p14:tracePt t="100334" x="10585450" y="3562350"/>
          <p14:tracePt t="100350" x="10541000" y="3530600"/>
          <p14:tracePt t="100367" x="10515600" y="3511550"/>
          <p14:tracePt t="100383" x="10490200" y="3498850"/>
          <p14:tracePt t="100400" x="10445750" y="3479800"/>
          <p14:tracePt t="100419" x="10420350" y="3467100"/>
          <p14:tracePt t="100433" x="10375900" y="3441700"/>
          <p14:tracePt t="100450" x="10350500" y="3422650"/>
          <p14:tracePt t="100467" x="10337800" y="3416300"/>
          <p14:tracePt t="100485" x="10318750" y="3416300"/>
          <p14:tracePt t="100500" x="10287000" y="3416300"/>
          <p14:tracePt t="100515" x="10210800" y="3429000"/>
          <p14:tracePt t="100533" x="10147300" y="3448050"/>
          <p14:tracePt t="100536" x="10121900" y="3460750"/>
          <p14:tracePt t="100550" x="10077450" y="3486150"/>
          <p14:tracePt t="100565" x="10045700" y="3511550"/>
          <p14:tracePt t="100568" x="10039350" y="3524250"/>
          <p14:tracePt t="100582" x="10026650" y="3530600"/>
          <p14:tracePt t="100585" x="10013950" y="3556000"/>
          <p14:tracePt t="100599" x="10007600" y="3568700"/>
          <p14:tracePt t="100617" x="9975850" y="3613150"/>
          <p14:tracePt t="100633" x="9944100" y="3683000"/>
          <p14:tracePt t="100650" x="9918700" y="3746500"/>
          <p14:tracePt t="100667" x="9893300" y="3797300"/>
          <p14:tracePt t="100685" x="9855200" y="3867150"/>
          <p14:tracePt t="100700" x="9829800" y="3911600"/>
          <p14:tracePt t="100717" x="9810750" y="4000500"/>
          <p14:tracePt t="100734" x="9804400" y="4057650"/>
          <p14:tracePt t="100750" x="9804400" y="4121150"/>
          <p14:tracePt t="100767" x="9817100" y="4216400"/>
          <p14:tracePt t="100786" x="9848850" y="4311650"/>
          <p14:tracePt t="100800" x="9861550" y="4330700"/>
          <p14:tracePt t="100817" x="9893300" y="4387850"/>
          <p14:tracePt t="100834" x="9918700" y="4425950"/>
          <p14:tracePt t="100851" x="9937750" y="4464050"/>
          <p14:tracePt t="100869" x="9963150" y="4483100"/>
          <p14:tracePt t="100884" x="9994900" y="4502150"/>
          <p14:tracePt t="100900" x="10045700" y="4533900"/>
          <p14:tracePt t="100917" x="10071100" y="4546600"/>
          <p14:tracePt t="100934" x="10083800" y="4546600"/>
          <p14:tracePt t="100949" x="10083800" y="4552950"/>
          <p14:tracePt t="101026" x="10090150" y="4552950"/>
          <p14:tracePt t="101036" x="10096500" y="4552950"/>
          <p14:tracePt t="101340" x="10102850" y="4552950"/>
          <p14:tracePt t="101351" x="10109200" y="4552950"/>
          <p14:tracePt t="101528" x="10115550" y="4552950"/>
          <p14:tracePt t="101537" x="10121900" y="4552950"/>
          <p14:tracePt t="101727" x="10128250" y="4552950"/>
          <p14:tracePt t="101742" x="10134600" y="4552950"/>
          <p14:tracePt t="101752" x="10160000" y="4546600"/>
          <p14:tracePt t="101768" x="10198100" y="4527550"/>
          <p14:tracePt t="101785" x="10236200" y="4521200"/>
          <p14:tracePt t="101801" x="10274300" y="4502150"/>
          <p14:tracePt t="101819" x="10293350" y="4489450"/>
          <p14:tracePt t="101835" x="10299700" y="4489450"/>
          <p14:tracePt t="101932" x="10306050" y="4483100"/>
          <p14:tracePt t="101943" x="10306050" y="4476750"/>
          <p14:tracePt t="101945" x="10306050" y="4464050"/>
          <p14:tracePt t="101969" x="10293350" y="4432300"/>
          <p14:tracePt t="102026" x="10293350" y="4425950"/>
          <p14:tracePt t="109787" x="10287000" y="4425950"/>
          <p14:tracePt t="109796" x="10287000" y="4419600"/>
          <p14:tracePt t="109808" x="10267950" y="4394200"/>
          <p14:tracePt t="109825" x="10261600" y="4381500"/>
          <p14:tracePt t="109840" x="10261600" y="4368800"/>
          <p14:tracePt t="109858" x="10261600" y="4356100"/>
          <p14:tracePt t="109875" x="10261600" y="4343400"/>
          <p14:tracePt t="109892" x="10242550" y="4311650"/>
          <p14:tracePt t="109908" x="10223500" y="4273550"/>
          <p14:tracePt t="109913" x="10242550" y="4248150"/>
          <p14:tracePt t="109924" x="10293350" y="4203700"/>
          <p14:tracePt t="109941" x="10375900" y="4127500"/>
          <p14:tracePt t="109945" x="10407650" y="4095750"/>
          <p14:tracePt t="109958" x="10426700" y="4064000"/>
          <p14:tracePt t="109962" x="10426700" y="4051300"/>
          <p14:tracePt t="109975" x="10426700" y="4038600"/>
          <p14:tracePt t="109979" x="10407650" y="4013200"/>
          <p14:tracePt t="109992" x="10375900" y="3987800"/>
          <p14:tracePt t="110008" x="10363200" y="3975100"/>
          <p14:tracePt t="110098" x="10363200" y="3968750"/>
          <p14:tracePt t="110114" x="10363200" y="3962400"/>
          <p14:tracePt t="110125" x="10369550" y="3949700"/>
          <p14:tracePt t="110130" x="10375900" y="3943350"/>
          <p14:tracePt t="110140" x="10382250" y="3930650"/>
          <p14:tracePt t="110158" x="10388600" y="3911600"/>
          <p14:tracePt t="110175" x="10401300" y="3886200"/>
          <p14:tracePt t="110192" x="10414000" y="3867150"/>
          <p14:tracePt t="110196" x="10420350" y="3860800"/>
          <p14:tracePt t="110225" x="10420350" y="3854450"/>
          <p14:tracePt t="110467" x="10420350" y="3873500"/>
          <p14:tracePt t="110474" x="10420350" y="3879850"/>
          <p14:tracePt t="110492" x="10414000" y="3924300"/>
          <p14:tracePt t="110509" x="10407650" y="3981450"/>
          <p14:tracePt t="110526" x="10407650" y="4057650"/>
          <p14:tracePt t="110543" x="10394950" y="4114800"/>
          <p14:tracePt t="110559" x="10369550" y="4152900"/>
          <p14:tracePt t="110576" x="10312400" y="4171950"/>
          <p14:tracePt t="110593" x="10274300" y="4171950"/>
          <p14:tracePt t="110610" x="10255250" y="4171950"/>
          <p14:tracePt t="110625" x="10248900" y="4171950"/>
          <p14:tracePt t="110682" x="10255250" y="4171950"/>
          <p14:tracePt t="110800" x="10248900" y="4178300"/>
          <p14:tracePt t="110808" x="10229850" y="4191000"/>
          <p14:tracePt t="110826" x="10166350" y="4248150"/>
          <p14:tracePt t="110843" x="10052050" y="4311650"/>
          <p14:tracePt t="110860" x="9855200" y="4400550"/>
          <p14:tracePt t="110876" x="9753600" y="4464050"/>
          <p14:tracePt t="110880" x="9709150" y="4508500"/>
          <p14:tracePt t="110893" x="9709150" y="4533900"/>
          <p14:tracePt t="110897" x="9709150" y="4559300"/>
          <p14:tracePt t="110908" x="9715500" y="4572000"/>
          <p14:tracePt t="110926" x="9728200" y="4578350"/>
          <p14:tracePt t="110942" x="9747250" y="4584700"/>
          <p14:tracePt t="110959" x="9753600" y="4591050"/>
          <p14:tracePt t="110976" x="9753600" y="4597400"/>
          <p14:tracePt t="110993" x="9759950" y="4603750"/>
          <p14:tracePt t="111009" x="9766300" y="4603750"/>
          <p14:tracePt t="111025" x="9823450" y="4603750"/>
          <p14:tracePt t="111043" x="9944100" y="4603750"/>
          <p14:tracePt t="111059" x="10045700" y="4610100"/>
          <p14:tracePt t="111076" x="10160000" y="4610100"/>
          <p14:tracePt t="111092" x="10223500" y="4622800"/>
          <p14:tracePt t="111109" x="10287000" y="4641850"/>
          <p14:tracePt t="111126" x="10331450" y="4667250"/>
          <p14:tracePt t="111130" x="10363200" y="4686300"/>
          <p14:tracePt t="111142" x="10394950" y="4699000"/>
          <p14:tracePt t="111159" x="10433050" y="4711700"/>
          <p14:tracePt t="111176" x="10483850" y="4711700"/>
          <p14:tracePt t="111193" x="10674350" y="4654550"/>
          <p14:tracePt t="111209" x="10852150" y="4591050"/>
          <p14:tracePt t="111226" x="10960100" y="4546600"/>
          <p14:tracePt t="111242" x="11042650" y="4508500"/>
          <p14:tracePt t="111259" x="11106150" y="4470400"/>
          <p14:tracePt t="111275" x="11131550" y="4451350"/>
          <p14:tracePt t="111293" x="11137900" y="4425950"/>
          <p14:tracePt t="111309" x="11125200" y="4387850"/>
          <p14:tracePt t="111326" x="11068050" y="4292600"/>
          <p14:tracePt t="111342" x="10985500" y="4165600"/>
          <p14:tracePt t="111359" x="10858500" y="3981450"/>
          <p14:tracePt t="111376" x="10807700" y="3860800"/>
          <p14:tracePt t="111392" x="10788650" y="3702050"/>
          <p14:tracePt t="111409" x="10788650" y="3600450"/>
          <p14:tracePt t="111426" x="10782300" y="3448050"/>
          <p14:tracePt t="111444" x="10737850" y="3359150"/>
          <p14:tracePt t="111459" x="10674350" y="3302000"/>
          <p14:tracePt t="111476" x="10534650" y="3244850"/>
          <p14:tracePt t="111492" x="10407650" y="3225800"/>
          <p14:tracePt t="111510" x="10267950" y="3219450"/>
          <p14:tracePt t="111527" x="10191750" y="3238500"/>
          <p14:tracePt t="111543" x="10172700" y="3244850"/>
          <p14:tracePt t="111593" x="10166350" y="3244850"/>
          <p14:tracePt t="111610" x="10071100" y="3340100"/>
          <p14:tracePt t="111628" x="9963150" y="3460750"/>
          <p14:tracePt t="111643" x="9925050" y="3524250"/>
          <p14:tracePt t="111646" x="9874250" y="3619500"/>
          <p14:tracePt t="111660" x="9829800" y="3778250"/>
          <p14:tracePt t="111677" x="9836150" y="3930650"/>
          <p14:tracePt t="111693" x="9874250" y="4038600"/>
          <p14:tracePt t="111709" x="9912350" y="4076700"/>
          <p14:tracePt t="111727" x="9925050" y="4102100"/>
          <p14:tracePt t="111743" x="9937750" y="4133850"/>
          <p14:tracePt t="111758" x="9963150" y="4178300"/>
          <p14:tracePt t="111776" x="10001250" y="4241800"/>
          <p14:tracePt t="111793" x="10058400" y="4305300"/>
          <p14:tracePt t="111809" x="10109200" y="4356100"/>
          <p14:tracePt t="111826" x="10134600" y="4381500"/>
          <p14:tracePt t="111843" x="10140950" y="4387850"/>
          <p14:tracePt t="111900" x="10140950" y="4394200"/>
          <p14:tracePt t="111907" x="10140950" y="4400550"/>
          <p14:tracePt t="111913" x="10140950" y="4406900"/>
          <p14:tracePt t="111925" x="10134600" y="4413250"/>
          <p14:tracePt t="111960" x="10128250" y="4419600"/>
          <p14:tracePt t="111977" x="10102850" y="4419600"/>
          <p14:tracePt t="111994" x="10090150" y="4419600"/>
          <p14:tracePt t="112458" x="10096500" y="4419600"/>
          <p14:tracePt t="112465" x="10109200" y="4419600"/>
          <p14:tracePt t="112478" x="10191750" y="4425950"/>
          <p14:tracePt t="112494" x="10287000" y="4432300"/>
          <p14:tracePt t="112512" x="10318750" y="4432300"/>
          <p14:tracePt t="112528" x="10318750" y="4419600"/>
          <p14:tracePt t="112544" x="10299700" y="4375150"/>
          <p14:tracePt t="112560" x="10299700" y="4362450"/>
          <p14:tracePt t="112594" x="10299700" y="4349750"/>
          <p14:tracePt t="112600" x="10306050" y="4343400"/>
          <p14:tracePt t="112610" x="10325100" y="4324350"/>
          <p14:tracePt t="112627" x="10363200" y="4292600"/>
          <p14:tracePt t="112643" x="10426700" y="4235450"/>
          <p14:tracePt t="112660" x="10458450" y="4178300"/>
          <p14:tracePt t="112677" x="10471150" y="4127500"/>
          <p14:tracePt t="112694" x="10477500" y="4064000"/>
          <p14:tracePt t="112712" x="10483850" y="4038600"/>
          <p14:tracePt t="112726" x="10483850" y="4025900"/>
          <p14:tracePt t="112745" x="10496550" y="3987800"/>
          <p14:tracePt t="112760" x="10521950" y="3962400"/>
          <p14:tracePt t="112779" x="10534650" y="3937000"/>
          <p14:tracePt t="112794" x="10547350" y="3917950"/>
          <p14:tracePt t="112811" x="10547350" y="3892550"/>
          <p14:tracePt t="112827" x="10547350" y="3867150"/>
          <p14:tracePt t="112845" x="10547350" y="3848100"/>
          <p14:tracePt t="112861" x="10547350" y="3829050"/>
          <p14:tracePt t="112877" x="10547350" y="3810000"/>
          <p14:tracePt t="112896" x="10534650" y="3778250"/>
          <p14:tracePt t="112911" x="10521950" y="3778250"/>
          <p14:tracePt t="112927" x="10515600" y="3778250"/>
          <p14:tracePt t="112946" x="10515600" y="3771900"/>
          <p14:tracePt t="112978" x="10515600" y="3778250"/>
          <p14:tracePt t="112994" x="10515600" y="3790950"/>
          <p14:tracePt t="113010" x="10515600" y="3797300"/>
          <p14:tracePt t="113032" x="10515600" y="3803650"/>
          <p14:tracePt t="113045" x="10515600" y="3835400"/>
          <p14:tracePt t="113061" x="10515600" y="3848100"/>
          <p14:tracePt t="113077" x="10521950" y="3886200"/>
          <p14:tracePt t="113094" x="10521950" y="3898900"/>
          <p14:tracePt t="116538" x="10521950" y="3892550"/>
          <p14:tracePt t="116546" x="10521950" y="3886200"/>
          <p14:tracePt t="116552" x="10521950" y="3867150"/>
          <p14:tracePt t="116562" x="10515600" y="3854450"/>
          <p14:tracePt t="116580" x="10515600" y="3835400"/>
          <p14:tracePt t="116635" x="10509250" y="3829050"/>
          <p14:tracePt t="116648" x="10502900" y="3822700"/>
          <p14:tracePt t="116737" x="10509250" y="3822700"/>
          <p14:tracePt t="116746" x="10521950" y="3816350"/>
          <p14:tracePt t="116756" x="10579100" y="3784600"/>
          <p14:tracePt t="116762" x="10617200" y="3752850"/>
          <p14:tracePt t="116780" x="10687050" y="3689350"/>
          <p14:tracePt t="116797" x="10731500" y="3619500"/>
          <p14:tracePt t="116816" x="10756900" y="3556000"/>
          <p14:tracePt t="116830" x="10769600" y="3492500"/>
          <p14:tracePt t="116847" x="10788650" y="3422650"/>
          <p14:tracePt t="116863" x="10807700" y="3378200"/>
          <p14:tracePt t="116881" x="10826750" y="3308350"/>
          <p14:tracePt t="116897" x="10826750" y="3282950"/>
          <p14:tracePt t="116914" x="10826750" y="3263900"/>
          <p14:tracePt t="116930" x="10814050" y="3238500"/>
          <p14:tracePt t="116947" x="10814050" y="3232150"/>
          <p14:tracePt t="116981" x="10807700" y="3232150"/>
          <p14:tracePt t="116997" x="10795000" y="3219450"/>
          <p14:tracePt t="117016" x="10775950" y="3206750"/>
          <p14:tracePt t="117030" x="10763250" y="3200400"/>
          <p14:tracePt t="117047" x="10718800" y="3187700"/>
          <p14:tracePt t="117064" x="10629900" y="3187700"/>
          <p14:tracePt t="117080" x="10502900" y="3200400"/>
          <p14:tracePt t="117097" x="10318750" y="3200400"/>
          <p14:tracePt t="117114" x="10147300" y="3200400"/>
          <p14:tracePt t="117131" x="10039350" y="3200400"/>
          <p14:tracePt t="117147" x="9956800" y="3200400"/>
          <p14:tracePt t="117164" x="9944100" y="3206750"/>
          <p14:tracePt t="117181" x="9912350" y="3232150"/>
          <p14:tracePt t="117197" x="9817100" y="3308350"/>
          <p14:tracePt t="117214" x="9690100" y="3403600"/>
          <p14:tracePt t="117231" x="9594850" y="3492500"/>
          <p14:tracePt t="117248" x="9525000" y="3575050"/>
          <p14:tracePt t="117264" x="9518650" y="3613150"/>
          <p14:tracePt t="117280" x="9518650" y="3619500"/>
          <p14:tracePt t="117298" x="9525000" y="3632200"/>
          <p14:tracePt t="117300" x="9525000" y="3638550"/>
          <p14:tracePt t="117313" x="9531350" y="3644900"/>
          <p14:tracePt t="117331" x="9537700" y="3708400"/>
          <p14:tracePt t="117348" x="9556750" y="3873500"/>
          <p14:tracePt t="117364" x="9626600" y="4133850"/>
          <p14:tracePt t="117381" x="9696450" y="4260850"/>
          <p14:tracePt t="117384" x="9753600" y="4330700"/>
          <p14:tracePt t="117397" x="9937750" y="4457700"/>
          <p14:tracePt t="117413" x="10071100" y="4521200"/>
          <p14:tracePt t="117431" x="10134600" y="4546600"/>
          <p14:tracePt t="117447" x="10166350" y="4578350"/>
          <p14:tracePt t="117463" x="10185400" y="4629150"/>
          <p14:tracePt t="117481" x="10198100" y="4667250"/>
          <p14:tracePt t="117498" x="10204450" y="4679950"/>
          <p14:tracePt t="117514" x="10217150" y="4679950"/>
          <p14:tracePt t="117531" x="10242550" y="4686300"/>
          <p14:tracePt t="117548" x="10287000" y="4660900"/>
          <p14:tracePt t="117554" x="10318750" y="4635500"/>
          <p14:tracePt t="117564" x="10350500" y="4610100"/>
          <p14:tracePt t="117581" x="10401300" y="4552950"/>
          <p14:tracePt t="117598" x="10464800" y="4451350"/>
          <p14:tracePt t="117615" x="10496550" y="4375150"/>
          <p14:tracePt t="117631" x="10521950" y="4279900"/>
          <p14:tracePt t="117648" x="10547350" y="4165600"/>
          <p14:tracePt t="117665" x="10572750" y="4025900"/>
          <p14:tracePt t="117681" x="10585450" y="3867150"/>
          <p14:tracePt t="117698" x="10591800" y="3727450"/>
          <p14:tracePt t="117715" x="10598150" y="3581400"/>
          <p14:tracePt t="117731" x="10591800" y="3505200"/>
          <p14:tracePt t="117748" x="10572750" y="3467100"/>
          <p14:tracePt t="117764" x="10502900" y="3422650"/>
          <p14:tracePt t="117780" x="10375900" y="3390900"/>
          <p14:tracePt t="117798" x="10248900" y="3371850"/>
          <p14:tracePt t="117802" x="10191750" y="3365500"/>
          <p14:tracePt t="117813" x="10166350" y="3359150"/>
          <p14:tracePt t="117831" x="10090150" y="3359150"/>
          <p14:tracePt t="117849" x="10033000" y="3390900"/>
          <p14:tracePt t="117866" x="9982200" y="3448050"/>
          <p14:tracePt t="117884" x="9867900" y="3575050"/>
          <p14:tracePt t="117898" x="9747250" y="3695700"/>
          <p14:tracePt t="117915" x="9594850" y="3848100"/>
          <p14:tracePt t="117931" x="9499600" y="3975100"/>
          <p14:tracePt t="117948" x="9480550" y="4032250"/>
          <p14:tracePt t="117965" x="9480550" y="4038600"/>
          <p14:tracePt t="118016" x="9486900" y="4044950"/>
          <p14:tracePt t="118033" x="9512300" y="4057650"/>
          <p14:tracePt t="118048" x="9544050" y="4076700"/>
          <p14:tracePt t="118065" x="9582150" y="4102100"/>
          <p14:tracePt t="118081" x="9632950" y="4121150"/>
          <p14:tracePt t="118098" x="9715500" y="4140200"/>
          <p14:tracePt t="118115" x="9842500" y="4159250"/>
          <p14:tracePt t="118131" x="9963150" y="4171950"/>
          <p14:tracePt t="118147" x="10026650" y="4171950"/>
          <p14:tracePt t="118165" x="10052050" y="4171950"/>
          <p14:tracePt t="118205" x="10058400" y="4171950"/>
          <p14:tracePt t="118248" x="10071100" y="4171950"/>
          <p14:tracePt t="118265" x="10096500" y="4159250"/>
          <p14:tracePt t="118282" x="10166350" y="4146550"/>
          <p14:tracePt t="118301" x="10293350" y="4140200"/>
          <p14:tracePt t="118314" x="10350500" y="4140200"/>
          <p14:tracePt t="118315" x="10382250" y="4140200"/>
          <p14:tracePt t="118330" x="10445750" y="4140200"/>
          <p14:tracePt t="118335" x="10477500" y="4133850"/>
          <p14:tracePt t="118350" x="10598150" y="4121150"/>
          <p14:tracePt t="118364" x="10680700" y="4083050"/>
          <p14:tracePt t="118382" x="10744200" y="4025900"/>
          <p14:tracePt t="118399" x="10814050" y="3943350"/>
          <p14:tracePt t="118415" x="10941050" y="3797300"/>
          <p14:tracePt t="118432" x="11036300" y="3689350"/>
          <p14:tracePt t="118449" x="11080750" y="3549650"/>
          <p14:tracePt t="118465" x="11049000" y="3429000"/>
          <p14:tracePt t="118482" x="10966450" y="3346450"/>
          <p14:tracePt t="118498" x="10877550" y="3282950"/>
          <p14:tracePt t="118515" x="10775950" y="3225800"/>
          <p14:tracePt t="118519" x="10731500" y="3206750"/>
          <p14:tracePt t="118531" x="10668000" y="3181350"/>
          <p14:tracePt t="118536" x="10629900" y="3168650"/>
          <p14:tracePt t="118549" x="10521950" y="3162300"/>
          <p14:tracePt t="118567" x="10331450" y="3225800"/>
          <p14:tracePt t="118581" x="10033000" y="3390900"/>
          <p14:tracePt t="118599" x="9810750" y="3562350"/>
          <p14:tracePt t="118617" x="9671050" y="3784600"/>
          <p14:tracePt t="118632" x="9664700" y="3911600"/>
          <p14:tracePt t="118649" x="9690100" y="3994150"/>
          <p14:tracePt t="118665" x="9753600" y="4044950"/>
          <p14:tracePt t="118682" x="9867900" y="4070350"/>
          <p14:tracePt t="118699" x="10007600" y="4076700"/>
          <p14:tracePt t="118715" x="10134600" y="4083050"/>
          <p14:tracePt t="118732" x="10185400" y="4089400"/>
          <p14:tracePt t="118784" x="10185400" y="4083050"/>
          <p14:tracePt t="118799" x="10179050" y="4076700"/>
          <p14:tracePt t="118815" x="10172700" y="4051300"/>
          <p14:tracePt t="118832" x="10172700" y="4032250"/>
          <p14:tracePt t="118837" x="10166350" y="4025900"/>
          <p14:tracePt t="118849" x="10160000" y="4019550"/>
          <p14:tracePt t="118854" x="10153650" y="4013200"/>
          <p14:tracePt t="118866" x="10121900" y="4000500"/>
          <p14:tracePt t="118882" x="10007600" y="3968750"/>
          <p14:tracePt t="118887" x="9931400" y="3956050"/>
          <p14:tracePt t="118899" x="9855200" y="3949700"/>
          <p14:tracePt t="118904" x="9785350" y="3937000"/>
          <p14:tracePt t="118914" x="9721850" y="3924300"/>
          <p14:tracePt t="118932" x="9575800" y="3867150"/>
          <p14:tracePt t="118951" x="9505950" y="3822700"/>
          <p14:tracePt t="118965" x="9461500" y="3771900"/>
          <p14:tracePt t="118982" x="9404350" y="3721100"/>
          <p14:tracePt t="118999" x="9309100" y="3676650"/>
          <p14:tracePt t="119016" x="9226550" y="3651250"/>
          <p14:tracePt t="119032" x="9220200" y="3651250"/>
          <p14:tracePt t="119048" x="9264650" y="3651250"/>
          <p14:tracePt t="119066" x="9366250" y="3644900"/>
          <p14:tracePt t="119082" x="9525000" y="3619500"/>
          <p14:tracePt t="119099" x="9664700" y="3575050"/>
          <p14:tracePt t="119103" x="9753600" y="3543300"/>
          <p14:tracePt t="119115" x="9804400" y="3511550"/>
          <p14:tracePt t="119118" x="9848850" y="3486150"/>
          <p14:tracePt t="119131" x="9874250" y="3460750"/>
          <p14:tracePt t="119149" x="9880600" y="3422650"/>
          <p14:tracePt t="119166" x="9886950" y="3403600"/>
          <p14:tracePt t="119183" x="9906000" y="3384550"/>
          <p14:tracePt t="125498" x="9906000" y="3378200"/>
          <p14:tracePt t="125507" x="9906000" y="3365500"/>
          <p14:tracePt t="125521" x="9893300" y="3321050"/>
          <p14:tracePt t="125538" x="9874250" y="3251200"/>
          <p14:tracePt t="125555" x="9867900" y="3200400"/>
          <p14:tracePt t="125572" x="9861550" y="3175000"/>
          <p14:tracePt t="125588" x="9842500" y="3130550"/>
          <p14:tracePt t="125604" x="9829800" y="3086100"/>
          <p14:tracePt t="125610" x="9823450" y="3079750"/>
          <p14:tracePt t="125621" x="9823450" y="3073400"/>
          <p14:tracePt t="125638" x="9804400" y="3048000"/>
          <p14:tracePt t="125655" x="9779000" y="3028950"/>
          <p14:tracePt t="125671" x="9747250" y="3022600"/>
          <p14:tracePt t="125688" x="9486900" y="3022600"/>
          <p14:tracePt t="125710" x="9232900" y="3054350"/>
          <p14:tracePt t="125722" x="9036050" y="3117850"/>
          <p14:tracePt t="125741" x="8921750" y="3200400"/>
          <p14:tracePt t="125753" x="8839200" y="3276600"/>
          <p14:tracePt t="125770" x="8769350" y="3340100"/>
          <p14:tracePt t="125788" x="8655050" y="3409950"/>
          <p14:tracePt t="125805" x="8509000" y="3479800"/>
          <p14:tracePt t="125823" x="8235950" y="3575050"/>
          <p14:tracePt t="125838" x="7899400" y="3695700"/>
          <p14:tracePt t="125855" x="7550150" y="3854450"/>
          <p14:tracePt t="125871" x="7353300" y="3943350"/>
          <p14:tracePt t="125874" x="7270750" y="3975100"/>
          <p14:tracePt t="125887" x="7213600" y="3987800"/>
          <p14:tracePt t="125892" x="7169150" y="3987800"/>
          <p14:tracePt t="125904" x="7137400" y="3987800"/>
          <p14:tracePt t="125921" x="6934200" y="4019550"/>
          <p14:tracePt t="125938" x="6616700" y="4051300"/>
          <p14:tracePt t="125955" x="6254750" y="4064000"/>
          <p14:tracePt t="125972" x="5924550" y="4070350"/>
          <p14:tracePt t="125989" x="5645150" y="4057650"/>
          <p14:tracePt t="126005" x="5441950" y="4019550"/>
          <p14:tracePt t="126022" x="5276850" y="3968750"/>
          <p14:tracePt t="126039" x="5073650" y="3930650"/>
          <p14:tracePt t="126054" x="4768850" y="3905250"/>
          <p14:tracePt t="126072" x="4292600" y="3873500"/>
          <p14:tracePt t="126088" x="3689350" y="3822700"/>
          <p14:tracePt t="126105" x="3143250" y="3778250"/>
          <p14:tracePt t="126121" x="2724150" y="3740150"/>
          <p14:tracePt t="126124" x="2590800" y="3727450"/>
          <p14:tracePt t="126138" x="2495550" y="3721100"/>
          <p14:tracePt t="126155" x="2444750" y="3714750"/>
          <p14:tracePt t="126171" x="2438400" y="3714750"/>
          <p14:tracePt t="126189" x="2406650" y="3721100"/>
          <p14:tracePt t="126207" x="2311400" y="3740150"/>
          <p14:tracePt t="126224" x="2228850" y="3746500"/>
          <p14:tracePt t="126238" x="2197100" y="3746500"/>
          <p14:tracePt t="126255" x="2197100" y="3740150"/>
          <p14:tracePt t="127027" x="2190750" y="3740150"/>
          <p14:tracePt t="127036" x="2190750" y="3733800"/>
          <p14:tracePt t="127044" x="2184400" y="3721100"/>
          <p14:tracePt t="127056" x="2184400" y="3702050"/>
          <p14:tracePt t="127073" x="2178050" y="3689350"/>
          <p14:tracePt t="127078" x="2178050" y="3676650"/>
          <p14:tracePt t="127088" x="2184400" y="3657600"/>
          <p14:tracePt t="127091" x="2197100" y="3638550"/>
          <p14:tracePt t="127106" x="2222500" y="3613150"/>
          <p14:tracePt t="127109" x="2260600" y="3581400"/>
          <p14:tracePt t="127124" x="2343150" y="3517900"/>
          <p14:tracePt t="127140" x="2432050" y="3448050"/>
          <p14:tracePt t="127149" x="2476500" y="3416300"/>
          <p14:tracePt t="127154" x="2520950" y="3384550"/>
          <p14:tracePt t="127172" x="2590800" y="3340100"/>
          <p14:tracePt t="127190" x="2635250" y="3308350"/>
          <p14:tracePt t="127206" x="2641600" y="3295650"/>
          <p14:tracePt t="127223" x="2647950" y="3289300"/>
          <p14:tracePt t="127239" x="2660650" y="3289300"/>
          <p14:tracePt t="127256" x="2673350" y="3276600"/>
          <p14:tracePt t="127272" x="2698750" y="3270250"/>
          <p14:tracePt t="127289" x="2724150" y="3263900"/>
          <p14:tracePt t="127306" x="2755900" y="3257550"/>
          <p14:tracePt t="127324" x="2800350" y="3244850"/>
          <p14:tracePt t="127339" x="2825750" y="3238500"/>
          <p14:tracePt t="127356" x="2876550" y="3232150"/>
          <p14:tracePt t="127372" x="2895600" y="3232150"/>
          <p14:tracePt t="127390" x="2921000" y="3232150"/>
          <p14:tracePt t="127405" x="2946400" y="3232150"/>
          <p14:tracePt t="127423" x="2978150" y="3232150"/>
          <p14:tracePt t="127438" x="3028950" y="3232150"/>
          <p14:tracePt t="127456" x="3092450" y="3232150"/>
          <p14:tracePt t="127473" x="3130550" y="3232150"/>
          <p14:tracePt t="127489" x="3162300" y="3232150"/>
          <p14:tracePt t="127506" x="3187700" y="3232150"/>
          <p14:tracePt t="127523" x="3206750" y="3225800"/>
          <p14:tracePt t="127539" x="3238500" y="3213100"/>
          <p14:tracePt t="127542" x="3251200" y="3206750"/>
          <p14:tracePt t="127555" x="3263900" y="3194050"/>
          <p14:tracePt t="127557" x="3276600" y="3187700"/>
          <p14:tracePt t="127573" x="3289300" y="3168650"/>
          <p14:tracePt t="127590" x="3314700" y="3143250"/>
          <p14:tracePt t="127606" x="3321050" y="3124200"/>
          <p14:tracePt t="127622" x="3333750" y="3105150"/>
          <p14:tracePt t="127639" x="3333750" y="3092450"/>
          <p14:tracePt t="127656" x="3333750" y="3079750"/>
          <p14:tracePt t="127673" x="3333750" y="3060700"/>
          <p14:tracePt t="127689" x="3308350" y="3016250"/>
          <p14:tracePt t="127706" x="3289300" y="2990850"/>
          <p14:tracePt t="127723" x="3270250" y="2971800"/>
          <p14:tracePt t="127740" x="3244850" y="2940050"/>
          <p14:tracePt t="127756" x="3213100" y="2921000"/>
          <p14:tracePt t="127773" x="3168650" y="2889250"/>
          <p14:tracePt t="127790" x="3117850" y="2870200"/>
          <p14:tracePt t="127806" x="3092450" y="2863850"/>
          <p14:tracePt t="127823" x="3073400" y="2857500"/>
          <p14:tracePt t="127838" x="3054350" y="2851150"/>
          <p14:tracePt t="127857" x="3022600" y="2851150"/>
          <p14:tracePt t="127873" x="2952750" y="2844800"/>
          <p14:tracePt t="127890" x="2901950" y="2844800"/>
          <p14:tracePt t="127908" x="2863850" y="2851150"/>
          <p14:tracePt t="127922" x="2838450" y="2851150"/>
          <p14:tracePt t="127940" x="2819400" y="2851150"/>
          <p14:tracePt t="127956" x="2794000" y="2863850"/>
          <p14:tracePt t="127973" x="2762250" y="2889250"/>
          <p14:tracePt t="127991" x="2711450" y="2940050"/>
          <p14:tracePt t="128006" x="2641600" y="3009900"/>
          <p14:tracePt t="128022" x="2584450" y="3111500"/>
          <p14:tracePt t="128026" x="2565400" y="3143250"/>
          <p14:tracePt t="128039" x="2559050" y="3168650"/>
          <p14:tracePt t="128042" x="2559050" y="3194050"/>
          <p14:tracePt t="128056" x="2559050" y="3232150"/>
          <p14:tracePt t="128073" x="2565400" y="3257550"/>
          <p14:tracePt t="128090" x="2571750" y="3270250"/>
          <p14:tracePt t="128105" x="2578100" y="3276600"/>
          <p14:tracePt t="128123" x="2597150" y="3289300"/>
          <p14:tracePt t="128140" x="2609850" y="3308350"/>
          <p14:tracePt t="128156" x="2622550" y="3340100"/>
          <p14:tracePt t="128172" x="2628900" y="3359150"/>
          <p14:tracePt t="128191" x="2628900" y="3384550"/>
          <p14:tracePt t="128206" x="2628900" y="3397250"/>
          <p14:tracePt t="128223" x="2616200" y="3409950"/>
          <p14:tracePt t="128240" x="2590800" y="3416300"/>
          <p14:tracePt t="128257" x="2584450" y="3416300"/>
          <p14:tracePt t="130016" x="2590800" y="3416300"/>
          <p14:tracePt t="130029" x="2597150" y="3416300"/>
          <p14:tracePt t="130035" x="2603500" y="3416300"/>
          <p14:tracePt t="130050" x="2609850" y="3416300"/>
          <p14:tracePt t="130059" x="2622550" y="3416300"/>
          <p14:tracePt t="130074" x="2673350" y="3403600"/>
          <p14:tracePt t="130092" x="2794000" y="3397250"/>
          <p14:tracePt t="130109" x="2921000" y="3390900"/>
          <p14:tracePt t="130126" x="3079750" y="3390900"/>
          <p14:tracePt t="130142" x="3289300" y="3378200"/>
          <p14:tracePt t="130159" x="3530600" y="3378200"/>
          <p14:tracePt t="130163" x="3644900" y="3371850"/>
          <p14:tracePt t="130174" x="3695700" y="3359150"/>
          <p14:tracePt t="130192" x="3727450" y="3346450"/>
          <p14:tracePt t="130195" x="3733800" y="3340100"/>
          <p14:tracePt t="130208" x="3746500" y="3333750"/>
          <p14:tracePt t="130225" x="3810000" y="3308350"/>
          <p14:tracePt t="130242" x="3860800" y="3289300"/>
          <p14:tracePt t="130258" x="3924300" y="3263900"/>
          <p14:tracePt t="130275" x="3975100" y="3251200"/>
          <p14:tracePt t="130292" x="4013200" y="3238500"/>
          <p14:tracePt t="130345" x="4019550" y="3238500"/>
          <p14:tracePt t="130358" x="4025900" y="3232150"/>
          <p14:tracePt t="130375" x="4051300" y="3232150"/>
          <p14:tracePt t="130393" x="4114800" y="3225800"/>
          <p14:tracePt t="130408" x="4165600" y="3225800"/>
          <p14:tracePt t="130425" x="4216400" y="3219450"/>
          <p14:tracePt t="130442" x="4286250" y="3219450"/>
          <p14:tracePt t="130446" x="4349750" y="3219450"/>
          <p14:tracePt t="130457" x="4419600" y="3213100"/>
          <p14:tracePt t="130475" x="4572000" y="3187700"/>
          <p14:tracePt t="130492" x="4667250" y="3175000"/>
          <p14:tracePt t="130508" x="4679950" y="3175000"/>
          <p14:tracePt t="130562" x="4679950" y="3162300"/>
          <p14:tracePt t="130575" x="4667250" y="3143250"/>
          <p14:tracePt t="130593" x="4648200" y="3105150"/>
          <p14:tracePt t="130608" x="4641850" y="3092450"/>
          <p14:tracePt t="130625" x="4584700" y="3060700"/>
          <p14:tracePt t="130642" x="4483100" y="3041650"/>
          <p14:tracePt t="130658" x="4343400" y="3022600"/>
          <p14:tracePt t="130675" x="4191000" y="3003550"/>
          <p14:tracePt t="130692" x="4070350" y="2990850"/>
          <p14:tracePt t="130709" x="4006850" y="2984500"/>
          <p14:tracePt t="130725" x="3975100" y="2984500"/>
          <p14:tracePt t="130759" x="3956050" y="2984500"/>
          <p14:tracePt t="130775" x="3886200" y="3035300"/>
          <p14:tracePt t="130792" x="3816350" y="3098800"/>
          <p14:tracePt t="130795" x="3790950" y="3117850"/>
          <p14:tracePt t="130809" x="3771900" y="3149600"/>
          <p14:tracePt t="130824" x="3771900" y="3155950"/>
          <p14:tracePt t="130876" x="3790950" y="3162300"/>
          <p14:tracePt t="130892" x="3867150" y="3175000"/>
          <p14:tracePt t="130909" x="4038600" y="3219450"/>
          <p14:tracePt t="130926" x="4191000" y="3257550"/>
          <p14:tracePt t="130942" x="4368800" y="3308350"/>
          <p14:tracePt t="130959" x="4489450" y="3346450"/>
          <p14:tracePt t="130976" x="4641850" y="3371850"/>
          <p14:tracePt t="130993" x="4749800" y="3371850"/>
          <p14:tracePt t="130997" x="4787900" y="3371850"/>
          <p14:tracePt t="131008" x="4832350" y="3371850"/>
          <p14:tracePt t="131011" x="4845050" y="3365500"/>
          <p14:tracePt t="131024" x="4857750" y="3365500"/>
          <p14:tracePt t="131042" x="4870450" y="3365500"/>
          <p14:tracePt t="131059" x="4876800" y="3365500"/>
          <p14:tracePt t="131062" x="4883150" y="3365500"/>
          <p14:tracePt t="131076" x="4895850" y="3365500"/>
          <p14:tracePt t="131092" x="4908550" y="3365500"/>
          <p14:tracePt t="131109" x="4927600" y="3359150"/>
          <p14:tracePt t="131126" x="4940300" y="3359150"/>
          <p14:tracePt t="131143" x="4946650" y="3352800"/>
          <p14:tracePt t="131246" x="4953000" y="3352800"/>
          <p14:tracePt t="131263" x="4965700" y="3346450"/>
          <p14:tracePt t="131276" x="4991100" y="3340100"/>
          <p14:tracePt t="131293" x="5073650" y="3340100"/>
          <p14:tracePt t="131314" x="5111750" y="3346450"/>
          <p14:tracePt t="131317" x="5130800" y="3346450"/>
          <p14:tracePt t="131324" x="5143500" y="3352800"/>
          <p14:tracePt t="131343" x="5194300" y="3359150"/>
          <p14:tracePt t="131359" x="5264150" y="3371850"/>
          <p14:tracePt t="131376" x="5346700" y="3371850"/>
          <p14:tracePt t="131392" x="5422900" y="3365500"/>
          <p14:tracePt t="131409" x="5505450" y="3346450"/>
          <p14:tracePt t="131426" x="5581650" y="3321050"/>
          <p14:tracePt t="131442" x="5689600" y="3295650"/>
          <p14:tracePt t="131459" x="5759450" y="3276600"/>
          <p14:tracePt t="131463" x="5803900" y="3270250"/>
          <p14:tracePt t="131474" x="5822950" y="3263900"/>
          <p14:tracePt t="131492" x="5861050" y="3251200"/>
          <p14:tracePt t="131495" x="5880100" y="3244850"/>
          <p14:tracePt t="131508" x="5892800" y="3238500"/>
          <p14:tracePt t="131510" x="5911850" y="3232150"/>
          <p14:tracePt t="131526" x="5930900" y="3219450"/>
          <p14:tracePt t="133857" x="5930900" y="3225800"/>
          <p14:tracePt t="133866" x="5924550" y="3232150"/>
          <p14:tracePt t="133877" x="5905500" y="3251200"/>
          <p14:tracePt t="133895" x="5829300" y="3282950"/>
          <p14:tracePt t="133911" x="5734050" y="3314700"/>
          <p14:tracePt t="133928" x="5626100" y="3346450"/>
          <p14:tracePt t="133946" x="5607050" y="3352800"/>
          <p14:tracePt t="134011" x="5600700" y="3352800"/>
          <p14:tracePt t="134028" x="5581650" y="3365500"/>
          <p14:tracePt t="134045" x="5543550" y="3390900"/>
          <p14:tracePt t="134062" x="5511800" y="3403600"/>
          <p14:tracePt t="134078" x="5486400" y="3409950"/>
          <p14:tracePt t="134129" x="5441950" y="3422650"/>
          <p14:tracePt t="134145" x="5353050" y="3435350"/>
          <p14:tracePt t="134164" x="5207000" y="3448050"/>
          <p14:tracePt t="134178" x="5054600" y="3448050"/>
          <p14:tracePt t="134196" x="4889500" y="3454400"/>
          <p14:tracePt t="134212" x="4787900" y="3454400"/>
          <p14:tracePt t="134228" x="4730750" y="3454400"/>
          <p14:tracePt t="134245" x="4699000" y="3454400"/>
          <p14:tracePt t="134262" x="4629150" y="3454400"/>
          <p14:tracePt t="134278" x="4495800" y="3454400"/>
          <p14:tracePt t="134295" x="4318000" y="3460750"/>
          <p14:tracePt t="134311" x="4140200" y="3460750"/>
          <p14:tracePt t="134328" x="3987800" y="3454400"/>
          <p14:tracePt t="134345" x="3879850" y="3448050"/>
          <p14:tracePt t="134362" x="3790950" y="3441700"/>
          <p14:tracePt t="134379" x="3689350" y="3441700"/>
          <p14:tracePt t="134395" x="3556000" y="3441700"/>
          <p14:tracePt t="134412" x="3321050" y="3448050"/>
          <p14:tracePt t="134428" x="3067050" y="3454400"/>
          <p14:tracePt t="134445" x="2838450" y="3448050"/>
          <p14:tracePt t="134462" x="2679700" y="3435350"/>
          <p14:tracePt t="134478" x="2628900" y="3416300"/>
          <p14:tracePt t="134512" x="2622550" y="3416300"/>
          <p14:tracePt t="134528" x="2597150" y="3416300"/>
          <p14:tracePt t="134547" x="2540000" y="3416300"/>
          <p14:tracePt t="134562" x="2432050" y="3422650"/>
          <p14:tracePt t="134581" x="2355850" y="3429000"/>
          <p14:tracePt t="134596" x="2292350" y="3429000"/>
          <p14:tracePt t="134631" x="2292350" y="3422650"/>
          <p14:tracePt t="134638" x="2298700" y="3422650"/>
          <p14:tracePt t="134698" x="2298700" y="3429000"/>
          <p14:tracePt t="134706" x="2305050" y="3435350"/>
          <p14:tracePt t="134712" x="2311400" y="3435350"/>
          <p14:tracePt t="134728" x="2368550" y="3460750"/>
          <p14:tracePt t="134745" x="2470150" y="3473450"/>
          <p14:tracePt t="134762" x="2667000" y="3505200"/>
          <p14:tracePt t="134779" x="2940050" y="3562350"/>
          <p14:tracePt t="134798" x="3175000" y="3606800"/>
          <p14:tracePt t="134812" x="3333750" y="3613150"/>
          <p14:tracePt t="134831" x="3429000" y="3613150"/>
          <p14:tracePt t="134845" x="3498850" y="3613150"/>
          <p14:tracePt t="134863" x="3568700" y="3606800"/>
          <p14:tracePt t="134879" x="3651250" y="3606800"/>
          <p14:tracePt t="134895" x="3752850" y="3606800"/>
          <p14:tracePt t="134912" x="3860800" y="3606800"/>
          <p14:tracePt t="134929" x="3987800" y="3613150"/>
          <p14:tracePt t="134945" x="4051300" y="3619500"/>
          <p14:tracePt t="134949" x="4057650" y="3619500"/>
          <p14:tracePt t="135043" x="4064000" y="3619500"/>
          <p14:tracePt t="135052" x="4076700" y="3619500"/>
          <p14:tracePt t="135063" x="4102100" y="3619500"/>
          <p14:tracePt t="135079" x="4152900" y="3606800"/>
          <p14:tracePt t="135096" x="4197350" y="3600450"/>
          <p14:tracePt t="135113" x="4229100" y="3587750"/>
          <p14:tracePt t="135129" x="4248150" y="3581400"/>
          <p14:tracePt t="135146" x="4260850" y="3575050"/>
          <p14:tracePt t="135162" x="4273550" y="3568700"/>
          <p14:tracePt t="135179" x="4298950" y="3562350"/>
          <p14:tracePt t="135183" x="4311650" y="3562350"/>
          <p14:tracePt t="135195" x="4311650" y="3556000"/>
          <p14:tracePt t="135196" x="4318000" y="3556000"/>
          <p14:tracePt t="135341" x="4292600" y="3556000"/>
          <p14:tracePt t="135348" x="4279900" y="3556000"/>
          <p14:tracePt t="135364" x="4229100" y="3549650"/>
          <p14:tracePt t="135380" x="4203700" y="3543300"/>
          <p14:tracePt t="135398" x="4159250" y="3536950"/>
          <p14:tracePt t="135413" x="4114800" y="3530600"/>
          <p14:tracePt t="135430" x="4076700" y="3524250"/>
          <p14:tracePt t="135449" x="4044950" y="3524250"/>
          <p14:tracePt t="135451" x="4013200" y="3517900"/>
          <p14:tracePt t="135463" x="3987800" y="3511550"/>
          <p14:tracePt t="135479" x="3905250" y="3505200"/>
          <p14:tracePt t="135496" x="3714750" y="3479800"/>
          <p14:tracePt t="135502" x="3625850" y="3467100"/>
          <p14:tracePt t="135511" x="3505200" y="3454400"/>
          <p14:tracePt t="135530" x="3346450" y="3429000"/>
          <p14:tracePt t="135547" x="3213100" y="3397250"/>
          <p14:tracePt t="135565" x="3136900" y="3384550"/>
          <p14:tracePt t="135578" x="3067050" y="3384550"/>
          <p14:tracePt t="135598" x="2933700" y="3378200"/>
          <p14:tracePt t="135615" x="2787650" y="3371850"/>
          <p14:tracePt t="135629" x="2584450" y="3365500"/>
          <p14:tracePt t="135648" x="2425700" y="3352800"/>
          <p14:tracePt t="135665" x="2324100" y="3340100"/>
          <p14:tracePt t="135682" x="2279650" y="3333750"/>
          <p14:tracePt t="135747" x="2273300" y="3340100"/>
          <p14:tracePt t="135765" x="2260600" y="3365500"/>
          <p14:tracePt t="135780" x="2247900" y="3384550"/>
          <p14:tracePt t="135798" x="2241550" y="3403600"/>
          <p14:tracePt t="135813" x="2241550" y="3422650"/>
          <p14:tracePt t="135831" x="2241550" y="3435350"/>
          <p14:tracePt t="135845" x="2241550" y="3467100"/>
          <p14:tracePt t="135865" x="2241550" y="3511550"/>
          <p14:tracePt t="135882" x="2228850" y="3556000"/>
          <p14:tracePt t="135899" x="2222500" y="3581400"/>
          <p14:tracePt t="135914" x="2235200" y="3600450"/>
          <p14:tracePt t="135931" x="2273300" y="3613150"/>
          <p14:tracePt t="135946" x="2349500" y="3613150"/>
          <p14:tracePt t="135965" x="2425700" y="3613150"/>
          <p14:tracePt t="135983" x="2622550" y="3613150"/>
          <p14:tracePt t="135997" x="2654300" y="3613150"/>
          <p14:tracePt t="136015" x="2717800" y="3613150"/>
          <p14:tracePt t="136032" x="2724150" y="3619500"/>
          <p14:tracePt t="136046" x="2730500" y="3619500"/>
          <p14:tracePt t="136064" x="2749550" y="3619500"/>
          <p14:tracePt t="136080" x="2774950" y="3613150"/>
          <p14:tracePt t="136096" x="2813050" y="3581400"/>
          <p14:tracePt t="136113" x="2870200" y="3536950"/>
          <p14:tracePt t="136130" x="2914650" y="3498850"/>
          <p14:tracePt t="136145" x="2959100" y="3448050"/>
          <p14:tracePt t="136163" x="2971800" y="3422650"/>
          <p14:tracePt t="136180" x="2971800" y="3416300"/>
          <p14:tracePt t="136242" x="2971800" y="3409950"/>
          <p14:tracePt t="136251" x="2959100" y="3409950"/>
          <p14:tracePt t="136266" x="2895600" y="3397250"/>
          <p14:tracePt t="136283" x="2832100" y="3384550"/>
          <p14:tracePt t="136298" x="2781300" y="3371850"/>
          <p14:tracePt t="136313" x="2743200" y="3365500"/>
          <p14:tracePt t="136332" x="2711450" y="3359150"/>
          <p14:tracePt t="136349" x="2647950" y="3352800"/>
          <p14:tracePt t="136365" x="2578100" y="3346450"/>
          <p14:tracePt t="136383" x="2533650" y="3346450"/>
          <p14:tracePt t="136397" x="2514600" y="3346450"/>
          <p14:tracePt t="136430" x="2508250" y="3352800"/>
          <p14:tracePt t="136449" x="2508250" y="3371850"/>
          <p14:tracePt t="136464" x="2495550" y="3486150"/>
          <p14:tracePt t="136482" x="2489200" y="3549650"/>
          <p14:tracePt t="136497" x="2482850" y="3606800"/>
          <p14:tracePt t="136514" x="2482850" y="3657600"/>
          <p14:tracePt t="136530" x="2520950" y="3727450"/>
          <p14:tracePt t="136547" x="2578100" y="3765550"/>
          <p14:tracePt t="136563" x="2635250" y="3784600"/>
          <p14:tracePt t="136579" x="2755900" y="3803650"/>
          <p14:tracePt t="136596" x="2889250" y="3810000"/>
          <p14:tracePt t="136614" x="3060700" y="3810000"/>
          <p14:tracePt t="136631" x="3200400" y="3816350"/>
          <p14:tracePt t="136648" x="3308350" y="3810000"/>
          <p14:tracePt t="136664" x="3346450" y="3797300"/>
          <p14:tracePt t="136681" x="3346450" y="3784600"/>
          <p14:tracePt t="136685" x="3340100" y="3778250"/>
          <p14:tracePt t="136697" x="3321050" y="3759200"/>
          <p14:tracePt t="136701" x="3308350" y="3746500"/>
          <p14:tracePt t="136713" x="3276600" y="3727450"/>
          <p14:tracePt t="136715" x="3251200" y="3702050"/>
          <p14:tracePt t="136730" x="3219450" y="3670300"/>
          <p14:tracePt t="136749" x="3219450" y="3651250"/>
          <p14:tracePt t="136764" x="3232150" y="3638550"/>
          <p14:tracePt t="136767" x="3232150" y="3632200"/>
          <p14:tracePt t="136780" x="3225800" y="3632200"/>
          <p14:tracePt t="136798" x="3219450" y="3625850"/>
          <p14:tracePt t="139215" x="3213100" y="3625850"/>
          <p14:tracePt t="139225" x="3200400" y="3625850"/>
          <p14:tracePt t="139231" x="3194050" y="3625850"/>
          <p14:tracePt t="139283" x="3194050" y="3632200"/>
          <p14:tracePt t="139317" x="3187700" y="3632200"/>
          <p14:tracePt t="139333" x="3117850" y="3651250"/>
          <p14:tracePt t="139349" x="2933700" y="3689350"/>
          <p14:tracePt t="139366" x="2787650" y="3714750"/>
          <p14:tracePt t="139371" x="2755900" y="3714750"/>
          <p14:tracePt t="139382" x="2736850" y="3714750"/>
          <p14:tracePt t="139383" x="2730500" y="3714750"/>
          <p14:tracePt t="139416" x="2736850" y="3702050"/>
          <p14:tracePt t="139433" x="2768600" y="3683000"/>
          <p14:tracePt t="139566" x="2762250" y="3683000"/>
          <p14:tracePt t="139574" x="2755900" y="3683000"/>
          <p14:tracePt t="139584" x="2743200" y="3676650"/>
          <p14:tracePt t="139600" x="2724150" y="3663950"/>
          <p14:tracePt t="139616" x="2692400" y="3657600"/>
          <p14:tracePt t="139633" x="2641600" y="3670300"/>
          <p14:tracePt t="139650" x="2540000" y="3727450"/>
          <p14:tracePt t="139666" x="2444750" y="3778250"/>
          <p14:tracePt t="139683" x="2343150" y="3822700"/>
          <p14:tracePt t="139700" x="2222500" y="3860800"/>
          <p14:tracePt t="139717" x="2203450" y="3867150"/>
          <p14:tracePt t="139787" x="2197100" y="3867150"/>
          <p14:tracePt t="139799" x="2178050" y="3879850"/>
          <p14:tracePt t="139816" x="2133600" y="3898900"/>
          <p14:tracePt t="139833" x="2101850" y="3917950"/>
          <p14:tracePt t="139850" x="2082800" y="3924300"/>
          <p14:tracePt t="139866" x="2070100" y="3930650"/>
          <p14:tracePt t="139883" x="2063750" y="3930650"/>
          <p14:tracePt t="139899" x="2038350" y="3911600"/>
          <p14:tracePt t="139902" x="2025650" y="3898900"/>
          <p14:tracePt t="139917" x="2006600" y="3892550"/>
          <p14:tracePt t="139933" x="1924050" y="3854450"/>
          <p14:tracePt t="139950" x="1841500" y="3822700"/>
          <p14:tracePt t="139953" x="1752600" y="3790950"/>
          <p14:tracePt t="139965" x="1708150" y="3771900"/>
          <p14:tracePt t="139983" x="1581150" y="3708400"/>
          <p14:tracePt t="140000" x="1543050" y="3683000"/>
          <p14:tracePt t="140016" x="1536700" y="3683000"/>
          <p14:tracePt t="140052" x="1504950" y="3683000"/>
          <p14:tracePt t="140070" x="1422400" y="3695700"/>
          <p14:tracePt t="140084" x="1377950" y="3708400"/>
          <p14:tracePt t="140101" x="1231900" y="3721100"/>
          <p14:tracePt t="140118" x="1187450" y="3727450"/>
          <p14:tracePt t="140170" x="1193800" y="3727450"/>
          <p14:tracePt t="140184" x="1200150" y="3727450"/>
          <p14:tracePt t="140200" x="1219200" y="3759200"/>
          <p14:tracePt t="140217" x="1219200" y="3797300"/>
          <p14:tracePt t="140233" x="1219200" y="3829050"/>
          <p14:tracePt t="140250" x="1238250" y="3867150"/>
          <p14:tracePt t="140267" x="1270000" y="3898900"/>
          <p14:tracePt t="140283" x="1289050" y="3905250"/>
          <p14:tracePt t="140299" x="1308100" y="3905250"/>
          <p14:tracePt t="140317" x="1314450" y="3905250"/>
          <p14:tracePt t="140350" x="1320800" y="3917950"/>
          <p14:tracePt t="140356" x="1320800" y="3924300"/>
          <p14:tracePt t="140367" x="1320800" y="3930650"/>
          <p14:tracePt t="140384" x="1320800" y="3962400"/>
          <p14:tracePt t="140399" x="1333500" y="3987800"/>
          <p14:tracePt t="140403" x="1346200" y="4006850"/>
          <p14:tracePt t="140416" x="1352550" y="4013200"/>
          <p14:tracePt t="140419" x="1365250" y="4019550"/>
          <p14:tracePt t="140432" x="1371600" y="4019550"/>
          <p14:tracePt t="140450" x="1377950" y="4019550"/>
          <p14:tracePt t="140467" x="1397000" y="4013200"/>
          <p14:tracePt t="140485" x="1422400" y="4000500"/>
          <p14:tracePt t="140500" x="1422400" y="3994150"/>
          <p14:tracePt t="140584" x="1428750" y="3994150"/>
          <p14:tracePt t="140600" x="1441450" y="3987800"/>
          <p14:tracePt t="140617" x="1460500" y="3981450"/>
          <p14:tracePt t="140634" x="1466850" y="3981450"/>
          <p14:tracePt t="140730" x="1473200" y="3975100"/>
          <p14:tracePt t="140741" x="1492250" y="3968750"/>
          <p14:tracePt t="140749" x="1511300" y="3962400"/>
          <p14:tracePt t="140767" x="1543050" y="3962400"/>
          <p14:tracePt t="140817" x="1549400" y="3962400"/>
          <p14:tracePt t="140867" x="1555750" y="3962400"/>
          <p14:tracePt t="140884" x="1581150" y="3956050"/>
          <p14:tracePt t="140901" x="1631950" y="3937000"/>
          <p14:tracePt t="140917" x="1727200" y="3905250"/>
          <p14:tracePt t="140936" x="1790700" y="3898900"/>
          <p14:tracePt t="140950" x="1797050" y="3898900"/>
          <p14:tracePt t="140967" x="1803400" y="3898900"/>
          <p14:tracePt t="140984" x="1809750" y="3898900"/>
          <p14:tracePt t="141050" x="1816100" y="3898900"/>
          <p14:tracePt t="141068" x="1841500" y="3898900"/>
          <p14:tracePt t="141084" x="1892300" y="3898900"/>
          <p14:tracePt t="141101" x="1917700" y="3905250"/>
          <p14:tracePt t="141118" x="1930400" y="3905250"/>
          <p14:tracePt t="141134" x="1943100" y="3905250"/>
          <p14:tracePt t="141151" x="1962150" y="3905250"/>
          <p14:tracePt t="141169" x="1981200" y="3898900"/>
          <p14:tracePt t="141184" x="1993900" y="3898900"/>
          <p14:tracePt t="141201" x="2000250" y="3892550"/>
          <p14:tracePt t="141217" x="2006600" y="3892550"/>
          <p14:tracePt t="141267" x="1993900" y="3911600"/>
          <p14:tracePt t="141284" x="1987550" y="3924300"/>
          <p14:tracePt t="141301" x="1981200" y="3937000"/>
          <p14:tracePt t="141351" x="1974850" y="3937000"/>
          <p14:tracePt t="141384" x="1968500" y="3930650"/>
          <p14:tracePt t="141524" x="1968500" y="3937000"/>
          <p14:tracePt t="141540" x="1974850" y="3943350"/>
          <p14:tracePt t="141549" x="1981200" y="3949700"/>
          <p14:tracePt t="141568" x="2000250" y="3975100"/>
          <p14:tracePt t="141585" x="2032000" y="4006850"/>
          <p14:tracePt t="141602" x="2063750" y="4032250"/>
          <p14:tracePt t="141605" x="2076450" y="4044950"/>
          <p14:tracePt t="141617" x="2089150" y="4051300"/>
          <p14:tracePt t="141621" x="2095500" y="4057650"/>
          <p14:tracePt t="141635" x="2108200" y="4070350"/>
          <p14:tracePt t="141652" x="2120900" y="4076700"/>
          <p14:tracePt t="141667" x="2139950" y="4076700"/>
          <p14:tracePt t="141685" x="2146300" y="4083050"/>
          <p14:tracePt t="141701" x="2152650" y="4083050"/>
          <p14:tracePt t="141717" x="2159000" y="4083050"/>
          <p14:tracePt t="141736" x="2165350" y="4083050"/>
          <p14:tracePt t="141766" x="2171700" y="4083050"/>
          <p14:tracePt t="141775" x="2178050" y="4076700"/>
          <p14:tracePt t="141783" x="2184400" y="4076700"/>
          <p14:tracePt t="141801" x="2184400" y="4070350"/>
          <p14:tracePt t="141819" x="2190750" y="4064000"/>
          <p14:tracePt t="141836" x="2197100" y="4051300"/>
          <p14:tracePt t="141852" x="2197100" y="4038600"/>
          <p14:tracePt t="141855" x="2197100" y="4032250"/>
          <p14:tracePt t="141868" x="2197100" y="4025900"/>
          <p14:tracePt t="141885" x="2184400" y="4013200"/>
          <p14:tracePt t="141903" x="2178050" y="4000500"/>
          <p14:tracePt t="141921" x="2171700" y="3994150"/>
          <p14:tracePt t="141935" x="2171700" y="3987800"/>
          <p14:tracePt t="141951" x="2165350" y="3975100"/>
          <p14:tracePt t="141968" x="2165350" y="3962400"/>
          <p14:tracePt t="141985" x="2165350" y="3956050"/>
          <p14:tracePt t="142001" x="2165350" y="3949700"/>
          <p14:tracePt t="142018" x="2171700" y="3943350"/>
          <p14:tracePt t="142023" x="2184400" y="3937000"/>
          <p14:tracePt t="142035" x="2203450" y="3924300"/>
          <p14:tracePt t="142054" x="2235200" y="3911600"/>
          <p14:tracePt t="142085" x="2241550" y="3905250"/>
          <p14:tracePt t="142102" x="2247900" y="3898900"/>
          <p14:tracePt t="142119" x="2266950" y="3886200"/>
          <p14:tracePt t="142139" x="2279650" y="3879850"/>
          <p14:tracePt t="142144" x="2286000" y="3879850"/>
          <p14:tracePt t="142150" x="2292350" y="3879850"/>
          <p14:tracePt t="142167" x="2317750" y="3879850"/>
          <p14:tracePt t="142186" x="2362200" y="3892550"/>
          <p14:tracePt t="142202" x="2400300" y="3898900"/>
          <p14:tracePt t="142218" x="2425700" y="3898900"/>
          <p14:tracePt t="142237" x="2451100" y="3905250"/>
          <p14:tracePt t="142240" x="2495550" y="3911600"/>
          <p14:tracePt t="142251" x="2520950" y="3917950"/>
          <p14:tracePt t="142267" x="2616200" y="3949700"/>
          <p14:tracePt t="142285" x="2698750" y="3981450"/>
          <p14:tracePt t="142302" x="2755900" y="4000500"/>
          <p14:tracePt t="142318" x="2774950" y="4000500"/>
          <p14:tracePt t="142335" x="2787650" y="4000500"/>
          <p14:tracePt t="142339" x="2794000" y="4000500"/>
          <p14:tracePt t="142352" x="2806700" y="4000500"/>
          <p14:tracePt t="142368" x="2825750" y="3987800"/>
          <p14:tracePt t="142385" x="2832100" y="3981450"/>
          <p14:tracePt t="142389" x="2851150" y="3975100"/>
          <p14:tracePt t="142404" x="2863850" y="3968750"/>
          <p14:tracePt t="142408" x="2870200" y="3968750"/>
          <p14:tracePt t="142417" x="2882900" y="3968750"/>
          <p14:tracePt t="142439" x="2895600" y="3962400"/>
          <p14:tracePt t="142452" x="2901950" y="3956050"/>
          <p14:tracePt t="142468" x="2901950" y="3949700"/>
          <p14:tracePt t="142485" x="2908300" y="3943350"/>
          <p14:tracePt t="142502" x="2908300" y="3924300"/>
          <p14:tracePt t="142519" x="2908300" y="3905250"/>
          <p14:tracePt t="142535" x="2901950" y="3873500"/>
          <p14:tracePt t="142539" x="2895600" y="3867150"/>
          <p14:tracePt t="142551" x="2895600" y="3860800"/>
          <p14:tracePt t="142552" x="2889250" y="3854450"/>
          <p14:tracePt t="142569" x="2882900" y="3835400"/>
          <p14:tracePt t="142586" x="2876550" y="3829050"/>
          <p14:tracePt t="142602" x="2870200" y="3816350"/>
          <p14:tracePt t="142606" x="2863850" y="3810000"/>
          <p14:tracePt t="142610" x="2851150" y="3803650"/>
          <p14:tracePt t="142635" x="2794000" y="3790950"/>
          <p14:tracePt t="142653" x="2743200" y="3784600"/>
          <p14:tracePt t="142669" x="2692400" y="3784600"/>
          <p14:tracePt t="142685" x="2654300" y="3784600"/>
          <p14:tracePt t="142702" x="2635250" y="3778250"/>
          <p14:tracePt t="142720" x="2628900" y="3778250"/>
          <p14:tracePt t="142755" x="2603500" y="3803650"/>
          <p14:tracePt t="142769" x="2552700" y="3841750"/>
          <p14:tracePt t="142786" x="2470150" y="3911600"/>
          <p14:tracePt t="142802" x="2413000" y="3968750"/>
          <p14:tracePt t="142819" x="2381250" y="4019550"/>
          <p14:tracePt t="142836" x="2374900" y="4057650"/>
          <p14:tracePt t="142851" x="2374900" y="4076700"/>
          <p14:tracePt t="142869" x="2374900" y="4089400"/>
          <p14:tracePt t="142885" x="2393950" y="4095750"/>
          <p14:tracePt t="142902" x="2425700" y="4102100"/>
          <p14:tracePt t="142919" x="2470150" y="4121150"/>
          <p14:tracePt t="142935" x="2527300" y="4140200"/>
          <p14:tracePt t="142939" x="2552700" y="4159250"/>
          <p14:tracePt t="142952" x="2578100" y="4171950"/>
          <p14:tracePt t="142956" x="2609850" y="4191000"/>
          <p14:tracePt t="142969" x="2667000" y="4210050"/>
          <p14:tracePt t="142986" x="2717800" y="4222750"/>
          <p14:tracePt t="143002" x="2743200" y="4222750"/>
          <p14:tracePt t="143018" x="2768600" y="4197350"/>
          <p14:tracePt t="143034" x="2774950" y="4171950"/>
          <p14:tracePt t="143051" x="2781300" y="4152900"/>
          <p14:tracePt t="143071" x="2781300" y="4140200"/>
          <p14:tracePt t="143074" x="2781300" y="4133850"/>
          <p14:tracePt t="143084" x="2781300" y="4127500"/>
          <p14:tracePt t="143103" x="2768600" y="4127500"/>
          <p14:tracePt t="143122" x="2755900" y="4127500"/>
          <p14:tracePt t="143136" x="2749550" y="4133850"/>
          <p14:tracePt t="143173" x="2736850" y="4121150"/>
          <p14:tracePt t="143180" x="2717800" y="4114800"/>
          <p14:tracePt t="143203" x="2635250" y="4044950"/>
          <p14:tracePt t="143219" x="2628900" y="4038600"/>
          <p14:tracePt t="144941" x="2635250" y="4038600"/>
          <p14:tracePt t="144950" x="2647950" y="4038600"/>
          <p14:tracePt t="144957" x="2698750" y="4051300"/>
          <p14:tracePt t="144971" x="2921000" y="4051300"/>
          <p14:tracePt t="144988" x="3295650" y="3987800"/>
          <p14:tracePt t="145004" x="3771900" y="3905250"/>
          <p14:tracePt t="145022" x="4102100" y="3892550"/>
          <p14:tracePt t="145038" x="4203700" y="3892550"/>
          <p14:tracePt t="145054" x="4210050" y="3892550"/>
          <p14:tracePt t="145071" x="4216400" y="3898900"/>
          <p14:tracePt t="145088" x="4248150" y="3898900"/>
          <p14:tracePt t="145104" x="4368800" y="3873500"/>
          <p14:tracePt t="145122" x="4559300" y="3829050"/>
          <p14:tracePt t="145137" x="4781550" y="3810000"/>
          <p14:tracePt t="145154" x="4857750" y="3803650"/>
          <p14:tracePt t="145246" x="4864100" y="3803650"/>
          <p14:tracePt t="145257" x="4864100" y="3797300"/>
          <p14:tracePt t="145271" x="4883150" y="3784600"/>
          <p14:tracePt t="145304" x="4870450" y="3784600"/>
          <p14:tracePt t="145322" x="4787900" y="3816350"/>
          <p14:tracePt t="145338" x="4718050" y="3841750"/>
          <p14:tracePt t="145344" x="4711700" y="3848100"/>
          <p14:tracePt t="145387" x="4724400" y="3835400"/>
          <p14:tracePt t="145404" x="4775200" y="3778250"/>
          <p14:tracePt t="145421" x="4813300" y="3752850"/>
          <p14:tracePt t="145438" x="4813300" y="3746500"/>
          <p14:tracePt t="145651" x="4819650" y="3746500"/>
          <p14:tracePt t="145659" x="4826000" y="3746500"/>
          <p14:tracePt t="145672" x="4838700" y="3740150"/>
          <p14:tracePt t="145688" x="4895850" y="3771900"/>
          <p14:tracePt t="145706" x="4895850" y="3816350"/>
          <p14:tracePt t="145723" x="4851400" y="3867150"/>
          <p14:tracePt t="145738" x="4832350" y="3911600"/>
          <p14:tracePt t="145755" x="4826000" y="3949700"/>
          <p14:tracePt t="145771" x="4851400" y="3975100"/>
          <p14:tracePt t="145788" x="4883150" y="3987800"/>
          <p14:tracePt t="145804" x="4946650" y="3987800"/>
          <p14:tracePt t="145821" x="5092700" y="3975100"/>
          <p14:tracePt t="145838" x="5213350" y="3962400"/>
          <p14:tracePt t="145855" x="5257800" y="3956050"/>
          <p14:tracePt t="145891" x="5251450" y="3956050"/>
          <p14:tracePt t="145932" x="5251450" y="3949700"/>
          <p14:tracePt t="145941" x="5257800" y="3949700"/>
          <p14:tracePt t="145958" x="5270500" y="3943350"/>
          <p14:tracePt t="145974" x="5283200" y="3943350"/>
          <p14:tracePt t="146029" x="5295900" y="3943350"/>
          <p14:tracePt t="146038" x="5321300" y="3943350"/>
          <p14:tracePt t="146055" x="5397500" y="3943350"/>
          <p14:tracePt t="146072" x="5486400" y="3943350"/>
          <p14:tracePt t="146088" x="5613400" y="3949700"/>
          <p14:tracePt t="146105" x="5727700" y="3962400"/>
          <p14:tracePt t="146122" x="5810250" y="3962400"/>
          <p14:tracePt t="146125" x="5848350" y="3956050"/>
          <p14:tracePt t="146138" x="5873750" y="3949700"/>
          <p14:tracePt t="146141" x="5911850" y="3949700"/>
          <p14:tracePt t="146154" x="5943600" y="3943350"/>
          <p14:tracePt t="146172" x="6032500" y="3937000"/>
          <p14:tracePt t="146189" x="6038850" y="3937000"/>
          <p14:tracePt t="146222" x="6019800" y="3937000"/>
          <p14:tracePt t="146238" x="5962650" y="3943350"/>
          <p14:tracePt t="146256" x="5937250" y="3949700"/>
          <p14:tracePt t="146272" x="5937250" y="3956050"/>
          <p14:tracePt t="146345" x="5930900" y="3956050"/>
          <p14:tracePt t="146352" x="5924550" y="3956050"/>
          <p14:tracePt t="146357" x="5911850" y="3968750"/>
          <p14:tracePt t="146371" x="5905500" y="3975100"/>
          <p14:tracePt t="146374" x="5899150" y="3975100"/>
          <p14:tracePt t="146428" x="5905500" y="3975100"/>
          <p14:tracePt t="146437" x="5911850" y="3975100"/>
          <p14:tracePt t="146455" x="5988050" y="3975100"/>
          <p14:tracePt t="146472" x="6070600" y="3981450"/>
          <p14:tracePt t="146489" x="6096000" y="3987800"/>
          <p14:tracePt t="146523" x="6102350" y="3987800"/>
          <p14:tracePt t="146539" x="6115050" y="3994150"/>
          <p14:tracePt t="146556" x="6134100" y="4000500"/>
          <p14:tracePt t="146572" x="6172200" y="4000500"/>
          <p14:tracePt t="146577" x="6197600" y="4000500"/>
          <p14:tracePt t="146588" x="6242050" y="3994150"/>
          <p14:tracePt t="146591" x="6286500" y="3987800"/>
          <p14:tracePt t="146605" x="6343650" y="3975100"/>
          <p14:tracePt t="146622" x="6445250" y="3962400"/>
          <p14:tracePt t="146639" x="6470650" y="3962400"/>
          <p14:tracePt t="146656" x="6483350" y="3962400"/>
          <p14:tracePt t="146672" x="6496050" y="3975100"/>
          <p14:tracePt t="146689" x="6521450" y="3987800"/>
          <p14:tracePt t="146693" x="6534150" y="3994150"/>
          <p14:tracePt t="146704" x="6553200" y="4000500"/>
          <p14:tracePt t="146722" x="6604000" y="4013200"/>
          <p14:tracePt t="146739" x="6673850" y="4019550"/>
          <p14:tracePt t="146755" x="6750050" y="4025900"/>
          <p14:tracePt t="146772" x="6826250" y="4025900"/>
          <p14:tracePt t="146789" x="6902450" y="4025900"/>
          <p14:tracePt t="146806" x="6959600" y="4025900"/>
          <p14:tracePt t="146822" x="7048500" y="4019550"/>
          <p14:tracePt t="146827" x="7092950" y="4019550"/>
          <p14:tracePt t="146839" x="7143750" y="4019550"/>
          <p14:tracePt t="146856" x="7315200" y="3994150"/>
          <p14:tracePt t="146873" x="7391400" y="3975100"/>
          <p14:tracePt t="146889" x="7442200" y="3943350"/>
          <p14:tracePt t="146906" x="7442200" y="3930650"/>
          <p14:tracePt t="146922" x="7435850" y="3917950"/>
          <p14:tracePt t="146938" x="7416800" y="3898900"/>
          <p14:tracePt t="146956" x="7378700" y="3873500"/>
          <p14:tracePt t="146972" x="7308850" y="3822700"/>
          <p14:tracePt t="146990" x="7200900" y="3746500"/>
          <p14:tracePt t="147005" x="7099300" y="3683000"/>
          <p14:tracePt t="147022" x="7016750" y="3638550"/>
          <p14:tracePt t="147039" x="6946900" y="3606800"/>
          <p14:tracePt t="147056" x="6877050" y="3587750"/>
          <p14:tracePt t="147072" x="6800850" y="3575050"/>
          <p14:tracePt t="147089" x="6718300" y="3562350"/>
          <p14:tracePt t="147093" x="6692900" y="3562350"/>
          <p14:tracePt t="147106" x="6648450" y="3562350"/>
          <p14:tracePt t="147110" x="6610350" y="3562350"/>
          <p14:tracePt t="147124" x="6546850" y="3562350"/>
          <p14:tracePt t="147139" x="6451600" y="3562350"/>
          <p14:tracePt t="147156" x="6362700" y="3581400"/>
          <p14:tracePt t="147171" x="6254750" y="3600450"/>
          <p14:tracePt t="147189" x="6146800" y="3638550"/>
          <p14:tracePt t="147206" x="6070600" y="3676650"/>
          <p14:tracePt t="147222" x="6057900" y="3695700"/>
          <p14:tracePt t="147239" x="6051550" y="3702050"/>
          <p14:tracePt t="147256" x="6057900" y="3714750"/>
          <p14:tracePt t="147273" x="6070600" y="3740150"/>
          <p14:tracePt t="147289" x="6102350" y="3803650"/>
          <p14:tracePt t="147294" x="6115050" y="3835400"/>
          <p14:tracePt t="147305" x="6134100" y="3867150"/>
          <p14:tracePt t="147322" x="6172200" y="3937000"/>
          <p14:tracePt t="147339" x="6229350" y="3987800"/>
          <p14:tracePt t="147356" x="6337300" y="4064000"/>
          <p14:tracePt t="147373" x="6546850" y="4146550"/>
          <p14:tracePt t="147389" x="6756400" y="4184650"/>
          <p14:tracePt t="147406" x="6946900" y="4210050"/>
          <p14:tracePt t="147422" x="7118350" y="4210050"/>
          <p14:tracePt t="147439" x="7213600" y="4203700"/>
          <p14:tracePt t="147456" x="7219950" y="4203700"/>
          <p14:tracePt t="147555" x="7226300" y="4203700"/>
          <p14:tracePt t="147564" x="7232650" y="4203700"/>
          <p14:tracePt t="147572" x="7239000" y="4203700"/>
          <p14:tracePt t="147590" x="7251700" y="4203700"/>
          <p14:tracePt t="147606" x="7270750" y="4203700"/>
          <p14:tracePt t="147623" x="7283450" y="4203700"/>
          <p14:tracePt t="147903" x="7289800" y="4203700"/>
          <p14:tracePt t="147912" x="7296150" y="4203700"/>
          <p14:tracePt t="147924" x="7296150" y="4197350"/>
          <p14:tracePt t="147940" x="7308850" y="4191000"/>
          <p14:tracePt t="148017" x="7315200" y="4191000"/>
          <p14:tracePt t="148030" x="7315200" y="4184650"/>
          <p14:tracePt t="148038" x="7321550" y="4184650"/>
          <p14:tracePt t="148057" x="7353300" y="4171950"/>
          <p14:tracePt t="148073" x="7391400" y="4165600"/>
          <p14:tracePt t="148090" x="7423150" y="4152900"/>
          <p14:tracePt t="148106" x="7442200" y="4140200"/>
          <p14:tracePt t="148124" x="7448550" y="4140200"/>
          <p14:tracePt t="148140" x="7454900" y="4140200"/>
          <p14:tracePt t="148144" x="7461250" y="4140200"/>
          <p14:tracePt t="148157" x="7461250" y="4133850"/>
          <p14:tracePt t="148161" x="7467600" y="4133850"/>
          <p14:tracePt t="148173" x="7473950" y="4127500"/>
          <p14:tracePt t="148191" x="7493000" y="4108450"/>
          <p14:tracePt t="148208" x="7499350" y="4089400"/>
          <p14:tracePt t="148225" x="7505700" y="4070350"/>
          <p14:tracePt t="148240" x="7505700" y="4032250"/>
          <p14:tracePt t="148257" x="7505700" y="4000500"/>
          <p14:tracePt t="148264" x="7505700" y="3981450"/>
          <p14:tracePt t="148272" x="7505700" y="3962400"/>
          <p14:tracePt t="148290" x="7505700" y="3924300"/>
          <p14:tracePt t="148307" x="7505700" y="3898900"/>
          <p14:tracePt t="148323" x="7493000" y="3854450"/>
          <p14:tracePt t="148340" x="7454900" y="3797300"/>
          <p14:tracePt t="148357" x="7385050" y="3733800"/>
          <p14:tracePt t="148373" x="7289800" y="3670300"/>
          <p14:tracePt t="148378" x="7251700" y="3644900"/>
          <p14:tracePt t="148389" x="7194550" y="3613150"/>
          <p14:tracePt t="148405" x="7131050" y="3562350"/>
          <p14:tracePt t="148424" x="7042150" y="3498850"/>
          <p14:tracePt t="148440" x="6997700" y="3467100"/>
          <p14:tracePt t="148458" x="6959600" y="3448050"/>
          <p14:tracePt t="148474" x="6902450" y="3435350"/>
          <p14:tracePt t="148489" x="6788150" y="3441700"/>
          <p14:tracePt t="148507" x="6648450" y="3467100"/>
          <p14:tracePt t="148524" x="6489700" y="3505200"/>
          <p14:tracePt t="148540" x="6388100" y="3530600"/>
          <p14:tracePt t="148557" x="6362700" y="3530600"/>
          <p14:tracePt t="148573" x="6356350" y="3530600"/>
          <p14:tracePt t="148620" x="6356350" y="3536950"/>
          <p14:tracePt t="148628" x="6350000" y="3543300"/>
          <p14:tracePt t="148639" x="6318250" y="3562350"/>
          <p14:tracePt t="148659" x="6146800" y="3651250"/>
          <p14:tracePt t="148674" x="6045200" y="3708400"/>
          <p14:tracePt t="148690" x="6038850" y="3714750"/>
          <p14:tracePt t="148740" x="6032500" y="3714750"/>
          <p14:tracePt t="148757" x="6013450" y="3714750"/>
          <p14:tracePt t="148774" x="6007100" y="3714750"/>
          <p14:tracePt t="161035" x="5994400" y="3714750"/>
          <p14:tracePt t="161053" x="5981700" y="3721100"/>
          <p14:tracePt t="161085" x="5981700" y="3727450"/>
          <p14:tracePt t="161119" x="5975350" y="3727450"/>
          <p14:tracePt t="161135" x="5943600" y="3721100"/>
          <p14:tracePt t="161151" x="5861050" y="3721100"/>
          <p14:tracePt t="161168" x="5695950" y="3746500"/>
          <p14:tracePt t="161187" x="5486400" y="3803650"/>
          <p14:tracePt t="161201" x="5480050" y="3810000"/>
          <p14:tracePt t="161235" x="5461000" y="3816350"/>
          <p14:tracePt t="161252" x="5422900" y="3829050"/>
          <p14:tracePt t="161268" x="5353050" y="3854450"/>
          <p14:tracePt t="161285" x="5257800" y="3892550"/>
          <p14:tracePt t="161301" x="5124450" y="3924300"/>
          <p14:tracePt t="161318" x="5029200" y="3949700"/>
          <p14:tracePt t="161335" x="4991100" y="3956050"/>
          <p14:tracePt t="161352" x="4984750" y="3962400"/>
          <p14:tracePt t="161386" x="4965700" y="3962400"/>
          <p14:tracePt t="161402" x="4908550" y="3981450"/>
          <p14:tracePt t="161418" x="4775200" y="4000500"/>
          <p14:tracePt t="161422" x="4686300" y="4006850"/>
          <p14:tracePt t="161435" x="4591050" y="4006850"/>
          <p14:tracePt t="161451" x="4438650" y="4013200"/>
          <p14:tracePt t="161468" x="4286250" y="3987800"/>
          <p14:tracePt t="161485" x="4260850" y="3975100"/>
          <p14:tracePt t="161489" x="4241800" y="3968750"/>
          <p14:tracePt t="161500" x="4222750" y="3962400"/>
          <p14:tracePt t="161521" x="4044950" y="3962400"/>
          <p14:tracePt t="161537" x="3829050" y="3962400"/>
          <p14:tracePt t="161541" x="3676650" y="3962400"/>
          <p14:tracePt t="161552" x="3562350" y="3962400"/>
          <p14:tracePt t="161568" x="3352800" y="3943350"/>
          <p14:tracePt t="161586" x="3238500" y="3917950"/>
          <p14:tracePt t="161602" x="3206750" y="3898900"/>
          <p14:tracePt t="161619" x="3187700" y="3886200"/>
          <p14:tracePt t="161635" x="3162300" y="3873500"/>
          <p14:tracePt t="161655" x="3028950" y="3867150"/>
          <p14:tracePt t="161669" x="2927350" y="3867150"/>
          <p14:tracePt t="161685" x="2768600" y="3867150"/>
          <p14:tracePt t="161702" x="2571750" y="3867150"/>
          <p14:tracePt t="161706" x="2514600" y="3867150"/>
          <p14:tracePt t="161719" x="2393950" y="3854450"/>
          <p14:tracePt t="161736" x="2362200" y="3848100"/>
          <p14:tracePt t="161752" x="2349500" y="3841750"/>
          <p14:tracePt t="161768" x="2279650" y="3841750"/>
          <p14:tracePt t="161785" x="2082800" y="3848100"/>
          <p14:tracePt t="161800" x="1771650" y="3854450"/>
          <p14:tracePt t="161819" x="1441450" y="3854450"/>
          <p14:tracePt t="161835" x="1193800" y="3848100"/>
          <p14:tracePt t="161852" x="1047750" y="3829050"/>
          <p14:tracePt t="161857" x="1028700" y="3822700"/>
          <p14:tracePt t="161868" x="1028700" y="3816350"/>
          <p14:tracePt t="161902" x="1022350" y="3816350"/>
          <p14:tracePt t="161919" x="984250" y="3835400"/>
          <p14:tracePt t="161938" x="863600" y="3924300"/>
          <p14:tracePt t="161952" x="819150" y="3987800"/>
          <p14:tracePt t="161970" x="806450" y="4038600"/>
          <p14:tracePt t="161986" x="806450" y="4076700"/>
          <p14:tracePt t="162002" x="806450" y="4140200"/>
          <p14:tracePt t="162018" x="787400" y="4203700"/>
          <p14:tracePt t="162035" x="755650" y="4267200"/>
          <p14:tracePt t="162053" x="723900" y="4356100"/>
          <p14:tracePt t="162069" x="717550" y="4445000"/>
          <p14:tracePt t="162085" x="774700" y="4552950"/>
          <p14:tracePt t="162102" x="857250" y="4635500"/>
          <p14:tracePt t="162119" x="996950" y="4718050"/>
          <p14:tracePt t="162136" x="1130300" y="4787900"/>
          <p14:tracePt t="162151" x="1225550" y="4838700"/>
          <p14:tracePt t="162156" x="1263650" y="4864100"/>
          <p14:tracePt t="162168" x="1282700" y="4876800"/>
          <p14:tracePt t="162171" x="1289050" y="4876800"/>
          <p14:tracePt t="162184" x="1295400" y="4876800"/>
          <p14:tracePt t="162202" x="1314450" y="4876800"/>
          <p14:tracePt t="162222" x="1365250" y="4851400"/>
          <p14:tracePt t="162236" x="1416050" y="4813300"/>
          <p14:tracePt t="162251" x="1479550" y="4762500"/>
          <p14:tracePt t="162269" x="1543050" y="4699000"/>
          <p14:tracePt t="162284" x="1562100" y="4654550"/>
          <p14:tracePt t="162302" x="1549400" y="4616450"/>
          <p14:tracePt t="162320" x="1504950" y="4572000"/>
          <p14:tracePt t="162336" x="1422400" y="4508500"/>
          <p14:tracePt t="162352" x="1365250" y="4457700"/>
          <p14:tracePt t="162356" x="1327150" y="4419600"/>
          <p14:tracePt t="162368" x="1314450" y="4400550"/>
          <p14:tracePt t="162372" x="1282700" y="4368800"/>
          <p14:tracePt t="162386" x="1276350" y="4349750"/>
          <p14:tracePt t="162403" x="1238250" y="4286250"/>
          <p14:tracePt t="162419" x="1225550" y="4260850"/>
          <p14:tracePt t="162435" x="1200150" y="4248150"/>
          <p14:tracePt t="162453" x="1149350" y="4229100"/>
          <p14:tracePt t="162470" x="1092200" y="4210050"/>
          <p14:tracePt t="162490" x="1047750" y="4191000"/>
          <p14:tracePt t="162493" x="1035050" y="4184650"/>
          <p14:tracePt t="162503" x="1016000" y="4178300"/>
          <p14:tracePt t="162520" x="990600" y="4165600"/>
          <p14:tracePt t="162536" x="946150" y="4152900"/>
          <p14:tracePt t="162553" x="863600" y="4159250"/>
          <p14:tracePt t="162558" x="793750" y="4178300"/>
          <p14:tracePt t="162568" x="749300" y="4197350"/>
          <p14:tracePt t="162586" x="647700" y="4254500"/>
          <p14:tracePt t="162602" x="596900" y="4305300"/>
          <p14:tracePt t="162610" x="577850" y="4324350"/>
          <p14:tracePt t="162617" x="558800" y="4362450"/>
          <p14:tracePt t="162636" x="533400" y="4432300"/>
          <p14:tracePt t="162653" x="527050" y="4476750"/>
          <p14:tracePt t="162671" x="501650" y="4546600"/>
          <p14:tracePt t="162686" x="463550" y="4648200"/>
          <p14:tracePt t="162706" x="444500" y="4737100"/>
          <p14:tracePt t="162724" x="431800" y="4870450"/>
          <p14:tracePt t="162737" x="444500" y="4959350"/>
          <p14:tracePt t="162753" x="495300" y="5048250"/>
          <p14:tracePt t="162768" x="584200" y="5137150"/>
          <p14:tracePt t="162786" x="685800" y="5245100"/>
          <p14:tracePt t="162803" x="793750" y="5372100"/>
          <p14:tracePt t="162819" x="889000" y="5518150"/>
          <p14:tracePt t="162836" x="920750" y="5607050"/>
          <p14:tracePt t="162853" x="933450" y="5651500"/>
          <p14:tracePt t="162869" x="952500" y="5676900"/>
          <p14:tracePt t="162886" x="984250" y="5689600"/>
          <p14:tracePt t="162903" x="1092200" y="5657850"/>
          <p14:tracePt t="162919" x="1270000" y="5594350"/>
          <p14:tracePt t="162937" x="1460500" y="5518150"/>
          <p14:tracePt t="162951" x="1631950" y="5435600"/>
          <p14:tracePt t="162970" x="1714500" y="5346700"/>
          <p14:tracePt t="162987" x="1727200" y="5264150"/>
          <p14:tracePt t="163003" x="1708150" y="5168900"/>
          <p14:tracePt t="163019" x="1689100" y="5080000"/>
          <p14:tracePt t="163036" x="1689100" y="4997450"/>
          <p14:tracePt t="163054" x="1708150" y="4908550"/>
          <p14:tracePt t="163058" x="1727200" y="4876800"/>
          <p14:tracePt t="163069" x="1746250" y="4851400"/>
          <p14:tracePt t="163086" x="1758950" y="4845050"/>
          <p14:tracePt t="163120" x="1758950" y="4838700"/>
          <p14:tracePt t="165987" x="1746250" y="4832350"/>
          <p14:tracePt t="165998" x="1733550" y="4819650"/>
          <p14:tracePt t="166005" x="1701800" y="4787900"/>
          <p14:tracePt t="166023" x="1644650" y="4737100"/>
          <p14:tracePt t="166039" x="1612900" y="4699000"/>
          <p14:tracePt t="166055" x="1612900" y="4692650"/>
          <p14:tracePt t="166088" x="1612900" y="4673600"/>
          <p14:tracePt t="166105" x="1612900" y="4654550"/>
          <p14:tracePt t="166122" x="1612900" y="4648200"/>
          <p14:tracePt t="166212" x="1606550" y="4648200"/>
          <p14:tracePt t="166221" x="1600200" y="4641850"/>
          <p14:tracePt t="166229" x="1600200" y="4635500"/>
          <p14:tracePt t="166238" x="1581150" y="4622800"/>
          <p14:tracePt t="166256" x="1568450" y="4603750"/>
          <p14:tracePt t="166272" x="1555750" y="4597400"/>
          <p14:tracePt t="166288" x="1530350" y="4584700"/>
          <p14:tracePt t="166306" x="1473200" y="4552950"/>
          <p14:tracePt t="166324" x="1308100" y="4483100"/>
          <p14:tracePt t="166338" x="1250950" y="4457700"/>
          <p14:tracePt t="166355" x="1193800" y="4425950"/>
          <p14:tracePt t="166372" x="1143000" y="4387850"/>
          <p14:tracePt t="166389" x="1092200" y="4349750"/>
          <p14:tracePt t="166405" x="1054100" y="4330700"/>
          <p14:tracePt t="166421" x="946150" y="4318000"/>
          <p14:tracePt t="166438" x="838200" y="4324350"/>
          <p14:tracePt t="166455" x="723900" y="4362450"/>
          <p14:tracePt t="166472" x="660400" y="4400550"/>
          <p14:tracePt t="166488" x="628650" y="4425950"/>
          <p14:tracePt t="166505" x="609600" y="4438650"/>
          <p14:tracePt t="166522" x="584200" y="4464050"/>
          <p14:tracePt t="166527" x="552450" y="4489450"/>
          <p14:tracePt t="166539" x="508000" y="4527550"/>
          <p14:tracePt t="166555" x="419100" y="4597400"/>
          <p14:tracePt t="166572" x="203200" y="4838700"/>
          <p14:tracePt t="166590" x="107950" y="4972050"/>
          <p14:tracePt t="166605" x="76200" y="5054600"/>
          <p14:tracePt t="166609" x="63500" y="5130800"/>
          <p14:tracePt t="166623" x="82550" y="5264150"/>
          <p14:tracePt t="166640" x="158750" y="5391150"/>
          <p14:tracePt t="166656" x="228600" y="5492750"/>
          <p14:tracePt t="166672" x="279400" y="5556250"/>
          <p14:tracePt t="166689" x="469900" y="5759450"/>
          <p14:tracePt t="166706" x="596900" y="5854700"/>
          <p14:tracePt t="166724" x="666750" y="5911850"/>
          <p14:tracePt t="166728" x="698500" y="5937250"/>
          <p14:tracePt t="166737" x="730250" y="5962650"/>
          <p14:tracePt t="166754" x="781050" y="6007100"/>
          <p14:tracePt t="166771" x="825500" y="6026150"/>
          <p14:tracePt t="166789" x="895350" y="6057900"/>
          <p14:tracePt t="166805" x="984250" y="6064250"/>
          <p14:tracePt t="166808" x="1066800" y="6064250"/>
          <p14:tracePt t="166821" x="1168400" y="6038850"/>
          <p14:tracePt t="166822" x="1219200" y="6019800"/>
          <p14:tracePt t="166839" x="1397000" y="5911850"/>
          <p14:tracePt t="166856" x="1466850" y="5848350"/>
          <p14:tracePt t="166872" x="1651000" y="5676900"/>
          <p14:tracePt t="166889" x="1771650" y="5575300"/>
          <p14:tracePt t="166908" x="1905000" y="5441950"/>
          <p14:tracePt t="166923" x="1981200" y="5327650"/>
          <p14:tracePt t="166939" x="2032000" y="5181600"/>
          <p14:tracePt t="166956" x="2038350" y="5003800"/>
          <p14:tracePt t="166971" x="2000250" y="4857750"/>
          <p14:tracePt t="166989" x="1898650" y="4724400"/>
          <p14:tracePt t="166993" x="1835150" y="4667250"/>
          <p14:tracePt t="167006" x="1790700" y="4635500"/>
          <p14:tracePt t="167021" x="1670050" y="4546600"/>
          <p14:tracePt t="167025" x="1625600" y="4514850"/>
          <p14:tracePt t="167039" x="1600200" y="4483100"/>
          <p14:tracePt t="167044" x="1587500" y="4464050"/>
          <p14:tracePt t="167054" x="1568450" y="4432300"/>
          <p14:tracePt t="167072" x="1543050" y="4375150"/>
          <p14:tracePt t="167091" x="1511300" y="4337050"/>
          <p14:tracePt t="167106" x="1460500" y="4311650"/>
          <p14:tracePt t="167122" x="1377950" y="4279900"/>
          <p14:tracePt t="167139" x="1301750" y="4254500"/>
          <p14:tracePt t="167156" x="1238250" y="4241800"/>
          <p14:tracePt t="167172" x="1200150" y="4241800"/>
          <p14:tracePt t="167190" x="1174750" y="4241800"/>
          <p14:tracePt t="167206" x="1155700" y="4254500"/>
          <p14:tracePt t="167223" x="1104900" y="4298950"/>
          <p14:tracePt t="167239" x="1041400" y="4356100"/>
          <p14:tracePt t="167257" x="971550" y="4432300"/>
          <p14:tracePt t="167273" x="895350" y="4533900"/>
          <p14:tracePt t="167289" x="876300" y="4610100"/>
          <p14:tracePt t="167293" x="869950" y="4654550"/>
          <p14:tracePt t="167305" x="869950" y="4686300"/>
          <p14:tracePt t="167322" x="901700" y="4737100"/>
          <p14:tracePt t="167325" x="927100" y="4768850"/>
          <p14:tracePt t="167341" x="977900" y="4845050"/>
          <p14:tracePt t="167356" x="996950" y="4921250"/>
          <p14:tracePt t="167373" x="1016000" y="5022850"/>
          <p14:tracePt t="167389" x="1047750" y="5162550"/>
          <p14:tracePt t="167405" x="1085850" y="5264150"/>
          <p14:tracePt t="167423" x="1155700" y="5353050"/>
          <p14:tracePt t="167440" x="1200150" y="5378450"/>
          <p14:tracePt t="167456" x="1231900" y="5384800"/>
          <p14:tracePt t="167473" x="1289050" y="5397500"/>
          <p14:tracePt t="167490" x="1339850" y="5410200"/>
          <p14:tracePt t="167508" x="1358900" y="5422900"/>
          <p14:tracePt t="167523" x="1397000" y="5441950"/>
          <p14:tracePt t="167540" x="1447800" y="5473700"/>
          <p14:tracePt t="167543" x="1485900" y="5486400"/>
          <p14:tracePt t="167555" x="1498600" y="5492750"/>
          <p14:tracePt t="167557" x="1530350" y="5499100"/>
          <p14:tracePt t="167574" x="1555750" y="5505450"/>
          <p14:tracePt t="167590" x="1600200" y="5505450"/>
          <p14:tracePt t="167606" x="1670050" y="5492750"/>
          <p14:tracePt t="167622" x="1746250" y="5467350"/>
          <p14:tracePt t="167640" x="1803400" y="5448300"/>
          <p14:tracePt t="167655" x="1822450" y="5429250"/>
          <p14:tracePt t="167673" x="1841500" y="5410200"/>
          <p14:tracePt t="167689" x="1860550" y="5372100"/>
          <p14:tracePt t="167706" x="1879600" y="5321300"/>
          <p14:tracePt t="167724" x="1885950" y="5270500"/>
          <p14:tracePt t="167727" x="1898650" y="5232400"/>
          <p14:tracePt t="167739" x="1905000" y="5213350"/>
          <p14:tracePt t="167744" x="1917700" y="5194300"/>
          <p14:tracePt t="167756" x="1930400" y="5187950"/>
          <p14:tracePt t="167773" x="1936750" y="5181600"/>
          <p14:tracePt t="167790" x="1936750" y="5175250"/>
          <p14:tracePt t="167806" x="1930400" y="5162550"/>
          <p14:tracePt t="167823" x="1930400" y="5156200"/>
          <p14:tracePt t="167857" x="1911350" y="5130800"/>
          <p14:tracePt t="167873" x="1898650" y="5111750"/>
          <p14:tracePt t="167890" x="1885950" y="5080000"/>
          <p14:tracePt t="167906" x="1873250" y="5054600"/>
          <p14:tracePt t="167923" x="1866900" y="5054600"/>
          <p14:tracePt t="167940" x="1847850" y="5054600"/>
          <p14:tracePt t="167956" x="1803400" y="5054600"/>
          <p14:tracePt t="167974" x="1758950" y="5054600"/>
          <p14:tracePt t="167990" x="1727200" y="5041900"/>
          <p14:tracePt t="167994" x="1714500" y="5035550"/>
          <p14:tracePt t="168006" x="1682750" y="5016500"/>
          <p14:tracePt t="168011" x="1663700" y="5003800"/>
          <p14:tracePt t="168023" x="1625600" y="4978400"/>
          <p14:tracePt t="168043" x="1568450" y="4876800"/>
          <p14:tracePt t="168057" x="1555750" y="4838700"/>
          <p14:tracePt t="168059" x="1543050" y="4813300"/>
          <p14:tracePt t="168073" x="1524000" y="4781550"/>
          <p14:tracePt t="168090" x="1511300" y="4730750"/>
          <p14:tracePt t="168107" x="1511300" y="4705350"/>
          <p14:tracePt t="168122" x="1511300" y="4686300"/>
          <p14:tracePt t="168140" x="1511300" y="4660900"/>
          <p14:tracePt t="168155" x="1498600" y="4641850"/>
          <p14:tracePt t="168173" x="1473200" y="4629150"/>
          <p14:tracePt t="168189" x="1454150" y="4622800"/>
          <p14:tracePt t="168207" x="1428750" y="4622800"/>
          <p14:tracePt t="168223" x="1409700" y="4635500"/>
          <p14:tracePt t="168239" x="1409700" y="4667250"/>
          <p14:tracePt t="168242" x="1416050" y="4679950"/>
          <p14:tracePt t="168257" x="1492250" y="4724400"/>
          <p14:tracePt t="168273" x="1543050" y="4756150"/>
          <p14:tracePt t="168291" x="1809750" y="4876800"/>
          <p14:tracePt t="168307" x="1917700" y="4921250"/>
          <p14:tracePt t="168310" x="2000250" y="4953000"/>
          <p14:tracePt t="168323" x="2241550" y="5016500"/>
          <p14:tracePt t="168339" x="2470150" y="5048250"/>
          <p14:tracePt t="168357" x="2660650" y="5073650"/>
          <p14:tracePt t="168373" x="2914650" y="5105400"/>
          <p14:tracePt t="168378" x="3048000" y="5124450"/>
          <p14:tracePt t="168389" x="3162300" y="5137150"/>
          <p14:tracePt t="168407" x="3378200" y="5156200"/>
          <p14:tracePt t="168423" x="3606800" y="5156200"/>
          <p14:tracePt t="168440" x="3771900" y="5149850"/>
          <p14:tracePt t="168458" x="3886200" y="5137150"/>
          <p14:tracePt t="168474" x="3905250" y="5124450"/>
          <p14:tracePt t="168478" x="3898900" y="5111750"/>
          <p14:tracePt t="168489" x="3879850" y="5105400"/>
          <p14:tracePt t="168494" x="3835400" y="5092700"/>
          <p14:tracePt t="168508" x="3740150" y="5086350"/>
          <p14:tracePt t="168524" x="3632200" y="5080000"/>
          <p14:tracePt t="168542" x="3530600" y="5073650"/>
          <p14:tracePt t="168557" x="3479800" y="5073650"/>
          <p14:tracePt t="168574" x="3467100" y="5060950"/>
          <p14:tracePt t="168591" x="3454400" y="5035550"/>
          <p14:tracePt t="168607" x="3416300" y="5016500"/>
          <p14:tracePt t="168624" x="3289300" y="4991100"/>
          <p14:tracePt t="168639" x="3124200" y="4984750"/>
          <p14:tracePt t="168657" x="2952750" y="4984750"/>
          <p14:tracePt t="168674" x="2819400" y="4984750"/>
          <p14:tracePt t="168691" x="2774950" y="4984750"/>
          <p14:tracePt t="168710" x="2787650" y="4984750"/>
          <p14:tracePt t="168723" x="2800350" y="4984750"/>
          <p14:tracePt t="168726" x="2813050" y="4984750"/>
          <p14:tracePt t="168740" x="2844800" y="4978400"/>
          <p14:tracePt t="168757" x="2914650" y="4978400"/>
          <p14:tracePt t="168774" x="2933700" y="4984750"/>
          <p14:tracePt t="168872" x="2927350" y="4984750"/>
          <p14:tracePt t="168880" x="2889250" y="4991100"/>
          <p14:tracePt t="168889" x="2838450" y="4997450"/>
          <p14:tracePt t="168907" x="2787650" y="4991100"/>
          <p14:tracePt t="168924" x="2781300" y="4991100"/>
          <p14:tracePt t="172749" x="2774950" y="4991100"/>
          <p14:tracePt t="172756" x="2768600" y="4984750"/>
          <p14:tracePt t="172762" x="2749550" y="4984750"/>
          <p14:tracePt t="172776" x="2730500" y="4978400"/>
          <p14:tracePt t="172795" x="2705100" y="4965700"/>
          <p14:tracePt t="172880" x="2698750" y="4965700"/>
          <p14:tracePt t="172893" x="2692400" y="4965700"/>
          <p14:tracePt t="172903" x="2679700" y="4965700"/>
          <p14:tracePt t="172909" x="2667000" y="4965700"/>
          <p14:tracePt t="172928" x="2647950" y="4965700"/>
          <p14:tracePt t="173126" x="2641600" y="4959350"/>
          <p14:tracePt t="173136" x="2635250" y="4959350"/>
          <p14:tracePt t="173143" x="2622550" y="4953000"/>
          <p14:tracePt t="173161" x="2590800" y="4933950"/>
          <p14:tracePt t="173178" x="2559050" y="4921250"/>
          <p14:tracePt t="173195" x="2546350" y="4914900"/>
          <p14:tracePt t="173262" x="2533650" y="4914900"/>
          <p14:tracePt t="173278" x="2495550" y="4914900"/>
          <p14:tracePt t="173294" x="2387600" y="4914900"/>
          <p14:tracePt t="173312" x="2324100" y="4914900"/>
          <p14:tracePt t="173330" x="2235200" y="4914900"/>
          <p14:tracePt t="173344" x="2184400" y="4914900"/>
          <p14:tracePt t="173361" x="2114550" y="4914900"/>
          <p14:tracePt t="173378" x="2063750" y="4914900"/>
          <p14:tracePt t="173393" x="2006600" y="4908550"/>
          <p14:tracePt t="173411" x="1968500" y="4908550"/>
          <p14:tracePt t="173428" x="1917700" y="4908550"/>
          <p14:tracePt t="173445" x="1879600" y="4914900"/>
          <p14:tracePt t="173461" x="1809750" y="4921250"/>
          <p14:tracePt t="173478" x="1778000" y="4927600"/>
          <p14:tracePt t="173486" x="1758950" y="4927600"/>
          <p14:tracePt t="173497" x="1746250" y="4927600"/>
          <p14:tracePt t="173512" x="1733550" y="4927600"/>
          <p14:tracePt t="173528" x="1727200" y="4927600"/>
          <p14:tracePt t="173544" x="1701800" y="4927600"/>
          <p14:tracePt t="173561" x="1689100" y="4927600"/>
          <p14:tracePt t="173579" x="1670050" y="4927600"/>
          <p14:tracePt t="173595" x="1644650" y="4927600"/>
          <p14:tracePt t="173611" x="1606550" y="4927600"/>
          <p14:tracePt t="173628" x="1574800" y="4927600"/>
          <p14:tracePt t="173644" x="1555750" y="4927600"/>
          <p14:tracePt t="173662" x="1543050" y="4927600"/>
          <p14:tracePt t="173678" x="1530350" y="4927600"/>
          <p14:tracePt t="173693" x="1511300" y="4921250"/>
          <p14:tracePt t="173698" x="1498600" y="4914900"/>
          <p14:tracePt t="173710" x="1492250" y="4908550"/>
          <p14:tracePt t="173729" x="1473200" y="4895850"/>
          <p14:tracePt t="173849" x="1473200" y="4889500"/>
          <p14:tracePt t="173862" x="1485900" y="4876800"/>
          <p14:tracePt t="173879" x="1524000" y="4838700"/>
          <p14:tracePt t="173896" x="1549400" y="4813300"/>
          <p14:tracePt t="173912" x="1568450" y="4794250"/>
          <p14:tracePt t="173927" x="1600200" y="4768850"/>
          <p14:tracePt t="173945" x="1625600" y="4756150"/>
          <p14:tracePt t="173962" x="1631950" y="4749800"/>
          <p14:tracePt t="174012" x="1638300" y="4749800"/>
          <p14:tracePt t="174028" x="1638300" y="4743450"/>
          <p14:tracePt t="174045" x="1644650" y="4743450"/>
          <p14:tracePt t="174063" x="1651000" y="4737100"/>
          <p14:tracePt t="174079" x="1663700" y="4730750"/>
          <p14:tracePt t="174084" x="1670050" y="4724400"/>
          <p14:tracePt t="174098" x="1676400" y="4718050"/>
          <p14:tracePt t="174112" x="1689100" y="4705350"/>
          <p14:tracePt t="174129" x="1708150" y="4692650"/>
          <p14:tracePt t="174145" x="1720850" y="4679950"/>
          <p14:tracePt t="174162" x="1739900" y="4660900"/>
          <p14:tracePt t="174179" x="1752600" y="4635500"/>
          <p14:tracePt t="174195" x="1758950" y="4603750"/>
          <p14:tracePt t="174212" x="1771650" y="4565650"/>
          <p14:tracePt t="174215" x="1778000" y="4546600"/>
          <p14:tracePt t="174228" x="1784350" y="4514850"/>
          <p14:tracePt t="174230" x="1784350" y="4495800"/>
          <p14:tracePt t="174244" x="1797050" y="4464050"/>
          <p14:tracePt t="174262" x="1803400" y="4400550"/>
          <p14:tracePt t="174278" x="1803400" y="4381500"/>
          <p14:tracePt t="174295" x="1758950" y="4356100"/>
          <p14:tracePt t="174312" x="1670050" y="4311650"/>
          <p14:tracePt t="174330" x="1606550" y="4273550"/>
          <p14:tracePt t="174345" x="1530350" y="4229100"/>
          <p14:tracePt t="174362" x="1511300" y="4203700"/>
          <p14:tracePt t="174378" x="1498600" y="4178300"/>
          <p14:tracePt t="174396" x="1498600" y="4159250"/>
          <p14:tracePt t="174412" x="1498600" y="4152900"/>
          <p14:tracePt t="174472" x="1498600" y="4159250"/>
          <p14:tracePt t="174481" x="1511300" y="4165600"/>
          <p14:tracePt t="174496" x="1543050" y="4191000"/>
          <p14:tracePt t="174512" x="1593850" y="4216400"/>
          <p14:tracePt t="174529" x="1670050" y="4254500"/>
          <p14:tracePt t="174545" x="1714500" y="4279900"/>
          <p14:tracePt t="174562" x="1765300" y="4298950"/>
          <p14:tracePt t="174579" x="1822450" y="4330700"/>
          <p14:tracePt t="174595" x="1854200" y="4337050"/>
          <p14:tracePt t="174600" x="1860550" y="4337050"/>
          <p14:tracePt t="174611" x="1866900" y="4337050"/>
          <p14:tracePt t="174662" x="1866900" y="4330700"/>
          <p14:tracePt t="174679" x="1866900" y="4324350"/>
          <p14:tracePt t="174713" x="1866900" y="4318000"/>
          <p14:tracePt t="174745" x="1866900" y="4311650"/>
          <p14:tracePt t="174815" x="1873250" y="4311650"/>
          <p14:tracePt t="174823" x="1892300" y="4311650"/>
          <p14:tracePt t="174832" x="1936750" y="4311650"/>
          <p14:tracePt t="174847" x="2032000" y="4343400"/>
          <p14:tracePt t="174862" x="2127250" y="4368800"/>
          <p14:tracePt t="174879" x="2190750" y="4375150"/>
          <p14:tracePt t="174895" x="2260600" y="4375150"/>
          <p14:tracePt t="174911" x="2305050" y="4356100"/>
          <p14:tracePt t="174929" x="2324100" y="4330700"/>
          <p14:tracePt t="174946" x="2330450" y="4298950"/>
          <p14:tracePt t="174962" x="2330450" y="4267200"/>
          <p14:tracePt t="174980" x="2305050" y="4229100"/>
          <p14:tracePt t="174985" x="2286000" y="4216400"/>
          <p14:tracePt t="174995" x="2266950" y="4197350"/>
          <p14:tracePt t="174998" x="2235200" y="4184650"/>
          <p14:tracePt t="175011" x="2203450" y="4171950"/>
          <p14:tracePt t="175029" x="2114550" y="4146550"/>
          <p14:tracePt t="175045" x="2057400" y="4127500"/>
          <p14:tracePt t="175046" x="2025650" y="4114800"/>
          <p14:tracePt t="175062" x="1993900" y="4102100"/>
          <p14:tracePt t="175066" x="1968500" y="4089400"/>
          <p14:tracePt t="175079" x="1917700" y="4064000"/>
          <p14:tracePt t="175094" x="1873250" y="4044950"/>
          <p14:tracePt t="175113" x="1828800" y="4025900"/>
          <p14:tracePt t="175129" x="1714500" y="4006850"/>
          <p14:tracePt t="175146" x="1574800" y="3994150"/>
          <p14:tracePt t="175162" x="1435100" y="3994150"/>
          <p14:tracePt t="175179" x="1327150" y="3987800"/>
          <p14:tracePt t="175197" x="1276350" y="3987800"/>
          <p14:tracePt t="175212" x="1257300" y="3987800"/>
          <p14:tracePt t="175229" x="1244600" y="3994150"/>
          <p14:tracePt t="175234" x="1244600" y="4000500"/>
          <p14:tracePt t="175245" x="1231900" y="4013200"/>
          <p14:tracePt t="175248" x="1219200" y="4038600"/>
          <p14:tracePt t="175262" x="1206500" y="4064000"/>
          <p14:tracePt t="175265" x="1200150" y="4089400"/>
          <p14:tracePt t="175279" x="1193800" y="4108450"/>
          <p14:tracePt t="175283" x="1181100" y="4140200"/>
          <p14:tracePt t="175295" x="1174750" y="4171950"/>
          <p14:tracePt t="175298" x="1174750" y="4203700"/>
          <p14:tracePt t="175313" x="1174750" y="4248150"/>
          <p14:tracePt t="175329" x="1181100" y="4292600"/>
          <p14:tracePt t="175347" x="1219200" y="4324350"/>
          <p14:tracePt t="175363" x="1333500" y="4381500"/>
          <p14:tracePt t="175378" x="1447800" y="4419600"/>
          <p14:tracePt t="175396" x="1574800" y="4457700"/>
          <p14:tracePt t="175413" x="1682750" y="4476750"/>
          <p14:tracePt t="175429" x="1790700" y="4495800"/>
          <p14:tracePt t="175447" x="1873250" y="4508500"/>
          <p14:tracePt t="175463" x="1930400" y="4508500"/>
          <p14:tracePt t="175480" x="1987550" y="4495800"/>
          <p14:tracePt t="175483" x="2019300" y="4483100"/>
          <p14:tracePt t="175495" x="2038350" y="4476750"/>
          <p14:tracePt t="175499" x="2070100" y="4464050"/>
          <p14:tracePt t="175512" x="2089150" y="4457700"/>
          <p14:tracePt t="175515" x="2108200" y="4457700"/>
          <p14:tracePt t="175530" x="2127250" y="4457700"/>
          <p14:tracePt t="175533" x="2146300" y="4457700"/>
          <p14:tracePt t="175547" x="2178050" y="4457700"/>
          <p14:tracePt t="175564" x="2203450" y="4457700"/>
          <p14:tracePt t="175581" x="2228850" y="4464050"/>
          <p14:tracePt t="175596" x="2247900" y="4464050"/>
          <p14:tracePt t="175613" x="2260600" y="4457700"/>
          <p14:tracePt t="175630" x="2286000" y="4438650"/>
          <p14:tracePt t="175646" x="2305050" y="4419600"/>
          <p14:tracePt t="175663" x="2324100" y="4400550"/>
          <p14:tracePt t="175679" x="2330450" y="4381500"/>
          <p14:tracePt t="175696" x="2330450" y="4362450"/>
          <p14:tracePt t="175713" x="2330450" y="4356100"/>
          <p14:tracePt t="175730" x="2330450" y="4343400"/>
          <p14:tracePt t="175746" x="2324100" y="4343400"/>
          <p14:tracePt t="175763" x="2317750" y="4330700"/>
          <p14:tracePt t="175780" x="2311400" y="4318000"/>
          <p14:tracePt t="175796" x="2298700" y="4298950"/>
          <p14:tracePt t="175813" x="2292350" y="4279900"/>
          <p14:tracePt t="175832" x="2279650" y="4273550"/>
          <p14:tracePt t="175847" x="2273300" y="4260850"/>
          <p14:tracePt t="175863" x="2266950" y="4260850"/>
          <p14:tracePt t="175880" x="2266950" y="4254500"/>
          <p14:tracePt t="175899" x="2260600" y="4248150"/>
          <p14:tracePt t="175912" x="2254250" y="4241800"/>
          <p14:tracePt t="175930" x="2241550" y="4229100"/>
          <p14:tracePt t="175946" x="2228850" y="4210050"/>
          <p14:tracePt t="175963" x="2216150" y="4203700"/>
          <p14:tracePt t="175980" x="2203450" y="4191000"/>
          <p14:tracePt t="175983" x="2197100" y="4191000"/>
          <p14:tracePt t="175995" x="2197100" y="4184650"/>
          <p14:tracePt t="175997" x="2184400" y="4184650"/>
          <p14:tracePt t="176085" x="2171700" y="4184650"/>
          <p14:tracePt t="176092" x="2159000" y="4184650"/>
          <p14:tracePt t="176098" x="2133600" y="4184650"/>
          <p14:tracePt t="176114" x="2101850" y="4203700"/>
          <p14:tracePt t="176130" x="2038350" y="4254500"/>
          <p14:tracePt t="176147" x="2012950" y="4279900"/>
          <p14:tracePt t="176163" x="2006600" y="4292600"/>
          <p14:tracePt t="176166" x="2000250" y="4292600"/>
          <p14:tracePt t="176180" x="2000250" y="4305300"/>
          <p14:tracePt t="176197" x="2012950" y="4324350"/>
          <p14:tracePt t="176216" x="2038350" y="4349750"/>
          <p14:tracePt t="176219" x="2057400" y="4368800"/>
          <p14:tracePt t="176230" x="2089150" y="4394200"/>
          <p14:tracePt t="176234" x="2133600" y="4419600"/>
          <p14:tracePt t="176246" x="2190750" y="4457700"/>
          <p14:tracePt t="176263" x="2324100" y="4533900"/>
          <p14:tracePt t="176280" x="2432050" y="4584700"/>
          <p14:tracePt t="176297" x="2552700" y="4597400"/>
          <p14:tracePt t="176312" x="2628900" y="4597400"/>
          <p14:tracePt t="176314" x="2660650" y="4591050"/>
          <p14:tracePt t="176330" x="2698750" y="4572000"/>
          <p14:tracePt t="176348" x="2724150" y="4552950"/>
          <p14:tracePt t="176362" x="2730500" y="4546600"/>
          <p14:tracePt t="176367" x="2743200" y="4533900"/>
          <p14:tracePt t="176379" x="2749550" y="4527550"/>
          <p14:tracePt t="176398" x="2774950" y="4514850"/>
          <p14:tracePt t="176414" x="2787650" y="4514850"/>
          <p14:tracePt t="176430" x="2794000" y="4489450"/>
          <p14:tracePt t="176447" x="2794000" y="4470400"/>
          <p14:tracePt t="176463" x="2794000" y="4457700"/>
          <p14:tracePt t="176530" x="2794000" y="4451350"/>
          <p14:tracePt t="176609" x="2794000" y="4445000"/>
          <p14:tracePt t="176616" x="2787650" y="4445000"/>
          <p14:tracePt t="176630" x="2774950" y="4445000"/>
          <p14:tracePt t="176648" x="2762250" y="4451350"/>
          <p14:tracePt t="176664" x="2749550" y="4457700"/>
          <p14:tracePt t="176768" x="2743200" y="4457700"/>
          <p14:tracePt t="176777" x="2730500" y="4457700"/>
          <p14:tracePt t="176785" x="2724150" y="4457700"/>
          <p14:tracePt t="176796" x="2717800" y="4464050"/>
          <p14:tracePt t="176814" x="2711450" y="4464050"/>
          <p14:tracePt t="176851" x="2717800" y="4464050"/>
          <p14:tracePt t="176867" x="2724150" y="4464050"/>
          <p14:tracePt t="176881" x="2749550" y="4445000"/>
          <p14:tracePt t="176898" x="2755900" y="4445000"/>
          <p14:tracePt t="176994" x="2762250" y="4445000"/>
          <p14:tracePt t="177001" x="2774950" y="4438650"/>
          <p14:tracePt t="177014" x="2794000" y="4425950"/>
          <p14:tracePt t="177032" x="2825750" y="4406900"/>
          <p14:tracePt t="177047" x="2876550" y="4381500"/>
          <p14:tracePt t="177051" x="2901950" y="4375150"/>
          <p14:tracePt t="177064" x="2933700" y="4368800"/>
          <p14:tracePt t="179048" x="2914650" y="4362450"/>
          <p14:tracePt t="179067" x="2851150" y="4337050"/>
          <p14:tracePt t="179084" x="2705100" y="4222750"/>
          <p14:tracePt t="179100" x="2641600" y="4165600"/>
          <p14:tracePt t="179116" x="2622550" y="4152900"/>
          <p14:tracePt t="179132" x="2609850" y="4146550"/>
          <p14:tracePt t="179199" x="2584450" y="4146550"/>
          <p14:tracePt t="179216" x="2533650" y="4146550"/>
          <p14:tracePt t="179232" x="2482850" y="4146550"/>
          <p14:tracePt t="179249" x="2463800" y="4146550"/>
          <p14:tracePt t="179268" x="2438400" y="4146550"/>
          <p14:tracePt t="179283" x="2413000" y="4146550"/>
          <p14:tracePt t="179299" x="2330450" y="4146550"/>
          <p14:tracePt t="179316" x="2203450" y="4159250"/>
          <p14:tracePt t="179318" x="2139950" y="4171950"/>
          <p14:tracePt t="179333" x="2057400" y="4184650"/>
          <p14:tracePt t="179366" x="2051050" y="4184650"/>
          <p14:tracePt t="179383" x="1962150" y="4203700"/>
          <p14:tracePt t="179399" x="1809750" y="4229100"/>
          <p14:tracePt t="179416" x="1689100" y="4260850"/>
          <p14:tracePt t="179433" x="1581150" y="4292600"/>
          <p14:tracePt t="179450" x="1555750" y="4305300"/>
          <p14:tracePt t="179466" x="1555750" y="4318000"/>
          <p14:tracePt t="179483" x="1555750" y="4330700"/>
          <p14:tracePt t="179500" x="1562100" y="4343400"/>
          <p14:tracePt t="179516" x="1606550" y="4349750"/>
          <p14:tracePt t="179533" x="1670050" y="4356100"/>
          <p14:tracePt t="179549" x="1816100" y="4375150"/>
          <p14:tracePt t="179566" x="2082800" y="4400550"/>
          <p14:tracePt t="179584" x="2260600" y="4400550"/>
          <p14:tracePt t="179600" x="2476500" y="4400550"/>
          <p14:tracePt t="179616" x="2679700" y="4381500"/>
          <p14:tracePt t="179634" x="2863850" y="4368800"/>
          <p14:tracePt t="179649" x="3060700" y="4356100"/>
          <p14:tracePt t="179666" x="3251200" y="4343400"/>
          <p14:tracePt t="179683" x="3340100" y="4337050"/>
          <p14:tracePt t="179700" x="3365500" y="4337050"/>
          <p14:tracePt t="179749" x="3365500" y="4349750"/>
          <p14:tracePt t="179766" x="3365500" y="4362450"/>
          <p14:tracePt t="179784" x="3359150" y="4375150"/>
          <p14:tracePt t="179800" x="3346450" y="4387850"/>
          <p14:tracePt t="179804" x="3333750" y="4400550"/>
          <p14:tracePt t="179815" x="3295650" y="4419600"/>
          <p14:tracePt t="179819" x="3232150" y="4438650"/>
          <p14:tracePt t="179834" x="3105150" y="4451350"/>
          <p14:tracePt t="179850" x="2901950" y="4476750"/>
          <p14:tracePt t="179866" x="2717800" y="4495800"/>
          <p14:tracePt t="179882" x="2552700" y="4521200"/>
          <p14:tracePt t="179900" x="2432050" y="4527550"/>
          <p14:tracePt t="179917" x="2260600" y="4527550"/>
          <p14:tracePt t="179935" x="2089150" y="4521200"/>
          <p14:tracePt t="179950" x="1924050" y="4508500"/>
          <p14:tracePt t="179966" x="1771650" y="4502150"/>
          <p14:tracePt t="179983" x="1574800" y="4495800"/>
          <p14:tracePt t="180000" x="1447800" y="4489450"/>
          <p14:tracePt t="180004" x="1403350" y="4489450"/>
          <p14:tracePt t="180015" x="1371600" y="4489450"/>
          <p14:tracePt t="180033" x="1371600" y="4483100"/>
          <p14:tracePt t="180050" x="1371600" y="4476750"/>
          <p14:tracePt t="180067" x="1365250" y="4470400"/>
          <p14:tracePt t="180084" x="1352550" y="4457700"/>
          <p14:tracePt t="180100" x="1333500" y="4451350"/>
          <p14:tracePt t="180117" x="1314450" y="4451350"/>
          <p14:tracePt t="180133" x="1301750" y="4445000"/>
          <p14:tracePt t="180183" x="1301750" y="4438650"/>
          <p14:tracePt t="180200" x="1301750" y="4419600"/>
          <p14:tracePt t="180217" x="1301750" y="4413250"/>
          <p14:tracePt t="180235" x="1282700" y="4400550"/>
          <p14:tracePt t="180249" x="1212850" y="4394200"/>
          <p14:tracePt t="180267" x="1149350" y="4394200"/>
          <p14:tracePt t="180283" x="1117600" y="4394200"/>
          <p14:tracePt t="180301" x="1111250" y="4394200"/>
          <p14:tracePt t="180317" x="1111250" y="4387850"/>
          <p14:tracePt t="180334" x="1098550" y="4381500"/>
          <p14:tracePt t="180351" x="1079500" y="4381500"/>
          <p14:tracePt t="180367" x="996950" y="4375150"/>
          <p14:tracePt t="180384" x="895350" y="4375150"/>
          <p14:tracePt t="180388" x="850900" y="4375150"/>
          <p14:tracePt t="180401" x="768350" y="4381500"/>
          <p14:tracePt t="180418" x="730250" y="4387850"/>
          <p14:tracePt t="180473" x="723900" y="4387850"/>
          <p14:tracePt t="180483" x="723900" y="4394200"/>
          <p14:tracePt t="180500" x="685800" y="4445000"/>
          <p14:tracePt t="180518" x="654050" y="4483100"/>
          <p14:tracePt t="180534" x="647700" y="4495800"/>
          <p14:tracePt t="180537" x="647700" y="4508500"/>
          <p14:tracePt t="180550" x="647700" y="4521200"/>
          <p14:tracePt t="180554" x="647700" y="4527550"/>
          <p14:tracePt t="180566" x="666750" y="4546600"/>
          <p14:tracePt t="180584" x="685800" y="4552950"/>
          <p14:tracePt t="180602" x="704850" y="4559300"/>
          <p14:tracePt t="180606" x="717550" y="4559300"/>
          <p14:tracePt t="180615" x="723900" y="4559300"/>
          <p14:tracePt t="180634" x="736600" y="4565650"/>
          <p14:tracePt t="180651" x="742950" y="4565650"/>
          <p14:tracePt t="180667" x="755650" y="4572000"/>
          <p14:tracePt t="180671" x="762000" y="4578350"/>
          <p14:tracePt t="180683" x="762000" y="4584700"/>
          <p14:tracePt t="180700" x="768350" y="4591050"/>
          <p14:tracePt t="180717" x="774700" y="4591050"/>
          <p14:tracePt t="180734" x="800100" y="4578350"/>
          <p14:tracePt t="180750" x="844550" y="4572000"/>
          <p14:tracePt t="180767" x="850900" y="4572000"/>
          <p14:tracePt t="180784" x="850900" y="4578350"/>
          <p14:tracePt t="180801" x="850900" y="4591050"/>
          <p14:tracePt t="180817" x="850900" y="4610100"/>
          <p14:tracePt t="180834" x="850900" y="4622800"/>
          <p14:tracePt t="180836" x="850900" y="4629150"/>
          <p14:tracePt t="180868" x="844550" y="4635500"/>
          <p14:tracePt t="180884" x="844550" y="4648200"/>
          <p14:tracePt t="180901" x="857250" y="4724400"/>
          <p14:tracePt t="180916" x="857250" y="4762500"/>
          <p14:tracePt t="180917" x="857250" y="4794250"/>
          <p14:tracePt t="180934" x="857250" y="4857750"/>
          <p14:tracePt t="180950" x="857250" y="4902200"/>
          <p14:tracePt t="180967" x="857250" y="4921250"/>
          <p14:tracePt t="180985" x="857250" y="4927600"/>
          <p14:tracePt t="181080" x="863600" y="4927600"/>
          <p14:tracePt t="181088" x="869950" y="4927600"/>
          <p14:tracePt t="181101" x="889000" y="4914900"/>
          <p14:tracePt t="181118" x="914400" y="4895850"/>
          <p14:tracePt t="181135" x="965200" y="4870450"/>
          <p14:tracePt t="181152" x="1035050" y="4857750"/>
          <p14:tracePt t="181167" x="1092200" y="4857750"/>
          <p14:tracePt t="181185" x="1104900" y="4857750"/>
          <p14:tracePt t="181201" x="1111250" y="4864100"/>
          <p14:tracePt t="181218" x="1123950" y="4876800"/>
          <p14:tracePt t="181234" x="1162050" y="4895850"/>
          <p14:tracePt t="181251" x="1193800" y="4895850"/>
          <p14:tracePt t="181267" x="1212850" y="4895850"/>
          <p14:tracePt t="181274" x="1231900" y="4895850"/>
          <p14:tracePt t="181283" x="1238250" y="4895850"/>
          <p14:tracePt t="181301" x="1289050" y="4895850"/>
          <p14:tracePt t="181318" x="1333500" y="4895850"/>
          <p14:tracePt t="181334" x="1422400" y="4895850"/>
          <p14:tracePt t="181351" x="1473200" y="4895850"/>
          <p14:tracePt t="181368" x="1485900" y="4895850"/>
          <p14:tracePt t="181385" x="1574800" y="4895850"/>
          <p14:tracePt t="181402" x="1625600" y="4883150"/>
          <p14:tracePt t="181417" x="1682750" y="4857750"/>
          <p14:tracePt t="181434" x="1701800" y="4845050"/>
          <p14:tracePt t="181451" x="1708150" y="4838700"/>
          <p14:tracePt t="181468" x="1701800" y="4826000"/>
          <p14:tracePt t="181484" x="1682750" y="4806950"/>
          <p14:tracePt t="181501" x="1657350" y="4787900"/>
          <p14:tracePt t="181518" x="1619250" y="4762500"/>
          <p14:tracePt t="181535" x="1568450" y="4718050"/>
          <p14:tracePt t="181539" x="1549400" y="4699000"/>
          <p14:tracePt t="181552" x="1536700" y="4692650"/>
          <p14:tracePt t="181555" x="1530350" y="4686300"/>
          <p14:tracePt t="181568" x="1504950" y="4673600"/>
          <p14:tracePt t="181585" x="1435100" y="4660900"/>
          <p14:tracePt t="181602" x="1327150" y="4648200"/>
          <p14:tracePt t="181617" x="1263650" y="4648200"/>
          <p14:tracePt t="181635" x="1219200" y="4641850"/>
          <p14:tracePt t="181651" x="1187450" y="4635500"/>
          <p14:tracePt t="181671" x="1162050" y="4635500"/>
          <p14:tracePt t="181685" x="1136650" y="4635500"/>
          <p14:tracePt t="181701" x="1104900" y="4648200"/>
          <p14:tracePt t="181717" x="1066800" y="4679950"/>
          <p14:tracePt t="181735" x="1035050" y="4718050"/>
          <p14:tracePt t="181751" x="1022350" y="4762500"/>
          <p14:tracePt t="181768" x="1022350" y="4781550"/>
          <p14:tracePt t="181784" x="1022350" y="4794250"/>
          <p14:tracePt t="181801" x="1022350" y="4800600"/>
          <p14:tracePt t="181805" x="1028700" y="4800600"/>
          <p14:tracePt t="181817" x="1041400" y="4800600"/>
          <p14:tracePt t="181835" x="1054100" y="4800600"/>
          <p14:tracePt t="181868" x="1073150" y="4800600"/>
          <p14:tracePt t="181873" x="1104900" y="4800600"/>
          <p14:tracePt t="181885" x="1143000" y="4800600"/>
          <p14:tracePt t="181889" x="1181100" y="4800600"/>
          <p14:tracePt t="181902" x="1219200" y="4800600"/>
          <p14:tracePt t="181905" x="1257300" y="4800600"/>
          <p14:tracePt t="181919" x="1308100" y="4800600"/>
          <p14:tracePt t="181923" x="1371600" y="4800600"/>
          <p14:tracePt t="181935" x="1441450" y="4800600"/>
          <p14:tracePt t="181940" x="1485900" y="4800600"/>
          <p14:tracePt t="181954" x="1631950" y="4800600"/>
          <p14:tracePt t="181968" x="1771650" y="4813300"/>
          <p14:tracePt t="181986" x="1860550" y="4813300"/>
          <p14:tracePt t="182003" x="1924050" y="4819650"/>
          <p14:tracePt t="182017" x="1936750" y="4819650"/>
          <p14:tracePt t="182035" x="1943100" y="4819650"/>
          <p14:tracePt t="182068" x="1949450" y="4819650"/>
          <p14:tracePt t="182085" x="1955800" y="4819650"/>
          <p14:tracePt t="182101" x="1987550" y="4819650"/>
          <p14:tracePt t="182119" x="2057400" y="4819650"/>
          <p14:tracePt t="182135" x="2139950" y="4826000"/>
          <p14:tracePt t="182152" x="2190750" y="4832350"/>
          <p14:tracePt t="182168" x="2241550" y="4838700"/>
          <p14:tracePt t="182185" x="2279650" y="4845050"/>
          <p14:tracePt t="182202" x="2317750" y="4845050"/>
          <p14:tracePt t="182219" x="2336800" y="4845050"/>
          <p14:tracePt t="182252" x="2343150" y="4845050"/>
          <p14:tracePt t="182353" x="2336800" y="4838700"/>
          <p14:tracePt t="182543" x="2330450" y="4838700"/>
          <p14:tracePt t="182555" x="2324100" y="4838700"/>
          <p14:tracePt t="182567" x="2298700" y="4851400"/>
          <p14:tracePt t="182588" x="2266950" y="4864100"/>
          <p14:tracePt t="182604" x="2241550" y="4876800"/>
          <p14:tracePt t="182609" x="2228850" y="4883150"/>
          <p14:tracePt t="182617" x="2216150" y="4889500"/>
          <p14:tracePt t="182637" x="2146300" y="4921250"/>
          <p14:tracePt t="182654" x="2095500" y="4953000"/>
          <p14:tracePt t="182670" x="2051050" y="4978400"/>
          <p14:tracePt t="182686" x="2019300" y="5003800"/>
          <p14:tracePt t="182703" x="2000250" y="5022850"/>
          <p14:tracePt t="182720" x="1987550" y="5029200"/>
          <p14:tracePt t="182736" x="1987550" y="5035550"/>
          <p14:tracePt t="182753" x="1981200" y="5041900"/>
          <p14:tracePt t="182769" x="1974850" y="5041900"/>
          <p14:tracePt t="182786" x="1968500" y="5048250"/>
          <p14:tracePt t="182922" x="1962150" y="5048250"/>
          <p14:tracePt t="183015" x="1949450" y="5060950"/>
          <p14:tracePt t="183026" x="1930400" y="5080000"/>
          <p14:tracePt t="183035" x="1898650" y="5099050"/>
          <p14:tracePt t="183054" x="1873250" y="5118100"/>
          <p14:tracePt t="183070" x="1841500" y="5124450"/>
          <p14:tracePt t="183086" x="1822450" y="5130800"/>
          <p14:tracePt t="183103" x="1816100" y="5130800"/>
          <p14:tracePt t="183162" x="1809750" y="5130800"/>
          <p14:tracePt t="183173" x="1803400" y="5137150"/>
          <p14:tracePt t="183185" x="1765300" y="5137150"/>
          <p14:tracePt t="183203" x="1733550" y="5137150"/>
          <p14:tracePt t="183219" x="1714500" y="5137150"/>
          <p14:tracePt t="183235" x="1701800" y="5137150"/>
          <p14:tracePt t="183253" x="1695450" y="5137150"/>
          <p14:tracePt t="183269" x="1682750" y="5137150"/>
          <p14:tracePt t="183286" x="1644650" y="5130800"/>
          <p14:tracePt t="183303" x="1587500" y="5118100"/>
          <p14:tracePt t="183319" x="1517650" y="5111750"/>
          <p14:tracePt t="183324" x="1498600" y="5105400"/>
          <p14:tracePt t="183336" x="1460500" y="5099050"/>
          <p14:tracePt t="183353" x="1441450" y="5099050"/>
          <p14:tracePt t="183358" x="1428750" y="5092700"/>
          <p14:tracePt t="183370" x="1428750" y="5086350"/>
          <p14:tracePt t="183373" x="1422400" y="5086350"/>
          <p14:tracePt t="183385" x="1409700" y="5080000"/>
          <p14:tracePt t="183387" x="1403350" y="5080000"/>
          <p14:tracePt t="183403" x="1384300" y="5073650"/>
          <p14:tracePt t="183420" x="1333500" y="5060950"/>
          <p14:tracePt t="183436" x="1276350" y="5054600"/>
          <p14:tracePt t="183453" x="1168400" y="5041900"/>
          <p14:tracePt t="183469" x="1104900" y="5029200"/>
          <p14:tracePt t="183486" x="1041400" y="5010150"/>
          <p14:tracePt t="183503" x="1022350" y="4997450"/>
          <p14:tracePt t="183521" x="996950" y="4978400"/>
          <p14:tracePt t="183536" x="971550" y="4972050"/>
          <p14:tracePt t="183553" x="901700" y="4953000"/>
          <p14:tracePt t="183570" x="838200" y="4946650"/>
          <p14:tracePt t="183573" x="774700" y="4940300"/>
          <p14:tracePt t="183586" x="749300" y="4933950"/>
          <p14:tracePt t="183603" x="711200" y="4933950"/>
          <p14:tracePt t="183606" x="698500" y="4933950"/>
          <p14:tracePt t="183671" x="660400" y="4953000"/>
          <p14:tracePt t="183686" x="615950" y="4978400"/>
          <p14:tracePt t="183703" x="552450" y="5016500"/>
          <p14:tracePt t="183720" x="533400" y="5035550"/>
          <p14:tracePt t="183736" x="527050" y="5054600"/>
          <p14:tracePt t="183812" x="533400" y="5067300"/>
          <p14:tracePt t="183820" x="552450" y="5080000"/>
          <p14:tracePt t="183837" x="596900" y="5111750"/>
          <p14:tracePt t="183854" x="647700" y="5143500"/>
          <p14:tracePt t="183870" x="717550" y="5175250"/>
          <p14:tracePt t="183887" x="749300" y="5181600"/>
          <p14:tracePt t="183903" x="787400" y="5187950"/>
          <p14:tracePt t="183921" x="863600" y="5187950"/>
          <p14:tracePt t="183937" x="1003300" y="5187950"/>
          <p14:tracePt t="183953" x="1123950" y="5181600"/>
          <p14:tracePt t="183970" x="1250950" y="5175250"/>
          <p14:tracePt t="183974" x="1289050" y="5175250"/>
          <p14:tracePt t="183987" x="1295400" y="5175250"/>
          <p14:tracePt t="183989" x="1308100" y="5181600"/>
          <p14:tracePt t="184003" x="1327150" y="5187950"/>
          <p14:tracePt t="184022" x="1339850" y="5194300"/>
          <p14:tracePt t="184036" x="1346200" y="5194300"/>
          <p14:tracePt t="184054" x="1352550" y="5194300"/>
          <p14:tracePt t="184070" x="1384300" y="5194300"/>
          <p14:tracePt t="184087" x="1428750" y="5175250"/>
          <p14:tracePt t="184103" x="1485900" y="5156200"/>
          <p14:tracePt t="184120" x="1536700" y="5137150"/>
          <p14:tracePt t="184141" x="1574800" y="5118100"/>
          <p14:tracePt t="184154" x="1581150" y="5105400"/>
          <p14:tracePt t="184170" x="1587500" y="5105400"/>
          <p14:tracePt t="184187" x="1587500" y="5092700"/>
          <p14:tracePt t="184203" x="1587500" y="5080000"/>
          <p14:tracePt t="184206" x="1587500" y="5073650"/>
          <p14:tracePt t="184220" x="1581150" y="5054600"/>
          <p14:tracePt t="184237" x="1581150" y="5048250"/>
          <p14:tracePt t="184254" x="1574800" y="5022850"/>
          <p14:tracePt t="184270" x="1568450" y="5010150"/>
          <p14:tracePt t="184304" x="1555750" y="5003800"/>
          <p14:tracePt t="184320" x="1543050" y="4997450"/>
          <p14:tracePt t="184337" x="1530350" y="4997450"/>
          <p14:tracePt t="184386" x="1530350" y="4984750"/>
          <p14:tracePt t="184403" x="1524000" y="4978400"/>
          <p14:tracePt t="184436" x="1511300" y="4978400"/>
          <p14:tracePt t="184453" x="1473200" y="4978400"/>
          <p14:tracePt t="184469" x="1428750" y="4991100"/>
          <p14:tracePt t="184470" x="1416050" y="4997450"/>
          <p14:tracePt t="184487" x="1397000" y="4997450"/>
          <p14:tracePt t="184505" x="1397000" y="5003800"/>
          <p14:tracePt t="184553" x="1384300" y="4997450"/>
          <p14:tracePt t="184570" x="1377950" y="4984750"/>
          <p14:tracePt t="184603" x="1352550" y="4984750"/>
          <p14:tracePt t="184620" x="1333500" y="4997450"/>
          <p14:tracePt t="184637" x="1320800" y="5010150"/>
          <p14:tracePt t="184653" x="1314450" y="5022850"/>
          <p14:tracePt t="184670" x="1308100" y="5029200"/>
          <p14:tracePt t="184687" x="1308100" y="5035550"/>
          <p14:tracePt t="184704" x="1308100" y="5041900"/>
          <p14:tracePt t="184719" x="1308100" y="5048250"/>
          <p14:tracePt t="184738" x="1308100" y="5054600"/>
          <p14:tracePt t="184753" x="1301750" y="5073650"/>
          <p14:tracePt t="184770" x="1295400" y="5099050"/>
          <p14:tracePt t="184786" x="1289050" y="5111750"/>
          <p14:tracePt t="184860" x="1295400" y="5111750"/>
          <p14:tracePt t="184873" x="1301750" y="5111750"/>
          <p14:tracePt t="184933" x="1308100" y="5118100"/>
          <p14:tracePt t="185003" x="1314450" y="5118100"/>
          <p14:tracePt t="185011" x="1320800" y="5118100"/>
          <p14:tracePt t="185020" x="1327150" y="5118100"/>
          <p14:tracePt t="185055" x="1333500" y="5124450"/>
          <p14:tracePt t="185071" x="1346200" y="5137150"/>
          <p14:tracePt t="185158" x="1352550" y="5130800"/>
          <p14:tracePt t="185165" x="1358900" y="5124450"/>
          <p14:tracePt t="185175" x="1365250" y="5118100"/>
          <p14:tracePt t="185186" x="1397000" y="5105400"/>
          <p14:tracePt t="185204" x="1422400" y="5092700"/>
          <p14:tracePt t="185221" x="1435100" y="5092700"/>
          <p14:tracePt t="185239" x="1441450" y="5092700"/>
          <p14:tracePt t="185254" x="1454150" y="5092700"/>
          <p14:tracePt t="185271" x="1460500" y="5092700"/>
          <p14:tracePt t="185288" x="1485900" y="5092700"/>
          <p14:tracePt t="185303" x="1536700" y="5111750"/>
          <p14:tracePt t="185322" x="1612900" y="5130800"/>
          <p14:tracePt t="185338" x="1689100" y="5137150"/>
          <p14:tracePt t="185359" x="1835150" y="5137150"/>
          <p14:tracePt t="185372" x="1866900" y="5137150"/>
          <p14:tracePt t="185376" x="1885950" y="5137150"/>
          <p14:tracePt t="185388" x="1892300" y="5137150"/>
          <p14:tracePt t="185492" x="1898650" y="5137150"/>
          <p14:tracePt t="185498" x="1911350" y="5137150"/>
          <p14:tracePt t="185505" x="1924050" y="5137150"/>
          <p14:tracePt t="185521" x="1930400" y="5137150"/>
          <p14:tracePt t="185538" x="1949450" y="5137150"/>
          <p14:tracePt t="185555" x="1962150" y="5143500"/>
          <p14:tracePt t="185571" x="1974850" y="5156200"/>
          <p14:tracePt t="185588" x="2000250" y="5162550"/>
          <p14:tracePt t="185604" x="2019300" y="5168900"/>
          <p14:tracePt t="185621" x="2032000" y="5175250"/>
          <p14:tracePt t="185638" x="2057400" y="5175250"/>
          <p14:tracePt t="185655" x="2070100" y="5181600"/>
          <p14:tracePt t="185671" x="2076450" y="5181600"/>
          <p14:tracePt t="185774" x="2076450" y="5187950"/>
          <p14:tracePt t="185780" x="2076450" y="5194300"/>
          <p14:tracePt t="185787" x="2076450" y="5219700"/>
          <p14:tracePt t="185805" x="2063750" y="5251450"/>
          <p14:tracePt t="185822" x="2051050" y="5270500"/>
          <p14:tracePt t="185838" x="2051050" y="5283200"/>
          <p14:tracePt t="185888" x="2051050" y="5264150"/>
          <p14:tracePt t="185906" x="2051050" y="5219700"/>
          <p14:tracePt t="185922" x="2051050" y="5207000"/>
          <p14:tracePt t="185938" x="2063750" y="5245100"/>
          <p14:tracePt t="185956" x="2051050" y="5321300"/>
          <p14:tracePt t="185972" x="1993900" y="5359400"/>
          <p14:tracePt t="185989" x="1987550" y="5378450"/>
          <p14:tracePt t="186005" x="1987550" y="5384800"/>
          <p14:tracePt t="186022" x="1987550" y="5378450"/>
          <p14:tracePt t="186038" x="2006600" y="5353050"/>
          <p14:tracePt t="186055" x="2038350" y="5295900"/>
          <p14:tracePt t="186072" x="2044700" y="5289550"/>
          <p14:tracePt t="188189" x="2038350" y="5289550"/>
          <p14:tracePt t="188196" x="2032000" y="5289550"/>
          <p14:tracePt t="188703" x="2025650" y="5289550"/>
          <p14:tracePt t="188724" x="2006600" y="5289550"/>
          <p14:tracePt t="188742" x="1917700" y="5289550"/>
          <p14:tracePt t="188758" x="1841500" y="5283200"/>
          <p14:tracePt t="188775" x="1778000" y="5276850"/>
          <p14:tracePt t="188791" x="1752600" y="5270500"/>
          <p14:tracePt t="188808" x="1746250" y="5270500"/>
          <p14:tracePt t="188824" x="1733550" y="5257800"/>
          <p14:tracePt t="188841" x="1714500" y="5238750"/>
          <p14:tracePt t="188858" x="1670050" y="5226050"/>
          <p14:tracePt t="188876" x="1581150" y="5200650"/>
          <p14:tracePt t="188879" x="1543050" y="5194300"/>
          <p14:tracePt t="188890" x="1498600" y="5187950"/>
          <p14:tracePt t="188907" x="1416050" y="5162550"/>
          <p14:tracePt t="188926" x="1339850" y="5130800"/>
          <p14:tracePt t="188941" x="1333500" y="5130800"/>
          <p14:tracePt t="188957" x="1327150" y="5118100"/>
          <p14:tracePt t="188974" x="1289050" y="5105400"/>
          <p14:tracePt t="188992" x="1181100" y="5105400"/>
          <p14:tracePt t="189007" x="1092200" y="5105400"/>
          <p14:tracePt t="189011" x="1003300" y="5118100"/>
          <p14:tracePt t="189024" x="850900" y="5137150"/>
          <p14:tracePt t="189041" x="749300" y="5149850"/>
          <p14:tracePt t="189057" x="742950" y="5149850"/>
          <p14:tracePt t="189098" x="742950" y="5156200"/>
          <p14:tracePt t="189106" x="742950" y="5162550"/>
          <p14:tracePt t="189126" x="736600" y="5194300"/>
          <p14:tracePt t="189142" x="736600" y="5200650"/>
          <p14:tracePt t="189158" x="749300" y="5226050"/>
          <p14:tracePt t="189174" x="793750" y="5276850"/>
          <p14:tracePt t="189191" x="869950" y="5334000"/>
          <p14:tracePt t="189208" x="939800" y="5384800"/>
          <p14:tracePt t="189211" x="977900" y="5410200"/>
          <p14:tracePt t="189226" x="1028700" y="5435600"/>
          <p14:tracePt t="189242" x="1073150" y="5448300"/>
          <p14:tracePt t="189260" x="1085850" y="5454650"/>
          <p14:tracePt t="189276" x="1092200" y="5454650"/>
          <p14:tracePt t="189291" x="1111250" y="5467350"/>
          <p14:tracePt t="189308" x="1136650" y="5480050"/>
          <p14:tracePt t="189325" x="1181100" y="5499100"/>
          <p14:tracePt t="189330" x="1212850" y="5505450"/>
          <p14:tracePt t="189341" x="1250950" y="5511800"/>
          <p14:tracePt t="189358" x="1320800" y="5518150"/>
          <p14:tracePt t="189374" x="1377950" y="5518150"/>
          <p14:tracePt t="189391" x="1460500" y="5492750"/>
          <p14:tracePt t="189408" x="1549400" y="5448300"/>
          <p14:tracePt t="189425" x="1593850" y="5410200"/>
          <p14:tracePt t="189442" x="1606550" y="5359400"/>
          <p14:tracePt t="189458" x="1600200" y="5321300"/>
          <p14:tracePt t="189461" x="1593850" y="5308600"/>
          <p14:tracePt t="189474" x="1581150" y="5295900"/>
          <p14:tracePt t="189477" x="1574800" y="5283200"/>
          <p14:tracePt t="189491" x="1555750" y="5251450"/>
          <p14:tracePt t="189510" x="1536700" y="5232400"/>
          <p14:tracePt t="189523" x="1511300" y="5207000"/>
          <p14:tracePt t="189541" x="1441450" y="5168900"/>
          <p14:tracePt t="189558" x="1339850" y="5137150"/>
          <p14:tracePt t="189574" x="1206500" y="5111750"/>
          <p14:tracePt t="189590" x="1104900" y="5111750"/>
          <p14:tracePt t="189608" x="1073150" y="5111750"/>
          <p14:tracePt t="189625" x="1066800" y="5111750"/>
          <p14:tracePt t="189658" x="1060450" y="5111750"/>
          <p14:tracePt t="189675" x="1035050" y="5124450"/>
          <p14:tracePt t="189691" x="958850" y="5168900"/>
          <p14:tracePt t="189708" x="901700" y="5238750"/>
          <p14:tracePt t="189712" x="882650" y="5276850"/>
          <p14:tracePt t="189726" x="876300" y="5340350"/>
          <p14:tracePt t="189732" x="876300" y="5359400"/>
          <p14:tracePt t="189742" x="876300" y="5372100"/>
          <p14:tracePt t="189757" x="889000" y="5384800"/>
          <p14:tracePt t="189775" x="908050" y="5397500"/>
          <p14:tracePt t="189792" x="946150" y="5403850"/>
          <p14:tracePt t="189808" x="1060450" y="5410200"/>
          <p14:tracePt t="189824" x="1168400" y="5416550"/>
          <p14:tracePt t="189842" x="1250950" y="5435600"/>
          <p14:tracePt t="189858" x="1308100" y="5454650"/>
          <p14:tracePt t="189862" x="1333500" y="5467350"/>
          <p14:tracePt t="189875" x="1358900" y="5473700"/>
          <p14:tracePt t="189891" x="1390650" y="5486400"/>
          <p14:tracePt t="189894" x="1397000" y="5486400"/>
          <p14:tracePt t="189907" x="1409700" y="5486400"/>
          <p14:tracePt t="189909" x="1422400" y="5486400"/>
          <p14:tracePt t="189925" x="1441450" y="5480050"/>
          <p14:tracePt t="189941" x="1479550" y="5454650"/>
          <p14:tracePt t="189957" x="1492250" y="5441950"/>
          <p14:tracePt t="189959" x="1504950" y="5435600"/>
          <p14:tracePt t="189974" x="1524000" y="5422900"/>
          <p14:tracePt t="189992" x="1530350" y="5416550"/>
          <p14:tracePt t="190096" x="1530350" y="5410200"/>
          <p14:tracePt t="190104" x="1524000" y="5403850"/>
          <p14:tracePt t="190113" x="1524000" y="5397500"/>
          <p14:tracePt t="190124" x="1517650" y="5391150"/>
          <p14:tracePt t="190142" x="1517650" y="5384800"/>
          <p14:tracePt t="190158" x="1511300" y="5372100"/>
          <p14:tracePt t="190176" x="1511300" y="5365750"/>
          <p14:tracePt t="190208" x="1504950" y="5359400"/>
          <p14:tracePt t="190228" x="1485900" y="5346700"/>
          <p14:tracePt t="190242" x="1466850" y="5327650"/>
          <p14:tracePt t="190259" x="1454150" y="5314950"/>
          <p14:tracePt t="190275" x="1441450" y="5289550"/>
          <p14:tracePt t="190292" x="1428750" y="5276850"/>
          <p14:tracePt t="190309" x="1397000" y="5257800"/>
          <p14:tracePt t="190325" x="1327150" y="5232400"/>
          <p14:tracePt t="190342" x="1257300" y="5213350"/>
          <p14:tracePt t="190358" x="1212850" y="5200650"/>
          <p14:tracePt t="190375" x="1181100" y="5187950"/>
          <p14:tracePt t="190392" x="1168400" y="5181600"/>
          <p14:tracePt t="190396" x="1162050" y="5181600"/>
          <p14:tracePt t="190427" x="1155700" y="5181600"/>
          <p14:tracePt t="190442" x="1117600" y="5181600"/>
          <p14:tracePt t="190460" x="1060450" y="5200650"/>
          <p14:tracePt t="190476" x="996950" y="5219700"/>
          <p14:tracePt t="190492" x="958850" y="5251450"/>
          <p14:tracePt t="190509" x="927100" y="5289550"/>
          <p14:tracePt t="190526" x="920750" y="5308600"/>
          <p14:tracePt t="190542" x="920750" y="5321300"/>
          <p14:tracePt t="190559" x="933450" y="5334000"/>
          <p14:tracePt t="190575" x="958850" y="5359400"/>
          <p14:tracePt t="190592" x="1022350" y="5391150"/>
          <p14:tracePt t="190609" x="1117600" y="5416550"/>
          <p14:tracePt t="190626" x="1212850" y="5435600"/>
          <p14:tracePt t="190629" x="1263650" y="5441950"/>
          <p14:tracePt t="190643" x="1422400" y="5461000"/>
          <p14:tracePt t="190658" x="1524000" y="5486400"/>
          <p14:tracePt t="190675" x="1860550" y="5543550"/>
          <p14:tracePt t="190692" x="1968500" y="5568950"/>
          <p14:tracePt t="190709" x="2038350" y="5568950"/>
          <p14:tracePt t="190726" x="2044700" y="5568950"/>
          <p14:tracePt t="190742" x="2051050" y="5562600"/>
          <p14:tracePt t="190759" x="2057400" y="5543550"/>
          <p14:tracePt t="190775" x="2070100" y="5530850"/>
          <p14:tracePt t="190793" x="2076450" y="5524500"/>
          <p14:tracePt t="190811" x="2082800" y="5511800"/>
          <p14:tracePt t="190825" x="2095500" y="5505450"/>
          <p14:tracePt t="190842" x="2114550" y="5492750"/>
          <p14:tracePt t="190862" x="2120900" y="5486400"/>
          <p14:tracePt t="190892" x="2120900" y="5480050"/>
          <p14:tracePt t="190910" x="2127250" y="5467350"/>
          <p14:tracePt t="190925" x="2133600" y="5461000"/>
          <p14:tracePt t="190942" x="2139950" y="5448300"/>
          <p14:tracePt t="190959" x="2139950" y="5422900"/>
          <p14:tracePt t="190976" x="2114550" y="5397500"/>
          <p14:tracePt t="190992" x="2057400" y="5378450"/>
          <p14:tracePt t="191009" x="1981200" y="5365750"/>
          <p14:tracePt t="191026" x="1943100" y="5359400"/>
          <p14:tracePt t="191043" x="1924050" y="5353050"/>
          <p14:tracePt t="191061" x="1917700" y="5346700"/>
          <p14:tracePt t="191076" x="1911350" y="5340350"/>
          <p14:tracePt t="191093" x="1905000" y="5334000"/>
          <p14:tracePt t="191110" x="1892300" y="5327650"/>
          <p14:tracePt t="191126" x="1860550" y="5327650"/>
          <p14:tracePt t="191129" x="1841500" y="5321300"/>
          <p14:tracePt t="191142" x="1822450" y="5321300"/>
          <p14:tracePt t="191145" x="1809750" y="5321300"/>
          <p14:tracePt t="191161" x="1771650" y="5308600"/>
          <p14:tracePt t="191176" x="1765300" y="5302250"/>
          <p14:tracePt t="191237" x="1758950" y="5302250"/>
          <p14:tracePt t="191245" x="1752600" y="5302250"/>
          <p14:tracePt t="191277" x="1536700" y="5289550"/>
          <p14:tracePt t="191293" x="1377950" y="5270500"/>
          <p14:tracePt t="191309" x="1219200" y="5257800"/>
          <p14:tracePt t="191327" x="1136650" y="5238750"/>
          <p14:tracePt t="191343" x="1111250" y="5219700"/>
          <p14:tracePt t="191359" x="1098550" y="5207000"/>
          <p14:tracePt t="191376" x="1098550" y="5187950"/>
          <p14:tracePt t="191395" x="1092200" y="5181600"/>
          <p14:tracePt t="191409" x="1054100" y="5175250"/>
          <p14:tracePt t="191413" x="1022350" y="5175250"/>
          <p14:tracePt t="191426" x="971550" y="5175250"/>
          <p14:tracePt t="191443" x="889000" y="5175250"/>
          <p14:tracePt t="191460" x="863600" y="5181600"/>
          <p14:tracePt t="191544" x="857250" y="5187950"/>
          <p14:tracePt t="191552" x="857250" y="5207000"/>
          <p14:tracePt t="191559" x="857250" y="5213350"/>
          <p14:tracePt t="191576" x="857250" y="5245100"/>
          <p14:tracePt t="191593" x="863600" y="5283200"/>
          <p14:tracePt t="191609" x="901700" y="5327650"/>
          <p14:tracePt t="191626" x="958850" y="5372100"/>
          <p14:tracePt t="191643" x="1035050" y="5403850"/>
          <p14:tracePt t="191660" x="1104900" y="5422900"/>
          <p14:tracePt t="191676" x="1174750" y="5435600"/>
          <p14:tracePt t="191693" x="1219200" y="5435600"/>
          <p14:tracePt t="191697" x="1225550" y="5435600"/>
          <p14:tracePt t="191710" x="1231900" y="5435600"/>
          <p14:tracePt t="191835" x="1231900" y="5429250"/>
          <p14:tracePt t="191849" x="1231900" y="5422900"/>
          <p14:tracePt t="191860" x="1219200" y="5416550"/>
          <p14:tracePt t="191877" x="1187450" y="5410200"/>
          <p14:tracePt t="191894" x="1092200" y="5384800"/>
          <p14:tracePt t="191911" x="1079500" y="5378450"/>
          <p14:tracePt t="193756" x="1079500" y="5384800"/>
          <p14:tracePt t="193767" x="1085850" y="5397500"/>
          <p14:tracePt t="193778" x="1143000" y="5467350"/>
          <p14:tracePt t="193795" x="1231900" y="5537200"/>
          <p14:tracePt t="193812" x="1320800" y="5594350"/>
          <p14:tracePt t="193829" x="1358900" y="5632450"/>
          <p14:tracePt t="193847" x="1365250" y="5651500"/>
          <p14:tracePt t="193862" x="1365250" y="5670550"/>
          <p14:tracePt t="193878" x="1365250" y="5676900"/>
          <p14:tracePt t="193895" x="1365250" y="5689600"/>
          <p14:tracePt t="193912" x="1365250" y="5695950"/>
          <p14:tracePt t="193929" x="1371600" y="5702300"/>
          <p14:tracePt t="194115" x="1371600" y="5695950"/>
          <p14:tracePt t="194123" x="1365250" y="5683250"/>
          <p14:tracePt t="194132" x="1358900" y="5670550"/>
          <p14:tracePt t="194146" x="1320800" y="5632450"/>
          <p14:tracePt t="194162" x="1257300" y="5581650"/>
          <p14:tracePt t="194179" x="1168400" y="5530850"/>
          <p14:tracePt t="194195" x="1066800" y="5473700"/>
          <p14:tracePt t="194212" x="971550" y="5416550"/>
          <p14:tracePt t="194228" x="914400" y="5378450"/>
          <p14:tracePt t="194246" x="901700" y="5378450"/>
          <p14:tracePt t="194261" x="901700" y="5372100"/>
          <p14:tracePt t="194295" x="889000" y="5365750"/>
          <p14:tracePt t="194312" x="838200" y="5365750"/>
          <p14:tracePt t="194329" x="755650" y="5359400"/>
          <p14:tracePt t="194346" x="742950" y="5359400"/>
          <p14:tracePt t="194413" x="736600" y="5384800"/>
          <p14:tracePt t="194428" x="711200" y="5435600"/>
          <p14:tracePt t="194445" x="679450" y="5473700"/>
          <p14:tracePt t="194462" x="654050" y="5518150"/>
          <p14:tracePt t="194479" x="647700" y="5537200"/>
          <p14:tracePt t="194495" x="654050" y="5556250"/>
          <p14:tracePt t="194512" x="666750" y="5568950"/>
          <p14:tracePt t="194531" x="723900" y="5600700"/>
          <p14:tracePt t="194546" x="736600" y="5607050"/>
          <p14:tracePt t="194550" x="749300" y="5613400"/>
          <p14:tracePt t="194562" x="762000" y="5619750"/>
          <p14:tracePt t="194580" x="800100" y="5645150"/>
          <p14:tracePt t="194596" x="857250" y="5689600"/>
          <p14:tracePt t="194611" x="914400" y="5715000"/>
          <p14:tracePt t="194629" x="1016000" y="5765800"/>
          <p14:tracePt t="194646" x="1085850" y="5797550"/>
          <p14:tracePt t="194662" x="1149350" y="5803900"/>
          <p14:tracePt t="194678" x="1270000" y="5791200"/>
          <p14:tracePt t="194695" x="1365250" y="5772150"/>
          <p14:tracePt t="194713" x="1454150" y="5753100"/>
          <p14:tracePt t="194729" x="1524000" y="5734050"/>
          <p14:tracePt t="194745" x="1549400" y="5734050"/>
          <p14:tracePt t="194762" x="1562100" y="5734050"/>
          <p14:tracePt t="194779" x="1574800" y="5734050"/>
          <p14:tracePt t="194796" x="1574800" y="5746750"/>
          <p14:tracePt t="194812" x="1574800" y="5753100"/>
          <p14:tracePt t="195154" x="1574800" y="5746750"/>
          <p14:tracePt t="195163" x="1581150" y="5740400"/>
          <p14:tracePt t="195180" x="1587500" y="5727700"/>
          <p14:tracePt t="195197" x="1593850" y="5715000"/>
          <p14:tracePt t="195213" x="1600200" y="5702300"/>
          <p14:tracePt t="195217" x="1606550" y="5702300"/>
          <p14:tracePt t="195229" x="1606550" y="5695950"/>
          <p14:tracePt t="195234" x="1612900" y="5695950"/>
          <p14:tracePt t="195307" x="1619250" y="5695950"/>
          <p14:tracePt t="195330" x="1625600" y="5695950"/>
          <p14:tracePt t="195346" x="1631950" y="5695950"/>
          <p14:tracePt t="195557" x="1625600" y="5695950"/>
          <p14:tracePt t="195565" x="1619250" y="5695950"/>
          <p14:tracePt t="195580" x="1612900" y="5695950"/>
          <p14:tracePt t="195660" x="1606550" y="5695950"/>
          <p14:tracePt t="195668" x="1600200" y="5695950"/>
          <p14:tracePt t="195679" x="1581150" y="5695950"/>
          <p14:tracePt t="195698" x="1562100" y="5702300"/>
          <p14:tracePt t="195714" x="1530350" y="5702300"/>
          <p14:tracePt t="195732" x="1498600" y="5702300"/>
          <p14:tracePt t="195747" x="1466850" y="5702300"/>
          <p14:tracePt t="195766" x="1447800" y="5702300"/>
          <p14:tracePt t="195779" x="1428750" y="5702300"/>
          <p14:tracePt t="195798" x="1403350" y="5702300"/>
          <p14:tracePt t="195813" x="1397000" y="5702300"/>
          <p14:tracePt t="195831" x="1390650" y="5702300"/>
          <p14:tracePt t="195850" x="1377950" y="5702300"/>
          <p14:tracePt t="195866" x="1358900" y="5702300"/>
          <p14:tracePt t="195882" x="1333500" y="5702300"/>
          <p14:tracePt t="195899" x="1314450" y="5702300"/>
          <p14:tracePt t="195914" x="1301750" y="5708650"/>
          <p14:tracePt t="195930" x="1301750" y="5715000"/>
          <p14:tracePt t="195947" x="1295400" y="5727700"/>
          <p14:tracePt t="196029" x="1289050" y="5727700"/>
          <p14:tracePt t="196038" x="1282700" y="5727700"/>
          <p14:tracePt t="196050" x="1257300" y="5727700"/>
          <p14:tracePt t="196064" x="1238250" y="5727700"/>
          <p14:tracePt t="196082" x="1193800" y="5715000"/>
          <p14:tracePt t="196100" x="1162050" y="5708650"/>
          <p14:tracePt t="196114" x="1130300" y="5702300"/>
          <p14:tracePt t="196133" x="1117600" y="5695950"/>
          <p14:tracePt t="196164" x="1104900" y="5695950"/>
          <p14:tracePt t="196183" x="1060450" y="5689600"/>
          <p14:tracePt t="196199" x="996950" y="5689600"/>
          <p14:tracePt t="196203" x="965200" y="5689600"/>
          <p14:tracePt t="196212" x="933450" y="5689600"/>
          <p14:tracePt t="196232" x="882650" y="5689600"/>
          <p14:tracePt t="196247" x="863600" y="5689600"/>
          <p14:tracePt t="196280" x="857250" y="5689600"/>
          <p14:tracePt t="196299" x="844550" y="5695950"/>
          <p14:tracePt t="196319" x="831850" y="5708650"/>
          <p14:tracePt t="196322" x="825500" y="5721350"/>
          <p14:tracePt t="196330" x="812800" y="5727700"/>
          <p14:tracePt t="196347" x="806450" y="5740400"/>
          <p14:tracePt t="196365" x="800100" y="5753100"/>
          <p14:tracePt t="196383" x="793750" y="5772150"/>
          <p14:tracePt t="196400" x="793750" y="5791200"/>
          <p14:tracePt t="196414" x="781050" y="5816600"/>
          <p14:tracePt t="196432" x="730250" y="5880100"/>
          <p14:tracePt t="196450" x="717550" y="5899150"/>
          <p14:tracePt t="196466" x="698500" y="5949950"/>
          <p14:tracePt t="196480" x="698500" y="5956300"/>
          <p14:tracePt t="196498" x="698500" y="5969000"/>
          <p14:tracePt t="196514" x="704850" y="5975350"/>
          <p14:tracePt t="196530" x="711200" y="5988050"/>
          <p14:tracePt t="196547" x="717550" y="5988050"/>
          <p14:tracePt t="196564" x="723900" y="5994400"/>
          <p14:tracePt t="196580" x="736600" y="6000750"/>
          <p14:tracePt t="196597" x="768350" y="6013450"/>
          <p14:tracePt t="196614" x="806450" y="6026150"/>
          <p14:tracePt t="196631" x="869950" y="6038850"/>
          <p14:tracePt t="196647" x="933450" y="6045200"/>
          <p14:tracePt t="196664" x="1003300" y="6051550"/>
          <p14:tracePt t="196668" x="1047750" y="6051550"/>
          <p14:tracePt t="196679" x="1085850" y="6051550"/>
          <p14:tracePt t="196697" x="1149350" y="6045200"/>
          <p14:tracePt t="196714" x="1219200" y="6032500"/>
          <p14:tracePt t="196730" x="1270000" y="6026150"/>
          <p14:tracePt t="196747" x="1308100" y="6019800"/>
          <p14:tracePt t="196764" x="1346200" y="6019800"/>
          <p14:tracePt t="196781" x="1403350" y="6019800"/>
          <p14:tracePt t="196798" x="1447800" y="6026150"/>
          <p14:tracePt t="196814" x="1498600" y="6032500"/>
          <p14:tracePt t="196819" x="1517650" y="6032500"/>
          <p14:tracePt t="196830" x="1555750" y="6032500"/>
          <p14:tracePt t="196847" x="1606550" y="6032500"/>
          <p14:tracePt t="196864" x="1651000" y="6019800"/>
          <p14:tracePt t="196881" x="1670050" y="6007100"/>
          <p14:tracePt t="196897" x="1695450" y="5988050"/>
          <p14:tracePt t="196903" x="1701800" y="5981700"/>
          <p14:tracePt t="196914" x="1714500" y="5962650"/>
          <p14:tracePt t="196931" x="1720850" y="5949950"/>
          <p14:tracePt t="196936" x="1720850" y="5930900"/>
          <p14:tracePt t="196946" x="1720850" y="5924550"/>
          <p14:tracePt t="196964" x="1720850" y="5905500"/>
          <p14:tracePt t="196980" x="1708150" y="5892800"/>
          <p14:tracePt t="196998" x="1695450" y="5880100"/>
          <p14:tracePt t="197005" x="1670050" y="5861050"/>
          <p14:tracePt t="197013" x="1651000" y="5848350"/>
          <p14:tracePt t="197031" x="1612900" y="5816600"/>
          <p14:tracePt t="197047" x="1581150" y="5797550"/>
          <p14:tracePt t="197064" x="1549400" y="5772150"/>
          <p14:tracePt t="197082" x="1543050" y="5765800"/>
          <p14:tracePt t="197098" x="1530350" y="5765800"/>
          <p14:tracePt t="197101" x="1524000" y="5759450"/>
          <p14:tracePt t="197113" x="1498600" y="5759450"/>
          <p14:tracePt t="197131" x="1422400" y="5753100"/>
          <p14:tracePt t="197150" x="1301750" y="5746750"/>
          <p14:tracePt t="197164" x="1225550" y="5740400"/>
          <p14:tracePt t="197181" x="1200150" y="5740400"/>
          <p14:tracePt t="197198" x="1168400" y="5734050"/>
          <p14:tracePt t="197216" x="1162050" y="5727700"/>
          <p14:tracePt t="197266" x="1143000" y="5727700"/>
          <p14:tracePt t="197281" x="1104900" y="5734050"/>
          <p14:tracePt t="197298" x="1060450" y="5746750"/>
          <p14:tracePt t="197315" x="1035050" y="5753100"/>
          <p14:tracePt t="197318" x="1035050" y="5759450"/>
          <p14:tracePt t="197387" x="1041400" y="5759450"/>
          <p14:tracePt t="197419" x="1035050" y="5759450"/>
          <p14:tracePt t="197425" x="1035050" y="5765800"/>
          <p14:tracePt t="197432" x="1022350" y="5778500"/>
          <p14:tracePt t="197449" x="1003300" y="5791200"/>
          <p14:tracePt t="197465" x="1003300" y="5803900"/>
          <p14:tracePt t="197499" x="996950" y="5803900"/>
          <p14:tracePt t="197531" x="1009650" y="5803900"/>
          <p14:tracePt t="197548" x="1041400" y="5778500"/>
          <p14:tracePt t="197565" x="1047750" y="5778500"/>
          <p14:tracePt t="197616" x="1054100" y="5778500"/>
          <p14:tracePt t="197622" x="1060450" y="5778500"/>
          <p14:tracePt t="197630" x="1066800" y="5778500"/>
          <p14:tracePt t="197648" x="1079500" y="5778500"/>
          <p14:tracePt t="197665" x="1085850" y="5784850"/>
          <p14:tracePt t="197681" x="1092200" y="5784850"/>
          <p14:tracePt t="197698" x="1092200" y="5791200"/>
          <p14:tracePt t="197751" x="1098550" y="5791200"/>
          <p14:tracePt t="197765" x="1111250" y="5778500"/>
          <p14:tracePt t="197782" x="1143000" y="5759450"/>
          <p14:tracePt t="197798" x="1187450" y="5734050"/>
          <p14:tracePt t="197815" x="1219200" y="5715000"/>
          <p14:tracePt t="197831" x="1225550" y="5708650"/>
          <p14:tracePt t="198510" x="1225550" y="5715000"/>
          <p14:tracePt t="198519" x="1219200" y="5715000"/>
          <p14:tracePt t="198532" x="1212850" y="5721350"/>
          <p14:tracePt t="198549" x="1212850" y="5727700"/>
          <p14:tracePt t="198566" x="1206500" y="5727700"/>
          <p14:tracePt t="198583" x="1206500" y="5734050"/>
          <p14:tracePt t="199530" x="1200150" y="5746750"/>
          <p14:tracePt t="199538" x="1200150" y="5753100"/>
          <p14:tracePt t="199549" x="1187450" y="5772150"/>
          <p14:tracePt t="199567" x="1174750" y="5816600"/>
          <p14:tracePt t="199584" x="1168400" y="5822950"/>
          <p14:tracePt t="199587" x="1168400" y="5829300"/>
          <p14:tracePt t="199640" x="1168400" y="5835650"/>
          <p14:tracePt t="199651" x="1168400" y="5842000"/>
          <p14:tracePt t="199666" x="1168400" y="5867400"/>
          <p14:tracePt t="199684" x="1168400" y="5899150"/>
          <p14:tracePt t="199686" x="1168400" y="5918200"/>
          <p14:tracePt t="199701" x="1168400" y="5930900"/>
          <p14:tracePt t="199705" x="1162050" y="5937250"/>
          <p14:tracePt t="199716" x="1162050" y="5943600"/>
          <p14:tracePt t="199717" x="1162050" y="5956300"/>
          <p14:tracePt t="199750" x="1162050" y="5962650"/>
          <p14:tracePt t="199767" x="1168400" y="5962650"/>
          <p14:tracePt t="199784" x="1181100" y="5975350"/>
          <p14:tracePt t="199800" x="1187450" y="5981700"/>
          <p14:tracePt t="199843" x="1187450" y="5988050"/>
          <p14:tracePt t="199882" x="1187450" y="5981700"/>
          <p14:tracePt t="199889" x="1193800" y="5981700"/>
          <p14:tracePt t="199900" x="1200150" y="5981700"/>
          <p14:tracePt t="199918" x="1231900" y="6019800"/>
          <p14:tracePt t="199934" x="1270000" y="6108700"/>
          <p14:tracePt t="199949" x="1270000" y="6121400"/>
          <p14:tracePt t="199966" x="1238250" y="6153150"/>
          <p14:tracePt t="199984" x="1212850" y="6172200"/>
          <p14:tracePt t="200000" x="1206500" y="6178550"/>
          <p14:tracePt t="200089" x="1212850" y="6178550"/>
          <p14:tracePt t="200097" x="1225550" y="6178550"/>
          <p14:tracePt t="200116" x="1238250" y="6191250"/>
          <p14:tracePt t="200136" x="1257300" y="6197600"/>
          <p14:tracePt t="200151" x="1276350" y="6203950"/>
          <p14:tracePt t="200168" x="1308100" y="6216650"/>
          <p14:tracePt t="200185" x="1346200" y="6229350"/>
          <p14:tracePt t="200200" x="1390650" y="6235700"/>
          <p14:tracePt t="200217" x="1422400" y="6242050"/>
          <p14:tracePt t="200233" x="1428750" y="6254750"/>
          <p14:tracePt t="200250" x="1435100" y="6273800"/>
          <p14:tracePt t="200267" x="1441450" y="6280150"/>
          <p14:tracePt t="200283" x="1441450" y="6292850"/>
          <p14:tracePt t="200300" x="1447800" y="6299200"/>
          <p14:tracePt t="200317" x="1466850" y="6311900"/>
          <p14:tracePt t="200333" x="1504950" y="6324600"/>
          <p14:tracePt t="200350" x="1530350" y="6337300"/>
          <p14:tracePt t="200367" x="1581150" y="6337300"/>
          <p14:tracePt t="200386" x="1644650" y="6343650"/>
          <p14:tracePt t="200402" x="1670050" y="6343650"/>
          <p14:tracePt t="200415" x="1682750" y="6337300"/>
          <p14:tracePt t="200435" x="1733550" y="6324600"/>
          <p14:tracePt t="200453" x="1758950" y="6318250"/>
          <p14:tracePt t="200467" x="1803400" y="6305550"/>
          <p14:tracePt t="200484" x="1828800" y="6299200"/>
          <p14:tracePt t="200500" x="1854200" y="6292850"/>
          <p14:tracePt t="200517" x="1866900" y="6280150"/>
          <p14:tracePt t="200534" x="1879600" y="6273800"/>
          <p14:tracePt t="200551" x="1879600" y="6254750"/>
          <p14:tracePt t="200567" x="1879600" y="6235700"/>
          <p14:tracePt t="200571" x="1879600" y="6229350"/>
          <p14:tracePt t="200583" x="1873250" y="6216650"/>
          <p14:tracePt t="200600" x="1860550" y="6197600"/>
          <p14:tracePt t="200617" x="1841500" y="6178550"/>
          <p14:tracePt t="200635" x="1784350" y="6146800"/>
          <p14:tracePt t="200651" x="1720850" y="6134100"/>
          <p14:tracePt t="200668" x="1644650" y="6121400"/>
          <p14:tracePt t="200686" x="1568450" y="6108700"/>
          <p14:tracePt t="200701" x="1504950" y="6096000"/>
          <p14:tracePt t="200718" x="1416050" y="6083300"/>
          <p14:tracePt t="200734" x="1346200" y="6070600"/>
          <p14:tracePt t="200752" x="1289050" y="6064250"/>
          <p14:tracePt t="200766" x="1225550" y="6057900"/>
          <p14:tracePt t="200784" x="1162050" y="6057900"/>
          <p14:tracePt t="200800" x="1073150" y="6064250"/>
          <p14:tracePt t="200817" x="939800" y="6089650"/>
          <p14:tracePt t="200834" x="806450" y="6121400"/>
          <p14:tracePt t="200851" x="698500" y="6153150"/>
          <p14:tracePt t="200868" x="647700" y="6172200"/>
          <p14:tracePt t="200884" x="622300" y="6178550"/>
          <p14:tracePt t="200901" x="622300" y="6184900"/>
          <p14:tracePt t="200918" x="615950" y="6216650"/>
          <p14:tracePt t="200934" x="615950" y="6248400"/>
          <p14:tracePt t="200951" x="615950" y="6292850"/>
          <p14:tracePt t="200967" x="609600" y="6311900"/>
          <p14:tracePt t="200986" x="609600" y="6318250"/>
          <p14:tracePt t="201057" x="622300" y="6324600"/>
          <p14:tracePt t="201066" x="628650" y="6330950"/>
          <p14:tracePt t="201087" x="736600" y="6375400"/>
          <p14:tracePt t="201101" x="831850" y="6407150"/>
          <p14:tracePt t="201118" x="939800" y="6432550"/>
          <p14:tracePt t="201134" x="1073150" y="6451600"/>
          <p14:tracePt t="201152" x="1155700" y="6457950"/>
          <p14:tracePt t="201166" x="1225550" y="6457950"/>
          <p14:tracePt t="201186" x="1308100" y="6445250"/>
          <p14:tracePt t="201203" x="1397000" y="6432550"/>
          <p14:tracePt t="201218" x="1460500" y="6419850"/>
          <p14:tracePt t="201236" x="1543050" y="6413500"/>
          <p14:tracePt t="201251" x="1612900" y="6407150"/>
          <p14:tracePt t="201255" x="1663700" y="6407150"/>
          <p14:tracePt t="201266" x="1689100" y="6407150"/>
          <p14:tracePt t="201286" x="1803400" y="6394450"/>
          <p14:tracePt t="201301" x="1835150" y="6388100"/>
          <p14:tracePt t="201318" x="1866900" y="6375400"/>
          <p14:tracePt t="201337" x="1892300" y="6350000"/>
          <p14:tracePt t="201340" x="1905000" y="6337300"/>
          <p14:tracePt t="201350" x="1917700" y="6324600"/>
          <p14:tracePt t="201353" x="1930400" y="6311900"/>
          <p14:tracePt t="201368" x="1943100" y="6299200"/>
          <p14:tracePt t="201385" x="1962150" y="6286500"/>
          <p14:tracePt t="201402" x="1974850" y="6273800"/>
          <p14:tracePt t="201418" x="1987550" y="6273800"/>
          <p14:tracePt t="201434" x="1993900" y="6267450"/>
          <p14:tracePt t="201451" x="1993900" y="6261100"/>
          <p14:tracePt t="201468" x="1993900" y="6248400"/>
          <p14:tracePt t="201485" x="1987550" y="6216650"/>
          <p14:tracePt t="201502" x="1962150" y="6184900"/>
          <p14:tracePt t="201519" x="1936750" y="6146800"/>
          <p14:tracePt t="201533" x="1917700" y="6134100"/>
          <p14:tracePt t="201551" x="1905000" y="6121400"/>
          <p14:tracePt t="201568" x="1898650" y="6115050"/>
          <p14:tracePt t="201586" x="1816100" y="6089650"/>
          <p14:tracePt t="201602" x="1790700" y="6083300"/>
          <p14:tracePt t="201605" x="1778000" y="6083300"/>
          <p14:tracePt t="201619" x="1708150" y="6076950"/>
          <p14:tracePt t="201637" x="1638300" y="6064250"/>
          <p14:tracePt t="201651" x="1619250" y="6064250"/>
          <p14:tracePt t="201654" x="1574800" y="6057900"/>
          <p14:tracePt t="201668" x="1530350" y="6051550"/>
          <p14:tracePt t="201685" x="1511300" y="6045200"/>
          <p14:tracePt t="201700" x="1492250" y="6045200"/>
          <p14:tracePt t="201718" x="1479550" y="6045200"/>
          <p14:tracePt t="201735" x="1397000" y="6045200"/>
          <p14:tracePt t="201751" x="1308100" y="6045200"/>
          <p14:tracePt t="201768" x="1174750" y="6045200"/>
          <p14:tracePt t="201786" x="1079500" y="6045200"/>
          <p14:tracePt t="201802" x="1028700" y="6045200"/>
          <p14:tracePt t="201868" x="996950" y="6076950"/>
          <p14:tracePt t="201885" x="958850" y="6108700"/>
          <p14:tracePt t="201902" x="927100" y="6127750"/>
          <p14:tracePt t="201919" x="901700" y="6153150"/>
          <p14:tracePt t="201935" x="895350" y="6165850"/>
          <p14:tracePt t="201951" x="895350" y="6172200"/>
          <p14:tracePt t="201969" x="895350" y="6178550"/>
          <p14:tracePt t="201985" x="908050" y="6197600"/>
          <p14:tracePt t="202001" x="946150" y="6216650"/>
          <p14:tracePt t="202018" x="984250" y="6254750"/>
          <p14:tracePt t="202035" x="1022350" y="6286500"/>
          <p14:tracePt t="202052" x="1066800" y="6324600"/>
          <p14:tracePt t="202054" x="1104900" y="6343650"/>
          <p14:tracePt t="202069" x="1155700" y="6375400"/>
          <p14:tracePt t="202086" x="1231900" y="6400800"/>
          <p14:tracePt t="202104" x="1295400" y="6413500"/>
          <p14:tracePt t="202119" x="1371600" y="6419850"/>
          <p14:tracePt t="202137" x="1473200" y="6419850"/>
          <p14:tracePt t="202152" x="1587500" y="6426200"/>
          <p14:tracePt t="202168" x="1708150" y="6426200"/>
          <p14:tracePt t="202186" x="1784350" y="6419850"/>
          <p14:tracePt t="202202" x="1866900" y="6407150"/>
          <p14:tracePt t="202219" x="1924050" y="6394450"/>
          <p14:tracePt t="202235" x="1943100" y="6381750"/>
          <p14:tracePt t="202252" x="1955800" y="6362700"/>
          <p14:tracePt t="202269" x="1968500" y="6324600"/>
          <p14:tracePt t="202285" x="1974850" y="6305550"/>
          <p14:tracePt t="202302" x="1981200" y="6305550"/>
          <p14:tracePt t="202336" x="1968500" y="6305550"/>
          <p14:tracePt t="202354" x="1955800" y="6305550"/>
          <p14:tracePt t="202404" x="1955800" y="6299200"/>
          <p14:tracePt t="202419" x="1943100" y="6286500"/>
          <p14:tracePt t="202435" x="1917700" y="6248400"/>
          <p14:tracePt t="202454" x="1866900" y="6210300"/>
          <p14:tracePt t="202469" x="1847850" y="6197600"/>
          <p14:tracePt t="202485" x="1790700" y="6178550"/>
          <p14:tracePt t="202502" x="1746250" y="6165850"/>
          <p14:tracePt t="202506" x="1739900" y="6178550"/>
          <p14:tracePt t="202519" x="1739900" y="6184900"/>
          <p14:tracePt t="202536" x="1739900" y="6210300"/>
          <p14:tracePt t="202553" x="1739900" y="6223000"/>
          <p14:tracePt t="202569" x="1739900" y="6229350"/>
          <p14:tracePt t="206826" x="1733550" y="6229350"/>
          <p14:tracePt t="206834" x="1727200" y="6229350"/>
          <p14:tracePt t="206839" x="1720850" y="6229350"/>
          <p14:tracePt t="206963" x="1720850" y="6235700"/>
          <p14:tracePt t="206972" x="1758950" y="6242050"/>
          <p14:tracePt t="206977" x="1835150" y="6254750"/>
          <p14:tracePt t="206989" x="1968500" y="6267450"/>
          <p14:tracePt t="207006" x="2292350" y="6261100"/>
          <p14:tracePt t="207023" x="2635250" y="6223000"/>
          <p14:tracePt t="207040" x="2889250" y="6178550"/>
          <p14:tracePt t="207043" x="2978150" y="6159500"/>
          <p14:tracePt t="207055" x="3048000" y="6140450"/>
          <p14:tracePt t="207073" x="3124200" y="6127750"/>
          <p14:tracePt t="207130" x="3130550" y="6127750"/>
          <p14:tracePt t="207143" x="3162300" y="6127750"/>
          <p14:tracePt t="207156" x="3244850" y="6140450"/>
          <p14:tracePt t="207173" x="3333750" y="6140450"/>
          <p14:tracePt t="207189" x="3409950" y="6146800"/>
          <p14:tracePt t="207224" x="3403600" y="6159500"/>
          <p14:tracePt t="207239" x="3384550" y="6172200"/>
          <p14:tracePt t="207316" x="3384550" y="6178550"/>
          <p14:tracePt t="207326" x="3397250" y="6184900"/>
          <p14:tracePt t="207339" x="3429000" y="6197600"/>
          <p14:tracePt t="207358" x="3575050" y="6235700"/>
          <p14:tracePt t="207371" x="3683000" y="6248400"/>
          <p14:tracePt t="207390" x="3740150" y="6254750"/>
          <p14:tracePt t="207406" x="3943350" y="6273800"/>
          <p14:tracePt t="207423" x="4070350" y="6286500"/>
          <p14:tracePt t="207439" x="4197350" y="6292850"/>
          <p14:tracePt t="207457" x="4324350" y="6305550"/>
          <p14:tracePt t="207462" x="4368800" y="6305550"/>
          <p14:tracePt t="207472" x="4406900" y="6311900"/>
          <p14:tracePt t="207491" x="4470400" y="6318250"/>
          <p14:tracePt t="207506" x="4521200" y="6324600"/>
          <p14:tracePt t="207523" x="4559300" y="6324600"/>
          <p14:tracePt t="207540" x="4584700" y="6311900"/>
          <p14:tracePt t="207543" x="4597400" y="6299200"/>
          <p14:tracePt t="207557" x="4610100" y="6286500"/>
          <p14:tracePt t="207561" x="4616450" y="6273800"/>
          <p14:tracePt t="207577" x="4635500" y="6229350"/>
          <p14:tracePt t="207590" x="4641850" y="6191250"/>
          <p14:tracePt t="207608" x="4641850" y="6153150"/>
          <p14:tracePt t="207623" x="4635500" y="6108700"/>
          <p14:tracePt t="207640" x="4616450" y="6070600"/>
          <p14:tracePt t="207657" x="4578350" y="6032500"/>
          <p14:tracePt t="207673" x="4521200" y="5981700"/>
          <p14:tracePt t="207690" x="4406900" y="5918200"/>
          <p14:tracePt t="207706" x="4279900" y="5867400"/>
          <p14:tracePt t="207723" x="4178300" y="5835650"/>
          <p14:tracePt t="207740" x="4133850" y="5816600"/>
          <p14:tracePt t="207756" x="4102100" y="5797550"/>
          <p14:tracePt t="207772" x="4076700" y="5778500"/>
          <p14:tracePt t="207776" x="4051300" y="5778500"/>
          <p14:tracePt t="207791" x="3962400" y="5778500"/>
          <p14:tracePt t="207806" x="3784600" y="5778500"/>
          <p14:tracePt t="207824" x="3600450" y="5791200"/>
          <p14:tracePt t="207842" x="3441700" y="5803900"/>
          <p14:tracePt t="207859" x="3352800" y="5803900"/>
          <p14:tracePt t="207873" x="3308350" y="5797550"/>
          <p14:tracePt t="207924" x="3308350" y="5822950"/>
          <p14:tracePt t="207940" x="3302000" y="5867400"/>
          <p14:tracePt t="207956" x="3289300" y="5911850"/>
          <p14:tracePt t="207972" x="3289300" y="5930900"/>
          <p14:tracePt t="207989" x="3295650" y="5943600"/>
          <p14:tracePt t="208006" x="3333750" y="5969000"/>
          <p14:tracePt t="208024" x="3422650" y="6013450"/>
          <p14:tracePt t="208040" x="3562350" y="6064250"/>
          <p14:tracePt t="208057" x="3721100" y="6108700"/>
          <p14:tracePt t="208073" x="3892550" y="6159500"/>
          <p14:tracePt t="208090" x="4089400" y="6203950"/>
          <p14:tracePt t="208107" x="4254500" y="6235700"/>
          <p14:tracePt t="208124" x="4381500" y="6261100"/>
          <p14:tracePt t="208141" x="4502150" y="6280150"/>
          <p14:tracePt t="208157" x="4533900" y="6280150"/>
          <p14:tracePt t="208173" x="4552950" y="6280150"/>
          <p14:tracePt t="208191" x="4565650" y="6280150"/>
          <p14:tracePt t="208207" x="4572000" y="6280150"/>
          <p14:tracePt t="208225" x="4578350" y="6280150"/>
          <p14:tracePt t="208314" x="4578350" y="6273800"/>
          <p14:tracePt t="208329" x="4578350" y="6267450"/>
          <p14:tracePt t="208356" x="4584700" y="6267450"/>
          <p14:tracePt t="208365" x="4591050" y="6267450"/>
          <p14:tracePt t="208372" x="4597400" y="6267450"/>
          <p14:tracePt t="208390" x="4603750" y="6273800"/>
          <p14:tracePt t="208407" x="4603750" y="6318250"/>
          <p14:tracePt t="208424" x="4565650" y="6369050"/>
          <p14:tracePt t="208440" x="4533900" y="6413500"/>
          <p14:tracePt t="208458" x="4508500" y="6477000"/>
          <p14:tracePt t="208474" x="4502150" y="6527800"/>
          <p14:tracePt t="208478" x="4514850" y="6565900"/>
          <p14:tracePt t="208492" x="4546600" y="6591300"/>
          <p14:tracePt t="208506" x="4559300" y="6597650"/>
          <p14:tracePt t="208524" x="4572000" y="6597650"/>
          <p14:tracePt t="208540" x="4597400" y="6591300"/>
          <p14:tracePt t="208558" x="4622800" y="6540500"/>
          <p14:tracePt t="208573" x="4622800" y="6496050"/>
          <p14:tracePt t="208590" x="4610100" y="6457950"/>
          <p14:tracePt t="208607" x="4603750" y="6413500"/>
          <p14:tracePt t="208624" x="4597400" y="6381750"/>
          <p14:tracePt t="208641" x="4597400" y="6324600"/>
          <p14:tracePt t="208659" x="4597400" y="6280150"/>
          <p14:tracePt t="208674" x="4591050" y="6235700"/>
          <p14:tracePt t="208690" x="4572000" y="6184900"/>
          <p14:tracePt t="208707" x="4546600" y="6134100"/>
          <p14:tracePt t="208724" x="4527550" y="6108700"/>
          <p14:tracePt t="208728" x="4495800" y="6083300"/>
          <p14:tracePt t="208740" x="4406900" y="6038850"/>
          <p14:tracePt t="208757" x="4318000" y="6007100"/>
          <p14:tracePt t="208776" x="4222750" y="5981700"/>
          <p14:tracePt t="208791" x="4165600" y="5969000"/>
          <p14:tracePt t="208809" x="4152900" y="5969000"/>
          <p14:tracePt t="208858" x="4140200" y="5969000"/>
          <p14:tracePt t="208875" x="4121150" y="5969000"/>
          <p14:tracePt t="208891" x="4108450" y="5969000"/>
          <p14:tracePt t="208908" x="4108450" y="5962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0D8732F-FC37-3840-773D-60DAB26797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80136" y="2978223"/>
            <a:ext cx="4791116" cy="373333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963380E-F30E-DAC6-628E-2333F69AD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innebär grekisk filosofi?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6EB1F8B-FF85-014E-D9C9-3FDB92D06B71}"/>
              </a:ext>
            </a:extLst>
          </p:cNvPr>
          <p:cNvSpPr txBox="1"/>
          <p:nvPr/>
        </p:nvSpPr>
        <p:spPr>
          <a:xfrm>
            <a:off x="13025" y="518253"/>
            <a:ext cx="11725088" cy="615553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b="1" i="1" dirty="0">
                <a:ea typeface="Cambria" panose="02040503050406030204" pitchFamily="18" charset="0"/>
              </a:rPr>
              <a:t>Platonism</a:t>
            </a:r>
            <a:endParaRPr lang="sv-SE" sz="2000" b="1" i="1" dirty="0">
              <a:ea typeface="Cambria" panose="02040503050406030204" pitchFamily="18" charset="0"/>
            </a:endParaRPr>
          </a:p>
          <a:p>
            <a:pPr marL="355600" indent="-2635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b="1" i="1" dirty="0">
                <a:ea typeface="Cambria" panose="02040503050406030204" pitchFamily="18" charset="0"/>
              </a:rPr>
              <a:t>Dualistisk</a:t>
            </a:r>
            <a:r>
              <a:rPr lang="sv-SE" dirty="0">
                <a:ea typeface="Cambria" panose="02040503050406030204" pitchFamily="18" charset="0"/>
              </a:rPr>
              <a:t> världsbild:</a:t>
            </a:r>
            <a:endParaRPr lang="sv-SE" dirty="0">
              <a:highlight>
                <a:srgbClr val="FFFF00"/>
              </a:highlight>
              <a:ea typeface="Cambria" panose="02040503050406030204" pitchFamily="18" charset="0"/>
            </a:endParaRP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en högre oföränderlig värld av absolut sanning.</a:t>
            </a: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en lägre värld av materia.</a:t>
            </a: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Själen var </a:t>
            </a:r>
            <a:r>
              <a:rPr lang="sv-SE" b="1" i="1" dirty="0">
                <a:ea typeface="Cambria" panose="02040503050406030204" pitchFamily="18" charset="0"/>
              </a:rPr>
              <a:t>odödlig</a:t>
            </a:r>
            <a:r>
              <a:rPr lang="sv-SE" dirty="0">
                <a:ea typeface="Cambria" panose="02040503050406030204" pitchFamily="18" charset="0"/>
              </a:rPr>
              <a:t> och fången i kroppen.</a:t>
            </a: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b="1" i="1" dirty="0">
                <a:ea typeface="Cambria" panose="02040503050406030204" pitchFamily="18" charset="0"/>
              </a:rPr>
              <a:t>Frälsning</a:t>
            </a:r>
            <a:r>
              <a:rPr lang="sv-SE" dirty="0">
                <a:ea typeface="Cambria" panose="02040503050406030204" pitchFamily="18" charset="0"/>
              </a:rPr>
              <a:t> innebär:</a:t>
            </a: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själen separerade från kroppen i dödsögonblicket och…</a:t>
            </a: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uppgick i den högre tillvaron.</a:t>
            </a:r>
          </a:p>
          <a:p>
            <a:pPr>
              <a:spcBef>
                <a:spcPts val="1200"/>
              </a:spcBef>
            </a:pPr>
            <a:r>
              <a:rPr lang="sv-SE" sz="2400" b="1" i="1" dirty="0">
                <a:ea typeface="Cambria" panose="02040503050406030204" pitchFamily="18" charset="0"/>
              </a:rPr>
              <a:t>Gnosticism</a:t>
            </a:r>
            <a:endParaRPr lang="sv-SE" sz="2000" b="1" i="1" dirty="0">
              <a:ea typeface="Cambria" panose="02040503050406030204" pitchFamily="18" charset="0"/>
            </a:endParaRPr>
          </a:p>
          <a:p>
            <a:pPr marL="355600" indent="-2635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b="1" i="1" dirty="0">
                <a:ea typeface="Cambria" panose="02040503050406030204" pitchFamily="18" charset="0"/>
              </a:rPr>
              <a:t>Synkretistisk</a:t>
            </a:r>
            <a:r>
              <a:rPr lang="sv-SE" dirty="0">
                <a:ea typeface="Cambria" panose="02040503050406030204" pitchFamily="18" charset="0"/>
              </a:rPr>
              <a:t> religion som blandar kristendom med</a:t>
            </a:r>
            <a:br>
              <a:rPr lang="sv-SE" dirty="0">
                <a:ea typeface="Cambria" panose="02040503050406030204" pitchFamily="18" charset="0"/>
              </a:rPr>
            </a:br>
            <a:r>
              <a:rPr lang="sv-SE" dirty="0">
                <a:ea typeface="Cambria" panose="02040503050406030204" pitchFamily="18" charset="0"/>
              </a:rPr>
              <a:t>grekisk filosofi och judiska skrifter m.m.</a:t>
            </a: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b="1" i="1" dirty="0">
                <a:ea typeface="Cambria" panose="02040503050406030204" pitchFamily="18" charset="0"/>
              </a:rPr>
              <a:t>Dualistisk</a:t>
            </a:r>
            <a:r>
              <a:rPr lang="sv-SE" dirty="0">
                <a:ea typeface="Cambria" panose="02040503050406030204" pitchFamily="18" charset="0"/>
              </a:rPr>
              <a:t> verklighetsuppfattning:</a:t>
            </a: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Det </a:t>
            </a:r>
            <a:r>
              <a:rPr lang="sv-SE" i="1" u="sng" dirty="0">
                <a:ea typeface="Cambria" panose="02040503050406030204" pitchFamily="18" charset="0"/>
              </a:rPr>
              <a:t>fysiska</a:t>
            </a:r>
            <a:r>
              <a:rPr lang="sv-SE" dirty="0">
                <a:ea typeface="Cambria" panose="02040503050406030204" pitchFamily="18" charset="0"/>
              </a:rPr>
              <a:t> är från en lägre, misslyckad gud. (GT)</a:t>
            </a:r>
            <a:endParaRPr lang="sv-SE" dirty="0">
              <a:highlight>
                <a:srgbClr val="FFFF00"/>
              </a:highlight>
              <a:ea typeface="Cambria" panose="02040503050406030204" pitchFamily="18" charset="0"/>
            </a:endParaRP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Det </a:t>
            </a:r>
            <a:r>
              <a:rPr lang="sv-SE" i="1" u="sng" dirty="0">
                <a:ea typeface="Cambria" panose="02040503050406030204" pitchFamily="18" charset="0"/>
              </a:rPr>
              <a:t>andliga</a:t>
            </a:r>
            <a:r>
              <a:rPr lang="sv-SE" dirty="0">
                <a:ea typeface="Cambria" panose="02040503050406030204" pitchFamily="18" charset="0"/>
              </a:rPr>
              <a:t> är från en högre, transcendent gud. (NT)</a:t>
            </a: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i="1" u="sng" dirty="0">
                <a:ea typeface="Cambria" panose="02040503050406030204" pitchFamily="18" charset="0"/>
              </a:rPr>
              <a:t>Jaget</a:t>
            </a:r>
            <a:r>
              <a:rPr lang="sv-SE" dirty="0">
                <a:ea typeface="Cambria" panose="02040503050406030204" pitchFamily="18" charset="0"/>
              </a:rPr>
              <a:t> är en gudomlig gnista (själ/ande) fången i en materiell kropp.</a:t>
            </a:r>
            <a:endParaRPr lang="sv-SE" dirty="0">
              <a:highlight>
                <a:srgbClr val="FFFF00"/>
              </a:highlight>
              <a:ea typeface="Cambria" panose="02040503050406030204" pitchFamily="18" charset="0"/>
            </a:endParaRP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b="1" i="1" dirty="0">
                <a:ea typeface="Cambria" panose="02040503050406030204" pitchFamily="18" charset="0"/>
              </a:rPr>
              <a:t>Frälsning</a:t>
            </a:r>
            <a:r>
              <a:rPr lang="sv-SE" dirty="0">
                <a:ea typeface="Cambria" panose="02040503050406030204" pitchFamily="18" charset="0"/>
              </a:rPr>
              <a:t> innebär:</a:t>
            </a: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Att få </a:t>
            </a:r>
            <a:r>
              <a:rPr lang="sv-SE" i="1" u="sng" dirty="0">
                <a:ea typeface="Cambria" panose="02040503050406030204" pitchFamily="18" charset="0"/>
              </a:rPr>
              <a:t>kunskap</a:t>
            </a:r>
            <a:r>
              <a:rPr lang="sv-SE" dirty="0">
                <a:ea typeface="Cambria" panose="02040503050406030204" pitchFamily="18" charset="0"/>
              </a:rPr>
              <a:t> (gnosis) om verklighetens beskaffenhet.</a:t>
            </a:r>
            <a:endParaRPr lang="sv-SE" dirty="0">
              <a:highlight>
                <a:srgbClr val="FFFF00"/>
              </a:highlight>
              <a:ea typeface="Cambria" panose="02040503050406030204" pitchFamily="18" charset="0"/>
            </a:endParaRPr>
          </a:p>
          <a:p>
            <a:pPr marL="630238" lvl="1" indent="-182563">
              <a:buFont typeface="Arial" panose="020B0604020202020204" pitchFamily="34" charset="0"/>
              <a:buChar char="•"/>
            </a:pPr>
            <a:r>
              <a:rPr lang="sv-SE" dirty="0">
                <a:ea typeface="Cambria" panose="02040503050406030204" pitchFamily="18" charset="0"/>
              </a:rPr>
              <a:t>Då befrias själen till gudomlig fullhet i evig salighet.</a:t>
            </a: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b="1" i="1" dirty="0">
                <a:ea typeface="Cambria" panose="02040503050406030204" pitchFamily="18" charset="0"/>
              </a:rPr>
              <a:t>Allegoriska</a:t>
            </a:r>
            <a:r>
              <a:rPr lang="sv-SE" dirty="0">
                <a:ea typeface="Cambria" panose="02040503050406030204" pitchFamily="18" charset="0"/>
              </a:rPr>
              <a:t> och mystiska berättelser med </a:t>
            </a:r>
            <a:r>
              <a:rPr lang="sv-SE" i="1" u="sng" dirty="0">
                <a:ea typeface="Cambria" panose="02040503050406030204" pitchFamily="18" charset="0"/>
              </a:rPr>
              <a:t>esoterisk</a:t>
            </a:r>
            <a:r>
              <a:rPr lang="sv-SE" dirty="0">
                <a:ea typeface="Cambria" panose="02040503050406030204" pitchFamily="18" charset="0"/>
              </a:rPr>
              <a:t> kunskap.</a:t>
            </a:r>
            <a:endParaRPr lang="sv-SE" dirty="0">
              <a:highlight>
                <a:srgbClr val="FFFF00"/>
              </a:highlight>
              <a:ea typeface="Cambria" panose="02040503050406030204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CD5652-2C1F-72D0-B7CD-5F54AFEEFA81}"/>
              </a:ext>
            </a:extLst>
          </p:cNvPr>
          <p:cNvSpPr txBox="1"/>
          <p:nvPr/>
        </p:nvSpPr>
        <p:spPr>
          <a:xfrm>
            <a:off x="7272185" y="2600358"/>
            <a:ext cx="390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Människan befrias till de högre sfärerna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DD0023E-B886-911D-FBE1-553259669011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170740"/>
      </p:ext>
    </p:extLst>
  </p:cSld>
  <p:clrMapOvr>
    <a:masterClrMapping/>
  </p:clrMapOvr>
  <p:transition advTm="2136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326" x="4108450" y="5956300"/>
          <p14:tracePt t="1335" x="4102100" y="5949950"/>
          <p14:tracePt t="1343" x="4064000" y="5899150"/>
          <p14:tracePt t="1349" x="4000500" y="5829300"/>
          <p14:tracePt t="1367" x="3873500" y="5651500"/>
          <p14:tracePt t="1384" x="3740150" y="5480050"/>
          <p14:tracePt t="1401" x="3676650" y="5410200"/>
          <p14:tracePt t="1417" x="3657600" y="5378450"/>
          <p14:tracePt t="1435" x="3638550" y="5340350"/>
          <p14:tracePt t="1450" x="3587750" y="5251450"/>
          <p14:tracePt t="1453" x="3549650" y="5194300"/>
          <p14:tracePt t="1469" x="3460750" y="5086350"/>
          <p14:tracePt t="1485" x="3403600" y="5003800"/>
          <p14:tracePt t="1502" x="3371850" y="4933950"/>
          <p14:tracePt t="1518" x="3340100" y="4857750"/>
          <p14:tracePt t="1534" x="3308350" y="4756150"/>
          <p14:tracePt t="1551" x="3270250" y="4641850"/>
          <p14:tracePt t="1570" x="3213100" y="4483100"/>
          <p14:tracePt t="1584" x="3124200" y="4286250"/>
          <p14:tracePt t="1601" x="3041650" y="4127500"/>
          <p14:tracePt t="1617" x="2978150" y="4000500"/>
          <p14:tracePt t="1635" x="2940050" y="3898900"/>
          <p14:tracePt t="1638" x="2933700" y="3854450"/>
          <p14:tracePt t="1651" x="2927350" y="3810000"/>
          <p14:tracePt t="1656" x="2914650" y="3759200"/>
          <p14:tracePt t="1668" x="2908300" y="3708400"/>
          <p14:tracePt t="1672" x="2895600" y="3657600"/>
          <p14:tracePt t="1683" x="2895600" y="3632200"/>
          <p14:tracePt t="1685" x="2882900" y="3594100"/>
          <p14:tracePt t="1702" x="2876550" y="3562350"/>
          <p14:tracePt t="1720" x="2870200" y="3505200"/>
          <p14:tracePt t="1733" x="2870200" y="3492500"/>
          <p14:tracePt t="1736" x="2870200" y="3486150"/>
          <p14:tracePt t="1751" x="2882900" y="3473450"/>
          <p14:tracePt t="1768" x="2901950" y="3448050"/>
          <p14:tracePt t="1784" x="2908300" y="3403600"/>
          <p14:tracePt t="1803" x="2921000" y="3340100"/>
          <p14:tracePt t="1818" x="2940050" y="3263900"/>
          <p14:tracePt t="1835" x="2952750" y="3200400"/>
          <p14:tracePt t="1851" x="2959100" y="3041650"/>
          <p14:tracePt t="1868" x="2927350" y="2889250"/>
          <p14:tracePt t="1886" x="2876550" y="2755900"/>
          <p14:tracePt t="1889" x="2851150" y="2711450"/>
          <p14:tracePt t="1900" x="2819400" y="2647950"/>
          <p14:tracePt t="1918" x="2774950" y="2565400"/>
          <p14:tracePt t="1935" x="2736850" y="2476500"/>
          <p14:tracePt t="1952" x="2711450" y="2406650"/>
          <p14:tracePt t="1967" x="2705100" y="2393950"/>
          <p14:tracePt t="1969" x="2705100" y="2387600"/>
          <p14:tracePt t="6501" x="2692400" y="2387600"/>
          <p14:tracePt t="6509" x="2647950" y="2387600"/>
          <p14:tracePt t="6522" x="2578100" y="2393950"/>
          <p14:tracePt t="6539" x="2381250" y="2413000"/>
          <p14:tracePt t="6555" x="2336800" y="2425700"/>
          <p14:tracePt t="7064" x="2330450" y="2419350"/>
          <p14:tracePt t="7073" x="2324100" y="2406650"/>
          <p14:tracePt t="7089" x="2298700" y="2355850"/>
          <p14:tracePt t="7107" x="2298700" y="2343150"/>
          <p14:tracePt t="7123" x="2324100" y="2343150"/>
          <p14:tracePt t="7139" x="2343150" y="2343150"/>
          <p14:tracePt t="7156" x="2343150" y="2330450"/>
          <p14:tracePt t="7173" x="2343150" y="2311400"/>
          <p14:tracePt t="7176" x="2343150" y="2298700"/>
          <p14:tracePt t="7190" x="2343150" y="2286000"/>
          <p14:tracePt t="7314" x="2336800" y="2279650"/>
          <p14:tracePt t="7321" x="2336800" y="2273300"/>
          <p14:tracePt t="7340" x="2324100" y="2247900"/>
          <p14:tracePt t="7356" x="2324100" y="2241550"/>
          <p14:tracePt t="10900" x="2317750" y="2241550"/>
          <p14:tracePt t="10907" x="2305050" y="2235200"/>
          <p14:tracePt t="10914" x="2266950" y="2222500"/>
          <p14:tracePt t="10926" x="2216150" y="2216150"/>
          <p14:tracePt t="10943" x="2063750" y="2190750"/>
          <p14:tracePt t="10960" x="1885950" y="2159000"/>
          <p14:tracePt t="10963" x="1809750" y="2146300"/>
          <p14:tracePt t="10975" x="1701800" y="2127250"/>
          <p14:tracePt t="10993" x="1435100" y="2063750"/>
          <p14:tracePt t="11009" x="1339850" y="2032000"/>
          <p14:tracePt t="11013" x="1257300" y="2006600"/>
          <p14:tracePt t="11026" x="1168400" y="1981200"/>
          <p14:tracePt t="11043" x="977900" y="1917700"/>
          <p14:tracePt t="11058" x="933450" y="1892300"/>
          <p14:tracePt t="11077" x="889000" y="1835150"/>
          <p14:tracePt t="11091" x="806450" y="1739900"/>
          <p14:tracePt t="11109" x="660400" y="1587500"/>
          <p14:tracePt t="11125" x="546100" y="1441450"/>
          <p14:tracePt t="11142" x="533400" y="1327150"/>
          <p14:tracePt t="11159" x="596900" y="1181100"/>
          <p14:tracePt t="11176" x="711200" y="1047750"/>
          <p14:tracePt t="11192" x="812800" y="952500"/>
          <p14:tracePt t="11209" x="914400" y="882650"/>
          <p14:tracePt t="11212" x="939800" y="869950"/>
          <p14:tracePt t="11225" x="971550" y="857250"/>
          <p14:tracePt t="11227" x="984250" y="850900"/>
          <p14:tracePt t="11243" x="1009650" y="838200"/>
          <p14:tracePt t="11259" x="1022350" y="838200"/>
          <p14:tracePt t="11276" x="1022350" y="844550"/>
          <p14:tracePt t="11293" x="1009650" y="869950"/>
          <p14:tracePt t="11308" x="984250" y="914400"/>
          <p14:tracePt t="11326" x="958850" y="996950"/>
          <p14:tracePt t="11343" x="952500" y="1047750"/>
          <p14:tracePt t="11359" x="946150" y="1111250"/>
          <p14:tracePt t="11376" x="933450" y="1149350"/>
          <p14:tracePt t="11392" x="908050" y="1181100"/>
          <p14:tracePt t="11409" x="895350" y="1193800"/>
          <p14:tracePt t="11443" x="901700" y="1193800"/>
          <p14:tracePt t="11459" x="908050" y="1193800"/>
          <p14:tracePt t="11476" x="927100" y="1174750"/>
          <p14:tracePt t="11493" x="933450" y="1168400"/>
          <p14:tracePt t="11512" x="952500" y="1136650"/>
          <p14:tracePt t="11526" x="958850" y="1117600"/>
          <p14:tracePt t="11544" x="965200" y="1098550"/>
          <p14:tracePt t="11559" x="971550" y="1066800"/>
          <p14:tracePt t="11576" x="984250" y="1041400"/>
          <p14:tracePt t="11592" x="1009650" y="996950"/>
          <p14:tracePt t="11609" x="1016000" y="958850"/>
          <p14:tracePt t="11626" x="1022350" y="901700"/>
          <p14:tracePt t="11642" x="1009650" y="863600"/>
          <p14:tracePt t="11659" x="971550" y="800100"/>
          <p14:tracePt t="11665" x="958850" y="774700"/>
          <p14:tracePt t="11675" x="939800" y="755650"/>
          <p14:tracePt t="11693" x="876300" y="717550"/>
          <p14:tracePt t="11710" x="831850" y="692150"/>
          <p14:tracePt t="11712" x="781050" y="679450"/>
          <p14:tracePt t="11726" x="755650" y="673100"/>
          <p14:tracePt t="11731" x="723900" y="666750"/>
          <p14:tracePt t="11733" x="698500" y="666750"/>
          <p14:tracePt t="11743" x="647700" y="666750"/>
          <p14:tracePt t="11759" x="603250" y="666750"/>
          <p14:tracePt t="11776" x="571500" y="673100"/>
          <p14:tracePt t="11792" x="571500" y="679450"/>
          <p14:tracePt t="11809" x="558800" y="698500"/>
          <p14:tracePt t="11826" x="539750" y="730250"/>
          <p14:tracePt t="11843" x="527050" y="768350"/>
          <p14:tracePt t="11859" x="514350" y="831850"/>
          <p14:tracePt t="11876" x="520700" y="869950"/>
          <p14:tracePt t="11891" x="577850" y="920750"/>
          <p14:tracePt t="11910" x="609600" y="946150"/>
          <p14:tracePt t="15047" x="603250" y="946150"/>
          <p14:tracePt t="15056" x="584200" y="933450"/>
          <p14:tracePt t="15065" x="546100" y="933450"/>
          <p14:tracePt t="15079" x="463550" y="927100"/>
          <p14:tracePt t="15096" x="412750" y="933450"/>
          <p14:tracePt t="15113" x="400050" y="933450"/>
          <p14:tracePt t="15129" x="412750" y="933450"/>
          <p14:tracePt t="15146" x="508000" y="933450"/>
          <p14:tracePt t="15163" x="692150" y="933450"/>
          <p14:tracePt t="15178" x="869950" y="933450"/>
          <p14:tracePt t="15196" x="977900" y="952500"/>
          <p14:tracePt t="15212" x="990600" y="958850"/>
          <p14:tracePt t="15229" x="990600" y="965200"/>
          <p14:tracePt t="15245" x="996950" y="965200"/>
          <p14:tracePt t="15250" x="1003300" y="965200"/>
          <p14:tracePt t="15261" x="1022350" y="958850"/>
          <p14:tracePt t="15264" x="1047750" y="952500"/>
          <p14:tracePt t="15278" x="1073150" y="939800"/>
          <p14:tracePt t="15296" x="1111250" y="908050"/>
          <p14:tracePt t="15312" x="1111250" y="901700"/>
          <p14:tracePt t="15315" x="1111250" y="895350"/>
          <p14:tracePt t="15322" x="1111250" y="889000"/>
          <p14:tracePt t="15347" x="1111250" y="882650"/>
          <p14:tracePt t="15362" x="1104900" y="876300"/>
          <p14:tracePt t="15367" x="1085850" y="869950"/>
          <p14:tracePt t="15381" x="1066800" y="869950"/>
          <p14:tracePt t="15397" x="1047750" y="863600"/>
          <p14:tracePt t="15413" x="1035050" y="857250"/>
          <p14:tracePt t="15429" x="1022350" y="850900"/>
          <p14:tracePt t="15448" x="1003300" y="844550"/>
          <p14:tracePt t="15462" x="958850" y="844550"/>
          <p14:tracePt t="15479" x="889000" y="876300"/>
          <p14:tracePt t="15496" x="781050" y="965200"/>
          <p14:tracePt t="15515" x="596900" y="1117600"/>
          <p14:tracePt t="15530" x="495300" y="1212850"/>
          <p14:tracePt t="15546" x="425450" y="1314450"/>
          <p14:tracePt t="15563" x="381000" y="1409700"/>
          <p14:tracePt t="15581" x="342900" y="1524000"/>
          <p14:tracePt t="15596" x="298450" y="1727200"/>
          <p14:tracePt t="15613" x="254000" y="1936750"/>
          <p14:tracePt t="15630" x="209550" y="2203450"/>
          <p14:tracePt t="15646" x="184150" y="2482850"/>
          <p14:tracePt t="15663" x="177800" y="2705100"/>
          <p14:tracePt t="15679" x="177800" y="2857500"/>
          <p14:tracePt t="15696" x="171450" y="2933700"/>
          <p14:tracePt t="15712" x="133350" y="2997200"/>
          <p14:tracePt t="15728" x="101600" y="3041650"/>
          <p14:tracePt t="15746" x="95250" y="3060700"/>
          <p14:tracePt t="15780" x="101600" y="3060700"/>
          <p14:tracePt t="15796" x="146050" y="3073400"/>
          <p14:tracePt t="15813" x="215900" y="3092450"/>
          <p14:tracePt t="15829" x="260350" y="3117850"/>
          <p14:tracePt t="15848" x="279400" y="3143250"/>
          <p14:tracePt t="15863" x="298450" y="3168650"/>
          <p14:tracePt t="15878" x="330200" y="3206750"/>
          <p14:tracePt t="15896" x="361950" y="3232150"/>
          <p14:tracePt t="15913" x="406400" y="3263900"/>
          <p14:tracePt t="15929" x="463550" y="3282950"/>
          <p14:tracePt t="15947" x="527050" y="3308350"/>
          <p14:tracePt t="15963" x="584200" y="3346450"/>
          <p14:tracePt t="15965" x="590550" y="3352800"/>
          <p14:tracePt t="15979" x="609600" y="3378200"/>
          <p14:tracePt t="15997" x="692150" y="3435350"/>
          <p14:tracePt t="16014" x="704850" y="3448050"/>
          <p14:tracePt t="16018" x="742950" y="3460750"/>
          <p14:tracePt t="16029" x="774700" y="3473450"/>
          <p14:tracePt t="16031" x="793750" y="3479800"/>
          <p14:tracePt t="16048" x="857250" y="3492500"/>
          <p14:tracePt t="16063" x="901700" y="3498850"/>
          <p14:tracePt t="16080" x="971550" y="3511550"/>
          <p14:tracePt t="16095" x="1041400" y="3524250"/>
          <p14:tracePt t="16114" x="1123950" y="3543300"/>
          <p14:tracePt t="16130" x="1206500" y="3543300"/>
          <p14:tracePt t="16146" x="1270000" y="3543300"/>
          <p14:tracePt t="16151" x="1295400" y="3530600"/>
          <p14:tracePt t="16164" x="1301750" y="3530600"/>
          <p14:tracePt t="16181" x="1333500" y="3492500"/>
          <p14:tracePt t="16197" x="1352550" y="3460750"/>
          <p14:tracePt t="16214" x="1377950" y="3435350"/>
          <p14:tracePt t="16231" x="1377950" y="3422650"/>
          <p14:tracePt t="16249" x="1377950" y="3416300"/>
          <p14:tracePt t="16262" x="1377950" y="3409950"/>
          <p14:tracePt t="16281" x="1377950" y="3403600"/>
          <p14:tracePt t="16297" x="1371600" y="3384550"/>
          <p14:tracePt t="16313" x="1358900" y="3340100"/>
          <p14:tracePt t="16330" x="1339850" y="3276600"/>
          <p14:tracePt t="16346" x="1308100" y="3219450"/>
          <p14:tracePt t="16364" x="1289050" y="3200400"/>
          <p14:tracePt t="16380" x="1250950" y="3194050"/>
          <p14:tracePt t="16385" x="1231900" y="3194050"/>
          <p14:tracePt t="16397" x="1200150" y="3194050"/>
          <p14:tracePt t="16412" x="1162050" y="3194050"/>
          <p14:tracePt t="16430" x="1143000" y="3194050"/>
          <p14:tracePt t="16434" x="1136650" y="3187700"/>
          <p14:tracePt t="16445" x="1130300" y="3187700"/>
          <p14:tracePt t="16448" x="1130300" y="3181350"/>
          <p14:tracePt t="16464" x="1092200" y="3155950"/>
          <p14:tracePt t="16482" x="1035050" y="3124200"/>
          <p14:tracePt t="16499" x="952500" y="3092450"/>
          <p14:tracePt t="16516" x="831850" y="3067050"/>
          <p14:tracePt t="16530" x="711200" y="3060700"/>
          <p14:tracePt t="16547" x="666750" y="3054350"/>
          <p14:tracePt t="16562" x="660400" y="3054350"/>
          <p14:tracePt t="16616" x="666750" y="3054350"/>
          <p14:tracePt t="16623" x="679450" y="3054350"/>
          <p14:tracePt t="16630" x="698500" y="3054350"/>
          <p14:tracePt t="16647" x="755650" y="3054350"/>
          <p14:tracePt t="16663" x="793750" y="3060700"/>
          <p14:tracePt t="16680" x="819150" y="3067050"/>
          <p14:tracePt t="16697" x="850900" y="3073400"/>
          <p14:tracePt t="16713" x="901700" y="3079750"/>
          <p14:tracePt t="16718" x="914400" y="3079750"/>
          <p14:tracePt t="16729" x="933450" y="3079750"/>
          <p14:tracePt t="16747" x="939800" y="3086100"/>
          <p14:tracePt t="16764" x="933450" y="3092450"/>
          <p14:tracePt t="16780" x="914400" y="3092450"/>
          <p14:tracePt t="16784" x="895350" y="3092450"/>
          <p14:tracePt t="16798" x="876300" y="3092450"/>
          <p14:tracePt t="16974" x="869950" y="3092450"/>
          <p14:tracePt t="16988" x="863600" y="3092450"/>
          <p14:tracePt t="16996" x="850900" y="3092450"/>
          <p14:tracePt t="17014" x="806450" y="3111500"/>
          <p14:tracePt t="17031" x="768350" y="3130550"/>
          <p14:tracePt t="17047" x="742950" y="3149600"/>
          <p14:tracePt t="17052" x="736600" y="3155950"/>
          <p14:tracePt t="17114" x="742950" y="3175000"/>
          <p14:tracePt t="17129" x="800100" y="3232150"/>
          <p14:tracePt t="17147" x="920750" y="3333750"/>
          <p14:tracePt t="17164" x="1047750" y="3422650"/>
          <p14:tracePt t="17183" x="1187450" y="3498850"/>
          <p14:tracePt t="17197" x="1219200" y="3505200"/>
          <p14:tracePt t="17215" x="1333500" y="3511550"/>
          <p14:tracePt t="17232" x="1384300" y="3479800"/>
          <p14:tracePt t="17250" x="1416050" y="3448050"/>
          <p14:tracePt t="17264" x="1428750" y="3422650"/>
          <p14:tracePt t="17281" x="1441450" y="3397250"/>
          <p14:tracePt t="17297" x="1447800" y="3378200"/>
          <p14:tracePt t="17315" x="1447800" y="3365500"/>
          <p14:tracePt t="17330" x="1447800" y="3359150"/>
          <p14:tracePt t="17353" x="1422400" y="3346450"/>
          <p14:tracePt t="17364" x="1422400" y="3340100"/>
          <p14:tracePt t="17381" x="1403350" y="3340100"/>
          <p14:tracePt t="17399" x="1339850" y="3333750"/>
          <p14:tracePt t="17415" x="1295400" y="3333750"/>
          <p14:tracePt t="17433" x="1104900" y="3340100"/>
          <p14:tracePt t="17450" x="939800" y="3371850"/>
          <p14:tracePt t="17463" x="806450" y="3403600"/>
          <p14:tracePt t="17482" x="717550" y="3467100"/>
          <p14:tracePt t="17498" x="654050" y="3562350"/>
          <p14:tracePt t="17514" x="615950" y="3663950"/>
          <p14:tracePt t="17531" x="596900" y="3752850"/>
          <p14:tracePt t="17547" x="603250" y="3860800"/>
          <p14:tracePt t="17563" x="647700" y="3968750"/>
          <p14:tracePt t="17581" x="723900" y="4076700"/>
          <p14:tracePt t="17598" x="831850" y="4210050"/>
          <p14:tracePt t="17602" x="889000" y="4292600"/>
          <p14:tracePt t="17615" x="939800" y="4368800"/>
          <p14:tracePt t="17633" x="1092200" y="4616450"/>
          <p14:tracePt t="17646" x="1149350" y="4686300"/>
          <p14:tracePt t="17649" x="1181100" y="4718050"/>
          <p14:tracePt t="17664" x="1250950" y="4781550"/>
          <p14:tracePt t="17669" x="1327150" y="4832350"/>
          <p14:tracePt t="17682" x="1371600" y="4857750"/>
          <p14:tracePt t="17686" x="1422400" y="4876800"/>
          <p14:tracePt t="17698" x="1562100" y="4845050"/>
          <p14:tracePt t="17714" x="1612900" y="4794250"/>
          <p14:tracePt t="17733" x="1695450" y="4527550"/>
          <p14:tracePt t="17748" x="1689100" y="4349750"/>
          <p14:tracePt t="17764" x="1581150" y="4184650"/>
          <p14:tracePt t="17782" x="1435100" y="4076700"/>
          <p14:tracePt t="17798" x="1289050" y="3968750"/>
          <p14:tracePt t="17814" x="1162050" y="3867150"/>
          <p14:tracePt t="17833" x="1073150" y="3790950"/>
          <p14:tracePt t="17848" x="1022350" y="3752850"/>
          <p14:tracePt t="23441" x="1016000" y="3746500"/>
          <p14:tracePt t="23451" x="1016000" y="3740150"/>
          <p14:tracePt t="23469" x="996950" y="3708400"/>
          <p14:tracePt t="23486" x="990600" y="3695700"/>
          <p14:tracePt t="23541" x="990600" y="3689350"/>
          <p14:tracePt t="23553" x="990600" y="3670300"/>
          <p14:tracePt t="23571" x="965200" y="3562350"/>
          <p14:tracePt t="23586" x="933450" y="3448050"/>
          <p14:tracePt t="23602" x="908050" y="3371850"/>
          <p14:tracePt t="23605" x="882650" y="3282950"/>
          <p14:tracePt t="23621" x="838200" y="3117850"/>
          <p14:tracePt t="23636" x="793750" y="2971800"/>
          <p14:tracePt t="23653" x="755650" y="2838450"/>
          <p14:tracePt t="23669" x="736600" y="2755900"/>
          <p14:tracePt t="23686" x="730250" y="2717800"/>
          <p14:tracePt t="23703" x="730250" y="2705100"/>
          <p14:tracePt t="23719" x="730250" y="2698750"/>
          <p14:tracePt t="24362" x="723900" y="2692400"/>
          <p14:tracePt t="24371" x="717550" y="2679700"/>
          <p14:tracePt t="24387" x="698500" y="2628900"/>
          <p14:tracePt t="24404" x="679450" y="2590800"/>
          <p14:tracePt t="24420" x="660400" y="2559050"/>
          <p14:tracePt t="24438" x="647700" y="2527300"/>
          <p14:tracePt t="24453" x="615950" y="2482850"/>
          <p14:tracePt t="24471" x="590550" y="2438400"/>
          <p14:tracePt t="24487" x="552450" y="2387600"/>
          <p14:tracePt t="24490" x="533400" y="2368550"/>
          <p14:tracePt t="24504" x="482600" y="2311400"/>
          <p14:tracePt t="24520" x="457200" y="2279650"/>
          <p14:tracePt t="24536" x="419100" y="2235200"/>
          <p14:tracePt t="24555" x="361950" y="2171700"/>
          <p14:tracePt t="24569" x="241300" y="2063750"/>
          <p14:tracePt t="24587" x="114300" y="1962150"/>
          <p14:tracePt t="24605" x="0" y="1885950"/>
          <p14:tracePt t="24840" x="57150" y="1498600"/>
          <p14:tracePt t="24846" x="133350" y="1492250"/>
          <p14:tracePt t="24854" x="190500" y="1485900"/>
          <p14:tracePt t="24871" x="368300" y="1479550"/>
          <p14:tracePt t="24887" x="450850" y="1473200"/>
          <p14:tracePt t="24904" x="488950" y="1460500"/>
          <p14:tracePt t="24920" x="514350" y="1447800"/>
          <p14:tracePt t="24937" x="558800" y="1428750"/>
          <p14:tracePt t="24954" x="609600" y="1409700"/>
          <p14:tracePt t="24971" x="685800" y="1377950"/>
          <p14:tracePt t="24988" x="723900" y="1365250"/>
          <p14:tracePt t="24992" x="768350" y="1352550"/>
          <p14:tracePt t="25004" x="844550" y="1333500"/>
          <p14:tracePt t="25021" x="882650" y="1327150"/>
          <p14:tracePt t="25036" x="889000" y="1327150"/>
          <p14:tracePt t="25136" x="895350" y="1320800"/>
          <p14:tracePt t="25144" x="901700" y="1320800"/>
          <p14:tracePt t="25154" x="914400" y="1314450"/>
          <p14:tracePt t="25171" x="933450" y="1301750"/>
          <p14:tracePt t="25187" x="939800" y="1301750"/>
          <p14:tracePt t="25206" x="946150" y="1301750"/>
          <p14:tracePt t="25221" x="952500" y="1295400"/>
          <p14:tracePt t="25240" x="971550" y="1282700"/>
          <p14:tracePt t="25254" x="990600" y="1270000"/>
          <p14:tracePt t="25271" x="996950" y="1263650"/>
          <p14:tracePt t="25323" x="1009650" y="1257300"/>
          <p14:tracePt t="25340" x="1041400" y="1238250"/>
          <p14:tracePt t="25354" x="1092200" y="1219200"/>
          <p14:tracePt t="25371" x="1200150" y="1187450"/>
          <p14:tracePt t="25389" x="1282700" y="1174750"/>
          <p14:tracePt t="25404" x="1333500" y="1174750"/>
          <p14:tracePt t="25454" x="1327150" y="1174750"/>
          <p14:tracePt t="25471" x="1314450" y="1174750"/>
          <p14:tracePt t="25489" x="1308100" y="1168400"/>
          <p14:tracePt t="25505" x="1314450" y="1168400"/>
          <p14:tracePt t="25521" x="1339850" y="1168400"/>
          <p14:tracePt t="25540" x="1447800" y="1200150"/>
          <p14:tracePt t="25555" x="1485900" y="1206500"/>
          <p14:tracePt t="25572" x="1568450" y="1225550"/>
          <p14:tracePt t="25589" x="1581150" y="1231900"/>
          <p14:tracePt t="25605" x="1593850" y="1231900"/>
          <p14:tracePt t="25620" x="1619250" y="1238250"/>
          <p14:tracePt t="25640" x="1644650" y="1238250"/>
          <p14:tracePt t="25655" x="1682750" y="1238250"/>
          <p14:tracePt t="25673" x="1714500" y="1238250"/>
          <p14:tracePt t="25692" x="1746250" y="1231900"/>
          <p14:tracePt t="25703" x="1765300" y="1231900"/>
          <p14:tracePt t="25721" x="1778000" y="1225550"/>
          <p14:tracePt t="25738" x="1797050" y="1219200"/>
          <p14:tracePt t="25754" x="1816100" y="1219200"/>
          <p14:tracePt t="25770" x="1835150" y="1219200"/>
          <p14:tracePt t="25788" x="1860550" y="1206500"/>
          <p14:tracePt t="25805" x="1892300" y="1187450"/>
          <p14:tracePt t="25821" x="1911350" y="1174750"/>
          <p14:tracePt t="25825" x="1917700" y="1168400"/>
          <p14:tracePt t="25839" x="1924050" y="1168400"/>
          <p14:tracePt t="25855" x="1924050" y="1162050"/>
          <p14:tracePt t="25905" x="1930400" y="1155700"/>
          <p14:tracePt t="25923" x="1936750" y="1143000"/>
          <p14:tracePt t="25938" x="1949450" y="1123950"/>
          <p14:tracePt t="25955" x="1955800" y="1104900"/>
          <p14:tracePt t="25971" x="1962150" y="1092200"/>
          <p14:tracePt t="25988" x="1962150" y="1079500"/>
          <p14:tracePt t="25992" x="1968500" y="1073150"/>
          <p14:tracePt t="26005" x="1968500" y="1060450"/>
          <p14:tracePt t="26022" x="1974850" y="1054100"/>
          <p14:tracePt t="26039" x="1974850" y="1041400"/>
          <p14:tracePt t="26057" x="1974850" y="1035050"/>
          <p14:tracePt t="26071" x="1974850" y="1028700"/>
          <p14:tracePt t="26088" x="1974850" y="1022350"/>
          <p14:tracePt t="26105" x="1968500" y="1009650"/>
          <p14:tracePt t="26121" x="1962150" y="996950"/>
          <p14:tracePt t="26126" x="1955800" y="984250"/>
          <p14:tracePt t="26137" x="1955800" y="977900"/>
          <p14:tracePt t="26141" x="1949450" y="977900"/>
          <p14:tracePt t="26154" x="1949450" y="971550"/>
          <p14:tracePt t="26172" x="1936750" y="946150"/>
          <p14:tracePt t="26188" x="1924050" y="939800"/>
          <p14:tracePt t="26205" x="1905000" y="920750"/>
          <p14:tracePt t="26222" x="1847850" y="895350"/>
          <p14:tracePt t="26239" x="1816100" y="882650"/>
          <p14:tracePt t="26255" x="1797050" y="869950"/>
          <p14:tracePt t="26270" x="1790700" y="869950"/>
          <p14:tracePt t="26288" x="1778000" y="863600"/>
          <p14:tracePt t="26305" x="1727200" y="857250"/>
          <p14:tracePt t="26322" x="1651000" y="838200"/>
          <p14:tracePt t="26338" x="1536700" y="819150"/>
          <p14:tracePt t="26355" x="1441450" y="806450"/>
          <p14:tracePt t="26373" x="1346200" y="800100"/>
          <p14:tracePt t="26388" x="1314450" y="800100"/>
          <p14:tracePt t="26405" x="1308100" y="800100"/>
          <p14:tracePt t="26439" x="1295400" y="800100"/>
          <p14:tracePt t="26455" x="1257300" y="806450"/>
          <p14:tracePt t="26472" x="1219200" y="831850"/>
          <p14:tracePt t="26489" x="1174750" y="863600"/>
          <p14:tracePt t="26506" x="1149350" y="882650"/>
          <p14:tracePt t="26521" x="1136650" y="895350"/>
          <p14:tracePt t="26538" x="1130300" y="895350"/>
          <p14:tracePt t="26589" x="1130300" y="901700"/>
          <p14:tracePt t="26605" x="1117600" y="946150"/>
          <p14:tracePt t="26622" x="1104900" y="1003300"/>
          <p14:tracePt t="26639" x="1092200" y="1066800"/>
          <p14:tracePt t="26642" x="1092200" y="1085850"/>
          <p14:tracePt t="26656" x="1092200" y="1111250"/>
          <p14:tracePt t="26659" x="1092200" y="1123950"/>
          <p14:tracePt t="26676" x="1092200" y="1143000"/>
          <p14:tracePt t="26705" x="1104900" y="1149350"/>
          <p14:tracePt t="26722" x="1123950" y="1162050"/>
          <p14:tracePt t="26739" x="1136650" y="1162050"/>
          <p14:tracePt t="26755" x="1136650" y="1168400"/>
          <p14:tracePt t="26772" x="1143000" y="1168400"/>
          <p14:tracePt t="26787" x="1149350" y="1174750"/>
          <p14:tracePt t="26805" x="1155700" y="1174750"/>
          <p14:tracePt t="26822" x="1162050" y="1174750"/>
          <p14:tracePt t="26839" x="1168400" y="1181100"/>
          <p14:tracePt t="26843" x="1174750" y="1181100"/>
          <p14:tracePt t="26854" x="1181100" y="1181100"/>
          <p14:tracePt t="27613" x="1187450" y="1187450"/>
          <p14:tracePt t="27624" x="1193800" y="1193800"/>
          <p14:tracePt t="27632" x="1206500" y="1206500"/>
          <p14:tracePt t="27638" x="1219200" y="1219200"/>
          <p14:tracePt t="27656" x="1219200" y="1244600"/>
          <p14:tracePt t="27673" x="1225550" y="1263650"/>
          <p14:tracePt t="27690" x="1225550" y="1282700"/>
          <p14:tracePt t="27707" x="1238250" y="1308100"/>
          <p14:tracePt t="27723" x="1250950" y="1333500"/>
          <p14:tracePt t="27727" x="1263650" y="1346200"/>
          <p14:tracePt t="27738" x="1276350" y="1365250"/>
          <p14:tracePt t="27742" x="1295400" y="1384300"/>
          <p14:tracePt t="27755" x="1320800" y="1403350"/>
          <p14:tracePt t="27759" x="1333500" y="1416050"/>
          <p14:tracePt t="27772" x="1346200" y="1454150"/>
          <p14:tracePt t="27791" x="1346200" y="1485900"/>
          <p14:tracePt t="27806" x="1346200" y="1504950"/>
          <p14:tracePt t="27823" x="1346200" y="1517650"/>
          <p14:tracePt t="27952" x="1352550" y="1517650"/>
          <p14:tracePt t="27975" x="1365250" y="1517650"/>
          <p14:tracePt t="27991" x="1371600" y="1517650"/>
          <p14:tracePt t="28009" x="1384300" y="1517650"/>
          <p14:tracePt t="28026" x="1384300" y="1511300"/>
          <p14:tracePt t="28073" x="1384300" y="1517650"/>
          <p14:tracePt t="28090" x="1384300" y="1524000"/>
          <p14:tracePt t="28140" x="1390650" y="1524000"/>
          <p14:tracePt t="28157" x="1403350" y="1530350"/>
          <p14:tracePt t="28175" x="1435100" y="1530350"/>
          <p14:tracePt t="29279" x="1441450" y="1536700"/>
          <p14:tracePt t="29289" x="1454150" y="1543050"/>
          <p14:tracePt t="29296" x="1485900" y="1555750"/>
          <p14:tracePt t="29306" x="1504950" y="1562100"/>
          <p14:tracePt t="29326" x="1511300" y="1568450"/>
          <p14:tracePt t="29376" x="1517650" y="1568450"/>
          <p14:tracePt t="29391" x="1536700" y="1568450"/>
          <p14:tracePt t="29412" x="1593850" y="1574800"/>
          <p14:tracePt t="29424" x="1606550" y="1574800"/>
          <p14:tracePt t="29441" x="1625600" y="1574800"/>
          <p14:tracePt t="29713" x="1631950" y="1574800"/>
          <p14:tracePt t="29724" x="1644650" y="1574800"/>
          <p14:tracePt t="29742" x="1720850" y="1543050"/>
          <p14:tracePt t="29758" x="1765300" y="1511300"/>
          <p14:tracePt t="29776" x="1803400" y="1479550"/>
          <p14:tracePt t="29792" x="1816100" y="1466850"/>
          <p14:tracePt t="29809" x="1841500" y="1441450"/>
          <p14:tracePt t="29831" x="1854200" y="1435100"/>
          <p14:tracePt t="29841" x="1866900" y="1428750"/>
          <p14:tracePt t="29858" x="1885950" y="1422400"/>
          <p14:tracePt t="29875" x="1898650" y="1422400"/>
          <p14:tracePt t="29892" x="1898650" y="1416050"/>
          <p14:tracePt t="29924" x="1898650" y="1409700"/>
          <p14:tracePt t="29942" x="1892300" y="1384300"/>
          <p14:tracePt t="29957" x="1866900" y="1333500"/>
          <p14:tracePt t="29975" x="1841500" y="1289050"/>
          <p14:tracePt t="29978" x="1822450" y="1270000"/>
          <p14:tracePt t="29993" x="1809750" y="1257300"/>
          <p14:tracePt t="30052" x="1803400" y="1257300"/>
          <p14:tracePt t="30059" x="1797050" y="1250950"/>
          <p14:tracePt t="30074" x="1765300" y="1238250"/>
          <p14:tracePt t="30091" x="1739900" y="1225550"/>
          <p14:tracePt t="30108" x="1695450" y="1219200"/>
          <p14:tracePt t="30124" x="1631950" y="1219200"/>
          <p14:tracePt t="30141" x="1555750" y="1231900"/>
          <p14:tracePt t="30158" x="1492250" y="1250950"/>
          <p14:tracePt t="30175" x="1466850" y="1263650"/>
          <p14:tracePt t="30192" x="1460500" y="1270000"/>
          <p14:tracePt t="30208" x="1454150" y="1289050"/>
          <p14:tracePt t="30225" x="1454150" y="1320800"/>
          <p14:tracePt t="30229" x="1454150" y="1346200"/>
          <p14:tracePt t="30242" x="1435100" y="1384300"/>
          <p14:tracePt t="30259" x="1416050" y="1409700"/>
          <p14:tracePt t="30277" x="1397000" y="1435100"/>
          <p14:tracePt t="30291" x="1397000" y="1454150"/>
          <p14:tracePt t="30309" x="1409700" y="1473200"/>
          <p14:tracePt t="30325" x="1454150" y="1498600"/>
          <p14:tracePt t="30344" x="1530350" y="1530350"/>
          <p14:tracePt t="30359" x="1612900" y="1555750"/>
          <p14:tracePt t="30376" x="1682750" y="1574800"/>
          <p14:tracePt t="30392" x="1701800" y="1581150"/>
          <p14:tracePt t="30408" x="1701800" y="1587500"/>
          <p14:tracePt t="30425" x="1708150" y="1587500"/>
          <p14:tracePt t="30441" x="1714500" y="1587500"/>
          <p14:tracePt t="30447" x="1720850" y="1587500"/>
          <p14:tracePt t="30457" x="1727200" y="1587500"/>
          <p14:tracePt t="30476" x="1797050" y="1568450"/>
          <p14:tracePt t="30492" x="1854200" y="1555750"/>
          <p14:tracePt t="30509" x="1917700" y="1536700"/>
          <p14:tracePt t="30525" x="1962150" y="1517650"/>
          <p14:tracePt t="30542" x="1974850" y="1511300"/>
          <p14:tracePt t="30632" x="1981200" y="1511300"/>
          <p14:tracePt t="30641" x="1993900" y="1511300"/>
          <p14:tracePt t="30647" x="2000250" y="1511300"/>
          <p14:tracePt t="30659" x="2019300" y="1511300"/>
          <p14:tracePt t="30676" x="2044700" y="1511300"/>
          <p14:tracePt t="30692" x="2063750" y="1511300"/>
          <p14:tracePt t="30695" x="2076450" y="1511300"/>
          <p14:tracePt t="30709" x="2095500" y="1511300"/>
          <p14:tracePt t="30715" x="2114550" y="1504950"/>
          <p14:tracePt t="30724" x="2159000" y="1504950"/>
          <p14:tracePt t="30743" x="2298700" y="1511300"/>
          <p14:tracePt t="30759" x="2324100" y="1511300"/>
          <p14:tracePt t="30776" x="2451100" y="1530350"/>
          <p14:tracePt t="30792" x="2482850" y="1530350"/>
          <p14:tracePt t="30808" x="2501900" y="1530350"/>
          <p14:tracePt t="30826" x="2520950" y="1524000"/>
          <p14:tracePt t="30842" x="2533650" y="1511300"/>
          <p14:tracePt t="30859" x="2546350" y="1498600"/>
          <p14:tracePt t="30875" x="2559050" y="1492250"/>
          <p14:tracePt t="30892" x="2559050" y="1485900"/>
          <p14:tracePt t="30942" x="2552700" y="1492250"/>
          <p14:tracePt t="30976" x="2546350" y="1492250"/>
          <p14:tracePt t="31049" x="2546350" y="1485900"/>
          <p14:tracePt t="31073" x="2540000" y="1485900"/>
          <p14:tracePt t="31081" x="2533650" y="1485900"/>
          <p14:tracePt t="31091" x="2520950" y="1492250"/>
          <p14:tracePt t="31142" x="2514600" y="1492250"/>
          <p14:tracePt t="31229" x="2508250" y="1492250"/>
          <p14:tracePt t="31242" x="2489200" y="1492250"/>
          <p14:tracePt t="31259" x="2482850" y="1492250"/>
          <p14:tracePt t="31326" x="2482850" y="1485900"/>
          <p14:tracePt t="31359" x="2463800" y="1485900"/>
          <p14:tracePt t="31377" x="2432050" y="1504950"/>
          <p14:tracePt t="31392" x="2406650" y="1517650"/>
          <p14:tracePt t="31409" x="2393950" y="1530350"/>
          <p14:tracePt t="31459" x="2393950" y="1524000"/>
          <p14:tracePt t="31505" x="2393950" y="1536700"/>
          <p14:tracePt t="31511" x="2393950" y="1543050"/>
          <p14:tracePt t="31525" x="2393950" y="1549400"/>
          <p14:tracePt t="31542" x="2400300" y="1562100"/>
          <p14:tracePt t="31559" x="2406650" y="1568450"/>
          <p14:tracePt t="31577" x="2419350" y="1568450"/>
          <p14:tracePt t="31592" x="2457450" y="1574800"/>
          <p14:tracePt t="31609" x="2508250" y="1574800"/>
          <p14:tracePt t="31627" x="2552700" y="1555750"/>
          <p14:tracePt t="31643" x="2590800" y="1543050"/>
          <p14:tracePt t="31660" x="2597150" y="1530350"/>
          <p14:tracePt t="31676" x="2597150" y="1524000"/>
          <p14:tracePt t="31710" x="2590800" y="1524000"/>
          <p14:tracePt t="31727" x="2584450" y="1524000"/>
          <p14:tracePt t="31820" x="2584450" y="1517650"/>
          <p14:tracePt t="31842" x="2584450" y="1511300"/>
          <p14:tracePt t="31860" x="2584450" y="1504950"/>
          <p14:tracePt t="31877" x="2584450" y="1498600"/>
          <p14:tracePt t="31893" x="2584450" y="1492250"/>
          <p14:tracePt t="31910" x="2584450" y="1485900"/>
          <p14:tracePt t="31927" x="2584450" y="1473200"/>
          <p14:tracePt t="31931" x="2584450" y="1466850"/>
          <p14:tracePt t="31943" x="2584450" y="1460500"/>
          <p14:tracePt t="31960" x="2584450" y="1454150"/>
          <p14:tracePt t="32010" x="2597150" y="1454150"/>
          <p14:tracePt t="32027" x="2660650" y="1454150"/>
          <p14:tracePt t="32043" x="2908300" y="1473200"/>
          <p14:tracePt t="32061" x="3035300" y="1479550"/>
          <p14:tracePt t="32076" x="3098800" y="1485900"/>
          <p14:tracePt t="32094" x="3105150" y="1485900"/>
          <p14:tracePt t="32110" x="3111500" y="1485900"/>
          <p14:tracePt t="32144" x="3111500" y="1492250"/>
          <p14:tracePt t="32160" x="3111500" y="1498600"/>
          <p14:tracePt t="32210" x="3117850" y="1498600"/>
          <p14:tracePt t="32228" x="3187700" y="1473200"/>
          <p14:tracePt t="32244" x="3206750" y="1466850"/>
          <p14:tracePt t="32247" x="3225800" y="1460500"/>
          <p14:tracePt t="32260" x="3238500" y="1454150"/>
          <p14:tracePt t="32276" x="3244850" y="1454150"/>
          <p14:tracePt t="32335" x="3251200" y="1454150"/>
          <p14:tracePt t="32346" x="3257550" y="1454150"/>
          <p14:tracePt t="32358" x="3270250" y="1447800"/>
          <p14:tracePt t="32377" x="3289300" y="1447800"/>
          <p14:tracePt t="32394" x="3321050" y="1447800"/>
          <p14:tracePt t="32411" x="3359150" y="1454150"/>
          <p14:tracePt t="32427" x="3397250" y="1454150"/>
          <p14:tracePt t="32443" x="3422650" y="1460500"/>
          <p14:tracePt t="32460" x="3435350" y="1460500"/>
          <p14:tracePt t="32603" x="3429000" y="1466850"/>
          <p14:tracePt t="32611" x="3416300" y="1473200"/>
          <p14:tracePt t="32627" x="3390900" y="1485900"/>
          <p14:tracePt t="32645" x="3378200" y="1492250"/>
          <p14:tracePt t="32748" x="3378200" y="1485900"/>
          <p14:tracePt t="33182" x="3378200" y="1479550"/>
          <p14:tracePt t="33286" x="3378200" y="1473200"/>
          <p14:tracePt t="33302" x="3378200" y="1466850"/>
          <p14:tracePt t="33315" x="3384550" y="1466850"/>
          <p14:tracePt t="33328" x="3384550" y="1460500"/>
          <p14:tracePt t="33714" x="3378200" y="1460500"/>
          <p14:tracePt t="33722" x="3371850" y="1454150"/>
          <p14:tracePt t="33731" x="3346450" y="1454150"/>
          <p14:tracePt t="33745" x="3289300" y="1447800"/>
          <p14:tracePt t="33761" x="3232150" y="1447800"/>
          <p14:tracePt t="33778" x="3175000" y="1441450"/>
          <p14:tracePt t="33795" x="3111500" y="1441450"/>
          <p14:tracePt t="33811" x="3060700" y="1441450"/>
          <p14:tracePt t="33828" x="3016250" y="1441450"/>
          <p14:tracePt t="33845" x="2965450" y="1447800"/>
          <p14:tracePt t="33861" x="2825750" y="1454150"/>
          <p14:tracePt t="33867" x="2755900" y="1454150"/>
          <p14:tracePt t="33877" x="2647950" y="1454150"/>
          <p14:tracePt t="33895" x="2489200" y="1454150"/>
          <p14:tracePt t="33912" x="2336800" y="1441450"/>
          <p14:tracePt t="33928" x="2197100" y="1422400"/>
          <p14:tracePt t="33947" x="1962150" y="1384300"/>
          <p14:tracePt t="33960" x="1911350" y="1371600"/>
          <p14:tracePt t="33961" x="1873250" y="1365250"/>
          <p14:tracePt t="33978" x="1790700" y="1346200"/>
          <p14:tracePt t="33995" x="1689100" y="1333500"/>
          <p14:tracePt t="34011" x="1479550" y="1333500"/>
          <p14:tracePt t="34028" x="1250950" y="1346200"/>
          <p14:tracePt t="34047" x="1054100" y="1346200"/>
          <p14:tracePt t="34051" x="996950" y="1346200"/>
          <p14:tracePt t="34062" x="958850" y="1346200"/>
          <p14:tracePt t="34078" x="952500" y="1346200"/>
          <p14:tracePt t="34097" x="952500" y="1339850"/>
          <p14:tracePt t="34112" x="958850" y="1333500"/>
          <p14:tracePt t="34179" x="971550" y="1333500"/>
          <p14:tracePt t="34195" x="984250" y="1333500"/>
          <p14:tracePt t="34212" x="1035050" y="1333500"/>
          <p14:tracePt t="34215" x="1092200" y="1346200"/>
          <p14:tracePt t="34228" x="1149350" y="1358900"/>
          <p14:tracePt t="34232" x="1212850" y="1377950"/>
          <p14:tracePt t="34245" x="1276350" y="1403350"/>
          <p14:tracePt t="34261" x="1390650" y="1479550"/>
          <p14:tracePt t="34280" x="1403350" y="1524000"/>
          <p14:tracePt t="34297" x="1403350" y="1555750"/>
          <p14:tracePt t="34315" x="1409700" y="1568450"/>
          <p14:tracePt t="34320" x="1416050" y="1574800"/>
          <p14:tracePt t="34327" x="1422400" y="1581150"/>
          <p14:tracePt t="34347" x="1466850" y="1593850"/>
          <p14:tracePt t="34362" x="1530350" y="1606550"/>
          <p14:tracePt t="34381" x="1657350" y="1612900"/>
          <p14:tracePt t="34398" x="1733550" y="1606550"/>
          <p14:tracePt t="34414" x="1765300" y="1600200"/>
          <p14:tracePt t="34429" x="1784350" y="1600200"/>
          <p14:tracePt t="34447" x="1816100" y="1600200"/>
          <p14:tracePt t="34462" x="1854200" y="1600200"/>
          <p14:tracePt t="34465" x="1879600" y="1600200"/>
          <p14:tracePt t="34479" x="1949450" y="1619250"/>
          <p14:tracePt t="34497" x="1993900" y="1631950"/>
          <p14:tracePt t="34512" x="2057400" y="1644650"/>
          <p14:tracePt t="34528" x="2127250" y="1644650"/>
          <p14:tracePt t="34545" x="2209800" y="1638300"/>
          <p14:tracePt t="34564" x="2279650" y="1619250"/>
          <p14:tracePt t="34579" x="2330450" y="1593850"/>
          <p14:tracePt t="34597" x="2336800" y="1593850"/>
          <p14:tracePt t="34614" x="2336800" y="1587500"/>
          <p14:tracePt t="34647" x="2343150" y="1587500"/>
          <p14:tracePt t="34662" x="2362200" y="1587500"/>
          <p14:tracePt t="34679" x="2393950" y="1581150"/>
          <p14:tracePt t="34696" x="2425700" y="1568450"/>
          <p14:tracePt t="34712" x="2451100" y="1555750"/>
          <p14:tracePt t="34728" x="2463800" y="1543050"/>
          <p14:tracePt t="34746" x="2482850" y="1536700"/>
          <p14:tracePt t="34761" x="2495550" y="1530350"/>
          <p14:tracePt t="34780" x="2501900" y="1524000"/>
          <p14:tracePt t="34798" x="2520950" y="1517650"/>
          <p14:tracePt t="34815" x="2527300" y="1511300"/>
          <p14:tracePt t="34829" x="2546350" y="1504950"/>
          <p14:tracePt t="34845" x="2552700" y="1504950"/>
          <p14:tracePt t="34863" x="2559050" y="1498600"/>
          <p14:tracePt t="34865" x="2565400" y="1498600"/>
          <p14:tracePt t="34882" x="2565400" y="1492250"/>
          <p14:tracePt t="34884" x="2571750" y="1492250"/>
          <p14:tracePt t="34913" x="2571750" y="1485900"/>
          <p14:tracePt t="34929" x="2571750" y="1479550"/>
          <p14:tracePt t="35029" x="2565400" y="1479550"/>
          <p14:tracePt t="35046" x="2559050" y="1473200"/>
          <p14:tracePt t="35062" x="2533650" y="1473200"/>
          <p14:tracePt t="35078" x="2527300" y="1473200"/>
          <p14:tracePt t="35146" x="2520950" y="1473200"/>
          <p14:tracePt t="35153" x="2508250" y="1473200"/>
          <p14:tracePt t="35178" x="2444750" y="1473200"/>
          <p14:tracePt t="35196" x="2393950" y="1466850"/>
          <p14:tracePt t="35212" x="2355850" y="1460500"/>
          <p14:tracePt t="35229" x="2317750" y="1460500"/>
          <p14:tracePt t="35245" x="2298700" y="1466850"/>
          <p14:tracePt t="35295" x="2279650" y="1466850"/>
          <p14:tracePt t="35312" x="2254250" y="1473200"/>
          <p14:tracePt t="35328" x="2222500" y="1479550"/>
          <p14:tracePt t="35346" x="2197100" y="1492250"/>
          <p14:tracePt t="35363" x="2184400" y="1498600"/>
          <p14:tracePt t="39697" x="2178050" y="1511300"/>
          <p14:tracePt t="39706" x="2171700" y="1517650"/>
          <p14:tracePt t="39715" x="2159000" y="1530350"/>
          <p14:tracePt t="39733" x="2146300" y="1562100"/>
          <p14:tracePt t="39750" x="2139950" y="1581150"/>
          <p14:tracePt t="39767" x="2139950" y="1600200"/>
          <p14:tracePt t="39784" x="2139950" y="1625600"/>
          <p14:tracePt t="39800" x="2133600" y="1657350"/>
          <p14:tracePt t="39817" x="2101850" y="1695450"/>
          <p14:tracePt t="39833" x="2063750" y="1727200"/>
          <p14:tracePt t="39850" x="2019300" y="1752600"/>
          <p14:tracePt t="39866" x="1981200" y="1778000"/>
          <p14:tracePt t="39883" x="1981200" y="1784350"/>
          <p14:tracePt t="39900" x="1974850" y="1790700"/>
          <p14:tracePt t="40052" x="1974850" y="1797050"/>
          <p14:tracePt t="40061" x="1968500" y="1797050"/>
          <p14:tracePt t="40068" x="1962150" y="1809750"/>
          <p14:tracePt t="40083" x="1955800" y="1822450"/>
          <p14:tracePt t="40100" x="1943100" y="1841500"/>
          <p14:tracePt t="40116" x="1943100" y="1847850"/>
          <p14:tracePt t="40245" x="1936750" y="1847850"/>
          <p14:tracePt t="40252" x="1930400" y="1847850"/>
          <p14:tracePt t="40267" x="1911350" y="1828800"/>
          <p14:tracePt t="40284" x="1892300" y="1803400"/>
          <p14:tracePt t="40299" x="1885950" y="1790700"/>
          <p14:tracePt t="40300" x="1879600" y="1784350"/>
          <p14:tracePt t="40317" x="1854200" y="1771650"/>
          <p14:tracePt t="40333" x="1828800" y="1752600"/>
          <p14:tracePt t="40350" x="1720850" y="1727200"/>
          <p14:tracePt t="40367" x="1670050" y="1714500"/>
          <p14:tracePt t="40383" x="1619250" y="1714500"/>
          <p14:tracePt t="40400" x="1581150" y="1714500"/>
          <p14:tracePt t="40417" x="1549400" y="1714500"/>
          <p14:tracePt t="40435" x="1479550" y="1720850"/>
          <p14:tracePt t="40451" x="1416050" y="1739900"/>
          <p14:tracePt t="40467" x="1358900" y="1758950"/>
          <p14:tracePt t="40471" x="1346200" y="1765300"/>
          <p14:tracePt t="40482" x="1333500" y="1778000"/>
          <p14:tracePt t="40485" x="1333500" y="1784350"/>
          <p14:tracePt t="40501" x="1327150" y="1790700"/>
          <p14:tracePt t="40517" x="1327150" y="1809750"/>
          <p14:tracePt t="40533" x="1327150" y="1828800"/>
          <p14:tracePt t="40550" x="1327150" y="1854200"/>
          <p14:tracePt t="40569" x="1327150" y="1885950"/>
          <p14:tracePt t="40582" x="1327150" y="1924050"/>
          <p14:tracePt t="40600" x="1327150" y="1955800"/>
          <p14:tracePt t="40617" x="1339850" y="2006600"/>
          <p14:tracePt t="40634" x="1352550" y="2038350"/>
          <p14:tracePt t="40652" x="1377950" y="2070100"/>
          <p14:tracePt t="40655" x="1390650" y="2082800"/>
          <p14:tracePt t="40666" x="1403350" y="2089150"/>
          <p14:tracePt t="40683" x="1428750" y="2101850"/>
          <p14:tracePt t="40702" x="1454150" y="2114550"/>
          <p14:tracePt t="40717" x="1466850" y="2120900"/>
          <p14:tracePt t="40720" x="1473200" y="2127250"/>
          <p14:tracePt t="40734" x="1492250" y="2146300"/>
          <p14:tracePt t="40751" x="1511300" y="2165350"/>
          <p14:tracePt t="40769" x="1524000" y="2178050"/>
          <p14:tracePt t="40783" x="1536700" y="2184400"/>
          <p14:tracePt t="40800" x="1543050" y="2184400"/>
          <p14:tracePt t="40817" x="1593850" y="2184400"/>
          <p14:tracePt t="40834" x="1657350" y="2171700"/>
          <p14:tracePt t="40850" x="1746250" y="2159000"/>
          <p14:tracePt t="40867" x="1784350" y="2159000"/>
          <p14:tracePt t="40884" x="1809750" y="2159000"/>
          <p14:tracePt t="40900" x="1822450" y="2159000"/>
          <p14:tracePt t="40917" x="1835150" y="2159000"/>
          <p14:tracePt t="40934" x="1854200" y="2159000"/>
          <p14:tracePt t="40951" x="1866900" y="2159000"/>
          <p14:tracePt t="40967" x="1879600" y="2159000"/>
          <p14:tracePt t="40971" x="1879600" y="2165350"/>
          <p14:tracePt t="41048" x="1879600" y="2171700"/>
          <p14:tracePt t="41406" x="1879600" y="2178050"/>
          <p14:tracePt t="41424" x="1879600" y="2184400"/>
          <p14:tracePt t="41469" x="1885950" y="2184400"/>
          <p14:tracePt t="41478" x="1892300" y="2184400"/>
          <p14:tracePt t="41487" x="1905000" y="2184400"/>
          <p14:tracePt t="41501" x="1987550" y="2184400"/>
          <p14:tracePt t="41518" x="2051050" y="2178050"/>
          <p14:tracePt t="41534" x="2120900" y="2152650"/>
          <p14:tracePt t="41552" x="2171700" y="2120900"/>
          <p14:tracePt t="41567" x="2197100" y="2101850"/>
          <p14:tracePt t="41585" x="2209800" y="2089150"/>
          <p14:tracePt t="41601" x="2209800" y="2082800"/>
          <p14:tracePt t="41618" x="2203450" y="2076450"/>
          <p14:tracePt t="41623" x="2197100" y="2070100"/>
          <p14:tracePt t="41633" x="2190750" y="2070100"/>
          <p14:tracePt t="41636" x="2184400" y="2063750"/>
          <p14:tracePt t="41650" x="2178050" y="2051050"/>
          <p14:tracePt t="41653" x="2171700" y="2038350"/>
          <p14:tracePt t="41668" x="2165350" y="2025650"/>
          <p14:tracePt t="41672" x="2165350" y="2019300"/>
          <p14:tracePt t="41684" x="2165350" y="2006600"/>
          <p14:tracePt t="41687" x="2165350" y="1993900"/>
          <p14:tracePt t="41702" x="2165350" y="1981200"/>
          <p14:tracePt t="41706" x="2165350" y="1974850"/>
          <p14:tracePt t="41718" x="2165350" y="1962150"/>
          <p14:tracePt t="41721" x="2165350" y="1949450"/>
          <p14:tracePt t="41736" x="2159000" y="1943100"/>
          <p14:tracePt t="41751" x="2152650" y="1930400"/>
          <p14:tracePt t="41768" x="2139950" y="1924050"/>
          <p14:tracePt t="41784" x="2127250" y="1911350"/>
          <p14:tracePt t="41800" x="2108200" y="1885950"/>
          <p14:tracePt t="41818" x="2089150" y="1841500"/>
          <p14:tracePt t="41835" x="2070100" y="1803400"/>
          <p14:tracePt t="41851" x="2070100" y="1790700"/>
          <p14:tracePt t="41867" x="2070100" y="1784350"/>
          <p14:tracePt t="41872" x="2063750" y="1784350"/>
          <p14:tracePt t="41884" x="2057400" y="1778000"/>
          <p14:tracePt t="41902" x="1981200" y="1758950"/>
          <p14:tracePt t="41918" x="1924050" y="1746250"/>
          <p14:tracePt t="41936" x="1854200" y="1739900"/>
          <p14:tracePt t="41951" x="1828800" y="1733550"/>
          <p14:tracePt t="41955" x="1797050" y="1727200"/>
          <p14:tracePt t="41967" x="1784350" y="1720850"/>
          <p14:tracePt t="41985" x="1733550" y="1714500"/>
          <p14:tracePt t="42001" x="1695450" y="1714500"/>
          <p14:tracePt t="42018" x="1593850" y="1720850"/>
          <p14:tracePt t="42036" x="1511300" y="1739900"/>
          <p14:tracePt t="42053" x="1454150" y="1752600"/>
          <p14:tracePt t="42068" x="1428750" y="1752600"/>
          <p14:tracePt t="42101" x="1422400" y="1752600"/>
          <p14:tracePt t="42119" x="1397000" y="1778000"/>
          <p14:tracePt t="42122" x="1365250" y="1803400"/>
          <p14:tracePt t="42134" x="1333500" y="1835150"/>
          <p14:tracePt t="42151" x="1276350" y="1911350"/>
          <p14:tracePt t="42169" x="1276350" y="1968500"/>
          <p14:tracePt t="42185" x="1314450" y="2044700"/>
          <p14:tracePt t="42201" x="1365250" y="2089150"/>
          <p14:tracePt t="42219" x="1441450" y="2127250"/>
          <p14:tracePt t="42235" x="1524000" y="2146300"/>
          <p14:tracePt t="42251" x="1657350" y="2165350"/>
          <p14:tracePt t="42268" x="1765300" y="2165350"/>
          <p14:tracePt t="42285" x="1847850" y="2165350"/>
          <p14:tracePt t="42301" x="1917700" y="2165350"/>
          <p14:tracePt t="42318" x="1968500" y="2165350"/>
          <p14:tracePt t="42335" x="2032000" y="2165350"/>
          <p14:tracePt t="42350" x="2070100" y="2165350"/>
          <p14:tracePt t="42367" x="2108200" y="2152650"/>
          <p14:tracePt t="42386" x="2133600" y="2139950"/>
          <p14:tracePt t="42390" x="2146300" y="2127250"/>
          <p14:tracePt t="42401" x="2152650" y="2120900"/>
          <p14:tracePt t="42403" x="2165350" y="2108200"/>
          <p14:tracePt t="42418" x="2171700" y="2101850"/>
          <p14:tracePt t="42435" x="2171700" y="2095500"/>
          <p14:tracePt t="42452" x="2171700" y="2082800"/>
          <p14:tracePt t="42502" x="2171700" y="2076450"/>
          <p14:tracePt t="42536" x="2178050" y="2063750"/>
          <p14:tracePt t="42552" x="2184400" y="2057400"/>
          <p14:tracePt t="42569" x="2184400" y="2051050"/>
          <p14:tracePt t="42585" x="2184400" y="2044700"/>
          <p14:tracePt t="42619" x="2178050" y="2032000"/>
          <p14:tracePt t="42636" x="2178050" y="2019300"/>
          <p14:tracePt t="42652" x="2209800" y="1987550"/>
          <p14:tracePt t="42667" x="2266950" y="1943100"/>
          <p14:tracePt t="42685" x="2457450" y="1917700"/>
          <p14:tracePt t="42703" x="2711450" y="1930400"/>
          <p14:tracePt t="42719" x="2825750" y="1936750"/>
          <p14:tracePt t="42736" x="2838450" y="1936750"/>
          <p14:tracePt t="42785" x="2844800" y="1930400"/>
          <p14:tracePt t="42801" x="2895600" y="1911350"/>
          <p14:tracePt t="42819" x="3009900" y="1905000"/>
          <p14:tracePt t="42836" x="3155950" y="1905000"/>
          <p14:tracePt t="42852" x="3257550" y="1943100"/>
          <p14:tracePt t="42869" x="3263900" y="1981200"/>
          <p14:tracePt t="42873" x="3238500" y="1993900"/>
          <p14:tracePt t="42884" x="3162300" y="2019300"/>
          <p14:tracePt t="42887" x="3111500" y="2032000"/>
          <p14:tracePt t="42903" x="3035300" y="2038350"/>
          <p14:tracePt t="48311" x="3028950" y="2038350"/>
          <p14:tracePt t="48316" x="3022600" y="2038350"/>
          <p14:tracePt t="48322" x="2997200" y="2032000"/>
          <p14:tracePt t="48340" x="2895600" y="2025650"/>
          <p14:tracePt t="48357" x="2724150" y="2019300"/>
          <p14:tracePt t="48374" x="2597150" y="2044700"/>
          <p14:tracePt t="48390" x="2514600" y="2070100"/>
          <p14:tracePt t="48407" x="2514600" y="2076450"/>
          <p14:tracePt t="48424" x="2508250" y="2076450"/>
          <p14:tracePt t="48440" x="2482850" y="2076450"/>
          <p14:tracePt t="48457" x="2451100" y="2082800"/>
          <p14:tracePt t="48474" x="2298700" y="2139950"/>
          <p14:tracePt t="48490" x="2171700" y="2222500"/>
          <p14:tracePt t="48505" x="2139950" y="2260600"/>
          <p14:tracePt t="48507" x="2127250" y="2273300"/>
          <p14:tracePt t="48523" x="2127250" y="2286000"/>
          <p14:tracePt t="48574" x="2127250" y="2292350"/>
          <p14:tracePt t="48590" x="2095500" y="2311400"/>
          <p14:tracePt t="48607" x="2070100" y="2336800"/>
          <p14:tracePt t="48623" x="2057400" y="2355850"/>
          <p14:tracePt t="48641" x="2051050" y="2374900"/>
          <p14:tracePt t="48657" x="2057400" y="2393950"/>
          <p14:tracePt t="48674" x="2063750" y="2400300"/>
          <p14:tracePt t="48707" x="2070100" y="2406650"/>
          <p14:tracePt t="48724" x="2076450" y="2438400"/>
          <p14:tracePt t="48741" x="2076450" y="2457450"/>
          <p14:tracePt t="48757" x="2076450" y="2476500"/>
          <p14:tracePt t="48774" x="2082800" y="2489200"/>
          <p14:tracePt t="48790" x="2089150" y="2508250"/>
          <p14:tracePt t="48807" x="2089150" y="2552700"/>
          <p14:tracePt t="48824" x="2063750" y="2609850"/>
          <p14:tracePt t="48840" x="2025650" y="2679700"/>
          <p14:tracePt t="48857" x="1993900" y="2762250"/>
          <p14:tracePt t="48877" x="1962150" y="2844800"/>
          <p14:tracePt t="48936" x="1968500" y="2838450"/>
          <p14:tracePt t="48944" x="1968500" y="2832100"/>
          <p14:tracePt t="48956" x="1974850" y="2832100"/>
          <p14:tracePt t="49021" x="1981200" y="2832100"/>
          <p14:tracePt t="49029" x="1993900" y="2832100"/>
          <p14:tracePt t="49039" x="2012950" y="2832100"/>
          <p14:tracePt t="49058" x="2133600" y="2838450"/>
          <p14:tracePt t="49077" x="2235200" y="2838450"/>
          <p14:tracePt t="49092" x="2292350" y="2832100"/>
          <p14:tracePt t="49108" x="2374900" y="2813050"/>
          <p14:tracePt t="49124" x="2438400" y="2787650"/>
          <p14:tracePt t="49141" x="2470150" y="2781300"/>
          <p14:tracePt t="49157" x="2482850" y="2774950"/>
          <p14:tracePt t="49174" x="2482850" y="2768600"/>
          <p14:tracePt t="49243" x="2489200" y="2768600"/>
          <p14:tracePt t="49258" x="2501900" y="2762250"/>
          <p14:tracePt t="49274" x="2520950" y="2749550"/>
          <p14:tracePt t="49291" x="2533650" y="2749550"/>
          <p14:tracePt t="49306" x="2546350" y="2743200"/>
          <p14:tracePt t="49324" x="2565400" y="2743200"/>
          <p14:tracePt t="49332" x="2571750" y="2743200"/>
          <p14:tracePt t="49348" x="2578100" y="2743200"/>
          <p14:tracePt t="49356" x="2584450" y="2743200"/>
          <p14:tracePt t="49375" x="2603500" y="2743200"/>
          <p14:tracePt t="49392" x="2628900" y="2736850"/>
          <p14:tracePt t="49408" x="2660650" y="2736850"/>
          <p14:tracePt t="49425" x="2692400" y="2736850"/>
          <p14:tracePt t="49442" x="2705100" y="2736850"/>
          <p14:tracePt t="49445" x="2711450" y="2736850"/>
          <p14:tracePt t="49458" x="2736850" y="2743200"/>
          <p14:tracePt t="49475" x="2768600" y="2743200"/>
          <p14:tracePt t="49493" x="2787650" y="2749550"/>
          <p14:tracePt t="49508" x="2806700" y="2749550"/>
          <p14:tracePt t="49524" x="2825750" y="2749550"/>
          <p14:tracePt t="49541" x="2851150" y="2755900"/>
          <p14:tracePt t="49558" x="2863850" y="2762250"/>
          <p14:tracePt t="49562" x="2870200" y="2762250"/>
          <p14:tracePt t="49574" x="2882900" y="2762250"/>
          <p14:tracePt t="49591" x="2895600" y="2762250"/>
          <p14:tracePt t="49608" x="2908300" y="2762250"/>
          <p14:tracePt t="49625" x="2927350" y="2762250"/>
          <p14:tracePt t="49641" x="2940050" y="2755900"/>
          <p14:tracePt t="49645" x="2940050" y="2749550"/>
          <p14:tracePt t="49657" x="2946400" y="2736850"/>
          <p14:tracePt t="49675" x="2952750" y="2705100"/>
          <p14:tracePt t="49691" x="2959100" y="2686050"/>
          <p14:tracePt t="49694" x="2965450" y="2679700"/>
          <p14:tracePt t="49707" x="2971800" y="2673350"/>
          <p14:tracePt t="49708" x="2984500" y="2667000"/>
          <p14:tracePt t="49724" x="3111500" y="2667000"/>
          <p14:tracePt t="49743" x="3263900" y="2692400"/>
          <p14:tracePt t="49757" x="3384550" y="2724150"/>
          <p14:tracePt t="49775" x="3467100" y="2749550"/>
          <p14:tracePt t="49791" x="3511550" y="2762250"/>
          <p14:tracePt t="49808" x="3549650" y="2762250"/>
          <p14:tracePt t="49824" x="3575050" y="2762250"/>
          <p14:tracePt t="49842" x="3632200" y="2755900"/>
          <p14:tracePt t="49858" x="3727450" y="2743200"/>
          <p14:tracePt t="49863" x="3790950" y="2736850"/>
          <p14:tracePt t="49873" x="3829050" y="2736850"/>
          <p14:tracePt t="49891" x="3873500" y="2730500"/>
          <p14:tracePt t="49896" x="3879850" y="2730500"/>
          <p14:tracePt t="49933" x="3886200" y="2730500"/>
          <p14:tracePt t="49940" x="3892550" y="2730500"/>
          <p14:tracePt t="49958" x="3937000" y="2730500"/>
          <p14:tracePt t="49975" x="3994150" y="2730500"/>
          <p14:tracePt t="49991" x="4025900" y="2730500"/>
          <p14:tracePt t="50008" x="4038600" y="2730500"/>
          <p14:tracePt t="50025" x="4051300" y="2724150"/>
          <p14:tracePt t="50028" x="4051300" y="2717800"/>
          <p14:tracePt t="50058" x="4025900" y="2711450"/>
          <p14:tracePt t="50075" x="3987800" y="2686050"/>
          <p14:tracePt t="50091" x="3968750" y="2667000"/>
          <p14:tracePt t="58608" x="3968750" y="2660650"/>
          <p14:tracePt t="58618" x="3962400" y="2654300"/>
          <p14:tracePt t="58632" x="3937000" y="2628900"/>
          <p14:tracePt t="58650" x="3911600" y="2603500"/>
          <p14:tracePt t="58666" x="3873500" y="2584450"/>
          <p14:tracePt t="58682" x="3816350" y="2565400"/>
          <p14:tracePt t="58699" x="3714750" y="2540000"/>
          <p14:tracePt t="58716" x="3556000" y="2520950"/>
          <p14:tracePt t="58732" x="3409950" y="2514600"/>
          <p14:tracePt t="58748" x="3263900" y="2508250"/>
          <p14:tracePt t="58752" x="3206750" y="2495550"/>
          <p14:tracePt t="58766" x="3143250" y="2489200"/>
          <p14:tracePt t="58782" x="2990850" y="2463800"/>
          <p14:tracePt t="58801" x="2647950" y="2406650"/>
          <p14:tracePt t="58815" x="2349500" y="2368550"/>
          <p14:tracePt t="58833" x="2076450" y="2343150"/>
          <p14:tracePt t="58848" x="1955800" y="2336800"/>
          <p14:tracePt t="58865" x="1714500" y="2311400"/>
          <p14:tracePt t="58882" x="1631950" y="2286000"/>
          <p14:tracePt t="58899" x="1543050" y="2254250"/>
          <p14:tracePt t="58916" x="1435100" y="2209800"/>
          <p14:tracePt t="58932" x="1282700" y="2159000"/>
          <p14:tracePt t="58949" x="1041400" y="2101850"/>
          <p14:tracePt t="58965" x="863600" y="2063750"/>
          <p14:tracePt t="58982" x="717550" y="2019300"/>
          <p14:tracePt t="58999" x="660400" y="1974850"/>
          <p14:tracePt t="59016" x="647700" y="1917700"/>
          <p14:tracePt t="59031" x="647700" y="1879600"/>
          <p14:tracePt t="59049" x="647700" y="1841500"/>
          <p14:tracePt t="59065" x="609600" y="1752600"/>
          <p14:tracePt t="59082" x="527050" y="1663700"/>
          <p14:tracePt t="59099" x="419100" y="1562100"/>
          <p14:tracePt t="59116" x="323850" y="1428750"/>
          <p14:tracePt t="59132" x="298450" y="1346200"/>
          <p14:tracePt t="59148" x="298450" y="1276350"/>
          <p14:tracePt t="59165" x="311150" y="1212850"/>
          <p14:tracePt t="59182" x="336550" y="1143000"/>
          <p14:tracePt t="59199" x="361950" y="1079500"/>
          <p14:tracePt t="59216" x="368300" y="1041400"/>
          <p14:tracePt t="59233" x="368300" y="1022350"/>
          <p14:tracePt t="59249" x="374650" y="996950"/>
          <p14:tracePt t="59253" x="374650" y="990600"/>
          <p14:tracePt t="59265" x="381000" y="984250"/>
          <p14:tracePt t="59284" x="425450" y="952500"/>
          <p14:tracePt t="59302" x="482600" y="933450"/>
          <p14:tracePt t="59316" x="552450" y="920750"/>
          <p14:tracePt t="59333" x="628650" y="914400"/>
          <p14:tracePt t="59350" x="673100" y="920750"/>
          <p14:tracePt t="59367" x="717550" y="933450"/>
          <p14:tracePt t="59371" x="736600" y="939800"/>
          <p14:tracePt t="59382" x="787400" y="958850"/>
          <p14:tracePt t="59399" x="876300" y="984250"/>
          <p14:tracePt t="59416" x="965200" y="1003300"/>
          <p14:tracePt t="59432" x="1041400" y="1003300"/>
          <p14:tracePt t="59449" x="1104900" y="996950"/>
          <p14:tracePt t="59453" x="1123950" y="990600"/>
          <p14:tracePt t="59466" x="1149350" y="984250"/>
          <p14:tracePt t="59482" x="1168400" y="965200"/>
          <p14:tracePt t="59500" x="1181100" y="946150"/>
          <p14:tracePt t="59503" x="1187450" y="939800"/>
          <p14:tracePt t="59515" x="1200150" y="927100"/>
          <p14:tracePt t="59518" x="1206500" y="908050"/>
          <p14:tracePt t="59532" x="1219200" y="876300"/>
          <p14:tracePt t="59548" x="1219200" y="831850"/>
          <p14:tracePt t="59568" x="1193800" y="768350"/>
          <p14:tracePt t="59582" x="1143000" y="698500"/>
          <p14:tracePt t="59599" x="1092200" y="635000"/>
          <p14:tracePt t="59616" x="1047750" y="596900"/>
          <p14:tracePt t="59633" x="1009650" y="565150"/>
          <p14:tracePt t="59649" x="977900" y="546100"/>
          <p14:tracePt t="59666" x="933450" y="533400"/>
          <p14:tracePt t="59682" x="908050" y="520700"/>
          <p14:tracePt t="59699" x="895350" y="520700"/>
          <p14:tracePt t="59717" x="882650" y="520700"/>
          <p14:tracePt t="59733" x="863600" y="520700"/>
          <p14:tracePt t="59736" x="838200" y="527050"/>
          <p14:tracePt t="59748" x="825500" y="533400"/>
          <p14:tracePt t="59753" x="793750" y="546100"/>
          <p14:tracePt t="59765" x="762000" y="565150"/>
          <p14:tracePt t="59773" x="749300" y="571500"/>
          <p14:tracePt t="59783" x="717550" y="603250"/>
          <p14:tracePt t="59802" x="711200" y="635000"/>
          <p14:tracePt t="59816" x="711200" y="673100"/>
          <p14:tracePt t="59833" x="736600" y="755650"/>
          <p14:tracePt t="59850" x="762000" y="825500"/>
          <p14:tracePt t="59866" x="800100" y="908050"/>
          <p14:tracePt t="59883" x="825500" y="990600"/>
          <p14:tracePt t="59900" x="838200" y="1079500"/>
          <p14:tracePt t="59916" x="831850" y="1200150"/>
          <p14:tracePt t="59919" x="831850" y="1225550"/>
          <p14:tracePt t="59933" x="831850" y="1276350"/>
          <p14:tracePt t="59936" x="831850" y="1301750"/>
          <p14:tracePt t="59949" x="838200" y="1339850"/>
          <p14:tracePt t="59967" x="857250" y="1384300"/>
          <p14:tracePt t="59983" x="876300" y="1435100"/>
          <p14:tracePt t="60000" x="889000" y="1498600"/>
          <p14:tracePt t="60017" x="889000" y="1536700"/>
          <p14:tracePt t="60033" x="882650" y="1562100"/>
          <p14:tracePt t="60049" x="869950" y="1638300"/>
          <p14:tracePt t="60066" x="857250" y="1739900"/>
          <p14:tracePt t="60083" x="844550" y="1847850"/>
          <p14:tracePt t="60100" x="844550" y="1962150"/>
          <p14:tracePt t="60117" x="889000" y="2095500"/>
          <p14:tracePt t="60135" x="965200" y="2228850"/>
          <p14:tracePt t="60150" x="1047750" y="2368550"/>
          <p14:tracePt t="60167" x="1092200" y="2489200"/>
          <p14:tracePt t="60184" x="1104900" y="2590800"/>
          <p14:tracePt t="60188" x="1104900" y="2616200"/>
          <p14:tracePt t="60199" x="1098550" y="2660650"/>
          <p14:tracePt t="60202" x="1098550" y="2686050"/>
          <p14:tracePt t="60217" x="1092200" y="2717800"/>
          <p14:tracePt t="60234" x="1085850" y="2787650"/>
          <p14:tracePt t="60250" x="1085850" y="2844800"/>
          <p14:tracePt t="60267" x="1079500" y="2882900"/>
          <p14:tracePt t="60270" x="1079500" y="2901950"/>
          <p14:tracePt t="60285" x="1060450" y="2946400"/>
          <p14:tracePt t="60299" x="1028700" y="2990850"/>
          <p14:tracePt t="60316" x="1003300" y="3022600"/>
          <p14:tracePt t="60333" x="990600" y="3048000"/>
          <p14:tracePt t="60350" x="977900" y="3067050"/>
          <p14:tracePt t="60366" x="977900" y="3092450"/>
          <p14:tracePt t="60382" x="977900" y="3162300"/>
          <p14:tracePt t="60385" x="977900" y="3187700"/>
          <p14:tracePt t="60400" x="996950" y="3244850"/>
          <p14:tracePt t="60417" x="1016000" y="3295650"/>
          <p14:tracePt t="60434" x="1047750" y="3409950"/>
          <p14:tracePt t="60451" x="1085850" y="3517900"/>
          <p14:tracePt t="60466" x="1098550" y="3556000"/>
          <p14:tracePt t="60468" x="1149350" y="3657600"/>
          <p14:tracePt t="60483" x="1238250" y="3803650"/>
          <p14:tracePt t="60500" x="1339850" y="3943350"/>
          <p14:tracePt t="60517" x="1377950" y="3987800"/>
          <p14:tracePt t="60520" x="1441450" y="4057650"/>
          <p14:tracePt t="60535" x="1517650" y="4159250"/>
          <p14:tracePt t="60549" x="1581150" y="4241800"/>
          <p14:tracePt t="60569" x="1625600" y="4305300"/>
          <p14:tracePt t="60584" x="1651000" y="4349750"/>
          <p14:tracePt t="60600" x="1670050" y="4387850"/>
          <p14:tracePt t="60617" x="1682750" y="4406900"/>
          <p14:tracePt t="60634" x="1689100" y="4413250"/>
          <p14:tracePt t="60650" x="1689100" y="4419600"/>
          <p14:tracePt t="60667" x="1689100" y="4432300"/>
          <p14:tracePt t="60683" x="1682750" y="4432300"/>
          <p14:tracePt t="62338" x="1670050" y="4432300"/>
          <p14:tracePt t="62346" x="1657350" y="4419600"/>
          <p14:tracePt t="62350" x="1631950" y="4394200"/>
          <p14:tracePt t="62368" x="1555750" y="4337050"/>
          <p14:tracePt t="62385" x="1498600" y="4292600"/>
          <p14:tracePt t="62401" x="1447800" y="4260850"/>
          <p14:tracePt t="62419" x="1384300" y="4216400"/>
          <p14:tracePt t="62436" x="1301750" y="4159250"/>
          <p14:tracePt t="62453" x="1225550" y="4121150"/>
          <p14:tracePt t="62468" x="1193800" y="4095750"/>
          <p14:tracePt t="62502" x="1193800" y="4089400"/>
          <p14:tracePt t="62518" x="1193800" y="4083050"/>
          <p14:tracePt t="62601" x="1193800" y="4076700"/>
          <p14:tracePt t="62626" x="1200150" y="4076700"/>
          <p14:tracePt t="62634" x="1206500" y="4076700"/>
          <p14:tracePt t="62642" x="1212850" y="4076700"/>
          <p14:tracePt t="62652" x="1244600" y="4070350"/>
          <p14:tracePt t="62668" x="1320800" y="4057650"/>
          <p14:tracePt t="62685" x="1409700" y="4044950"/>
          <p14:tracePt t="62690" x="1466850" y="4038600"/>
          <p14:tracePt t="62701" x="1517650" y="4019550"/>
          <p14:tracePt t="62719" x="1581150" y="4000500"/>
          <p14:tracePt t="62736" x="1644650" y="3956050"/>
          <p14:tracePt t="62751" x="1708150" y="3848100"/>
          <p14:tracePt t="62768" x="1708150" y="3803650"/>
          <p14:tracePt t="62770" x="1695450" y="3778250"/>
          <p14:tracePt t="62787" x="1644650" y="3714750"/>
          <p14:tracePt t="62802" x="1581150" y="3651250"/>
          <p14:tracePt t="62819" x="1568450" y="3638550"/>
          <p14:tracePt t="62836" x="1562100" y="3625850"/>
          <p14:tracePt t="62853" x="1543050" y="3606800"/>
          <p14:tracePt t="62869" x="1485900" y="3581400"/>
          <p14:tracePt t="62888" x="1371600" y="3562350"/>
          <p14:tracePt t="62905" x="1193800" y="3549650"/>
          <p14:tracePt t="62919" x="1117600" y="3536950"/>
          <p14:tracePt t="62935" x="1047750" y="3517900"/>
          <p14:tracePt t="62952" x="1022350" y="3511550"/>
          <p14:tracePt t="63003" x="1009650" y="3549650"/>
          <p14:tracePt t="63021" x="965200" y="3600450"/>
          <p14:tracePt t="63036" x="920750" y="3651250"/>
          <p14:tracePt t="63052" x="908050" y="3702050"/>
          <p14:tracePt t="63069" x="908050" y="3733800"/>
          <p14:tracePt t="63086" x="927100" y="3752850"/>
          <p14:tracePt t="63103" x="996950" y="3784600"/>
          <p14:tracePt t="63119" x="1104900" y="3822700"/>
          <p14:tracePt t="63136" x="1200150" y="3873500"/>
          <p14:tracePt t="63152" x="1244600" y="3917950"/>
          <p14:tracePt t="63170" x="1257300" y="3968750"/>
          <p14:tracePt t="63187" x="1263650" y="3987800"/>
          <p14:tracePt t="63201" x="1276350" y="4006850"/>
          <p14:tracePt t="63219" x="1289050" y="4013200"/>
          <p14:tracePt t="63237" x="1308100" y="4019550"/>
          <p14:tracePt t="63253" x="1339850" y="4019550"/>
          <p14:tracePt t="63271" x="1365250" y="4000500"/>
          <p14:tracePt t="63287" x="1371600" y="3994150"/>
          <p14:tracePt t="63400" x="1377950" y="3994150"/>
          <p14:tracePt t="63406" x="1384300" y="3987800"/>
          <p14:tracePt t="63418" x="1390650" y="3987800"/>
          <p14:tracePt t="63437" x="1416050" y="3981450"/>
          <p14:tracePt t="63469" x="1416050" y="3975100"/>
          <p14:tracePt t="63528" x="1422400" y="3975100"/>
          <p14:tracePt t="63652" x="1422400" y="3981450"/>
          <p14:tracePt t="63722" x="1422400" y="3975100"/>
          <p14:tracePt t="63850" x="1441450" y="3968750"/>
          <p14:tracePt t="63862" x="1447800" y="3968750"/>
          <p14:tracePt t="63872" x="1479550" y="3956050"/>
          <p14:tracePt t="63887" x="1492250" y="3956050"/>
          <p14:tracePt t="63902" x="1504950" y="3949700"/>
          <p14:tracePt t="63920" x="1517650" y="3943350"/>
          <p14:tracePt t="63937" x="1536700" y="3937000"/>
          <p14:tracePt t="63955" x="1568450" y="3924300"/>
          <p14:tracePt t="63968" x="1606550" y="3917950"/>
          <p14:tracePt t="63987" x="1625600" y="3905250"/>
          <p14:tracePt t="64136" x="1619250" y="3905250"/>
          <p14:tracePt t="64145" x="1606550" y="3905250"/>
          <p14:tracePt t="64152" x="1593850" y="3905250"/>
          <p14:tracePt t="64170" x="1562100" y="3911600"/>
          <p14:tracePt t="64187" x="1543050" y="3917950"/>
          <p14:tracePt t="64204" x="1530350" y="3917950"/>
          <p14:tracePt t="64256" x="1530350" y="3924300"/>
          <p14:tracePt t="64270" x="1524000" y="3924300"/>
          <p14:tracePt t="64288" x="1511300" y="3924300"/>
          <p14:tracePt t="64304" x="1498600" y="3930650"/>
          <p14:tracePt t="64320" x="1492250" y="3930650"/>
          <p14:tracePt t="64337" x="1485900" y="3930650"/>
          <p14:tracePt t="64353" x="1479550" y="3930650"/>
          <p14:tracePt t="64371" x="1479550" y="3917950"/>
          <p14:tracePt t="64388" x="1492250" y="3911600"/>
          <p14:tracePt t="64403" x="1511300" y="3898900"/>
          <p14:tracePt t="64420" x="1524000" y="3898900"/>
          <p14:tracePt t="64438" x="1543050" y="3898900"/>
          <p14:tracePt t="64454" x="1587500" y="3911600"/>
          <p14:tracePt t="64459" x="1606550" y="3917950"/>
          <p14:tracePt t="64470" x="1631950" y="3930650"/>
          <p14:tracePt t="64474" x="1663700" y="3937000"/>
          <p14:tracePt t="64486" x="1695450" y="3943350"/>
          <p14:tracePt t="64504" x="1797050" y="3968750"/>
          <p14:tracePt t="64521" x="1917700" y="3981450"/>
          <p14:tracePt t="64537" x="2025650" y="3987800"/>
          <p14:tracePt t="64555" x="2159000" y="4000500"/>
          <p14:tracePt t="64571" x="2349500" y="4025900"/>
          <p14:tracePt t="64587" x="2463800" y="4032250"/>
          <p14:tracePt t="64603" x="2597150" y="4038600"/>
          <p14:tracePt t="64620" x="2679700" y="4038600"/>
          <p14:tracePt t="64637" x="2774950" y="4032250"/>
          <p14:tracePt t="64653" x="2870200" y="4032250"/>
          <p14:tracePt t="64670" x="3009900" y="4019550"/>
          <p14:tracePt t="64687" x="3130550" y="4013200"/>
          <p14:tracePt t="64705" x="3276600" y="4000500"/>
          <p14:tracePt t="64720" x="3365500" y="3994150"/>
          <p14:tracePt t="64737" x="3422650" y="3994150"/>
          <p14:tracePt t="64754" x="3429000" y="3994150"/>
          <p14:tracePt t="64771" x="3441700" y="3994150"/>
          <p14:tracePt t="64789" x="3486150" y="3994150"/>
          <p14:tracePt t="64802" x="3568700" y="4000500"/>
          <p14:tracePt t="64820" x="3632200" y="4000500"/>
          <p14:tracePt t="64839" x="3676650" y="4000500"/>
          <p14:tracePt t="64854" x="3708400" y="3994150"/>
          <p14:tracePt t="64870" x="3721100" y="3994150"/>
          <p14:tracePt t="64887" x="3740150" y="3994150"/>
          <p14:tracePt t="64904" x="3790950" y="3994150"/>
          <p14:tracePt t="64920" x="3854450" y="4000500"/>
          <p14:tracePt t="64937" x="3937000" y="4006850"/>
          <p14:tracePt t="64942" x="4000500" y="4013200"/>
          <p14:tracePt t="64953" x="4025900" y="4013200"/>
          <p14:tracePt t="64956" x="4076700" y="4013200"/>
          <p14:tracePt t="64970" x="4102100" y="4006850"/>
          <p14:tracePt t="64987" x="4159250" y="3994150"/>
          <p14:tracePt t="64991" x="4191000" y="3981450"/>
          <p14:tracePt t="65004" x="4229100" y="3968750"/>
          <p14:tracePt t="65021" x="4260850" y="3956050"/>
          <p14:tracePt t="65036" x="4318000" y="3949700"/>
          <p14:tracePt t="65053" x="4356100" y="3937000"/>
          <p14:tracePt t="65072" x="4381500" y="3937000"/>
          <p14:tracePt t="65087" x="4387850" y="3930650"/>
          <p14:tracePt t="65104" x="4387850" y="3924300"/>
          <p14:tracePt t="65121" x="4387850" y="3892550"/>
          <p14:tracePt t="65141" x="4375150" y="3848100"/>
          <p14:tracePt t="65154" x="4356100" y="3803650"/>
          <p14:tracePt t="65172" x="4311650" y="3752850"/>
          <p14:tracePt t="65175" x="4286250" y="3727450"/>
          <p14:tracePt t="65187" x="4241800" y="3676650"/>
          <p14:tracePt t="65204" x="4178300" y="3619500"/>
          <p14:tracePt t="65221" x="4159250" y="3600450"/>
          <p14:tracePt t="65238" x="4159250" y="3594100"/>
          <p14:tracePt t="65241" x="4152900" y="3594100"/>
          <p14:tracePt t="65253" x="4146550" y="3587750"/>
          <p14:tracePt t="65254" x="4140200" y="3581400"/>
          <p14:tracePt t="65270" x="4127500" y="3575050"/>
          <p14:tracePt t="65273" x="4114800" y="3568700"/>
          <p14:tracePt t="65288" x="4095750" y="3568700"/>
          <p14:tracePt t="65304" x="4070350" y="3568700"/>
          <p14:tracePt t="65321" x="4044950" y="3568700"/>
          <p14:tracePt t="65338" x="4025900" y="3575050"/>
          <p14:tracePt t="65354" x="4006850" y="3594100"/>
          <p14:tracePt t="65371" x="3994150" y="3625850"/>
          <p14:tracePt t="65387" x="4006850" y="3676650"/>
          <p14:tracePt t="65404" x="4044950" y="3733800"/>
          <p14:tracePt t="65421" x="4089400" y="3797300"/>
          <p14:tracePt t="65436" x="4121150" y="3860800"/>
          <p14:tracePt t="65437" x="4133850" y="3892550"/>
          <p14:tracePt t="65455" x="4159250" y="3937000"/>
          <p14:tracePt t="65471" x="4178300" y="3949700"/>
          <p14:tracePt t="65488" x="4298950" y="3956050"/>
          <p14:tracePt t="65503" x="4368800" y="3943350"/>
          <p14:tracePt t="65507" x="4406900" y="3930650"/>
          <p14:tracePt t="65523" x="4521200" y="3892550"/>
          <p14:tracePt t="65540" x="4584700" y="3867150"/>
          <p14:tracePt t="65554" x="4629150" y="3829050"/>
          <p14:tracePt t="65571" x="4654550" y="3803650"/>
          <p14:tracePt t="65589" x="4660900" y="3778250"/>
          <p14:tracePt t="65594" x="4660900" y="3771900"/>
          <p14:tracePt t="65603" x="4660900" y="3765550"/>
          <p14:tracePt t="65622" x="4660900" y="3752850"/>
          <p14:tracePt t="65637" x="4648200" y="3733800"/>
          <p14:tracePt t="65653" x="4610100" y="3714750"/>
          <p14:tracePt t="65671" x="4559300" y="3689350"/>
          <p14:tracePt t="65675" x="4527550" y="3676650"/>
          <p14:tracePt t="65687" x="4508500" y="3670300"/>
          <p14:tracePt t="65690" x="4483100" y="3651250"/>
          <p14:tracePt t="65705" x="4451350" y="3638550"/>
          <p14:tracePt t="65722" x="4432300" y="3625850"/>
          <p14:tracePt t="65737" x="4406900" y="3613150"/>
          <p14:tracePt t="65754" x="4375150" y="3600450"/>
          <p14:tracePt t="65771" x="4349750" y="3587750"/>
          <p14:tracePt t="65788" x="4286250" y="3581400"/>
          <p14:tracePt t="65805" x="4216400" y="3581400"/>
          <p14:tracePt t="65821" x="4171950" y="3581400"/>
          <p14:tracePt t="65838" x="4127500" y="3581400"/>
          <p14:tracePt t="65855" x="4114800" y="3581400"/>
          <p14:tracePt t="65871" x="4102100" y="3587750"/>
          <p14:tracePt t="65888" x="4095750" y="3613150"/>
          <p14:tracePt t="65905" x="4095750" y="3638550"/>
          <p14:tracePt t="65922" x="4121150" y="3689350"/>
          <p14:tracePt t="65926" x="4133850" y="3702050"/>
          <p14:tracePt t="65937" x="4146550" y="3721100"/>
          <p14:tracePt t="65956" x="4171950" y="3771900"/>
          <p14:tracePt t="65972" x="4178300" y="3790950"/>
          <p14:tracePt t="65988" x="4191000" y="3810000"/>
          <p14:tracePt t="66005" x="4203700" y="3816350"/>
          <p14:tracePt t="66022" x="4229100" y="3822700"/>
          <p14:tracePt t="66039" x="4254500" y="3822700"/>
          <p14:tracePt t="66055" x="4273550" y="3829050"/>
          <p14:tracePt t="66071" x="4286250" y="3835400"/>
          <p14:tracePt t="66090" x="4292600" y="3854450"/>
          <p14:tracePt t="66094" x="4292600" y="3860800"/>
          <p14:tracePt t="66103" x="4292600" y="3867150"/>
          <p14:tracePt t="66121" x="4292600" y="3886200"/>
          <p14:tracePt t="66138" x="4292600" y="3892550"/>
          <p14:tracePt t="66172" x="4311650" y="3886200"/>
          <p14:tracePt t="66188" x="4356100" y="3860800"/>
          <p14:tracePt t="66204" x="4394200" y="3848100"/>
          <p14:tracePt t="66222" x="4419600" y="3829050"/>
          <p14:tracePt t="66225" x="4425950" y="3822700"/>
          <p14:tracePt t="66237" x="4432300" y="3816350"/>
          <p14:tracePt t="66255" x="4438650" y="3810000"/>
          <p14:tracePt t="66272" x="4438650" y="3797300"/>
          <p14:tracePt t="66288" x="4432300" y="3790950"/>
          <p14:tracePt t="66305" x="4425950" y="3784600"/>
          <p14:tracePt t="66309" x="4419600" y="3778250"/>
          <p14:tracePt t="66320" x="4413250" y="3778250"/>
          <p14:tracePt t="66339" x="4406900" y="3771900"/>
          <p14:tracePt t="66388" x="4400550" y="3771900"/>
          <p14:tracePt t="66405" x="4394200" y="3771900"/>
          <p14:tracePt t="66422" x="4368800" y="3778250"/>
          <p14:tracePt t="66440" x="4343400" y="3784600"/>
          <p14:tracePt t="66454" x="4318000" y="3790950"/>
          <p14:tracePt t="66472" x="4292600" y="3797300"/>
          <p14:tracePt t="66490" x="4279900" y="3803650"/>
          <p14:tracePt t="66505" x="4267200" y="3803650"/>
          <p14:tracePt t="66522" x="4267200" y="3810000"/>
          <p14:tracePt t="66732" x="4260850" y="3803650"/>
          <p14:tracePt t="66742" x="4260850" y="3797300"/>
          <p14:tracePt t="66756" x="4254500" y="3778250"/>
          <p14:tracePt t="66773" x="4254500" y="3765550"/>
          <p14:tracePt t="66789" x="4248150" y="3759200"/>
          <p14:tracePt t="66806" x="4235450" y="3752850"/>
          <p14:tracePt t="66810" x="4229100" y="3746500"/>
          <p14:tracePt t="66823" x="4222750" y="3746500"/>
          <p14:tracePt t="66839" x="4210050" y="3740150"/>
          <p14:tracePt t="66856" x="4203700" y="3733800"/>
          <p14:tracePt t="66872" x="4197350" y="3733800"/>
          <p14:tracePt t="66906" x="4191000" y="3727450"/>
          <p14:tracePt t="66922" x="4184650" y="3727450"/>
          <p14:tracePt t="66939" x="4184650" y="3721100"/>
          <p14:tracePt t="66942" x="4178300" y="3721100"/>
          <p14:tracePt t="66955" x="4165600" y="3714750"/>
          <p14:tracePt t="66972" x="4152900" y="3714750"/>
          <p14:tracePt t="66989" x="4140200" y="3714750"/>
          <p14:tracePt t="67006" x="4127500" y="3714750"/>
          <p14:tracePt t="67022" x="4102100" y="3727450"/>
          <p14:tracePt t="67039" x="4064000" y="3752850"/>
          <p14:tracePt t="67056" x="4013200" y="3784600"/>
          <p14:tracePt t="67072" x="3949700" y="3816350"/>
          <p14:tracePt t="67089" x="3924300" y="3835400"/>
          <p14:tracePt t="67092" x="3886200" y="3854450"/>
          <p14:tracePt t="67105" x="3848100" y="3867150"/>
          <p14:tracePt t="67110" x="3810000" y="3879850"/>
          <p14:tracePt t="67121" x="3771900" y="3892550"/>
          <p14:tracePt t="67139" x="3651250" y="3917950"/>
          <p14:tracePt t="67156" x="3556000" y="3930650"/>
          <p14:tracePt t="67173" x="3454400" y="3949700"/>
          <p14:tracePt t="67189" x="3327400" y="3975100"/>
          <p14:tracePt t="67205" x="3181350" y="3994150"/>
          <p14:tracePt t="67222" x="3028950" y="4000500"/>
          <p14:tracePt t="67239" x="2889250" y="4000500"/>
          <p14:tracePt t="67256" x="2768600" y="3994150"/>
          <p14:tracePt t="67272" x="2584450" y="3962400"/>
          <p14:tracePt t="67277" x="2527300" y="3956050"/>
          <p14:tracePt t="67290" x="2476500" y="3949700"/>
          <p14:tracePt t="67306" x="2317750" y="3924300"/>
          <p14:tracePt t="67321" x="2159000" y="3898900"/>
          <p14:tracePt t="67325" x="2057400" y="3886200"/>
          <p14:tracePt t="67338" x="2012950" y="3879850"/>
          <p14:tracePt t="67342" x="1924050" y="3867150"/>
          <p14:tracePt t="67355" x="1885950" y="3854450"/>
          <p14:tracePt t="67373" x="1771650" y="3835400"/>
          <p14:tracePt t="67389" x="1758950" y="3835400"/>
          <p14:tracePt t="67422" x="1746250" y="3835400"/>
          <p14:tracePt t="67441" x="1708150" y="3841750"/>
          <p14:tracePt t="67457" x="1657350" y="3854450"/>
          <p14:tracePt t="67471" x="1619250" y="3867150"/>
          <p14:tracePt t="67489" x="1600200" y="3867150"/>
          <p14:tracePt t="67507" x="1593850" y="3873500"/>
          <p14:tracePt t="67550" x="1587500" y="3898900"/>
          <p14:tracePt t="67557" x="1581150" y="3911600"/>
          <p14:tracePt t="67572" x="1549400" y="3949700"/>
          <p14:tracePt t="67589" x="1511300" y="3975100"/>
          <p14:tracePt t="67606" x="1460500" y="3981450"/>
          <p14:tracePt t="67623" x="1428750" y="3981450"/>
          <p14:tracePt t="67626" x="1422400" y="3981450"/>
          <p14:tracePt t="67686" x="1428750" y="3987800"/>
          <p14:tracePt t="67694" x="1435100" y="3994150"/>
          <p14:tracePt t="67706" x="1454150" y="4006850"/>
          <p14:tracePt t="67723" x="1466850" y="4038600"/>
          <p14:tracePt t="67740" x="1454150" y="4083050"/>
          <p14:tracePt t="67757" x="1441450" y="4089400"/>
          <p14:tracePt t="67773" x="1441450" y="4095750"/>
          <p14:tracePt t="67849" x="1441450" y="4102100"/>
          <p14:tracePt t="67863" x="1435100" y="4114800"/>
          <p14:tracePt t="67873" x="1422400" y="4127500"/>
          <p14:tracePt t="67889" x="1409700" y="4133850"/>
          <p14:tracePt t="67907" x="1403350" y="4140200"/>
          <p14:tracePt t="67923" x="1403350" y="4146550"/>
          <p14:tracePt t="67956" x="1403350" y="4152900"/>
          <p14:tracePt t="67973" x="1397000" y="4159250"/>
          <p14:tracePt t="67990" x="1377950" y="4171950"/>
          <p14:tracePt t="68007" x="1352550" y="4178300"/>
          <p14:tracePt t="68011" x="1346200" y="4184650"/>
          <p14:tracePt t="68236" x="1352550" y="4178300"/>
          <p14:tracePt t="68244" x="1365250" y="4171950"/>
          <p14:tracePt t="68255" x="1377950" y="4159250"/>
          <p14:tracePt t="68273" x="1428750" y="4140200"/>
          <p14:tracePt t="68290" x="1473200" y="4121150"/>
          <p14:tracePt t="68307" x="1517650" y="4102100"/>
          <p14:tracePt t="68324" x="1549400" y="4083050"/>
          <p14:tracePt t="68341" x="1581150" y="4044950"/>
          <p14:tracePt t="68357" x="1600200" y="4000500"/>
          <p14:tracePt t="68374" x="1600200" y="3930650"/>
          <p14:tracePt t="68377" x="1593850" y="3911600"/>
          <p14:tracePt t="68391" x="1581150" y="3898900"/>
          <p14:tracePt t="68407" x="1568450" y="3886200"/>
          <p14:tracePt t="68424" x="1562100" y="3879850"/>
          <p14:tracePt t="68442" x="1536700" y="3873500"/>
          <p14:tracePt t="68456" x="1517650" y="3873500"/>
          <p14:tracePt t="68458" x="1492250" y="3873500"/>
          <p14:tracePt t="68473" x="1397000" y="3886200"/>
          <p14:tracePt t="68491" x="1333500" y="3911600"/>
          <p14:tracePt t="68508" x="1295400" y="3949700"/>
          <p14:tracePt t="68523" x="1289050" y="4013200"/>
          <p14:tracePt t="68540" x="1333500" y="4064000"/>
          <p14:tracePt t="68557" x="1403350" y="4114800"/>
          <p14:tracePt t="68574" x="1511300" y="4165600"/>
          <p14:tracePt t="68590" x="1663700" y="4210050"/>
          <p14:tracePt t="68607" x="1847850" y="4248150"/>
          <p14:tracePt t="68623" x="2032000" y="4273550"/>
          <p14:tracePt t="68641" x="2171700" y="4292600"/>
          <p14:tracePt t="68643" x="2235200" y="4298950"/>
          <p14:tracePt t="68657" x="2266950" y="4298950"/>
          <p14:tracePt t="68660" x="2305050" y="4305300"/>
          <p14:tracePt t="68673" x="2317750" y="4305300"/>
          <p14:tracePt t="68676" x="2336800" y="4305300"/>
          <p14:tracePt t="68691" x="2362200" y="4311650"/>
          <p14:tracePt t="68707" x="2381250" y="4311650"/>
          <p14:tracePt t="68723" x="2406650" y="4311650"/>
          <p14:tracePt t="68741" x="2432050" y="4311650"/>
          <p14:tracePt t="68758" x="2451100" y="4305300"/>
          <p14:tracePt t="68774" x="2463800" y="4298950"/>
          <p14:tracePt t="68791" x="2470150" y="4298950"/>
          <p14:tracePt t="68843" x="2470150" y="4292600"/>
          <p14:tracePt t="68858" x="2470150" y="4286250"/>
          <p14:tracePt t="68876" x="2470150" y="4279900"/>
          <p14:tracePt t="68890" x="2470150" y="4267200"/>
          <p14:tracePt t="68907" x="2476500" y="4260850"/>
          <p14:tracePt t="68924" x="2489200" y="4248150"/>
          <p14:tracePt t="68941" x="2616200" y="4241800"/>
          <p14:tracePt t="68958" x="2832100" y="4260850"/>
          <p14:tracePt t="68976" x="3181350" y="4298950"/>
          <p14:tracePt t="68991" x="3308350" y="4311650"/>
          <p14:tracePt t="69007" x="3524250" y="4324350"/>
          <p14:tracePt t="69024" x="3740150" y="4330700"/>
          <p14:tracePt t="69040" x="3803650" y="4324350"/>
          <p14:tracePt t="69057" x="3816350" y="4324350"/>
          <p14:tracePt t="69422" x="3822700" y="4324350"/>
          <p14:tracePt t="69430" x="3841750" y="4324350"/>
          <p14:tracePt t="69440" x="3867150" y="4318000"/>
          <p14:tracePt t="69458" x="3917950" y="4298950"/>
          <p14:tracePt t="69475" x="3949700" y="4279900"/>
          <p14:tracePt t="69492" x="3987800" y="4241800"/>
          <p14:tracePt t="69507" x="4000500" y="4229100"/>
          <p14:tracePt t="69509" x="4019550" y="4216400"/>
          <p14:tracePt t="69524" x="4051300" y="4178300"/>
          <p14:tracePt t="69542" x="4076700" y="4152900"/>
          <p14:tracePt t="69558" x="4095750" y="4140200"/>
          <p14:tracePt t="69636" x="4102100" y="4140200"/>
          <p14:tracePt t="69660" x="4108450" y="4140200"/>
          <p14:tracePt t="69678" x="4108450" y="4133850"/>
          <p14:tracePt t="69699" x="4121150" y="4127500"/>
          <p14:tracePt t="69708" x="4133850" y="4121150"/>
          <p14:tracePt t="69725" x="4152900" y="4114800"/>
          <p14:tracePt t="69742" x="4171950" y="4114800"/>
          <p14:tracePt t="69758" x="4216400" y="4121150"/>
          <p14:tracePt t="69774" x="4260850" y="4133850"/>
          <p14:tracePt t="69792" x="4292600" y="4146550"/>
          <p14:tracePt t="69810" x="4324350" y="4152900"/>
          <p14:tracePt t="69824" x="4337050" y="4152900"/>
          <p14:tracePt t="69828" x="4349750" y="4152900"/>
          <p14:tracePt t="69840" x="4362450" y="4159250"/>
          <p14:tracePt t="69858" x="4387850" y="4159250"/>
          <p14:tracePt t="69875" x="4394200" y="4159250"/>
          <p14:tracePt t="69908" x="4400550" y="4159250"/>
          <p14:tracePt t="69925" x="4406900" y="4152900"/>
          <p14:tracePt t="69958" x="4413250" y="4146550"/>
          <p14:tracePt t="69977" x="4419600" y="4146550"/>
          <p14:tracePt t="69991" x="4425950" y="4146550"/>
          <p14:tracePt t="70008" x="4432300" y="4140200"/>
          <p14:tracePt t="70025" x="4445000" y="4140200"/>
          <p14:tracePt t="70042" x="4470400" y="4121150"/>
          <p14:tracePt t="70058" x="4489450" y="4102100"/>
          <p14:tracePt t="70075" x="4508500" y="4089400"/>
          <p14:tracePt t="70092" x="4508500" y="4070350"/>
          <p14:tracePt t="70108" x="4495800" y="4064000"/>
          <p14:tracePt t="70126" x="4470400" y="4057650"/>
          <p14:tracePt t="70140" x="4464050" y="4057650"/>
          <p14:tracePt t="70158" x="4451350" y="4051300"/>
          <p14:tracePt t="70175" x="4425950" y="4038600"/>
          <p14:tracePt t="70191" x="4394200" y="4025900"/>
          <p14:tracePt t="72989" x="4387850" y="4025900"/>
          <p14:tracePt t="72998" x="4381500" y="4025900"/>
          <p14:tracePt t="73010" x="4318000" y="4025900"/>
          <p14:tracePt t="73027" x="4248150" y="4032250"/>
          <p14:tracePt t="73045" x="4210050" y="4032250"/>
          <p14:tracePt t="73061" x="4191000" y="4038600"/>
          <p14:tracePt t="73078" x="4184650" y="4038600"/>
          <p14:tracePt t="73094" x="4152900" y="4044950"/>
          <p14:tracePt t="73111" x="4038600" y="4057650"/>
          <p14:tracePt t="73127" x="3860800" y="4070350"/>
          <p14:tracePt t="73144" x="3606800" y="4076700"/>
          <p14:tracePt t="73161" x="3397250" y="4076700"/>
          <p14:tracePt t="73177" x="3282950" y="4070350"/>
          <p14:tracePt t="73179" x="3238500" y="4057650"/>
          <p14:tracePt t="73194" x="3187700" y="4032250"/>
          <p14:tracePt t="73211" x="3175000" y="4025900"/>
          <p14:tracePt t="73230" x="3086100" y="3994150"/>
          <p14:tracePt t="73244" x="3009900" y="3981450"/>
          <p14:tracePt t="73261" x="2857500" y="3981450"/>
          <p14:tracePt t="73279" x="2520950" y="3981450"/>
          <p14:tracePt t="73295" x="2368550" y="3968750"/>
          <p14:tracePt t="73311" x="2298700" y="3956050"/>
          <p14:tracePt t="73327" x="2292350" y="3956050"/>
          <p14:tracePt t="73344" x="2279650" y="3956050"/>
          <p14:tracePt t="73361" x="2216150" y="3994150"/>
          <p14:tracePt t="73378" x="2051050" y="4064000"/>
          <p14:tracePt t="73394" x="1892300" y="4121150"/>
          <p14:tracePt t="73411" x="1746250" y="4178300"/>
          <p14:tracePt t="73427" x="1714500" y="4210050"/>
          <p14:tracePt t="73431" x="1714500" y="4216400"/>
          <p14:tracePt t="73443" x="1714500" y="4235450"/>
          <p14:tracePt t="73461" x="1733550" y="4241800"/>
          <p14:tracePt t="73478" x="1752600" y="4254500"/>
          <p14:tracePt t="73495" x="1809750" y="4267200"/>
          <p14:tracePt t="73511" x="1816100" y="4292600"/>
          <p14:tracePt t="73527" x="1816100" y="4324350"/>
          <p14:tracePt t="73545" x="1809750" y="4362450"/>
          <p14:tracePt t="73561" x="1803400" y="4394200"/>
          <p14:tracePt t="73577" x="1803400" y="4406900"/>
          <p14:tracePt t="73594" x="1809750" y="4419600"/>
          <p14:tracePt t="73611" x="1809750" y="4425950"/>
          <p14:tracePt t="73666" x="1809750" y="4432300"/>
          <p14:tracePt t="73673" x="1809750" y="4438650"/>
          <p14:tracePt t="73679" x="1803400" y="4445000"/>
          <p14:tracePt t="73694" x="1778000" y="4470400"/>
          <p14:tracePt t="73711" x="1765300" y="4483100"/>
          <p14:tracePt t="73818" x="1758950" y="4483100"/>
          <p14:tracePt t="73826" x="1758950" y="4489450"/>
          <p14:tracePt t="73844" x="1727200" y="4502150"/>
          <p14:tracePt t="73861" x="1701800" y="4514850"/>
          <p14:tracePt t="73878" x="1695450" y="4521200"/>
          <p14:tracePt t="73928" x="1701800" y="4514850"/>
          <p14:tracePt t="73945" x="1708150" y="4508500"/>
          <p14:tracePt t="74024" x="1714500" y="4508500"/>
          <p14:tracePt t="74031" x="1720850" y="4508500"/>
          <p14:tracePt t="74045" x="1727200" y="4508500"/>
          <p14:tracePt t="74062" x="1746250" y="4508500"/>
          <p14:tracePt t="74078" x="1765300" y="4508500"/>
          <p14:tracePt t="74338" x="1771650" y="4502150"/>
          <p14:tracePt t="74347" x="1778000" y="4502150"/>
          <p14:tracePt t="74362" x="1797050" y="4495800"/>
          <p14:tracePt t="74378" x="1816100" y="4489450"/>
          <p14:tracePt t="74396" x="1841500" y="4483100"/>
          <p14:tracePt t="74412" x="1866900" y="4483100"/>
          <p14:tracePt t="74639" x="1873250" y="4476750"/>
          <p14:tracePt t="74647" x="1885950" y="4476750"/>
          <p14:tracePt t="74662" x="1917700" y="4470400"/>
          <p14:tracePt t="74679" x="1924050" y="4464050"/>
          <p14:tracePt t="74695" x="1943100" y="4464050"/>
          <p14:tracePt t="74712" x="1949450" y="4464050"/>
          <p14:tracePt t="74851" x="1949450" y="4470400"/>
          <p14:tracePt t="74858" x="1936750" y="4476750"/>
          <p14:tracePt t="74879" x="1917700" y="4495800"/>
          <p14:tracePt t="74896" x="1905000" y="4508500"/>
          <p14:tracePt t="74912" x="1892300" y="4521200"/>
          <p14:tracePt t="74929" x="1879600" y="4533900"/>
          <p14:tracePt t="74946" x="1854200" y="4552950"/>
          <p14:tracePt t="74963" x="1841500" y="4565650"/>
          <p14:tracePt t="74980" x="1803400" y="4584700"/>
          <p14:tracePt t="74997" x="1739900" y="4591050"/>
          <p14:tracePt t="75011" x="1670050" y="4597400"/>
          <p14:tracePt t="75029" x="1574800" y="4597400"/>
          <p14:tracePt t="75045" x="1492250" y="4591050"/>
          <p14:tracePt t="75064" x="1416050" y="4572000"/>
          <p14:tracePt t="75079" x="1390650" y="4565650"/>
          <p14:tracePt t="75096" x="1314450" y="4546600"/>
          <p14:tracePt t="75112" x="1295400" y="4546600"/>
          <p14:tracePt t="75578" x="1308100" y="4552950"/>
          <p14:tracePt t="75588" x="1320800" y="4559300"/>
          <p14:tracePt t="75595" x="1346200" y="4578350"/>
          <p14:tracePt t="75612" x="1422400" y="4610100"/>
          <p14:tracePt t="75631" x="1504950" y="4648200"/>
          <p14:tracePt t="75646" x="1581150" y="4705350"/>
          <p14:tracePt t="75664" x="1657350" y="4781550"/>
          <p14:tracePt t="75680" x="1682750" y="4806950"/>
          <p14:tracePt t="75696" x="1695450" y="4819650"/>
          <p14:tracePt t="75713" x="1695450" y="4826000"/>
          <p14:tracePt t="75729" x="1708150" y="4832350"/>
          <p14:tracePt t="75733" x="1720850" y="4832350"/>
          <p14:tracePt t="75746" x="1733550" y="4838700"/>
          <p14:tracePt t="75750" x="1746250" y="4838700"/>
          <p14:tracePt t="75764" x="1771650" y="4838700"/>
          <p14:tracePt t="75779" x="1784350" y="4838700"/>
          <p14:tracePt t="75848" x="1790700" y="4838700"/>
          <p14:tracePt t="75856" x="1797050" y="4845050"/>
          <p14:tracePt t="75866" x="1803400" y="4845050"/>
          <p14:tracePt t="75878" x="1847850" y="4845050"/>
          <p14:tracePt t="75896" x="1892300" y="4845050"/>
          <p14:tracePt t="75913" x="1924050" y="4838700"/>
          <p14:tracePt t="75982" x="1930400" y="4832350"/>
          <p14:tracePt t="75997" x="1955800" y="4826000"/>
          <p14:tracePt t="76013" x="1987550" y="4826000"/>
          <p14:tracePt t="76030" x="2038350" y="4819650"/>
          <p14:tracePt t="76046" x="2089150" y="4806950"/>
          <p14:tracePt t="76063" x="2133600" y="4787900"/>
          <p14:tracePt t="76080" x="2165350" y="4768850"/>
          <p14:tracePt t="76097" x="2184400" y="4762500"/>
          <p14:tracePt t="76115" x="2184400" y="4756150"/>
          <p14:tracePt t="76132" x="2184400" y="4749800"/>
          <p14:tracePt t="76146" x="2184400" y="4743450"/>
          <p14:tracePt t="76163" x="2184400" y="4737100"/>
          <p14:tracePt t="76180" x="2184400" y="4730750"/>
          <p14:tracePt t="76256" x="2178050" y="4730750"/>
          <p14:tracePt t="76264" x="2171700" y="4730750"/>
          <p14:tracePt t="76271" x="2159000" y="4730750"/>
          <p14:tracePt t="76280" x="2152650" y="4737100"/>
          <p14:tracePt t="76297" x="2133600" y="4737100"/>
          <p14:tracePt t="76313" x="2120900" y="4743450"/>
          <p14:tracePt t="76408" x="2114550" y="4743450"/>
          <p14:tracePt t="76416" x="2101850" y="4749800"/>
          <p14:tracePt t="76429" x="2082800" y="4756150"/>
          <p14:tracePt t="76447" x="2057400" y="4762500"/>
          <p14:tracePt t="76463" x="2038350" y="4775200"/>
          <p14:tracePt t="76480" x="2025650" y="4781550"/>
          <p14:tracePt t="76497" x="2019300" y="4787900"/>
          <p14:tracePt t="76513" x="2019300" y="4794250"/>
          <p14:tracePt t="76530" x="2006600" y="4800600"/>
          <p14:tracePt t="76547" x="1981200" y="4819650"/>
          <p14:tracePt t="76563" x="1955800" y="4832350"/>
          <p14:tracePt t="76580" x="1930400" y="4845050"/>
          <p14:tracePt t="76597" x="1917700" y="4851400"/>
          <p14:tracePt t="76614" x="1898650" y="4864100"/>
          <p14:tracePt t="76631" x="1885950" y="4870450"/>
          <p14:tracePt t="76634" x="1879600" y="4870450"/>
          <p14:tracePt t="76647" x="1866900" y="4870450"/>
          <p14:tracePt t="76651" x="1860550" y="4870450"/>
          <p14:tracePt t="76664" x="1854200" y="4870450"/>
          <p14:tracePt t="76681" x="1828800" y="4870450"/>
          <p14:tracePt t="76697" x="1803400" y="4870450"/>
          <p14:tracePt t="76714" x="1784350" y="4864100"/>
          <p14:tracePt t="76731" x="1778000" y="4864100"/>
          <p14:tracePt t="76748" x="1771650" y="4864100"/>
          <p14:tracePt t="76762" x="1758950" y="4857750"/>
          <p14:tracePt t="76780" x="1746250" y="4851400"/>
          <p14:tracePt t="76797" x="1746250" y="4845050"/>
          <p14:tracePt t="76814" x="1727200" y="4838700"/>
          <p14:tracePt t="76830" x="1682750" y="4826000"/>
          <p14:tracePt t="76847" x="1663700" y="4819650"/>
          <p14:tracePt t="76864" x="1638300" y="4813300"/>
          <p14:tracePt t="76881" x="1631950" y="4813300"/>
          <p14:tracePt t="76897" x="1625600" y="4806950"/>
          <p14:tracePt t="76916" x="1619250" y="4794250"/>
          <p14:tracePt t="76929" x="1619250" y="4787900"/>
          <p14:tracePt t="76947" x="1619250" y="4756150"/>
          <p14:tracePt t="76964" x="1619250" y="4743450"/>
          <p14:tracePt t="76981" x="1619250" y="4737100"/>
          <p14:tracePt t="77047" x="1625600" y="4724400"/>
          <p14:tracePt t="77064" x="1644650" y="4718050"/>
          <p14:tracePt t="77081" x="1657350" y="4705350"/>
          <p14:tracePt t="77114" x="1657350" y="4699000"/>
          <p14:tracePt t="77165" x="1663700" y="4699000"/>
          <p14:tracePt t="77181" x="1670050" y="4699000"/>
          <p14:tracePt t="77198" x="1682750" y="4705350"/>
          <p14:tracePt t="77216" x="1765300" y="4749800"/>
          <p14:tracePt t="77231" x="1778000" y="4762500"/>
          <p14:tracePt t="77235" x="1790700" y="4775200"/>
          <p14:tracePt t="77248" x="1797050" y="4787900"/>
          <p14:tracePt t="77264" x="1797050" y="4800600"/>
          <p14:tracePt t="77281" x="1803400" y="4806950"/>
          <p14:tracePt t="77297" x="1809750" y="4819650"/>
          <p14:tracePt t="77313" x="1835150" y="4845050"/>
          <p14:tracePt t="77330" x="1860550" y="4857750"/>
          <p14:tracePt t="77347" x="1924050" y="4876800"/>
          <p14:tracePt t="77363" x="1987550" y="4883150"/>
          <p14:tracePt t="77380" x="2101850" y="4883150"/>
          <p14:tracePt t="77397" x="2222500" y="4883150"/>
          <p14:tracePt t="77414" x="2298700" y="4876800"/>
          <p14:tracePt t="77431" x="2400300" y="4870450"/>
          <p14:tracePt t="77447" x="2501900" y="4864100"/>
          <p14:tracePt t="77467" x="2622550" y="4851400"/>
          <p14:tracePt t="77482" x="2647950" y="4851400"/>
          <p14:tracePt t="77498" x="2724150" y="4832350"/>
          <p14:tracePt t="77515" x="2781300" y="4813300"/>
          <p14:tracePt t="77530" x="2819400" y="4794250"/>
          <p14:tracePt t="77550" x="2851150" y="4775200"/>
          <p14:tracePt t="77563" x="2870200" y="4768850"/>
          <p14:tracePt t="77581" x="2876550" y="4762500"/>
          <p14:tracePt t="77598" x="2882900" y="4749800"/>
          <p14:tracePt t="77614" x="2895600" y="4737100"/>
          <p14:tracePt t="77632" x="2901950" y="4724400"/>
          <p14:tracePt t="77648" x="2901950" y="4705350"/>
          <p14:tracePt t="77664" x="2901950" y="4686300"/>
          <p14:tracePt t="77681" x="2895600" y="4654550"/>
          <p14:tracePt t="77698" x="2882900" y="4629150"/>
          <p14:tracePt t="77715" x="2863850" y="4603750"/>
          <p14:tracePt t="77733" x="2838450" y="4578350"/>
          <p14:tracePt t="77747" x="2838450" y="4572000"/>
          <p14:tracePt t="77750" x="2832100" y="4572000"/>
          <p14:tracePt t="77764" x="2813050" y="4559300"/>
          <p14:tracePt t="77784" x="2774950" y="4552950"/>
          <p14:tracePt t="77798" x="2717800" y="4546600"/>
          <p14:tracePt t="77813" x="2635250" y="4546600"/>
          <p14:tracePt t="77833" x="2597150" y="4546600"/>
          <p14:tracePt t="77848" x="2578100" y="4546600"/>
          <p14:tracePt t="77864" x="2571750" y="4546600"/>
          <p14:tracePt t="77898" x="2540000" y="4546600"/>
          <p14:tracePt t="77915" x="2438400" y="4559300"/>
          <p14:tracePt t="77931" x="2305050" y="4565650"/>
          <p14:tracePt t="77938" x="2235200" y="4565650"/>
          <p14:tracePt t="77947" x="2159000" y="4559300"/>
          <p14:tracePt t="77964" x="2006600" y="4527550"/>
          <p14:tracePt t="77982" x="1917700" y="4508500"/>
          <p14:tracePt t="77998" x="1892300" y="4508500"/>
          <p14:tracePt t="78061" x="1892300" y="4514850"/>
          <p14:tracePt t="78069" x="1898650" y="4527550"/>
          <p14:tracePt t="78082" x="1905000" y="4540250"/>
          <p14:tracePt t="78098" x="1924050" y="4597400"/>
          <p14:tracePt t="78115" x="1949450" y="4648200"/>
          <p14:tracePt t="78133" x="2000250" y="4718050"/>
          <p14:tracePt t="78147" x="2057400" y="4781550"/>
          <p14:tracePt t="78166" x="2159000" y="4864100"/>
          <p14:tracePt t="78182" x="2273300" y="4933950"/>
          <p14:tracePt t="78198" x="2413000" y="4991100"/>
          <p14:tracePt t="78216" x="2520950" y="5016500"/>
          <p14:tracePt t="78232" x="2647950" y="5029200"/>
          <p14:tracePt t="78249" x="2762250" y="5022850"/>
          <p14:tracePt t="78267" x="2876550" y="4997450"/>
          <p14:tracePt t="78282" x="2959100" y="4965700"/>
          <p14:tracePt t="78299" x="3041650" y="4908550"/>
          <p14:tracePt t="78315" x="3105150" y="4851400"/>
          <p14:tracePt t="78319" x="3124200" y="4819650"/>
          <p14:tracePt t="78331" x="3136900" y="4794250"/>
          <p14:tracePt t="78334" x="3143250" y="4781550"/>
          <p14:tracePt t="78347" x="3155950" y="4762500"/>
          <p14:tracePt t="78364" x="3162300" y="4718050"/>
          <p14:tracePt t="78382" x="3143250" y="4686300"/>
          <p14:tracePt t="78399" x="3111500" y="4660900"/>
          <p14:tracePt t="78415" x="3067050" y="4635500"/>
          <p14:tracePt t="78432" x="2997200" y="4603750"/>
          <p14:tracePt t="78448" x="2908300" y="4565650"/>
          <p14:tracePt t="78465" x="2851150" y="4552950"/>
          <p14:tracePt t="78481" x="2800350" y="4546600"/>
          <p14:tracePt t="78498" x="2692400" y="4552950"/>
          <p14:tracePt t="78514" x="2565400" y="4559300"/>
          <p14:tracePt t="78534" x="2317750" y="4533900"/>
          <p14:tracePt t="78548" x="2260600" y="4527550"/>
          <p14:tracePt t="78566" x="2159000" y="4527550"/>
          <p14:tracePt t="78582" x="2038350" y="4616450"/>
          <p14:tracePt t="78599" x="1962150" y="4699000"/>
          <p14:tracePt t="78615" x="1885950" y="4813300"/>
          <p14:tracePt t="78633" x="1879600" y="4914900"/>
          <p14:tracePt t="78650" x="1949450" y="5060950"/>
          <p14:tracePt t="78665" x="2070100" y="5162550"/>
          <p14:tracePt t="78682" x="2241550" y="5219700"/>
          <p14:tracePt t="78699" x="2381250" y="5226050"/>
          <p14:tracePt t="78715" x="2559050" y="5213350"/>
          <p14:tracePt t="78732" x="2698750" y="5175250"/>
          <p14:tracePt t="78749" x="2863850" y="5099050"/>
          <p14:tracePt t="78765" x="2946400" y="5035550"/>
          <p14:tracePt t="78783" x="2971800" y="4953000"/>
          <p14:tracePt t="78799" x="2927350" y="4902200"/>
          <p14:tracePt t="78815" x="2844800" y="4857750"/>
          <p14:tracePt t="83525" x="2838450" y="4864100"/>
          <p14:tracePt t="83531" x="2838450" y="4883150"/>
          <p14:tracePt t="83537" x="2819400" y="4921250"/>
          <p14:tracePt t="83551" x="2794000" y="4959350"/>
          <p14:tracePt t="83570" x="2692400" y="5022850"/>
          <p14:tracePt t="83586" x="2622550" y="5035550"/>
          <p14:tracePt t="83603" x="2578100" y="5054600"/>
          <p14:tracePt t="83620" x="2571750" y="5060950"/>
          <p14:tracePt t="83653" x="2578100" y="5067300"/>
          <p14:tracePt t="83670" x="2616200" y="5073650"/>
          <p14:tracePt t="83686" x="2667000" y="5092700"/>
          <p14:tracePt t="83703" x="2724150" y="5118100"/>
          <p14:tracePt t="83719" x="2755900" y="5130800"/>
          <p14:tracePt t="83736" x="2781300" y="5137150"/>
          <p14:tracePt t="83753" x="2813050" y="5137150"/>
          <p14:tracePt t="83770" x="2844800" y="5143500"/>
          <p14:tracePt t="83786" x="2882900" y="5143500"/>
          <p14:tracePt t="83803" x="2914650" y="5143500"/>
          <p14:tracePt t="83820" x="2978150" y="5143500"/>
          <p14:tracePt t="83823" x="3009900" y="5143500"/>
          <p14:tracePt t="83836" x="3028950" y="5143500"/>
          <p14:tracePt t="83838" x="3060700" y="5143500"/>
          <p14:tracePt t="83854" x="3130550" y="5143500"/>
          <p14:tracePt t="83870" x="3162300" y="5143500"/>
          <p14:tracePt t="83886" x="3168650" y="5143500"/>
          <p14:tracePt t="83972" x="3175000" y="5137150"/>
          <p14:tracePt t="83978" x="3187700" y="5130800"/>
          <p14:tracePt t="83990" x="3200400" y="5124450"/>
          <p14:tracePt t="84003" x="3232150" y="5105400"/>
          <p14:tracePt t="84020" x="3251200" y="5099050"/>
          <p14:tracePt t="84037" x="3257550" y="5092700"/>
          <p14:tracePt t="84054" x="3257550" y="5086350"/>
          <p14:tracePt t="84070" x="3263900" y="5086350"/>
          <p14:tracePt t="84075" x="3263900" y="5080000"/>
          <p14:tracePt t="84086" x="3270250" y="5080000"/>
          <p14:tracePt t="84103" x="3276600" y="5073650"/>
          <p14:tracePt t="84120" x="3295650" y="5067300"/>
          <p14:tracePt t="84137" x="3333750" y="5054600"/>
          <p14:tracePt t="84152" x="3352800" y="5041900"/>
          <p14:tracePt t="84153" x="3359150" y="5041900"/>
          <p14:tracePt t="84169" x="3365500" y="5035550"/>
          <p14:tracePt t="84170" x="3371850" y="5035550"/>
          <p14:tracePt t="84186" x="3371850" y="5029200"/>
          <p14:tracePt t="84258" x="3378200" y="5029200"/>
          <p14:tracePt t="84269" x="3378200" y="5022850"/>
          <p14:tracePt t="84289" x="3390900" y="5010150"/>
          <p14:tracePt t="84320" x="3397250" y="4997450"/>
          <p14:tracePt t="84337" x="3403600" y="4991100"/>
          <p14:tracePt t="84353" x="3403600" y="4984750"/>
          <p14:tracePt t="84370" x="3403600" y="4978400"/>
          <p14:tracePt t="84389" x="3403600" y="4972050"/>
          <p14:tracePt t="84403" x="3390900" y="4953000"/>
          <p14:tracePt t="84420" x="3384550" y="4953000"/>
          <p14:tracePt t="84437" x="3384550" y="4946650"/>
          <p14:tracePt t="84453" x="3378200" y="4946650"/>
          <p14:tracePt t="84470" x="3378200" y="4933950"/>
          <p14:tracePt t="84506" x="3371850" y="4933950"/>
          <p14:tracePt t="86003" x="3365500" y="4933950"/>
          <p14:tracePt t="86011" x="3359150" y="4933950"/>
          <p14:tracePt t="86020" x="3333750" y="4927600"/>
          <p14:tracePt t="86039" x="3289300" y="4914900"/>
          <p14:tracePt t="86055" x="3276600" y="4908550"/>
          <p14:tracePt t="86072" x="3270250" y="4908550"/>
          <p14:tracePt t="86089" x="3251200" y="4927600"/>
          <p14:tracePt t="86105" x="3194050" y="4965700"/>
          <p14:tracePt t="86122" x="3149600" y="4978400"/>
          <p14:tracePt t="86138" x="3098800" y="4991100"/>
          <p14:tracePt t="86156" x="3073400" y="5010150"/>
          <p14:tracePt t="86160" x="3067050" y="5010150"/>
          <p14:tracePt t="86170" x="3060700" y="5022850"/>
          <p14:tracePt t="86172" x="3060700" y="5029200"/>
          <p14:tracePt t="86188" x="3054350" y="5029200"/>
          <p14:tracePt t="86192" x="3048000" y="5035550"/>
          <p14:tracePt t="86205" x="3035300" y="5041900"/>
          <p14:tracePt t="86222" x="2927350" y="5041900"/>
          <p14:tracePt t="86239" x="2813050" y="5041900"/>
          <p14:tracePt t="86255" x="2749550" y="5041900"/>
          <p14:tracePt t="86272" x="2724150" y="5041900"/>
          <p14:tracePt t="86287" x="2705100" y="5041900"/>
          <p14:tracePt t="86306" x="2686050" y="5035550"/>
          <p14:tracePt t="86322" x="2673350" y="5029200"/>
          <p14:tracePt t="86338" x="2647950" y="5016500"/>
          <p14:tracePt t="86355" x="2622550" y="5003800"/>
          <p14:tracePt t="86372" x="2590800" y="4991100"/>
          <p14:tracePt t="86388" x="2565400" y="4978400"/>
          <p14:tracePt t="86405" x="2546350" y="4965700"/>
          <p14:tracePt t="86422" x="2527300" y="4946650"/>
          <p14:tracePt t="86440" x="2508250" y="4927600"/>
          <p14:tracePt t="86458" x="2457450" y="4902200"/>
          <p14:tracePt t="86472" x="2355850" y="4870450"/>
          <p14:tracePt t="86489" x="2266950" y="4845050"/>
          <p14:tracePt t="86507" x="2127250" y="4813300"/>
          <p14:tracePt t="86521" x="2032000" y="4787900"/>
          <p14:tracePt t="86540" x="1981200" y="4775200"/>
          <p14:tracePt t="86555" x="1968500" y="4768850"/>
          <p14:tracePt t="86573" x="1949450" y="4762500"/>
          <p14:tracePt t="86589" x="1905000" y="4762500"/>
          <p14:tracePt t="86604" x="1835150" y="4762500"/>
          <p14:tracePt t="86622" x="1765300" y="4762500"/>
          <p14:tracePt t="86639" x="1727200" y="4762500"/>
          <p14:tracePt t="86705" x="1714500" y="4794250"/>
          <p14:tracePt t="86722" x="1663700" y="4826000"/>
          <p14:tracePt t="86739" x="1606550" y="4857750"/>
          <p14:tracePt t="86755" x="1555750" y="4889500"/>
          <p14:tracePt t="86773" x="1543050" y="4914900"/>
          <p14:tracePt t="86789" x="1549400" y="4940300"/>
          <p14:tracePt t="86806" x="1581150" y="4965700"/>
          <p14:tracePt t="86822" x="1644650" y="4997450"/>
          <p14:tracePt t="86839" x="1708150" y="5010150"/>
          <p14:tracePt t="86856" x="1797050" y="5029200"/>
          <p14:tracePt t="86872" x="1854200" y="5048250"/>
          <p14:tracePt t="86890" x="1924050" y="5067300"/>
          <p14:tracePt t="86893" x="1962150" y="5080000"/>
          <p14:tracePt t="86906" x="2006600" y="5092700"/>
          <p14:tracePt t="86910" x="2051050" y="5099050"/>
          <p14:tracePt t="86921" x="2101850" y="5099050"/>
          <p14:tracePt t="86925" x="2152650" y="5099050"/>
          <p14:tracePt t="86938" x="2235200" y="5092700"/>
          <p14:tracePt t="86956" x="2298700" y="5080000"/>
          <p14:tracePt t="86972" x="2355850" y="5073650"/>
          <p14:tracePt t="86989" x="2393950" y="5067300"/>
          <p14:tracePt t="87004" x="2419350" y="5060950"/>
          <p14:tracePt t="87022" x="2425700" y="5054600"/>
          <p14:tracePt t="87040" x="2432050" y="5054600"/>
          <p14:tracePt t="87058" x="2438400" y="5048250"/>
          <p14:tracePt t="87072" x="2444750" y="5048250"/>
          <p14:tracePt t="87089" x="2451100" y="5035550"/>
          <p14:tracePt t="87106" x="2457450" y="5016500"/>
          <p14:tracePt t="87124" x="2463800" y="4984750"/>
          <p14:tracePt t="87139" x="2470150" y="4972050"/>
          <p14:tracePt t="87143" x="2470150" y="4959350"/>
          <p14:tracePt t="87156" x="2470150" y="4953000"/>
          <p14:tracePt t="87173" x="2470150" y="4933950"/>
          <p14:tracePt t="87191" x="2463800" y="4927600"/>
          <p14:tracePt t="87205" x="2457450" y="4921250"/>
          <p14:tracePt t="87222" x="2444750" y="4914900"/>
          <p14:tracePt t="87240" x="2438400" y="4908550"/>
          <p14:tracePt t="87256" x="2432050" y="4902200"/>
          <p14:tracePt t="87272" x="2425700" y="4895850"/>
          <p14:tracePt t="87277" x="2419350" y="4895850"/>
          <p14:tracePt t="87288" x="2413000" y="4889500"/>
          <p14:tracePt t="87306" x="2400300" y="4876800"/>
          <p14:tracePt t="87323" x="2387600" y="4864100"/>
          <p14:tracePt t="87339" x="2374900" y="4857750"/>
          <p14:tracePt t="87356" x="2362200" y="4851400"/>
          <p14:tracePt t="87373" x="2349500" y="4845050"/>
          <p14:tracePt t="87464" x="2324100" y="4845050"/>
          <p14:tracePt t="87472" x="2311400" y="4845050"/>
          <p14:tracePt t="87489" x="2241550" y="4845050"/>
          <p14:tracePt t="87506" x="2209800" y="4845050"/>
          <p14:tracePt t="87523" x="2203450" y="4851400"/>
          <p14:tracePt t="87599" x="2209800" y="4851400"/>
          <p14:tracePt t="87606" x="2216150" y="4851400"/>
          <p14:tracePt t="87613" x="2222500" y="4851400"/>
          <p14:tracePt t="87622" x="2228850" y="4857750"/>
          <p14:tracePt t="87640" x="2235200" y="4870450"/>
          <p14:tracePt t="87656" x="2247900" y="4889500"/>
          <p14:tracePt t="87673" x="2292350" y="4921250"/>
          <p14:tracePt t="87689" x="2349500" y="4959350"/>
          <p14:tracePt t="87707" x="2381250" y="4978400"/>
          <p14:tracePt t="87724" x="2393950" y="4984750"/>
          <p14:tracePt t="87740" x="2425700" y="5003800"/>
          <p14:tracePt t="87758" x="2463800" y="5022850"/>
          <p14:tracePt t="87771" x="2470150" y="5029200"/>
          <p14:tracePt t="87790" x="2508250" y="5048250"/>
          <p14:tracePt t="87807" x="2527300" y="5054600"/>
          <p14:tracePt t="87823" x="2533650" y="5060950"/>
          <p14:tracePt t="87966" x="2533650" y="5054600"/>
          <p14:tracePt t="87974" x="2533650" y="5048250"/>
          <p14:tracePt t="87990" x="2533650" y="5029200"/>
          <p14:tracePt t="88007" x="2533650" y="5010150"/>
          <p14:tracePt t="88024" x="2533650" y="5003800"/>
          <p14:tracePt t="88040" x="2540000" y="4997450"/>
          <p14:tracePt t="88045" x="2552700" y="4997450"/>
          <p14:tracePt t="88057" x="2584450" y="4997450"/>
          <p14:tracePt t="88073" x="2635250" y="5003800"/>
          <p14:tracePt t="88089" x="2800350" y="5035550"/>
          <p14:tracePt t="88107" x="2921000" y="5048250"/>
          <p14:tracePt t="88124" x="2978150" y="5054600"/>
          <p14:tracePt t="88127" x="3054350" y="5054600"/>
          <p14:tracePt t="88139" x="3105150" y="5060950"/>
          <p14:tracePt t="88157" x="3270250" y="5073650"/>
          <p14:tracePt t="88174" x="3282950" y="5073650"/>
          <p14:tracePt t="88257" x="3289300" y="5073650"/>
          <p14:tracePt t="88265" x="3295650" y="5073650"/>
          <p14:tracePt t="88273" x="3302000" y="5080000"/>
          <p14:tracePt t="88289" x="3308350" y="5080000"/>
          <p14:tracePt t="88387" x="3314700" y="5080000"/>
          <p14:tracePt t="88396" x="3327400" y="5080000"/>
          <p14:tracePt t="88406" x="3340100" y="5080000"/>
          <p14:tracePt t="88424" x="3371850" y="5067300"/>
          <p14:tracePt t="88440" x="3390900" y="5054600"/>
          <p14:tracePt t="88458" x="3397250" y="5048250"/>
          <p14:tracePt t="90556" x="3397250" y="5041900"/>
          <p14:tracePt t="90565" x="3390900" y="5035550"/>
          <p14:tracePt t="90574" x="3378200" y="5022850"/>
          <p14:tracePt t="90592" x="3378200" y="5016500"/>
          <p14:tracePt t="90656" x="3384550" y="5016500"/>
          <p14:tracePt t="90665" x="3397250" y="5022850"/>
          <p14:tracePt t="90674" x="3441700" y="5041900"/>
          <p14:tracePt t="90692" x="3530600" y="5067300"/>
          <p14:tracePt t="90709" x="3625850" y="5067300"/>
          <p14:tracePt t="90726" x="3733800" y="5060950"/>
          <p14:tracePt t="90744" x="3816350" y="5048250"/>
          <p14:tracePt t="90749" x="3867150" y="5029200"/>
          <p14:tracePt t="90759" x="3905250" y="5016500"/>
          <p14:tracePt t="90778" x="3975100" y="4984750"/>
          <p14:tracePt t="90793" x="3987800" y="4972050"/>
          <p14:tracePt t="90809" x="3987800" y="4959350"/>
          <p14:tracePt t="90828" x="3962400" y="4940300"/>
          <p14:tracePt t="90842" x="3930650" y="4927600"/>
          <p14:tracePt t="90859" x="3911600" y="4914900"/>
          <p14:tracePt t="90875" x="3879850" y="4895850"/>
          <p14:tracePt t="90893" x="3848100" y="4864100"/>
          <p14:tracePt t="90896" x="3835400" y="4851400"/>
          <p14:tracePt t="90909" x="3810000" y="4832350"/>
          <p14:tracePt t="90926" x="3714750" y="4800600"/>
          <p14:tracePt t="90945" x="3505200" y="4775200"/>
          <p14:tracePt t="90959" x="3416300" y="4768850"/>
          <p14:tracePt t="90963" x="3333750" y="4768850"/>
          <p14:tracePt t="90976" x="3219450" y="4756150"/>
          <p14:tracePt t="90994" x="3181350" y="4749800"/>
          <p14:tracePt t="91009" x="3181350" y="4743450"/>
          <p14:tracePt t="91043" x="3168650" y="4756150"/>
          <p14:tracePt t="91059" x="3149600" y="4781550"/>
          <p14:tracePt t="91076" x="3079750" y="4857750"/>
          <p14:tracePt t="91092" x="3035300" y="4914900"/>
          <p14:tracePt t="91110" x="2997200" y="4978400"/>
          <p14:tracePt t="91115" x="2997200" y="4984750"/>
          <p14:tracePt t="91124" x="2990850" y="5003800"/>
          <p14:tracePt t="91142" x="2990850" y="5022850"/>
          <p14:tracePt t="91159" x="3003550" y="5035550"/>
          <p14:tracePt t="91178" x="3048000" y="5035550"/>
          <p14:tracePt t="91180" x="3067050" y="5035550"/>
          <p14:tracePt t="91192" x="3073400" y="5035550"/>
          <p14:tracePt t="91312" x="3079750" y="5035550"/>
          <p14:tracePt t="91320" x="3086100" y="5035550"/>
          <p14:tracePt t="95041" x="3079750" y="5035550"/>
          <p14:tracePt t="95048" x="3079750" y="5029200"/>
          <p14:tracePt t="95063" x="3073400" y="5029200"/>
          <p14:tracePt t="95136" x="3079750" y="5022850"/>
          <p14:tracePt t="95146" x="3105150" y="5022850"/>
          <p14:tracePt t="95161" x="3257550" y="5003800"/>
          <p14:tracePt t="95179" x="3492500" y="4972050"/>
          <p14:tracePt t="95195" x="3873500" y="4940300"/>
          <p14:tracePt t="95213" x="4197350" y="4940300"/>
          <p14:tracePt t="95230" x="4464050" y="4927600"/>
          <p14:tracePt t="95246" x="4495800" y="4902200"/>
          <p14:tracePt t="95262" x="4508500" y="4889500"/>
          <p14:tracePt t="95267" x="4521200" y="4883150"/>
          <p14:tracePt t="95279" x="4584700" y="4857750"/>
          <p14:tracePt t="95296" x="4679950" y="4826000"/>
          <p14:tracePt t="95314" x="4768850" y="4800600"/>
          <p14:tracePt t="95318" x="4813300" y="4787900"/>
          <p14:tracePt t="95328" x="4838700" y="4781550"/>
          <p14:tracePt t="95346" x="4876800" y="4762500"/>
          <p14:tracePt t="95363" x="4883150" y="4749800"/>
          <p14:tracePt t="95396" x="4876800" y="4749800"/>
          <p14:tracePt t="95413" x="4876800" y="4743450"/>
          <p14:tracePt t="95447" x="4895850" y="4743450"/>
          <p14:tracePt t="95463" x="4953000" y="4743450"/>
          <p14:tracePt t="95479" x="5016500" y="4743450"/>
          <p14:tracePt t="95482" x="5048250" y="4737100"/>
          <p14:tracePt t="95495" x="5067300" y="4737100"/>
          <p14:tracePt t="95513" x="5092700" y="4711700"/>
          <p14:tracePt t="95530" x="5099050" y="4699000"/>
          <p14:tracePt t="95546" x="5111750" y="4679950"/>
          <p14:tracePt t="95564" x="5137150" y="4654550"/>
          <p14:tracePt t="95580" x="5162550" y="4629150"/>
          <p14:tracePt t="95595" x="5200650" y="4597400"/>
          <p14:tracePt t="95613" x="5213350" y="4578350"/>
          <p14:tracePt t="95630" x="5219700" y="4552950"/>
          <p14:tracePt t="95633" x="5213350" y="4540250"/>
          <p14:tracePt t="95646" x="5207000" y="4527550"/>
          <p14:tracePt t="95663" x="5162550" y="4502150"/>
          <p14:tracePt t="95679" x="5118100" y="4470400"/>
          <p14:tracePt t="95697" x="5086350" y="4457700"/>
          <p14:tracePt t="95713" x="5035550" y="4445000"/>
          <p14:tracePt t="95730" x="4991100" y="4438650"/>
          <p14:tracePt t="95733" x="4978400" y="4438650"/>
          <p14:tracePt t="95745" x="4972050" y="4445000"/>
          <p14:tracePt t="95764" x="4921250" y="4489450"/>
          <p14:tracePt t="95780" x="4902200" y="4521200"/>
          <p14:tracePt t="95796" x="4895850" y="4527550"/>
          <p14:tracePt t="95813" x="4889500" y="4533900"/>
          <p14:tracePt t="95830" x="4889500" y="4546600"/>
          <p14:tracePt t="95847" x="4914900" y="4572000"/>
          <p14:tracePt t="95863" x="4959350" y="4622800"/>
          <p14:tracePt t="95880" x="5022850" y="4667250"/>
          <p14:tracePt t="95897" x="5080000" y="4711700"/>
          <p14:tracePt t="95913" x="5162550" y="4756150"/>
          <p14:tracePt t="95930" x="5200650" y="4756150"/>
          <p14:tracePt t="95946" x="5226050" y="4756150"/>
          <p14:tracePt t="95962" x="5264150" y="4737100"/>
          <p14:tracePt t="95980" x="5283200" y="4711700"/>
          <p14:tracePt t="95982" x="5289550" y="4692650"/>
          <p14:tracePt t="95997" x="5308600" y="4629150"/>
          <p14:tracePt t="96013" x="5314950" y="4584700"/>
          <p14:tracePt t="96030" x="5314950" y="4552950"/>
          <p14:tracePt t="96046" x="5270500" y="4546600"/>
          <p14:tracePt t="96063" x="5213350" y="4546600"/>
          <p14:tracePt t="96079" x="5143500" y="4552950"/>
          <p14:tracePt t="96097" x="5092700" y="4572000"/>
          <p14:tracePt t="96113" x="5067300" y="4578350"/>
          <p14:tracePt t="96130" x="5060950" y="4578350"/>
          <p14:tracePt t="96177" x="5060950" y="4584700"/>
          <p14:tracePt t="96183" x="5060950" y="4591050"/>
          <p14:tracePt t="96195" x="5060950" y="4603750"/>
          <p14:tracePt t="96213" x="5060950" y="4635500"/>
          <p14:tracePt t="96230" x="5060950" y="4667250"/>
          <p14:tracePt t="96247" x="5060950" y="4686300"/>
          <p14:tracePt t="96326" x="5060950" y="4679950"/>
          <p14:tracePt t="96339" x="5067300" y="4673600"/>
          <p14:tracePt t="96351" x="5073650" y="4667250"/>
          <p14:tracePt t="96366" x="5080000" y="4667250"/>
          <p14:tracePt t="96380" x="5080000" y="4660900"/>
          <p14:tracePt t="96569" x="5073650" y="4660900"/>
          <p14:tracePt t="96579" x="5035550" y="4660900"/>
          <p14:tracePt t="96591" x="4978400" y="4660900"/>
          <p14:tracePt t="96597" x="4914900" y="4660900"/>
          <p14:tracePt t="96601" x="4857750" y="4660900"/>
          <p14:tracePt t="96614" x="4819650" y="4660900"/>
          <p14:tracePt t="96619" x="4781550" y="4667250"/>
          <p14:tracePt t="96629" x="4749800" y="4667250"/>
          <p14:tracePt t="96648" x="4724400" y="4673600"/>
          <p14:tracePt t="96651" x="4718050" y="4673600"/>
          <p14:tracePt t="96748" x="4711700" y="4673600"/>
          <p14:tracePt t="96756" x="4705350" y="4673600"/>
          <p14:tracePt t="96762" x="4699000" y="4679950"/>
          <p14:tracePt t="96781" x="4686300" y="4686300"/>
          <p14:tracePt t="96797" x="4679950" y="4686300"/>
          <p14:tracePt t="101881" x="4679950" y="4692650"/>
          <p14:tracePt t="101891" x="4686300" y="4699000"/>
          <p14:tracePt t="101902" x="4699000" y="4718050"/>
          <p14:tracePt t="101918" x="4699000" y="4692650"/>
          <p14:tracePt t="101936" x="4699000" y="4686300"/>
          <p14:tracePt t="101952" x="4699000" y="4699000"/>
          <p14:tracePt t="101969" x="4743450" y="4762500"/>
          <p14:tracePt t="101985" x="4819650" y="4857750"/>
          <p14:tracePt t="102002" x="4851400" y="4946650"/>
          <p14:tracePt t="102019" x="4838700" y="4997450"/>
          <p14:tracePt t="102037" x="4813300" y="5029200"/>
          <p14:tracePt t="102052" x="4806950" y="5035550"/>
          <p14:tracePt t="102086" x="4826000" y="5010150"/>
          <p14:tracePt t="102103" x="4889500" y="4965700"/>
          <p14:tracePt t="102107" x="4921250" y="4953000"/>
          <p14:tracePt t="102118" x="4953000" y="4940300"/>
          <p14:tracePt t="102123" x="4972050" y="4940300"/>
          <p14:tracePt t="102134" x="4978400" y="4940300"/>
          <p14:tracePt t="102152" x="4965700" y="4953000"/>
          <p14:tracePt t="102169" x="4927600" y="4984750"/>
          <p14:tracePt t="102185" x="4889500" y="5010150"/>
          <p14:tracePt t="102188" x="4889500" y="5016500"/>
          <p14:tracePt t="102201" x="4883150" y="5029200"/>
          <p14:tracePt t="102219" x="4895850" y="5029200"/>
          <p14:tracePt t="102235" x="4965700" y="5022850"/>
          <p14:tracePt t="102252" x="5054600" y="5010150"/>
          <p14:tracePt t="102269" x="5156200" y="5003800"/>
          <p14:tracePt t="102285" x="5219700" y="5003800"/>
          <p14:tracePt t="102301" x="5226050" y="5003800"/>
          <p14:tracePt t="102318" x="5219700" y="5003800"/>
          <p14:tracePt t="102335" x="5207000" y="5003800"/>
          <p14:tracePt t="102385" x="5207000" y="4997450"/>
          <p14:tracePt t="102402" x="5219700" y="4972050"/>
          <p14:tracePt t="102419" x="5232400" y="4965700"/>
          <p14:tracePt t="102436" x="5238750" y="4965700"/>
          <p14:tracePt t="102452" x="5251450" y="4965700"/>
          <p14:tracePt t="102469" x="5264150" y="4959350"/>
          <p14:tracePt t="102503" x="5270500" y="4959350"/>
          <p14:tracePt t="102545" x="5270500" y="4953000"/>
          <p14:tracePt t="102561" x="5270500" y="4946650"/>
          <p14:tracePt t="102860" x="5264150" y="4946650"/>
          <p14:tracePt t="102950" x="5264150" y="4940300"/>
          <p14:tracePt t="102965" x="5264150" y="4933950"/>
          <p14:tracePt t="102975" x="5264150" y="4927600"/>
          <p14:tracePt t="102986" x="5264150" y="4921250"/>
          <p14:tracePt t="103004" x="5264150" y="4908550"/>
          <p14:tracePt t="103020" x="5264150" y="4902200"/>
          <p14:tracePt t="103053" x="5270500" y="4895850"/>
          <p14:tracePt t="103070" x="5270500" y="4883150"/>
          <p14:tracePt t="103086" x="5270500" y="4870450"/>
          <p14:tracePt t="103103" x="5270500" y="4851400"/>
          <p14:tracePt t="103119" x="5270500" y="4845050"/>
          <p14:tracePt t="103360" x="5270500" y="4838700"/>
          <p14:tracePt t="103376" x="5257800" y="4832350"/>
          <p14:tracePt t="103386" x="5251450" y="4826000"/>
          <p14:tracePt t="103406" x="5232400" y="4819650"/>
          <p14:tracePt t="103420" x="5187950" y="4806950"/>
          <p14:tracePt t="103435" x="5048250" y="4781550"/>
          <p14:tracePt t="103453" x="4857750" y="4743450"/>
          <p14:tracePt t="103470" x="4552950" y="4718050"/>
          <p14:tracePt t="103487" x="4394200" y="4679950"/>
          <p14:tracePt t="103504" x="4324350" y="4660900"/>
          <p14:tracePt t="103520" x="4311650" y="4654550"/>
          <p14:tracePt t="103536" x="4298950" y="4648200"/>
          <p14:tracePt t="103553" x="4248150" y="4641850"/>
          <p14:tracePt t="103570" x="4178300" y="4629150"/>
          <p14:tracePt t="103586" x="4064000" y="4629150"/>
          <p14:tracePt t="103603" x="3994150" y="4635500"/>
          <p14:tracePt t="103619" x="3987800" y="4641850"/>
          <p14:tracePt t="103776" x="4000500" y="4641850"/>
          <p14:tracePt t="103785" x="4019550" y="4641850"/>
          <p14:tracePt t="103803" x="4121150" y="4648200"/>
          <p14:tracePt t="103820" x="4387850" y="4654550"/>
          <p14:tracePt t="103838" x="4464050" y="4648200"/>
          <p14:tracePt t="103853" x="4470400" y="4648200"/>
          <p14:tracePt t="103920" x="4483100" y="4648200"/>
          <p14:tracePt t="103936" x="4514850" y="4648200"/>
          <p14:tracePt t="103953" x="4552950" y="4648200"/>
          <p14:tracePt t="103958" x="4565650" y="4654550"/>
          <p14:tracePt t="103969" x="4591050" y="4654550"/>
          <p14:tracePt t="103986" x="4616450" y="4654550"/>
          <p14:tracePt t="104003" x="4648200" y="4654550"/>
          <p14:tracePt t="104020" x="4679950" y="4641850"/>
          <p14:tracePt t="104037" x="4699000" y="4622800"/>
          <p14:tracePt t="104053" x="4711700" y="4610100"/>
          <p14:tracePt t="104069" x="4718050" y="4603750"/>
          <p14:tracePt t="104073" x="4718050" y="4597400"/>
          <p14:tracePt t="104086" x="4724400" y="4584700"/>
          <p14:tracePt t="104105" x="4724400" y="4572000"/>
          <p14:tracePt t="104120" x="4724400" y="4559300"/>
          <p14:tracePt t="104137" x="4711700" y="4540250"/>
          <p14:tracePt t="104153" x="4654550" y="4502150"/>
          <p14:tracePt t="104170" x="4552950" y="4451350"/>
          <p14:tracePt t="104187" x="4425950" y="4400550"/>
          <p14:tracePt t="104203" x="4305300" y="4349750"/>
          <p14:tracePt t="104220" x="4210050" y="4305300"/>
          <p14:tracePt t="104237" x="4159250" y="4273550"/>
          <p14:tracePt t="104253" x="4146550" y="4260850"/>
          <p14:tracePt t="104270" x="4133850" y="4254500"/>
          <p14:tracePt t="104287" x="4057650" y="4248150"/>
          <p14:tracePt t="104304" x="3956050" y="4248150"/>
          <p14:tracePt t="104307" x="3905250" y="4254500"/>
          <p14:tracePt t="104320" x="3822700" y="4254500"/>
          <p14:tracePt t="104336" x="3784600" y="4254500"/>
          <p14:tracePt t="104353" x="3778250" y="4254500"/>
          <p14:tracePt t="104409" x="3778250" y="4260850"/>
          <p14:tracePt t="104420" x="3778250" y="4273550"/>
          <p14:tracePt t="104440" x="3759200" y="4324350"/>
          <p14:tracePt t="104454" x="3752850" y="4349750"/>
          <p14:tracePt t="104470" x="3752850" y="4381500"/>
          <p14:tracePt t="104488" x="3778250" y="4413250"/>
          <p14:tracePt t="104505" x="3848100" y="4445000"/>
          <p14:tracePt t="104519" x="3917950" y="4464050"/>
          <p14:tracePt t="104537" x="4000500" y="4470400"/>
          <p14:tracePt t="104554" x="4083050" y="4476750"/>
          <p14:tracePt t="104571" x="4159250" y="4476750"/>
          <p14:tracePt t="104587" x="4171950" y="4476750"/>
          <p14:tracePt t="104682" x="4178300" y="4476750"/>
          <p14:tracePt t="104690" x="4184650" y="4476750"/>
          <p14:tracePt t="104704" x="4248150" y="4508500"/>
          <p14:tracePt t="104721" x="4305300" y="4540250"/>
          <p14:tracePt t="104738" x="4419600" y="4572000"/>
          <p14:tracePt t="104756" x="4527550" y="4584700"/>
          <p14:tracePt t="104771" x="4629150" y="4591050"/>
          <p14:tracePt t="104787" x="4705350" y="4591050"/>
          <p14:tracePt t="104804" x="4756150" y="4584700"/>
          <p14:tracePt t="104821" x="4775200" y="4578350"/>
          <p14:tracePt t="104838" x="4787900" y="4572000"/>
          <p14:tracePt t="104974" x="4781550" y="4565650"/>
          <p14:tracePt t="104988" x="4756150" y="4559300"/>
          <p14:tracePt t="105005" x="4718050" y="4546600"/>
          <p14:tracePt t="105021" x="4641850" y="4521200"/>
          <p14:tracePt t="105038" x="4591050" y="4502150"/>
          <p14:tracePt t="105054" x="4521200" y="4483100"/>
          <p14:tracePt t="105071" x="4483100" y="4476750"/>
          <p14:tracePt t="105088" x="4445000" y="4476750"/>
          <p14:tracePt t="105105" x="4419600" y="4476750"/>
          <p14:tracePt t="105121" x="4349750" y="4483100"/>
          <p14:tracePt t="105138" x="4210050" y="4508500"/>
          <p14:tracePt t="105154" x="4140200" y="4514850"/>
          <p14:tracePt t="105171" x="3937000" y="4527550"/>
          <p14:tracePt t="105189" x="3848100" y="4527550"/>
          <p14:tracePt t="105203" x="3816350" y="4533900"/>
          <p14:tracePt t="105255" x="3810000" y="4533900"/>
          <p14:tracePt t="105271" x="3803650" y="4533900"/>
          <p14:tracePt t="105288" x="3771900" y="4540250"/>
          <p14:tracePt t="105304" x="3721100" y="4565650"/>
          <p14:tracePt t="105321" x="3689350" y="4584700"/>
          <p14:tracePt t="105338" x="3683000" y="4591050"/>
          <p14:tracePt t="106057" x="3676650" y="4597400"/>
          <p14:tracePt t="106066" x="3663950" y="4597400"/>
          <p14:tracePt t="106073" x="3638550" y="4597400"/>
          <p14:tracePt t="106089" x="3581400" y="4603750"/>
          <p14:tracePt t="106104" x="3536950" y="4610100"/>
          <p14:tracePt t="106123" x="3530600" y="4610100"/>
          <p14:tracePt t="106200" x="3530600" y="4616450"/>
          <p14:tracePt t="106209" x="3530600" y="4622800"/>
          <p14:tracePt t="106221" x="3530600" y="4629150"/>
          <p14:tracePt t="106240" x="3530600" y="4641850"/>
          <p14:tracePt t="106255" x="3543300" y="4641850"/>
          <p14:tracePt t="106272" x="3562350" y="4641850"/>
          <p14:tracePt t="106288" x="3619500" y="4654550"/>
          <p14:tracePt t="106306" x="3683000" y="4660900"/>
          <p14:tracePt t="106322" x="3784600" y="4673600"/>
          <p14:tracePt t="106338" x="3886200" y="4686300"/>
          <p14:tracePt t="106356" x="3968750" y="4711700"/>
          <p14:tracePt t="106372" x="4019550" y="4724400"/>
          <p14:tracePt t="106388" x="4076700" y="4749800"/>
          <p14:tracePt t="106392" x="4108450" y="4756150"/>
          <p14:tracePt t="106405" x="4146550" y="4762500"/>
          <p14:tracePt t="106422" x="4318000" y="4787900"/>
          <p14:tracePt t="106439" x="4356100" y="4794250"/>
          <p14:tracePt t="106443" x="4425950" y="4800600"/>
          <p14:tracePt t="106454" x="4495800" y="4806950"/>
          <p14:tracePt t="106472" x="4743450" y="4832350"/>
          <p14:tracePt t="106489" x="4883150" y="4832350"/>
          <p14:tracePt t="106505" x="4972050" y="4832350"/>
          <p14:tracePt t="106521" x="5029200" y="4819650"/>
          <p14:tracePt t="106539" x="5060950" y="4800600"/>
          <p14:tracePt t="106555" x="5092700" y="4775200"/>
          <p14:tracePt t="106572" x="5111750" y="4749800"/>
          <p14:tracePt t="106588" x="5124450" y="4724400"/>
          <p14:tracePt t="106593" x="5137150" y="4711700"/>
          <p14:tracePt t="106604" x="5137150" y="4692650"/>
          <p14:tracePt t="106622" x="5143500" y="4673600"/>
          <p14:tracePt t="106639" x="5149850" y="4648200"/>
          <p14:tracePt t="106643" x="5149850" y="4641850"/>
          <p14:tracePt t="106658" x="5137150" y="4622800"/>
          <p14:tracePt t="106672" x="5124450" y="4610100"/>
          <p14:tracePt t="106690" x="5048250" y="4565650"/>
          <p14:tracePt t="106706" x="5035550" y="4559300"/>
          <p14:tracePt t="106709" x="4997450" y="4546600"/>
          <p14:tracePt t="106722" x="4978400" y="4533900"/>
          <p14:tracePt t="106741" x="4965700" y="4533900"/>
          <p14:tracePt t="106773" x="4959350" y="4533900"/>
          <p14:tracePt t="106789" x="4953000" y="4527550"/>
          <p14:tracePt t="106806" x="4908550" y="4514850"/>
          <p14:tracePt t="106822" x="4864100" y="4508500"/>
          <p14:tracePt t="106840" x="4781550" y="4508500"/>
          <p14:tracePt t="106855" x="4724400" y="4508500"/>
          <p14:tracePt t="106872" x="4699000" y="4508500"/>
          <p14:tracePt t="106889" x="4679950" y="4502150"/>
          <p14:tracePt t="106905" x="4667250" y="4502150"/>
          <p14:tracePt t="106922" x="4629150" y="4489450"/>
          <p14:tracePt t="106939" x="4527550" y="4489450"/>
          <p14:tracePt t="106956" x="4432300" y="4489450"/>
          <p14:tracePt t="106973" x="4343400" y="4483100"/>
          <p14:tracePt t="106989" x="4311650" y="4483100"/>
          <p14:tracePt t="107005" x="4305300" y="4476750"/>
          <p14:tracePt t="107056" x="4305300" y="4483100"/>
          <p14:tracePt t="107072" x="4298950" y="4514850"/>
          <p14:tracePt t="107089" x="4273550" y="4578350"/>
          <p14:tracePt t="107107" x="4235450" y="4629150"/>
          <p14:tracePt t="107122" x="4216400" y="4673600"/>
          <p14:tracePt t="107139" x="4216400" y="4724400"/>
          <p14:tracePt t="107143" x="4229100" y="4749800"/>
          <p14:tracePt t="107155" x="4241800" y="4762500"/>
          <p14:tracePt t="107158" x="4267200" y="4787900"/>
          <p14:tracePt t="107174" x="4343400" y="4826000"/>
          <p14:tracePt t="107189" x="4451350" y="4864100"/>
          <p14:tracePt t="107206" x="4565650" y="4883150"/>
          <p14:tracePt t="107223" x="4660900" y="4889500"/>
          <p14:tracePt t="107239" x="4737100" y="4889500"/>
          <p14:tracePt t="107255" x="4794250" y="4883150"/>
          <p14:tracePt t="107271" x="4851400" y="4851400"/>
          <p14:tracePt t="107289" x="4895850" y="4813300"/>
          <p14:tracePt t="107306" x="4914900" y="4775200"/>
          <p14:tracePt t="107323" x="4914900" y="4737100"/>
          <p14:tracePt t="107339" x="4921250" y="4718050"/>
          <p14:tracePt t="107344" x="4921250" y="4692650"/>
          <p14:tracePt t="107355" x="4921250" y="4673600"/>
          <p14:tracePt t="107359" x="4921250" y="4660900"/>
          <p14:tracePt t="107372" x="4914900" y="4635500"/>
          <p14:tracePt t="107391" x="4889500" y="4584700"/>
          <p14:tracePt t="107406" x="4851400" y="4565650"/>
          <p14:tracePt t="107423" x="4749800" y="4540250"/>
          <p14:tracePt t="107442" x="4667250" y="4533900"/>
          <p14:tracePt t="107456" x="4565650" y="4508500"/>
          <p14:tracePt t="107473" x="4533900" y="4508500"/>
          <p14:tracePt t="107491" x="4521200" y="4502150"/>
          <p14:tracePt t="107540" x="4533900" y="4495800"/>
          <p14:tracePt t="107555" x="4559300" y="4489450"/>
          <p14:tracePt t="107573" x="4584700" y="4483100"/>
          <p14:tracePt t="107589" x="4597400" y="4483100"/>
          <p14:tracePt t="107667" x="4603750" y="4476750"/>
          <p14:tracePt t="107676" x="4603750" y="4470400"/>
          <p14:tracePt t="107688" x="4616450" y="4438650"/>
          <p14:tracePt t="107706" x="4635500" y="4394200"/>
          <p14:tracePt t="107723" x="4641850" y="4368800"/>
          <p14:tracePt t="107740" x="4641850" y="4356100"/>
          <p14:tracePt t="107756" x="4635500" y="4349750"/>
          <p14:tracePt t="107773" x="4629150" y="4337050"/>
          <p14:tracePt t="107790" x="4622800" y="4337050"/>
          <p14:tracePt t="107884" x="4629150" y="4337050"/>
          <p14:tracePt t="107892" x="4635500" y="4337050"/>
          <p14:tracePt t="107908" x="4654550" y="4337050"/>
          <p14:tracePt t="108667" x="4654550" y="4343400"/>
          <p14:tracePt t="108683" x="4660900" y="4349750"/>
          <p14:tracePt t="109274" x="4660900" y="4356100"/>
          <p14:tracePt t="109284" x="4660900" y="4362450"/>
          <p14:tracePt t="109307" x="4660900" y="4368800"/>
          <p14:tracePt t="109325" x="4660900" y="4375150"/>
          <p14:tracePt t="109342" x="4660900" y="4381500"/>
          <p14:tracePt t="109400" x="4654550" y="4387850"/>
          <p14:tracePt t="109415" x="4654550" y="4394200"/>
          <p14:tracePt t="109431" x="4654550" y="4400550"/>
          <p14:tracePt t="109441" x="4648200" y="4406900"/>
          <p14:tracePt t="109458" x="4648200" y="4419600"/>
          <p14:tracePt t="109474" x="4648200" y="4425950"/>
          <p14:tracePt t="109540" x="4648200" y="4432300"/>
          <p14:tracePt t="109555" x="4641850" y="4438650"/>
          <p14:tracePt t="109591" x="4641850" y="4445000"/>
          <p14:tracePt t="109625" x="4635500" y="4451350"/>
          <p14:tracePt t="109895" x="4635500" y="4457700"/>
          <p14:tracePt t="109918" x="4635500" y="4464050"/>
          <p14:tracePt t="109969" x="4629150" y="4464050"/>
          <p14:tracePt t="109994" x="4622800" y="4464050"/>
          <p14:tracePt t="110001" x="4622800" y="4470400"/>
          <p14:tracePt t="110212" x="4622800" y="4476750"/>
          <p14:tracePt t="110219" x="4622800" y="4483100"/>
          <p14:tracePt t="110224" x="4629150" y="4489450"/>
          <p14:tracePt t="110342" x="4635500" y="4489450"/>
          <p14:tracePt t="110351" x="4648200" y="4489450"/>
          <p14:tracePt t="110376" x="4654550" y="4489450"/>
          <p14:tracePt t="110394" x="4660900" y="4489450"/>
          <p14:tracePt t="110419" x="4667250" y="4489450"/>
          <p14:tracePt t="110442" x="4673600" y="4489450"/>
          <p14:tracePt t="110475" x="4673600" y="4476750"/>
          <p14:tracePt t="110493" x="4673600" y="4464050"/>
          <p14:tracePt t="110509" x="4673600" y="4438650"/>
          <p14:tracePt t="110525" x="4667250" y="4419600"/>
          <p14:tracePt t="110542" x="4667250" y="4413250"/>
          <p14:tracePt t="110560" x="4660900" y="4413250"/>
          <p14:tracePt t="110576" x="4654550" y="4413250"/>
          <p14:tracePt t="110592" x="4641850" y="4413250"/>
          <p14:tracePt t="110625" x="4635500" y="4413250"/>
          <p14:tracePt t="110659" x="4629150" y="4419600"/>
          <p14:tracePt t="110675" x="4622800" y="4457700"/>
          <p14:tracePt t="110692" x="4622800" y="4495800"/>
          <p14:tracePt t="110709" x="4641850" y="4533900"/>
          <p14:tracePt t="110725" x="4667250" y="4565650"/>
          <p14:tracePt t="110742" x="4692650" y="4578350"/>
          <p14:tracePt t="110759" x="4711700" y="4591050"/>
          <p14:tracePt t="110776" x="4724400" y="4597400"/>
          <p14:tracePt t="110792" x="4730750" y="4603750"/>
          <p14:tracePt t="110809" x="4737100" y="4610100"/>
          <p14:tracePt t="110824" x="4749800" y="4616450"/>
          <p14:tracePt t="110842" x="4756150" y="4622800"/>
          <p14:tracePt t="110859" x="4762500" y="4622800"/>
          <p14:tracePt t="111031" x="4768850" y="4622800"/>
          <p14:tracePt t="111043" x="4775200" y="4622800"/>
          <p14:tracePt t="111059" x="4787900" y="4616450"/>
          <p14:tracePt t="111076" x="4800600" y="4603750"/>
          <p14:tracePt t="111094" x="4813300" y="4603750"/>
          <p14:tracePt t="111109" x="4826000" y="4597400"/>
          <p14:tracePt t="111127" x="4826000" y="4591050"/>
          <p14:tracePt t="111193" x="4826000" y="4597400"/>
          <p14:tracePt t="113543" x="4819650" y="4591050"/>
          <p14:tracePt t="113550" x="4813300" y="4584700"/>
          <p14:tracePt t="113560" x="4806950" y="4565650"/>
          <p14:tracePt t="113578" x="4781550" y="4521200"/>
          <p14:tracePt t="113595" x="4775200" y="4521200"/>
          <p14:tracePt t="113814" x="4781550" y="4521200"/>
          <p14:tracePt t="113824" x="4813300" y="4533900"/>
          <p14:tracePt t="113832" x="4832350" y="4540250"/>
          <p14:tracePt t="113847" x="4908550" y="4597400"/>
          <p14:tracePt t="113862" x="4940300" y="4641850"/>
          <p14:tracePt t="113879" x="4959350" y="4699000"/>
          <p14:tracePt t="113895" x="4972050" y="4737100"/>
          <p14:tracePt t="113912" x="4991100" y="4781550"/>
          <p14:tracePt t="113928" x="5010150" y="4806950"/>
          <p14:tracePt t="113944" x="5029200" y="4826000"/>
          <p14:tracePt t="113964" x="5041900" y="4832350"/>
          <p14:tracePt t="113978" x="5048250" y="4838700"/>
          <p14:tracePt t="113995" x="5060950" y="4851400"/>
          <p14:tracePt t="114012" x="5067300" y="4857750"/>
          <p14:tracePt t="114029" x="5080000" y="4864100"/>
          <p14:tracePt t="114032" x="5080000" y="4870450"/>
          <p14:tracePt t="114048" x="5086350" y="4876800"/>
          <p14:tracePt t="114115" x="5086350" y="4889500"/>
          <p14:tracePt t="114128" x="5067300" y="4908550"/>
          <p14:tracePt t="114145" x="5035550" y="4921250"/>
          <p14:tracePt t="114162" x="4984750" y="4940300"/>
          <p14:tracePt t="114179" x="4953000" y="4953000"/>
          <p14:tracePt t="114195" x="4933950" y="4959350"/>
          <p14:tracePt t="114200" x="4927600" y="4959350"/>
          <p14:tracePt t="114212" x="4921250" y="4959350"/>
          <p14:tracePt t="114228" x="4883150" y="4959350"/>
          <p14:tracePt t="114245" x="4845050" y="4940300"/>
          <p14:tracePt t="114262" x="4800600" y="4921250"/>
          <p14:tracePt t="114266" x="4787900" y="4908550"/>
          <p14:tracePt t="114278" x="4756150" y="4889500"/>
          <p14:tracePt t="114299" x="4730750" y="4864100"/>
          <p14:tracePt t="114312" x="4724400" y="4857750"/>
          <p14:tracePt t="114314" x="4724400" y="4851400"/>
          <p14:tracePt t="114329" x="4724400" y="4838700"/>
          <p14:tracePt t="114347" x="4756150" y="4819650"/>
          <p14:tracePt t="114362" x="4787900" y="4806950"/>
          <p14:tracePt t="114379" x="4826000" y="4800600"/>
          <p14:tracePt t="114395" x="4870450" y="4800600"/>
          <p14:tracePt t="114412" x="4978400" y="4800600"/>
          <p14:tracePt t="114427" x="5073650" y="4813300"/>
          <p14:tracePt t="114444" x="5181600" y="4838700"/>
          <p14:tracePt t="114462" x="5289550" y="4857750"/>
          <p14:tracePt t="114478" x="5314950" y="4864100"/>
          <p14:tracePt t="114548" x="5314950" y="4851400"/>
          <p14:tracePt t="114556" x="5308600" y="4838700"/>
          <p14:tracePt t="114565" x="5302250" y="4826000"/>
          <p14:tracePt t="114579" x="5276850" y="4781550"/>
          <p14:tracePt t="114597" x="5245100" y="4730750"/>
          <p14:tracePt t="114612" x="5219700" y="4699000"/>
          <p14:tracePt t="114629" x="5181600" y="4654550"/>
          <p14:tracePt t="114646" x="5156200" y="4610100"/>
          <p14:tracePt t="114662" x="5137150" y="4578350"/>
          <p14:tracePt t="114679" x="5105400" y="4527550"/>
          <p14:tracePt t="114696" x="5067300" y="4495800"/>
          <p14:tracePt t="114712" x="5003800" y="4445000"/>
          <p14:tracePt t="114729" x="4972050" y="4419600"/>
          <p14:tracePt t="114745" x="4940300" y="4394200"/>
          <p14:tracePt t="114749" x="4933950" y="4394200"/>
          <p14:tracePt t="114801" x="4921250" y="4400550"/>
          <p14:tracePt t="114812" x="4908550" y="4413250"/>
          <p14:tracePt t="114829" x="4876800" y="4438650"/>
          <p14:tracePt t="114845" x="4857750" y="4464050"/>
          <p14:tracePt t="114864" x="4832350" y="4489450"/>
          <p14:tracePt t="114879" x="4826000" y="4508500"/>
          <p14:tracePt t="114897" x="4832350" y="4559300"/>
          <p14:tracePt t="114912" x="4864100" y="4686300"/>
          <p14:tracePt t="114929" x="4889500" y="4762500"/>
          <p14:tracePt t="114945" x="4946650" y="4876800"/>
          <p14:tracePt t="114962" x="4984750" y="4946650"/>
          <p14:tracePt t="114979" x="5041900" y="5029200"/>
          <p14:tracePt t="114996" x="5080000" y="5080000"/>
          <p14:tracePt t="115012" x="5137150" y="5137150"/>
          <p14:tracePt t="115028" x="5168900" y="5175250"/>
          <p14:tracePt t="115046" x="5213350" y="5207000"/>
          <p14:tracePt t="115062" x="5245100" y="5226050"/>
          <p14:tracePt t="115067" x="5257800" y="5238750"/>
          <p14:tracePt t="115078" x="5283200" y="5245100"/>
          <p14:tracePt t="115096" x="5308600" y="5251450"/>
          <p14:tracePt t="115112" x="5327650" y="5251450"/>
          <p14:tracePt t="115129" x="5372100" y="5238750"/>
          <p14:tracePt t="115146" x="5429250" y="5194300"/>
          <p14:tracePt t="115163" x="5467350" y="5149850"/>
          <p14:tracePt t="115179" x="5505450" y="5067300"/>
          <p14:tracePt t="115196" x="5518150" y="5010150"/>
          <p14:tracePt t="115212" x="5518150" y="4953000"/>
          <p14:tracePt t="115229" x="5499100" y="4902200"/>
          <p14:tracePt t="115245" x="5441950" y="4813300"/>
          <p14:tracePt t="115262" x="5391150" y="4743450"/>
          <p14:tracePt t="115279" x="5340350" y="4679950"/>
          <p14:tracePt t="115295" x="5276850" y="4616450"/>
          <p14:tracePt t="115312" x="5175250" y="4527550"/>
          <p14:tracePt t="115329" x="5111750" y="4483100"/>
          <p14:tracePt t="115334" x="5080000" y="4464050"/>
          <p14:tracePt t="115346" x="5048250" y="4445000"/>
          <p14:tracePt t="115363" x="4991100" y="4419600"/>
          <p14:tracePt t="115380" x="4921250" y="4394200"/>
          <p14:tracePt t="115383" x="4902200" y="4381500"/>
          <p14:tracePt t="115397" x="4883150" y="4368800"/>
          <p14:tracePt t="115413" x="4870450" y="4362450"/>
          <p14:tracePt t="115431" x="4845050" y="4356100"/>
          <p14:tracePt t="115446" x="4768850" y="4349750"/>
          <p14:tracePt t="115463" x="4711700" y="4349750"/>
          <p14:tracePt t="115479" x="4673600" y="4368800"/>
          <p14:tracePt t="115496" x="4648200" y="4413250"/>
          <p14:tracePt t="115513" x="4641850" y="4445000"/>
          <p14:tracePt t="115528" x="4641850" y="4470400"/>
          <p14:tracePt t="115546" x="4667250" y="4514850"/>
          <p14:tracePt t="115563" x="4743450" y="4603750"/>
          <p14:tracePt t="115579" x="4806950" y="4686300"/>
          <p14:tracePt t="115583" x="4838700" y="4724400"/>
          <p14:tracePt t="115596" x="4870450" y="4762500"/>
          <p14:tracePt t="115600" x="4921250" y="4845050"/>
          <p14:tracePt t="115612" x="4946650" y="4883150"/>
          <p14:tracePt t="115614" x="4965700" y="4921250"/>
          <p14:tracePt t="115629" x="4991100" y="4959350"/>
          <p14:tracePt t="115630" x="5029200" y="5029200"/>
          <p14:tracePt t="115647" x="5054600" y="5086350"/>
          <p14:tracePt t="115666" x="5073650" y="5105400"/>
          <p14:tracePt t="115681" x="5118100" y="5156200"/>
          <p14:tracePt t="115697" x="5149850" y="5175250"/>
          <p14:tracePt t="115715" x="5175250" y="5181600"/>
          <p14:tracePt t="115730" x="5219700" y="5181600"/>
          <p14:tracePt t="115746" x="5257800" y="5181600"/>
          <p14:tracePt t="115763" x="5308600" y="5181600"/>
          <p14:tracePt t="115781" x="5334000" y="5162550"/>
          <p14:tracePt t="115796" x="5359400" y="5137150"/>
          <p14:tracePt t="115813" x="5378450" y="5086350"/>
          <p14:tracePt t="115830" x="5391150" y="5010150"/>
          <p14:tracePt t="115847" x="5391150" y="4914900"/>
          <p14:tracePt t="115862" x="5384800" y="4883150"/>
          <p14:tracePt t="115866" x="5378450" y="4851400"/>
          <p14:tracePt t="115880" x="5378450" y="4819650"/>
          <p14:tracePt t="115885" x="5372100" y="4787900"/>
          <p14:tracePt t="115895" x="5359400" y="4724400"/>
          <p14:tracePt t="115896" x="5346700" y="4692650"/>
          <p14:tracePt t="115913" x="5334000" y="4622800"/>
          <p14:tracePt t="115930" x="5308600" y="4552950"/>
          <p14:tracePt t="115946" x="5251450" y="4425950"/>
          <p14:tracePt t="115964" x="5175250" y="4337050"/>
          <p14:tracePt t="115979" x="5086350" y="4254500"/>
          <p14:tracePt t="115995" x="5022850" y="4210050"/>
          <p14:tracePt t="116013" x="4965700" y="4171950"/>
          <p14:tracePt t="116030" x="4908550" y="4140200"/>
          <p14:tracePt t="116047" x="4876800" y="4121150"/>
          <p14:tracePt t="116063" x="4845050" y="4114800"/>
          <p14:tracePt t="116067" x="4826000" y="4114800"/>
          <p14:tracePt t="116081" x="4787900" y="4159250"/>
          <p14:tracePt t="116098" x="4737100" y="4248150"/>
          <p14:tracePt t="116113" x="4718050" y="4337050"/>
          <p14:tracePt t="116130" x="4724400" y="4457700"/>
          <p14:tracePt t="116146" x="4756150" y="4546600"/>
          <p14:tracePt t="116163" x="4800600" y="4654550"/>
          <p14:tracePt t="116180" x="4851400" y="4724400"/>
          <p14:tracePt t="116197" x="4940300" y="4813300"/>
          <p14:tracePt t="116212" x="5016500" y="4883150"/>
          <p14:tracePt t="116230" x="5118100" y="4972050"/>
          <p14:tracePt t="116247" x="5194300" y="5035550"/>
          <p14:tracePt t="116263" x="5289550" y="5105400"/>
          <p14:tracePt t="116282" x="5353050" y="5137150"/>
          <p14:tracePt t="116285" x="5391150" y="5143500"/>
          <p14:tracePt t="116296" x="5403850" y="5143500"/>
          <p14:tracePt t="116313" x="5467350" y="5143500"/>
          <p14:tracePt t="116330" x="5537200" y="5092700"/>
          <p14:tracePt t="116347" x="5568950" y="5048250"/>
          <p14:tracePt t="116362" x="5600700" y="4997450"/>
          <p14:tracePt t="116380" x="5619750" y="4933950"/>
          <p14:tracePt t="116397" x="5619750" y="4838700"/>
          <p14:tracePt t="116413" x="5594350" y="4756150"/>
          <p14:tracePt t="116431" x="5556250" y="4673600"/>
          <p14:tracePt t="116447" x="5518150" y="4622800"/>
          <p14:tracePt t="116464" x="5492750" y="4584700"/>
          <p14:tracePt t="116480" x="5454650" y="4546600"/>
          <p14:tracePt t="116497" x="5416550" y="4514850"/>
          <p14:tracePt t="116514" x="5359400" y="4476750"/>
          <p14:tracePt t="116530" x="5289550" y="4438650"/>
          <p14:tracePt t="116535" x="5257800" y="4425950"/>
          <p14:tracePt t="116546" x="5194300" y="4406900"/>
          <p14:tracePt t="116564" x="5124450" y="4387850"/>
          <p14:tracePt t="116582" x="4991100" y="4381500"/>
          <p14:tracePt t="116597" x="4959350" y="4381500"/>
          <p14:tracePt t="116616" x="4940300" y="4381500"/>
          <p14:tracePt t="116629" x="4933950" y="4394200"/>
          <p14:tracePt t="116648" x="4927600" y="4413250"/>
          <p14:tracePt t="116663" x="4927600" y="4432300"/>
          <p14:tracePt t="116680" x="4908550" y="4464050"/>
          <p14:tracePt t="116697" x="4870450" y="4521200"/>
          <p14:tracePt t="116714" x="4826000" y="4584700"/>
          <p14:tracePt t="116720" x="4813300" y="4603750"/>
          <p14:tracePt t="116729" x="4806950" y="4629150"/>
          <p14:tracePt t="116748" x="4800600" y="4692650"/>
          <p14:tracePt t="116765" x="4832350" y="4762500"/>
          <p14:tracePt t="116781" x="4895850" y="4826000"/>
          <p14:tracePt t="116786" x="4940300" y="4870450"/>
          <p14:tracePt t="116797" x="4991100" y="4914900"/>
          <p14:tracePt t="116800" x="5041900" y="4959350"/>
          <p14:tracePt t="116814" x="5086350" y="4991100"/>
          <p14:tracePt t="116831" x="5168900" y="5060950"/>
          <p14:tracePt t="116847" x="5207000" y="5092700"/>
          <p14:tracePt t="116864" x="5226050" y="5118100"/>
          <p14:tracePt t="116881" x="5251450" y="5130800"/>
          <p14:tracePt t="116898" x="5289550" y="5143500"/>
          <p14:tracePt t="116916" x="5353050" y="5156200"/>
          <p14:tracePt t="116920" x="5384800" y="5156200"/>
          <p14:tracePt t="116929" x="5416550" y="5156200"/>
          <p14:tracePt t="116947" x="5461000" y="5149850"/>
          <p14:tracePt t="116964" x="5492750" y="5137150"/>
          <p14:tracePt t="116980" x="5511800" y="5124450"/>
          <p14:tracePt t="116997" x="5524500" y="5111750"/>
          <p14:tracePt t="117014" x="5530850" y="5080000"/>
          <p14:tracePt t="117018" x="5537200" y="5048250"/>
          <p14:tracePt t="117030" x="5537200" y="5029200"/>
          <p14:tracePt t="117049" x="5543550" y="4895850"/>
          <p14:tracePt t="117064" x="5543550" y="4832350"/>
          <p14:tracePt t="117083" x="5537200" y="4679950"/>
          <p14:tracePt t="117100" x="5518150" y="4603750"/>
          <p14:tracePt t="117114" x="5480050" y="4546600"/>
          <p14:tracePt t="117131" x="5429250" y="4489450"/>
          <p14:tracePt t="117147" x="5359400" y="4451350"/>
          <p14:tracePt t="117165" x="5251450" y="4406900"/>
          <p14:tracePt t="117181" x="5181600" y="4387850"/>
          <p14:tracePt t="117197" x="5130800" y="4375150"/>
          <p14:tracePt t="117214" x="5105400" y="4362450"/>
          <p14:tracePt t="117217" x="5099050" y="4362450"/>
          <p14:tracePt t="117230" x="5092700" y="4362450"/>
          <p14:tracePt t="117231" x="5092700" y="4356100"/>
          <p14:tracePt t="117265" x="5086350" y="4356100"/>
          <p14:tracePt t="117281" x="5067300" y="4356100"/>
          <p14:tracePt t="117298" x="5003800" y="4381500"/>
          <p14:tracePt t="117315" x="4940300" y="4406900"/>
          <p14:tracePt t="117331" x="4889500" y="4438650"/>
          <p14:tracePt t="117348" x="4870450" y="4464050"/>
          <p14:tracePt t="117364" x="4870450" y="4502150"/>
          <p14:tracePt t="117382" x="4876800" y="4540250"/>
          <p14:tracePt t="117398" x="4908550" y="4572000"/>
          <p14:tracePt t="117413" x="4908550" y="4578350"/>
          <p14:tracePt t="117414" x="4908550" y="4591050"/>
          <p14:tracePt t="117431" x="4895850" y="4597400"/>
          <p14:tracePt t="117434" x="4876800" y="4603750"/>
          <p14:tracePt t="117448" x="4851400" y="4622800"/>
          <p14:tracePt t="117464" x="4832350" y="4629150"/>
          <p14:tracePt t="120775" x="4826000" y="4629150"/>
          <p14:tracePt t="120783" x="4819650" y="4629150"/>
          <p14:tracePt t="120801" x="4794250" y="4629150"/>
          <p14:tracePt t="120854" x="4794250" y="4635500"/>
          <p14:tracePt t="120868" x="4787900" y="4648200"/>
          <p14:tracePt t="120890" x="4787900" y="4660900"/>
          <p14:tracePt t="120901" x="4781550" y="4673600"/>
          <p14:tracePt t="120919" x="4781550" y="4686300"/>
          <p14:tracePt t="120934" x="4787900" y="4705350"/>
          <p14:tracePt t="120953" x="4787900" y="4768850"/>
          <p14:tracePt t="120968" x="4756150" y="4876800"/>
          <p14:tracePt t="120984" x="4699000" y="4978400"/>
          <p14:tracePt t="121000" x="4610100" y="5080000"/>
          <p14:tracePt t="121019" x="4533900" y="5118100"/>
          <p14:tracePt t="121034" x="4451350" y="5143500"/>
          <p14:tracePt t="121051" x="4375150" y="5162550"/>
          <p14:tracePt t="121068" x="4222750" y="5213350"/>
          <p14:tracePt t="121084" x="3962400" y="5327650"/>
          <p14:tracePt t="121100" x="3771900" y="5441950"/>
          <p14:tracePt t="121118" x="3683000" y="5492750"/>
          <p14:tracePt t="121134" x="3543300" y="5530850"/>
          <p14:tracePt t="121151" x="3498850" y="5530850"/>
          <p14:tracePt t="121169" x="3429000" y="5499100"/>
          <p14:tracePt t="121184" x="3340100" y="5461000"/>
          <p14:tracePt t="121201" x="3206750" y="5403850"/>
          <p14:tracePt t="121218" x="3105150" y="5359400"/>
          <p14:tracePt t="121235" x="3016250" y="5321300"/>
          <p14:tracePt t="121251" x="2978150" y="5308600"/>
          <p14:tracePt t="121268" x="2946400" y="5276850"/>
          <p14:tracePt t="121284" x="2921000" y="5251450"/>
          <p14:tracePt t="121302" x="2870200" y="5200650"/>
          <p14:tracePt t="121318" x="2825750" y="5181600"/>
          <p14:tracePt t="121322" x="2768600" y="5162550"/>
          <p14:tracePt t="121333" x="2692400" y="5143500"/>
          <p14:tracePt t="121351" x="2520950" y="5092700"/>
          <p14:tracePt t="121368" x="2470150" y="5086350"/>
          <p14:tracePt t="121384" x="2470150" y="5092700"/>
          <p14:tracePt t="121401" x="2482850" y="5092700"/>
          <p14:tracePt t="121420" x="2508250" y="5086350"/>
          <p14:tracePt t="121435" x="2533650" y="5086350"/>
          <p14:tracePt t="121453" x="2540000" y="5086350"/>
          <p14:tracePt t="121484" x="2533650" y="5099050"/>
          <p14:tracePt t="121502" x="2533650" y="5137150"/>
          <p14:tracePt t="121518" x="2552700" y="5175250"/>
          <p14:tracePt t="121534" x="2584450" y="5200650"/>
          <p14:tracePt t="121551" x="2647950" y="5245100"/>
          <p14:tracePt t="121568" x="2698750" y="5295900"/>
          <p14:tracePt t="121585" x="2705100" y="5321300"/>
          <p14:tracePt t="121600" x="2711450" y="5353050"/>
          <p14:tracePt t="121620" x="2711450" y="5372100"/>
          <p14:tracePt t="121635" x="2711450" y="5378450"/>
          <p14:tracePt t="121651" x="2711450" y="5384800"/>
          <p14:tracePt t="121748" x="2717800" y="5384800"/>
          <p14:tracePt t="121755" x="2724150" y="5378450"/>
          <p14:tracePt t="121768" x="2730500" y="5378450"/>
          <p14:tracePt t="121785" x="2749550" y="5372100"/>
          <p14:tracePt t="121789" x="2755900" y="5372100"/>
          <p14:tracePt t="121802" x="2794000" y="5353050"/>
          <p14:tracePt t="121818" x="2819400" y="5340350"/>
          <p14:tracePt t="121836" x="2876550" y="5321300"/>
          <p14:tracePt t="121852" x="2921000" y="5308600"/>
          <p14:tracePt t="121868" x="2984500" y="5302250"/>
          <p14:tracePt t="121885" x="3022600" y="5295900"/>
          <p14:tracePt t="121901" x="3060700" y="5295900"/>
          <p14:tracePt t="121918" x="3079750" y="5289550"/>
          <p14:tracePt t="121935" x="3098800" y="5276850"/>
          <p14:tracePt t="121952" x="3117850" y="5257800"/>
          <p14:tracePt t="121969" x="3149600" y="5238750"/>
          <p14:tracePt t="121986" x="3175000" y="5219700"/>
          <p14:tracePt t="121989" x="3187700" y="5213350"/>
          <p14:tracePt t="122066" x="3194050" y="5207000"/>
          <p14:tracePt t="122075" x="3200400" y="5200650"/>
          <p14:tracePt t="122085" x="3206750" y="5194300"/>
          <p14:tracePt t="122101" x="3219450" y="5181600"/>
          <p14:tracePt t="122118" x="3225800" y="5168900"/>
          <p14:tracePt t="122135" x="3232150" y="5162550"/>
          <p14:tracePt t="122152" x="3232150" y="5156200"/>
          <p14:tracePt t="122155" x="3225800" y="5149850"/>
          <p14:tracePt t="122169" x="3213100" y="5137150"/>
          <p14:tracePt t="122187" x="3143250" y="5105400"/>
          <p14:tracePt t="122202" x="3111500" y="5086350"/>
          <p14:tracePt t="122218" x="3086100" y="5080000"/>
          <p14:tracePt t="122235" x="3067050" y="5067300"/>
          <p14:tracePt t="122252" x="3041650" y="5048250"/>
          <p14:tracePt t="122268" x="3022600" y="5041900"/>
          <p14:tracePt t="122285" x="2965450" y="5029200"/>
          <p14:tracePt t="122301" x="2876550" y="5003800"/>
          <p14:tracePt t="122317" x="2825750" y="4991100"/>
          <p14:tracePt t="122335" x="2806700" y="4984750"/>
          <p14:tracePt t="122352" x="2787650" y="4984750"/>
          <p14:tracePt t="122369" x="2762250" y="4978400"/>
          <p14:tracePt t="122386" x="2711450" y="4978400"/>
          <p14:tracePt t="122402" x="2647950" y="4997450"/>
          <p14:tracePt t="122420" x="2540000" y="5022850"/>
          <p14:tracePt t="122435" x="2508250" y="5048250"/>
          <p14:tracePt t="122452" x="2489200" y="5067300"/>
          <p14:tracePt t="122469" x="2476500" y="5080000"/>
          <p14:tracePt t="122485" x="2476500" y="5092700"/>
          <p14:tracePt t="122501" x="2470150" y="5105400"/>
          <p14:tracePt t="122519" x="2463800" y="5137150"/>
          <p14:tracePt t="122535" x="2457450" y="5156200"/>
          <p14:tracePt t="122554" x="2457450" y="5187950"/>
          <p14:tracePt t="122556" x="2457450" y="5200650"/>
          <p14:tracePt t="122568" x="2457450" y="5226050"/>
          <p14:tracePt t="122585" x="2457450" y="5245100"/>
          <p14:tracePt t="122602" x="2482850" y="5276850"/>
          <p14:tracePt t="122619" x="2508250" y="5302250"/>
          <p14:tracePt t="122634" x="2546350" y="5334000"/>
          <p14:tracePt t="122637" x="2559050" y="5340350"/>
          <p14:tracePt t="122652" x="2584450" y="5346700"/>
          <p14:tracePt t="122670" x="2603500" y="5359400"/>
          <p14:tracePt t="122688" x="2628900" y="5365750"/>
          <p14:tracePt t="122703" x="2647950" y="5365750"/>
          <p14:tracePt t="122719" x="2660650" y="5372100"/>
          <p14:tracePt t="122735" x="2679700" y="5372100"/>
          <p14:tracePt t="122752" x="2698750" y="5372100"/>
          <p14:tracePt t="122769" x="2705100" y="5372100"/>
          <p14:tracePt t="122786" x="2711450" y="5372100"/>
          <p14:tracePt t="122790" x="2717800" y="5372100"/>
          <p14:tracePt t="122920" x="2724150" y="5372100"/>
          <p14:tracePt t="122928" x="2730500" y="5372100"/>
          <p14:tracePt t="122937" x="2743200" y="5372100"/>
          <p14:tracePt t="122952" x="2774950" y="5365750"/>
          <p14:tracePt t="122969" x="2832100" y="5365750"/>
          <p14:tracePt t="122986" x="2901950" y="5365750"/>
          <p14:tracePt t="123002" x="2933700" y="5359400"/>
          <p14:tracePt t="123007" x="2959100" y="5359400"/>
          <p14:tracePt t="123019" x="2978150" y="5359400"/>
          <p14:tracePt t="123036" x="3003550" y="5353050"/>
          <p14:tracePt t="123053" x="3035300" y="5353050"/>
          <p14:tracePt t="123056" x="3054350" y="5353050"/>
          <p14:tracePt t="123068" x="3073400" y="5359400"/>
          <p14:tracePt t="123072" x="3092450" y="5365750"/>
          <p14:tracePt t="123085" x="3117850" y="5378450"/>
          <p14:tracePt t="123089" x="3136900" y="5391150"/>
          <p14:tracePt t="123102" x="3155950" y="5397500"/>
          <p14:tracePt t="123119" x="3194050" y="5410200"/>
          <p14:tracePt t="123136" x="3232150" y="5416550"/>
          <p14:tracePt t="123140" x="3251200" y="5416550"/>
          <p14:tracePt t="123153" x="3270250" y="5416550"/>
          <p14:tracePt t="123171" x="3295650" y="5416550"/>
          <p14:tracePt t="123186" x="3308350" y="5410200"/>
          <p14:tracePt t="123202" x="3314700" y="5403850"/>
          <p14:tracePt t="123219" x="3327400" y="5397500"/>
          <p14:tracePt t="123236" x="3333750" y="5397500"/>
          <p14:tracePt t="123252" x="3340100" y="5391150"/>
          <p14:tracePt t="123269" x="3365500" y="5391150"/>
          <p14:tracePt t="123286" x="3390900" y="5384800"/>
          <p14:tracePt t="123303" x="3403600" y="5378450"/>
          <p14:tracePt t="123318" x="3409950" y="5378450"/>
          <p14:tracePt t="123322" x="3409950" y="5372100"/>
          <p14:tracePt t="123354" x="3409950" y="5359400"/>
          <p14:tracePt t="123386" x="3422650" y="5334000"/>
          <p14:tracePt t="123403" x="3441700" y="5308600"/>
          <p14:tracePt t="123419" x="3454400" y="5289550"/>
          <p14:tracePt t="123435" x="3460750" y="5270500"/>
          <p14:tracePt t="123453" x="3460750" y="5264150"/>
          <p14:tracePt t="123470" x="3467100" y="5251450"/>
          <p14:tracePt t="123486" x="3473450" y="5245100"/>
          <p14:tracePt t="123503" x="3492500" y="5238750"/>
          <p14:tracePt t="123519" x="3594100" y="5257800"/>
          <p14:tracePt t="123535" x="3695700" y="5283200"/>
          <p14:tracePt t="123553" x="3784600" y="5295900"/>
          <p14:tracePt t="123570" x="3841750" y="5302250"/>
          <p14:tracePt t="123587" x="3854450" y="5302250"/>
          <p14:tracePt t="123638" x="3867150" y="5302250"/>
          <p14:tracePt t="123653" x="3892550" y="5302250"/>
          <p14:tracePt t="123668" x="3930650" y="5308600"/>
          <p14:tracePt t="123687" x="3962400" y="5302250"/>
          <p14:tracePt t="123705" x="3981450" y="5295900"/>
          <p14:tracePt t="123736" x="3987800" y="5295900"/>
          <p14:tracePt t="123786" x="3994150" y="5295900"/>
          <p14:tracePt t="123803" x="4000500" y="5295900"/>
          <p14:tracePt t="123888" x="4006850" y="5295900"/>
          <p14:tracePt t="123903" x="4013200" y="5295900"/>
          <p14:tracePt t="123920" x="4019550" y="5295900"/>
          <p14:tracePt t="123937" x="4025900" y="5295900"/>
          <p14:tracePt t="124016" x="4032250" y="5295900"/>
          <p14:tracePt t="124060" x="4032250" y="5289550"/>
          <p14:tracePt t="124076" x="4025900" y="5289550"/>
          <p14:tracePt t="124084" x="4025900" y="5283200"/>
          <p14:tracePt t="124278" x="4019550" y="5283200"/>
          <p14:tracePt t="124288" x="4019550" y="5289550"/>
          <p14:tracePt t="124295" x="4013200" y="5289550"/>
          <p14:tracePt t="124320" x="4006850" y="5289550"/>
          <p14:tracePt t="124337" x="4000500" y="5295900"/>
          <p14:tracePt t="124354" x="4000500" y="5302250"/>
          <p14:tracePt t="124371" x="3994150" y="5302250"/>
          <p14:tracePt t="124525" x="4000500" y="5302250"/>
          <p14:tracePt t="124549" x="4006850" y="5295900"/>
          <p14:tracePt t="125141" x="4013200" y="5289550"/>
          <p14:tracePt t="125151" x="4013200" y="5283200"/>
          <p14:tracePt t="125159" x="4025900" y="5276850"/>
          <p14:tracePt t="125170" x="4032250" y="5270500"/>
          <p14:tracePt t="125188" x="4057650" y="5264150"/>
          <p14:tracePt t="125204" x="4076700" y="5264150"/>
          <p14:tracePt t="125222" x="4083050" y="5264150"/>
          <p14:tracePt t="125238" x="4089400" y="5264150"/>
          <p14:tracePt t="125301" x="4095750" y="5264150"/>
          <p14:tracePt t="125310" x="4102100" y="5264150"/>
          <p14:tracePt t="125321" x="4114800" y="5264150"/>
          <p14:tracePt t="125338" x="4133850" y="5264150"/>
          <p14:tracePt t="125354" x="4159250" y="5276850"/>
          <p14:tracePt t="125370" x="4178300" y="5289550"/>
          <p14:tracePt t="125388" x="4197350" y="5295900"/>
          <p14:tracePt t="125404" x="4216400" y="5295900"/>
          <p14:tracePt t="125421" x="4216400" y="5302250"/>
          <p14:tracePt t="125750" x="4216400" y="5295900"/>
          <p14:tracePt t="125765" x="4216400" y="5289550"/>
          <p14:tracePt t="125788" x="4210050" y="5289550"/>
          <p14:tracePt t="125809" x="4203700" y="5283200"/>
          <p14:tracePt t="125822" x="4197350" y="5283200"/>
          <p14:tracePt t="125839" x="4178300" y="5270500"/>
          <p14:tracePt t="125854" x="4159250" y="5264150"/>
          <p14:tracePt t="125871" x="4133850" y="5251450"/>
          <p14:tracePt t="125888" x="4108450" y="5238750"/>
          <p14:tracePt t="125905" x="4076700" y="5219700"/>
          <p14:tracePt t="125922" x="4057650" y="5213350"/>
          <p14:tracePt t="125938" x="4032250" y="5207000"/>
          <p14:tracePt t="125955" x="4019550" y="5207000"/>
          <p14:tracePt t="125972" x="4013200" y="5200650"/>
          <p14:tracePt t="125975" x="4006850" y="5200650"/>
          <p14:tracePt t="125988" x="3981450" y="5187950"/>
          <p14:tracePt t="126005" x="3943350" y="5168900"/>
          <p14:tracePt t="126024" x="3924300" y="5162550"/>
          <p14:tracePt t="126038" x="3898900" y="5156200"/>
          <p14:tracePt t="126055" x="3886200" y="5149850"/>
          <p14:tracePt t="126072" x="3860800" y="5149850"/>
          <p14:tracePt t="126089" x="3835400" y="5162550"/>
          <p14:tracePt t="126105" x="3822700" y="5175250"/>
          <p14:tracePt t="126109" x="3816350" y="5187950"/>
          <p14:tracePt t="126120" x="3816350" y="5194300"/>
          <p14:tracePt t="126141" x="3816350" y="5213350"/>
          <p14:tracePt t="126172" x="3816350" y="5232400"/>
          <p14:tracePt t="126188" x="3822700" y="5245100"/>
          <p14:tracePt t="126205" x="3829050" y="5276850"/>
          <p14:tracePt t="126208" x="3835400" y="5289550"/>
          <p14:tracePt t="126222" x="3873500" y="5340350"/>
          <p14:tracePt t="126238" x="3892550" y="5359400"/>
          <p14:tracePt t="126257" x="3968750" y="5429250"/>
          <p14:tracePt t="126272" x="4006850" y="5454650"/>
          <p14:tracePt t="126288" x="4025900" y="5467350"/>
          <p14:tracePt t="126418" x="4019550" y="5473700"/>
          <p14:tracePt t="126426" x="4013200" y="5480050"/>
          <p14:tracePt t="126437" x="4006850" y="5480050"/>
          <p14:tracePt t="126455" x="4000500" y="5480050"/>
          <p14:tracePt t="126472" x="3994150" y="5480050"/>
          <p14:tracePt t="126506" x="4000500" y="5473700"/>
          <p14:tracePt t="126522" x="4013200" y="5461000"/>
          <p14:tracePt t="126537" x="4038600" y="5448300"/>
          <p14:tracePt t="126541" x="4044950" y="5435600"/>
          <p14:tracePt t="126554" x="4057650" y="5429250"/>
          <p14:tracePt t="126559" x="4076700" y="5416550"/>
          <p14:tracePt t="126571" x="4089400" y="5410200"/>
          <p14:tracePt t="126589" x="4121150" y="5384800"/>
          <p14:tracePt t="126608" x="4140200" y="5365750"/>
          <p14:tracePt t="126622" x="4178300" y="5353050"/>
          <p14:tracePt t="126639" x="4229100" y="5346700"/>
          <p14:tracePt t="126645" x="4254500" y="5340350"/>
          <p14:tracePt t="126654" x="4279900" y="5340350"/>
          <p14:tracePt t="126672" x="4387850" y="5334000"/>
          <p14:tracePt t="126689" x="4470400" y="5334000"/>
          <p14:tracePt t="126706" x="4584700" y="5334000"/>
          <p14:tracePt t="126722" x="4654550" y="5334000"/>
          <p14:tracePt t="126739" x="4673600" y="5334000"/>
          <p14:tracePt t="126755" x="4679950" y="5334000"/>
          <p14:tracePt t="127125" x="4686300" y="5327650"/>
          <p14:tracePt t="127132" x="4686300" y="5321300"/>
          <p14:tracePt t="127140" x="4699000" y="5314950"/>
          <p14:tracePt t="127156" x="4711700" y="5295900"/>
          <p14:tracePt t="127173" x="4730750" y="5289550"/>
          <p14:tracePt t="127177" x="4737100" y="5283200"/>
          <p14:tracePt t="127190" x="4737100" y="5276850"/>
          <p14:tracePt t="127223" x="4737100" y="5270500"/>
          <p14:tracePt t="127240" x="4737100" y="5264150"/>
          <p14:tracePt t="127273" x="4743450" y="5264150"/>
          <p14:tracePt t="127290" x="4762500" y="5251450"/>
          <p14:tracePt t="127306" x="4781550" y="5245100"/>
          <p14:tracePt t="127323" x="4800600" y="5245100"/>
          <p14:tracePt t="127339" x="4813300" y="5245100"/>
          <p14:tracePt t="127356" x="4838700" y="5245100"/>
          <p14:tracePt t="127374" x="4889500" y="5270500"/>
          <p14:tracePt t="127389" x="4933950" y="5289550"/>
          <p14:tracePt t="127406" x="5060950" y="5340350"/>
          <p14:tracePt t="127424" x="5194300" y="5359400"/>
          <p14:tracePt t="127438" x="5384800" y="5359400"/>
          <p14:tracePt t="127456" x="5524500" y="5353050"/>
          <p14:tracePt t="127473" x="5670550" y="5334000"/>
          <p14:tracePt t="127489" x="5746750" y="5308600"/>
          <p14:tracePt t="127508" x="5784850" y="5289550"/>
          <p14:tracePt t="127522" x="5810250" y="5270500"/>
          <p14:tracePt t="127540" x="5829300" y="5245100"/>
          <p14:tracePt t="127556" x="5842000" y="5226050"/>
          <p14:tracePt t="127573" x="5848350" y="5194300"/>
          <p14:tracePt t="127589" x="5848350" y="5162550"/>
          <p14:tracePt t="127606" x="5835650" y="5130800"/>
          <p14:tracePt t="127622" x="5822950" y="5111750"/>
          <p14:tracePt t="127640" x="5803900" y="5099050"/>
          <p14:tracePt t="127656" x="5791200" y="5092700"/>
          <p14:tracePt t="127674" x="5778500" y="5086350"/>
          <p14:tracePt t="127690" x="5746750" y="5086350"/>
          <p14:tracePt t="127706" x="5715000" y="5086350"/>
          <p14:tracePt t="127723" x="5657850" y="5086350"/>
          <p14:tracePt t="127740" x="5568950" y="5092700"/>
          <p14:tracePt t="127756" x="5473700" y="5099050"/>
          <p14:tracePt t="127772" x="5410200" y="5099050"/>
          <p14:tracePt t="127790" x="5403850" y="5099050"/>
          <p14:tracePt t="129774" x="5372100" y="5073650"/>
          <p14:tracePt t="129791" x="5353050" y="5067300"/>
          <p14:tracePt t="129946" x="5346700" y="5060950"/>
          <p14:tracePt t="129955" x="5314950" y="5048250"/>
          <p14:tracePt t="129964" x="5264150" y="5022850"/>
          <p14:tracePt t="129976" x="5219700" y="5003800"/>
          <p14:tracePt t="129992" x="5060950" y="4965700"/>
          <p14:tracePt t="130009" x="4857750" y="4927600"/>
          <p14:tracePt t="130013" x="4781550" y="4921250"/>
          <p14:tracePt t="130024" x="4730750" y="4921250"/>
          <p14:tracePt t="130026" x="4699000" y="4921250"/>
          <p14:tracePt t="130043" x="4654550" y="4921250"/>
          <p14:tracePt t="130059" x="4635500" y="4921250"/>
          <p14:tracePt t="130075" x="4635500" y="4927600"/>
          <p14:tracePt t="130092" x="4629150" y="4927600"/>
          <p14:tracePt t="130095" x="4622800" y="4933950"/>
          <p14:tracePt t="130108" x="4603750" y="4940300"/>
          <p14:tracePt t="130125" x="4591050" y="4953000"/>
          <p14:tracePt t="130142" x="4559300" y="4965700"/>
          <p14:tracePt t="130158" x="4533900" y="4972050"/>
          <p14:tracePt t="130176" x="4508500" y="4991100"/>
          <p14:tracePt t="130192" x="4489450" y="5003800"/>
          <p14:tracePt t="130208" x="4470400" y="5016500"/>
          <p14:tracePt t="130213" x="4457700" y="5022850"/>
          <p14:tracePt t="130225" x="4445000" y="5029200"/>
          <p14:tracePt t="130242" x="4356100" y="5048250"/>
          <p14:tracePt t="130259" x="4248150" y="5060950"/>
          <p14:tracePt t="130275" x="4197350" y="5067300"/>
          <p14:tracePt t="130280" x="4178300" y="5067300"/>
          <p14:tracePt t="130291" x="4133850" y="5073650"/>
          <p14:tracePt t="130310" x="4057650" y="5073650"/>
          <p14:tracePt t="130324" x="4044950" y="5073650"/>
          <p14:tracePt t="130329" x="4038600" y="5073650"/>
          <p14:tracePt t="130332" x="4025900" y="5067300"/>
          <p14:tracePt t="130341" x="4019550" y="5067300"/>
          <p14:tracePt t="130359" x="4006850" y="5060950"/>
          <p14:tracePt t="130377" x="3994150" y="5054600"/>
          <p14:tracePt t="130533" x="3987800" y="5054600"/>
          <p14:tracePt t="130557" x="3981450" y="5060950"/>
          <p14:tracePt t="130566" x="3975100" y="5060950"/>
          <p14:tracePt t="130574" x="3975100" y="5067300"/>
          <p14:tracePt t="130609" x="3962400" y="5080000"/>
          <p14:tracePt t="130626" x="3924300" y="5105400"/>
          <p14:tracePt t="130643" x="3879850" y="5143500"/>
          <p14:tracePt t="130660" x="3848100" y="5175250"/>
          <p14:tracePt t="130675" x="3822700" y="5200650"/>
          <p14:tracePt t="130692" x="3797300" y="5219700"/>
          <p14:tracePt t="130709" x="3784600" y="5226050"/>
          <p14:tracePt t="130725" x="3765550" y="5238750"/>
          <p14:tracePt t="130742" x="3746500" y="5257800"/>
          <p14:tracePt t="130760" x="3689350" y="5295900"/>
          <p14:tracePt t="130777" x="3619500" y="5321300"/>
          <p14:tracePt t="130793" x="3530600" y="5353050"/>
          <p14:tracePt t="130811" x="3467100" y="5372100"/>
          <p14:tracePt t="130826" x="3448050" y="5378450"/>
          <p14:tracePt t="130828" x="3441700" y="5378450"/>
          <p14:tracePt t="130842" x="3435350" y="5378450"/>
          <p14:tracePt t="130859" x="3403600" y="5384800"/>
          <p14:tracePt t="130876" x="3340100" y="5397500"/>
          <p14:tracePt t="130879" x="3270250" y="5403850"/>
          <p14:tracePt t="130891" x="3232150" y="5410200"/>
          <p14:tracePt t="130892" x="3143250" y="5422900"/>
          <p14:tracePt t="130910" x="2997200" y="5429250"/>
          <p14:tracePt t="130925" x="2819400" y="5429250"/>
          <p14:tracePt t="130942" x="2711450" y="5429250"/>
          <p14:tracePt t="130959" x="2616200" y="5429250"/>
          <p14:tracePt t="130976" x="2578100" y="5422900"/>
          <p14:tracePt t="130992" x="2552700" y="5422900"/>
          <p14:tracePt t="131009" x="2527300" y="5416550"/>
          <p14:tracePt t="131026" x="2489200" y="5416550"/>
          <p14:tracePt t="131043" x="2438400" y="5416550"/>
          <p14:tracePt t="131046" x="2400300" y="5422900"/>
          <p14:tracePt t="131059" x="2349500" y="5429250"/>
          <p14:tracePt t="131063" x="2330450" y="5429250"/>
          <p14:tracePt t="131076" x="2286000" y="5435600"/>
          <p14:tracePt t="131080" x="2266950" y="5435600"/>
          <p14:tracePt t="131091" x="2235200" y="5435600"/>
          <p14:tracePt t="131092" x="2222500" y="5435600"/>
          <p14:tracePt t="131110" x="2216150" y="5435600"/>
          <p14:tracePt t="131176" x="2209800" y="5435600"/>
          <p14:tracePt t="131193" x="2197100" y="5435600"/>
          <p14:tracePt t="131210" x="2159000" y="5435600"/>
          <p14:tracePt t="131227" x="2114550" y="5435600"/>
          <p14:tracePt t="131244" x="2095500" y="5435600"/>
          <p14:tracePt t="131276" x="2082800" y="5441950"/>
          <p14:tracePt t="131293" x="2063750" y="5461000"/>
          <p14:tracePt t="131309" x="1993900" y="5511800"/>
          <p14:tracePt t="131326" x="1955800" y="5549900"/>
          <p14:tracePt t="131343" x="1911350" y="5600700"/>
          <p14:tracePt t="131359" x="1905000" y="5619750"/>
          <p14:tracePt t="131377" x="1898650" y="5632450"/>
          <p14:tracePt t="131409" x="1892300" y="5645150"/>
          <p14:tracePt t="131426" x="1892300" y="5664200"/>
          <p14:tracePt t="131443" x="1892300" y="5689600"/>
          <p14:tracePt t="131458" x="1892300" y="5715000"/>
          <p14:tracePt t="131476" x="1892300" y="5753100"/>
          <p14:tracePt t="131493" x="1892300" y="5772150"/>
          <p14:tracePt t="131543" x="1873250" y="5765800"/>
          <p14:tracePt t="131560" x="1873250" y="5753100"/>
          <p14:tracePt t="131576" x="1873250" y="5740400"/>
          <p14:tracePt t="131593" x="1873250" y="5734050"/>
          <p14:tracePt t="133193" x="1879600" y="5734050"/>
          <p14:tracePt t="133200" x="1892300" y="5734050"/>
          <p14:tracePt t="133210" x="1924050" y="5727700"/>
          <p14:tracePt t="133228" x="2057400" y="5721350"/>
          <p14:tracePt t="133246" x="2139950" y="5721350"/>
          <p14:tracePt t="133262" x="2171700" y="5727700"/>
          <p14:tracePt t="133278" x="2178050" y="5727700"/>
          <p14:tracePt t="133295" x="2184400" y="5734050"/>
          <p14:tracePt t="135213" x="2190750" y="5734050"/>
          <p14:tracePt t="135223" x="2203450" y="5740400"/>
          <p14:tracePt t="135228" x="2216150" y="5746750"/>
          <p14:tracePt t="135246" x="2311400" y="5810250"/>
          <p14:tracePt t="135263" x="2470150" y="5911850"/>
          <p14:tracePt t="135280" x="2635250" y="5994400"/>
          <p14:tracePt t="135297" x="2705100" y="6051550"/>
          <p14:tracePt t="135313" x="2654300" y="6089650"/>
          <p14:tracePt t="135330" x="2647950" y="6127750"/>
          <p14:tracePt t="135396" x="2647950" y="6140450"/>
          <p14:tracePt t="135413" x="2641600" y="6153150"/>
          <p14:tracePt t="135431" x="2616200" y="6210300"/>
          <p14:tracePt t="135446" x="2616200" y="6248400"/>
          <p14:tracePt t="135465" x="2635250" y="6273800"/>
          <p14:tracePt t="135482" x="2660650" y="6286500"/>
          <p14:tracePt t="135497" x="2673350" y="6286500"/>
          <p14:tracePt t="135513" x="2705100" y="6286500"/>
          <p14:tracePt t="135529" x="2743200" y="6286500"/>
          <p14:tracePt t="135546" x="2800350" y="6299200"/>
          <p14:tracePt t="135563" x="2857500" y="6311900"/>
          <p14:tracePt t="135579" x="2927350" y="6324600"/>
          <p14:tracePt t="135597" x="3054350" y="6324600"/>
          <p14:tracePt t="135613" x="3162300" y="6305550"/>
          <p14:tracePt t="135629" x="3276600" y="6261100"/>
          <p14:tracePt t="135631" x="3346450" y="6216650"/>
          <p14:tracePt t="135646" x="3378200" y="6197600"/>
          <p14:tracePt t="135650" x="3435350" y="6159500"/>
          <p14:tracePt t="135663" x="3505200" y="6115050"/>
          <p14:tracePt t="135679" x="3543300" y="6102350"/>
          <p14:tracePt t="135697" x="3575050" y="6089650"/>
          <p14:tracePt t="135713" x="3594100" y="6083300"/>
          <p14:tracePt t="135781" x="3594100" y="6076950"/>
          <p14:tracePt t="135796" x="3594100" y="6045200"/>
          <p14:tracePt t="135813" x="3568700" y="5994400"/>
          <p14:tracePt t="135830" x="3543300" y="5949950"/>
          <p14:tracePt t="135847" x="3524250" y="5943600"/>
          <p14:tracePt t="135862" x="3492500" y="5943600"/>
          <p14:tracePt t="135867" x="3460750" y="5943600"/>
          <p14:tracePt t="135880" x="3441700" y="5949950"/>
          <p14:tracePt t="135897" x="3371850" y="5988050"/>
          <p14:tracePt t="135913" x="3352800" y="6000750"/>
          <p14:tracePt t="135930" x="3352800" y="6007100"/>
          <p14:tracePt t="135980" x="3302000" y="6019800"/>
          <p14:tracePt t="135997" x="3219450" y="6051550"/>
          <p14:tracePt t="136013" x="3149600" y="6108700"/>
          <p14:tracePt t="136029" x="3124200" y="6153150"/>
          <p14:tracePt t="136047" x="3124200" y="6184900"/>
          <p14:tracePt t="136062" x="3124200" y="6203950"/>
          <p14:tracePt t="136080" x="3130550" y="6203950"/>
          <p14:tracePt t="136098" x="3143250" y="6203950"/>
          <p14:tracePt t="136113" x="3168650" y="6210300"/>
          <p14:tracePt t="136130" x="3175000" y="6210300"/>
          <p14:tracePt t="136146" x="3181350" y="6223000"/>
          <p14:tracePt t="136164" x="3181350" y="6242050"/>
          <p14:tracePt t="136180" x="3181350" y="6254750"/>
          <p14:tracePt t="136254" x="3187700" y="6254750"/>
          <p14:tracePt t="136269" x="3194050" y="6254750"/>
          <p14:tracePt t="136383" x="3200400" y="6248400"/>
          <p14:tracePt t="136392" x="3206750" y="6242050"/>
          <p14:tracePt t="136401" x="3206750" y="6235700"/>
          <p14:tracePt t="136412" x="3213100" y="6223000"/>
          <p14:tracePt t="136431" x="3206750" y="6223000"/>
          <p14:tracePt t="136447" x="3175000" y="6216650"/>
          <p14:tracePt t="136464" x="3143250" y="6210300"/>
          <p14:tracePt t="136480" x="3130550" y="6210300"/>
          <p14:tracePt t="136537" x="3136900" y="6203950"/>
          <p14:tracePt t="136544" x="3136900" y="6197600"/>
          <p14:tracePt t="136552" x="3143250" y="6197600"/>
          <p14:tracePt t="136562" x="3155950" y="6191250"/>
          <p14:tracePt t="136566" x="3155950" y="6184900"/>
          <p14:tracePt t="139171" x="3149600" y="6197600"/>
          <p14:tracePt t="139183" x="3143250" y="6216650"/>
          <p14:tracePt t="139200" x="3136900" y="6242050"/>
          <p14:tracePt t="139217" x="3130550" y="6267450"/>
          <p14:tracePt t="139232" x="3130550" y="6273800"/>
          <p14:tracePt t="139369" x="3162300" y="6286500"/>
          <p14:tracePt t="139377" x="3187700" y="6299200"/>
          <p14:tracePt t="139385" x="3232150" y="6318250"/>
          <p14:tracePt t="139400" x="3448050" y="6394450"/>
          <p14:tracePt t="139416" x="3695700" y="6451600"/>
          <p14:tracePt t="139433" x="3930650" y="6464300"/>
          <p14:tracePt t="139451" x="4083050" y="6445250"/>
          <p14:tracePt t="139454" x="4114800" y="6426200"/>
          <p14:tracePt t="139466" x="4146550" y="6400800"/>
          <p14:tracePt t="139483" x="4184650" y="6356350"/>
          <p14:tracePt t="139500" x="4241800" y="6305550"/>
          <p14:tracePt t="139517" x="4305300" y="6286500"/>
          <p14:tracePt t="139521" x="4337050" y="6280150"/>
          <p14:tracePt t="139534" x="4368800" y="6273800"/>
          <p14:tracePt t="139538" x="4394200" y="6267450"/>
          <p14:tracePt t="139551" x="4457700" y="6248400"/>
          <p14:tracePt t="139567" x="4514850" y="6229350"/>
          <p14:tracePt t="139584" x="4533900" y="6210300"/>
          <p14:tracePt t="139587" x="4559300" y="6191250"/>
          <p14:tracePt t="139600" x="4584700" y="6159500"/>
          <p14:tracePt t="139616" x="4584700" y="6121400"/>
          <p14:tracePt t="139635" x="4578350" y="6083300"/>
          <p14:tracePt t="139650" x="4559300" y="6057900"/>
          <p14:tracePt t="139667" x="4559300" y="6051550"/>
          <p14:tracePt t="139717" x="4591050" y="6051550"/>
          <p14:tracePt t="139733" x="4622800" y="6051550"/>
          <p14:tracePt t="139750" x="4648200" y="6045200"/>
          <p14:tracePt t="139755" x="4660900" y="6032500"/>
          <p14:tracePt t="139766" x="4667250" y="6032500"/>
          <p14:tracePt t="139783" x="4686300" y="6013450"/>
          <p14:tracePt t="139800" x="4692650" y="6007100"/>
          <p14:tracePt t="139817" x="4705350" y="5994400"/>
          <p14:tracePt t="139833" x="4718050" y="5988050"/>
          <p14:tracePt t="139850" x="4724400" y="5981700"/>
          <p14:tracePt t="139867" x="4724400" y="5962650"/>
          <p14:tracePt t="139883" x="4686300" y="5937250"/>
          <p14:tracePt t="139899" x="4654550" y="5918200"/>
          <p14:tracePt t="139917" x="4603750" y="5892800"/>
          <p14:tracePt t="139933" x="4565650" y="5880100"/>
          <p14:tracePt t="139950" x="4514850" y="5861050"/>
          <p14:tracePt t="139966" x="4483100" y="5848350"/>
          <p14:tracePt t="139983" x="4413250" y="5835650"/>
          <p14:tracePt t="140000" x="4349750" y="5829300"/>
          <p14:tracePt t="140017" x="4267200" y="5829300"/>
          <p14:tracePt t="140034" x="4229100" y="5829300"/>
          <p14:tracePt t="140051" x="4184650" y="5829300"/>
          <p14:tracePt t="140067" x="4178300" y="5829300"/>
          <p14:tracePt t="140083" x="4159250" y="5829300"/>
          <p14:tracePt t="140101" x="4121150" y="5829300"/>
          <p14:tracePt t="140118" x="4025900" y="5829300"/>
          <p14:tracePt t="140123" x="3994150" y="5829300"/>
          <p14:tracePt t="140132" x="3962400" y="5835650"/>
          <p14:tracePt t="140150" x="3911600" y="5861050"/>
          <p14:tracePt t="140167" x="3898900" y="5873750"/>
          <p14:tracePt t="140183" x="3892550" y="5886450"/>
          <p14:tracePt t="140200" x="3892550" y="5892800"/>
          <p14:tracePt t="140259" x="3892550" y="5899150"/>
          <p14:tracePt t="140267" x="3898900" y="5911850"/>
          <p14:tracePt t="140283" x="3930650" y="5949950"/>
          <p14:tracePt t="140301" x="3968750" y="5981700"/>
          <p14:tracePt t="140317" x="4006850" y="6013450"/>
          <p14:tracePt t="140324" x="4038600" y="6026150"/>
          <p14:tracePt t="140332" x="4095750" y="6057900"/>
          <p14:tracePt t="140350" x="4203700" y="6115050"/>
          <p14:tracePt t="140367" x="4400550" y="6165850"/>
          <p14:tracePt t="140384" x="4565650" y="6191250"/>
          <p14:tracePt t="140387" x="4622800" y="6197600"/>
          <p14:tracePt t="140401" x="4705350" y="6197600"/>
          <p14:tracePt t="140417" x="4756150" y="6191250"/>
          <p14:tracePt t="140434" x="4800600" y="6178550"/>
          <p14:tracePt t="140450" x="4832350" y="6165850"/>
          <p14:tracePt t="140467" x="4857750" y="6153150"/>
          <p14:tracePt t="140484" x="4876800" y="6140450"/>
          <p14:tracePt t="140499" x="4889500" y="6121400"/>
          <p14:tracePt t="140517" x="4889500" y="6089650"/>
          <p14:tracePt t="140534" x="4889500" y="6076950"/>
          <p14:tracePt t="140550" x="4883150" y="6070600"/>
          <p14:tracePt t="140567" x="4857750" y="6064250"/>
          <p14:tracePt t="140571" x="4838700" y="6064250"/>
          <p14:tracePt t="140584" x="4819650" y="6057900"/>
          <p14:tracePt t="140589" x="4800600" y="6057900"/>
          <p14:tracePt t="140600" x="4794250" y="6057900"/>
          <p14:tracePt t="140605" x="4775200" y="6057900"/>
          <p14:tracePt t="140616" x="4756150" y="6057900"/>
          <p14:tracePt t="140634" x="4711700" y="6057900"/>
          <p14:tracePt t="140652" x="4552950" y="6057900"/>
          <p14:tracePt t="140668" x="4514850" y="6057900"/>
          <p14:tracePt t="140684" x="4349750" y="6076950"/>
          <p14:tracePt t="140701" x="4229100" y="6089650"/>
          <p14:tracePt t="140717" x="4178300" y="6096000"/>
          <p14:tracePt t="140733" x="4152900" y="6096000"/>
          <p14:tracePt t="140807" x="4140200" y="6096000"/>
          <p14:tracePt t="140815" x="4127500" y="6096000"/>
          <p14:tracePt t="140834" x="4089400" y="6096000"/>
          <p14:tracePt t="140851" x="4025900" y="6096000"/>
          <p14:tracePt t="140867" x="3994150" y="6089650"/>
          <p14:tracePt t="140872" x="3981450" y="6089650"/>
          <p14:tracePt t="140884" x="3975100" y="6089650"/>
          <p14:tracePt t="140901" x="3968750" y="6089650"/>
          <p14:tracePt t="140919" x="3943350" y="6089650"/>
          <p14:tracePt t="140934" x="3892550" y="6089650"/>
          <p14:tracePt t="140951" x="3860800" y="6083300"/>
          <p14:tracePt t="140968" x="3835400" y="6083300"/>
          <p14:tracePt t="141053" x="3841750" y="6083300"/>
          <p14:tracePt t="141059" x="3854450" y="6089650"/>
          <p14:tracePt t="141070" x="3867150" y="6096000"/>
          <p14:tracePt t="141083" x="3898900" y="6115050"/>
          <p14:tracePt t="141101" x="3943350" y="6134100"/>
          <p14:tracePt t="141117" x="4006850" y="6172200"/>
          <p14:tracePt t="141134" x="4133850" y="6229350"/>
          <p14:tracePt t="141151" x="4330700" y="6267450"/>
          <p14:tracePt t="141167" x="4495800" y="6286500"/>
          <p14:tracePt t="141184" x="4616450" y="6280150"/>
          <p14:tracePt t="141204" x="4692650" y="6229350"/>
          <p14:tracePt t="141218" x="4699000" y="6216650"/>
          <p14:tracePt t="141221" x="4705350" y="6197600"/>
          <p14:tracePt t="141233" x="4705350" y="6191250"/>
          <p14:tracePt t="141251" x="4692650" y="6140450"/>
          <p14:tracePt t="141268" x="4679950" y="6121400"/>
          <p14:tracePt t="141284" x="4667250" y="6096000"/>
          <p14:tracePt t="141302" x="4635500" y="6057900"/>
          <p14:tracePt t="141318" x="4603750" y="6019800"/>
          <p14:tracePt t="141334" x="4540250" y="5975350"/>
          <p14:tracePt t="141352" x="4464050" y="5943600"/>
          <p14:tracePt t="141368" x="4375150" y="5930900"/>
          <p14:tracePt t="141384" x="4273550" y="5924550"/>
          <p14:tracePt t="141401" x="4191000" y="5918200"/>
          <p14:tracePt t="141418" x="4133850" y="5918200"/>
          <p14:tracePt t="141435" x="4083050" y="5911850"/>
          <p14:tracePt t="141451" x="3917950" y="5886450"/>
          <p14:tracePt t="141468" x="3721100" y="5842000"/>
          <p14:tracePt t="141484" x="3378200" y="5784850"/>
          <p14:tracePt t="141501" x="3263900" y="5772150"/>
          <p14:tracePt t="141518" x="3041650" y="5759450"/>
          <p14:tracePt t="141534" x="2971800" y="5759450"/>
          <p14:tracePt t="141551" x="2952750" y="5759450"/>
          <p14:tracePt t="141569" x="2946400" y="5765800"/>
          <p14:tracePt t="141585" x="2921000" y="5784850"/>
          <p14:tracePt t="141589" x="2901950" y="5803900"/>
          <p14:tracePt t="141601" x="2882900" y="5822950"/>
          <p14:tracePt t="141617" x="2844800" y="5861050"/>
          <p14:tracePt t="141635" x="2825750" y="5873750"/>
          <p14:tracePt t="141651" x="2819400" y="5886450"/>
          <p14:tracePt t="141668" x="2819400" y="5899150"/>
          <p14:tracePt t="141685" x="2825750" y="5918200"/>
          <p14:tracePt t="141702" x="2870200" y="5956300"/>
          <p14:tracePt t="141706" x="2889250" y="5975350"/>
          <p14:tracePt t="141718" x="2946400" y="6045200"/>
          <p14:tracePt t="141734" x="2971800" y="6083300"/>
          <p14:tracePt t="141737" x="2978150" y="6102350"/>
          <p14:tracePt t="141750" x="3016250" y="6165850"/>
          <p14:tracePt t="141770" x="3035300" y="6203950"/>
          <p14:tracePt t="141784" x="3060700" y="6229350"/>
          <p14:tracePt t="141801" x="3124200" y="6261100"/>
          <p14:tracePt t="141818" x="3194050" y="6280150"/>
          <p14:tracePt t="141835" x="3295650" y="6305550"/>
          <p14:tracePt t="141852" x="3435350" y="6324600"/>
          <p14:tracePt t="141868" x="3632200" y="6356350"/>
          <p14:tracePt t="141872" x="3721100" y="6369050"/>
          <p14:tracePt t="141885" x="3810000" y="6375400"/>
          <p14:tracePt t="141902" x="4000500" y="6375400"/>
          <p14:tracePt t="141918" x="4127500" y="6375400"/>
          <p14:tracePt t="141935" x="4267200" y="6356350"/>
          <p14:tracePt t="141952" x="4375150" y="6330950"/>
          <p14:tracePt t="141967" x="4387850" y="6324600"/>
          <p14:tracePt t="141969" x="4400550" y="6318250"/>
          <p14:tracePt t="141986" x="4419600" y="6299200"/>
          <p14:tracePt t="142004" x="4425950" y="6280150"/>
          <p14:tracePt t="142018" x="4432300" y="6267450"/>
          <p14:tracePt t="142035" x="4432300" y="6248400"/>
          <p14:tracePt t="142052" x="4432300" y="6235700"/>
          <p14:tracePt t="142069" x="4419600" y="6216650"/>
          <p14:tracePt t="142085" x="4394200" y="6197600"/>
          <p14:tracePt t="142104" x="4368800" y="6191250"/>
          <p14:tracePt t="142119" x="4349750" y="6184900"/>
          <p14:tracePt t="142135" x="4337050" y="6178550"/>
          <p14:tracePt t="142153" x="4324350" y="6172200"/>
          <p14:tracePt t="142156" x="4324350" y="6165850"/>
          <p14:tracePt t="142167" x="4318000" y="6159500"/>
          <p14:tracePt t="142184" x="4318000" y="6146800"/>
          <p14:tracePt t="142187" x="4318000" y="6140450"/>
          <p14:tracePt t="142202" x="4318000" y="6134100"/>
          <p14:tracePt t="142206" x="4311650" y="6134100"/>
          <p14:tracePt t="142252" x="4311650" y="6127750"/>
          <p14:tracePt t="142285" x="4311650" y="6121400"/>
          <p14:tracePt t="142302" x="4311650" y="6115050"/>
          <p14:tracePt t="142336" x="4311650" y="6102350"/>
          <p14:tracePt t="142352" x="4311650" y="6089650"/>
          <p14:tracePt t="142369" x="4311650" y="6076950"/>
          <p14:tracePt t="142372" x="4311650" y="6070600"/>
          <p14:tracePt t="142732" x="4318000" y="6070600"/>
          <p14:tracePt t="143249" x="4324350" y="6070600"/>
          <p14:tracePt t="143258" x="4330700" y="6070600"/>
          <p14:tracePt t="143269" x="4337050" y="6070600"/>
          <p14:tracePt t="143286" x="4343400" y="6070600"/>
          <p14:tracePt t="143319" x="4349750" y="6070600"/>
          <p14:tracePt t="143337" x="4362450" y="6070600"/>
          <p14:tracePt t="143353" x="4394200" y="6076950"/>
          <p14:tracePt t="143370" x="4413250" y="6089650"/>
          <p14:tracePt t="143374" x="4425950" y="6089650"/>
          <p14:tracePt t="143387" x="4438650" y="6096000"/>
          <p14:tracePt t="143420" x="4438650" y="6102350"/>
          <p14:tracePt t="143437" x="4445000" y="6108700"/>
          <p14:tracePt t="143453" x="4451350" y="6121400"/>
          <p14:tracePt t="143457" x="4457700" y="6127750"/>
          <p14:tracePt t="143469" x="4464050" y="6134100"/>
          <p14:tracePt t="143474" x="4470400" y="6140450"/>
          <p14:tracePt t="143485" x="4476750" y="6140450"/>
          <p14:tracePt t="143503" x="4489450" y="6146800"/>
          <p14:tracePt t="143785" x="4483100" y="6146800"/>
          <p14:tracePt t="143792" x="4464050" y="6153150"/>
          <p14:tracePt t="143802" x="4432300" y="6153150"/>
          <p14:tracePt t="143820" x="4362450" y="6153150"/>
          <p14:tracePt t="143838" x="4305300" y="6153150"/>
          <p14:tracePt t="143853" x="4292600" y="6153150"/>
          <p14:tracePt t="143888" x="4298950" y="6140450"/>
          <p14:tracePt t="143905" x="4311650" y="6134100"/>
          <p14:tracePt t="143971" x="4298950" y="6134100"/>
          <p14:tracePt t="143988" x="4254500" y="6134100"/>
          <p14:tracePt t="144004" x="4229100" y="6134100"/>
          <p14:tracePt t="144063" x="4222750" y="6134100"/>
          <p14:tracePt t="144073" x="4216400" y="6127750"/>
          <p14:tracePt t="144087" x="4191000" y="6108700"/>
          <p14:tracePt t="144104" x="4165600" y="6089650"/>
          <p14:tracePt t="144120" x="4127500" y="6045200"/>
          <p14:tracePt t="144137" x="4057650" y="5969000"/>
          <p14:tracePt t="144154" x="3962400" y="5899150"/>
          <p14:tracePt t="144170" x="3930650" y="5861050"/>
          <p14:tracePt t="144187" x="3911600" y="5835650"/>
          <p14:tracePt t="144192" x="3905250" y="5829300"/>
          <p14:tracePt t="144203" x="3898900" y="5816600"/>
          <p14:tracePt t="144207" x="3886200" y="5803900"/>
          <p14:tracePt t="144221" x="3867150" y="5791200"/>
          <p14:tracePt t="144237" x="3835400" y="5772150"/>
          <p14:tracePt t="144254" x="3784600" y="5759450"/>
          <p14:tracePt t="144272" x="3714750" y="5740400"/>
          <p14:tracePt t="144290" x="3644900" y="5715000"/>
          <p14:tracePt t="144294" x="3625850" y="5708650"/>
          <p14:tracePt t="144303" x="3594100" y="5695950"/>
          <p14:tracePt t="144321" x="3581400" y="5689600"/>
          <p14:tracePt t="144337" x="3575050" y="5689600"/>
          <p14:tracePt t="144371" x="3543300" y="5689600"/>
          <p14:tracePt t="144388" x="3454400" y="5695950"/>
          <p14:tracePt t="144405" x="3321050" y="5695950"/>
          <p14:tracePt t="144420" x="3194050" y="5689600"/>
          <p14:tracePt t="144438" x="3105150" y="5683250"/>
          <p14:tracePt t="144454" x="3067050" y="5676900"/>
          <p14:tracePt t="144507" x="3060700" y="5676900"/>
          <p14:tracePt t="144521" x="3048000" y="5683250"/>
          <p14:tracePt t="144538" x="2965450" y="5727700"/>
          <p14:tracePt t="144554" x="2889250" y="5740400"/>
          <p14:tracePt t="144570" x="2813050" y="5759450"/>
          <p14:tracePt t="144587" x="2781300" y="5759450"/>
          <p14:tracePt t="144604" x="2774950" y="5765800"/>
          <p14:tracePt t="144621" x="2762250" y="5765800"/>
          <p14:tracePt t="144638" x="2755900" y="5765800"/>
          <p14:tracePt t="144656" x="2711450" y="5765800"/>
          <p14:tracePt t="144670" x="2660650" y="5759450"/>
          <p14:tracePt t="144687" x="2559050" y="5759450"/>
          <p14:tracePt t="144704" x="2368550" y="5759450"/>
          <p14:tracePt t="144721" x="2324100" y="5759450"/>
          <p14:tracePt t="144737" x="2317750" y="5759450"/>
          <p14:tracePt t="144756" x="2311400" y="5759450"/>
          <p14:tracePt t="144771" x="2298700" y="5759450"/>
          <p14:tracePt t="144787" x="2260600" y="5753100"/>
          <p14:tracePt t="144804" x="2184400" y="5753100"/>
          <p14:tracePt t="144821" x="2101850" y="5753100"/>
          <p14:tracePt t="144838" x="2032000" y="5753100"/>
          <p14:tracePt t="144854" x="1993900" y="5753100"/>
          <p14:tracePt t="144871" x="1987550" y="5753100"/>
          <p14:tracePt t="144904" x="1993900" y="5746750"/>
          <p14:tracePt t="144921" x="1993900" y="5740400"/>
          <p14:tracePt t="145032" x="2000250" y="5740400"/>
          <p14:tracePt t="145200" x="1987550" y="5734050"/>
          <p14:tracePt t="145208" x="1981200" y="5734050"/>
          <p14:tracePt t="145225" x="1930400" y="5727700"/>
          <p14:tracePt t="145238" x="1885950" y="5727700"/>
          <p14:tracePt t="145255" x="1885950" y="5721350"/>
          <p14:tracePt t="145274" x="1885950" y="5715000"/>
          <p14:tracePt t="145289" x="1885950" y="5708650"/>
          <p14:tracePt t="145304" x="1905000" y="5683250"/>
          <p14:tracePt t="145322" x="1911350" y="5683250"/>
          <p14:tracePt t="145442" x="1917700" y="5676900"/>
          <p14:tracePt t="145456" x="1930400" y="5670550"/>
          <p14:tracePt t="145472" x="1943100" y="5664200"/>
          <p14:tracePt t="145522" x="1949450" y="5664200"/>
          <p14:tracePt t="145538" x="1968500" y="5676900"/>
          <p14:tracePt t="145555" x="2044700" y="5708650"/>
          <p14:tracePt t="145571" x="2197100" y="5727700"/>
          <p14:tracePt t="145588" x="2311400" y="5727700"/>
          <p14:tracePt t="145605" x="2419350" y="5721350"/>
          <p14:tracePt t="145609" x="2489200" y="5708650"/>
          <p14:tracePt t="145620" x="2520950" y="5702300"/>
          <p14:tracePt t="145621" x="2565400" y="5702300"/>
          <p14:tracePt t="145639" x="2590800" y="5702300"/>
          <p14:tracePt t="145659" x="2584450" y="5708650"/>
          <p14:tracePt t="145664" x="2571750" y="5727700"/>
          <p14:tracePt t="145670" x="2546350" y="5740400"/>
          <p14:tracePt t="145690" x="2520950" y="5759450"/>
          <p14:tracePt t="145704" x="2508250" y="5765800"/>
          <p14:tracePt t="145721" x="2501900" y="5765800"/>
          <p14:tracePt t="146867" x="2508250" y="5765800"/>
          <p14:tracePt t="146875" x="2527300" y="5765800"/>
          <p14:tracePt t="146888" x="2565400" y="5765800"/>
          <p14:tracePt t="146906" x="2679700" y="5772150"/>
          <p14:tracePt t="146923" x="2698750" y="5772150"/>
          <p14:tracePt t="146973" x="2705100" y="5772150"/>
          <p14:tracePt t="146989" x="2711450" y="5772150"/>
          <p14:tracePt t="147026" x="2736850" y="5765800"/>
          <p14:tracePt t="147041" x="2774950" y="5740400"/>
          <p14:tracePt t="147057" x="2787650" y="5727700"/>
          <p14:tracePt t="147060" x="2800350" y="5715000"/>
          <p14:tracePt t="147073" x="2806700" y="5695950"/>
          <p14:tracePt t="147089" x="2794000" y="5683250"/>
          <p14:tracePt t="147107" x="2774950" y="5670550"/>
          <p14:tracePt t="147123" x="2768600" y="5664200"/>
          <p14:tracePt t="147156" x="2755900" y="5651500"/>
          <p14:tracePt t="147173" x="2730500" y="5638800"/>
          <p14:tracePt t="147189" x="2698750" y="5619750"/>
          <p14:tracePt t="147206" x="2584450" y="5588000"/>
          <p14:tracePt t="147223" x="2470150" y="5562600"/>
          <p14:tracePt t="147240" x="2381250" y="5549900"/>
          <p14:tracePt t="147256" x="2311400" y="5537200"/>
          <p14:tracePt t="147273" x="2292350" y="5537200"/>
          <p14:tracePt t="147290" x="2279650" y="5530850"/>
          <p14:tracePt t="147323" x="2266950" y="5530850"/>
          <p14:tracePt t="147339" x="2216150" y="5537200"/>
          <p14:tracePt t="147356" x="2184400" y="5543550"/>
          <p14:tracePt t="147373" x="2171700" y="5568950"/>
          <p14:tracePt t="147388" x="2171700" y="5613400"/>
          <p14:tracePt t="147406" x="2197100" y="5664200"/>
          <p14:tracePt t="147423" x="2241550" y="5715000"/>
          <p14:tracePt t="147440" x="2273300" y="5740400"/>
          <p14:tracePt t="147457" x="2279650" y="5740400"/>
          <p14:tracePt t="147490" x="2286000" y="5753100"/>
          <p14:tracePt t="147507" x="2298700" y="5778500"/>
          <p14:tracePt t="147523" x="2336800" y="5822950"/>
          <p14:tracePt t="147540" x="2400300" y="5880100"/>
          <p14:tracePt t="147544" x="2413000" y="5886450"/>
          <p14:tracePt t="147555" x="2444750" y="5905500"/>
          <p14:tracePt t="147559" x="2463800" y="5911850"/>
          <p14:tracePt t="147572" x="2527300" y="5911850"/>
          <p14:tracePt t="147591" x="2609850" y="5905500"/>
          <p14:tracePt t="147605" x="2686050" y="5880100"/>
          <p14:tracePt t="147625" x="2730500" y="5848350"/>
          <p14:tracePt t="147657" x="2724150" y="5842000"/>
          <p14:tracePt t="147673" x="2705100" y="5842000"/>
          <p14:tracePt t="147690" x="2679700" y="5854700"/>
          <p14:tracePt t="147706" x="2673350" y="5861050"/>
          <p14:tracePt t="147724" x="2673350" y="5867400"/>
          <p14:tracePt t="152333" x="2692400" y="5867400"/>
          <p14:tracePt t="152343" x="2711450" y="5867400"/>
          <p14:tracePt t="152351" x="2781300" y="5867400"/>
          <p14:tracePt t="152359" x="2876550" y="5861050"/>
          <p14:tracePt t="152377" x="3079750" y="5854700"/>
          <p14:tracePt t="152394" x="3225800" y="5842000"/>
          <p14:tracePt t="152411" x="3244850" y="5835650"/>
          <p14:tracePt t="152446" x="3251200" y="5835650"/>
          <p14:tracePt t="152461" x="3276600" y="5835650"/>
          <p14:tracePt t="152478" x="3289300" y="5835650"/>
          <p14:tracePt t="152528" x="3295650" y="5835650"/>
          <p14:tracePt t="152544" x="3314700" y="5835650"/>
          <p14:tracePt t="152561" x="3340100" y="5822950"/>
          <p14:tracePt t="152577" x="3371850" y="5803900"/>
          <p14:tracePt t="152594" x="3397250" y="5784850"/>
          <p14:tracePt t="152610" x="3416300" y="5765800"/>
          <p14:tracePt t="152616" x="3429000" y="5759450"/>
          <p14:tracePt t="152626" x="3441700" y="5753100"/>
          <p14:tracePt t="152644" x="3460750" y="5740400"/>
          <p14:tracePt t="152648" x="3473450" y="5740400"/>
          <p14:tracePt t="152661" x="3479800" y="5734050"/>
          <p14:tracePt t="152665" x="3486150" y="5734050"/>
          <p14:tracePt t="152678" x="3498850" y="5727700"/>
          <p14:tracePt t="152682" x="3505200" y="5727700"/>
          <p14:tracePt t="152694" x="3505200" y="5721350"/>
          <p14:tracePt t="152697" x="3511550" y="5715000"/>
          <p14:tracePt t="152712" x="3517900" y="5695950"/>
          <p14:tracePt t="152727" x="3524250" y="5676900"/>
          <p14:tracePt t="152744" x="3536950" y="5632450"/>
          <p14:tracePt t="152761" x="3543300" y="5588000"/>
          <p14:tracePt t="152779" x="3543300" y="5556250"/>
          <p14:tracePt t="152784" x="3543300" y="5543550"/>
          <p14:tracePt t="152797" x="3543300" y="5530850"/>
          <p14:tracePt t="152810" x="3543300" y="5524500"/>
          <p14:tracePt t="152828" x="3549650" y="5518150"/>
          <p14:tracePt t="152844" x="3581400" y="5499100"/>
          <p14:tracePt t="152861" x="3683000" y="5480050"/>
          <p14:tracePt t="152877" x="3771900" y="5461000"/>
          <p14:tracePt t="152895" x="3810000" y="5435600"/>
          <p14:tracePt t="152898" x="3816350" y="5422900"/>
          <p14:tracePt t="152911" x="3816350" y="5403850"/>
          <p14:tracePt t="152928" x="3810000" y="5397500"/>
          <p14:tracePt t="152944" x="3803650" y="5391150"/>
          <p14:tracePt t="153034" x="3803650" y="5384800"/>
          <p14:tracePt t="153042" x="3797300" y="5378450"/>
          <p14:tracePt t="153049" x="3790950" y="5365750"/>
          <p14:tracePt t="153061" x="3790950" y="5359400"/>
          <p14:tracePt t="153156" x="3790950" y="5365750"/>
          <p14:tracePt t="153166" x="3784600" y="5372100"/>
          <p14:tracePt t="153178" x="3771900" y="5384800"/>
          <p14:tracePt t="153194" x="3708400" y="5403850"/>
          <p14:tracePt t="153212" x="3644900" y="5410200"/>
          <p14:tracePt t="153230" x="3543300" y="5422900"/>
          <p14:tracePt t="153244" x="3409950" y="5448300"/>
          <p14:tracePt t="153261" x="3302000" y="5473700"/>
          <p14:tracePt t="153278" x="3206750" y="5461000"/>
          <p14:tracePt t="153293" x="3111500" y="5410200"/>
          <p14:tracePt t="153311" x="2921000" y="5340350"/>
          <p14:tracePt t="153463" x="2882900" y="5340350"/>
          <p14:tracePt t="153470" x="2844800" y="5340350"/>
          <p14:tracePt t="153479" x="2755900" y="5340350"/>
          <p14:tracePt t="153495" x="2654300" y="5346700"/>
          <p14:tracePt t="153512" x="2698750" y="5359400"/>
          <p14:tracePt t="153528" x="2813050" y="5391150"/>
          <p14:tracePt t="153545" x="2965450" y="5397500"/>
          <p14:tracePt t="153562" x="3168650" y="5416550"/>
          <p14:tracePt t="153580" x="3340100" y="5461000"/>
          <p14:tracePt t="153596" x="3492500" y="5511800"/>
          <p14:tracePt t="153612" x="3606800" y="5537200"/>
          <p14:tracePt t="153628" x="3746500" y="5549900"/>
          <p14:tracePt t="153645" x="4013200" y="5562600"/>
          <p14:tracePt t="153661" x="4235450" y="5562600"/>
          <p14:tracePt t="153678" x="4438650" y="5549900"/>
          <p14:tracePt t="153695" x="4711700" y="5549900"/>
          <p14:tracePt t="153712" x="4984750" y="5562600"/>
          <p14:tracePt t="153728" x="5327650" y="5588000"/>
          <p14:tracePt t="153745" x="5670550" y="5607050"/>
          <p14:tracePt t="153762" x="6000750" y="5619750"/>
          <p14:tracePt t="153778" x="6311900" y="5638800"/>
          <p14:tracePt t="153795" x="6623050" y="5664200"/>
          <p14:tracePt t="153812" x="6921500" y="5702300"/>
          <p14:tracePt t="153828" x="7200900" y="5734050"/>
          <p14:tracePt t="153846" x="7461250" y="5772150"/>
          <p14:tracePt t="153864" x="7842250" y="5822950"/>
          <p14:tracePt t="153877" x="7937500" y="5835650"/>
          <p14:tracePt t="153879" x="8051800" y="5842000"/>
          <p14:tracePt t="153895" x="8197850" y="5848350"/>
          <p14:tracePt t="153914" x="8274050" y="5854700"/>
          <p14:tracePt t="153928" x="8337550" y="5867400"/>
          <p14:tracePt t="153945" x="8420100" y="5892800"/>
          <p14:tracePt t="153962" x="8547100" y="5930900"/>
          <p14:tracePt t="153978" x="8667750" y="5962650"/>
          <p14:tracePt t="153995" x="8782050" y="5988050"/>
          <p14:tracePt t="154012" x="8832850" y="6000750"/>
          <p14:tracePt t="154029" x="8845550" y="6007100"/>
          <p14:tracePt t="154045" x="8864600" y="6026150"/>
          <p14:tracePt t="154061" x="8921750" y="6064250"/>
          <p14:tracePt t="154078" x="9010650" y="6115050"/>
          <p14:tracePt t="154096" x="9169400" y="6165850"/>
          <p14:tracePt t="154112" x="9328150" y="6216650"/>
          <p14:tracePt t="154115" x="9436100" y="6248400"/>
          <p14:tracePt t="154129" x="9544050" y="6261100"/>
          <p14:tracePt t="154146" x="9601200" y="6261100"/>
          <p14:tracePt t="154164" x="9620250" y="6254750"/>
          <p14:tracePt t="154179" x="9645650" y="6242050"/>
          <p14:tracePt t="154195" x="9690100" y="6229350"/>
          <p14:tracePt t="154212" x="9785350" y="6216650"/>
          <p14:tracePt t="154228" x="9937750" y="6210300"/>
          <p14:tracePt t="154245" x="10058400" y="6210300"/>
          <p14:tracePt t="154262" x="10147300" y="6210300"/>
          <p14:tracePt t="154278" x="10160000" y="6203950"/>
          <p14:tracePt t="154295" x="10166350" y="6197600"/>
          <p14:tracePt t="154312" x="10179050" y="6184900"/>
          <p14:tracePt t="154329" x="10191750" y="6165850"/>
          <p14:tracePt t="154345" x="10217150" y="6153150"/>
          <p14:tracePt t="154362" x="10274300" y="6140450"/>
          <p14:tracePt t="154379" x="10356850" y="6127750"/>
          <p14:tracePt t="154395" x="10394950" y="6127750"/>
          <p14:tracePt t="154412" x="10394950" y="6121400"/>
          <p14:tracePt t="154462" x="10394950" y="6089650"/>
          <p14:tracePt t="154479" x="10401300" y="6007100"/>
          <p14:tracePt t="154495" x="10401300" y="5981700"/>
          <p14:tracePt t="154498" x="10401300" y="5943600"/>
          <p14:tracePt t="154512" x="10401300" y="5899150"/>
          <p14:tracePt t="154528" x="10401300" y="5873750"/>
          <p14:tracePt t="154545" x="10401300" y="5867400"/>
          <p14:tracePt t="154563" x="10401300" y="5861050"/>
          <p14:tracePt t="154579" x="10388600" y="5848350"/>
          <p14:tracePt t="154596" x="10369550" y="5835650"/>
          <p14:tracePt t="154612" x="10325100" y="5810250"/>
          <p14:tracePt t="154629" x="10280650" y="5784850"/>
          <p14:tracePt t="154646" x="10248900" y="5765800"/>
          <p14:tracePt t="154662" x="10185400" y="5727700"/>
          <p14:tracePt t="154679" x="10140950" y="5708650"/>
          <p14:tracePt t="154698" x="10140950" y="5702300"/>
          <p14:tracePt t="154729" x="10128250" y="5702300"/>
          <p14:tracePt t="154746" x="10102850" y="5708650"/>
          <p14:tracePt t="154763" x="10058400" y="5721350"/>
          <p14:tracePt t="154779" x="10007600" y="5740400"/>
          <p14:tracePt t="154795" x="9994900" y="5753100"/>
          <p14:tracePt t="154812" x="9988550" y="5753100"/>
          <p14:tracePt t="154828" x="9988550" y="5759450"/>
          <p14:tracePt t="154846" x="9982200" y="5772150"/>
          <p14:tracePt t="154853" x="9975850" y="5829300"/>
          <p14:tracePt t="154862" x="9975850" y="5854700"/>
          <p14:tracePt t="154879" x="9963150" y="5905500"/>
          <p14:tracePt t="154896" x="9937750" y="5988050"/>
          <p14:tracePt t="154912" x="9931400" y="6032500"/>
          <p14:tracePt t="154929" x="9931400" y="6057900"/>
          <p14:tracePt t="154946" x="9931400" y="6083300"/>
          <p14:tracePt t="154963" x="9950450" y="6102350"/>
          <p14:tracePt t="154979" x="10001250" y="6140450"/>
          <p14:tracePt t="154996" x="10077450" y="6191250"/>
          <p14:tracePt t="155013" x="10166350" y="6235700"/>
          <p14:tracePt t="155017" x="10204450" y="6248400"/>
          <p14:tracePt t="155029" x="10248900" y="6261100"/>
          <p14:tracePt t="155046" x="10464800" y="6280150"/>
          <p14:tracePt t="155064" x="10610850" y="6248400"/>
          <p14:tracePt t="155080" x="10756900" y="6159500"/>
          <p14:tracePt t="155096" x="10833100" y="6064250"/>
          <p14:tracePt t="155113" x="10896600" y="5949950"/>
          <p14:tracePt t="155129" x="10915650" y="5873750"/>
          <p14:tracePt t="155146" x="10922000" y="5791200"/>
          <p14:tracePt t="155163" x="10915650" y="5746750"/>
          <p14:tracePt t="155179" x="10902950" y="5721350"/>
          <p14:tracePt t="155196" x="10883900" y="5695950"/>
          <p14:tracePt t="155213" x="10833100" y="5664200"/>
          <p14:tracePt t="155230" x="10782300" y="5638800"/>
          <p14:tracePt t="155246" x="10693400" y="5607050"/>
          <p14:tracePt t="155263" x="10591800" y="5581650"/>
          <p14:tracePt t="155281" x="10490200" y="5581650"/>
          <p14:tracePt t="155296" x="10477500" y="5594350"/>
          <p14:tracePt t="155313" x="10382250" y="5695950"/>
          <p14:tracePt t="155330" x="10306050" y="5772150"/>
          <p14:tracePt t="155346" x="10236200" y="5835650"/>
          <p14:tracePt t="155363" x="10210800" y="5867400"/>
          <p14:tracePt t="155379" x="10210800" y="5886450"/>
          <p14:tracePt t="155396" x="10217150" y="5905500"/>
          <p14:tracePt t="155413" x="10274300" y="5943600"/>
          <p14:tracePt t="155430" x="10344150" y="5969000"/>
          <p14:tracePt t="155449" x="10439400" y="5994400"/>
          <p14:tracePt t="155463" x="10490200" y="6007100"/>
          <p14:tracePt t="155479" x="10521950" y="6007100"/>
          <p14:tracePt t="155497" x="10534650" y="6007100"/>
          <p14:tracePt t="155533" x="10521950" y="6007100"/>
          <p14:tracePt t="155547" x="10471150" y="6007100"/>
          <p14:tracePt t="155564" x="10375900" y="6007100"/>
          <p14:tracePt t="155579" x="10236200" y="6007100"/>
          <p14:tracePt t="155596" x="10083800" y="6007100"/>
          <p14:tracePt t="155613" x="9918700" y="6000750"/>
          <p14:tracePt t="155630" x="9848850" y="5981700"/>
          <p14:tracePt t="155646" x="9817100" y="5962650"/>
          <p14:tracePt t="155663" x="9766300" y="5918200"/>
          <p14:tracePt t="155680" x="9683750" y="5873750"/>
          <p14:tracePt t="155696" x="9556750" y="5803900"/>
          <p14:tracePt t="155713" x="9480550" y="5759450"/>
          <p14:tracePt t="155730" x="9448800" y="5740400"/>
          <p14:tracePt t="155746" x="9448800" y="5734050"/>
          <p14:tracePt t="155765" x="9455150" y="5734050"/>
          <p14:tracePt t="155780" x="9467850" y="5734050"/>
          <p14:tracePt t="155798" x="9493250" y="5734050"/>
          <p14:tracePt t="155814" x="9544050" y="5727700"/>
          <p14:tracePt t="155832" x="9639300" y="5715000"/>
          <p14:tracePt t="155847" x="9785350" y="5695950"/>
          <p14:tracePt t="155863" x="9848850" y="5670550"/>
          <p14:tracePt t="155880" x="9867900" y="5638800"/>
          <p14:tracePt t="155897" x="9867900" y="5619750"/>
          <p14:tracePt t="155913" x="9867900" y="5594350"/>
          <p14:tracePt t="155930" x="9867900" y="5581650"/>
          <p14:tracePt t="155947" x="9867900" y="5562600"/>
          <p14:tracePt t="155964" x="9874250" y="5518150"/>
          <p14:tracePt t="155980" x="9899650" y="5448300"/>
          <p14:tracePt t="155985" x="9906000" y="5416550"/>
          <p14:tracePt t="155997" x="9912350" y="5353050"/>
          <p14:tracePt t="156002" x="9912350" y="5321300"/>
          <p14:tracePt t="156013" x="9912350" y="5245100"/>
          <p14:tracePt t="156030" x="9899650" y="5086350"/>
          <p14:tracePt t="156047" x="9893300" y="4978400"/>
          <p14:tracePt t="156062" x="9893300" y="4883150"/>
          <p14:tracePt t="156080" x="9906000" y="4787900"/>
          <p14:tracePt t="156097" x="9931400" y="4699000"/>
          <p14:tracePt t="156113" x="9963150" y="4603750"/>
          <p14:tracePt t="156130" x="9975850" y="4521200"/>
          <p14:tracePt t="156147" x="9944100" y="4419600"/>
          <p14:tracePt t="156166" x="9836150" y="4305300"/>
          <p14:tracePt t="156180" x="9759950" y="4229100"/>
          <p14:tracePt t="156197" x="9702800" y="4165600"/>
          <p14:tracePt t="156213" x="9677400" y="4121150"/>
          <p14:tracePt t="156231" x="9671050" y="4095750"/>
          <p14:tracePt t="156247" x="9671050" y="4089400"/>
          <p14:tracePt t="156264" x="9664700" y="4089400"/>
          <p14:tracePt t="156280" x="9613900" y="4089400"/>
          <p14:tracePt t="156297" x="9518650" y="4070350"/>
          <p14:tracePt t="156313" x="9442450" y="4057650"/>
          <p14:tracePt t="156330" x="9353550" y="4057650"/>
          <p14:tracePt t="156347" x="9315450" y="4057650"/>
          <p14:tracePt t="156364" x="9296400" y="4057650"/>
          <p14:tracePt t="156397" x="9271000" y="4064000"/>
          <p14:tracePt t="156413" x="9188450" y="4089400"/>
          <p14:tracePt t="156431" x="9067800" y="4127500"/>
          <p14:tracePt t="156450" x="8928100" y="4191000"/>
          <p14:tracePt t="156464" x="8896350" y="4222750"/>
          <p14:tracePt t="156468" x="8870950" y="4248150"/>
          <p14:tracePt t="156479" x="8858250" y="4273550"/>
          <p14:tracePt t="156498" x="8851900" y="4318000"/>
          <p14:tracePt t="156514" x="8813800" y="4451350"/>
          <p14:tracePt t="156530" x="8724900" y="4572000"/>
          <p14:tracePt t="156548" x="8578850" y="4705350"/>
          <p14:tracePt t="156566" x="8394700" y="4813300"/>
          <p14:tracePt t="156581" x="8248650" y="4914900"/>
          <p14:tracePt t="156598" x="8191500" y="4997450"/>
          <p14:tracePt t="156613" x="8172450" y="5067300"/>
          <p14:tracePt t="156631" x="8172450" y="5156200"/>
          <p14:tracePt t="156648" x="8191500" y="5264150"/>
          <p14:tracePt t="156664" x="8197850" y="5416550"/>
          <p14:tracePt t="156681" x="8197850" y="5556250"/>
          <p14:tracePt t="156698" x="8178800" y="5657850"/>
          <p14:tracePt t="156714" x="8178800" y="5746750"/>
          <p14:tracePt t="156731" x="8197850" y="5797550"/>
          <p14:tracePt t="156747" x="8248650" y="5848350"/>
          <p14:tracePt t="156766" x="8286750" y="5861050"/>
          <p14:tracePt t="156779" x="8305800" y="5867400"/>
          <p14:tracePt t="156781" x="8337550" y="5880100"/>
          <p14:tracePt t="156798" x="8382000" y="5899150"/>
          <p14:tracePt t="156813" x="8432800" y="5924550"/>
          <p14:tracePt t="156831" x="8502650" y="5949950"/>
          <p14:tracePt t="156847" x="8585200" y="5975350"/>
          <p14:tracePt t="156864" x="8718550" y="6007100"/>
          <p14:tracePt t="156881" x="8883650" y="6038850"/>
          <p14:tracePt t="156898" x="9048750" y="6051550"/>
          <p14:tracePt t="156914" x="9163050" y="6057900"/>
          <p14:tracePt t="156931" x="9334500" y="6045200"/>
          <p14:tracePt t="156936" x="9436100" y="6032500"/>
          <p14:tracePt t="156946" x="9594850" y="6007100"/>
          <p14:tracePt t="156950" x="9696450" y="5981700"/>
          <p14:tracePt t="156963" x="9861550" y="5930900"/>
          <p14:tracePt t="156965" x="10013950" y="5886450"/>
          <p14:tracePt t="156981" x="10223500" y="5791200"/>
          <p14:tracePt t="156997" x="10394950" y="5664200"/>
          <p14:tracePt t="157016" x="10439400" y="5530850"/>
          <p14:tracePt t="157031" x="10439400" y="5416550"/>
          <p14:tracePt t="157048" x="10401300" y="5295900"/>
          <p14:tracePt t="157064" x="10369550" y="5137150"/>
          <p14:tracePt t="157081" x="10344150" y="4984750"/>
          <p14:tracePt t="157098" x="10331450" y="4794250"/>
          <p14:tracePt t="157114" x="10293350" y="4616450"/>
          <p14:tracePt t="157132" x="10210800" y="4438650"/>
          <p14:tracePt t="157148" x="10115550" y="4305300"/>
          <p14:tracePt t="157163" x="9994900" y="4197350"/>
          <p14:tracePt t="157181" x="9886950" y="4127500"/>
          <p14:tracePt t="157197" x="9810750" y="4083050"/>
          <p14:tracePt t="157201" x="9772650" y="4064000"/>
          <p14:tracePt t="157214" x="9747250" y="4051300"/>
          <p14:tracePt t="157216" x="9715500" y="4032250"/>
          <p14:tracePt t="157231" x="9645650" y="3975100"/>
          <p14:tracePt t="157248" x="9563100" y="3924300"/>
          <p14:tracePt t="157264" x="9417050" y="3867150"/>
          <p14:tracePt t="157280" x="9277350" y="3835400"/>
          <p14:tracePt t="157297" x="9118600" y="3822700"/>
          <p14:tracePt t="157314" x="9029700" y="3816350"/>
          <p14:tracePt t="157331" x="8978900" y="3822700"/>
          <p14:tracePt t="157348" x="8921750" y="3841750"/>
          <p14:tracePt t="157366" x="8877300" y="3854450"/>
          <p14:tracePt t="157370" x="8832850" y="3867150"/>
          <p14:tracePt t="157382" x="8769350" y="3886200"/>
          <p14:tracePt t="157397" x="8585200" y="3924300"/>
          <p14:tracePt t="157415" x="8401050" y="3975100"/>
          <p14:tracePt t="157420" x="8312150" y="4000500"/>
          <p14:tracePt t="157432" x="8235950" y="4025900"/>
          <p14:tracePt t="157451" x="8096250" y="4102100"/>
          <p14:tracePt t="157464" x="8058150" y="4146550"/>
          <p14:tracePt t="157481" x="8026400" y="4222750"/>
          <p14:tracePt t="157498" x="7988300" y="4368800"/>
          <p14:tracePt t="157514" x="7918450" y="4572000"/>
          <p14:tracePt t="157531" x="7848600" y="4737100"/>
          <p14:tracePt t="157548" x="7791450" y="4940300"/>
          <p14:tracePt t="157565" x="7804150" y="5143500"/>
          <p14:tracePt t="157581" x="7861300" y="5295900"/>
          <p14:tracePt t="157598" x="7950200" y="5448300"/>
          <p14:tracePt t="157615" x="8026400" y="5530850"/>
          <p14:tracePt t="157632" x="8115300" y="5594350"/>
          <p14:tracePt t="157648" x="8229600" y="5626100"/>
          <p14:tracePt t="157652" x="8318500" y="5638800"/>
          <p14:tracePt t="157663" x="8388350" y="5645150"/>
          <p14:tracePt t="157681" x="8655050" y="5664200"/>
          <p14:tracePt t="157699" x="9074150" y="5689600"/>
          <p14:tracePt t="157717" x="9378950" y="5689600"/>
          <p14:tracePt t="157731" x="9613900" y="5651500"/>
          <p14:tracePt t="157750" x="9791700" y="5543550"/>
          <p14:tracePt t="157765" x="9861550" y="5410200"/>
          <p14:tracePt t="157782" x="9899650" y="5245100"/>
          <p14:tracePt t="157800" x="9899650" y="5086350"/>
          <p14:tracePt t="157815" x="9861550" y="4914900"/>
          <p14:tracePt t="157819" x="9842500" y="4851400"/>
          <p14:tracePt t="157832" x="9817100" y="4762500"/>
          <p14:tracePt t="157835" x="9798050" y="4673600"/>
          <p14:tracePt t="157847" x="9785350" y="4578350"/>
          <p14:tracePt t="157865" x="9759950" y="4387850"/>
          <p14:tracePt t="157882" x="9696450" y="4146550"/>
          <p14:tracePt t="157898" x="9588500" y="3962400"/>
          <p14:tracePt t="157902" x="9518650" y="3879850"/>
          <p14:tracePt t="157918" x="9442450" y="3810000"/>
          <p14:tracePt t="157921" x="9372600" y="3759200"/>
          <p14:tracePt t="157930" x="9321800" y="3727450"/>
          <p14:tracePt t="157932" x="9271000" y="3708400"/>
          <p14:tracePt t="157950" x="9188450" y="3695700"/>
          <p14:tracePt t="157964" x="9105900" y="3708400"/>
          <p14:tracePt t="157983" x="9010650" y="3752850"/>
          <p14:tracePt t="157998" x="8826500" y="3854450"/>
          <p14:tracePt t="158015" x="8540750" y="3981450"/>
          <p14:tracePt t="158032" x="8242300" y="4108450"/>
          <p14:tracePt t="158049" x="7956550" y="4260850"/>
          <p14:tracePt t="158055" x="7874000" y="4337050"/>
          <p14:tracePt t="158064" x="7842250" y="4394200"/>
          <p14:tracePt t="158082" x="7823200" y="4533900"/>
          <p14:tracePt t="158099" x="7861300" y="4673600"/>
          <p14:tracePt t="158115" x="7962900" y="4838700"/>
          <p14:tracePt t="158119" x="8026400" y="4927600"/>
          <p14:tracePt t="158133" x="8102600" y="5010150"/>
          <p14:tracePt t="158136" x="8172450" y="5080000"/>
          <p14:tracePt t="158148" x="8274050" y="5168900"/>
          <p14:tracePt t="158150" x="8375650" y="5251450"/>
          <p14:tracePt t="158166" x="8489950" y="5334000"/>
          <p14:tracePt t="158169" x="8578850" y="5384800"/>
          <p14:tracePt t="158181" x="8693150" y="5441950"/>
          <p14:tracePt t="158184" x="8807450" y="5492750"/>
          <p14:tracePt t="158197" x="8928100" y="5518150"/>
          <p14:tracePt t="158216" x="9226550" y="5537200"/>
          <p14:tracePt t="158232" x="9417050" y="5480050"/>
          <p14:tracePt t="158249" x="9537700" y="5384800"/>
          <p14:tracePt t="158265" x="9613900" y="5257800"/>
          <p14:tracePt t="158282" x="9664700" y="5111750"/>
          <p14:tracePt t="158299" x="9671050" y="5022850"/>
          <p14:tracePt t="158315" x="9664700" y="4965700"/>
          <p14:tracePt t="158332" x="9607550" y="4921250"/>
          <p14:tracePt t="158349" x="9480550" y="4870450"/>
          <p14:tracePt t="158364" x="9302750" y="4826000"/>
          <p14:tracePt t="158366" x="9188450" y="4800600"/>
          <p14:tracePt t="158382" x="9010650" y="4775200"/>
          <p14:tracePt t="158399" x="8915400" y="4768850"/>
          <p14:tracePt t="158415" x="8883650" y="4768850"/>
          <p14:tracePt t="158432" x="8896350" y="4781550"/>
          <p14:tracePt t="158449" x="8953500" y="4781550"/>
          <p14:tracePt t="158466" x="9124950" y="4775200"/>
          <p14:tracePt t="158482" x="9359900" y="4743450"/>
          <p14:tracePt t="158499" x="9658350" y="4699000"/>
          <p14:tracePt t="158515" x="10045700" y="4648200"/>
          <p14:tracePt t="158531" x="10401300" y="4584700"/>
          <p14:tracePt t="158549" x="10737850" y="4508500"/>
          <p14:tracePt t="158566" x="10991850" y="4419600"/>
          <p14:tracePt t="158582" x="11144250" y="4330700"/>
          <p14:tracePt t="158587" x="11201400" y="4286250"/>
          <p14:tracePt t="158598" x="11245850" y="4254500"/>
          <p14:tracePt t="158616" x="11277600" y="4222750"/>
          <p14:tracePt t="158619" x="11277600" y="4216400"/>
          <p14:tracePt t="158632" x="11277600" y="4210050"/>
          <p14:tracePt t="158650" x="11264900" y="4210050"/>
          <p14:tracePt t="158667" x="11233150" y="4235450"/>
          <p14:tracePt t="158682" x="11214100" y="4260850"/>
          <p14:tracePt t="158699" x="11195050" y="4324350"/>
          <p14:tracePt t="158716" x="11182350" y="4387850"/>
          <p14:tracePt t="158732" x="11176000" y="4476750"/>
          <p14:tracePt t="158749" x="11176000" y="4540250"/>
          <p14:tracePt t="158766" x="11176000" y="4591050"/>
          <p14:tracePt t="158784" x="11207750" y="4622800"/>
          <p14:tracePt t="158799" x="11290300" y="4667250"/>
          <p14:tracePt t="158816" x="11430000" y="4699000"/>
          <p14:tracePt t="158831" x="11563350" y="4699000"/>
          <p14:tracePt t="158849" x="11664950" y="4667250"/>
          <p14:tracePt t="158854" x="11696700" y="4641850"/>
          <p14:tracePt t="158864" x="11715750" y="4610100"/>
          <p14:tracePt t="158882" x="11753850" y="4483100"/>
          <p14:tracePt t="158900" x="11766550" y="4362450"/>
          <p14:tracePt t="158916" x="11772900" y="4235450"/>
          <p14:tracePt t="158932" x="11785600" y="4121150"/>
          <p14:tracePt t="158950" x="11804650" y="4038600"/>
          <p14:tracePt t="158966" x="11830050" y="3911600"/>
          <p14:tracePt t="158982" x="11842750" y="3784600"/>
          <p14:tracePt t="158999" x="11817350" y="3657600"/>
          <p14:tracePt t="159016" x="11785600" y="3568700"/>
          <p14:tracePt t="159033" x="11728450" y="3467100"/>
          <p14:tracePt t="159049" x="11671300" y="3397250"/>
          <p14:tracePt t="159066" x="11633200" y="3340100"/>
          <p14:tracePt t="159083" x="11607800" y="3314700"/>
          <p14:tracePt t="159100" x="11576050" y="3276600"/>
          <p14:tracePt t="159116" x="11557000" y="3257550"/>
          <p14:tracePt t="159132" x="11506200" y="3232150"/>
          <p14:tracePt t="159149" x="11468100" y="3225800"/>
          <p14:tracePt t="159166" x="11322050" y="3244850"/>
          <p14:tracePt t="159183" x="11214100" y="3276600"/>
          <p14:tracePt t="159199" x="11080750" y="3321050"/>
          <p14:tracePt t="159216" x="10909300" y="3378200"/>
          <p14:tracePt t="159233" x="10807700" y="3409950"/>
          <p14:tracePt t="159249" x="10763250" y="3429000"/>
          <p14:tracePt t="159266" x="10756900" y="3441700"/>
          <p14:tracePt t="159283" x="10744200" y="3479800"/>
          <p14:tracePt t="159300" x="10744200" y="3543300"/>
          <p14:tracePt t="159316" x="10744200" y="3638550"/>
          <p14:tracePt t="159320" x="10756900" y="3689350"/>
          <p14:tracePt t="159332" x="10756900" y="3740150"/>
          <p14:tracePt t="159336" x="10763250" y="3784600"/>
          <p14:tracePt t="159350" x="10763250" y="3829050"/>
          <p14:tracePt t="159352" x="10769600" y="3867150"/>
          <p14:tracePt t="159366" x="10782300" y="3937000"/>
          <p14:tracePt t="159383" x="10807700" y="4006850"/>
          <p14:tracePt t="159401" x="10833100" y="4038600"/>
          <p14:tracePt t="159416" x="10871200" y="4076700"/>
          <p14:tracePt t="159432" x="10902950" y="4108450"/>
          <p14:tracePt t="159450" x="10922000" y="4133850"/>
          <p14:tracePt t="159467" x="10941050" y="4152900"/>
          <p14:tracePt t="159483" x="10953750" y="4171950"/>
          <p14:tracePt t="159500" x="10991850" y="4184650"/>
          <p14:tracePt t="159516" x="11093450" y="4178300"/>
          <p14:tracePt t="159534" x="11195050" y="4140200"/>
          <p14:tracePt t="159550" x="11303000" y="4076700"/>
          <p14:tracePt t="159565" x="11366500" y="4006850"/>
          <p14:tracePt t="159583" x="11417300" y="3911600"/>
          <p14:tracePt t="159600" x="11442700" y="3835400"/>
          <p14:tracePt t="159616" x="11461750" y="3708400"/>
          <p14:tracePt t="159636" x="11468100" y="3619500"/>
          <p14:tracePt t="159650" x="11468100" y="3549650"/>
          <p14:tracePt t="159667" x="11455400" y="3479800"/>
          <p14:tracePt t="159683" x="11423650" y="3416300"/>
          <p14:tracePt t="159701" x="11379200" y="3371850"/>
          <p14:tracePt t="159718" x="11322050" y="3333750"/>
          <p14:tracePt t="159733" x="11271250" y="3308350"/>
          <p14:tracePt t="159750" x="11207750" y="3282950"/>
          <p14:tracePt t="159767" x="11156950" y="3276600"/>
          <p14:tracePt t="159770" x="11125200" y="3276600"/>
          <p14:tracePt t="159782" x="11099800" y="3276600"/>
          <p14:tracePt t="159800" x="11055350" y="3308350"/>
          <p14:tracePt t="159803" x="11023600" y="3352800"/>
          <p14:tracePt t="159817" x="11004550" y="3384550"/>
          <p14:tracePt t="159834" x="10915650" y="3530600"/>
          <p14:tracePt t="159851" x="10858500" y="3746500"/>
          <p14:tracePt t="159869" x="10871200" y="3911600"/>
          <p14:tracePt t="159884" x="10883900" y="4013200"/>
          <p14:tracePt t="159900" x="10877550" y="4083050"/>
          <p14:tracePt t="159917" x="10871200" y="4146550"/>
          <p14:tracePt t="159933" x="10852150" y="4197350"/>
          <p14:tracePt t="159950" x="10795000" y="4273550"/>
          <p14:tracePt t="159967" x="10737850" y="4362450"/>
          <p14:tracePt t="159985" x="10636250" y="4521200"/>
          <p14:tracePt t="160000" x="10528300" y="4705350"/>
          <p14:tracePt t="160017" x="10458450" y="4845050"/>
          <p14:tracePt t="160034" x="10407650" y="4972050"/>
          <p14:tracePt t="160050" x="10356850" y="5022850"/>
          <p14:tracePt t="160067" x="10198100" y="5041900"/>
          <p14:tracePt t="160084" x="10102850" y="5041900"/>
          <p14:tracePt t="160087" x="10026650" y="5041900"/>
          <p14:tracePt t="160100" x="9728200" y="5060950"/>
          <p14:tracePt t="160116" x="9550400" y="5086350"/>
          <p14:tracePt t="160134" x="9080500" y="5181600"/>
          <p14:tracePt t="160152" x="8801100" y="5264150"/>
          <p14:tracePt t="160167" x="8674100" y="5327650"/>
          <p14:tracePt t="160185" x="8585200" y="5378450"/>
          <p14:tracePt t="160200" x="8458200" y="5435600"/>
          <p14:tracePt t="160217" x="8286750" y="5473700"/>
          <p14:tracePt t="160236" x="8001000" y="5543550"/>
          <p14:tracePt t="160250" x="7708900" y="5632450"/>
          <p14:tracePt t="160267" x="7461250" y="5715000"/>
          <p14:tracePt t="160283" x="7239000" y="5803900"/>
          <p14:tracePt t="160286" x="7181850" y="5829300"/>
          <p14:tracePt t="160299" x="7118350" y="5848350"/>
          <p14:tracePt t="160301" x="7073900" y="5854700"/>
          <p14:tracePt t="160316" x="7048500" y="5854700"/>
          <p14:tracePt t="160319" x="7029450" y="5854700"/>
          <p14:tracePt t="160333" x="6972300" y="5861050"/>
          <p14:tracePt t="160350" x="6902450" y="5867400"/>
          <p14:tracePt t="160368" x="6819900" y="5880100"/>
          <p14:tracePt t="160383" x="6737350" y="5918200"/>
          <p14:tracePt t="160400" x="6680200" y="5943600"/>
          <p14:tracePt t="160417" x="6648450" y="5956300"/>
          <p14:tracePt t="160476" x="6642100" y="5962650"/>
          <p14:tracePt t="160486" x="6635750" y="5962650"/>
          <p14:tracePt t="160501" x="6610350" y="5975350"/>
          <p14:tracePt t="160517" x="6572250" y="6000750"/>
          <p14:tracePt t="160533" x="6540500" y="6032500"/>
          <p14:tracePt t="160550" x="6534150" y="6051550"/>
          <p14:tracePt t="160567" x="6534150" y="6064250"/>
          <p14:tracePt t="160584" x="6534150" y="6070600"/>
          <p14:tracePt t="160743" x="6527800" y="6064250"/>
          <p14:tracePt t="160753" x="6527800" y="6057900"/>
          <p14:tracePt t="160759" x="6521450" y="6051550"/>
          <p14:tracePt t="160770" x="6521450" y="6045200"/>
          <p14:tracePt t="160784" x="6515100" y="6045200"/>
          <p14:tracePt t="160889" x="6515100" y="6038850"/>
          <p14:tracePt t="160904" x="6508750" y="6032500"/>
          <p14:tracePt t="160912" x="6508750" y="6026150"/>
          <p14:tracePt t="160918" x="6502400" y="6019800"/>
          <p14:tracePt t="160935" x="6502400" y="6013450"/>
          <p14:tracePt t="162227" x="6496050" y="6013450"/>
          <p14:tracePt t="162236" x="6483350" y="6007100"/>
          <p14:tracePt t="162252" x="6419850" y="6000750"/>
          <p14:tracePt t="162269" x="6343650" y="5994400"/>
          <p14:tracePt t="162273" x="6299200" y="5994400"/>
          <p14:tracePt t="162284" x="6261100" y="5994400"/>
          <p14:tracePt t="162302" x="6140450" y="5969000"/>
          <p14:tracePt t="162317" x="6007100" y="5949950"/>
          <p14:tracePt t="162335" x="5873750" y="5943600"/>
          <p14:tracePt t="162340" x="5791200" y="5937250"/>
          <p14:tracePt t="162353" x="5664200" y="5918200"/>
          <p14:tracePt t="162370" x="5321300" y="5880100"/>
          <p14:tracePt t="162386" x="5060950" y="5854700"/>
          <p14:tracePt t="162404" x="4857750" y="5829300"/>
          <p14:tracePt t="162417" x="4629150" y="5803900"/>
          <p14:tracePt t="162436" x="4394200" y="5784850"/>
          <p14:tracePt t="162452" x="4140200" y="5759450"/>
          <p14:tracePt t="162469" x="3848100" y="5740400"/>
          <p14:tracePt t="162486" x="3651250" y="5734050"/>
          <p14:tracePt t="162502" x="3486150" y="5721350"/>
          <p14:tracePt t="162519" x="3390900" y="5715000"/>
          <p14:tracePt t="162538" x="3314700" y="5715000"/>
          <p14:tracePt t="162555" x="3175000" y="5702300"/>
          <p14:tracePt t="162568" x="3092450" y="5695950"/>
          <p14:tracePt t="162586" x="2844800" y="5708650"/>
          <p14:tracePt t="162604" x="2603500" y="5715000"/>
          <p14:tracePt t="162619" x="2552700" y="5715000"/>
          <p14:tracePt t="162652" x="2552700" y="5708650"/>
          <p14:tracePt t="162702" x="2546350" y="5708650"/>
          <p14:tracePt t="162719" x="2527300" y="5721350"/>
          <p14:tracePt t="162736" x="2470150" y="5746750"/>
          <p14:tracePt t="162752" x="2425700" y="5759450"/>
          <p14:tracePt t="162770" x="2387600" y="5765800"/>
          <p14:tracePt t="162802" x="2393950" y="5765800"/>
          <p14:tracePt t="162836" x="2349500" y="5803900"/>
          <p14:tracePt t="162852" x="2203450" y="5861050"/>
          <p14:tracePt t="162869" x="1930400" y="5892800"/>
          <p14:tracePt t="162886" x="1651000" y="5905500"/>
          <p14:tracePt t="162904" x="1473200" y="5918200"/>
          <p14:tracePt t="162920" x="1447800" y="5911850"/>
          <p14:tracePt t="162924" x="1473200" y="5892800"/>
          <p14:tracePt t="162937" x="1568450" y="5848350"/>
          <p14:tracePt t="162953" x="1778000" y="5784850"/>
          <p14:tracePt t="162970" x="1993900" y="5753100"/>
          <p14:tracePt t="162985" x="2120900" y="5746750"/>
          <p14:tracePt t="163003" x="2114550" y="5759450"/>
          <p14:tracePt t="163020" x="2057400" y="5784850"/>
          <p14:tracePt t="163035" x="2025650" y="5803900"/>
          <p14:tracePt t="163053" x="2012950" y="5822950"/>
          <p14:tracePt t="163069" x="2012950" y="5829300"/>
          <p14:tracePt t="163086" x="2025650" y="5835650"/>
          <p14:tracePt t="163103" x="2082800" y="5842000"/>
          <p14:tracePt t="163120" x="2178050" y="5835650"/>
          <p14:tracePt t="163124" x="2216150" y="5835650"/>
          <p14:tracePt t="163135" x="2222500" y="5835650"/>
          <p14:tracePt t="163153" x="2228850" y="5842000"/>
          <p14:tracePt t="163170" x="2203450" y="5861050"/>
          <p14:tracePt t="163186" x="2190750" y="5880100"/>
          <p14:tracePt t="163191" x="2190750" y="5886450"/>
          <p14:tracePt t="163222" x="2203450" y="5886450"/>
          <p14:tracePt t="163236" x="2247900" y="5886450"/>
          <p14:tracePt t="163253" x="2330450" y="5861050"/>
          <p14:tracePt t="163268" x="2393950" y="5842000"/>
          <p14:tracePt t="163286" x="2400300" y="5842000"/>
          <p14:tracePt t="163304" x="2393950" y="5848350"/>
          <p14:tracePt t="163322" x="2374900" y="5873750"/>
          <p14:tracePt t="163338" x="2362200" y="5886450"/>
          <p14:tracePt t="163369" x="2387600" y="5886450"/>
          <p14:tracePt t="163386" x="2463800" y="5854700"/>
          <p14:tracePt t="163403" x="2546350" y="5803900"/>
          <p14:tracePt t="163420" x="2584450" y="5753100"/>
          <p14:tracePt t="163437" x="2590800" y="5734050"/>
          <p14:tracePt t="163453" x="2578100" y="5721350"/>
          <p14:tracePt t="163470" x="2559050" y="5715000"/>
          <p14:tracePt t="163486" x="2552700" y="5715000"/>
          <p14:tracePt t="163504" x="2552700" y="5708650"/>
          <p14:tracePt t="163520" x="2565400" y="5695950"/>
          <p14:tracePt t="163536" x="2597150" y="5664200"/>
          <p14:tracePt t="163553" x="2622550" y="5626100"/>
          <p14:tracePt t="163570" x="2628900" y="5613400"/>
          <p14:tracePt t="163588" x="2628900" y="5600700"/>
          <p14:tracePt t="163603" x="2628900" y="5594350"/>
          <p14:tracePt t="163654" x="2635250" y="5594350"/>
          <p14:tracePt t="163670" x="2647950" y="5581650"/>
          <p14:tracePt t="163687" x="2660650" y="5575300"/>
          <p14:tracePt t="163744" x="2660650" y="5581650"/>
          <p14:tracePt t="163787" x="2654300" y="5581650"/>
          <p14:tracePt t="163821" x="2654300" y="5594350"/>
          <p14:tracePt t="163837" x="2654300" y="5613400"/>
          <p14:tracePt t="163853" x="2647950" y="5645150"/>
          <p14:tracePt t="163870" x="2647950" y="5670550"/>
          <p14:tracePt t="163887" x="2641600" y="5689600"/>
          <p14:tracePt t="163902" x="2641600" y="5695950"/>
          <p14:tracePt t="163962" x="2628900" y="5702300"/>
          <p14:tracePt t="163970" x="2603500" y="5721350"/>
          <p14:tracePt t="163976" x="2546350" y="5746750"/>
          <p14:tracePt t="163987" x="2482850" y="5765800"/>
          <p14:tracePt t="164003" x="2393950" y="5784850"/>
          <p14:tracePt t="164020" x="2381250" y="5791200"/>
          <p14:tracePt t="177098" x="2374900" y="5791200"/>
          <p14:tracePt t="177107" x="2368550" y="5791200"/>
          <p14:tracePt t="177114" x="2355850" y="5791200"/>
          <p14:tracePt t="177131" x="2330450" y="5778500"/>
          <p14:tracePt t="177148" x="2324100" y="5778500"/>
          <p14:tracePt t="177165" x="2324100" y="5772150"/>
          <p14:tracePt t="177182" x="2305050" y="5765800"/>
          <p14:tracePt t="177198" x="2241550" y="5740400"/>
          <p14:tracePt t="177216" x="2197100" y="5721350"/>
          <p14:tracePt t="177232" x="2120900" y="5689600"/>
          <p14:tracePt t="177248" x="2012950" y="5657850"/>
          <p14:tracePt t="177265" x="1898650" y="5632450"/>
          <p14:tracePt t="177282" x="1835150" y="5613400"/>
          <p14:tracePt t="177287" x="1816100" y="5607050"/>
          <p14:tracePt t="177297" x="1809750" y="5600700"/>
          <p14:tracePt t="177315" x="1790700" y="5588000"/>
          <p14:tracePt t="177332" x="1720850" y="5549900"/>
          <p14:tracePt t="177348" x="1606550" y="5499100"/>
          <p14:tracePt t="177366" x="1460500" y="5441950"/>
          <p14:tracePt t="177381" x="1365250" y="5403850"/>
          <p14:tracePt t="177400" x="1289050" y="5372100"/>
          <p14:tracePt t="177414" x="1212850" y="5346700"/>
          <p14:tracePt t="177432" x="1149350" y="5334000"/>
          <p14:tracePt t="177449" x="1085850" y="5334000"/>
          <p14:tracePt t="177465" x="1060450" y="5359400"/>
          <p14:tracePt t="177480" x="1035050" y="5441950"/>
          <p14:tracePt t="177500" x="1009650" y="5499100"/>
          <p14:tracePt t="177515" x="1003300" y="5562600"/>
          <p14:tracePt t="177531" x="1028700" y="5613400"/>
          <p14:tracePt t="177548" x="1130300" y="5676900"/>
          <p14:tracePt t="177564" x="1295400" y="5727700"/>
          <p14:tracePt t="177580" x="1593850" y="5765800"/>
          <p14:tracePt t="177598" x="1955800" y="5778500"/>
          <p14:tracePt t="177615" x="2286000" y="5784850"/>
          <p14:tracePt t="177632" x="2419350" y="5784850"/>
          <p14:tracePt t="177648" x="2419350" y="5778500"/>
          <p14:tracePt t="177665" x="2406650" y="5765800"/>
          <p14:tracePt t="177684" x="2381250" y="5753100"/>
          <p14:tracePt t="177699" x="2362200" y="5740400"/>
          <p14:tracePt t="177716" x="2317750" y="5727700"/>
          <p14:tracePt t="177732" x="2235200" y="5727700"/>
          <p14:tracePt t="177749" x="2095500" y="5740400"/>
          <p14:tracePt t="177766" x="1949450" y="5765800"/>
          <p14:tracePt t="177781" x="1835150" y="5810250"/>
          <p14:tracePt t="177800" x="1816100" y="5835650"/>
          <p14:tracePt t="177815" x="1809750" y="5835650"/>
          <p14:tracePt t="180813" x="1809750" y="5842000"/>
          <p14:tracePt t="180822" x="1803400" y="5848350"/>
          <p14:tracePt t="180835" x="1778000" y="5905500"/>
          <p14:tracePt t="180851" x="1758950" y="5956300"/>
          <p14:tracePt t="180868" x="1739900" y="5975350"/>
          <p14:tracePt t="180901" x="1733550" y="5981700"/>
          <p14:tracePt t="180917" x="1708150" y="5994400"/>
          <p14:tracePt t="180934" x="1682750" y="6013450"/>
          <p14:tracePt t="180951" x="1663700" y="6032500"/>
          <p14:tracePt t="180968" x="1663700" y="6038850"/>
          <p14:tracePt t="182194" x="1657350" y="6038850"/>
          <p14:tracePt t="182203" x="1657350" y="6032500"/>
          <p14:tracePt t="182219" x="1619250" y="5975350"/>
          <p14:tracePt t="182236" x="1600200" y="5937250"/>
          <p14:tracePt t="182527" x="1593850" y="5937250"/>
          <p14:tracePt t="182536" x="1593850" y="5943600"/>
          <p14:tracePt t="182541" x="1593850" y="5949950"/>
          <p14:tracePt t="182553" x="1593850" y="5962650"/>
          <p14:tracePt t="182586" x="1587500" y="5969000"/>
          <p14:tracePt t="182603" x="1562100" y="5981700"/>
          <p14:tracePt t="182607" x="1536700" y="6000750"/>
          <p14:tracePt t="182619" x="1511300" y="6026150"/>
          <p14:tracePt t="182624" x="1473200" y="6051550"/>
          <p14:tracePt t="182634" x="1441450" y="6083300"/>
          <p14:tracePt t="182652" x="1403350" y="6134100"/>
          <p14:tracePt t="182669" x="1397000" y="6172200"/>
          <p14:tracePt t="182685" x="1409700" y="6229350"/>
          <p14:tracePt t="182689" x="1422400" y="6286500"/>
          <p14:tracePt t="182702" x="1428750" y="6324600"/>
          <p14:tracePt t="182703" x="1428750" y="6356350"/>
          <p14:tracePt t="182720" x="1428750" y="6419850"/>
          <p14:tracePt t="182736" x="1422400" y="6451600"/>
          <p14:tracePt t="182754" x="1422400" y="6470650"/>
          <p14:tracePt t="182769" x="1422400" y="6483350"/>
          <p14:tracePt t="182786" x="1422400" y="6502400"/>
          <p14:tracePt t="182802" x="1441450" y="6521450"/>
          <p14:tracePt t="182819" x="1498600" y="6578600"/>
          <p14:tracePt t="182837" x="1568450" y="6654800"/>
          <p14:tracePt t="182842" x="1619250" y="6718300"/>
          <p14:tracePt t="182852" x="1663700" y="6775450"/>
          <p14:tracePt t="182869" x="1720850" y="6838950"/>
          <p14:tracePt t="184490" x="1612900" y="6851650"/>
          <p14:tracePt t="184498" x="1593850" y="6838950"/>
          <p14:tracePt t="184506" x="1587500" y="6832600"/>
          <p14:tracePt t="184521" x="1581150" y="6832600"/>
          <p14:tracePt t="184659" x="1581150" y="6826250"/>
          <p14:tracePt t="184668" x="1593850" y="6813550"/>
          <p14:tracePt t="184687" x="1638300" y="6762750"/>
          <p14:tracePt t="184705" x="1670050" y="6673850"/>
          <p14:tracePt t="184722" x="1670050" y="6629400"/>
          <p14:tracePt t="184738" x="1670050" y="6604000"/>
          <p14:tracePt t="184754" x="1676400" y="6578600"/>
          <p14:tracePt t="184771" x="1695450" y="6553200"/>
          <p14:tracePt t="184787" x="1720850" y="6534150"/>
          <p14:tracePt t="184804" x="1720850" y="6527800"/>
          <p14:tracePt t="184821" x="1695450" y="6527800"/>
          <p14:tracePt t="184838" x="1676400" y="6527800"/>
          <p14:tracePt t="195703" x="1720850" y="6527800"/>
          <p14:tracePt t="195712" x="1758950" y="6527800"/>
          <p14:tracePt t="195719" x="1879600" y="6540500"/>
          <p14:tracePt t="195731" x="2063750" y="6565900"/>
          <p14:tracePt t="195747" x="2406650" y="6604000"/>
          <p14:tracePt t="195765" x="2552700" y="6616700"/>
          <p14:tracePt t="195781" x="2571750" y="6616700"/>
          <p14:tracePt t="195798" x="2578100" y="6616700"/>
          <p14:tracePt t="195813" x="2590800" y="6616700"/>
          <p14:tracePt t="195832" x="2622550" y="6629400"/>
          <p14:tracePt t="195846" x="2647950" y="6629400"/>
          <p14:tracePt t="195849" x="2673350" y="6635750"/>
          <p14:tracePt t="195863" x="2736850" y="6635750"/>
          <p14:tracePt t="195880" x="2825750" y="6616700"/>
          <p14:tracePt t="195897" x="2921000" y="6591300"/>
          <p14:tracePt t="195913" x="2990850" y="6565900"/>
          <p14:tracePt t="195930" x="3022600" y="6559550"/>
          <p14:tracePt t="195946" x="3022600" y="6553200"/>
          <p14:tracePt t="195952" x="3028950" y="6553200"/>
          <p14:tracePt t="195980" x="3041650" y="6540500"/>
          <p14:tracePt t="195997" x="3054350" y="6515100"/>
          <p14:tracePt t="196014" x="3060700" y="6496050"/>
          <p14:tracePt t="196031" x="3073400" y="6457950"/>
          <p14:tracePt t="196047" x="3073400" y="6445250"/>
          <p14:tracePt t="196050" x="3073400" y="6438900"/>
          <p14:tracePt t="196064" x="3048000" y="6407150"/>
          <p14:tracePt t="196081" x="2978150" y="6381750"/>
          <p14:tracePt t="196096" x="2940050" y="6375400"/>
          <p14:tracePt t="196113" x="2705100" y="6318250"/>
          <p14:tracePt t="196130" x="2603500" y="6261100"/>
          <p14:tracePt t="196147" x="2527300" y="6203950"/>
          <p14:tracePt t="196164" x="2501900" y="6159500"/>
          <p14:tracePt t="196180" x="2520950" y="6134100"/>
          <p14:tracePt t="196185" x="2533650" y="6121400"/>
          <p14:tracePt t="196214" x="2495550" y="6115050"/>
          <p14:tracePt t="196231" x="2355850" y="6108700"/>
          <p14:tracePt t="196249" x="2070100" y="6083300"/>
          <p14:tracePt t="196266" x="1962150" y="6076950"/>
          <p14:tracePt t="196279" x="1949450" y="6070600"/>
          <p14:tracePt t="196314" x="2032000" y="6057900"/>
          <p14:tracePt t="196330" x="2101850" y="6064250"/>
          <p14:tracePt t="196348" x="2114550" y="6070600"/>
          <p14:tracePt t="196367" x="2114550" y="6089650"/>
          <p14:tracePt t="196369" x="2114550" y="6096000"/>
          <p14:tracePt t="196379" x="2114550" y="6102350"/>
          <p14:tracePt t="196397" x="2114550" y="6108700"/>
          <p14:tracePt t="196431" x="2120900" y="6108700"/>
          <p14:tracePt t="196447" x="2184400" y="6108700"/>
          <p14:tracePt t="196464" x="2324100" y="6115050"/>
          <p14:tracePt t="196468" x="2444750" y="6121400"/>
          <p14:tracePt t="196480" x="2508250" y="6127750"/>
          <p14:tracePt t="196498" x="2578100" y="6134100"/>
          <p14:tracePt t="196514" x="2590800" y="6134100"/>
          <p14:tracePt t="196531" x="2603500" y="6134100"/>
          <p14:tracePt t="196547" x="2609850" y="6134100"/>
          <p14:tracePt t="196597" x="2622550" y="6134100"/>
          <p14:tracePt t="196614" x="2667000" y="6121400"/>
          <p14:tracePt t="196631" x="2698750" y="6121400"/>
          <p14:tracePt t="196727" x="2705100" y="6121400"/>
          <p14:tracePt t="196733" x="2711450" y="6115050"/>
          <p14:tracePt t="196746" x="2724150" y="6102350"/>
          <p14:tracePt t="196765" x="2743200" y="6089650"/>
          <p14:tracePt t="196832" x="2749550" y="6089650"/>
          <p14:tracePt t="196846" x="2762250" y="6076950"/>
          <p14:tracePt t="196864" x="2794000" y="6064250"/>
          <p14:tracePt t="196881" x="2857500" y="6045200"/>
          <p14:tracePt t="196898" x="2876550" y="6032500"/>
          <p14:tracePt t="198150" x="2882900" y="6032500"/>
          <p14:tracePt t="198159" x="2895600" y="6032500"/>
          <p14:tracePt t="198166" x="2927350" y="6045200"/>
          <p14:tracePt t="198183" x="3028950" y="6070600"/>
          <p14:tracePt t="198199" x="3194050" y="6108700"/>
          <p14:tracePt t="198216" x="3429000" y="6140450"/>
          <p14:tracePt t="198232" x="3733800" y="6159500"/>
          <p14:tracePt t="198236" x="3924300" y="6178550"/>
          <p14:tracePt t="198248" x="4064000" y="6197600"/>
          <p14:tracePt t="198253" x="4210050" y="6229350"/>
          <p14:tracePt t="198264" x="4298950" y="6248400"/>
          <p14:tracePt t="198283" x="4381500" y="6267450"/>
          <p14:tracePt t="198298" x="4387850" y="6267450"/>
          <p14:tracePt t="198315" x="4394200" y="6267450"/>
          <p14:tracePt t="198350" x="4400550" y="6267450"/>
          <p14:tracePt t="198366" x="4413250" y="6267450"/>
          <p14:tracePt t="198382" x="4470400" y="6267450"/>
          <p14:tracePt t="198399" x="4514850" y="6273800"/>
          <p14:tracePt t="198416" x="4540250" y="6280150"/>
          <p14:tracePt t="198432" x="4552950" y="6286500"/>
          <p14:tracePt t="198449" x="4591050" y="6299200"/>
          <p14:tracePt t="198465" x="4686300" y="6350000"/>
          <p14:tracePt t="198470" x="4756150" y="6381750"/>
          <p14:tracePt t="198481" x="4838700" y="6419850"/>
          <p14:tracePt t="198499" x="4959350" y="6470650"/>
          <p14:tracePt t="198518" x="5137150" y="6540500"/>
          <p14:tracePt t="198532" x="5168900" y="6540500"/>
          <p14:tracePt t="198549" x="5194300" y="6540500"/>
          <p14:tracePt t="198565" x="5200650" y="6540500"/>
          <p14:tracePt t="198582" x="5207000" y="6534150"/>
          <p14:tracePt t="198634" x="5207000" y="6521450"/>
          <p14:tracePt t="198649" x="5207000" y="6515100"/>
          <p14:tracePt t="198666" x="5194300" y="6464300"/>
          <p14:tracePt t="198684" x="5181600" y="6445250"/>
          <p14:tracePt t="198699" x="5143500" y="6413500"/>
          <p14:tracePt t="198716" x="5080000" y="6381750"/>
          <p14:tracePt t="198732" x="4997450" y="6350000"/>
          <p14:tracePt t="198749" x="4933950" y="6324600"/>
          <p14:tracePt t="198766" x="4895850" y="6311900"/>
          <p14:tracePt t="198784" x="4870450" y="6299200"/>
          <p14:tracePt t="198799" x="4838700" y="6280150"/>
          <p14:tracePt t="198819" x="4800600" y="6267450"/>
          <p14:tracePt t="198831" x="4781550" y="6261100"/>
          <p14:tracePt t="198850" x="4724400" y="6254750"/>
          <p14:tracePt t="198866" x="4673600" y="6254750"/>
          <p14:tracePt t="198883" x="4584700" y="6254750"/>
          <p14:tracePt t="198900" x="4559300" y="6254750"/>
          <p14:tracePt t="198918" x="4552950" y="6261100"/>
          <p14:tracePt t="198934" x="4546600" y="6280150"/>
          <p14:tracePt t="198949" x="4533900" y="6343650"/>
          <p14:tracePt t="198967" x="4514850" y="6394450"/>
          <p14:tracePt t="198983" x="4495800" y="6457950"/>
          <p14:tracePt t="198999" x="4495800" y="6502400"/>
          <p14:tracePt t="199017" x="4508500" y="6578600"/>
          <p14:tracePt t="199033" x="4540250" y="6623050"/>
          <p14:tracePt t="199049" x="4616450" y="6680200"/>
          <p14:tracePt t="199066" x="4705350" y="6711950"/>
          <p14:tracePt t="199083" x="4864100" y="6737350"/>
          <p14:tracePt t="199100" x="5054600" y="6756400"/>
          <p14:tracePt t="199116" x="5187950" y="6756400"/>
          <p14:tracePt t="199119" x="5264150" y="6750050"/>
          <p14:tracePt t="199132" x="5314950" y="6737350"/>
          <p14:tracePt t="199133" x="5353050" y="6718300"/>
          <p14:tracePt t="199148" x="5384800" y="6705600"/>
          <p14:tracePt t="199167" x="5429250" y="6673850"/>
          <p14:tracePt t="199183" x="5454650" y="6654800"/>
          <p14:tracePt t="199199" x="5467350" y="6642100"/>
          <p14:tracePt t="199216" x="5473700" y="6629400"/>
          <p14:tracePt t="199233" x="5480050" y="6623050"/>
          <p14:tracePt t="199249" x="5480050" y="6610350"/>
          <p14:tracePt t="199266" x="5486400" y="6597650"/>
          <p14:tracePt t="199283" x="5486400" y="6591300"/>
          <p14:tracePt t="199300" x="5492750" y="6584950"/>
          <p14:tracePt t="199316" x="5499100" y="6578600"/>
          <p14:tracePt t="199483" x="5499100" y="6572250"/>
          <p14:tracePt t="199498" x="5492750" y="6565900"/>
          <p14:tracePt t="199506" x="5486400" y="6559550"/>
          <p14:tracePt t="199556" x="5486400" y="6553200"/>
          <p14:tracePt t="199568" x="5480050" y="6553200"/>
          <p14:tracePt t="199585" x="5473700" y="6540500"/>
          <p14:tracePt t="199601" x="5473700" y="6534150"/>
          <p14:tracePt t="199617" x="5454650" y="6515100"/>
          <p14:tracePt t="199634" x="5454650" y="6508750"/>
          <p14:tracePt t="199650" x="5448300" y="6502400"/>
          <p14:tracePt t="199667" x="5448300" y="6496050"/>
          <p14:tracePt t="199683" x="5441950" y="6483350"/>
          <p14:tracePt t="199701" x="5435600" y="6477000"/>
          <p14:tracePt t="199716" x="5435600" y="6470650"/>
          <p14:tracePt t="199732" x="5422900" y="6464300"/>
          <p14:tracePt t="199750" x="5416550" y="6451600"/>
          <p14:tracePt t="199767" x="5410200" y="6445250"/>
          <p14:tracePt t="199783" x="5403850" y="6432550"/>
          <p14:tracePt t="199800" x="5397500" y="6426200"/>
          <p14:tracePt t="199817" x="5391150" y="6419850"/>
          <p14:tracePt t="199821" x="5384800" y="6413500"/>
          <p14:tracePt t="199832" x="5372100" y="6413500"/>
          <p14:tracePt t="199834" x="5359400" y="6407150"/>
          <p14:tracePt t="199851" x="5340350" y="6400800"/>
          <p14:tracePt t="199854" x="5327650" y="6400800"/>
          <p14:tracePt t="199867" x="5314950" y="6394450"/>
          <p14:tracePt t="199870" x="5308600" y="6394450"/>
          <p14:tracePt t="199884" x="5295900" y="6381750"/>
          <p14:tracePt t="199899" x="5276850" y="6375400"/>
          <p14:tracePt t="199917" x="5264150" y="6356350"/>
          <p14:tracePt t="199933" x="5245100" y="6343650"/>
          <p14:tracePt t="199950" x="5213350" y="6324600"/>
          <p14:tracePt t="199967" x="5181600" y="6318250"/>
          <p14:tracePt t="199983" x="5162550" y="6311900"/>
          <p14:tracePt t="199999" x="5149850" y="6311900"/>
          <p14:tracePt t="200050" x="5118100" y="6311900"/>
          <p14:tracePt t="200067" x="4984750" y="6337300"/>
          <p14:tracePt t="200084" x="4914900" y="6356350"/>
          <p14:tracePt t="200103" x="4864100" y="6381750"/>
          <p14:tracePt t="200118" x="4845050" y="6407150"/>
          <p14:tracePt t="200132" x="4845050" y="6426200"/>
          <p14:tracePt t="200151" x="4870450" y="6489700"/>
          <p14:tracePt t="200167" x="4908550" y="6527800"/>
          <p14:tracePt t="200188" x="4953000" y="6578600"/>
          <p14:tracePt t="200191" x="4972050" y="6597650"/>
          <p14:tracePt t="200199" x="4991100" y="6623050"/>
          <p14:tracePt t="200217" x="5010150" y="6642100"/>
          <p14:tracePt t="200234" x="5029200" y="6661150"/>
          <p14:tracePt t="200250" x="5041900" y="6673850"/>
          <p14:tracePt t="200269" x="5060950" y="6699250"/>
          <p14:tracePt t="200284" x="5067300" y="6705600"/>
          <p14:tracePt t="200301" x="5080000" y="6724650"/>
          <p14:tracePt t="200317" x="5105400" y="6737350"/>
          <p14:tracePt t="200334" x="5124450" y="6743700"/>
          <p14:tracePt t="200350" x="5143500" y="6743700"/>
          <p14:tracePt t="200368" x="5162550" y="6743700"/>
          <p14:tracePt t="200385" x="5187950" y="6731000"/>
          <p14:tracePt t="200403" x="5226050" y="6711950"/>
          <p14:tracePt t="200417" x="5283200" y="6699250"/>
          <p14:tracePt t="200434" x="5334000" y="6673850"/>
          <p14:tracePt t="200451" x="5378450" y="6642100"/>
          <p14:tracePt t="200467" x="5403850" y="6616700"/>
          <p14:tracePt t="200484" x="5429250" y="6597650"/>
          <p14:tracePt t="200501" x="5435600" y="6591300"/>
          <p14:tracePt t="200517" x="5448300" y="6572250"/>
          <p14:tracePt t="200520" x="5454650" y="6565900"/>
          <p14:tracePt t="200533" x="5454650" y="6559550"/>
          <p14:tracePt t="200535" x="5461000" y="6553200"/>
          <p14:tracePt t="200551" x="5461000" y="6534150"/>
          <p14:tracePt t="200567" x="5461000" y="6508750"/>
          <p14:tracePt t="200584" x="5403850" y="6451600"/>
          <p14:tracePt t="200601" x="5295900" y="6388100"/>
          <p14:tracePt t="200617" x="5168900" y="6286500"/>
          <p14:tracePt t="200634" x="5022850" y="6184900"/>
          <p14:tracePt t="200651" x="4870450" y="6115050"/>
          <p14:tracePt t="200667" x="4813300" y="6083300"/>
          <p14:tracePt t="200684" x="4794250" y="6076950"/>
          <p14:tracePt t="200700" x="4756150" y="6064250"/>
          <p14:tracePt t="200718" x="4622800" y="6057900"/>
          <p14:tracePt t="200734" x="4445000" y="6070600"/>
          <p14:tracePt t="200751" x="4222750" y="6083300"/>
          <p14:tracePt t="200756" x="4133850" y="6096000"/>
          <p14:tracePt t="200767" x="4076700" y="6108700"/>
          <p14:tracePt t="200769" x="4038600" y="6127750"/>
          <p14:tracePt t="200785" x="4019550" y="6140450"/>
          <p14:tracePt t="200801" x="4019550" y="6153150"/>
          <p14:tracePt t="200818" x="4032250" y="6184900"/>
          <p14:tracePt t="200835" x="4070350" y="6254750"/>
          <p14:tracePt t="200851" x="4121150" y="6343650"/>
          <p14:tracePt t="200867" x="4191000" y="6483350"/>
          <p14:tracePt t="200884" x="4229100" y="6584950"/>
          <p14:tracePt t="200901" x="4286250" y="6699250"/>
          <p14:tracePt t="200918" x="4349750" y="6756400"/>
          <p14:tracePt t="200934" x="4483100" y="6800850"/>
          <p14:tracePt t="200951" x="4635500" y="6807200"/>
          <p14:tracePt t="200968" x="4832350" y="6781800"/>
          <p14:tracePt t="200984" x="5016500" y="6737350"/>
          <p14:tracePt t="200989" x="5118100" y="6711950"/>
          <p14:tracePt t="201001" x="5175250" y="6692900"/>
          <p14:tracePt t="201018" x="5283200" y="6642100"/>
          <p14:tracePt t="201035" x="5308600" y="6610350"/>
          <p14:tracePt t="201053" x="5295900" y="6584950"/>
          <p14:tracePt t="201068" x="5270500" y="6572250"/>
          <p14:tracePt t="201086" x="5251450" y="6559550"/>
          <p14:tracePt t="201102" x="5245100" y="6559550"/>
          <p14:tracePt t="201118" x="5238750" y="6546850"/>
          <p14:tracePt t="201134" x="5232400" y="6540500"/>
          <p14:tracePt t="201151" x="5238750" y="6540500"/>
          <p14:tracePt t="201168" x="5194300" y="6572250"/>
          <p14:tracePt t="201186" x="5022850" y="6616700"/>
          <p14:tracePt t="201201" x="4889500" y="6597650"/>
          <p14:tracePt t="201218" x="4864100" y="65849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AEA481-7393-3348-76A0-3B6F4A6B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Kyrkan ville bli ”rumsren”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37FE0E9-44E3-67BB-3F40-FCD22DF4E6F9}"/>
              </a:ext>
            </a:extLst>
          </p:cNvPr>
          <p:cNvSpPr txBox="1"/>
          <p:nvPr/>
        </p:nvSpPr>
        <p:spPr>
          <a:xfrm>
            <a:off x="647700" y="12668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0F07F04-8381-7B31-D9D8-7531406E1293}"/>
              </a:ext>
            </a:extLst>
          </p:cNvPr>
          <p:cNvSpPr txBox="1"/>
          <p:nvPr/>
        </p:nvSpPr>
        <p:spPr>
          <a:xfrm>
            <a:off x="-2" y="586772"/>
            <a:ext cx="7517468" cy="6017032"/>
          </a:xfrm>
          <a:prstGeom prst="rect">
            <a:avLst/>
          </a:prstGeom>
          <a:noFill/>
          <a:ln w="76200">
            <a:noFill/>
          </a:ln>
        </p:spPr>
        <p:txBody>
          <a:bodyPr wrap="square" lIns="180000">
            <a:spAutoFit/>
          </a:bodyPr>
          <a:lstStyle/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Tidigaste kyrkan byggde på </a:t>
            </a:r>
            <a:r>
              <a:rPr lang="sv-SE" sz="2000" i="1" u="sng" dirty="0">
                <a:ea typeface="Cambria" panose="02040503050406030204" pitchFamily="18" charset="0"/>
              </a:rPr>
              <a:t>jordnära</a:t>
            </a:r>
            <a:r>
              <a:rPr lang="sv-SE" sz="2000" dirty="0">
                <a:ea typeface="Cambria" panose="02040503050406030204" pitchFamily="18" charset="0"/>
              </a:rPr>
              <a:t> judendom. </a:t>
            </a:r>
            <a:r>
              <a:rPr lang="sv-SE" sz="2000" dirty="0">
                <a:ea typeface="Cambria" panose="02040503050406030204" pitchFamily="18" charset="0"/>
                <a:sym typeface="Wingdings" panose="05000000000000000000" pitchFamily="2" charset="2"/>
              </a:rPr>
              <a:t></a:t>
            </a:r>
            <a:endParaRPr lang="sv-SE" sz="2000" dirty="0">
              <a:ea typeface="Cambria" panose="02040503050406030204" pitchFamily="18" charset="0"/>
            </a:endParaRP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Den spreds dock i en värld dominerad av </a:t>
            </a:r>
            <a:r>
              <a:rPr lang="sv-SE" sz="2000" i="1" u="sng" dirty="0">
                <a:ea typeface="Cambria" panose="02040503050406030204" pitchFamily="18" charset="0"/>
              </a:rPr>
              <a:t>filosofiska</a:t>
            </a:r>
            <a:r>
              <a:rPr lang="sv-SE" sz="2000" dirty="0">
                <a:ea typeface="Cambria" panose="02040503050406030204" pitchFamily="18" charset="0"/>
              </a:rPr>
              <a:t> debatter. </a:t>
            </a:r>
            <a:r>
              <a:rPr lang="sv-SE" sz="2000" dirty="0">
                <a:ea typeface="Cambria" panose="02040503050406030204" pitchFamily="18" charset="0"/>
                <a:sym typeface="Wingdings" panose="05000000000000000000" pitchFamily="2" charset="2"/>
              </a:rPr>
              <a:t></a:t>
            </a:r>
            <a:endParaRPr lang="sv-SE" sz="2000" dirty="0">
              <a:ea typeface="Cambria" panose="02040503050406030204" pitchFamily="18" charset="0"/>
            </a:endParaRP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Grekerna betraktade kristendomen som barbarisk och kyrkan som en fristad för ett fördummat patrask.</a:t>
            </a:r>
            <a:endParaRPr lang="sv-SE" dirty="0">
              <a:highlight>
                <a:srgbClr val="FFFF00"/>
              </a:highlight>
              <a:ea typeface="Cambria" panose="02040503050406030204" pitchFamily="18" charset="0"/>
            </a:endParaRP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Därför anpassade sig kyrkan och kontaminerades av grekisk filosofi.</a:t>
            </a:r>
          </a:p>
          <a:p>
            <a:pPr marL="180975" indent="-1809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a typeface="Cambria" panose="02040503050406030204" pitchFamily="18" charset="0"/>
              </a:rPr>
              <a:t>Paulus kämpade mot detta ”grekifierande”:</a:t>
            </a:r>
          </a:p>
          <a:p>
            <a:pPr marL="4476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b="1" i="1" dirty="0">
                <a:ea typeface="Cambria" panose="02040503050406030204" pitchFamily="18" charset="0"/>
              </a:rPr>
              <a:t>I Aten</a:t>
            </a:r>
            <a:r>
              <a:rPr lang="sv-SE" sz="2000" dirty="0">
                <a:ea typeface="Cambria" panose="02040503050406030204" pitchFamily="18" charset="0"/>
              </a:rPr>
              <a:t> debatterade han: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Även en del filosofer, både epikureer och stoiker, diskuterade med [Paulus]. </a:t>
            </a:r>
            <a:r>
              <a:rPr lang="sv-SE" sz="1600" dirty="0">
                <a:ea typeface="Cambria" panose="02040503050406030204" pitchFamily="18" charset="0"/>
              </a:rPr>
              <a:t>(Apg 17:18)</a:t>
            </a:r>
            <a:endParaRPr lang="sv-SE" sz="2000" dirty="0">
              <a:ea typeface="Cambria" panose="02040503050406030204" pitchFamily="18" charset="0"/>
            </a:endParaRPr>
          </a:p>
          <a:p>
            <a:pPr marL="4476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b="1" i="1" dirty="0">
                <a:ea typeface="Cambria" panose="02040503050406030204" pitchFamily="18" charset="0"/>
              </a:rPr>
              <a:t>I Kolosse</a:t>
            </a:r>
            <a:r>
              <a:rPr lang="sv-SE" sz="2000" dirty="0">
                <a:ea typeface="Cambria" panose="02040503050406030204" pitchFamily="18" charset="0"/>
              </a:rPr>
              <a:t> varnade han: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Se till att ingen fångar er med den tomma och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förrädiska filosofi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som bygger på mänskliga traditioner och världsliga makter och inte på Kristus. </a:t>
            </a:r>
            <a:r>
              <a:rPr lang="sv-SE" sz="1600" dirty="0">
                <a:ea typeface="Cambria" panose="02040503050406030204" pitchFamily="18" charset="0"/>
              </a:rPr>
              <a:t>(Kol 2:8)</a:t>
            </a:r>
            <a:endParaRPr lang="sv-SE" sz="2000" dirty="0">
              <a:ea typeface="Cambria" panose="02040503050406030204" pitchFamily="18" charset="0"/>
            </a:endParaRPr>
          </a:p>
          <a:p>
            <a:pPr marL="4476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b="1" i="1" dirty="0">
                <a:ea typeface="Cambria" panose="02040503050406030204" pitchFamily="18" charset="0"/>
              </a:rPr>
              <a:t>I Korint </a:t>
            </a:r>
            <a:r>
              <a:rPr lang="sv-SE" sz="2000" dirty="0">
                <a:ea typeface="Cambria" panose="02040503050406030204" pitchFamily="18" charset="0"/>
              </a:rPr>
              <a:t>riktade han udden mot grekiska filosofer: 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Har inte Gud gjort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den här världens visdom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till dårskap?... Gud beslöt att genom den dårskap vi förkunnar frälsa dem som tror. Judarna begär tecken och </a:t>
            </a:r>
            <a:r>
              <a:rPr lang="sv-SE" sz="2000" i="1" u="sng" dirty="0">
                <a:solidFill>
                  <a:srgbClr val="C00000"/>
                </a:solidFill>
                <a:ea typeface="Cambria" panose="02040503050406030204" pitchFamily="18" charset="0"/>
              </a:rPr>
              <a:t>grekerna söker vishet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, men vi predikar Kristus som korsfäst – för judarna en </a:t>
            </a:r>
            <a:r>
              <a:rPr lang="sv-SE" sz="2000" b="1" i="1" dirty="0">
                <a:solidFill>
                  <a:srgbClr val="C00000"/>
                </a:solidFill>
                <a:ea typeface="Cambria" panose="02040503050406030204" pitchFamily="18" charset="0"/>
              </a:rPr>
              <a:t>stötesten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 och för hedningarna en </a:t>
            </a:r>
            <a:r>
              <a:rPr lang="sv-SE" sz="2000" b="1" i="1" dirty="0">
                <a:solidFill>
                  <a:srgbClr val="C00000"/>
                </a:solidFill>
                <a:ea typeface="Cambria" panose="02040503050406030204" pitchFamily="18" charset="0"/>
              </a:rPr>
              <a:t>dårskap</a:t>
            </a:r>
            <a:r>
              <a:rPr lang="sv-SE" sz="2000" dirty="0">
                <a:solidFill>
                  <a:srgbClr val="C00000"/>
                </a:solidFill>
                <a:ea typeface="Cambria" panose="02040503050406030204" pitchFamily="18" charset="0"/>
              </a:rPr>
              <a:t>.</a:t>
            </a:r>
            <a:r>
              <a:rPr lang="sv-SE" sz="2000" b="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sv-SE" sz="1600" b="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(1 Kor 1:20-23)</a:t>
            </a:r>
            <a:endParaRPr lang="sv-SE" sz="1600" b="0" i="0" dirty="0">
              <a:effectLst/>
              <a:highlight>
                <a:srgbClr val="FFFF00"/>
              </a:highlight>
              <a:ea typeface="Cambria" panose="02040503050406030204" pitchFamily="18" charset="0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C22ADEA3-7202-18E2-1BCD-6BA38CE01E3B}"/>
              </a:ext>
            </a:extLst>
          </p:cNvPr>
          <p:cNvGrpSpPr/>
          <p:nvPr/>
        </p:nvGrpSpPr>
        <p:grpSpPr>
          <a:xfrm>
            <a:off x="7803488" y="622786"/>
            <a:ext cx="4258441" cy="2548313"/>
            <a:chOff x="7671512" y="981005"/>
            <a:chExt cx="4258441" cy="2548313"/>
          </a:xfrm>
        </p:grpSpPr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9648FF39-3050-3A57-3F51-B7FD52728EFE}"/>
                </a:ext>
              </a:extLst>
            </p:cNvPr>
            <p:cNvSpPr txBox="1"/>
            <p:nvPr/>
          </p:nvSpPr>
          <p:spPr>
            <a:xfrm>
              <a:off x="10489953" y="2452100"/>
              <a:ext cx="1440000" cy="1077218"/>
            </a:xfrm>
            <a:prstGeom prst="rec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Tidigt</a:t>
              </a:r>
              <a:b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enkel</a:t>
              </a:r>
              <a:b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kristen</a:t>
              </a:r>
              <a:b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måltid</a:t>
              </a:r>
              <a:endParaRPr kumimoji="0" lang="LID4096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35073B2E-D1AB-7EE7-AAF3-6DC782D29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1512" y="981005"/>
              <a:ext cx="3051003" cy="2535613"/>
            </a:xfrm>
            <a:prstGeom prst="rec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</p:pic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2AF6A69D-755A-D737-2A12-60A8A93FDD9D}"/>
              </a:ext>
            </a:extLst>
          </p:cNvPr>
          <p:cNvGrpSpPr/>
          <p:nvPr/>
        </p:nvGrpSpPr>
        <p:grpSpPr>
          <a:xfrm>
            <a:off x="7799525" y="3334925"/>
            <a:ext cx="4262404" cy="2021560"/>
            <a:chOff x="7667549" y="3740279"/>
            <a:chExt cx="4262404" cy="2021560"/>
          </a:xfrm>
        </p:grpSpPr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E2414264-3A55-3920-CC76-D13978610043}"/>
                </a:ext>
              </a:extLst>
            </p:cNvPr>
            <p:cNvSpPr txBox="1"/>
            <p:nvPr/>
          </p:nvSpPr>
          <p:spPr>
            <a:xfrm>
              <a:off x="10600775" y="3740279"/>
              <a:ext cx="1329178" cy="1077218"/>
            </a:xfrm>
            <a:prstGeom prst="rec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Senare</a:t>
              </a:r>
              <a:b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upplysta</a:t>
              </a:r>
              <a:b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fromma</a:t>
              </a:r>
              <a:b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kyrkofäder</a:t>
              </a:r>
              <a:endParaRPr kumimoji="0" lang="LID4096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AE0ABEB4-29E3-EB11-43D6-108530F4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7549" y="3765581"/>
              <a:ext cx="3051003" cy="1996258"/>
            </a:xfrm>
            <a:prstGeom prst="rec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</p:pic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C443E49E-1C6F-2161-EC3B-B9D8D0A5D207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775334"/>
      </p:ext>
    </p:extLst>
  </p:cSld>
  <p:clrMapOvr>
    <a:masterClrMapping/>
  </p:clrMapOvr>
  <p:transition advTm="209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9443" x="5810250" y="520700"/>
          <p14:tracePt t="9451" x="5803900" y="514350"/>
          <p14:tracePt t="9457" x="5797550" y="514350"/>
          <p14:tracePt t="9474" x="5778500" y="508000"/>
          <p14:tracePt t="9491" x="5746750" y="501650"/>
          <p14:tracePt t="9508" x="5708650" y="501650"/>
          <p14:tracePt t="9525" x="5657850" y="495300"/>
          <p14:tracePt t="9542" x="5638800" y="495300"/>
          <p14:tracePt t="9557" x="5626100" y="488950"/>
          <p14:tracePt t="9573" x="5594350" y="476250"/>
          <p14:tracePt t="9590" x="5492750" y="444500"/>
          <p14:tracePt t="9593" x="5429250" y="425450"/>
          <p14:tracePt t="9607" x="5359400" y="412750"/>
          <p14:tracePt t="9624" x="5168900" y="361950"/>
          <p14:tracePt t="9642" x="5022850" y="323850"/>
          <p14:tracePt t="9658" x="4889500" y="285750"/>
          <p14:tracePt t="9660" x="4851400" y="273050"/>
          <p14:tracePt t="9676" x="4794250" y="254000"/>
          <p14:tracePt t="9691" x="4737100" y="241300"/>
          <p14:tracePt t="9707" x="4654550" y="222250"/>
          <p14:tracePt t="9724" x="4502150" y="203200"/>
          <p14:tracePt t="9740" x="4362450" y="177800"/>
          <p14:tracePt t="9757" x="4229100" y="158750"/>
          <p14:tracePt t="9774" x="4127500" y="133350"/>
          <p14:tracePt t="9791" x="4057650" y="120650"/>
          <p14:tracePt t="9810" x="4006850" y="101600"/>
          <p14:tracePt t="9825" x="3981450" y="101600"/>
          <p14:tracePt t="9829" x="3949700" y="95250"/>
          <p14:tracePt t="9841" x="3898900" y="95250"/>
          <p14:tracePt t="9859" x="3708400" y="88900"/>
          <p14:tracePt t="9876" x="3536950" y="76200"/>
          <p14:tracePt t="9891" x="3454400" y="69850"/>
          <p14:tracePt t="9908" x="3263900" y="50800"/>
          <p14:tracePt t="9925" x="3136900" y="31750"/>
          <p14:tracePt t="9941" x="3079750" y="25400"/>
          <p14:tracePt t="9945" x="3016250" y="19050"/>
          <p14:tracePt t="9957" x="2901950" y="6350"/>
          <p14:tracePt t="9975" x="2711450" y="6350"/>
          <p14:tracePt t="9991" x="2495550" y="6350"/>
          <p14:tracePt t="10008" x="2286000" y="0"/>
          <p14:tracePt t="10241" x="869950" y="0"/>
          <p14:tracePt t="10258" x="825500" y="31750"/>
          <p14:tracePt t="10275" x="793750" y="57150"/>
          <p14:tracePt t="10291" x="768350" y="76200"/>
          <p14:tracePt t="10308" x="749300" y="95250"/>
          <p14:tracePt t="10325" x="736600" y="107950"/>
          <p14:tracePt t="10342" x="730250" y="114300"/>
          <p14:tracePt t="10345" x="711200" y="127000"/>
          <p14:tracePt t="10360" x="692150" y="133350"/>
          <p14:tracePt t="10365" x="685800" y="133350"/>
          <p14:tracePt t="10391" x="666750" y="152400"/>
          <p14:tracePt t="10407" x="660400" y="158750"/>
          <p14:tracePt t="10475" x="660400" y="165100"/>
          <p14:tracePt t="10491" x="654050" y="171450"/>
          <p14:tracePt t="10508" x="654050" y="184150"/>
          <p14:tracePt t="10525" x="654050" y="190500"/>
          <p14:tracePt t="10541" x="660400" y="196850"/>
          <p14:tracePt t="10558" x="666750" y="203200"/>
          <p14:tracePt t="10575" x="679450" y="203200"/>
          <p14:tracePt t="10592" x="685800" y="203200"/>
          <p14:tracePt t="10609" x="685800" y="209550"/>
          <p14:tracePt t="10625" x="685800" y="215900"/>
          <p14:tracePt t="10640" x="698500" y="234950"/>
          <p14:tracePt t="10658" x="717550" y="247650"/>
          <p14:tracePt t="10675" x="768350" y="273050"/>
          <p14:tracePt t="10680" x="787400" y="279400"/>
          <p14:tracePt t="10692" x="806450" y="285750"/>
          <p14:tracePt t="10708" x="831850" y="298450"/>
          <p14:tracePt t="10725" x="838200" y="311150"/>
          <p14:tracePt t="10742" x="850900" y="323850"/>
          <p14:tracePt t="10758" x="863600" y="336550"/>
          <p14:tracePt t="10775" x="876300" y="342900"/>
          <p14:tracePt t="10792" x="895350" y="349250"/>
          <p14:tracePt t="10809" x="933450" y="355600"/>
          <p14:tracePt t="10826" x="996950" y="368300"/>
          <p14:tracePt t="10841" x="1009650" y="374650"/>
          <p14:tracePt t="10845" x="1016000" y="374650"/>
          <p14:tracePt t="10859" x="1028700" y="381000"/>
          <p14:tracePt t="10875" x="1054100" y="387350"/>
          <p14:tracePt t="10891" x="1092200" y="400050"/>
          <p14:tracePt t="10908" x="1155700" y="406400"/>
          <p14:tracePt t="10924" x="1231900" y="412750"/>
          <p14:tracePt t="10941" x="1308100" y="412750"/>
          <p14:tracePt t="10959" x="1352550" y="419100"/>
          <p14:tracePt t="10975" x="1377950" y="419100"/>
          <p14:tracePt t="10992" x="1409700" y="425450"/>
          <p14:tracePt t="11009" x="1466850" y="425450"/>
          <p14:tracePt t="11025" x="1549400" y="425450"/>
          <p14:tracePt t="11042" x="1670050" y="425450"/>
          <p14:tracePt t="11059" x="1854200" y="431800"/>
          <p14:tracePt t="11074" x="2012950" y="457200"/>
          <p14:tracePt t="11078" x="2063750" y="469900"/>
          <p14:tracePt t="11092" x="2108200" y="495300"/>
          <p14:tracePt t="11108" x="2108200" y="508000"/>
          <p14:tracePt t="11111" x="2114550" y="520700"/>
          <p14:tracePt t="11128" x="2114550" y="539750"/>
          <p14:tracePt t="11145" x="2120900" y="552450"/>
          <p14:tracePt t="11159" x="2146300" y="552450"/>
          <p14:tracePt t="11175" x="2222500" y="552450"/>
          <p14:tracePt t="11192" x="2349500" y="533400"/>
          <p14:tracePt t="11209" x="2476500" y="514350"/>
          <p14:tracePt t="11213" x="2571750" y="514350"/>
          <p14:tracePt t="11224" x="2660650" y="514350"/>
          <p14:tracePt t="11242" x="2743200" y="514350"/>
          <p14:tracePt t="11259" x="2762250" y="514350"/>
          <p14:tracePt t="11276" x="2781300" y="520700"/>
          <p14:tracePt t="11280" x="2800350" y="520700"/>
          <p14:tracePt t="11292" x="2819400" y="527050"/>
          <p14:tracePt t="11309" x="2870200" y="527050"/>
          <p14:tracePt t="11326" x="2990850" y="533400"/>
          <p14:tracePt t="11343" x="3067050" y="533400"/>
          <p14:tracePt t="11359" x="3130550" y="527050"/>
          <p14:tracePt t="11375" x="3149600" y="527050"/>
          <p14:tracePt t="11409" x="3155950" y="533400"/>
          <p14:tracePt t="11425" x="3155950" y="539750"/>
          <p14:tracePt t="11442" x="3162300" y="539750"/>
          <p14:tracePt t="11550" x="3155950" y="539750"/>
          <p14:tracePt t="11556" x="3155950" y="546100"/>
          <p14:tracePt t="11576" x="3149600" y="546100"/>
          <p14:tracePt t="11629" x="3143250" y="546100"/>
          <p14:tracePt t="11643" x="3130550" y="546100"/>
          <p14:tracePt t="11661" x="3054350" y="546100"/>
          <p14:tracePt t="11676" x="2965450" y="546100"/>
          <p14:tracePt t="11693" x="2927350" y="546100"/>
          <p14:tracePt t="11709" x="2914650" y="539750"/>
          <p14:tracePt t="11726" x="2901950" y="539750"/>
          <p14:tracePt t="11741" x="2870200" y="539750"/>
          <p14:tracePt t="11759" x="2787650" y="539750"/>
          <p14:tracePt t="11776" x="2654300" y="533400"/>
          <p14:tracePt t="11793" x="2527300" y="514350"/>
          <p14:tracePt t="11810" x="2419350" y="501650"/>
          <p14:tracePt t="11826" x="2387600" y="495300"/>
          <p14:tracePt t="11843" x="2387600" y="476250"/>
          <p14:tracePt t="11859" x="2406650" y="450850"/>
          <p14:tracePt t="11875" x="2451100" y="419100"/>
          <p14:tracePt t="11892" x="2476500" y="406400"/>
          <p14:tracePt t="11909" x="2482850" y="406400"/>
          <p14:tracePt t="11943" x="2489200" y="406400"/>
          <p14:tracePt t="11959" x="2520950" y="406400"/>
          <p14:tracePt t="11976" x="2590800" y="425450"/>
          <p14:tracePt t="11993" x="2673350" y="438150"/>
          <p14:tracePt t="12009" x="2755900" y="444500"/>
          <p14:tracePt t="12028" x="2876550" y="450850"/>
          <p14:tracePt t="12043" x="2990850" y="450850"/>
          <p14:tracePt t="12062" x="3060700" y="444500"/>
          <p14:tracePt t="12076" x="3067050" y="444500"/>
          <p14:tracePt t="12150" x="3073400" y="444500"/>
          <p14:tracePt t="12158" x="3079750" y="444500"/>
          <p14:tracePt t="12175" x="3117850" y="444500"/>
          <p14:tracePt t="12193" x="3181350" y="444500"/>
          <p14:tracePt t="12210" x="3257550" y="450850"/>
          <p14:tracePt t="12226" x="3346450" y="457200"/>
          <p14:tracePt t="12243" x="3390900" y="457200"/>
          <p14:tracePt t="12260" x="3441700" y="450850"/>
          <p14:tracePt t="12264" x="3454400" y="444500"/>
          <p14:tracePt t="12278" x="3479800" y="438150"/>
          <p14:tracePt t="12294" x="3505200" y="431800"/>
          <p14:tracePt t="12310" x="3524250" y="425450"/>
          <p14:tracePt t="12326" x="3543300" y="419100"/>
          <p14:tracePt t="12343" x="3556000" y="419100"/>
          <p14:tracePt t="12360" x="3587750" y="419100"/>
          <p14:tracePt t="12376" x="3727450" y="419100"/>
          <p14:tracePt t="12393" x="3917950" y="425450"/>
          <p14:tracePt t="12410" x="4127500" y="444500"/>
          <p14:tracePt t="12426" x="4292600" y="450850"/>
          <p14:tracePt t="12443" x="4483100" y="457200"/>
          <p14:tracePt t="12460" x="4635500" y="457200"/>
          <p14:tracePt t="12476" x="4768850" y="457200"/>
          <p14:tracePt t="12493" x="4826000" y="444500"/>
          <p14:tracePt t="12510" x="4845050" y="438150"/>
          <p14:tracePt t="12527" x="4851400" y="431800"/>
          <p14:tracePt t="12544" x="4864100" y="425450"/>
          <p14:tracePt t="12560" x="4883150" y="419100"/>
          <p14:tracePt t="12577" x="4921250" y="419100"/>
          <p14:tracePt t="12593" x="4959350" y="419100"/>
          <p14:tracePt t="12609" x="4997450" y="419100"/>
          <p14:tracePt t="12627" x="5035550" y="419100"/>
          <p14:tracePt t="12643" x="5067300" y="425450"/>
          <p14:tracePt t="12660" x="5130800" y="425450"/>
          <p14:tracePt t="12677" x="5175250" y="425450"/>
          <p14:tracePt t="12693" x="5194300" y="419100"/>
          <p14:tracePt t="12760" x="5200650" y="412750"/>
          <p14:tracePt t="12777" x="5213350" y="412750"/>
          <p14:tracePt t="12794" x="5219700" y="406400"/>
          <p14:tracePt t="12811" x="5232400" y="393700"/>
          <p14:tracePt t="12827" x="5251450" y="387350"/>
          <p14:tracePt t="12860" x="5251450" y="374650"/>
          <p14:tracePt t="12877" x="5245100" y="368300"/>
          <p14:tracePt t="39097" x="5245100" y="361950"/>
          <p14:tracePt t="39107" x="5245100" y="355600"/>
          <p14:tracePt t="39114" x="5232400" y="342900"/>
          <p14:tracePt t="39133" x="5219700" y="323850"/>
          <p14:tracePt t="39166" x="5219700" y="317500"/>
          <p14:tracePt t="39183" x="5238750" y="298450"/>
          <p14:tracePt t="39200" x="5314950" y="273050"/>
          <p14:tracePt t="39216" x="5492750" y="234950"/>
          <p14:tracePt t="39233" x="5607050" y="196850"/>
          <p14:tracePt t="39237" x="5626100" y="177800"/>
          <p14:tracePt t="39248" x="5645150" y="152400"/>
          <p14:tracePt t="39249" x="5657850" y="127000"/>
          <p14:tracePt t="39266" x="5689600" y="69850"/>
          <p14:tracePt t="39283" x="5746750" y="12700"/>
          <p14:tracePt t="39666" x="9131300" y="101600"/>
          <p14:tracePt t="39683" x="9182100" y="292100"/>
          <p14:tracePt t="39699" x="9182100" y="406400"/>
          <p14:tracePt t="39716" x="9175750" y="501650"/>
          <p14:tracePt t="39733" x="9182100" y="558800"/>
          <p14:tracePt t="39750" x="9207500" y="615950"/>
          <p14:tracePt t="39752" x="9226550" y="647700"/>
          <p14:tracePt t="39767" x="9258300" y="704850"/>
          <p14:tracePt t="39783" x="9290050" y="768350"/>
          <p14:tracePt t="39799" x="9296400" y="819150"/>
          <p14:tracePt t="39817" x="9290050" y="844550"/>
          <p14:tracePt t="39833" x="9290050" y="869950"/>
          <p14:tracePt t="39849" x="9296400" y="876300"/>
          <p14:tracePt t="39865" x="9334500" y="889000"/>
          <p14:tracePt t="39883" x="9429750" y="908050"/>
          <p14:tracePt t="39887" x="9493250" y="914400"/>
          <p14:tracePt t="39899" x="9544050" y="920750"/>
          <p14:tracePt t="39916" x="9664700" y="933450"/>
          <p14:tracePt t="39933" x="9772650" y="952500"/>
          <p14:tracePt t="39949" x="9829800" y="984250"/>
          <p14:tracePt t="39957" x="9836150" y="1003300"/>
          <p14:tracePt t="39965" x="9836150" y="1022350"/>
          <p14:tracePt t="39983" x="9836150" y="1066800"/>
          <p14:tracePt t="40000" x="9893300" y="1130300"/>
          <p14:tracePt t="40016" x="9975850" y="1212850"/>
          <p14:tracePt t="40033" x="10013950" y="1250950"/>
          <p14:tracePt t="40050" x="10109200" y="1339850"/>
          <p14:tracePt t="40067" x="10153650" y="1377950"/>
          <p14:tracePt t="40085" x="10179050" y="1409700"/>
          <p14:tracePt t="40099" x="10210800" y="1447800"/>
          <p14:tracePt t="40116" x="10217150" y="1473200"/>
          <p14:tracePt t="40133" x="10223500" y="1485900"/>
          <p14:tracePt t="40150" x="10236200" y="1498600"/>
          <p14:tracePt t="40166" x="10248900" y="1504950"/>
          <p14:tracePt t="40185" x="10306050" y="1517650"/>
          <p14:tracePt t="40189" x="10325100" y="1517650"/>
          <p14:tracePt t="40199" x="10375900" y="1517650"/>
          <p14:tracePt t="40202" x="10394950" y="1517650"/>
          <p14:tracePt t="40215" x="10445750" y="1517650"/>
          <p14:tracePt t="40220" x="10471150" y="1517650"/>
          <p14:tracePt t="40233" x="10509250" y="1517650"/>
          <p14:tracePt t="40236" x="10521950" y="1517650"/>
          <p14:tracePt t="40250" x="10528300" y="1517650"/>
          <p14:tracePt t="40305" x="10534650" y="1517650"/>
          <p14:tracePt t="40315" x="10534650" y="1511300"/>
          <p14:tracePt t="40334" x="10541000" y="1485900"/>
          <p14:tracePt t="40350" x="10547350" y="1479550"/>
          <p14:tracePt t="40383" x="10547350" y="1536700"/>
          <p14:tracePt t="40400" x="10528300" y="1612900"/>
          <p14:tracePt t="40417" x="10496550" y="1670050"/>
          <p14:tracePt t="40433" x="10477500" y="1695450"/>
          <p14:tracePt t="40468" x="10471150" y="1695450"/>
          <p14:tracePt t="40500" x="10471150" y="1689100"/>
          <p14:tracePt t="40518" x="10464800" y="1682750"/>
          <p14:tracePt t="40533" x="10464800" y="1670050"/>
          <p14:tracePt t="40567" x="10464800" y="1663700"/>
          <p14:tracePt t="40583" x="10464800" y="1657350"/>
          <p14:tracePt t="40600" x="10496550" y="1631950"/>
          <p14:tracePt t="40618" x="10509250" y="1612900"/>
          <p14:tracePt t="40633" x="10515600" y="1581150"/>
          <p14:tracePt t="40650" x="10521950" y="1549400"/>
          <p14:tracePt t="40668" x="10521950" y="1517650"/>
          <p14:tracePt t="40683" x="10521950" y="1485900"/>
          <p14:tracePt t="40700" x="10528300" y="1447800"/>
          <p14:tracePt t="40717" x="10566400" y="1416050"/>
          <p14:tracePt t="40736" x="10636250" y="1390650"/>
          <p14:tracePt t="40750" x="10693400" y="1377950"/>
          <p14:tracePt t="40767" x="10750550" y="1390650"/>
          <p14:tracePt t="40784" x="10750550" y="1454150"/>
          <p14:tracePt t="40799" x="10680700" y="1568450"/>
          <p14:tracePt t="40817" x="10610850" y="1670050"/>
          <p14:tracePt t="40821" x="10579100" y="1727200"/>
          <p14:tracePt t="40836" x="10566400" y="1816100"/>
          <p14:tracePt t="40851" x="10579100" y="1879600"/>
          <p14:tracePt t="40868" x="10731500" y="2101850"/>
          <p14:tracePt t="40884" x="10858500" y="2209800"/>
          <p14:tracePt t="40900" x="10966450" y="2266950"/>
          <p14:tracePt t="40917" x="11055350" y="2305050"/>
          <p14:tracePt t="40934" x="11118850" y="2330450"/>
          <p14:tracePt t="40951" x="11188700" y="2349500"/>
          <p14:tracePt t="40967" x="11233150" y="2355850"/>
          <p14:tracePt t="40984" x="11271250" y="2362200"/>
          <p14:tracePt t="41000" x="11322050" y="2381250"/>
          <p14:tracePt t="41017" x="11410950" y="2432050"/>
          <p14:tracePt t="41034" x="11487150" y="2476500"/>
          <p14:tracePt t="41051" x="11569700" y="2520950"/>
          <p14:tracePt t="41070" x="11639550" y="2559050"/>
          <p14:tracePt t="41084" x="11658600" y="2565400"/>
          <p14:tracePt t="41101" x="11677650" y="2571750"/>
          <p14:tracePt t="41119" x="11703050" y="2571750"/>
          <p14:tracePt t="41134" x="11753850" y="2571750"/>
          <p14:tracePt t="41150" x="11811000" y="2559050"/>
          <p14:tracePt t="41167" x="11874500" y="2540000"/>
          <p14:tracePt t="41184" x="11887200" y="2533650"/>
          <p14:tracePt t="41201" x="11893550" y="2527300"/>
          <p14:tracePt t="41217" x="11874500" y="2520950"/>
          <p14:tracePt t="41234" x="11830050" y="2495550"/>
          <p14:tracePt t="41251" x="11760200" y="2451100"/>
          <p14:tracePt t="41268" x="11684000" y="2381250"/>
          <p14:tracePt t="41286" x="11588750" y="2292350"/>
          <p14:tracePt t="41299" x="11576050" y="2286000"/>
          <p14:tracePt t="41317" x="11550650" y="2266950"/>
          <p14:tracePt t="41334" x="11468100" y="2260600"/>
          <p14:tracePt t="41351" x="11379200" y="2260600"/>
          <p14:tracePt t="41370" x="11296650" y="2260600"/>
          <p14:tracePt t="41387" x="11214100" y="2260600"/>
          <p14:tracePt t="41401" x="11118850" y="2247900"/>
          <p14:tracePt t="41418" x="11074400" y="2247900"/>
          <p14:tracePt t="41434" x="11042650" y="2247900"/>
          <p14:tracePt t="41451" x="11010900" y="2247900"/>
          <p14:tracePt t="41468" x="10972800" y="2266950"/>
          <p14:tracePt t="41484" x="10941050" y="2317750"/>
          <p14:tracePt t="41501" x="10941050" y="2374900"/>
          <p14:tracePt t="41518" x="10947400" y="2476500"/>
          <p14:tracePt t="41535" x="10960100" y="2520950"/>
          <p14:tracePt t="41551" x="10966450" y="2546350"/>
          <p14:tracePt t="41555" x="10979150" y="2571750"/>
          <p14:tracePt t="41566" x="10991850" y="2597150"/>
          <p14:tracePt t="41584" x="11029950" y="2647950"/>
          <p14:tracePt t="41601" x="11055350" y="2673350"/>
          <p14:tracePt t="41618" x="11150600" y="2749550"/>
          <p14:tracePt t="41634" x="11239500" y="2806700"/>
          <p14:tracePt t="41653" x="11353800" y="2863850"/>
          <p14:tracePt t="41668" x="11430000" y="2889250"/>
          <p14:tracePt t="41684" x="11557000" y="2895600"/>
          <p14:tracePt t="41701" x="11658600" y="2895600"/>
          <p14:tracePt t="41718" x="11791950" y="2876550"/>
          <p14:tracePt t="41734" x="11874500" y="2844800"/>
          <p14:tracePt t="41751" x="11950700" y="2794000"/>
          <p14:tracePt t="41768" x="11976100" y="2743200"/>
          <p14:tracePt t="41785" x="11938000" y="2628900"/>
          <p14:tracePt t="41801" x="11893550" y="2571750"/>
          <p14:tracePt t="41817" x="11715750" y="2438400"/>
          <p14:tracePt t="41834" x="11563350" y="2355850"/>
          <p14:tracePt t="41851" x="11442700" y="2279650"/>
          <p14:tracePt t="41868" x="11366500" y="2235200"/>
          <p14:tracePt t="41885" x="11328400" y="2222500"/>
          <p14:tracePt t="41901" x="11303000" y="2216150"/>
          <p14:tracePt t="41918" x="11245850" y="2222500"/>
          <p14:tracePt t="41935" x="11176000" y="2247900"/>
          <p14:tracePt t="41951" x="11099800" y="2286000"/>
          <p14:tracePt t="41968" x="11023600" y="2368550"/>
          <p14:tracePt t="41985" x="11010900" y="2463800"/>
          <p14:tracePt t="42002" x="11017250" y="2578100"/>
          <p14:tracePt t="42018" x="11042650" y="2654300"/>
          <p14:tracePt t="42035" x="11042650" y="2660650"/>
          <p14:tracePt t="42085" x="11010900" y="2628900"/>
          <p14:tracePt t="42101" x="10922000" y="2552700"/>
          <p14:tracePt t="42118" x="10795000" y="2463800"/>
          <p14:tracePt t="42122" x="10731500" y="2419350"/>
          <p14:tracePt t="42133" x="10668000" y="2381250"/>
          <p14:tracePt t="42153" x="10591800" y="2343150"/>
          <p14:tracePt t="42169" x="10560050" y="2324100"/>
          <p14:tracePt t="42185" x="10502900" y="2305050"/>
          <p14:tracePt t="42204" x="10369550" y="2298700"/>
          <p14:tracePt t="42219" x="10229850" y="2292350"/>
          <p14:tracePt t="42235" x="10071100" y="2286000"/>
          <p14:tracePt t="42251" x="9925050" y="2266950"/>
          <p14:tracePt t="42268" x="9848850" y="2254250"/>
          <p14:tracePt t="42285" x="9829800" y="2254250"/>
          <p14:tracePt t="42318" x="9836150" y="2260600"/>
          <p14:tracePt t="42335" x="9855200" y="2266950"/>
          <p14:tracePt t="42351" x="9893300" y="2273300"/>
          <p14:tracePt t="42368" x="9918700" y="2273300"/>
          <p14:tracePt t="42385" x="9944100" y="2279650"/>
          <p14:tracePt t="42401" x="9982200" y="2279650"/>
          <p14:tracePt t="42418" x="10039350" y="2254250"/>
          <p14:tracePt t="42434" x="10134600" y="2184400"/>
          <p14:tracePt t="42452" x="10172700" y="2108200"/>
          <p14:tracePt t="42468" x="10185400" y="2038350"/>
          <p14:tracePt t="42471" x="10191750" y="1993900"/>
          <p14:tracePt t="42485" x="10198100" y="1949450"/>
          <p14:tracePt t="42502" x="10198100" y="1885950"/>
          <p14:tracePt t="42518" x="10153650" y="1733550"/>
          <p14:tracePt t="42534" x="10140950" y="1714500"/>
          <p14:tracePt t="42535" x="10109200" y="1663700"/>
          <p14:tracePt t="42551" x="10007600" y="1562100"/>
          <p14:tracePt t="42568" x="9925050" y="1504950"/>
          <p14:tracePt t="42586" x="9810750" y="1435100"/>
          <p14:tracePt t="42601" x="9715500" y="1397000"/>
          <p14:tracePt t="42620" x="9601200" y="1365250"/>
          <p14:tracePt t="42625" x="9505950" y="1352550"/>
          <p14:tracePt t="42634" x="9391650" y="1327150"/>
          <p14:tracePt t="42651" x="9226550" y="1314450"/>
          <p14:tracePt t="42670" x="9080500" y="1320800"/>
          <p14:tracePt t="42685" x="9010650" y="1333500"/>
          <p14:tracePt t="42702" x="8959850" y="1346200"/>
          <p14:tracePt t="42722" x="8775700" y="1390650"/>
          <p14:tracePt t="42736" x="8731250" y="1403350"/>
          <p14:tracePt t="42752" x="8515350" y="1492250"/>
          <p14:tracePt t="42769" x="8458200" y="1536700"/>
          <p14:tracePt t="42785" x="8401050" y="1600200"/>
          <p14:tracePt t="42801" x="8362950" y="1651000"/>
          <p14:tracePt t="42819" x="8318500" y="1739900"/>
          <p14:tracePt t="42835" x="8299450" y="1809750"/>
          <p14:tracePt t="42851" x="8299450" y="1879600"/>
          <p14:tracePt t="42868" x="8331200" y="1968500"/>
          <p14:tracePt t="42885" x="8394700" y="2044700"/>
          <p14:tracePt t="42902" x="8540750" y="2139950"/>
          <p14:tracePt t="42918" x="8724900" y="2241550"/>
          <p14:tracePt t="42935" x="8870950" y="2311400"/>
          <p14:tracePt t="42939" x="8959850" y="2355850"/>
          <p14:tracePt t="42952" x="9042400" y="2393950"/>
          <p14:tracePt t="42968" x="9251950" y="2451100"/>
          <p14:tracePt t="42972" x="9334500" y="2463800"/>
          <p14:tracePt t="42985" x="9417050" y="2470150"/>
          <p14:tracePt t="42987" x="9493250" y="2470150"/>
          <p14:tracePt t="43002" x="9569450" y="2470150"/>
          <p14:tracePt t="43018" x="9747250" y="2438400"/>
          <p14:tracePt t="43019" x="9810750" y="2419350"/>
          <p14:tracePt t="43035" x="9956800" y="2324100"/>
          <p14:tracePt t="43052" x="10039350" y="2228850"/>
          <p14:tracePt t="43068" x="10077450" y="2101850"/>
          <p14:tracePt t="43084" x="10077450" y="2012950"/>
          <p14:tracePt t="43101" x="10077450" y="1924050"/>
          <p14:tracePt t="43118" x="10071100" y="1847850"/>
          <p14:tracePt t="43135" x="10064750" y="1784350"/>
          <p14:tracePt t="43152" x="10064750" y="1727200"/>
          <p14:tracePt t="43171" x="10052050" y="1651000"/>
          <p14:tracePt t="43184" x="10033000" y="1612900"/>
          <p14:tracePt t="43202" x="9975850" y="1524000"/>
          <p14:tracePt t="43218" x="9880600" y="1422400"/>
          <p14:tracePt t="43236" x="9740900" y="1295400"/>
          <p14:tracePt t="43252" x="9683750" y="1250950"/>
          <p14:tracePt t="43268" x="9607550" y="1206500"/>
          <p14:tracePt t="43270" x="9582150" y="1187450"/>
          <p14:tracePt t="43285" x="9544050" y="1162050"/>
          <p14:tracePt t="43302" x="9525000" y="1143000"/>
          <p14:tracePt t="43319" x="9493250" y="1111250"/>
          <p14:tracePt t="43335" x="9448800" y="1092200"/>
          <p14:tracePt t="43351" x="9347200" y="1060450"/>
          <p14:tracePt t="43369" x="9239250" y="1035050"/>
          <p14:tracePt t="43386" x="9080500" y="1003300"/>
          <p14:tracePt t="43402" x="8972550" y="990600"/>
          <p14:tracePt t="43418" x="8883650" y="984250"/>
          <p14:tracePt t="43435" x="8807450" y="977900"/>
          <p14:tracePt t="43453" x="8801100" y="971550"/>
          <p14:tracePt t="43468" x="8794750" y="971550"/>
          <p14:tracePt t="43488" x="8724900" y="1003300"/>
          <p14:tracePt t="43502" x="8578850" y="1054100"/>
          <p14:tracePt t="43519" x="8502650" y="1085850"/>
          <p14:tracePt t="43535" x="8299450" y="1168400"/>
          <p14:tracePt t="43551" x="8261350" y="1187450"/>
          <p14:tracePt t="43568" x="8255000" y="1193800"/>
          <p14:tracePt t="43603" x="8267700" y="1212850"/>
          <p14:tracePt t="43620" x="8293100" y="1276350"/>
          <p14:tracePt t="43636" x="8305800" y="1384300"/>
          <p14:tracePt t="43653" x="8299450" y="1466850"/>
          <p14:tracePt t="43670" x="8280400" y="1555750"/>
          <p14:tracePt t="43686" x="8280400" y="1651000"/>
          <p14:tracePt t="43703" x="8293100" y="1695450"/>
          <p14:tracePt t="43725" x="8318500" y="1714500"/>
          <p14:tracePt t="43741" x="8369300" y="1746250"/>
          <p14:tracePt t="43753" x="8496300" y="1809750"/>
          <p14:tracePt t="43769" x="8623300" y="1860550"/>
          <p14:tracePt t="43786" x="8788400" y="1924050"/>
          <p14:tracePt t="43803" x="8947150" y="1993900"/>
          <p14:tracePt t="43820" x="9042400" y="2038350"/>
          <p14:tracePt t="43836" x="9112250" y="2070100"/>
          <p14:tracePt t="43853" x="9175750" y="2076450"/>
          <p14:tracePt t="43859" x="9207500" y="2082800"/>
          <p14:tracePt t="43868" x="9220200" y="2082800"/>
          <p14:tracePt t="43887" x="9302750" y="2082800"/>
          <p14:tracePt t="43903" x="9404350" y="2089150"/>
          <p14:tracePt t="43920" x="9563100" y="2108200"/>
          <p14:tracePt t="43924" x="9652000" y="2120900"/>
          <p14:tracePt t="43935" x="9734550" y="2133600"/>
          <p14:tracePt t="43937" x="9810750" y="2146300"/>
          <p14:tracePt t="43953" x="9880600" y="2152650"/>
          <p14:tracePt t="43975" x="10033000" y="2159000"/>
          <p14:tracePt t="43986" x="10102850" y="2133600"/>
          <p14:tracePt t="44002" x="10172700" y="2095500"/>
          <p14:tracePt t="44020" x="10229850" y="2038350"/>
          <p14:tracePt t="44036" x="10280650" y="1968500"/>
          <p14:tracePt t="44053" x="10325100" y="1911350"/>
          <p14:tracePt t="44070" x="10356850" y="1866900"/>
          <p14:tracePt t="44086" x="10394950" y="1816100"/>
          <p14:tracePt t="44103" x="10414000" y="1784350"/>
          <p14:tracePt t="44120" x="10420350" y="1758950"/>
          <p14:tracePt t="44136" x="10420350" y="1720850"/>
          <p14:tracePt t="44153" x="10407650" y="1682750"/>
          <p14:tracePt t="44170" x="10394950" y="1625600"/>
          <p14:tracePt t="44187" x="10350500" y="1517650"/>
          <p14:tracePt t="44204" x="10318750" y="1473200"/>
          <p14:tracePt t="44220" x="10293350" y="1441450"/>
          <p14:tracePt t="44237" x="10274300" y="1422400"/>
          <p14:tracePt t="44254" x="10255250" y="1403350"/>
          <p14:tracePt t="44270" x="10242550" y="1390650"/>
          <p14:tracePt t="44286" x="10223500" y="1371600"/>
          <p14:tracePt t="44303" x="10198100" y="1346200"/>
          <p14:tracePt t="44320" x="10172700" y="1327150"/>
          <p14:tracePt t="44337" x="10121900" y="1282700"/>
          <p14:tracePt t="44358" x="10045700" y="1212850"/>
          <p14:tracePt t="44369" x="10013950" y="1187450"/>
          <p14:tracePt t="44387" x="9988550" y="1168400"/>
          <p14:tracePt t="44404" x="9988550" y="1162050"/>
          <p14:tracePt t="44425" x="9988550" y="1155700"/>
          <p14:tracePt t="44437" x="9982200" y="1149350"/>
          <p14:tracePt t="44453" x="9982200" y="1143000"/>
          <p14:tracePt t="44471" x="9969500" y="1143000"/>
          <p14:tracePt t="44487" x="9950450" y="1143000"/>
          <p14:tracePt t="44503" x="9918700" y="1149350"/>
          <p14:tracePt t="44520" x="9906000" y="1149350"/>
          <p14:tracePt t="44537" x="9899650" y="1149350"/>
          <p14:tracePt t="44570" x="9893300" y="1155700"/>
          <p14:tracePt t="44587" x="9893300" y="1162050"/>
          <p14:tracePt t="44604" x="9886950" y="1174750"/>
          <p14:tracePt t="44620" x="9886950" y="1193800"/>
          <p14:tracePt t="44637" x="9886950" y="1212850"/>
          <p14:tracePt t="44653" x="9886950" y="1219200"/>
          <p14:tracePt t="44778" x="9886950" y="1225550"/>
          <p14:tracePt t="44793" x="9886950" y="1231900"/>
          <p14:tracePt t="44923" x="9886950" y="1225550"/>
          <p14:tracePt t="44937" x="9886950" y="1219200"/>
          <p14:tracePt t="44954" x="9893300" y="1200150"/>
          <p14:tracePt t="44971" x="9886950" y="1174750"/>
          <p14:tracePt t="44987" x="9855200" y="1130300"/>
          <p14:tracePt t="45004" x="9817100" y="1079500"/>
          <p14:tracePt t="45020" x="9772650" y="1047750"/>
          <p14:tracePt t="45037" x="9759950" y="1035050"/>
          <p14:tracePt t="45042" x="9747250" y="1028700"/>
          <p14:tracePt t="45053" x="9740900" y="1022350"/>
          <p14:tracePt t="45071" x="9721850" y="1016000"/>
          <p14:tracePt t="45087" x="9683750" y="1009650"/>
          <p14:tracePt t="45104" x="9658350" y="1003300"/>
          <p14:tracePt t="45120" x="9594850" y="996950"/>
          <p14:tracePt t="45125" x="9556750" y="996950"/>
          <p14:tracePt t="45136" x="9518650" y="996950"/>
          <p14:tracePt t="45153" x="9448800" y="996950"/>
          <p14:tracePt t="45171" x="9321800" y="1009650"/>
          <p14:tracePt t="45188" x="9264650" y="1016000"/>
          <p14:tracePt t="45206" x="9163050" y="1028700"/>
          <p14:tracePt t="45221" x="9067800" y="1047750"/>
          <p14:tracePt t="45237" x="8991600" y="1066800"/>
          <p14:tracePt t="45254" x="8921750" y="1092200"/>
          <p14:tracePt t="45271" x="8858250" y="1123950"/>
          <p14:tracePt t="45287" x="8813800" y="1149350"/>
          <p14:tracePt t="45304" x="8775700" y="1187450"/>
          <p14:tracePt t="45322" x="8737600" y="1225550"/>
          <p14:tracePt t="45325" x="8718550" y="1250950"/>
          <p14:tracePt t="45338" x="8680450" y="1314450"/>
          <p14:tracePt t="45356" x="8597900" y="1435100"/>
          <p14:tracePt t="45372" x="8553450" y="1511300"/>
          <p14:tracePt t="45387" x="8540750" y="1549400"/>
          <p14:tracePt t="45404" x="8502650" y="1638300"/>
          <p14:tracePt t="45422" x="8489950" y="1727200"/>
          <p14:tracePt t="45440" x="8489950" y="1784350"/>
          <p14:tracePt t="45454" x="8489950" y="1854200"/>
          <p14:tracePt t="45471" x="8489950" y="1936750"/>
          <p14:tracePt t="45488" x="8502650" y="2051050"/>
          <p14:tracePt t="45503" x="8534400" y="2127250"/>
          <p14:tracePt t="45521" x="8572500" y="2197100"/>
          <p14:tracePt t="45538" x="8616950" y="2254250"/>
          <p14:tracePt t="45554" x="8655050" y="2298700"/>
          <p14:tracePt t="45571" x="8686800" y="2330450"/>
          <p14:tracePt t="45588" x="8718550" y="2355850"/>
          <p14:tracePt t="45592" x="8743950" y="2368550"/>
          <p14:tracePt t="45604" x="8775700" y="2387600"/>
          <p14:tracePt t="45608" x="8851900" y="2413000"/>
          <p14:tracePt t="45621" x="8890000" y="2432050"/>
          <p14:tracePt t="45625" x="8940800" y="2444750"/>
          <p14:tracePt t="45636" x="9048750" y="2476500"/>
          <p14:tracePt t="45654" x="9175750" y="2495550"/>
          <p14:tracePt t="45671" x="9232900" y="2508250"/>
          <p14:tracePt t="45688" x="9391650" y="2527300"/>
          <p14:tracePt t="45704" x="9417050" y="2533650"/>
          <p14:tracePt t="45721" x="9429750" y="2533650"/>
          <p14:tracePt t="45738" x="9436100" y="2533650"/>
          <p14:tracePt t="45754" x="9448800" y="2533650"/>
          <p14:tracePt t="45771" x="9455150" y="2533650"/>
          <p14:tracePt t="45789" x="9467850" y="2540000"/>
          <p14:tracePt t="45804" x="9486900" y="2540000"/>
          <p14:tracePt t="45823" x="9518650" y="2527300"/>
          <p14:tracePt t="45840" x="9537700" y="2508250"/>
          <p14:tracePt t="45856" x="9556750" y="2489200"/>
          <p14:tracePt t="45872" x="9569450" y="2476500"/>
          <p14:tracePt t="45889" x="9588500" y="2470150"/>
          <p14:tracePt t="45903" x="9594850" y="2457450"/>
          <p14:tracePt t="45921" x="9613900" y="2451100"/>
          <p14:tracePt t="45941" x="9632950" y="2444750"/>
          <p14:tracePt t="45955" x="9658350" y="2425700"/>
          <p14:tracePt t="45971" x="9690100" y="2400300"/>
          <p14:tracePt t="45990" x="9734550" y="2343150"/>
          <p14:tracePt t="46005" x="9753600" y="2317750"/>
          <p14:tracePt t="46021" x="9766300" y="2305050"/>
          <p14:tracePt t="46040" x="9785350" y="2292350"/>
          <p14:tracePt t="46055" x="9791700" y="2286000"/>
          <p14:tracePt t="46072" x="9810750" y="2260600"/>
          <p14:tracePt t="46088" x="9829800" y="2222500"/>
          <p14:tracePt t="46104" x="9842500" y="2159000"/>
          <p14:tracePt t="46121" x="9842500" y="2082800"/>
          <p14:tracePt t="46138" x="9842500" y="1987550"/>
          <p14:tracePt t="46153" x="9842500" y="1879600"/>
          <p14:tracePt t="46171" x="9848850" y="1771650"/>
          <p14:tracePt t="46187" x="9861550" y="1682750"/>
          <p14:tracePt t="46205" x="9867900" y="1625600"/>
          <p14:tracePt t="46221" x="9861550" y="1555750"/>
          <p14:tracePt t="46238" x="9829800" y="1485900"/>
          <p14:tracePt t="46255" x="9785350" y="1422400"/>
          <p14:tracePt t="46272" x="9747250" y="1377950"/>
          <p14:tracePt t="46276" x="9702800" y="1339850"/>
          <p14:tracePt t="46288" x="9677400" y="1320800"/>
          <p14:tracePt t="46293" x="9639300" y="1295400"/>
          <p14:tracePt t="46304" x="9626600" y="1282700"/>
          <p14:tracePt t="46307" x="9613900" y="1270000"/>
          <p14:tracePt t="46320" x="9601200" y="1257300"/>
          <p14:tracePt t="46325" x="9601200" y="1250950"/>
          <p14:tracePt t="46338" x="9594850" y="1250950"/>
          <p14:tracePt t="46339" x="9588500" y="1238250"/>
          <p14:tracePt t="46355" x="9582150" y="1225550"/>
          <p14:tracePt t="46371" x="9575800" y="1206500"/>
          <p14:tracePt t="46388" x="9531350" y="1193800"/>
          <p14:tracePt t="46404" x="9474200" y="1187450"/>
          <p14:tracePt t="46421" x="9378950" y="1181100"/>
          <p14:tracePt t="46438" x="9321800" y="1181100"/>
          <p14:tracePt t="46456" x="9264650" y="1187450"/>
          <p14:tracePt t="46470" x="9245600" y="1187450"/>
          <p14:tracePt t="46487" x="9226550" y="1187450"/>
          <p14:tracePt t="46505" x="9201150" y="1193800"/>
          <p14:tracePt t="46522" x="9124950" y="1225550"/>
          <p14:tracePt t="46539" x="9023350" y="1263650"/>
          <p14:tracePt t="46554" x="8902700" y="1308100"/>
          <p14:tracePt t="46558" x="8839200" y="1327150"/>
          <p14:tracePt t="46571" x="8782050" y="1352550"/>
          <p14:tracePt t="46574" x="8737600" y="1371600"/>
          <p14:tracePt t="46588" x="8699500" y="1390650"/>
          <p14:tracePt t="46606" x="8648700" y="1428750"/>
          <p14:tracePt t="46622" x="8636000" y="1447800"/>
          <p14:tracePt t="46639" x="8610600" y="1466850"/>
          <p14:tracePt t="46656" x="8547100" y="1498600"/>
          <p14:tracePt t="46671" x="8540750" y="1498600"/>
          <p14:tracePt t="50653" x="8540750" y="1511300"/>
          <p14:tracePt t="50662" x="8540750" y="1517650"/>
          <p14:tracePt t="50674" x="8540750" y="1543050"/>
          <p14:tracePt t="50692" x="8547100" y="1606550"/>
          <p14:tracePt t="50709" x="8553450" y="1676400"/>
          <p14:tracePt t="50725" x="8585200" y="1758950"/>
          <p14:tracePt t="50742" x="8629650" y="1854200"/>
          <p14:tracePt t="50759" x="8648700" y="1930400"/>
          <p14:tracePt t="50776" x="8648700" y="2006600"/>
          <p14:tracePt t="50781" x="8648700" y="2032000"/>
          <p14:tracePt t="50790" x="8648700" y="2076450"/>
          <p14:tracePt t="50809" x="8648700" y="2152650"/>
          <p14:tracePt t="50825" x="8680450" y="2235200"/>
          <p14:tracePt t="50842" x="8750300" y="2317750"/>
          <p14:tracePt t="50860" x="8839200" y="2425700"/>
          <p14:tracePt t="50875" x="8896350" y="2533650"/>
          <p14:tracePt t="50892" x="8909050" y="2571750"/>
          <p14:tracePt t="50896" x="8915400" y="2622550"/>
          <p14:tracePt t="50908" x="8915400" y="2679700"/>
          <p14:tracePt t="50925" x="8915400" y="2717800"/>
          <p14:tracePt t="50942" x="8915400" y="2749550"/>
          <p14:tracePt t="50959" x="8921750" y="2781300"/>
          <p14:tracePt t="50976" x="8966200" y="2838450"/>
          <p14:tracePt t="50992" x="9029700" y="2933700"/>
          <p14:tracePt t="51009" x="9124950" y="3060700"/>
          <p14:tracePt t="51025" x="9226550" y="3219450"/>
          <p14:tracePt t="51042" x="9290050" y="3327400"/>
          <p14:tracePt t="51059" x="9359900" y="3422650"/>
          <p14:tracePt t="51076" x="9410700" y="3479800"/>
          <p14:tracePt t="51092" x="9467850" y="3505200"/>
          <p14:tracePt t="51110" x="9575800" y="3543300"/>
          <p14:tracePt t="51126" x="9690100" y="3575050"/>
          <p14:tracePt t="51143" x="9791700" y="3632200"/>
          <p14:tracePt t="51161" x="9829800" y="3670300"/>
          <p14:tracePt t="51178" x="9855200" y="3695700"/>
          <p14:tracePt t="51192" x="9874250" y="3714750"/>
          <p14:tracePt t="51210" x="9918700" y="3733800"/>
          <p14:tracePt t="51226" x="10007600" y="3759200"/>
          <p14:tracePt t="51243" x="10083800" y="3765550"/>
          <p14:tracePt t="51259" x="10166350" y="3765550"/>
          <p14:tracePt t="51276" x="10255250" y="3752850"/>
          <p14:tracePt t="51291" x="10331450" y="3727450"/>
          <p14:tracePt t="51309" x="10363200" y="3708400"/>
          <p14:tracePt t="51312" x="10363200" y="3702050"/>
          <p14:tracePt t="51326" x="10363200" y="3695700"/>
          <p14:tracePt t="51342" x="10350500" y="3670300"/>
          <p14:tracePt t="51359" x="10350500" y="3663950"/>
          <p14:tracePt t="51427" x="10344150" y="3644900"/>
          <p14:tracePt t="51442" x="10325100" y="3625850"/>
          <p14:tracePt t="51459" x="10248900" y="3606800"/>
          <p14:tracePt t="51476" x="10153650" y="3581400"/>
          <p14:tracePt t="51493" x="10052050" y="3562350"/>
          <p14:tracePt t="51509" x="9975850" y="3549650"/>
          <p14:tracePt t="51526" x="9950450" y="3536950"/>
          <p14:tracePt t="51543" x="9944100" y="3536950"/>
          <p14:tracePt t="51562" x="9912350" y="3536950"/>
          <p14:tracePt t="51576" x="9823450" y="3543300"/>
          <p14:tracePt t="51594" x="9715500" y="3562350"/>
          <p14:tracePt t="51609" x="9582150" y="3587750"/>
          <p14:tracePt t="51626" x="9480550" y="3619500"/>
          <p14:tracePt t="51643" x="9372600" y="3651250"/>
          <p14:tracePt t="51661" x="9315450" y="3670300"/>
          <p14:tracePt t="51665" x="9296400" y="3670300"/>
          <p14:tracePt t="51675" x="9290050" y="3676650"/>
          <p14:tracePt t="51693" x="9283700" y="3676650"/>
          <p14:tracePt t="51708" x="9251950" y="3683000"/>
          <p14:tracePt t="51726" x="9169400" y="3702050"/>
          <p14:tracePt t="51742" x="9074150" y="3727450"/>
          <p14:tracePt t="51759" x="8934450" y="3790950"/>
          <p14:tracePt t="51777" x="8839200" y="3848100"/>
          <p14:tracePt t="51793" x="8775700" y="3886200"/>
          <p14:tracePt t="51810" x="8763000" y="3911600"/>
          <p14:tracePt t="51826" x="8743950" y="3937000"/>
          <p14:tracePt t="51844" x="8699500" y="4000500"/>
          <p14:tracePt t="51860" x="8648700" y="4051300"/>
          <p14:tracePt t="51877" x="8610600" y="4095750"/>
          <p14:tracePt t="51893" x="8591550" y="4127500"/>
          <p14:tracePt t="51909" x="8585200" y="4159250"/>
          <p14:tracePt t="51925" x="8585200" y="4191000"/>
          <p14:tracePt t="51943" x="8591550" y="4229100"/>
          <p14:tracePt t="51961" x="8597900" y="4305300"/>
          <p14:tracePt t="51976" x="8591550" y="4381500"/>
          <p14:tracePt t="51993" x="8572500" y="4457700"/>
          <p14:tracePt t="52010" x="8572500" y="4508500"/>
          <p14:tracePt t="52026" x="8585200" y="4552950"/>
          <p14:tracePt t="52043" x="8623300" y="4578350"/>
          <p14:tracePt t="52062" x="8743950" y="4622800"/>
          <p14:tracePt t="52076" x="8813800" y="4648200"/>
          <p14:tracePt t="52080" x="8839200" y="4660900"/>
          <p14:tracePt t="52094" x="8890000" y="4692650"/>
          <p14:tracePt t="52110" x="8915400" y="4711700"/>
          <p14:tracePt t="52127" x="8953500" y="4737100"/>
          <p14:tracePt t="52143" x="9023350" y="4775200"/>
          <p14:tracePt t="52159" x="9086850" y="4794250"/>
          <p14:tracePt t="52176" x="9150350" y="4806950"/>
          <p14:tracePt t="52193" x="9226550" y="4813300"/>
          <p14:tracePt t="52210" x="9309100" y="4819650"/>
          <p14:tracePt t="52227" x="9391650" y="4819650"/>
          <p14:tracePt t="52243" x="9455150" y="4826000"/>
          <p14:tracePt t="52246" x="9474200" y="4826000"/>
          <p14:tracePt t="52260" x="9486900" y="4826000"/>
          <p14:tracePt t="52265" x="9499600" y="4826000"/>
          <p14:tracePt t="52275" x="9512300" y="4826000"/>
          <p14:tracePt t="52294" x="9531350" y="4826000"/>
          <p14:tracePt t="52311" x="9575800" y="4819650"/>
          <p14:tracePt t="52328" x="9607550" y="4806950"/>
          <p14:tracePt t="52344" x="9683750" y="4781550"/>
          <p14:tracePt t="52359" x="9779000" y="4762500"/>
          <p14:tracePt t="52377" x="9899650" y="4749800"/>
          <p14:tracePt t="52394" x="10020300" y="4730750"/>
          <p14:tracePt t="52410" x="10121900" y="4718050"/>
          <p14:tracePt t="52427" x="10160000" y="4718050"/>
          <p14:tracePt t="52443" x="10179050" y="4718050"/>
          <p14:tracePt t="52450" x="10191750" y="4718050"/>
          <p14:tracePt t="52459" x="10198100" y="4718050"/>
          <p14:tracePt t="52477" x="10210800" y="4711700"/>
          <p14:tracePt t="52493" x="10229850" y="4699000"/>
          <p14:tracePt t="52510" x="10242550" y="4673600"/>
          <p14:tracePt t="52515" x="10248900" y="4648200"/>
          <p14:tracePt t="52526" x="10261600" y="4622800"/>
          <p14:tracePt t="52543" x="10280650" y="4597400"/>
          <p14:tracePt t="52562" x="10318750" y="4540250"/>
          <p14:tracePt t="52577" x="10318750" y="4514850"/>
          <p14:tracePt t="52595" x="10318750" y="4476750"/>
          <p14:tracePt t="52609" x="10293350" y="4438650"/>
          <p14:tracePt t="52627" x="10255250" y="4387850"/>
          <p14:tracePt t="52644" x="10198100" y="4330700"/>
          <p14:tracePt t="52660" x="10153650" y="4292600"/>
          <p14:tracePt t="52677" x="10140950" y="4273550"/>
          <p14:tracePt t="52694" x="10140950" y="4267200"/>
          <p14:tracePt t="52711" x="10134600" y="4267200"/>
          <p14:tracePt t="52727" x="10128250" y="4260850"/>
          <p14:tracePt t="52744" x="10090150" y="4248150"/>
          <p14:tracePt t="52760" x="10001250" y="4216400"/>
          <p14:tracePt t="52778" x="9899650" y="4178300"/>
          <p14:tracePt t="52794" x="9810750" y="4133850"/>
          <p14:tracePt t="52811" x="9753600" y="4095750"/>
          <p14:tracePt t="52826" x="9747250" y="4064000"/>
          <p14:tracePt t="52844" x="9747250" y="4057650"/>
          <p14:tracePt t="52861" x="9740900" y="4057650"/>
          <p14:tracePt t="52877" x="9728200" y="4057650"/>
          <p14:tracePt t="52894" x="9620250" y="4083050"/>
          <p14:tracePt t="52910" x="9505950" y="4000500"/>
          <p14:tracePt t="52927" x="9467850" y="3968750"/>
          <p14:tracePt t="52930" x="9423400" y="3943350"/>
          <p14:tracePt t="52943" x="9366250" y="3898900"/>
          <p14:tracePt t="52960" x="9366250" y="3886200"/>
          <p14:tracePt t="53027" x="9353550" y="3898900"/>
          <p14:tracePt t="53044" x="9347200" y="3911600"/>
          <p14:tracePt t="53061" x="9340850" y="3917950"/>
          <p14:tracePt t="53111" x="9391650" y="3917950"/>
          <p14:tracePt t="53127" x="9467850" y="3917950"/>
          <p14:tracePt t="53144" x="9512300" y="3924300"/>
          <p14:tracePt t="53161" x="9505950" y="3956050"/>
          <p14:tracePt t="53165" x="9493250" y="3968750"/>
          <p14:tracePt t="53176" x="9474200" y="3981450"/>
          <p14:tracePt t="53194" x="9455150" y="4000500"/>
          <p14:tracePt t="53211" x="9455150" y="4006850"/>
          <p14:tracePt t="53227" x="9480550" y="3994150"/>
          <p14:tracePt t="53246" x="9550400" y="3962400"/>
          <p14:tracePt t="53261" x="9709150" y="3911600"/>
          <p14:tracePt t="53279" x="9950450" y="3879850"/>
          <p14:tracePt t="53294" x="10223500" y="3892550"/>
          <p14:tracePt t="53311" x="10280650" y="3930650"/>
          <p14:tracePt t="53328" x="10140950" y="3968750"/>
          <p14:tracePt t="53344" x="10083800" y="4006850"/>
          <p14:tracePt t="53361" x="10064750" y="4044950"/>
          <p14:tracePt t="53396" x="10077450" y="4044950"/>
          <p14:tracePt t="53410" x="10134600" y="4032250"/>
          <p14:tracePt t="53429" x="10274300" y="4000500"/>
          <p14:tracePt t="53444" x="10426700" y="4000500"/>
          <p14:tracePt t="53461" x="10401300" y="4051300"/>
          <p14:tracePt t="53478" x="10191750" y="4108450"/>
          <p14:tracePt t="53494" x="9975850" y="4114800"/>
          <p14:tracePt t="53511" x="9861550" y="4114800"/>
          <p14:tracePt t="55669" x="9855200" y="4114800"/>
          <p14:tracePt t="55680" x="9848850" y="4114800"/>
          <p14:tracePt t="55697" x="9766300" y="4102100"/>
          <p14:tracePt t="55715" x="9683750" y="4051300"/>
          <p14:tracePt t="55728" x="9677400" y="4051300"/>
          <p14:tracePt t="55779" x="9626600" y="4019550"/>
          <p14:tracePt t="55797" x="9512300" y="3962400"/>
          <p14:tracePt t="55815" x="9378950" y="3911600"/>
          <p14:tracePt t="55829" x="9334500" y="3886200"/>
          <p14:tracePt t="55846" x="9372600" y="3854450"/>
          <p14:tracePt t="55863" x="9486900" y="3784600"/>
          <p14:tracePt t="55880" x="9544050" y="3740150"/>
          <p14:tracePt t="55896" x="9525000" y="3708400"/>
          <p14:tracePt t="55913" x="9429750" y="3663950"/>
          <p14:tracePt t="55930" x="9309100" y="3638550"/>
          <p14:tracePt t="55946" x="9175750" y="3619500"/>
          <p14:tracePt t="55963" x="9118600" y="3600450"/>
          <p14:tracePt t="55966" x="9118600" y="3594100"/>
          <p14:tracePt t="55980" x="9118600" y="3581400"/>
          <p14:tracePt t="55983" x="9131300" y="3568700"/>
          <p14:tracePt t="55997" x="9163050" y="3543300"/>
          <p14:tracePt t="56013" x="9213850" y="3511550"/>
          <p14:tracePt t="56030" x="9220200" y="3498850"/>
          <p14:tracePt t="56047" x="9207500" y="3492500"/>
          <p14:tracePt t="56063" x="9175750" y="3492500"/>
          <p14:tracePt t="56132" x="9182100" y="3492500"/>
          <p14:tracePt t="56157" x="9169400" y="3498850"/>
          <p14:tracePt t="56166" x="9156700" y="3505200"/>
          <p14:tracePt t="56179" x="9093200" y="3517900"/>
          <p14:tracePt t="56196" x="9023350" y="3530600"/>
          <p14:tracePt t="56214" x="8972550" y="3536950"/>
          <p14:tracePt t="56230" x="8959850" y="3536950"/>
          <p14:tracePt t="56247" x="8959850" y="3530600"/>
          <p14:tracePt t="56263" x="8978900" y="3511550"/>
          <p14:tracePt t="56297" x="8978900" y="3536950"/>
          <p14:tracePt t="56313" x="8940800" y="3581400"/>
          <p14:tracePt t="56330" x="8890000" y="3619500"/>
          <p14:tracePt t="56347" x="8851900" y="3632200"/>
          <p14:tracePt t="56363" x="8845550" y="3638550"/>
          <p14:tracePt t="56380" x="8845550" y="3632200"/>
          <p14:tracePt t="56399" x="8870950" y="3619500"/>
          <p14:tracePt t="56413" x="8909050" y="3619500"/>
          <p14:tracePt t="56432" x="8934450" y="3663950"/>
          <p14:tracePt t="56447" x="8947150" y="3740150"/>
          <p14:tracePt t="56464" x="8940800" y="3816350"/>
          <p14:tracePt t="56480" x="8921750" y="3867150"/>
          <p14:tracePt t="56497" x="8921750" y="3886200"/>
          <p14:tracePt t="56514" x="8921750" y="3892550"/>
          <p14:tracePt t="56531" x="8947150" y="3892550"/>
          <p14:tracePt t="56534" x="8953500" y="3892550"/>
          <p14:tracePt t="74107" x="8953500" y="3886200"/>
          <p14:tracePt t="74114" x="8934450" y="3867150"/>
          <p14:tracePt t="74127" x="8883650" y="3778250"/>
          <p14:tracePt t="74146" x="8883650" y="3733800"/>
          <p14:tracePt t="74162" x="8883650" y="3708400"/>
          <p14:tracePt t="74178" x="8909050" y="3689350"/>
          <p14:tracePt t="74194" x="8947150" y="3676650"/>
          <p14:tracePt t="74212" x="8972550" y="3670300"/>
          <p14:tracePt t="74228" x="8978900" y="3670300"/>
          <p14:tracePt t="74536" x="8978900" y="3663950"/>
          <p14:tracePt t="74546" x="8972550" y="3651250"/>
          <p14:tracePt t="74562" x="8947150" y="3600450"/>
          <p14:tracePt t="74579" x="8928100" y="3581400"/>
          <p14:tracePt t="74596" x="8915400" y="3581400"/>
          <p14:tracePt t="74613" x="8883650" y="3581400"/>
          <p14:tracePt t="74628" x="8851900" y="3575050"/>
          <p14:tracePt t="74631" x="8839200" y="3575050"/>
          <p14:tracePt t="74644" x="8826500" y="3575050"/>
          <p14:tracePt t="74647" x="8807450" y="3575050"/>
          <p14:tracePt t="74662" x="8788400" y="3575050"/>
          <p14:tracePt t="74679" x="8775700" y="3568700"/>
          <p14:tracePt t="74770" x="8775700" y="3562350"/>
          <p14:tracePt t="74777" x="8769350" y="3536950"/>
          <p14:tracePt t="74796" x="8756650" y="3479800"/>
          <p14:tracePt t="74812" x="8756650" y="3429000"/>
          <p14:tracePt t="74829" x="8782050" y="3365500"/>
          <p14:tracePt t="74846" x="8826500" y="3321050"/>
          <p14:tracePt t="74862" x="8858250" y="3289300"/>
          <p14:tracePt t="74881" x="8858250" y="3263900"/>
          <p14:tracePt t="74895" x="8858250" y="3257550"/>
          <p14:tracePt t="74913" x="8826500" y="3219450"/>
          <p14:tracePt t="74930" x="8788400" y="3187700"/>
          <p14:tracePt t="74946" x="8769350" y="3181350"/>
          <p14:tracePt t="74949" x="8737600" y="3162300"/>
          <p14:tracePt t="74961" x="8718550" y="3149600"/>
          <p14:tracePt t="74981" x="8585200" y="3092450"/>
          <p14:tracePt t="74998" x="8350250" y="3028950"/>
          <p14:tracePt t="75012" x="8064500" y="2959100"/>
          <p14:tracePt t="75029" x="7753350" y="2895600"/>
          <p14:tracePt t="75046" x="7473950" y="2844800"/>
          <p14:tracePt t="75062" x="7251700" y="2787650"/>
          <p14:tracePt t="75080" x="7067550" y="2736850"/>
          <p14:tracePt t="75096" x="6946900" y="2698750"/>
          <p14:tracePt t="75112" x="6813550" y="2660650"/>
          <p14:tracePt t="75129" x="6686550" y="2622550"/>
          <p14:tracePt t="75132" x="6610350" y="2603500"/>
          <p14:tracePt t="75148" x="6464300" y="2559050"/>
          <p14:tracePt t="75162" x="6413500" y="2546350"/>
          <p14:tracePt t="75179" x="6311900" y="2482850"/>
          <p14:tracePt t="75196" x="6299200" y="2457450"/>
          <p14:tracePt t="75213" x="6292850" y="2419350"/>
          <p14:tracePt t="75229" x="6261100" y="2381250"/>
          <p14:tracePt t="75244" x="6216650" y="2336800"/>
          <p14:tracePt t="75263" x="6178550" y="2305050"/>
          <p14:tracePt t="75279" x="6159500" y="2279650"/>
          <p14:tracePt t="75296" x="6153150" y="2266950"/>
          <p14:tracePt t="75312" x="6153150" y="2254250"/>
          <p14:tracePt t="75329" x="6172200" y="2228850"/>
          <p14:tracePt t="75346" x="6191250" y="2203450"/>
          <p14:tracePt t="75363" x="6197600" y="2197100"/>
          <p14:tracePt t="76069" x="6191250" y="2197100"/>
          <p14:tracePt t="76080" x="6172200" y="2197100"/>
          <p14:tracePt t="76097" x="6089650" y="2235200"/>
          <p14:tracePt t="76114" x="5969000" y="2266950"/>
          <p14:tracePt t="76117" x="5911850" y="2279650"/>
          <p14:tracePt t="76130" x="5861050" y="2292350"/>
          <p14:tracePt t="76148" x="5721350" y="2292350"/>
          <p14:tracePt t="76163" x="5689600" y="2292350"/>
          <p14:tracePt t="76182" x="5613400" y="2311400"/>
          <p14:tracePt t="76198" x="5518150" y="2355850"/>
          <p14:tracePt t="76215" x="5359400" y="2400300"/>
          <p14:tracePt t="76230" x="5181600" y="2425700"/>
          <p14:tracePt t="76247" x="5048250" y="2432050"/>
          <p14:tracePt t="76263" x="4927600" y="2432050"/>
          <p14:tracePt t="76280" x="4883150" y="2432050"/>
          <p14:tracePt t="76330" x="4876800" y="2451100"/>
          <p14:tracePt t="76345" x="4864100" y="2470150"/>
          <p14:tracePt t="76363" x="4819650" y="2501900"/>
          <p14:tracePt t="76367" x="4768850" y="2520950"/>
          <p14:tracePt t="76380" x="4711700" y="2546350"/>
          <p14:tracePt t="76397" x="4686300" y="2552700"/>
          <p14:tracePt t="77697" x="4679950" y="2546350"/>
          <p14:tracePt t="77707" x="4660900" y="2540000"/>
          <p14:tracePt t="77714" x="4610100" y="2520950"/>
          <p14:tracePt t="77732" x="4483100" y="2489200"/>
          <p14:tracePt t="77748" x="4330700" y="2451100"/>
          <p14:tracePt t="77766" x="4210050" y="2432050"/>
          <p14:tracePt t="77782" x="4121150" y="2419350"/>
          <p14:tracePt t="77786" x="4095750" y="2419350"/>
          <p14:tracePt t="77797" x="4083050" y="2419350"/>
          <p14:tracePt t="77860" x="4076700" y="2413000"/>
          <p14:tracePt t="77870" x="4064000" y="2406650"/>
          <p14:tracePt t="77882" x="4044950" y="2400300"/>
          <p14:tracePt t="77899" x="3994150" y="2381250"/>
          <p14:tracePt t="77974" x="4000500" y="2381250"/>
          <p14:tracePt t="77980" x="4006850" y="2381250"/>
          <p14:tracePt t="77998" x="4019550" y="2381250"/>
          <p14:tracePt t="78015" x="4032250" y="2381250"/>
          <p14:tracePt t="78031" x="4038600" y="2381250"/>
          <p14:tracePt t="80171" x="4044950" y="2381250"/>
          <p14:tracePt t="80180" x="4057650" y="2381250"/>
          <p14:tracePt t="80187" x="4095750" y="2381250"/>
          <p14:tracePt t="80201" x="4222750" y="2381250"/>
          <p14:tracePt t="80218" x="4292600" y="2381250"/>
          <p14:tracePt t="80235" x="4298950" y="2381250"/>
          <p14:tracePt t="80303" x="4305300" y="2381250"/>
          <p14:tracePt t="80310" x="4318000" y="2381250"/>
          <p14:tracePt t="80318" x="4330700" y="2374900"/>
          <p14:tracePt t="80332" x="4375150" y="2362200"/>
          <p14:tracePt t="80367" x="4349750" y="2381250"/>
          <p14:tracePt t="80384" x="4324350" y="2400300"/>
          <p14:tracePt t="80532" x="4318000" y="2400300"/>
          <p14:tracePt t="96952" x="4305300" y="2406650"/>
          <p14:tracePt t="96960" x="4286250" y="2413000"/>
          <p14:tracePt t="96966" x="4235450" y="2432050"/>
          <p14:tracePt t="96979" x="3968750" y="2457450"/>
          <p14:tracePt t="96998" x="3562350" y="2476500"/>
          <p14:tracePt t="97015" x="3136900" y="2495550"/>
          <p14:tracePt t="97031" x="2819400" y="2457450"/>
          <p14:tracePt t="97048" x="2673350" y="2413000"/>
          <p14:tracePt t="97065" x="2647950" y="2368550"/>
          <p14:tracePt t="97082" x="2654300" y="2336800"/>
          <p14:tracePt t="97098" x="2654300" y="2330450"/>
          <p14:tracePt t="97114" x="2622550" y="2317750"/>
          <p14:tracePt t="97118" x="2584450" y="2317750"/>
          <p14:tracePt t="97130" x="2559050" y="2317750"/>
          <p14:tracePt t="97147" x="2482850" y="2317750"/>
          <p14:tracePt t="97164" x="2451100" y="2317750"/>
          <p14:tracePt t="97182" x="2451100" y="2305050"/>
          <p14:tracePt t="97196" x="2457450" y="2298700"/>
          <p14:tracePt t="97197" x="2470150" y="2279650"/>
          <p14:tracePt t="97214" x="2489200" y="2260600"/>
          <p14:tracePt t="97312" x="2495550" y="2260600"/>
          <p14:tracePt t="97321" x="2514600" y="2247900"/>
          <p14:tracePt t="97330" x="2520950" y="2241550"/>
          <p14:tracePt t="97348" x="2533650" y="2241550"/>
          <p14:tracePt t="121251" x="2584450" y="2241550"/>
          <p14:tracePt t="121258" x="2635250" y="2254250"/>
          <p14:tracePt t="121267" x="2711450" y="2279650"/>
          <p14:tracePt t="121285" x="2743200" y="2317750"/>
          <p14:tracePt t="121302" x="2743200" y="2330450"/>
          <p14:tracePt t="121336" x="2787650" y="2343150"/>
          <p14:tracePt t="121351" x="2844800" y="2343150"/>
          <p14:tracePt t="121368" x="2965450" y="2355850"/>
          <p14:tracePt t="121372" x="3054350" y="2362200"/>
          <p14:tracePt t="121385" x="3181350" y="2387600"/>
          <p14:tracePt t="121389" x="3276600" y="2413000"/>
          <p14:tracePt t="121402" x="3403600" y="2495550"/>
          <p14:tracePt t="121418" x="3422650" y="2546350"/>
          <p14:tracePt t="121436" x="3422650" y="2571750"/>
          <p14:tracePt t="121450" x="3429000" y="2597150"/>
          <p14:tracePt t="121468" x="3448050" y="2609850"/>
          <p14:tracePt t="121484" x="3492500" y="2622550"/>
          <p14:tracePt t="121501" x="3568700" y="2641600"/>
          <p14:tracePt t="121518" x="3657600" y="2686050"/>
          <p14:tracePt t="121535" x="3702050" y="2755900"/>
          <p14:tracePt t="121551" x="3695700" y="2838450"/>
          <p14:tracePt t="121568" x="3657600" y="2914650"/>
          <p14:tracePt t="121585" x="3625850" y="2971800"/>
          <p14:tracePt t="121600" x="3625850" y="2978150"/>
          <p14:tracePt t="121635" x="3632200" y="2978150"/>
          <p14:tracePt t="121652" x="3638550" y="2978150"/>
          <p14:tracePt t="121668" x="3638550" y="2984500"/>
          <p14:tracePt t="121685" x="3638550" y="3035300"/>
          <p14:tracePt t="121689" x="3638550" y="3054350"/>
          <p14:tracePt t="121700" x="3644900" y="3086100"/>
          <p14:tracePt t="121704" x="3657600" y="3117850"/>
          <p14:tracePt t="121718" x="3670300" y="3155950"/>
          <p14:tracePt t="121722" x="3683000" y="3168650"/>
          <p14:tracePt t="121734" x="3752850" y="3232150"/>
          <p14:tracePt t="121752" x="3829050" y="3276600"/>
          <p14:tracePt t="121768" x="3905250" y="3314700"/>
          <p14:tracePt t="121785" x="3987800" y="3359150"/>
          <p14:tracePt t="121800" x="4064000" y="3409950"/>
          <p14:tracePt t="121818" x="4140200" y="3473450"/>
          <p14:tracePt t="121835" x="4178300" y="3498850"/>
          <p14:tracePt t="121851" x="4197350" y="3517900"/>
          <p14:tracePt t="121870" x="4229100" y="3524250"/>
          <p14:tracePt t="121885" x="4273550" y="3524250"/>
          <p14:tracePt t="121902" x="4337050" y="3524250"/>
          <p14:tracePt t="121918" x="4406900" y="3524250"/>
          <p14:tracePt t="121923" x="4451350" y="3517900"/>
          <p14:tracePt t="121934" x="4470400" y="3511550"/>
          <p14:tracePt t="121952" x="4521200" y="3498850"/>
          <p14:tracePt t="121968" x="4533900" y="3486150"/>
          <p14:tracePt t="122027" x="4533900" y="3479800"/>
          <p14:tracePt t="122058" x="4533900" y="3473450"/>
          <p14:tracePt t="122104" x="4527550" y="3473450"/>
          <p14:tracePt t="122113" x="4514850" y="3473450"/>
          <p14:tracePt t="122119" x="4502150" y="3473450"/>
          <p14:tracePt t="122135" x="4476750" y="3486150"/>
          <p14:tracePt t="122152" x="4451350" y="3498850"/>
          <p14:tracePt t="122171" x="4400550" y="3517900"/>
          <p14:tracePt t="122184" x="4362450" y="3524250"/>
          <p14:tracePt t="122202" x="4305300" y="3530600"/>
          <p14:tracePt t="122221" x="4267200" y="3530600"/>
          <p14:tracePt t="122235" x="4210050" y="3524250"/>
          <p14:tracePt t="122252" x="4152900" y="3511550"/>
          <p14:tracePt t="122269" x="4038600" y="3486150"/>
          <p14:tracePt t="122286" x="3956050" y="3473450"/>
          <p14:tracePt t="122302" x="3835400" y="3454400"/>
          <p14:tracePt t="122306" x="3784600" y="3441700"/>
          <p14:tracePt t="122317" x="3765550" y="3435350"/>
          <p14:tracePt t="122319" x="3733800" y="3429000"/>
          <p14:tracePt t="122334" x="3714750" y="3422650"/>
          <p14:tracePt t="122353" x="3695700" y="3416300"/>
          <p14:tracePt t="122367" x="3676650" y="3403600"/>
          <p14:tracePt t="122386" x="3644900" y="3397250"/>
          <p14:tracePt t="122403" x="3619500" y="3390900"/>
          <p14:tracePt t="122419" x="3587750" y="3384550"/>
          <p14:tracePt t="122435" x="3581400" y="3384550"/>
          <p14:tracePt t="122440" x="3575050" y="3384550"/>
          <p14:tracePt t="122452" x="3575050" y="3378200"/>
          <p14:tracePt t="122469" x="3568700" y="3378200"/>
          <p14:tracePt t="122485" x="3556000" y="3365500"/>
          <p14:tracePt t="122502" x="3530600" y="3359150"/>
          <p14:tracePt t="122519" x="3524250" y="3352800"/>
          <p14:tracePt t="122553" x="3517900" y="3352800"/>
          <p14:tracePt t="122569" x="3517900" y="3333750"/>
          <p14:tracePt t="122586" x="3517900" y="3327400"/>
          <p14:tracePt t="122744" x="3524250" y="3321050"/>
          <p14:tracePt t="122755" x="3536950" y="3314700"/>
          <p14:tracePt t="122769" x="3587750" y="3302000"/>
          <p14:tracePt t="122786" x="3644900" y="3282950"/>
          <p14:tracePt t="122803" x="3689350" y="3276600"/>
          <p14:tracePt t="122819" x="3708400" y="3270250"/>
          <p14:tracePt t="122853" x="3714750" y="3270250"/>
          <p14:tracePt t="122870" x="3721100" y="3270250"/>
          <p14:tracePt t="122886" x="3746500" y="3276600"/>
          <p14:tracePt t="122889" x="3771900" y="3276600"/>
          <p14:tracePt t="122903" x="3784600" y="3282950"/>
          <p14:tracePt t="122920" x="3892550" y="3282950"/>
          <p14:tracePt t="122936" x="3975100" y="3282950"/>
          <p14:tracePt t="122954" x="4006850" y="3282950"/>
          <p14:tracePt t="122972" x="4019550" y="3282950"/>
          <p14:tracePt t="122985" x="4032250" y="3282950"/>
          <p14:tracePt t="123003" x="4044950" y="3276600"/>
          <p14:tracePt t="123019" x="4064000" y="3276600"/>
          <p14:tracePt t="123038" x="4083050" y="3270250"/>
          <p14:tracePt t="123051" x="4121150" y="3257550"/>
          <p14:tracePt t="123068" x="4152900" y="3251200"/>
          <p14:tracePt t="123086" x="4171950" y="3251200"/>
          <p14:tracePt t="123185" x="4178300" y="3251200"/>
          <p14:tracePt t="123192" x="4178300" y="3244850"/>
          <p14:tracePt t="123266" x="4184650" y="3238500"/>
          <p14:tracePt t="123274" x="4191000" y="3238500"/>
          <p14:tracePt t="123286" x="4203700" y="3232150"/>
          <p14:tracePt t="123303" x="4222750" y="3219450"/>
          <p14:tracePt t="123320" x="4235450" y="3213100"/>
          <p14:tracePt t="123338" x="4254500" y="3206750"/>
          <p14:tracePt t="123353" x="4286250" y="3206750"/>
          <p14:tracePt t="123369" x="4343400" y="3200400"/>
          <p14:tracePt t="123386" x="4394200" y="3200400"/>
          <p14:tracePt t="123403" x="4457700" y="3200400"/>
          <p14:tracePt t="123408" x="4502150" y="3200400"/>
          <p14:tracePt t="123420" x="4572000" y="3213100"/>
          <p14:tracePt t="123436" x="4603750" y="3219450"/>
          <p14:tracePt t="123453" x="4610100" y="3219450"/>
          <p14:tracePt t="123472" x="4616450" y="3219450"/>
          <p14:tracePt t="123486" x="4629150" y="3225800"/>
          <p14:tracePt t="123503" x="4654550" y="3232150"/>
          <p14:tracePt t="123519" x="4705350" y="3232150"/>
          <p14:tracePt t="123537" x="4781550" y="3219450"/>
          <p14:tracePt t="123553" x="4857750" y="3194050"/>
          <p14:tracePt t="123569" x="4914900" y="3175000"/>
          <p14:tracePt t="123586" x="4927600" y="3175000"/>
          <p14:tracePt t="123620" x="4933950" y="3175000"/>
          <p14:tracePt t="123636" x="4940300" y="3187700"/>
          <p14:tracePt t="123653" x="4940300" y="3194050"/>
          <p14:tracePt t="123703" x="4959350" y="3194050"/>
          <p14:tracePt t="123720" x="4984750" y="3187700"/>
          <p14:tracePt t="123735" x="5016500" y="3181350"/>
          <p14:tracePt t="123856" x="5022850" y="3181350"/>
          <p14:tracePt t="123953" x="5029200" y="3181350"/>
          <p14:tracePt t="123962" x="5035550" y="3175000"/>
          <p14:tracePt t="123969" x="5041900" y="3175000"/>
          <p14:tracePt t="124087" x="5048250" y="3175000"/>
          <p14:tracePt t="124096" x="5060950" y="3175000"/>
          <p14:tracePt t="124102" x="5073650" y="3175000"/>
          <p14:tracePt t="124120" x="5105400" y="3181350"/>
          <p14:tracePt t="124137" x="5111750" y="3181350"/>
          <p14:tracePt t="124281" x="5118100" y="3181350"/>
          <p14:tracePt t="124360" x="5124450" y="3181350"/>
          <p14:tracePt t="124368" x="5137150" y="3181350"/>
          <p14:tracePt t="124388" x="5162550" y="3181350"/>
          <p14:tracePt t="124405" x="5213350" y="3181350"/>
          <p14:tracePt t="124421" x="5270500" y="3181350"/>
          <p14:tracePt t="124437" x="5289550" y="3187700"/>
          <p14:tracePt t="124442" x="5302250" y="3200400"/>
          <p14:tracePt t="124452" x="5302250" y="3206750"/>
          <p14:tracePt t="124454" x="5302250" y="3219450"/>
          <p14:tracePt t="124470" x="5308600" y="3238500"/>
          <p14:tracePt t="124488" x="5314950" y="3244850"/>
          <p14:tracePt t="124504" x="5314950" y="3251200"/>
          <p14:tracePt t="124667" x="5321300" y="3251200"/>
          <p14:tracePt t="124674" x="5340350" y="3251200"/>
          <p14:tracePt t="124688" x="5359400" y="3257550"/>
          <p14:tracePt t="124705" x="5448300" y="3257550"/>
          <p14:tracePt t="124722" x="5702300" y="3257550"/>
          <p14:tracePt t="124738" x="5861050" y="3263900"/>
          <p14:tracePt t="124753" x="5981700" y="3263900"/>
          <p14:tracePt t="124771" x="6013450" y="3276600"/>
          <p14:tracePt t="124787" x="6013450" y="3289300"/>
          <p14:tracePt t="124803" x="6007100" y="3308350"/>
          <p14:tracePt t="124821" x="6007100" y="3314700"/>
          <p14:tracePt t="124897" x="6013450" y="3314700"/>
          <p14:tracePt t="124904" x="6019800" y="3308350"/>
          <p14:tracePt t="124921" x="6032500" y="3302000"/>
          <p14:tracePt t="124971" x="6032500" y="3295650"/>
          <p14:tracePt t="125021" x="6032500" y="3289300"/>
          <p14:tracePt t="125028" x="6038850" y="3282950"/>
          <p14:tracePt t="125036" x="6051550" y="3270250"/>
          <p14:tracePt t="125054" x="6096000" y="3263900"/>
          <p14:tracePt t="125071" x="6115050" y="3270250"/>
          <p14:tracePt t="125122" x="6121400" y="3270250"/>
          <p14:tracePt t="125179" x="6127750" y="3270250"/>
          <p14:tracePt t="125186" x="6134100" y="3270250"/>
          <p14:tracePt t="125204" x="6178550" y="3270250"/>
          <p14:tracePt t="125221" x="6203950" y="3270250"/>
          <p14:tracePt t="125238" x="6210300" y="3276600"/>
          <p14:tracePt t="125254" x="6216650" y="3282950"/>
          <p14:tracePt t="125272" x="6229350" y="3282950"/>
          <p14:tracePt t="125288" x="6235700" y="3289300"/>
          <p14:tracePt t="125305" x="6267450" y="3289300"/>
          <p14:tracePt t="125321" x="6318250" y="3289300"/>
          <p14:tracePt t="125338" x="6362700" y="3289300"/>
          <p14:tracePt t="125354" x="6419850" y="3289300"/>
          <p14:tracePt t="125373" x="6483350" y="3289300"/>
          <p14:tracePt t="125376" x="6508750" y="3289300"/>
          <p14:tracePt t="125388" x="6527800" y="3289300"/>
          <p14:tracePt t="125404" x="6540500" y="3289300"/>
          <p14:tracePt t="125421" x="6546850" y="3289300"/>
          <p14:tracePt t="125438" x="6553200" y="3295650"/>
          <p14:tracePt t="125455" x="6559550" y="3295650"/>
          <p14:tracePt t="125471" x="6572250" y="3295650"/>
          <p14:tracePt t="125488" x="6584950" y="3302000"/>
          <p14:tracePt t="125492" x="6591300" y="3302000"/>
          <p14:tracePt t="125504" x="6604000" y="3302000"/>
          <p14:tracePt t="125521" x="6629400" y="3302000"/>
          <p14:tracePt t="125525" x="6635750" y="3302000"/>
          <p14:tracePt t="125537" x="6648450" y="3302000"/>
          <p14:tracePt t="125664" x="6654800" y="3302000"/>
          <p14:tracePt t="125676" x="6661150" y="3302000"/>
          <p14:tracePt t="125694" x="6667500" y="3302000"/>
          <p14:tracePt t="125700" x="6673850" y="3302000"/>
          <p14:tracePt t="125716" x="6680200" y="3302000"/>
          <p14:tracePt t="125738" x="6686550" y="3302000"/>
          <p14:tracePt t="125796" x="6673850" y="3308350"/>
          <p14:tracePt t="125807" x="6667500" y="3308350"/>
          <p14:tracePt t="125822" x="6604000" y="3308350"/>
          <p14:tracePt t="125837" x="6508750" y="3302000"/>
          <p14:tracePt t="125855" x="6394450" y="3302000"/>
          <p14:tracePt t="125872" x="6191250" y="3302000"/>
          <p14:tracePt t="125889" x="5962650" y="3308350"/>
          <p14:tracePt t="125892" x="5842000" y="3314700"/>
          <p14:tracePt t="125904" x="5721350" y="3321050"/>
          <p14:tracePt t="125907" x="5575300" y="3321050"/>
          <p14:tracePt t="125922" x="5480050" y="3321050"/>
          <p14:tracePt t="125926" x="5384800" y="3321050"/>
          <p14:tracePt t="125937" x="5118100" y="3321050"/>
          <p14:tracePt t="125955" x="4876800" y="3321050"/>
          <p14:tracePt t="125972" x="4565650" y="3327400"/>
          <p14:tracePt t="125990" x="4184650" y="3333750"/>
          <p14:tracePt t="126005" x="3803650" y="3346450"/>
          <p14:tracePt t="126024" x="3409950" y="3352800"/>
          <p14:tracePt t="126038" x="3105150" y="3365500"/>
          <p14:tracePt t="126055" x="2863850" y="3384550"/>
          <p14:tracePt t="126072" x="2673350" y="3397250"/>
          <p14:tracePt t="126088" x="2514600" y="3422650"/>
          <p14:tracePt t="126106" x="2393950" y="3441700"/>
          <p14:tracePt t="126110" x="2349500" y="3454400"/>
          <p14:tracePt t="126121" x="2286000" y="3467100"/>
          <p14:tracePt t="126124" x="2247900" y="3473450"/>
          <p14:tracePt t="126139" x="2197100" y="3486150"/>
          <p14:tracePt t="126156" x="2165350" y="3486150"/>
          <p14:tracePt t="126209" x="2159000" y="3492500"/>
          <p14:tracePt t="126222" x="2127250" y="3498850"/>
          <p14:tracePt t="126240" x="2070100" y="3517900"/>
          <p14:tracePt t="126255" x="2019300" y="3530600"/>
          <p14:tracePt t="126272" x="1987550" y="3536950"/>
          <p14:tracePt t="126288" x="1981200" y="3536950"/>
          <p14:tracePt t="126328" x="1981200" y="3543300"/>
          <p14:tracePt t="126337" x="1968500" y="3549650"/>
          <p14:tracePt t="126355" x="1905000" y="3581400"/>
          <p14:tracePt t="126372" x="1809750" y="3600450"/>
          <p14:tracePt t="126389" x="1657350" y="3619500"/>
          <p14:tracePt t="126405" x="1631950" y="3619500"/>
          <p14:tracePt t="126406" x="1619250" y="3619500"/>
          <p14:tracePt t="126423" x="1625600" y="3619500"/>
          <p14:tracePt t="126439" x="1682750" y="3606800"/>
          <p14:tracePt t="126456" x="1727200" y="3600450"/>
          <p14:tracePt t="126473" x="1746250" y="3594100"/>
          <p14:tracePt t="126561" x="1752600" y="3594100"/>
          <p14:tracePt t="126569" x="1765300" y="3594100"/>
          <p14:tracePt t="126575" x="1778000" y="3594100"/>
          <p14:tracePt t="126589" x="1797050" y="3594100"/>
          <p14:tracePt t="126640" x="1797050" y="3600450"/>
          <p14:tracePt t="126655" x="1790700" y="3613150"/>
          <p14:tracePt t="126672" x="1784350" y="3613150"/>
          <p14:tracePt t="126775" x="1784350" y="3619500"/>
          <p14:tracePt t="126895" x="1790700" y="3619500"/>
          <p14:tracePt t="126903" x="1797050" y="3619500"/>
          <p14:tracePt t="126913" x="1803400" y="3619500"/>
          <p14:tracePt t="126921" x="1809750" y="3619500"/>
          <p14:tracePt t="126940" x="1822450" y="3619500"/>
          <p14:tracePt t="126956" x="1860550" y="3613150"/>
          <p14:tracePt t="126973" x="1949450" y="3600450"/>
          <p14:tracePt t="126990" x="2051050" y="3594100"/>
          <p14:tracePt t="127006" x="2089150" y="3594100"/>
          <p14:tracePt t="127023" x="2095500" y="3594100"/>
          <p14:tracePt t="127039" x="2108200" y="3594100"/>
          <p14:tracePt t="127056" x="2120900" y="3594100"/>
          <p14:tracePt t="127073" x="2152650" y="3594100"/>
          <p14:tracePt t="127089" x="2216150" y="3587750"/>
          <p14:tracePt t="127106" x="2336800" y="3575050"/>
          <p14:tracePt t="127122" x="2476500" y="3562350"/>
          <p14:tracePt t="127140" x="2578100" y="3562350"/>
          <p14:tracePt t="127156" x="2590800" y="3562350"/>
          <p14:tracePt t="127189" x="2590800" y="3568700"/>
          <p14:tracePt t="127292" x="2590800" y="3575050"/>
          <p14:tracePt t="127355" x="2597150" y="3575050"/>
          <p14:tracePt t="127363" x="2609850" y="3575050"/>
          <p14:tracePt t="127371" x="2635250" y="3568700"/>
          <p14:tracePt t="127390" x="2717800" y="3568700"/>
          <p14:tracePt t="127407" x="2844800" y="3587750"/>
          <p14:tracePt t="127423" x="2971800" y="3625850"/>
          <p14:tracePt t="127440" x="3022600" y="3644900"/>
          <p14:tracePt t="127457" x="3086100" y="3663950"/>
          <p14:tracePt t="127474" x="3124200" y="3663950"/>
          <p14:tracePt t="127490" x="3155950" y="3663950"/>
          <p14:tracePt t="127508" x="3206750" y="3638550"/>
          <p14:tracePt t="127522" x="3302000" y="3606800"/>
          <p14:tracePt t="127540" x="3441700" y="3600450"/>
          <p14:tracePt t="127556" x="3536950" y="3606800"/>
          <p14:tracePt t="127573" x="3625850" y="3613150"/>
          <p14:tracePt t="127589" x="3657600" y="3619500"/>
          <p14:tracePt t="127606" x="3676650" y="3625850"/>
          <p14:tracePt t="127623" x="3683000" y="3625850"/>
          <p14:tracePt t="127640" x="3689350" y="3625850"/>
          <p14:tracePt t="127644" x="3695700" y="3625850"/>
          <p14:tracePt t="127656" x="3708400" y="3625850"/>
          <p14:tracePt t="127661" x="3733800" y="3625850"/>
          <p14:tracePt t="127672" x="3765550" y="3619500"/>
          <p14:tracePt t="127674" x="3778250" y="3619500"/>
          <p14:tracePt t="127688" x="3771900" y="3619500"/>
          <p14:tracePt t="127705" x="3740150" y="3632200"/>
          <p14:tracePt t="127709" x="3714750" y="3632200"/>
          <p14:tracePt t="127724" x="3689350" y="3625850"/>
          <p14:tracePt t="127740" x="3689350" y="3619500"/>
          <p14:tracePt t="131759" x="3683000" y="3619500"/>
          <p14:tracePt t="131767" x="3676650" y="3619500"/>
          <p14:tracePt t="131812" x="3663950" y="3619500"/>
          <p14:tracePt t="131820" x="3651250" y="3625850"/>
          <p14:tracePt t="131827" x="3632200" y="3638550"/>
          <p14:tracePt t="131843" x="3536950" y="3683000"/>
          <p14:tracePt t="131863" x="3429000" y="3714750"/>
          <p14:tracePt t="131877" x="3359150" y="3721100"/>
          <p14:tracePt t="131893" x="3308350" y="3733800"/>
          <p14:tracePt t="131910" x="3302000" y="3733800"/>
          <p14:tracePt t="131943" x="3302000" y="3740150"/>
          <p14:tracePt t="131959" x="3308350" y="3765550"/>
          <p14:tracePt t="131977" x="3321050" y="3841750"/>
          <p14:tracePt t="131993" x="3314700" y="3905250"/>
          <p14:tracePt t="132010" x="3308350" y="3962400"/>
          <p14:tracePt t="132026" x="3308350" y="3994150"/>
          <p14:tracePt t="132043" x="3308350" y="4000500"/>
          <p14:tracePt t="132120" x="3314700" y="4000500"/>
          <p14:tracePt t="132144" x="3327400" y="4013200"/>
          <p14:tracePt t="132162" x="3352800" y="4013200"/>
          <p14:tracePt t="132177" x="3416300" y="4019550"/>
          <p14:tracePt t="132194" x="3486150" y="4019550"/>
          <p14:tracePt t="132212" x="3619500" y="4025900"/>
          <p14:tracePt t="132227" x="3721100" y="4044950"/>
          <p14:tracePt t="132244" x="3765550" y="4064000"/>
          <p14:tracePt t="132294" x="3784600" y="4064000"/>
          <p14:tracePt t="132311" x="3835400" y="4064000"/>
          <p14:tracePt t="132327" x="3930650" y="4051300"/>
          <p14:tracePt t="132332" x="3994150" y="4051300"/>
          <p14:tracePt t="132343" x="4019550" y="4051300"/>
          <p14:tracePt t="132347" x="4044950" y="4051300"/>
          <p14:tracePt t="132380" x="4038600" y="4057650"/>
          <p14:tracePt t="132392" x="4032250" y="4057650"/>
          <p14:tracePt t="132435" x="4038600" y="4057650"/>
          <p14:tracePt t="132444" x="4044950" y="4057650"/>
          <p14:tracePt t="132461" x="4146550" y="4032250"/>
          <p14:tracePt t="132477" x="4254500" y="4032250"/>
          <p14:tracePt t="132493" x="4318000" y="4032250"/>
          <p14:tracePt t="132566" x="4324350" y="4032250"/>
          <p14:tracePt t="132571" x="4349750" y="4032250"/>
          <p14:tracePt t="132577" x="4394200" y="4019550"/>
          <p14:tracePt t="132593" x="4521200" y="4013200"/>
          <p14:tracePt t="132611" x="4591050" y="4013200"/>
          <p14:tracePt t="132627" x="4711700" y="4019550"/>
          <p14:tracePt t="132644" x="4813300" y="4044950"/>
          <p14:tracePt t="132662" x="4826000" y="4051300"/>
          <p14:tracePt t="132678" x="4851400" y="4057650"/>
          <p14:tracePt t="132694" x="4895850" y="4057650"/>
          <p14:tracePt t="132712" x="4965700" y="4057650"/>
          <p14:tracePt t="132727" x="5041900" y="4038600"/>
          <p14:tracePt t="132744" x="5092700" y="4025900"/>
          <p14:tracePt t="132761" x="5130800" y="4019550"/>
          <p14:tracePt t="132778" x="5137150" y="4019550"/>
          <p14:tracePt t="132811" x="5137150" y="4025900"/>
          <p14:tracePt t="132879" x="5156200" y="4019550"/>
          <p14:tracePt t="132894" x="5162550" y="4013200"/>
          <p14:tracePt t="132911" x="5194300" y="4000500"/>
          <p14:tracePt t="132979" x="5200650" y="4000500"/>
          <p14:tracePt t="132988" x="5207000" y="4000500"/>
          <p14:tracePt t="132994" x="5219700" y="4000500"/>
          <p14:tracePt t="133011" x="5245100" y="4000500"/>
          <p14:tracePt t="133027" x="5283200" y="4000500"/>
          <p14:tracePt t="133044" x="5308600" y="4000500"/>
          <p14:tracePt t="133061" x="5314950" y="4000500"/>
          <p14:tracePt t="133184" x="5321300" y="4000500"/>
          <p14:tracePt t="133267" x="5327650" y="4000500"/>
          <p14:tracePt t="133278" x="5334000" y="4000500"/>
          <p14:tracePt t="133295" x="5353050" y="4000500"/>
          <p14:tracePt t="133351" x="5346700" y="4000500"/>
          <p14:tracePt t="133381" x="5359400" y="3994150"/>
          <p14:tracePt t="133391" x="5372100" y="3994150"/>
          <p14:tracePt t="133399" x="5416550" y="3994150"/>
          <p14:tracePt t="133411" x="5530850" y="3994150"/>
          <p14:tracePt t="133428" x="5689600" y="4025900"/>
          <p14:tracePt t="133444" x="5880100" y="4076700"/>
          <p14:tracePt t="133461" x="5994400" y="4108450"/>
          <p14:tracePt t="133478" x="6051550" y="4114800"/>
          <p14:tracePt t="133494" x="6070600" y="4114800"/>
          <p14:tracePt t="133511" x="6083300" y="4114800"/>
          <p14:tracePt t="133528" x="6089650" y="4114800"/>
          <p14:tracePt t="133545" x="6115050" y="4114800"/>
          <p14:tracePt t="133562" x="6184900" y="4114800"/>
          <p14:tracePt t="133578" x="6292850" y="4114800"/>
          <p14:tracePt t="133595" x="6343650" y="4114800"/>
          <p14:tracePt t="133628" x="6343650" y="4121150"/>
          <p14:tracePt t="133645" x="6337300" y="4127500"/>
          <p14:tracePt t="133661" x="6337300" y="4133850"/>
          <p14:tracePt t="133678" x="6330950" y="4133850"/>
          <p14:tracePt t="133749" x="6324600" y="4133850"/>
          <p14:tracePt t="133757" x="6318250" y="4140200"/>
          <p14:tracePt t="133763" x="6311900" y="4140200"/>
          <p14:tracePt t="133778" x="6299200" y="4146550"/>
          <p14:tracePt t="133794" x="6273800" y="4146550"/>
          <p14:tracePt t="133811" x="6261100" y="4152900"/>
          <p14:tracePt t="133907" x="6254750" y="4152900"/>
          <p14:tracePt t="133916" x="6248400" y="4152900"/>
          <p14:tracePt t="133949" x="6242050" y="4152900"/>
          <p14:tracePt t="133961" x="6235700" y="4152900"/>
          <p14:tracePt t="133977" x="6229350" y="4152900"/>
          <p14:tracePt t="133995" x="6210300" y="4152900"/>
          <p14:tracePt t="134012" x="6197600" y="4152900"/>
          <p14:tracePt t="134014" x="6178550" y="4152900"/>
          <p14:tracePt t="134028" x="6159500" y="4159250"/>
          <p14:tracePt t="134044" x="6057900" y="4159250"/>
          <p14:tracePt t="134061" x="5994400" y="4159250"/>
          <p14:tracePt t="134079" x="5918200" y="4159250"/>
          <p14:tracePt t="134094" x="5861050" y="4159250"/>
          <p14:tracePt t="134113" x="5803900" y="4159250"/>
          <p14:tracePt t="134130" x="5657850" y="4171950"/>
          <p14:tracePt t="134145" x="5505450" y="4171950"/>
          <p14:tracePt t="134161" x="5238750" y="4171950"/>
          <p14:tracePt t="134178" x="5003800" y="4165600"/>
          <p14:tracePt t="134194" x="4781550" y="4152900"/>
          <p14:tracePt t="134211" x="4540250" y="4127500"/>
          <p14:tracePt t="134229" x="4197350" y="4102100"/>
          <p14:tracePt t="134247" x="4095750" y="4095750"/>
          <p14:tracePt t="134261" x="3841750" y="4083050"/>
          <p14:tracePt t="134277" x="3619500" y="4076700"/>
          <p14:tracePt t="134295" x="3321050" y="4070350"/>
          <p14:tracePt t="134312" x="3168650" y="4070350"/>
          <p14:tracePt t="134328" x="3079750" y="4070350"/>
          <p14:tracePt t="134345" x="3041650" y="4070350"/>
          <p14:tracePt t="134361" x="2997200" y="4070350"/>
          <p14:tracePt t="134378" x="2933700" y="4089400"/>
          <p14:tracePt t="134395" x="2857500" y="4095750"/>
          <p14:tracePt t="134411" x="2806700" y="4102100"/>
          <p14:tracePt t="134428" x="2794000" y="4102100"/>
          <p14:tracePt t="134481" x="2781300" y="4102100"/>
          <p14:tracePt t="134495" x="2755900" y="4102100"/>
          <p14:tracePt t="134511" x="2711450" y="4108450"/>
          <p14:tracePt t="134528" x="2667000" y="4114800"/>
          <p14:tracePt t="134545" x="2647950" y="4114800"/>
          <p14:tracePt t="134630" x="2647950" y="4121150"/>
          <p14:tracePt t="134637" x="2647950" y="4133850"/>
          <p14:tracePt t="134646" x="2647950" y="4152900"/>
          <p14:tracePt t="134661" x="2647950" y="4184650"/>
          <p14:tracePt t="134678" x="2647950" y="4210050"/>
          <p14:tracePt t="134696" x="2679700" y="4222750"/>
          <p14:tracePt t="134712" x="2717800" y="4235450"/>
          <p14:tracePt t="134728" x="2762250" y="4241800"/>
          <p14:tracePt t="134745" x="2787650" y="4254500"/>
          <p14:tracePt t="134762" x="2794000" y="4267200"/>
          <p14:tracePt t="134778" x="2794000" y="4273550"/>
          <p14:tracePt t="134811" x="2794000" y="4279900"/>
          <p14:tracePt t="134878" x="2794000" y="4286250"/>
          <p14:tracePt t="134895" x="2794000" y="4292600"/>
          <p14:tracePt t="134912" x="2794000" y="4298950"/>
          <p14:tracePt t="136058" x="2800350" y="4298950"/>
          <p14:tracePt t="136080" x="2914650" y="4286250"/>
          <p14:tracePt t="136096" x="3009900" y="4298950"/>
          <p14:tracePt t="136113" x="3060700" y="4318000"/>
          <p14:tracePt t="136129" x="3098800" y="4337050"/>
          <p14:tracePt t="136147" x="3149600" y="4343400"/>
          <p14:tracePt t="136163" x="3225800" y="4343400"/>
          <p14:tracePt t="136180" x="3403600" y="4311650"/>
          <p14:tracePt t="136196" x="3708400" y="4267200"/>
          <p14:tracePt t="136212" x="4070350" y="4248150"/>
          <p14:tracePt t="136230" x="4159250" y="4248150"/>
          <p14:tracePt t="136247" x="4152900" y="4248150"/>
          <p14:tracePt t="136263" x="4133850" y="4267200"/>
          <p14:tracePt t="136265" x="4127500" y="4273550"/>
          <p14:tracePt t="136313" x="4133850" y="4273550"/>
          <p14:tracePt t="136329" x="4178300" y="4248150"/>
          <p14:tracePt t="136346" x="4254500" y="4210050"/>
          <p14:tracePt t="136363" x="4273550" y="4197350"/>
          <p14:tracePt t="136433" x="4279900" y="4197350"/>
          <p14:tracePt t="136471" x="4286250" y="4197350"/>
          <p14:tracePt t="136481" x="4292600" y="4197350"/>
          <p14:tracePt t="136497" x="4318000" y="4191000"/>
          <p14:tracePt t="136513" x="4324350" y="4191000"/>
          <p14:tracePt t="136547" x="4311650" y="4191000"/>
          <p14:tracePt t="136564" x="4292600" y="4191000"/>
          <p14:tracePt t="136597" x="4330700" y="4184650"/>
          <p14:tracePt t="136614" x="4533900" y="4191000"/>
          <p14:tracePt t="136630" x="4635500" y="4203700"/>
          <p14:tracePt t="136647" x="4787900" y="4235450"/>
          <p14:tracePt t="136664" x="4794250" y="4241800"/>
          <p14:tracePt t="136680" x="4800600" y="4241800"/>
          <p14:tracePt t="136730" x="4813300" y="4241800"/>
          <p14:tracePt t="136746" x="4895850" y="4229100"/>
          <p14:tracePt t="136763" x="5086350" y="4216400"/>
          <p14:tracePt t="136780" x="5283200" y="4216400"/>
          <p14:tracePt t="136796" x="5391150" y="4235450"/>
          <p14:tracePt t="136813" x="5397500" y="4241800"/>
          <p14:tracePt t="136830" x="5416550" y="4241800"/>
          <p14:tracePt t="136846" x="5435600" y="4248150"/>
          <p14:tracePt t="136864" x="5461000" y="4260850"/>
          <p14:tracePt t="136880" x="5562600" y="4286250"/>
          <p14:tracePt t="136897" x="5683250" y="4305300"/>
          <p14:tracePt t="136915" x="5810250" y="4305300"/>
          <p14:tracePt t="136931" x="5905500" y="4305300"/>
          <p14:tracePt t="136947" x="5911850" y="4305300"/>
          <p14:tracePt t="136963" x="5918200" y="4305300"/>
          <p14:tracePt t="136980" x="5924550" y="4305300"/>
          <p14:tracePt t="136997" x="5930900" y="4311650"/>
          <p14:tracePt t="137013" x="5943600" y="4318000"/>
          <p14:tracePt t="137030" x="5962650" y="4324350"/>
          <p14:tracePt t="137047" x="6000750" y="4337050"/>
          <p14:tracePt t="137064" x="6032500" y="4337050"/>
          <p14:tracePt t="137080" x="6038850" y="4337050"/>
          <p14:tracePt t="137130" x="6038850" y="4330700"/>
          <p14:tracePt t="137166" x="6045200" y="4330700"/>
          <p14:tracePt t="137180" x="6051550" y="4330700"/>
          <p14:tracePt t="137197" x="6083300" y="4324350"/>
          <p14:tracePt t="137198" x="6108700" y="4324350"/>
          <p14:tracePt t="137213" x="6134100" y="4318000"/>
          <p14:tracePt t="137230" x="6165850" y="4318000"/>
          <p14:tracePt t="137247" x="6203950" y="4318000"/>
          <p14:tracePt t="137266" x="6280150" y="4311650"/>
          <p14:tracePt t="137281" x="6330950" y="4311650"/>
          <p14:tracePt t="137297" x="6350000" y="4311650"/>
          <p14:tracePt t="137314" x="6477000" y="4286250"/>
          <p14:tracePt t="137330" x="6546850" y="4260850"/>
          <p14:tracePt t="137348" x="6604000" y="4235450"/>
          <p14:tracePt t="137366" x="6623050" y="4216400"/>
          <p14:tracePt t="137381" x="6623050" y="4203700"/>
          <p14:tracePt t="137397" x="6616700" y="4197350"/>
          <p14:tracePt t="137413" x="6584950" y="4197350"/>
          <p14:tracePt t="137431" x="6559550" y="4197350"/>
          <p14:tracePt t="137447" x="6546850" y="4197350"/>
          <p14:tracePt t="137465" x="6508750" y="4127500"/>
          <p14:tracePt t="137482" x="6477000" y="4057650"/>
          <p14:tracePt t="137497" x="6438900" y="3981450"/>
          <p14:tracePt t="137516" x="6394450" y="3930650"/>
          <p14:tracePt t="137532" x="6337300" y="3905250"/>
          <p14:tracePt t="137548" x="6273800" y="3886200"/>
          <p14:tracePt t="137564" x="6229350" y="3879850"/>
          <p14:tracePt t="137581" x="6191250" y="3873500"/>
          <p14:tracePt t="137598" x="6159500" y="3873500"/>
          <p14:tracePt t="137615" x="6140450" y="3873500"/>
          <p14:tracePt t="137631" x="6108700" y="3873500"/>
          <p14:tracePt t="137647" x="6070600" y="3873500"/>
          <p14:tracePt t="137664" x="5975350" y="3886200"/>
          <p14:tracePt t="137683" x="5829300" y="3911600"/>
          <p14:tracePt t="137700" x="5562600" y="3930650"/>
          <p14:tracePt t="137714" x="5499100" y="3930650"/>
          <p14:tracePt t="137731" x="5397500" y="3937000"/>
          <p14:tracePt t="137797" x="5397500" y="3943350"/>
          <p14:tracePt t="137814" x="5397500" y="3956050"/>
          <p14:tracePt t="137831" x="5416550" y="4019550"/>
          <p14:tracePt t="137848" x="5429250" y="4070350"/>
          <p14:tracePt t="137849" x="5435600" y="4095750"/>
          <p14:tracePt t="137865" x="5435600" y="4114800"/>
          <p14:tracePt t="137866" x="5435600" y="4121150"/>
          <p14:tracePt t="137883" x="5435600" y="4133850"/>
          <p14:tracePt t="137978" x="5435600" y="4140200"/>
          <p14:tracePt t="137986" x="5429250" y="4146550"/>
          <p14:tracePt t="137997" x="5422900" y="4146550"/>
          <p14:tracePt t="138014" x="5410200" y="4152900"/>
          <p14:tracePt t="138032" x="5391150" y="4159250"/>
          <p14:tracePt t="138048" x="5384800" y="4159250"/>
          <p14:tracePt t="138064" x="5359400" y="4165600"/>
          <p14:tracePt t="138081" x="5308600" y="4165600"/>
          <p14:tracePt t="138099" x="5200650" y="4184650"/>
          <p14:tracePt t="138114" x="5054600" y="4229100"/>
          <p14:tracePt t="138132" x="4781550" y="4330700"/>
          <p14:tracePt t="138147" x="4597400" y="4394200"/>
          <p14:tracePt t="138164" x="4432300" y="4445000"/>
          <p14:tracePt t="138181" x="4311650" y="4476750"/>
          <p14:tracePt t="138198" x="4178300" y="4508500"/>
          <p14:tracePt t="138215" x="3917950" y="4508500"/>
          <p14:tracePt t="138233" x="3587750" y="4527550"/>
          <p14:tracePt t="138250" x="3276600" y="4508500"/>
          <p14:tracePt t="138265" x="2990850" y="4464050"/>
          <p14:tracePt t="138281" x="2749550" y="4438650"/>
          <p14:tracePt t="138298" x="2546350" y="4425950"/>
          <p14:tracePt t="138315" x="2292350" y="4438650"/>
          <p14:tracePt t="138331" x="2152650" y="4464050"/>
          <p14:tracePt t="138347" x="2057400" y="4495800"/>
          <p14:tracePt t="138364" x="2000250" y="4514850"/>
          <p14:tracePt t="138382" x="1981200" y="4521200"/>
          <p14:tracePt t="138458" x="1987550" y="4521200"/>
          <p14:tracePt t="138467" x="1993900" y="4521200"/>
          <p14:tracePt t="138481" x="2000250" y="4521200"/>
          <p14:tracePt t="138498" x="2012950" y="4521200"/>
          <p14:tracePt t="138515" x="2025650" y="4521200"/>
          <p14:tracePt t="138531" x="2038350" y="4521200"/>
          <p14:tracePt t="138548" x="2063750" y="4527550"/>
          <p14:tracePt t="138565" x="2076450" y="4527550"/>
          <p14:tracePt t="138582" x="2095500" y="4527550"/>
          <p14:tracePt t="138599" x="2108200" y="4533900"/>
          <p14:tracePt t="138615" x="2120900" y="4533900"/>
          <p14:tracePt t="138632" x="2133600" y="4533900"/>
          <p14:tracePt t="138636" x="2139950" y="4533900"/>
          <p14:tracePt t="138648" x="2146300" y="4540250"/>
          <p14:tracePt t="138650" x="2152650" y="4540250"/>
          <p14:tracePt t="138665" x="2184400" y="4540250"/>
          <p14:tracePt t="138683" x="2241550" y="4546600"/>
          <p14:tracePt t="138699" x="2273300" y="4552950"/>
          <p14:tracePt t="138715" x="2279650" y="4552950"/>
          <p14:tracePt t="138766" x="2286000" y="4552950"/>
          <p14:tracePt t="138782" x="2298700" y="4546600"/>
          <p14:tracePt t="138799" x="2324100" y="4521200"/>
          <p14:tracePt t="138815" x="2349500" y="4495800"/>
          <p14:tracePt t="138831" x="2368550" y="4470400"/>
          <p14:tracePt t="138849" x="2374900" y="4470400"/>
          <p14:tracePt t="138883" x="2368550" y="4470400"/>
          <p14:tracePt t="138900" x="2343150" y="4464050"/>
          <p14:tracePt t="138916" x="2336800" y="4464050"/>
          <p14:tracePt t="138932" x="2324100" y="4451350"/>
          <p14:tracePt t="138949" x="2317750" y="4438650"/>
          <p14:tracePt t="139085" x="2311400" y="4432300"/>
          <p14:tracePt t="139093" x="2311400" y="4425950"/>
          <p14:tracePt t="139099" x="2305050" y="4425950"/>
          <p14:tracePt t="139116" x="2305050" y="4419600"/>
          <p14:tracePt t="139133" x="2292350" y="4419600"/>
          <p14:tracePt t="139149" x="2260600" y="4413250"/>
          <p14:tracePt t="139166" x="2222500" y="4413250"/>
          <p14:tracePt t="139182" x="2197100" y="4406900"/>
          <p14:tracePt t="139200" x="2165350" y="4406900"/>
          <p14:tracePt t="139216" x="2127250" y="4406900"/>
          <p14:tracePt t="139221" x="2101850" y="4406900"/>
          <p14:tracePt t="139232" x="2082800" y="4413250"/>
          <p14:tracePt t="139236" x="2070100" y="4419600"/>
          <p14:tracePt t="139250" x="2063750" y="4419600"/>
          <p14:tracePt t="139265" x="2057400" y="4425950"/>
          <p14:tracePt t="139268" x="2057400" y="4432300"/>
          <p14:tracePt t="139285" x="2076450" y="4438650"/>
          <p14:tracePt t="139299" x="2114550" y="4451350"/>
          <p14:tracePt t="139316" x="2139950" y="4464050"/>
          <p14:tracePt t="139333" x="2171700" y="4489450"/>
          <p14:tracePt t="139349" x="2197100" y="4508500"/>
          <p14:tracePt t="139366" x="2228850" y="4521200"/>
          <p14:tracePt t="139383" x="2279650" y="4540250"/>
          <p14:tracePt t="139402" x="2413000" y="4565650"/>
          <p14:tracePt t="139416" x="2552700" y="4578350"/>
          <p14:tracePt t="139432" x="2717800" y="4578350"/>
          <p14:tracePt t="139449" x="2857500" y="4578350"/>
          <p14:tracePt t="139466" x="2965450" y="4572000"/>
          <p14:tracePt t="139500" x="2959100" y="4584700"/>
          <p14:tracePt t="139516" x="2940050" y="4597400"/>
          <p14:tracePt t="139533" x="2927350" y="4616450"/>
          <p14:tracePt t="139551" x="2921000" y="4622800"/>
          <p14:tracePt t="139601" x="2921000" y="4616450"/>
          <p14:tracePt t="139616" x="2921000" y="4597400"/>
          <p14:tracePt t="139668" x="2901950" y="4597400"/>
          <p14:tracePt t="139683" x="2882900" y="4597400"/>
          <p14:tracePt t="139700" x="2863850" y="4597400"/>
          <p14:tracePt t="139716" x="2857500" y="4597400"/>
          <p14:tracePt t="139734" x="2870200" y="4597400"/>
          <p14:tracePt t="139750" x="2933700" y="4616450"/>
          <p14:tracePt t="139755" x="2978150" y="4629150"/>
          <p14:tracePt t="139766" x="3003550" y="4635500"/>
          <p14:tracePt t="139783" x="3028950" y="4648200"/>
          <p14:tracePt t="139800" x="3035300" y="4654550"/>
          <p14:tracePt t="139818" x="3041650" y="4660900"/>
          <p14:tracePt t="139850" x="3048000" y="4660900"/>
          <p14:tracePt t="139883" x="3060700" y="4660900"/>
          <p14:tracePt t="139900" x="3124200" y="4660900"/>
          <p14:tracePt t="139919" x="3219450" y="4660900"/>
          <p14:tracePt t="139933" x="3225800" y="4660900"/>
          <p14:tracePt t="139972" x="3232150" y="4660900"/>
          <p14:tracePt t="140003" x="3238500" y="4660900"/>
          <p14:tracePt t="140017" x="3276600" y="4660900"/>
          <p14:tracePt t="140035" x="3333750" y="4660900"/>
          <p14:tracePt t="140049" x="3409950" y="4660900"/>
          <p14:tracePt t="140066" x="3517900" y="4660900"/>
          <p14:tracePt t="140083" x="3600450" y="4654550"/>
          <p14:tracePt t="140100" x="3638550" y="4648200"/>
          <p14:tracePt t="140204" x="3644900" y="4648200"/>
          <p14:tracePt t="140219" x="3651250" y="4648200"/>
          <p14:tracePt t="140226" x="3663950" y="4648200"/>
          <p14:tracePt t="140316" x="3663950" y="4641850"/>
          <p14:tracePt t="140325" x="3670300" y="4641850"/>
          <p14:tracePt t="140333" x="3670300" y="4635500"/>
          <p14:tracePt t="140350" x="3683000" y="4616450"/>
          <p14:tracePt t="140367" x="3714750" y="4603750"/>
          <p14:tracePt t="140383" x="3784600" y="4597400"/>
          <p14:tracePt t="140400" x="3905250" y="4597400"/>
          <p14:tracePt t="140417" x="4038600" y="4610100"/>
          <p14:tracePt t="140434" x="4241800" y="4629150"/>
          <p14:tracePt t="140438" x="4356100" y="4629150"/>
          <p14:tracePt t="140450" x="4476750" y="4629150"/>
          <p14:tracePt t="140454" x="4584700" y="4629150"/>
          <p14:tracePt t="140467" x="4692650" y="4629150"/>
          <p14:tracePt t="140470" x="4794250" y="4635500"/>
          <p14:tracePt t="140485" x="4965700" y="4635500"/>
          <p14:tracePt t="140502" x="5041900" y="4641850"/>
          <p14:tracePt t="140517" x="5060950" y="4641850"/>
          <p14:tracePt t="140626" x="5067300" y="4641850"/>
          <p14:tracePt t="140637" x="5073650" y="4641850"/>
          <p14:tracePt t="140640" x="5080000" y="4641850"/>
          <p14:tracePt t="140651" x="5092700" y="4641850"/>
          <p14:tracePt t="140668" x="5105400" y="4635500"/>
          <p14:tracePt t="140684" x="5130800" y="4622800"/>
          <p14:tracePt t="140701" x="5156200" y="4616450"/>
          <p14:tracePt t="140717" x="5200650" y="4597400"/>
          <p14:tracePt t="140734" x="5245100" y="4591050"/>
          <p14:tracePt t="140750" x="5289550" y="4578350"/>
          <p14:tracePt t="140767" x="5321300" y="4572000"/>
          <p14:tracePt t="140784" x="5353050" y="4559300"/>
          <p14:tracePt t="140801" x="5410200" y="4540250"/>
          <p14:tracePt t="140818" x="5429250" y="4533900"/>
          <p14:tracePt t="140836" x="5435600" y="4527550"/>
          <p14:tracePt t="140850" x="5448300" y="4527550"/>
          <p14:tracePt t="140854" x="5461000" y="4527550"/>
          <p14:tracePt t="140867" x="5480050" y="4521200"/>
          <p14:tracePt t="140886" x="5492750" y="4521200"/>
          <p14:tracePt t="140901" x="5505450" y="4521200"/>
          <p14:tracePt t="140918" x="5511800" y="4514850"/>
          <p14:tracePt t="140935" x="5524500" y="4508500"/>
          <p14:tracePt t="140950" x="5537200" y="4502150"/>
          <p14:tracePt t="140968" x="5549900" y="4495800"/>
          <p14:tracePt t="141050" x="5556250" y="4495800"/>
          <p14:tracePt t="141126" x="5549900" y="4495800"/>
          <p14:tracePt t="141171" x="5537200" y="4483100"/>
          <p14:tracePt t="141179" x="5530850" y="4476750"/>
          <p14:tracePt t="141188" x="5524500" y="4476750"/>
          <p14:tracePt t="145679" x="5511800" y="4470400"/>
          <p14:tracePt t="145687" x="5480050" y="4464050"/>
          <p14:tracePt t="145692" x="5397500" y="4445000"/>
          <p14:tracePt t="145706" x="5289550" y="4425950"/>
          <p14:tracePt t="145722" x="5041900" y="4425950"/>
          <p14:tracePt t="145739" x="4819650" y="4432300"/>
          <p14:tracePt t="145755" x="4718050" y="4438650"/>
          <p14:tracePt t="145772" x="4641850" y="4438650"/>
          <p14:tracePt t="145789" x="4483100" y="4432300"/>
          <p14:tracePt t="145792" x="4356100" y="4425950"/>
          <p14:tracePt t="145804" x="4210050" y="4425950"/>
          <p14:tracePt t="145822" x="3949700" y="4425950"/>
          <p14:tracePt t="145826" x="3810000" y="4425950"/>
          <p14:tracePt t="145838" x="3683000" y="4419600"/>
          <p14:tracePt t="145856" x="3397250" y="4419600"/>
          <p14:tracePt t="145870" x="3321050" y="4419600"/>
          <p14:tracePt t="145888" x="3130550" y="4425950"/>
          <p14:tracePt t="145905" x="2946400" y="4445000"/>
          <p14:tracePt t="145922" x="2724150" y="4483100"/>
          <p14:tracePt t="145939" x="2419350" y="4552950"/>
          <p14:tracePt t="145954" x="2178050" y="4629150"/>
          <p14:tracePt t="145972" x="2000250" y="4730750"/>
          <p14:tracePt t="145988" x="1911350" y="4806950"/>
          <p14:tracePt t="146004" x="1860550" y="4889500"/>
          <p14:tracePt t="146022" x="1835150" y="4953000"/>
          <p14:tracePt t="146026" x="1828800" y="4991100"/>
          <p14:tracePt t="146037" x="1816100" y="5022850"/>
          <p14:tracePt t="146057" x="1809750" y="5099050"/>
          <p14:tracePt t="146072" x="1809750" y="5124450"/>
          <p14:tracePt t="146075" x="1809750" y="5149850"/>
          <p14:tracePt t="146088" x="1809750" y="5175250"/>
          <p14:tracePt t="146105" x="1860550" y="5251450"/>
          <p14:tracePt t="146123" x="1911350" y="5283200"/>
          <p14:tracePt t="146139" x="1943100" y="5295900"/>
          <p14:tracePt t="146155" x="1968500" y="5302250"/>
          <p14:tracePt t="146172" x="1993900" y="5308600"/>
          <p14:tracePt t="146188" x="2019300" y="5321300"/>
          <p14:tracePt t="146205" x="2044700" y="5327650"/>
          <p14:tracePt t="146222" x="2057400" y="5334000"/>
          <p14:tracePt t="146240" x="2070100" y="5334000"/>
          <p14:tracePt t="146255" x="2076450" y="5334000"/>
          <p14:tracePt t="148041" x="2076450" y="5321300"/>
          <p14:tracePt t="148050" x="2070100" y="5302250"/>
          <p14:tracePt t="148059" x="2044700" y="5264150"/>
          <p14:tracePt t="148074" x="1987550" y="5194300"/>
          <p14:tracePt t="148090" x="1968500" y="5175250"/>
          <p14:tracePt t="148141" x="1974850" y="5168900"/>
          <p14:tracePt t="148157" x="2000250" y="5168900"/>
          <p14:tracePt t="148161" x="2019300" y="5162550"/>
          <p14:tracePt t="148174" x="2038350" y="5156200"/>
          <p14:tracePt t="148178" x="2051050" y="5149850"/>
          <p14:tracePt t="148189" x="2063750" y="5137150"/>
          <p14:tracePt t="148207" x="2120900" y="5099050"/>
          <p14:tracePt t="148224" x="2197100" y="5080000"/>
          <p14:tracePt t="148240" x="2298700" y="5060950"/>
          <p14:tracePt t="148244" x="2393950" y="5041900"/>
          <p14:tracePt t="148257" x="2597150" y="5016500"/>
          <p14:tracePt t="148273" x="2743200" y="5010150"/>
          <p14:tracePt t="148290" x="2762250" y="5016500"/>
          <p14:tracePt t="148307" x="2755900" y="5022850"/>
          <p14:tracePt t="148371" x="2762250" y="5022850"/>
          <p14:tracePt t="148379" x="2774950" y="5016500"/>
          <p14:tracePt t="148389" x="2800350" y="4997450"/>
          <p14:tracePt t="148408" x="2819400" y="4984750"/>
          <p14:tracePt t="148424" x="2800350" y="4984750"/>
          <p14:tracePt t="148441" x="2711450" y="4984750"/>
          <p14:tracePt t="148456" x="2609850" y="4997450"/>
          <p14:tracePt t="148459" x="2578100" y="5003800"/>
          <p14:tracePt t="148474" x="2559050" y="5010150"/>
          <p14:tracePt t="148541" x="2584450" y="5010150"/>
          <p14:tracePt t="148557" x="2686050" y="5010150"/>
          <p14:tracePt t="148574" x="2755900" y="5016500"/>
          <p14:tracePt t="148591" x="2768600" y="5022850"/>
          <p14:tracePt t="148608" x="2800350" y="5048250"/>
          <p14:tracePt t="148624" x="2851150" y="5080000"/>
          <p14:tracePt t="148640" x="2889250" y="5086350"/>
          <p14:tracePt t="148657" x="2946400" y="5086350"/>
          <p14:tracePt t="148672" x="3041650" y="5086350"/>
          <p14:tracePt t="148690" x="3200400" y="5067300"/>
          <p14:tracePt t="148707" x="3302000" y="5054600"/>
          <p14:tracePt t="148724" x="3321050" y="5054600"/>
          <p14:tracePt t="148774" x="3327400" y="5041900"/>
          <p14:tracePt t="148791" x="3359150" y="5010150"/>
          <p14:tracePt t="148809" x="3384550" y="4978400"/>
          <p14:tracePt t="148812" x="3403600" y="4953000"/>
          <p14:tracePt t="148825" x="3422650" y="4914900"/>
          <p14:tracePt t="148841" x="3429000" y="4876800"/>
          <p14:tracePt t="148857" x="3416300" y="4845050"/>
          <p14:tracePt t="148876" x="3384550" y="4813300"/>
          <p14:tracePt t="148890" x="3340100" y="4775200"/>
          <p14:tracePt t="148907" x="3302000" y="4730750"/>
          <p14:tracePt t="148924" x="3282950" y="4705350"/>
          <p14:tracePt t="148941" x="3282950" y="4692650"/>
          <p14:tracePt t="148957" x="3276600" y="4686300"/>
          <p14:tracePt t="148974" x="3251200" y="4679950"/>
          <p14:tracePt t="148992" x="3143250" y="4667250"/>
          <p14:tracePt t="149007" x="2984500" y="4667250"/>
          <p14:tracePt t="149024" x="2825750" y="4667250"/>
          <p14:tracePt t="149027" x="2762250" y="4667250"/>
          <p14:tracePt t="149040" x="2724150" y="4667250"/>
          <p14:tracePt t="149042" x="2711450" y="4667250"/>
          <p14:tracePt t="149091" x="2705100" y="4686300"/>
          <p14:tracePt t="149108" x="2692400" y="4724400"/>
          <p14:tracePt t="149124" x="2679700" y="4781550"/>
          <p14:tracePt t="149141" x="2692400" y="4826000"/>
          <p14:tracePt t="149144" x="2705100" y="4851400"/>
          <p14:tracePt t="149157" x="2736850" y="4883150"/>
          <p14:tracePt t="149174" x="2800350" y="4927600"/>
          <p14:tracePt t="149191" x="2959100" y="4965700"/>
          <p14:tracePt t="149208" x="3028950" y="4972050"/>
          <p14:tracePt t="149210" x="3117850" y="4972050"/>
          <p14:tracePt t="149224" x="3321050" y="4959350"/>
          <p14:tracePt t="149243" x="3581400" y="4927600"/>
          <p14:tracePt t="149258" x="3733800" y="4908550"/>
          <p14:tracePt t="149275" x="3816350" y="4895850"/>
          <p14:tracePt t="149291" x="3829050" y="4895850"/>
          <p14:tracePt t="149308" x="3841750" y="4883150"/>
          <p14:tracePt t="149325" x="3873500" y="4864100"/>
          <p14:tracePt t="149342" x="3911600" y="4838700"/>
          <p14:tracePt t="149346" x="3949700" y="4826000"/>
          <p14:tracePt t="149357" x="4057650" y="4813300"/>
          <p14:tracePt t="149374" x="4235450" y="4819650"/>
          <p14:tracePt t="149390" x="4432300" y="4845050"/>
          <p14:tracePt t="149408" x="4489450" y="4864100"/>
          <p14:tracePt t="149412" x="4495800" y="4876800"/>
          <p14:tracePt t="149423" x="4495800" y="4883150"/>
          <p14:tracePt t="149426" x="4495800" y="4889500"/>
          <p14:tracePt t="149458" x="4502150" y="4889500"/>
          <p14:tracePt t="149475" x="4540250" y="4870450"/>
          <p14:tracePt t="149491" x="4648200" y="4845050"/>
          <p14:tracePt t="149508" x="4845050" y="4826000"/>
          <p14:tracePt t="149525" x="5099050" y="4819650"/>
          <p14:tracePt t="149542" x="5162550" y="4819650"/>
          <p14:tracePt t="149558" x="5168900" y="4819650"/>
          <p14:tracePt t="149608" x="5175250" y="4819650"/>
          <p14:tracePt t="149625" x="5245100" y="4819650"/>
          <p14:tracePt t="149642" x="5289550" y="4819650"/>
          <p14:tracePt t="149659" x="5461000" y="4819650"/>
          <p14:tracePt t="149675" x="5518150" y="4819650"/>
          <p14:tracePt t="149692" x="5524500" y="4826000"/>
          <p14:tracePt t="149707" x="5524500" y="4838700"/>
          <p14:tracePt t="149725" x="5518150" y="4845050"/>
          <p14:tracePt t="149769" x="5524500" y="4845050"/>
          <p14:tracePt t="149778" x="5530850" y="4845050"/>
          <p14:tracePt t="149790" x="5543550" y="4838700"/>
          <p14:tracePt t="149825" x="5530850" y="4838700"/>
          <p14:tracePt t="149842" x="5486400" y="4845050"/>
          <p14:tracePt t="149859" x="5441950" y="4851400"/>
          <p14:tracePt t="149862" x="5422900" y="4857750"/>
          <p14:tracePt t="149875" x="5416550" y="4857750"/>
          <p14:tracePt t="149915" x="5416550" y="4864100"/>
          <p14:tracePt t="149944" x="5416550" y="4870450"/>
          <p14:tracePt t="149958" x="5410200" y="4889500"/>
          <p14:tracePt t="149975" x="5410200" y="4921250"/>
          <p14:tracePt t="149992" x="5410200" y="4940300"/>
          <p14:tracePt t="150009" x="5403850" y="4953000"/>
          <p14:tracePt t="150178" x="5372100" y="4953000"/>
          <p14:tracePt t="150186" x="5359400" y="4953000"/>
          <p14:tracePt t="150209" x="5314950" y="4940300"/>
          <p14:tracePt t="150225" x="5302250" y="4927600"/>
          <p14:tracePt t="150242" x="5302250" y="4921250"/>
          <p14:tracePt t="150259" x="5302250" y="4908550"/>
          <p14:tracePt t="150277" x="5295900" y="4876800"/>
          <p14:tracePt t="150292" x="5295900" y="4838700"/>
          <p14:tracePt t="150297" x="5295900" y="4819650"/>
          <p14:tracePt t="150307" x="5295900" y="4800600"/>
          <p14:tracePt t="150326" x="5295900" y="4756150"/>
          <p14:tracePt t="150329" x="5295900" y="4749800"/>
          <p14:tracePt t="150343" x="5295900" y="4743450"/>
          <p14:tracePt t="150508" x="5302250" y="4743450"/>
          <p14:tracePt t="150517" x="5314950" y="4743450"/>
          <p14:tracePt t="150526" x="5327650" y="4749800"/>
          <p14:tracePt t="150542" x="5365750" y="4768850"/>
          <p14:tracePt t="150559" x="5391150" y="4794250"/>
          <p14:tracePt t="150576" x="5422900" y="4813300"/>
          <p14:tracePt t="150580" x="5429250" y="4819650"/>
          <p14:tracePt t="150591" x="5448300" y="4826000"/>
          <p14:tracePt t="150609" x="5454650" y="4826000"/>
          <p14:tracePt t="150684" x="5448300" y="4826000"/>
          <p14:tracePt t="150691" x="5441950" y="4826000"/>
          <p14:tracePt t="150709" x="5422900" y="4832350"/>
          <p14:tracePt t="150726" x="5410200" y="4832350"/>
          <p14:tracePt t="150759" x="5416550" y="4832350"/>
          <p14:tracePt t="150776" x="5429250" y="4832350"/>
          <p14:tracePt t="150793" x="5480050" y="4832350"/>
          <p14:tracePt t="150808" x="5511800" y="4832350"/>
          <p14:tracePt t="150826" x="5537200" y="4845050"/>
          <p14:tracePt t="150842" x="5581650" y="4883150"/>
          <p14:tracePt t="150859" x="5588000" y="4889500"/>
          <p14:tracePt t="150935" x="5594350" y="4889500"/>
          <p14:tracePt t="150949" x="5607050" y="4895850"/>
          <p14:tracePt t="150958" x="5619750" y="4908550"/>
          <p14:tracePt t="150976" x="5657850" y="4933950"/>
          <p14:tracePt t="150993" x="5708650" y="4953000"/>
          <p14:tracePt t="151009" x="5791200" y="4978400"/>
          <p14:tracePt t="151026" x="5873750" y="5003800"/>
          <p14:tracePt t="151043" x="5899150" y="5016500"/>
          <p14:tracePt t="151059" x="5905500" y="5016500"/>
          <p14:tracePt t="151131" x="5911850" y="5016500"/>
          <p14:tracePt t="151141" x="5918200" y="5016500"/>
          <p14:tracePt t="151160" x="5956300" y="5016500"/>
          <p14:tracePt t="151177" x="6007100" y="5016500"/>
          <p14:tracePt t="151193" x="6051550" y="5016500"/>
          <p14:tracePt t="151210" x="6108700" y="5016500"/>
          <p14:tracePt t="151227" x="6153150" y="5016500"/>
          <p14:tracePt t="151242" x="6197600" y="5016500"/>
          <p14:tracePt t="151260" x="6235700" y="5003800"/>
          <p14:tracePt t="151277" x="6254750" y="4997450"/>
          <p14:tracePt t="151293" x="6286500" y="4997450"/>
          <p14:tracePt t="151310" x="6318250" y="4991100"/>
          <p14:tracePt t="151326" x="6356350" y="4978400"/>
          <p14:tracePt t="151341" x="6388100" y="4972050"/>
          <p14:tracePt t="151360" x="6426200" y="4965700"/>
          <p14:tracePt t="151377" x="6457950" y="4953000"/>
          <p14:tracePt t="151393" x="6477000" y="4953000"/>
          <p14:tracePt t="151410" x="6489700" y="4953000"/>
          <p14:tracePt t="151412" x="6496050" y="4953000"/>
          <p14:tracePt t="151426" x="6508750" y="4953000"/>
          <p14:tracePt t="151429" x="6546850" y="4953000"/>
          <p14:tracePt t="151443" x="6572250" y="4953000"/>
          <p14:tracePt t="151460" x="6705600" y="4953000"/>
          <p14:tracePt t="151481" x="6788150" y="4953000"/>
          <p14:tracePt t="151493" x="6838950" y="4946650"/>
          <p14:tracePt t="151508" x="6889750" y="4933950"/>
          <p14:tracePt t="151528" x="6927850" y="4921250"/>
          <p14:tracePt t="151543" x="6953250" y="4921250"/>
          <p14:tracePt t="151560" x="6959600" y="4921250"/>
          <p14:tracePt t="151577" x="6965950" y="4921250"/>
          <p14:tracePt t="151594" x="6978650" y="4921250"/>
          <p14:tracePt t="151610" x="6985000" y="4921250"/>
          <p14:tracePt t="151709" x="6985000" y="4914900"/>
          <p14:tracePt t="151723" x="6978650" y="4908550"/>
          <p14:tracePt t="151743" x="6946900" y="4902200"/>
          <p14:tracePt t="151760" x="6858000" y="4914900"/>
          <p14:tracePt t="151777" x="6667500" y="4959350"/>
          <p14:tracePt t="151792" x="6604000" y="4972050"/>
          <p14:tracePt t="151795" x="6534150" y="4978400"/>
          <p14:tracePt t="151810" x="6356350" y="5003800"/>
          <p14:tracePt t="151827" x="6153150" y="5029200"/>
          <p14:tracePt t="151844" x="5918200" y="5054600"/>
          <p14:tracePt t="151859" x="5626100" y="5086350"/>
          <p14:tracePt t="151876" x="5314950" y="5124450"/>
          <p14:tracePt t="151893" x="5086350" y="5162550"/>
          <p14:tracePt t="151910" x="4864100" y="5200650"/>
          <p14:tracePt t="151927" x="4667250" y="5207000"/>
          <p14:tracePt t="151944" x="4438650" y="5207000"/>
          <p14:tracePt t="151962" x="4197350" y="5245100"/>
          <p14:tracePt t="151964" x="4019550" y="5270500"/>
          <p14:tracePt t="151977" x="3892550" y="5289550"/>
          <p14:tracePt t="151980" x="3689350" y="5314950"/>
          <p14:tracePt t="151992" x="3467100" y="5353050"/>
          <p14:tracePt t="152010" x="3098800" y="5403850"/>
          <p14:tracePt t="152029" x="2508250" y="5473700"/>
          <p14:tracePt t="152044" x="2235200" y="5486400"/>
          <p14:tracePt t="152061" x="2095500" y="5499100"/>
          <p14:tracePt t="152078" x="1981200" y="5499100"/>
          <p14:tracePt t="152092" x="1835150" y="5499100"/>
          <p14:tracePt t="152110" x="1663700" y="5505450"/>
          <p14:tracePt t="152127" x="1511300" y="5505450"/>
          <p14:tracePt t="152143" x="1428750" y="5505450"/>
          <p14:tracePt t="152159" x="1409700" y="5505450"/>
          <p14:tracePt t="152215" x="1409700" y="5511800"/>
          <p14:tracePt t="152227" x="1403350" y="5518150"/>
          <p14:tracePt t="152243" x="1384300" y="5537200"/>
          <p14:tracePt t="152260" x="1365250" y="5543550"/>
          <p14:tracePt t="152264" x="1346200" y="5543550"/>
          <p14:tracePt t="152277" x="1339850" y="5537200"/>
          <p14:tracePt t="152294" x="1339850" y="5530850"/>
          <p14:tracePt t="152309" x="1371600" y="5499100"/>
          <p14:tracePt t="152327" x="1422400" y="5473700"/>
          <p14:tracePt t="152344" x="1441450" y="5467350"/>
          <p14:tracePt t="152360" x="1454150" y="5461000"/>
          <p14:tracePt t="152377" x="1473200" y="5461000"/>
          <p14:tracePt t="152394" x="1485900" y="5454650"/>
          <p14:tracePt t="152444" x="1498600" y="5448300"/>
          <p14:tracePt t="152460" x="1530350" y="5429250"/>
          <p14:tracePt t="152477" x="1587500" y="5397500"/>
          <p14:tracePt t="152481" x="1606550" y="5384800"/>
          <p14:tracePt t="152493" x="1619250" y="5378450"/>
          <p14:tracePt t="152544" x="1625600" y="5372100"/>
          <p14:tracePt t="152594" x="1644650" y="5365750"/>
          <p14:tracePt t="152610" x="1701800" y="5346700"/>
          <p14:tracePt t="152629" x="1778000" y="5334000"/>
          <p14:tracePt t="152645" x="1841500" y="5327650"/>
          <p14:tracePt t="152661" x="1866900" y="5327650"/>
          <p14:tracePt t="152678" x="1879600" y="5327650"/>
          <p14:tracePt t="152694" x="1892300" y="5327650"/>
          <p14:tracePt t="152711" x="1898650" y="5327650"/>
          <p14:tracePt t="152744" x="1905000" y="5327650"/>
          <p14:tracePt t="152761" x="1949450" y="5321300"/>
          <p14:tracePt t="152776" x="2006600" y="5314950"/>
          <p14:tracePt t="152794" x="2019300" y="5314950"/>
          <p14:tracePt t="152811" x="2025650" y="5314950"/>
          <p14:tracePt t="152828" x="2032000" y="5327650"/>
          <p14:tracePt t="152832" x="2038350" y="5327650"/>
          <p14:tracePt t="152844" x="2038350" y="5334000"/>
          <p14:tracePt t="152863" x="2051050" y="5340350"/>
          <p14:tracePt t="152878" x="2070100" y="5340350"/>
          <p14:tracePt t="152894" x="2101850" y="5340350"/>
          <p14:tracePt t="152911" x="2139950" y="5340350"/>
          <p14:tracePt t="152928" x="2159000" y="5340350"/>
          <p14:tracePt t="153003" x="2159000" y="5334000"/>
          <p14:tracePt t="153011" x="2165350" y="5334000"/>
          <p14:tracePt t="153028" x="2171700" y="5334000"/>
          <p14:tracePt t="153045" x="2190750" y="5327650"/>
          <p14:tracePt t="153061" x="2203450" y="5327650"/>
          <p14:tracePt t="153126" x="2209800" y="5327650"/>
          <p14:tracePt t="153134" x="2222500" y="5321300"/>
          <p14:tracePt t="153144" x="2266950" y="5321300"/>
          <p14:tracePt t="153162" x="2393950" y="5327650"/>
          <p14:tracePt t="153166" x="2476500" y="5334000"/>
          <p14:tracePt t="153178" x="2546350" y="5334000"/>
          <p14:tracePt t="153195" x="2641600" y="5334000"/>
          <p14:tracePt t="153212" x="2705100" y="5334000"/>
          <p14:tracePt t="153216" x="2724150" y="5334000"/>
          <p14:tracePt t="153226" x="2730500" y="5334000"/>
          <p14:tracePt t="153230" x="2743200" y="5327650"/>
          <p14:tracePt t="153246" x="2755900" y="5321300"/>
          <p14:tracePt t="153261" x="2774950" y="5321300"/>
          <p14:tracePt t="153279" x="2844800" y="5289550"/>
          <p14:tracePt t="153294" x="2889250" y="5276850"/>
          <p14:tracePt t="153311" x="2927350" y="5264150"/>
          <p14:tracePt t="153328" x="2933700" y="5264150"/>
          <p14:tracePt t="153346" x="2946400" y="5264150"/>
          <p14:tracePt t="153360" x="2978150" y="5276850"/>
          <p14:tracePt t="153377" x="3003550" y="5295900"/>
          <p14:tracePt t="153380" x="3035300" y="5314950"/>
          <p14:tracePt t="153394" x="3067050" y="5334000"/>
          <p14:tracePt t="153411" x="3130550" y="5365750"/>
          <p14:tracePt t="153428" x="3213100" y="5384800"/>
          <p14:tracePt t="153445" x="3289300" y="5384800"/>
          <p14:tracePt t="153449" x="3333750" y="5384800"/>
          <p14:tracePt t="153452" x="3359150" y="5384800"/>
          <p14:tracePt t="153478" x="3441700" y="5359400"/>
          <p14:tracePt t="153521" x="3448050" y="5359400"/>
          <p14:tracePt t="153528" x="3454400" y="5359400"/>
          <p14:tracePt t="153545" x="3460750" y="5359400"/>
          <p14:tracePt t="153561" x="3467100" y="5359400"/>
          <p14:tracePt t="153595" x="3492500" y="5353050"/>
          <p14:tracePt t="153612" x="3517900" y="5346700"/>
          <p14:tracePt t="153628" x="3536950" y="5340350"/>
          <p14:tracePt t="153646" x="3549650" y="5340350"/>
          <p14:tracePt t="153662" x="3562350" y="5340350"/>
          <p14:tracePt t="153678" x="3581400" y="5334000"/>
          <p14:tracePt t="153695" x="3606800" y="5327650"/>
          <p14:tracePt t="153711" x="3619500" y="5327650"/>
          <p14:tracePt t="153716" x="3619500" y="5321300"/>
          <p14:tracePt t="153727" x="3625850" y="5321300"/>
          <p14:tracePt t="153830" x="3632200" y="5321300"/>
          <p14:tracePt t="153839" x="3638550" y="5314950"/>
          <p14:tracePt t="153848" x="3644900" y="5314950"/>
          <p14:tracePt t="153862" x="3676650" y="5321300"/>
          <p14:tracePt t="153878" x="3721100" y="5353050"/>
          <p14:tracePt t="153895" x="3746500" y="5359400"/>
          <p14:tracePt t="153912" x="3752850" y="5359400"/>
          <p14:tracePt t="153928" x="3759200" y="5359400"/>
          <p14:tracePt t="153961" x="3790950" y="5353050"/>
          <p14:tracePt t="153979" x="3860800" y="5327650"/>
          <p14:tracePt t="153995" x="3981450" y="5302250"/>
          <p14:tracePt t="154012" x="4038600" y="5302250"/>
          <p14:tracePt t="154017" x="4044950" y="5302250"/>
          <p14:tracePt t="154029" x="4051300" y="5302250"/>
          <p14:tracePt t="154045" x="4057650" y="5302250"/>
          <p14:tracePt t="154062" x="4064000" y="5314950"/>
          <p14:tracePt t="154080" x="4064000" y="5321300"/>
          <p14:tracePt t="154095" x="4070350" y="5327650"/>
          <p14:tracePt t="154112" x="4076700" y="5327650"/>
          <p14:tracePt t="154129" x="4095750" y="5327650"/>
          <p14:tracePt t="154145" x="4146550" y="5327650"/>
          <p14:tracePt t="154162" x="4216400" y="5314950"/>
          <p14:tracePt t="154180" x="4260850" y="5308600"/>
          <p14:tracePt t="154212" x="4267200" y="5308600"/>
          <p14:tracePt t="154231" x="4267200" y="5314950"/>
          <p14:tracePt t="154279" x="4273550" y="5314950"/>
          <p14:tracePt t="154295" x="4292600" y="5314950"/>
          <p14:tracePt t="154312" x="4337050" y="5308600"/>
          <p14:tracePt t="154331" x="4375150" y="5302250"/>
          <p14:tracePt t="154345" x="4419600" y="5289550"/>
          <p14:tracePt t="154361" x="4451350" y="5283200"/>
          <p14:tracePt t="154381" x="4464050" y="5283200"/>
          <p14:tracePt t="154396" x="4470400" y="5276850"/>
          <p14:tracePt t="154412" x="4483100" y="5276850"/>
          <p14:tracePt t="154428" x="4495800" y="5270500"/>
          <p14:tracePt t="154432" x="4502150" y="5264150"/>
          <p14:tracePt t="154445" x="4514850" y="5257800"/>
          <p14:tracePt t="154462" x="4521200" y="5257800"/>
          <p14:tracePt t="154525" x="4521200" y="5264150"/>
          <p14:tracePt t="154535" x="4514850" y="5264150"/>
          <p14:tracePt t="154629" x="4514850" y="5257800"/>
          <p14:tracePt t="154637" x="4521200" y="5257800"/>
          <p14:tracePt t="154646" x="4521200" y="5251450"/>
          <p14:tracePt t="155165" x="4527550" y="5251450"/>
          <p14:tracePt t="155375" x="4533900" y="5251450"/>
          <p14:tracePt t="155393" x="4540250" y="5251450"/>
          <p14:tracePt t="155713" x="4546600" y="5257800"/>
          <p14:tracePt t="155723" x="4559300" y="5264150"/>
          <p14:tracePt t="155728" x="4591050" y="5276850"/>
          <p14:tracePt t="155747" x="4654550" y="5289550"/>
          <p14:tracePt t="155764" x="4737100" y="5295900"/>
          <p14:tracePt t="155780" x="4819650" y="5302250"/>
          <p14:tracePt t="155797" x="4889500" y="5308600"/>
          <p14:tracePt t="155813" x="4959350" y="5314950"/>
          <p14:tracePt t="155818" x="4991100" y="5314950"/>
          <p14:tracePt t="155829" x="5022850" y="5321300"/>
          <p14:tracePt t="155832" x="5080000" y="5321300"/>
          <p14:tracePt t="155845" x="5149850" y="5327650"/>
          <p14:tracePt t="155849" x="5226050" y="5327650"/>
          <p14:tracePt t="155864" x="5410200" y="5334000"/>
          <p14:tracePt t="155880" x="5562600" y="5340350"/>
          <p14:tracePt t="155896" x="5715000" y="5353050"/>
          <p14:tracePt t="155913" x="5765800" y="5365750"/>
          <p14:tracePt t="155930" x="5778500" y="5372100"/>
          <p14:tracePt t="155948" x="5778500" y="5384800"/>
          <p14:tracePt t="155951" x="5784850" y="5391150"/>
          <p14:tracePt t="156017" x="5797550" y="5397500"/>
          <p14:tracePt t="156032" x="5829300" y="5397500"/>
          <p14:tracePt t="156047" x="5892800" y="5397500"/>
          <p14:tracePt t="156064" x="5937250" y="5391150"/>
          <p14:tracePt t="156185" x="5924550" y="5391150"/>
          <p14:tracePt t="156193" x="5905500" y="5397500"/>
          <p14:tracePt t="156200" x="5842000" y="5416550"/>
          <p14:tracePt t="156212" x="5772150" y="5429250"/>
          <p14:tracePt t="156231" x="5575300" y="5448300"/>
          <p14:tracePt t="156248" x="5448300" y="5454650"/>
          <p14:tracePt t="156264" x="5365750" y="5461000"/>
          <p14:tracePt t="156280" x="5200650" y="5461000"/>
          <p14:tracePt t="156297" x="4972050" y="5461000"/>
          <p14:tracePt t="156314" x="4749800" y="5461000"/>
          <p14:tracePt t="156331" x="4464050" y="5448300"/>
          <p14:tracePt t="156347" x="4248150" y="5429250"/>
          <p14:tracePt t="156364" x="4025900" y="5391150"/>
          <p14:tracePt t="156380" x="3873500" y="5372100"/>
          <p14:tracePt t="156399" x="3625850" y="5359400"/>
          <p14:tracePt t="156414" x="3549650" y="5353050"/>
          <p14:tracePt t="156431" x="3384550" y="5359400"/>
          <p14:tracePt t="156447" x="3130550" y="5378450"/>
          <p14:tracePt t="156464" x="3073400" y="5384800"/>
          <p14:tracePt t="156481" x="2978150" y="5384800"/>
          <p14:tracePt t="156497" x="2876550" y="5391150"/>
          <p14:tracePt t="156514" x="2800350" y="5397500"/>
          <p14:tracePt t="156531" x="2692400" y="5410200"/>
          <p14:tracePt t="156547" x="2584450" y="5422900"/>
          <p14:tracePt t="156564" x="2482850" y="5441950"/>
          <p14:tracePt t="156579" x="2406650" y="5448300"/>
          <p14:tracePt t="156598" x="2349500" y="5454650"/>
          <p14:tracePt t="156614" x="2298700" y="5454650"/>
          <p14:tracePt t="156631" x="2247900" y="5461000"/>
          <p14:tracePt t="156647" x="2171700" y="5467350"/>
          <p14:tracePt t="156664" x="2057400" y="5486400"/>
          <p14:tracePt t="156667" x="1981200" y="5499100"/>
          <p14:tracePt t="156679" x="1905000" y="5511800"/>
          <p14:tracePt t="156698" x="1708150" y="5543550"/>
          <p14:tracePt t="156714" x="1651000" y="5556250"/>
          <p14:tracePt t="156731" x="1644650" y="5556250"/>
          <p14:tracePt t="156862" x="1644650" y="5562600"/>
          <p14:tracePt t="156872" x="1651000" y="5562600"/>
          <p14:tracePt t="156881" x="1657350" y="5562600"/>
          <p14:tracePt t="156898" x="1670050" y="5568950"/>
          <p14:tracePt t="156915" x="1695450" y="5581650"/>
          <p14:tracePt t="156930" x="1701800" y="5581650"/>
          <p14:tracePt t="156948" x="1714500" y="5581650"/>
          <p14:tracePt t="156964" x="1720850" y="5581650"/>
          <p14:tracePt t="156981" x="1746250" y="5581650"/>
          <p14:tracePt t="156998" x="1765300" y="5581650"/>
          <p14:tracePt t="157031" x="1771650" y="5588000"/>
          <p14:tracePt t="157047" x="1790700" y="5594350"/>
          <p14:tracePt t="157064" x="1797050" y="5594350"/>
          <p14:tracePt t="157248" x="1803400" y="5594350"/>
          <p14:tracePt t="157256" x="1816100" y="5594350"/>
          <p14:tracePt t="157263" x="1835150" y="5588000"/>
          <p14:tracePt t="157281" x="1885950" y="5581650"/>
          <p14:tracePt t="157298" x="1917700" y="5575300"/>
          <p14:tracePt t="157315" x="1936750" y="5575300"/>
          <p14:tracePt t="157332" x="1968500" y="5575300"/>
          <p14:tracePt t="157348" x="1993900" y="5575300"/>
          <p14:tracePt t="157365" x="2019300" y="5575300"/>
          <p14:tracePt t="157369" x="2038350" y="5575300"/>
          <p14:tracePt t="157380" x="2051050" y="5575300"/>
          <p14:tracePt t="157383" x="2070100" y="5575300"/>
          <p14:tracePt t="157397" x="2089150" y="5575300"/>
          <p14:tracePt t="157400" x="2108200" y="5575300"/>
          <p14:tracePt t="157415" x="2133600" y="5575300"/>
          <p14:tracePt t="157465" x="2139950" y="5575300"/>
          <p14:tracePt t="157515" x="2139950" y="5568950"/>
          <p14:tracePt t="157521" x="2146300" y="5562600"/>
          <p14:tracePt t="157530" x="2152650" y="5562600"/>
          <p14:tracePt t="157550" x="2159000" y="5562600"/>
          <p14:tracePt t="157643" x="2159000" y="5556250"/>
          <p14:tracePt t="157651" x="2165350" y="5556250"/>
          <p14:tracePt t="157664" x="2171700" y="5556250"/>
          <p14:tracePt t="157682" x="2190750" y="5556250"/>
          <p14:tracePt t="157698" x="2235200" y="5549900"/>
          <p14:tracePt t="157715" x="2254250" y="5543550"/>
          <p14:tracePt t="157730" x="2266950" y="5543550"/>
          <p14:tracePt t="157748" x="2279650" y="5543550"/>
          <p14:tracePt t="157765" x="2286000" y="5543550"/>
          <p14:tracePt t="157782" x="2298700" y="5537200"/>
          <p14:tracePt t="157799" x="2305050" y="5537200"/>
          <p14:tracePt t="157815" x="2317750" y="5537200"/>
          <p14:tracePt t="157832" x="2343150" y="5530850"/>
          <p14:tracePt t="157836" x="2349500" y="5524500"/>
          <p14:tracePt t="157848" x="2355850" y="5524500"/>
          <p14:tracePt t="157954" x="2362200" y="5524500"/>
          <p14:tracePt t="157962" x="2368550" y="5518150"/>
          <p14:tracePt t="157982" x="2387600" y="5511800"/>
          <p14:tracePt t="157999" x="2406650" y="5505450"/>
          <p14:tracePt t="158015" x="2438400" y="5505450"/>
          <p14:tracePt t="158032" x="2501900" y="5505450"/>
          <p14:tracePt t="158048" x="2590800" y="5518150"/>
          <p14:tracePt t="158064" x="2667000" y="5518150"/>
          <p14:tracePt t="158082" x="2743200" y="5518150"/>
          <p14:tracePt t="158097" x="2857500" y="5518150"/>
          <p14:tracePt t="158115" x="2927350" y="5518150"/>
          <p14:tracePt t="158131" x="2959100" y="5518150"/>
          <p14:tracePt t="158148" x="2965450" y="5518150"/>
          <p14:tracePt t="158182" x="2971800" y="5518150"/>
          <p14:tracePt t="158199" x="2990850" y="5505450"/>
          <p14:tracePt t="158204" x="3009900" y="5499100"/>
          <p14:tracePt t="158209" x="3022600" y="5499100"/>
          <p14:tracePt t="158232" x="3086100" y="5492750"/>
          <p14:tracePt t="158248" x="3149600" y="5486400"/>
          <p14:tracePt t="158267" x="3263900" y="5473700"/>
          <p14:tracePt t="158284" x="3276600" y="5473700"/>
          <p14:tracePt t="158301" x="3282950" y="5473700"/>
          <p14:tracePt t="158315" x="3302000" y="5473700"/>
          <p14:tracePt t="158332" x="3327400" y="5467350"/>
          <p14:tracePt t="158349" x="3390900" y="5461000"/>
          <p14:tracePt t="158365" x="3460750" y="5461000"/>
          <p14:tracePt t="158382" x="3536950" y="5467350"/>
          <p14:tracePt t="158401" x="3676650" y="5473700"/>
          <p14:tracePt t="158415" x="3695700" y="5473700"/>
          <p14:tracePt t="158432" x="3771900" y="5486400"/>
          <p14:tracePt t="158451" x="3822700" y="5492750"/>
          <p14:tracePt t="158466" x="3841750" y="5499100"/>
          <p14:tracePt t="158482" x="3860800" y="5499100"/>
          <p14:tracePt t="158500" x="3898900" y="5505450"/>
          <p14:tracePt t="158517" x="3924300" y="5505450"/>
          <p14:tracePt t="158532" x="3943350" y="5505450"/>
          <p14:tracePt t="158582" x="3949700" y="5505450"/>
          <p14:tracePt t="158599" x="3956050" y="5505450"/>
          <p14:tracePt t="158666" x="3962400" y="5505450"/>
          <p14:tracePt t="158682" x="3975100" y="5505450"/>
          <p14:tracePt t="158699" x="3994150" y="5511800"/>
          <p14:tracePt t="158716" x="4006850" y="5511800"/>
          <p14:tracePt t="158732" x="4025900" y="5511800"/>
          <p14:tracePt t="158749" x="4057650" y="5511800"/>
          <p14:tracePt t="158754" x="4064000" y="5511800"/>
          <p14:tracePt t="158765" x="4083050" y="5511800"/>
          <p14:tracePt t="158782" x="4121150" y="5518150"/>
          <p14:tracePt t="158800" x="4178300" y="5530850"/>
          <p14:tracePt t="158816" x="4235450" y="5537200"/>
          <p14:tracePt t="158820" x="4260850" y="5543550"/>
          <p14:tracePt t="158833" x="4286250" y="5543550"/>
          <p14:tracePt t="158837" x="4324350" y="5549900"/>
          <p14:tracePt t="158849" x="4343400" y="5549900"/>
          <p14:tracePt t="158851" x="4362450" y="5549900"/>
          <p14:tracePt t="158864" x="4375150" y="5549900"/>
          <p14:tracePt t="158866" x="4387850" y="5549900"/>
          <p14:tracePt t="159119" x="4394200" y="5549900"/>
          <p14:tracePt t="159127" x="4406900" y="5549900"/>
          <p14:tracePt t="159131" x="4425950" y="5549900"/>
          <p14:tracePt t="159150" x="4559300" y="5562600"/>
          <p14:tracePt t="159166" x="4724400" y="5568950"/>
          <p14:tracePt t="159183" x="4870450" y="5568950"/>
          <p14:tracePt t="159200" x="5029200" y="5581650"/>
          <p14:tracePt t="159216" x="5175250" y="5594350"/>
          <p14:tracePt t="159233" x="5238750" y="5600700"/>
          <p14:tracePt t="159249" x="5245100" y="5607050"/>
          <p14:tracePt t="159266" x="5251450" y="5607050"/>
          <p14:tracePt t="159327" x="5257800" y="5607050"/>
          <p14:tracePt t="159335" x="5264150" y="5600700"/>
          <p14:tracePt t="159350" x="5283200" y="5600700"/>
          <p14:tracePt t="159366" x="5321300" y="5594350"/>
          <p14:tracePt t="159383" x="5365750" y="5581650"/>
          <p14:tracePt t="159400" x="5435600" y="5575300"/>
          <p14:tracePt t="159416" x="5511800" y="5568950"/>
          <p14:tracePt t="159433" x="5575300" y="5562600"/>
          <p14:tracePt t="159449" x="5670550" y="5556250"/>
          <p14:tracePt t="159455" x="5708650" y="5543550"/>
          <p14:tracePt t="159465" x="5740400" y="5537200"/>
          <p14:tracePt t="159483" x="5791200" y="5530850"/>
          <p14:tracePt t="159500" x="5810250" y="5530850"/>
          <p14:tracePt t="159586" x="5816600" y="5524500"/>
          <p14:tracePt t="159594" x="5829300" y="5524500"/>
          <p14:tracePt t="159600" x="5842000" y="5524500"/>
          <p14:tracePt t="159615" x="5873750" y="5518150"/>
          <p14:tracePt t="159632" x="5892800" y="5518150"/>
          <p14:tracePt t="159650" x="5918200" y="5511800"/>
          <p14:tracePt t="159667" x="5937250" y="5505450"/>
          <p14:tracePt t="159683" x="5969000" y="5499100"/>
          <p14:tracePt t="159700" x="6000750" y="5492750"/>
          <p14:tracePt t="159715" x="6019800" y="5492750"/>
          <p14:tracePt t="159957" x="6026150" y="5499100"/>
          <p14:tracePt t="160697" x="6026150" y="5505450"/>
          <p14:tracePt t="160706" x="6026150" y="5511800"/>
          <p14:tracePt t="161023" x="6019800" y="5511800"/>
          <p14:tracePt t="161033" x="6013450" y="5518150"/>
          <p14:tracePt t="161041" x="5994400" y="5518150"/>
          <p14:tracePt t="161052" x="5975350" y="5524500"/>
          <p14:tracePt t="161069" x="5937250" y="5537200"/>
          <p14:tracePt t="161085" x="5899150" y="5543550"/>
          <p14:tracePt t="161102" x="5886450" y="5543550"/>
          <p14:tracePt t="161118" x="5880100" y="5543550"/>
          <p14:tracePt t="161135" x="5873750" y="5543550"/>
          <p14:tracePt t="161151" x="5867400" y="5543550"/>
          <p14:tracePt t="161169" x="5861050" y="5543550"/>
          <p14:tracePt t="161185" x="5854700" y="5543550"/>
          <p14:tracePt t="161218" x="5848350" y="5543550"/>
          <p14:tracePt t="161235" x="5842000" y="5543550"/>
          <p14:tracePt t="161284" x="5835650" y="5543550"/>
          <p14:tracePt t="161301" x="5829300" y="5543550"/>
          <p14:tracePt t="161318" x="5822950" y="5543550"/>
          <p14:tracePt t="161335" x="5803900" y="5543550"/>
          <p14:tracePt t="161351" x="5797550" y="5543550"/>
          <p14:tracePt t="161368" x="5784850" y="5543550"/>
          <p14:tracePt t="161387" x="5753100" y="5543550"/>
          <p14:tracePt t="161401" x="5702300" y="5543550"/>
          <p14:tracePt t="161418" x="5626100" y="5549900"/>
          <p14:tracePt t="161435" x="5543550" y="5556250"/>
          <p14:tracePt t="161441" x="5518150" y="5556250"/>
          <p14:tracePt t="161450" x="5461000" y="5556250"/>
          <p14:tracePt t="161470" x="5372100" y="5562600"/>
          <p14:tracePt t="161483" x="5276850" y="5568950"/>
          <p14:tracePt t="161500" x="5156200" y="5575300"/>
          <p14:tracePt t="161518" x="5010150" y="5575300"/>
          <p14:tracePt t="161534" x="4857750" y="5581650"/>
          <p14:tracePt t="161552" x="4705350" y="5594350"/>
          <p14:tracePt t="161555" x="4610100" y="5594350"/>
          <p14:tracePt t="161568" x="4502150" y="5588000"/>
          <p14:tracePt t="161585" x="4216400" y="5581650"/>
          <p14:tracePt t="161602" x="3994150" y="5581650"/>
          <p14:tracePt t="161618" x="3733800" y="5588000"/>
          <p14:tracePt t="161635" x="3390900" y="5600700"/>
          <p14:tracePt t="161651" x="3092450" y="5613400"/>
          <p14:tracePt t="161669" x="2832100" y="5626100"/>
          <p14:tracePt t="161685" x="2673350" y="5632450"/>
          <p14:tracePt t="161701" x="2571750" y="5638800"/>
          <p14:tracePt t="161718" x="2501900" y="5657850"/>
          <p14:tracePt t="161735" x="2413000" y="5695950"/>
          <p14:tracePt t="161752" x="2292350" y="5734050"/>
          <p14:tracePt t="161768" x="2184400" y="5765800"/>
          <p14:tracePt t="161785" x="2076450" y="5797550"/>
          <p14:tracePt t="161802" x="2032000" y="5803900"/>
          <p14:tracePt t="161818" x="2025650" y="5803900"/>
          <p14:tracePt t="161836" x="2044700" y="5803900"/>
          <p14:tracePt t="161852" x="2063750" y="5803900"/>
          <p14:tracePt t="161867" x="2070100" y="5803900"/>
          <p14:tracePt t="161931" x="2076450" y="5803900"/>
          <p14:tracePt t="161940" x="2082800" y="5803900"/>
          <p14:tracePt t="161952" x="2108200" y="5803900"/>
          <p14:tracePt t="161968" x="2146300" y="5803900"/>
          <p14:tracePt t="161985" x="2178050" y="5803900"/>
          <p14:tracePt t="162001" x="2190750" y="5803900"/>
          <p14:tracePt t="162002" x="2197100" y="5803900"/>
          <p14:tracePt t="162021" x="2209800" y="5816600"/>
          <p14:tracePt t="162025" x="2209800" y="5822950"/>
          <p14:tracePt t="162034" x="2216150" y="5829300"/>
          <p14:tracePt t="162052" x="2222500" y="5835650"/>
          <p14:tracePt t="162085" x="2228850" y="5835650"/>
          <p14:tracePt t="162102" x="2279650" y="5829300"/>
          <p14:tracePt t="162118" x="2343150" y="5816600"/>
          <p14:tracePt t="162136" x="2387600" y="5803900"/>
          <p14:tracePt t="162152" x="2400300" y="5803900"/>
          <p14:tracePt t="162156" x="2406650" y="5803900"/>
          <p14:tracePt t="162170" x="2413000" y="5803900"/>
          <p14:tracePt t="162185" x="2419350" y="5803900"/>
          <p14:tracePt t="162188" x="2432050" y="5803900"/>
          <p14:tracePt t="162201" x="2451100" y="5803900"/>
          <p14:tracePt t="162219" x="2476500" y="5803900"/>
          <p14:tracePt t="162237" x="2508250" y="5797550"/>
          <p14:tracePt t="162253" x="2559050" y="5791200"/>
          <p14:tracePt t="162258" x="2584450" y="5791200"/>
          <p14:tracePt t="162268" x="2609850" y="5791200"/>
          <p14:tracePt t="162286" x="2641600" y="5791200"/>
          <p14:tracePt t="162302" x="2654300" y="5791200"/>
          <p14:tracePt t="162319" x="2667000" y="5803900"/>
          <p14:tracePt t="162415" x="2667000" y="5810250"/>
          <p14:tracePt t="162421" x="2673350" y="5810250"/>
          <p14:tracePt t="162435" x="2679700" y="5816600"/>
          <p14:tracePt t="162452" x="2679700" y="5822950"/>
          <p14:tracePt t="162524" x="2686050" y="5822950"/>
          <p14:tracePt t="162531" x="2692400" y="5822950"/>
          <p14:tracePt t="162540" x="2705100" y="5822950"/>
          <p14:tracePt t="162553" x="2717800" y="5822950"/>
          <p14:tracePt t="162569" x="2749550" y="5822950"/>
          <p14:tracePt t="162587" x="2762250" y="5822950"/>
          <p14:tracePt t="162602" x="2781300" y="5822950"/>
          <p14:tracePt t="162619" x="2794000" y="5822950"/>
          <p14:tracePt t="162635" x="2832100" y="5816600"/>
          <p14:tracePt t="162652" x="2921000" y="5816600"/>
          <p14:tracePt t="162669" x="3073400" y="5822950"/>
          <p14:tracePt t="162685" x="3251200" y="5822950"/>
          <p14:tracePt t="162689" x="3340100" y="5822950"/>
          <p14:tracePt t="162701" x="3403600" y="5829300"/>
          <p14:tracePt t="162722" x="3505200" y="5848350"/>
          <p14:tracePt t="162736" x="3543300" y="5848350"/>
          <p14:tracePt t="162752" x="3549650" y="5854700"/>
          <p14:tracePt t="162803" x="3568700" y="5854700"/>
          <p14:tracePt t="162820" x="3606800" y="5842000"/>
          <p14:tracePt t="162836" x="3651250" y="5835650"/>
          <p14:tracePt t="162854" x="3670300" y="5829300"/>
          <p14:tracePt t="162869" x="3676650" y="5829300"/>
          <p14:tracePt t="162902" x="3683000" y="5829300"/>
          <p14:tracePt t="162920" x="3702050" y="5822950"/>
          <p14:tracePt t="162935" x="3714750" y="5822950"/>
          <p14:tracePt t="162952" x="3759200" y="5822950"/>
          <p14:tracePt t="162969" x="3803650" y="5816600"/>
          <p14:tracePt t="162985" x="3848100" y="5816600"/>
          <p14:tracePt t="163002" x="3892550" y="5822950"/>
          <p14:tracePt t="163018" x="3911600" y="5829300"/>
          <p14:tracePt t="163035" x="3937000" y="5835650"/>
          <p14:tracePt t="163054" x="3962400" y="5842000"/>
          <p14:tracePt t="163069" x="3975100" y="5842000"/>
          <p14:tracePt t="163086" x="4006850" y="5842000"/>
          <p14:tracePt t="163102" x="4044950" y="5835650"/>
          <p14:tracePt t="163119" x="4083050" y="5829300"/>
          <p14:tracePt t="163135" x="4095750" y="5829300"/>
          <p14:tracePt t="163186" x="4102100" y="5829300"/>
          <p14:tracePt t="163260" x="4108450" y="5829300"/>
          <p14:tracePt t="163265" x="4114800" y="5829300"/>
          <p14:tracePt t="163272" x="4121150" y="5822950"/>
          <p14:tracePt t="163285" x="4127500" y="5822950"/>
          <p14:tracePt t="163302" x="4152900" y="5822950"/>
          <p14:tracePt t="163319" x="4171950" y="5816600"/>
          <p14:tracePt t="163335" x="4197350" y="5816600"/>
          <p14:tracePt t="163353" x="4229100" y="5816600"/>
          <p14:tracePt t="163369" x="4273550" y="5810250"/>
          <p14:tracePt t="163387" x="4305300" y="5810250"/>
          <p14:tracePt t="163388" x="4324350" y="5803900"/>
          <p14:tracePt t="163402" x="4349750" y="5797550"/>
          <p14:tracePt t="163403" x="4368800" y="5791200"/>
          <p14:tracePt t="163422" x="4419600" y="5778500"/>
          <p14:tracePt t="163435" x="4457700" y="5765800"/>
          <p14:tracePt t="163452" x="4489450" y="5759450"/>
          <p14:tracePt t="163469" x="4521200" y="5753100"/>
          <p14:tracePt t="163485" x="4527550" y="5753100"/>
          <p14:tracePt t="163553" x="4502150" y="5715000"/>
          <p14:tracePt t="163570" x="4483100" y="5695950"/>
          <p14:tracePt t="163586" x="4476750" y="5683250"/>
          <p14:tracePt t="163603" x="4464050" y="5670550"/>
          <p14:tracePt t="163620" x="4445000" y="5664200"/>
          <p14:tracePt t="163636" x="4413250" y="5657850"/>
          <p14:tracePt t="163653" x="4375150" y="5657850"/>
          <p14:tracePt t="163670" x="4311650" y="5657850"/>
          <p14:tracePt t="163687" x="4260850" y="5657850"/>
          <p14:tracePt t="163703" x="4216400" y="5657850"/>
          <p14:tracePt t="163720" x="4165600" y="5657850"/>
          <p14:tracePt t="163737" x="4127500" y="5657850"/>
          <p14:tracePt t="163754" x="4114800" y="5657850"/>
          <p14:tracePt t="163770" x="4108450" y="5657850"/>
          <p14:tracePt t="163787" x="4064000" y="5695950"/>
          <p14:tracePt t="163802" x="4006850" y="5734050"/>
          <p14:tracePt t="163820" x="3949700" y="5765800"/>
          <p14:tracePt t="163837" x="3930650" y="5784850"/>
          <p14:tracePt t="163853" x="3924300" y="5791200"/>
          <p14:tracePt t="163903" x="3943350" y="5803900"/>
          <p14:tracePt t="163920" x="3981450" y="5810250"/>
          <p14:tracePt t="163936" x="4044950" y="5816600"/>
          <p14:tracePt t="163953" x="4089400" y="5835650"/>
          <p14:tracePt t="163959" x="4102100" y="5842000"/>
          <p14:tracePt t="163969" x="4108450" y="5848350"/>
          <p14:tracePt t="163972" x="4127500" y="5861050"/>
          <p14:tracePt t="163986" x="4133850" y="5867400"/>
          <p14:tracePt t="163990" x="4140200" y="5867400"/>
          <p14:tracePt t="164002" x="4140200" y="5873750"/>
          <p14:tracePt t="164056" x="4146550" y="5873750"/>
          <p14:tracePt t="164071" x="4152900" y="5873750"/>
          <p14:tracePt t="164087" x="4165600" y="5867400"/>
          <p14:tracePt t="164202" x="4165600" y="5861050"/>
          <p14:tracePt t="164213" x="4171950" y="5861050"/>
          <p14:tracePt t="164259" x="4165600" y="5861050"/>
          <p14:tracePt t="164287" x="4159250" y="5861050"/>
          <p14:tracePt t="164485" x="4178300" y="5848350"/>
          <p14:tracePt t="164493" x="4184650" y="5842000"/>
          <p14:tracePt t="164502" x="4222750" y="5835650"/>
          <p14:tracePt t="164520" x="4343400" y="5829300"/>
          <p14:tracePt t="164538" x="4572000" y="5822950"/>
          <p14:tracePt t="164554" x="4787900" y="5816600"/>
          <p14:tracePt t="164570" x="5010150" y="5816600"/>
          <p14:tracePt t="164588" x="5334000" y="5822950"/>
          <p14:tracePt t="164604" x="5473700" y="5822950"/>
          <p14:tracePt t="164623" x="5530850" y="5822950"/>
          <p14:tracePt t="164638" x="5543550" y="5822950"/>
          <p14:tracePt t="164720" x="5549900" y="5822950"/>
          <p14:tracePt t="164727" x="5556250" y="5822950"/>
          <p14:tracePt t="164736" x="5575300" y="5822950"/>
          <p14:tracePt t="164754" x="5607050" y="5822950"/>
          <p14:tracePt t="164771" x="5651500" y="5822950"/>
          <p14:tracePt t="164787" x="5695950" y="5822950"/>
          <p14:tracePt t="164805" x="5759450" y="5822950"/>
          <p14:tracePt t="164808" x="5791200" y="5829300"/>
          <p14:tracePt t="164821" x="5822950" y="5829300"/>
          <p14:tracePt t="164838" x="5854700" y="5829300"/>
          <p14:tracePt t="164856" x="5880100" y="5829300"/>
          <p14:tracePt t="164870" x="5911850" y="5829300"/>
          <p14:tracePt t="164887" x="5937250" y="5829300"/>
          <p14:tracePt t="164904" x="5956300" y="5829300"/>
          <p14:tracePt t="164921" x="5981700" y="5829300"/>
          <p14:tracePt t="164938" x="5994400" y="5822950"/>
          <p14:tracePt t="164954" x="6007100" y="5822950"/>
          <p14:tracePt t="164971" x="6026150" y="5810250"/>
          <p14:tracePt t="164988" x="6045200" y="5803900"/>
          <p14:tracePt t="165004" x="6057900" y="5803900"/>
          <p14:tracePt t="165021" x="6064250" y="5797550"/>
          <p14:tracePt t="165038" x="6076950" y="5797550"/>
          <p14:tracePt t="165055" x="6076950" y="5791200"/>
          <p14:tracePt t="165058" x="6083300" y="5791200"/>
          <p14:tracePt t="165088" x="6083300" y="5784850"/>
          <p14:tracePt t="165154" x="6083300" y="5778500"/>
          <p14:tracePt t="165299" x="6083300" y="5772150"/>
          <p14:tracePt t="165308" x="6076950" y="5772150"/>
          <p14:tracePt t="165325" x="6070600" y="5765800"/>
          <p14:tracePt t="165338" x="6057900" y="5765800"/>
          <p14:tracePt t="165355" x="6007100" y="5759450"/>
          <p14:tracePt t="165371" x="5943600" y="5759450"/>
          <p14:tracePt t="165389" x="5873750" y="5759450"/>
          <p14:tracePt t="165403" x="5791200" y="5765800"/>
          <p14:tracePt t="165421" x="5695950" y="5778500"/>
          <p14:tracePt t="165438" x="5562600" y="5791200"/>
          <p14:tracePt t="165455" x="5461000" y="5810250"/>
          <p14:tracePt t="165471" x="5334000" y="5829300"/>
          <p14:tracePt t="165488" x="5168900" y="5848350"/>
          <p14:tracePt t="165491" x="5060950" y="5861050"/>
          <p14:tracePt t="165503" x="4940300" y="5867400"/>
          <p14:tracePt t="165521" x="4762500" y="5867400"/>
          <p14:tracePt t="165538" x="4546600" y="5867400"/>
          <p14:tracePt t="165555" x="4241800" y="5842000"/>
          <p14:tracePt t="165572" x="4013200" y="5822950"/>
          <p14:tracePt t="165588" x="3797300" y="5810250"/>
          <p14:tracePt t="165605" x="3587750" y="5797550"/>
          <p14:tracePt t="165621" x="3384550" y="5784850"/>
          <p14:tracePt t="165640" x="3155950" y="5778500"/>
          <p14:tracePt t="165642" x="3041650" y="5772150"/>
          <p14:tracePt t="165657" x="2965450" y="5772150"/>
          <p14:tracePt t="165660" x="2851150" y="5772150"/>
          <p14:tracePt t="165670" x="2774950" y="5772150"/>
          <p14:tracePt t="165688" x="2571750" y="5778500"/>
          <p14:tracePt t="165705" x="2368550" y="5791200"/>
          <p14:tracePt t="165721" x="2171700" y="5797550"/>
          <p14:tracePt t="165739" x="1924050" y="5810250"/>
          <p14:tracePt t="165754" x="1879600" y="5810250"/>
          <p14:tracePt t="165758" x="1822450" y="5816600"/>
          <p14:tracePt t="165771" x="1752600" y="5822950"/>
          <p14:tracePt t="165788" x="1689100" y="5829300"/>
          <p14:tracePt t="165805" x="1619250" y="5854700"/>
          <p14:tracePt t="165821" x="1562100" y="5873750"/>
          <p14:tracePt t="165838" x="1549400" y="5886450"/>
          <p14:tracePt t="165855" x="1543050" y="5886450"/>
          <p14:tracePt t="165905" x="1568450" y="5937250"/>
          <p14:tracePt t="165922" x="1581150" y="6000750"/>
          <p14:tracePt t="165941" x="1562100" y="6045200"/>
          <p14:tracePt t="165955" x="1543050" y="6083300"/>
          <p14:tracePt t="165972" x="1543050" y="6096000"/>
          <p14:tracePt t="166006" x="1555750" y="6096000"/>
          <p14:tracePt t="166022" x="1638300" y="6083300"/>
          <p14:tracePt t="166040" x="1708150" y="6070600"/>
          <p14:tracePt t="166055" x="1739900" y="6064250"/>
          <p14:tracePt t="166072" x="1765300" y="6064250"/>
          <p14:tracePt t="166090" x="1778000" y="6064250"/>
          <p14:tracePt t="166108" x="1784350" y="6064250"/>
          <p14:tracePt t="166188" x="1784350" y="6070600"/>
          <p14:tracePt t="166205" x="1784350" y="6076950"/>
          <p14:tracePt t="166211" x="1784350" y="6083300"/>
          <p14:tracePt t="166222" x="1778000" y="6089650"/>
          <p14:tracePt t="166240" x="1778000" y="6096000"/>
          <p14:tracePt t="166289" x="1784350" y="6096000"/>
          <p14:tracePt t="166305" x="1797050" y="6096000"/>
          <p14:tracePt t="166322" x="1803400" y="6096000"/>
          <p14:tracePt t="166391" x="1809750" y="6096000"/>
          <p14:tracePt t="166399" x="1816100" y="6089650"/>
          <p14:tracePt t="166407" x="1822450" y="6089650"/>
          <p14:tracePt t="166422" x="1841500" y="6076950"/>
          <p14:tracePt t="166439" x="1866900" y="6076950"/>
          <p14:tracePt t="166456" x="1879600" y="6070600"/>
          <p14:tracePt t="166535" x="1885950" y="6070600"/>
          <p14:tracePt t="166562" x="1892300" y="6070600"/>
          <p14:tracePt t="166585" x="1898650" y="6070600"/>
          <p14:tracePt t="166595" x="1905000" y="6070600"/>
          <p14:tracePt t="166607" x="1917700" y="6083300"/>
          <p14:tracePt t="166623" x="1924050" y="6096000"/>
          <p14:tracePt t="166639" x="1924050" y="6108700"/>
          <p14:tracePt t="166656" x="1924050" y="6121400"/>
          <p14:tracePt t="166725" x="1924050" y="6127750"/>
          <p14:tracePt t="166743" x="1924050" y="6140450"/>
          <p14:tracePt t="166756" x="1924050" y="6153150"/>
          <p14:tracePt t="166772" x="1930400" y="6153150"/>
          <p14:tracePt t="166789" x="1930400" y="6159500"/>
          <p14:tracePt t="166806" x="1936750" y="6165850"/>
          <p14:tracePt t="166823" x="1962150" y="6165850"/>
          <p14:tracePt t="166841" x="2000250" y="6165850"/>
          <p14:tracePt t="166846" x="2019300" y="6165850"/>
          <p14:tracePt t="166854" x="2038350" y="6165850"/>
          <p14:tracePt t="166874" x="2057400" y="6165850"/>
          <p14:tracePt t="166889" x="2070100" y="6165850"/>
          <p14:tracePt t="166906" x="2082800" y="6165850"/>
          <p14:tracePt t="166923" x="2089150" y="6165850"/>
          <p14:tracePt t="166926" x="2095500" y="6165850"/>
          <p14:tracePt t="166939" x="2108200" y="6165850"/>
          <p14:tracePt t="166944" x="2127250" y="6165850"/>
          <p14:tracePt t="166956" x="2146300" y="6165850"/>
          <p14:tracePt t="166973" x="2247900" y="6159500"/>
          <p14:tracePt t="166991" x="2286000" y="6153150"/>
          <p14:tracePt t="167006" x="2311400" y="6153150"/>
          <p14:tracePt t="167010" x="2330450" y="6153150"/>
          <p14:tracePt t="167025" x="2349500" y="6153150"/>
          <p14:tracePt t="167038" x="2355850" y="6153150"/>
          <p14:tracePt t="167094" x="2362200" y="6153150"/>
          <p14:tracePt t="167105" x="2393950" y="6153150"/>
          <p14:tracePt t="167124" x="2432050" y="6146800"/>
          <p14:tracePt t="167139" x="2463800" y="6146800"/>
          <p14:tracePt t="167157" x="2470150" y="6140450"/>
          <p14:tracePt t="167189" x="2470150" y="6146800"/>
          <p14:tracePt t="167205" x="2470150" y="6153150"/>
          <p14:tracePt t="167223" x="2463800" y="6153150"/>
          <p14:tracePt t="167349" x="2476500" y="6153150"/>
          <p14:tracePt t="167357" x="2489200" y="6153150"/>
          <p14:tracePt t="167373" x="2527300" y="6146800"/>
          <p14:tracePt t="167390" x="2660650" y="6146800"/>
          <p14:tracePt t="167408" x="2851150" y="6153150"/>
          <p14:tracePt t="167423" x="3009900" y="6165850"/>
          <p14:tracePt t="167440" x="3149600" y="6178550"/>
          <p14:tracePt t="167456" x="3263900" y="6184900"/>
          <p14:tracePt t="167473" x="3352800" y="6191250"/>
          <p14:tracePt t="167490" x="3416300" y="6191250"/>
          <p14:tracePt t="167506" x="3460750" y="6191250"/>
          <p14:tracePt t="167524" x="3530600" y="6184900"/>
          <p14:tracePt t="167527" x="3568700" y="6178550"/>
          <p14:tracePt t="167540" x="3644900" y="6178550"/>
          <p14:tracePt t="167544" x="3702050" y="6172200"/>
          <p14:tracePt t="167556" x="3790950" y="6172200"/>
          <p14:tracePt t="167574" x="3943350" y="6184900"/>
          <p14:tracePt t="167590" x="3956050" y="6184900"/>
          <p14:tracePt t="167607" x="3987800" y="6184900"/>
          <p14:tracePt t="167623" x="4006850" y="6184900"/>
          <p14:tracePt t="167640" x="4044950" y="6184900"/>
          <p14:tracePt t="167656" x="4076700" y="6184900"/>
          <p14:tracePt t="167672" x="4121150" y="6184900"/>
          <p14:tracePt t="167689" x="4184650" y="6178550"/>
          <p14:tracePt t="167706" x="4241800" y="6172200"/>
          <p14:tracePt t="167723" x="4305300" y="6165850"/>
          <p14:tracePt t="167741" x="4330700" y="6159500"/>
          <p14:tracePt t="167787" x="4337050" y="6159500"/>
          <p14:tracePt t="167808" x="4356100" y="6159500"/>
          <p14:tracePt t="167823" x="4406900" y="6153150"/>
          <p14:tracePt t="167841" x="4470400" y="6140450"/>
          <p14:tracePt t="167856" x="4533900" y="6121400"/>
          <p14:tracePt t="167873" x="4584700" y="6102350"/>
          <p14:tracePt t="167890" x="4622800" y="6083300"/>
          <p14:tracePt t="167906" x="4648200" y="6064250"/>
          <p14:tracePt t="167923" x="4654550" y="6045200"/>
          <p14:tracePt t="167940" x="4654550" y="6038850"/>
          <p14:tracePt t="167957" x="4622800" y="6000750"/>
          <p14:tracePt t="167973" x="4578350" y="5956300"/>
          <p14:tracePt t="167990" x="4552950" y="5943600"/>
          <p14:tracePt t="168007" x="4502150" y="5937250"/>
          <p14:tracePt t="168023" x="4419600" y="5937250"/>
          <p14:tracePt t="168040" x="4356100" y="5937250"/>
          <p14:tracePt t="168057" x="4267200" y="5943600"/>
          <p14:tracePt t="168073" x="4191000" y="5943600"/>
          <p14:tracePt t="168089" x="4165600" y="5949950"/>
          <p14:tracePt t="168106" x="4152900" y="5949950"/>
          <p14:tracePt t="168123" x="4140200" y="5949950"/>
          <p14:tracePt t="168141" x="4076700" y="5988050"/>
          <p14:tracePt t="168156" x="4064000" y="6000750"/>
          <p14:tracePt t="168174" x="4000500" y="6051550"/>
          <p14:tracePt t="168191" x="3981450" y="6076950"/>
          <p14:tracePt t="168207" x="3975100" y="6089650"/>
          <p14:tracePt t="168223" x="3975100" y="6096000"/>
          <p14:tracePt t="168239" x="3987800" y="6108700"/>
          <p14:tracePt t="168257" x="4051300" y="6121400"/>
          <p14:tracePt t="168273" x="4108450" y="6127750"/>
          <p14:tracePt t="168290" x="4133850" y="6140450"/>
          <p14:tracePt t="168307" x="4140200" y="6153150"/>
          <p14:tracePt t="168324" x="4159250" y="6178550"/>
          <p14:tracePt t="168341" x="4178300" y="6191250"/>
          <p14:tracePt t="168357" x="4203700" y="6210300"/>
          <p14:tracePt t="168374" x="4229100" y="6216650"/>
          <p14:tracePt t="168391" x="4260850" y="6216650"/>
          <p14:tracePt t="168408" x="4292600" y="6210300"/>
          <p14:tracePt t="168424" x="4356100" y="6184900"/>
          <p14:tracePt t="168440" x="4387850" y="6172200"/>
          <p14:tracePt t="168457" x="4400550" y="6165850"/>
          <p14:tracePt t="168474" x="4419600" y="6165850"/>
          <p14:tracePt t="168491" x="4445000" y="6165850"/>
          <p14:tracePt t="168507" x="4514850" y="6165850"/>
          <p14:tracePt t="168524" x="4610100" y="6172200"/>
          <p14:tracePt t="168541" x="4724400" y="6172200"/>
          <p14:tracePt t="168557" x="4883150" y="6178550"/>
          <p14:tracePt t="168574" x="5086350" y="6178550"/>
          <p14:tracePt t="168591" x="5289550" y="6178550"/>
          <p14:tracePt t="168607" x="5461000" y="6178550"/>
          <p14:tracePt t="168624" x="5613400" y="6178550"/>
          <p14:tracePt t="168640" x="5734050" y="6178550"/>
          <p14:tracePt t="168656" x="5861050" y="6178550"/>
          <p14:tracePt t="168673" x="6203950" y="6197600"/>
          <p14:tracePt t="168690" x="6407150" y="6210300"/>
          <p14:tracePt t="168707" x="6604000" y="6216650"/>
          <p14:tracePt t="168724" x="6705600" y="6223000"/>
          <p14:tracePt t="168741" x="6743700" y="6223000"/>
          <p14:tracePt t="168757" x="6762750" y="6223000"/>
          <p14:tracePt t="168774" x="6775450" y="6223000"/>
          <p14:tracePt t="168807" x="6788150" y="6223000"/>
          <p14:tracePt t="168824" x="6889750" y="6210300"/>
          <p14:tracePt t="168840" x="7143750" y="6191250"/>
          <p14:tracePt t="168857" x="7531100" y="6191250"/>
          <p14:tracePt t="168873" x="7880350" y="6197600"/>
          <p14:tracePt t="168874" x="7994650" y="6197600"/>
          <p14:tracePt t="168890" x="8102600" y="6203950"/>
          <p14:tracePt t="168907" x="8204200" y="6203950"/>
          <p14:tracePt t="168923" x="8255000" y="6210300"/>
          <p14:tracePt t="168980" x="8242300" y="6210300"/>
          <p14:tracePt t="168991" x="8235950" y="6210300"/>
          <p14:tracePt t="169007" x="8204200" y="6210300"/>
          <p14:tracePt t="169024" x="8121650" y="6216650"/>
          <p14:tracePt t="169041" x="8020050" y="6216650"/>
          <p14:tracePt t="169058" x="7943850" y="6216650"/>
          <p14:tracePt t="169061" x="7912100" y="6216650"/>
          <p14:tracePt t="169074" x="7861300" y="6210300"/>
          <p14:tracePt t="169076" x="7829550" y="6203950"/>
          <p14:tracePt t="169092" x="7785100" y="6197600"/>
          <p14:tracePt t="169107" x="7658100" y="6172200"/>
          <p14:tracePt t="169125" x="7442200" y="6127750"/>
          <p14:tracePt t="169142" x="7239000" y="6108700"/>
          <p14:tracePt t="169158" x="6908800" y="6076950"/>
          <p14:tracePt t="169174" x="6584950" y="6045200"/>
          <p14:tracePt t="169191" x="6254750" y="6007100"/>
          <p14:tracePt t="169208" x="5962650" y="5981700"/>
          <p14:tracePt t="169225" x="5683250" y="5956300"/>
          <p14:tracePt t="169241" x="5365750" y="5949950"/>
          <p14:tracePt t="169258" x="4953000" y="5937250"/>
          <p14:tracePt t="169275" x="4546600" y="5930900"/>
          <p14:tracePt t="169291" x="4121150" y="5918200"/>
          <p14:tracePt t="169308" x="3778250" y="5905500"/>
          <p14:tracePt t="169326" x="3346450" y="5886450"/>
          <p14:tracePt t="169340" x="3206750" y="5886450"/>
          <p14:tracePt t="169341" x="3092450" y="5886450"/>
          <p14:tracePt t="169358" x="2952750" y="5886450"/>
          <p14:tracePt t="169374" x="2559050" y="5905500"/>
          <p14:tracePt t="169392" x="2336800" y="5918200"/>
          <p14:tracePt t="169408" x="2165350" y="5937250"/>
          <p14:tracePt t="169424" x="2057400" y="5949950"/>
          <p14:tracePt t="169441" x="2012950" y="5962650"/>
          <p14:tracePt t="169458" x="2006600" y="5962650"/>
          <p14:tracePt t="169475" x="2006600" y="5969000"/>
          <p14:tracePt t="169492" x="1981200" y="6000750"/>
          <p14:tracePt t="169509" x="1949450" y="6026150"/>
          <p14:tracePt t="169525" x="1905000" y="6051550"/>
          <p14:tracePt t="169542" x="1873250" y="6070600"/>
          <p14:tracePt t="169545" x="1860550" y="6083300"/>
          <p14:tracePt t="169558" x="1854200" y="6083300"/>
          <p14:tracePt t="169562" x="1854200" y="6089650"/>
          <p14:tracePt t="169577" x="1847850" y="6089650"/>
          <p14:tracePt t="169591" x="1841500" y="6102350"/>
          <p14:tracePt t="169608" x="1784350" y="6146800"/>
          <p14:tracePt t="169625" x="1701800" y="6197600"/>
          <p14:tracePt t="169642" x="1587500" y="6248400"/>
          <p14:tracePt t="169658" x="1543050" y="6267450"/>
          <p14:tracePt t="169675" x="1511300" y="6286500"/>
          <p14:tracePt t="169708" x="1511300" y="6292850"/>
          <p14:tracePt t="169725" x="1504950" y="6318250"/>
          <p14:tracePt t="169742" x="1485900" y="6343650"/>
          <p14:tracePt t="169757" x="1460500" y="6375400"/>
          <p14:tracePt t="169775" x="1447800" y="6394450"/>
          <p14:tracePt t="169792" x="1441450" y="6394450"/>
          <p14:tracePt t="169808" x="1447800" y="6394450"/>
          <p14:tracePt t="169825" x="1485900" y="6394450"/>
          <p14:tracePt t="169842" x="1498600" y="6394450"/>
          <p14:tracePt t="169858" x="1504950" y="6413500"/>
          <p14:tracePt t="169876" x="1504950" y="6438900"/>
          <p14:tracePt t="169891" x="1498600" y="6457950"/>
          <p14:tracePt t="169908" x="1498600" y="6483350"/>
          <p14:tracePt t="169958" x="1485900" y="6477000"/>
          <p14:tracePt t="169974" x="1422400" y="6445250"/>
          <p14:tracePt t="169992" x="1371600" y="6445250"/>
          <p14:tracePt t="173063" x="1358900" y="6432550"/>
          <p14:tracePt t="173074" x="1346200" y="6407150"/>
          <p14:tracePt t="173079" x="1308100" y="6356350"/>
          <p14:tracePt t="173095" x="1225550" y="6261100"/>
          <p14:tracePt t="173111" x="1187450" y="6229350"/>
          <p14:tracePt t="173128" x="1187450" y="6223000"/>
          <p14:tracePt t="173161" x="1181100" y="6216650"/>
          <p14:tracePt t="173178" x="1162050" y="6184900"/>
          <p14:tracePt t="173195" x="1111250" y="6134100"/>
          <p14:tracePt t="173210" x="1079500" y="6108700"/>
          <p14:tracePt t="173227" x="1054100" y="6096000"/>
          <p14:tracePt t="173244" x="1047750" y="6089650"/>
          <p14:tracePt t="173278" x="1066800" y="6089650"/>
          <p14:tracePt t="173294" x="1117600" y="6083300"/>
          <p14:tracePt t="173312" x="1174750" y="6083300"/>
          <p14:tracePt t="173329" x="1200150" y="6083300"/>
          <p14:tracePt t="173345" x="1219200" y="6083300"/>
          <p14:tracePt t="173349" x="1238250" y="6083300"/>
          <p14:tracePt t="173360" x="1263650" y="6083300"/>
          <p14:tracePt t="173378" x="1371600" y="6076950"/>
          <p14:tracePt t="173395" x="1670050" y="6045200"/>
          <p14:tracePt t="173411" x="1809750" y="6032500"/>
          <p14:tracePt t="173416" x="1974850" y="6026150"/>
          <p14:tracePt t="173426" x="2101850" y="6026150"/>
          <p14:tracePt t="173428" x="2197100" y="6026150"/>
          <p14:tracePt t="173447" x="2247900" y="6032500"/>
          <p14:tracePt t="173461" x="2279650" y="6045200"/>
          <p14:tracePt t="173478" x="2298700" y="6045200"/>
          <p14:tracePt t="173495" x="2311400" y="6045200"/>
          <p14:tracePt t="173511" x="2324100" y="6032500"/>
          <p14:tracePt t="173528" x="2362200" y="6007100"/>
          <p14:tracePt t="173545" x="2470150" y="6000750"/>
          <p14:tracePt t="173561" x="2654300" y="6000750"/>
          <p14:tracePt t="173578" x="2863850" y="6000750"/>
          <p14:tracePt t="173595" x="3060700" y="6019800"/>
          <p14:tracePt t="173612" x="3187700" y="6051550"/>
          <p14:tracePt t="173628" x="3238500" y="6076950"/>
          <p14:tracePt t="173633" x="3244850" y="6083300"/>
          <p14:tracePt t="173643" x="3251200" y="6083300"/>
          <p14:tracePt t="173645" x="3257550" y="6083300"/>
          <p14:tracePt t="173661" x="3270250" y="6083300"/>
          <p14:tracePt t="173680" x="3384550" y="6070600"/>
          <p14:tracePt t="173695" x="3505200" y="6070600"/>
          <p14:tracePt t="173711" x="3670300" y="6083300"/>
          <p14:tracePt t="173729" x="3759200" y="6121400"/>
          <p14:tracePt t="173745" x="3790950" y="6165850"/>
          <p14:tracePt t="173763" x="3797300" y="6203950"/>
          <p14:tracePt t="173778" x="3803650" y="6242050"/>
          <p14:tracePt t="173795" x="3810000" y="6267450"/>
          <p14:tracePt t="173812" x="3822700" y="6273800"/>
          <p14:tracePt t="173828" x="3841750" y="6280150"/>
          <p14:tracePt t="173844" x="3898900" y="6280150"/>
          <p14:tracePt t="173862" x="3962400" y="6280150"/>
          <p14:tracePt t="173879" x="3981450" y="6280150"/>
          <p14:tracePt t="173928" x="3987800" y="6280150"/>
          <p14:tracePt t="173962" x="4000500" y="6280150"/>
          <p14:tracePt t="173977" x="4051300" y="6267450"/>
          <p14:tracePt t="173996" x="4127500" y="6254750"/>
          <p14:tracePt t="173999" x="4159250" y="6248400"/>
          <p14:tracePt t="174012" x="4298950" y="6216650"/>
          <p14:tracePt t="174028" x="4406900" y="6191250"/>
          <p14:tracePt t="174047" x="4495800" y="6172200"/>
          <p14:tracePt t="174062" x="4540250" y="6159500"/>
          <p14:tracePt t="174079" x="4584700" y="6140450"/>
          <p14:tracePt t="174097" x="4591050" y="6115050"/>
          <p14:tracePt t="174112" x="4591050" y="6076950"/>
          <p14:tracePt t="174129" x="4584700" y="6026150"/>
          <p14:tracePt t="174147" x="4565650" y="5981700"/>
          <p14:tracePt t="174165" x="4552950" y="5949950"/>
          <p14:tracePt t="174178" x="4546600" y="5943600"/>
          <p14:tracePt t="174196" x="4527550" y="5930900"/>
          <p14:tracePt t="174212" x="4508500" y="5924550"/>
          <p14:tracePt t="174215" x="4457700" y="5918200"/>
          <p14:tracePt t="174229" x="4387850" y="5905500"/>
          <p14:tracePt t="174245" x="4368800" y="5905500"/>
          <p14:tracePt t="174262" x="4298950" y="5899150"/>
          <p14:tracePt t="174279" x="4273550" y="5892800"/>
          <p14:tracePt t="174297" x="4267200" y="5886450"/>
          <p14:tracePt t="174312" x="4241800" y="5886450"/>
          <p14:tracePt t="174328" x="4159250" y="5892800"/>
          <p14:tracePt t="174345" x="4064000" y="5911850"/>
          <p14:tracePt t="174362" x="3956050" y="5911850"/>
          <p14:tracePt t="174378" x="3892550" y="5911850"/>
          <p14:tracePt t="174395" x="3854450" y="5911850"/>
          <p14:tracePt t="174412" x="3848100" y="5911850"/>
          <p14:tracePt t="174428" x="3848100" y="5918200"/>
          <p14:tracePt t="174445" x="3841750" y="5930900"/>
          <p14:tracePt t="174463" x="3803650" y="5969000"/>
          <p14:tracePt t="174465" x="3784600" y="5994400"/>
          <p14:tracePt t="174479" x="3765550" y="6013450"/>
          <p14:tracePt t="174481" x="3746500" y="6045200"/>
          <p14:tracePt t="174496" x="3727450" y="6083300"/>
          <p14:tracePt t="174511" x="3714750" y="6121400"/>
          <p14:tracePt t="174528" x="3721100" y="6146800"/>
          <p14:tracePt t="174545" x="3740150" y="6165850"/>
          <p14:tracePt t="174562" x="3797300" y="6191250"/>
          <p14:tracePt t="174579" x="3924300" y="6216650"/>
          <p14:tracePt t="174598" x="4006850" y="6235700"/>
          <p14:tracePt t="174615" x="4076700" y="6261100"/>
          <p14:tracePt t="174631" x="4133850" y="6280150"/>
          <p14:tracePt t="174648" x="4197350" y="6299200"/>
          <p14:tracePt t="174662" x="4292600" y="6311900"/>
          <p14:tracePt t="174680" x="4362450" y="6305550"/>
          <p14:tracePt t="174696" x="4438650" y="6286500"/>
          <p14:tracePt t="174714" x="4603750" y="6216650"/>
          <p14:tracePt t="174729" x="4654550" y="6191250"/>
          <p14:tracePt t="174733" x="4679950" y="6178550"/>
          <p14:tracePt t="174747" x="4724400" y="6153150"/>
          <p14:tracePt t="174763" x="4730750" y="6146800"/>
          <p14:tracePt t="174779" x="4730750" y="6140450"/>
          <p14:tracePt t="174798" x="4724400" y="6134100"/>
          <p14:tracePt t="174815" x="4705350" y="6108700"/>
          <p14:tracePt t="174829" x="4679950" y="6076950"/>
          <p14:tracePt t="174848" x="4635500" y="6026150"/>
          <p14:tracePt t="174862" x="4591050" y="5975350"/>
          <p14:tracePt t="174879" x="4546600" y="5930900"/>
          <p14:tracePt t="174898" x="4502150" y="5911850"/>
          <p14:tracePt t="174915" x="4419600" y="5911850"/>
          <p14:tracePt t="174930" x="4337050" y="5905500"/>
          <p14:tracePt t="174948" x="4159250" y="5905500"/>
          <p14:tracePt t="174963" x="4114800" y="5899150"/>
          <p14:tracePt t="174980" x="4102100" y="5899150"/>
          <p14:tracePt t="174998" x="4102100" y="5892800"/>
          <p14:tracePt t="175029" x="4076700" y="5905500"/>
          <p14:tracePt t="175046" x="4038600" y="5924550"/>
          <p14:tracePt t="175063" x="3949700" y="5962650"/>
          <p14:tracePt t="175080" x="3898900" y="6000750"/>
          <p14:tracePt t="175096" x="3873500" y="6013450"/>
          <p14:tracePt t="175113" x="3867150" y="6019800"/>
          <p14:tracePt t="175147" x="3867150" y="6026150"/>
          <p14:tracePt t="175163" x="3873500" y="6038850"/>
          <p14:tracePt t="175179" x="3892550" y="6070600"/>
          <p14:tracePt t="175197" x="3917950" y="6108700"/>
          <p14:tracePt t="175213" x="3968750" y="6153150"/>
          <p14:tracePt t="175229" x="4038600" y="6197600"/>
          <p14:tracePt t="175246" x="4146550" y="6242050"/>
          <p14:tracePt t="175264" x="4260850" y="6261100"/>
          <p14:tracePt t="175279" x="4387850" y="6267450"/>
          <p14:tracePt t="175296" x="4489450" y="6267450"/>
          <p14:tracePt t="175298" x="4552950" y="6261100"/>
          <p14:tracePt t="175313" x="4641850" y="6235700"/>
          <p14:tracePt t="175330" x="4679950" y="6210300"/>
          <p14:tracePt t="175346" x="4679950" y="6197600"/>
          <p14:tracePt t="175363" x="4686300" y="6184900"/>
          <p14:tracePt t="175379" x="4673600" y="6159500"/>
          <p14:tracePt t="175396" x="4654550" y="6134100"/>
          <p14:tracePt t="175413" x="4622800" y="6102350"/>
          <p14:tracePt t="175429" x="4578350" y="6057900"/>
          <p14:tracePt t="175446" x="4521200" y="6007100"/>
          <p14:tracePt t="175463" x="4464050" y="5956300"/>
          <p14:tracePt t="175480" x="4432300" y="5930900"/>
          <p14:tracePt t="175496" x="4425950" y="5924550"/>
          <p14:tracePt t="175563" x="4394200" y="5911850"/>
          <p14:tracePt t="175581" x="4349750" y="5899150"/>
          <p14:tracePt t="175600" x="4298950" y="5880100"/>
          <p14:tracePt t="175613" x="4273550" y="5873750"/>
          <p14:tracePt t="175630" x="4267200" y="5867400"/>
          <p14:tracePt t="175664" x="4248150" y="5861050"/>
          <p14:tracePt t="175680" x="4165600" y="5861050"/>
          <p14:tracePt t="175697" x="4051300" y="5867400"/>
          <p14:tracePt t="175713" x="3949700" y="5867400"/>
          <p14:tracePt t="175730" x="3886200" y="5867400"/>
          <p14:tracePt t="175746" x="3867150" y="5867400"/>
          <p14:tracePt t="175798" x="3873500" y="5880100"/>
          <p14:tracePt t="175813" x="3911600" y="5937250"/>
          <p14:tracePt t="175830" x="3924300" y="6000750"/>
          <p14:tracePt t="175847" x="3917950" y="6038850"/>
          <p14:tracePt t="175852" x="3917950" y="6051550"/>
          <p14:tracePt t="175863" x="3917950" y="6064250"/>
          <p14:tracePt t="175867" x="3917950" y="6070600"/>
          <p14:tracePt t="175879" x="3917950" y="6076950"/>
          <p14:tracePt t="175897" x="3905250" y="6089650"/>
          <p14:tracePt t="175915" x="3740150" y="6153150"/>
          <p14:tracePt t="175930" x="3435350" y="6235700"/>
          <p14:tracePt t="175947" x="3079750" y="6299200"/>
          <p14:tracePt t="175962" x="2749550" y="6337300"/>
          <p14:tracePt t="175980" x="2393950" y="6305550"/>
          <p14:tracePt t="175997" x="2120900" y="6273800"/>
          <p14:tracePt t="176012" x="1949450" y="6229350"/>
          <p14:tracePt t="176029" x="1835150" y="6197600"/>
          <p14:tracePt t="176047" x="1657350" y="6191250"/>
          <p14:tracePt t="176064" x="1454150" y="6191250"/>
          <p14:tracePt t="176082" x="1270000" y="6203950"/>
          <p14:tracePt t="176097" x="1181100" y="6216650"/>
          <p14:tracePt t="176113" x="1174750" y="6223000"/>
          <p14:tracePt t="176147" x="1219200" y="6223000"/>
          <p14:tracePt t="176163" x="1231900" y="6223000"/>
          <p14:tracePt t="176214" x="1244600" y="6229350"/>
          <p14:tracePt t="176232" x="1263650" y="6242050"/>
          <p14:tracePt t="176247" x="1314450" y="6254750"/>
          <p14:tracePt t="176266" x="1384300" y="6261100"/>
          <p14:tracePt t="176280" x="1460500" y="6267450"/>
          <p14:tracePt t="176297" x="1479550" y="6273800"/>
          <p14:tracePt t="176314" x="1485900" y="6292850"/>
          <p14:tracePt t="176330" x="1473200" y="6305550"/>
          <p14:tracePt t="176334" x="1466850" y="6311900"/>
          <p14:tracePt t="176389" x="1473200" y="6311900"/>
          <p14:tracePt t="176396" x="1485900" y="6305550"/>
          <p14:tracePt t="176413" x="1543050" y="6280150"/>
          <p14:tracePt t="176430" x="1568450" y="6267450"/>
          <p14:tracePt t="176447" x="1562100" y="6267450"/>
          <p14:tracePt t="176464" x="1530350" y="6267450"/>
          <p14:tracePt t="176467" x="1498600" y="6273800"/>
          <p14:tracePt t="176480" x="1485900" y="6273800"/>
          <p14:tracePt t="176484" x="1466850" y="6280150"/>
          <p14:tracePt t="176497" x="1460500" y="6280150"/>
          <p14:tracePt t="176531" x="1460500" y="6273800"/>
          <p14:tracePt t="176547" x="1485900" y="6254750"/>
          <p14:tracePt t="176564" x="1492250" y="6254750"/>
          <p14:tracePt t="176580" x="1473200" y="6267450"/>
          <p14:tracePt t="176597" x="1422400" y="6286500"/>
          <p14:tracePt t="176601" x="1409700" y="6292850"/>
          <p14:tracePt t="176613" x="1397000" y="6299200"/>
          <p14:tracePt t="176664" x="1409700" y="6286500"/>
          <p14:tracePt t="176681" x="1473200" y="6254750"/>
          <p14:tracePt t="176686" x="1530350" y="6229350"/>
          <p14:tracePt t="176697" x="1574800" y="6216650"/>
          <p14:tracePt t="176714" x="1663700" y="6210300"/>
          <p14:tracePt t="176731" x="1714500" y="6210300"/>
          <p14:tracePt t="176747" x="1727200" y="6210300"/>
          <p14:tracePt t="176752" x="1746250" y="6216650"/>
          <p14:tracePt t="176763" x="1752600" y="6223000"/>
          <p14:tracePt t="176767" x="1765300" y="6223000"/>
          <p14:tracePt t="176779" x="1771650" y="6223000"/>
          <p14:tracePt t="176798" x="1790700" y="6229350"/>
          <p14:tracePt t="176814" x="1847850" y="6223000"/>
          <p14:tracePt t="176831" x="1917700" y="6191250"/>
          <p14:tracePt t="176847" x="2025650" y="6165850"/>
          <p14:tracePt t="176864" x="2095500" y="6153150"/>
          <p14:tracePt t="176881" x="2108200" y="6153150"/>
          <p14:tracePt t="176897" x="2114550" y="6153150"/>
          <p14:tracePt t="176914" x="2120900" y="6153150"/>
          <p14:tracePt t="176973" x="2127250" y="6153150"/>
          <p14:tracePt t="176979" x="2133600" y="6146800"/>
          <p14:tracePt t="176998" x="2171700" y="6127750"/>
          <p14:tracePt t="177015" x="2197100" y="6115050"/>
          <p14:tracePt t="177031" x="2203450" y="6115050"/>
          <p14:tracePt t="177048" x="2209800" y="6115050"/>
          <p14:tracePt t="177064" x="2254250" y="6115050"/>
          <p14:tracePt t="177081" x="2381250" y="6115050"/>
          <p14:tracePt t="177098" x="2508250" y="6115050"/>
          <p14:tracePt t="177114" x="2667000" y="6115050"/>
          <p14:tracePt t="177131" x="2889250" y="6115050"/>
          <p14:tracePt t="177148" x="2965450" y="6115050"/>
          <p14:tracePt t="177164" x="2978150" y="6115050"/>
          <p14:tracePt t="177181" x="2978150" y="6127750"/>
          <p14:tracePt t="177198" x="2971800" y="6134100"/>
          <p14:tracePt t="177215" x="2965450" y="6134100"/>
          <p14:tracePt t="177259" x="2971800" y="6134100"/>
          <p14:tracePt t="177281" x="3009900" y="6121400"/>
          <p14:tracePt t="177299" x="3054350" y="6108700"/>
          <p14:tracePt t="177304" x="3073400" y="6102350"/>
          <p14:tracePt t="177316" x="3079750" y="6096000"/>
          <p14:tracePt t="177384" x="3079750" y="6089650"/>
          <p14:tracePt t="177392" x="3079750" y="6076950"/>
          <p14:tracePt t="177398" x="3073400" y="6064250"/>
          <p14:tracePt t="177416" x="3054350" y="6026150"/>
          <p14:tracePt t="177431" x="3035300" y="5994400"/>
          <p14:tracePt t="177448" x="3022600" y="5969000"/>
          <p14:tracePt t="177455" x="3016250" y="5962650"/>
          <p14:tracePt t="177463" x="3009900" y="5956300"/>
          <p14:tracePt t="177482" x="2940050" y="5943600"/>
          <p14:tracePt t="177498" x="2838450" y="5937250"/>
          <p14:tracePt t="177515" x="2781300" y="5937250"/>
          <p14:tracePt t="177532" x="2768600" y="5937250"/>
          <p14:tracePt t="177582" x="2781300" y="5943600"/>
          <p14:tracePt t="177598" x="2813050" y="5956300"/>
          <p14:tracePt t="177615" x="2863850" y="5981700"/>
          <p14:tracePt t="177619" x="2895600" y="6000750"/>
          <p14:tracePt t="177632" x="2946400" y="6032500"/>
          <p14:tracePt t="177648" x="3041650" y="6083300"/>
          <p14:tracePt t="177665" x="3124200" y="6115050"/>
          <p14:tracePt t="177681" x="3213100" y="6140450"/>
          <p14:tracePt t="177698" x="3270250" y="6146800"/>
          <p14:tracePt t="177715" x="3340100" y="6146800"/>
          <p14:tracePt t="177731" x="3409950" y="6146800"/>
          <p14:tracePt t="177749" x="3524250" y="6127750"/>
          <p14:tracePt t="177765" x="3613150" y="6115050"/>
          <p14:tracePt t="177782" x="3721100" y="6083300"/>
          <p14:tracePt t="177786" x="3740150" y="6076950"/>
          <p14:tracePt t="177798" x="3784600" y="6070600"/>
          <p14:tracePt t="177800" x="3822700" y="6057900"/>
          <p14:tracePt t="177814" x="3835400" y="6051550"/>
          <p14:tracePt t="177833" x="3892550" y="6045200"/>
          <p14:tracePt t="177848" x="3905250" y="6038850"/>
          <p14:tracePt t="177866" x="3917950" y="6038850"/>
          <p14:tracePt t="177883" x="3930650" y="6038850"/>
          <p14:tracePt t="177898" x="3937000" y="6045200"/>
          <p14:tracePt t="177933" x="3943350" y="6045200"/>
          <p14:tracePt t="177965" x="3949700" y="6045200"/>
          <p14:tracePt t="177982" x="3962400" y="6045200"/>
          <p14:tracePt t="177998" x="3975100" y="6051550"/>
          <p14:tracePt t="178015" x="3987800" y="6057900"/>
          <p14:tracePt t="178032" x="3994150" y="6057900"/>
          <p14:tracePt t="178168" x="3987800" y="6057900"/>
          <p14:tracePt t="178176" x="3975100" y="6057900"/>
          <p14:tracePt t="178182" x="3975100" y="6064250"/>
          <p14:tracePt t="178198" x="3975100" y="6070600"/>
          <p14:tracePt t="178216" x="4121150" y="6134100"/>
          <p14:tracePt t="178233" x="4337050" y="6178550"/>
          <p14:tracePt t="178249" x="4546600" y="6197600"/>
          <p14:tracePt t="178265" x="4756150" y="6203950"/>
          <p14:tracePt t="178282" x="4902200" y="6216650"/>
          <p14:tracePt t="178299" x="4972050" y="6223000"/>
          <p14:tracePt t="178315" x="4978400" y="6223000"/>
          <p14:tracePt t="178333" x="4991100" y="6223000"/>
          <p14:tracePt t="178382" x="5003800" y="6223000"/>
          <p14:tracePt t="178399" x="5080000" y="6210300"/>
          <p14:tracePt t="178415" x="5181600" y="6191250"/>
          <p14:tracePt t="178432" x="5314950" y="6172200"/>
          <p14:tracePt t="178449" x="5403850" y="6165850"/>
          <p14:tracePt t="178466" x="5454650" y="6165850"/>
          <p14:tracePt t="178499" x="5454650" y="6178550"/>
          <p14:tracePt t="178555" x="5461000" y="6178550"/>
          <p14:tracePt t="178566" x="5467350" y="6172200"/>
          <p14:tracePt t="178583" x="5505450" y="6159500"/>
          <p14:tracePt t="178600" x="5556250" y="6146800"/>
          <p14:tracePt t="178615" x="5619750" y="6134100"/>
          <p14:tracePt t="178618" x="5670550" y="6134100"/>
          <p14:tracePt t="178632" x="5689600" y="6134100"/>
          <p14:tracePt t="178637" x="5734050" y="6134100"/>
          <p14:tracePt t="178649" x="5791200" y="6127750"/>
          <p14:tracePt t="178667" x="5816600" y="6127750"/>
          <p14:tracePt t="178682" x="5822950" y="6127750"/>
          <p14:tracePt t="178699" x="5829300" y="6121400"/>
          <p14:tracePt t="178716" x="5842000" y="6115050"/>
          <p14:tracePt t="178733" x="5867400" y="6096000"/>
          <p14:tracePt t="178749" x="5892800" y="6083300"/>
          <p14:tracePt t="178764" x="5911850" y="6076950"/>
          <p14:tracePt t="178782" x="5918200" y="6076950"/>
          <p14:tracePt t="178830" x="5924550" y="6076950"/>
          <p14:tracePt t="178863" x="5930900" y="6076950"/>
          <p14:tracePt t="178878" x="5937250" y="6076950"/>
          <p14:tracePt t="178886" x="5956300" y="6076950"/>
          <p14:tracePt t="178899" x="5975350" y="6083300"/>
          <p14:tracePt t="178916" x="6057900" y="6134100"/>
          <p14:tracePt t="178933" x="6102350" y="6172200"/>
          <p14:tracePt t="178951" x="6115050" y="6191250"/>
          <p14:tracePt t="178969" x="6121400" y="6197600"/>
          <p14:tracePt t="178982" x="6127750" y="6197600"/>
          <p14:tracePt t="179043" x="6127750" y="6191250"/>
          <p14:tracePt t="179166" x="6127750" y="6184900"/>
          <p14:tracePt t="179173" x="6134100" y="6178550"/>
          <p14:tracePt t="179181" x="6134100" y="6172200"/>
          <p14:tracePt t="179200" x="6134100" y="6153150"/>
          <p14:tracePt t="179216" x="6134100" y="6146800"/>
          <p14:tracePt t="179302" x="6127750" y="6146800"/>
          <p14:tracePt t="179321" x="6121400" y="6146800"/>
          <p14:tracePt t="179329" x="6115050" y="6146800"/>
          <p14:tracePt t="179336" x="6108700" y="6146800"/>
          <p14:tracePt t="179349" x="6089650" y="6146800"/>
          <p14:tracePt t="179366" x="6038850" y="6146800"/>
          <p14:tracePt t="179383" x="6000750" y="6146800"/>
          <p14:tracePt t="179401" x="5981700" y="6146800"/>
          <p14:tracePt t="179416" x="5981700" y="6153150"/>
          <p14:tracePt t="186042" x="5975350" y="6153150"/>
          <p14:tracePt t="186050" x="5969000" y="6140450"/>
          <p14:tracePt t="186057" x="5949950" y="6121400"/>
          <p14:tracePt t="186073" x="5899150" y="6102350"/>
          <p14:tracePt t="186089" x="5867400" y="6096000"/>
          <p14:tracePt t="186106" x="5861050" y="6096000"/>
          <p14:tracePt t="186162" x="5854700" y="6096000"/>
          <p14:tracePt t="186179" x="5854700" y="6102350"/>
          <p14:tracePt t="186187" x="5848350" y="6115050"/>
          <p14:tracePt t="186205" x="5829300" y="6159500"/>
          <p14:tracePt t="186222" x="5816600" y="6197600"/>
          <p14:tracePt t="186238" x="5810250" y="6229350"/>
          <p14:tracePt t="186242" x="5803900" y="6248400"/>
          <p14:tracePt t="186255" x="5784850" y="6267450"/>
          <p14:tracePt t="186273" x="5683250" y="6337300"/>
          <p14:tracePt t="186289" x="5454650" y="6413500"/>
          <p14:tracePt t="186306" x="5137150" y="6515100"/>
          <p14:tracePt t="186322" x="4787900" y="6629400"/>
          <p14:tracePt t="186339" x="4546600" y="6699250"/>
          <p14:tracePt t="186356" x="4514850" y="6699250"/>
          <p14:tracePt t="186372" x="4502150" y="6699250"/>
          <p14:tracePt t="186389" x="4413250" y="6686550"/>
          <p14:tracePt t="186406" x="4229100" y="6667500"/>
          <p14:tracePt t="186422" x="3937000" y="6667500"/>
          <p14:tracePt t="186439" x="3689350" y="6661150"/>
          <p14:tracePt t="186456" x="3511550" y="6629400"/>
          <p14:tracePt t="186473" x="3435350" y="6591300"/>
          <p14:tracePt t="186476" x="3422650" y="6572250"/>
          <p14:tracePt t="186489" x="3422650" y="6553200"/>
          <p14:tracePt t="186506" x="3422650" y="6502400"/>
          <p14:tracePt t="186525" x="3422650" y="6477000"/>
          <p14:tracePt t="186539" x="3390900" y="6445250"/>
          <p14:tracePt t="186556" x="3352800" y="6419850"/>
          <p14:tracePt t="186574" x="3308350" y="6400800"/>
          <p14:tracePt t="186589" x="3308350" y="6394450"/>
          <p14:tracePt t="186605" x="3314700" y="6381750"/>
          <p14:tracePt t="186623" x="3346450" y="6350000"/>
          <p14:tracePt t="186640" x="3441700" y="6299200"/>
          <p14:tracePt t="186656" x="3575050" y="6261100"/>
          <p14:tracePt t="186673" x="3632200" y="6248400"/>
          <p14:tracePt t="186689" x="3638550" y="6248400"/>
          <p14:tracePt t="186693" x="3644900" y="6248400"/>
          <p14:tracePt t="186723" x="3663950" y="6248400"/>
          <p14:tracePt t="186740" x="3702050" y="6248400"/>
          <p14:tracePt t="186756" x="3771900" y="6248400"/>
          <p14:tracePt t="186774" x="3848100" y="6242050"/>
          <p14:tracePt t="186778" x="3898900" y="6229350"/>
          <p14:tracePt t="186788" x="3943350" y="6216650"/>
          <p14:tracePt t="186806" x="3981450" y="6210300"/>
          <p14:tracePt t="186856" x="3994150" y="6210300"/>
          <p14:tracePt t="186875" x="4019550" y="6203950"/>
          <p14:tracePt t="186889" x="4051300" y="6191250"/>
          <p14:tracePt t="186892" x="4070350" y="6184900"/>
          <p14:tracePt t="186908" x="4114800" y="6159500"/>
          <p14:tracePt t="186923" x="4140200" y="6121400"/>
          <p14:tracePt t="186940" x="4159250" y="6076950"/>
          <p14:tracePt t="186956" x="4159250" y="6038850"/>
          <p14:tracePt t="186972" x="4152900" y="6007100"/>
          <p14:tracePt t="186990" x="4127500" y="5975350"/>
          <p14:tracePt t="186992" x="4121150" y="5962650"/>
          <p14:tracePt t="187005" x="4108450" y="5943600"/>
          <p14:tracePt t="187021" x="4095750" y="5924550"/>
          <p14:tracePt t="187039" x="4064000" y="5899150"/>
          <p14:tracePt t="187056" x="4013200" y="5873750"/>
          <p14:tracePt t="187073" x="3892550" y="5854700"/>
          <p14:tracePt t="187089" x="3784600" y="5848350"/>
          <p14:tracePt t="187106" x="3727450" y="5842000"/>
          <p14:tracePt t="187123" x="3702050" y="5842000"/>
          <p14:tracePt t="187156" x="3702050" y="5835650"/>
          <p14:tracePt t="187173" x="3702050" y="5829300"/>
          <p14:tracePt t="187191" x="3683000" y="5829300"/>
          <p14:tracePt t="187207" x="3581400" y="5848350"/>
          <p14:tracePt t="187223" x="3429000" y="5861050"/>
          <p14:tracePt t="187239" x="3289300" y="5848350"/>
          <p14:tracePt t="187256" x="3225800" y="5842000"/>
          <p14:tracePt t="187273" x="3219450" y="5835650"/>
          <p14:tracePt t="187306" x="3232150" y="5829300"/>
          <p14:tracePt t="187323" x="3308350" y="5816600"/>
          <p14:tracePt t="187341" x="3327400" y="5822950"/>
          <p14:tracePt t="187356" x="3321050" y="5861050"/>
          <p14:tracePt t="187373" x="3276600" y="5918200"/>
          <p14:tracePt t="187390" x="3238500" y="5956300"/>
          <p14:tracePt t="187407" x="3219450" y="5988050"/>
          <p14:tracePt t="187423" x="3219450" y="5994400"/>
          <p14:tracePt t="187457" x="3314700" y="6000750"/>
          <p14:tracePt t="187473" x="3384550" y="6007100"/>
          <p14:tracePt t="187490" x="3619500" y="6019800"/>
          <p14:tracePt t="187505" x="3676650" y="6057900"/>
          <p14:tracePt t="187523" x="3708400" y="6096000"/>
          <p14:tracePt t="187540" x="3746500" y="6140450"/>
          <p14:tracePt t="187556" x="3771900" y="6165850"/>
          <p14:tracePt t="187573" x="3790950" y="6172200"/>
          <p14:tracePt t="187590" x="3803650" y="6178550"/>
          <p14:tracePt t="187607" x="3822700" y="6172200"/>
          <p14:tracePt t="187623" x="3860800" y="6159500"/>
          <p14:tracePt t="187640" x="3905250" y="6146800"/>
          <p14:tracePt t="187645" x="3917950" y="6140450"/>
          <p14:tracePt t="187655" x="3924300" y="6140450"/>
          <p14:tracePt t="187674" x="3930650" y="6140450"/>
          <p14:tracePt t="187749" x="3930650" y="6134100"/>
          <p14:tracePt t="187759" x="3930650" y="6127750"/>
          <p14:tracePt t="187762" x="3930650" y="6115050"/>
          <p14:tracePt t="187772" x="3930650" y="6102350"/>
          <p14:tracePt t="187789" x="3937000" y="6096000"/>
          <p14:tracePt t="187840" x="3924300" y="6096000"/>
          <p14:tracePt t="187912" x="3911600" y="6096000"/>
          <p14:tracePt t="187918" x="3898900" y="6089650"/>
          <p14:tracePt t="187923" x="3886200" y="6089650"/>
          <p14:tracePt t="187939" x="3867150" y="6083300"/>
          <p14:tracePt t="187957" x="3860800" y="6083300"/>
          <p14:tracePt t="199594" x="3854450" y="6083300"/>
          <p14:tracePt t="199603" x="3822700" y="6057900"/>
          <p14:tracePt t="199616" x="3810000" y="6013450"/>
          <p14:tracePt t="199634" x="3803650" y="5994400"/>
          <p14:tracePt t="199683" x="3797300" y="5994400"/>
          <p14:tracePt t="199700" x="3752850" y="5994400"/>
          <p14:tracePt t="199717" x="3695700" y="6013450"/>
          <p14:tracePt t="199734" x="3670300" y="6051550"/>
          <p14:tracePt t="199750" x="3638550" y="6146800"/>
          <p14:tracePt t="199755" x="3632200" y="6197600"/>
          <p14:tracePt t="199765" x="3619500" y="6267450"/>
          <p14:tracePt t="199770" x="3619500" y="6305550"/>
          <p14:tracePt t="199783" x="3625850" y="6350000"/>
          <p14:tracePt t="199786" x="3632200" y="6381750"/>
          <p14:tracePt t="199801" x="3651250" y="6432550"/>
          <p14:tracePt t="199803" x="3676650" y="6515100"/>
          <p14:tracePt t="199819" x="3797300" y="6724650"/>
          <p14:tracePt t="199884" x="4629150" y="6800850"/>
          <p14:tracePt t="199900" x="4902200" y="6737350"/>
          <p14:tracePt t="199917" x="5187950" y="6686550"/>
          <p14:tracePt t="199933" x="5422900" y="6661150"/>
          <p14:tracePt t="199950" x="5657850" y="6661150"/>
          <p14:tracePt t="199966" x="5803900" y="6661150"/>
          <p14:tracePt t="199970" x="5861050" y="6661150"/>
          <p14:tracePt t="199983" x="5911850" y="6667500"/>
          <p14:tracePt t="200001" x="5988050" y="6667500"/>
          <p14:tracePt t="200017" x="6076950" y="6661150"/>
          <p14:tracePt t="200033" x="6140450" y="6648450"/>
          <p14:tracePt t="200050" x="6210300" y="6635750"/>
          <p14:tracePt t="200067" x="6292850" y="6604000"/>
          <p14:tracePt t="200083" x="6356350" y="6578600"/>
          <p14:tracePt t="200100" x="6413500" y="6546850"/>
          <p14:tracePt t="200117" x="6457950" y="6515100"/>
          <p14:tracePt t="200134" x="6496050" y="6483350"/>
          <p14:tracePt t="200150" x="6527800" y="6457950"/>
          <p14:tracePt t="200167" x="6584950" y="6419850"/>
          <p14:tracePt t="200183" x="6642100" y="6381750"/>
          <p14:tracePt t="200187" x="6686550" y="6356350"/>
          <p14:tracePt t="200199" x="6724650" y="6330950"/>
          <p14:tracePt t="200201" x="6743700" y="6318250"/>
          <p14:tracePt t="200217" x="6769100" y="6292850"/>
          <p14:tracePt t="200234" x="6800850" y="6248400"/>
          <p14:tracePt t="200250" x="6813550" y="6210300"/>
          <p14:tracePt t="200268" x="6838950" y="6108700"/>
          <p14:tracePt t="200284" x="6838950" y="6032500"/>
          <p14:tracePt t="200302" x="6838950" y="5956300"/>
          <p14:tracePt t="200307" x="6826250" y="5918200"/>
          <p14:tracePt t="200318" x="6819900" y="5899150"/>
          <p14:tracePt t="200334" x="6794500" y="5835650"/>
          <p14:tracePt t="200352" x="6781800" y="5784850"/>
          <p14:tracePt t="200367" x="6762750" y="5734050"/>
          <p14:tracePt t="200384" x="6743700" y="5695950"/>
          <p14:tracePt t="200401" x="6711950" y="5670550"/>
          <p14:tracePt t="200417" x="6642100" y="5651500"/>
          <p14:tracePt t="200422" x="6584950" y="5651500"/>
          <p14:tracePt t="200434" x="6540500" y="5651500"/>
          <p14:tracePt t="200439" x="6489700" y="5651500"/>
          <p14:tracePt t="200449" x="6451600" y="5651500"/>
          <p14:tracePt t="200469" x="6350000" y="5657850"/>
          <p14:tracePt t="200484" x="6330950" y="5657850"/>
          <p14:tracePt t="200488" x="6318250" y="5657850"/>
          <p14:tracePt t="200499" x="6305550" y="5657850"/>
          <p14:tracePt t="200502" x="6254750" y="5657850"/>
          <p14:tracePt t="200517" x="6127750" y="5683250"/>
          <p14:tracePt t="200534" x="5943600" y="5727700"/>
          <p14:tracePt t="200550" x="5810250" y="5772150"/>
          <p14:tracePt t="200567" x="5740400" y="5816600"/>
          <p14:tracePt t="200584" x="5727700" y="5835650"/>
          <p14:tracePt t="200601" x="5721350" y="5842000"/>
          <p14:tracePt t="200617" x="5721350" y="5854700"/>
          <p14:tracePt t="200634" x="5721350" y="5880100"/>
          <p14:tracePt t="200651" x="5740400" y="5949950"/>
          <p14:tracePt t="200668" x="5753100" y="6026150"/>
          <p14:tracePt t="200684" x="5784850" y="6140450"/>
          <p14:tracePt t="200688" x="5797550" y="6184900"/>
          <p14:tracePt t="200701" x="5848350" y="6273800"/>
          <p14:tracePt t="200717" x="5899150" y="6330950"/>
          <p14:tracePt t="200734" x="5975350" y="6369050"/>
          <p14:tracePt t="200751" x="6045200" y="6388100"/>
          <p14:tracePt t="200767" x="6083300" y="6388100"/>
          <p14:tracePt t="200784" x="6184900" y="6388100"/>
          <p14:tracePt t="200801" x="6191250" y="6400800"/>
          <p14:tracePt t="200817" x="6178550" y="6400800"/>
          <p14:tracePt t="21195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ktangel: rundade hörn 145">
            <a:extLst>
              <a:ext uri="{FF2B5EF4-FFF2-40B4-BE49-F238E27FC236}">
                <a16:creationId xmlns:a16="http://schemas.microsoft.com/office/drawing/2014/main" id="{2CA9CA22-9DD3-4DD6-92A9-FD1E2C193405}"/>
              </a:ext>
            </a:extLst>
          </p:cNvPr>
          <p:cNvSpPr/>
          <p:nvPr/>
        </p:nvSpPr>
        <p:spPr>
          <a:xfrm>
            <a:off x="6147372" y="715032"/>
            <a:ext cx="5455746" cy="5044263"/>
          </a:xfrm>
          <a:prstGeom prst="roundRect">
            <a:avLst>
              <a:gd name="adj" fmla="val 524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2800" b="1" dirty="0">
                <a:solidFill>
                  <a:schemeClr val="accent5">
                    <a:lumMod val="50000"/>
                  </a:schemeClr>
                </a:solidFill>
              </a:rPr>
              <a:t>Kristendom</a:t>
            </a:r>
          </a:p>
        </p:txBody>
      </p:sp>
      <p:sp>
        <p:nvSpPr>
          <p:cNvPr id="145" name="Rektangel: rundade hörn 144">
            <a:extLst>
              <a:ext uri="{FF2B5EF4-FFF2-40B4-BE49-F238E27FC236}">
                <a16:creationId xmlns:a16="http://schemas.microsoft.com/office/drawing/2014/main" id="{00275177-DB8F-03AB-D003-854C22D4B173}"/>
              </a:ext>
            </a:extLst>
          </p:cNvPr>
          <p:cNvSpPr/>
          <p:nvPr/>
        </p:nvSpPr>
        <p:spPr>
          <a:xfrm>
            <a:off x="3223998" y="715033"/>
            <a:ext cx="2882025" cy="5044263"/>
          </a:xfrm>
          <a:prstGeom prst="roundRect">
            <a:avLst>
              <a:gd name="adj" fmla="val 834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2800" b="1" dirty="0">
                <a:solidFill>
                  <a:schemeClr val="accent5">
                    <a:lumMod val="50000"/>
                  </a:schemeClr>
                </a:solidFill>
              </a:rPr>
              <a:t>Båda</a:t>
            </a:r>
          </a:p>
        </p:txBody>
      </p:sp>
      <p:sp>
        <p:nvSpPr>
          <p:cNvPr id="144" name="Rektangel: rundade hörn 143">
            <a:extLst>
              <a:ext uri="{FF2B5EF4-FFF2-40B4-BE49-F238E27FC236}">
                <a16:creationId xmlns:a16="http://schemas.microsoft.com/office/drawing/2014/main" id="{5610EB20-BE5D-F5A6-FCBC-71FD5587F15C}"/>
              </a:ext>
            </a:extLst>
          </p:cNvPr>
          <p:cNvSpPr/>
          <p:nvPr/>
        </p:nvSpPr>
        <p:spPr>
          <a:xfrm>
            <a:off x="1308246" y="715034"/>
            <a:ext cx="1874403" cy="504426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2800" b="1" dirty="0">
                <a:solidFill>
                  <a:schemeClr val="accent5">
                    <a:lumMod val="50000"/>
                  </a:schemeClr>
                </a:solidFill>
              </a:rPr>
              <a:t>Platon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F752A1E-3FD9-5C7D-50D5-BB7B53B4C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Den dualistiska världsbilden i kristendomen</a:t>
            </a:r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0950C6C0-AE97-2194-78EA-1C403FA0EBB3}"/>
              </a:ext>
            </a:extLst>
          </p:cNvPr>
          <p:cNvSpPr/>
          <p:nvPr/>
        </p:nvSpPr>
        <p:spPr>
          <a:xfrm>
            <a:off x="1479634" y="1439926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Idéer/Former</a:t>
            </a:r>
          </a:p>
        </p:txBody>
      </p:sp>
      <p:sp>
        <p:nvSpPr>
          <p:cNvPr id="29" name="Rektangel: rundade hörn 28">
            <a:extLst>
              <a:ext uri="{FF2B5EF4-FFF2-40B4-BE49-F238E27FC236}">
                <a16:creationId xmlns:a16="http://schemas.microsoft.com/office/drawing/2014/main" id="{D05BE17F-3132-A6D5-F704-4D19529D532F}"/>
              </a:ext>
            </a:extLst>
          </p:cNvPr>
          <p:cNvSpPr/>
          <p:nvPr/>
        </p:nvSpPr>
        <p:spPr>
          <a:xfrm>
            <a:off x="6227808" y="1439926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Andligt</a:t>
            </a:r>
          </a:p>
        </p:txBody>
      </p:sp>
      <p:sp>
        <p:nvSpPr>
          <p:cNvPr id="31" name="Rektangel: rundade hörn 30">
            <a:extLst>
              <a:ext uri="{FF2B5EF4-FFF2-40B4-BE49-F238E27FC236}">
                <a16:creationId xmlns:a16="http://schemas.microsoft.com/office/drawing/2014/main" id="{1E865DBD-7318-F87E-107A-A86A69036F5D}"/>
              </a:ext>
            </a:extLst>
          </p:cNvPr>
          <p:cNvSpPr/>
          <p:nvPr/>
        </p:nvSpPr>
        <p:spPr>
          <a:xfrm rot="18000000">
            <a:off x="7442462" y="2386442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Sakralt</a:t>
            </a:r>
          </a:p>
        </p:txBody>
      </p:sp>
      <p:sp>
        <p:nvSpPr>
          <p:cNvPr id="32" name="Rektangel: rundade hörn 31">
            <a:extLst>
              <a:ext uri="{FF2B5EF4-FFF2-40B4-BE49-F238E27FC236}">
                <a16:creationId xmlns:a16="http://schemas.microsoft.com/office/drawing/2014/main" id="{BD325388-0A99-7C3D-A681-AC78C859B746}"/>
              </a:ext>
            </a:extLst>
          </p:cNvPr>
          <p:cNvSpPr/>
          <p:nvPr/>
        </p:nvSpPr>
        <p:spPr>
          <a:xfrm rot="18000000">
            <a:off x="9572418" y="2386442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Celibat</a:t>
            </a:r>
            <a:endParaRPr lang="sv-SE" sz="1600" dirty="0">
              <a:highlight>
                <a:srgbClr val="00FF00"/>
              </a:highlight>
            </a:endParaRPr>
          </a:p>
        </p:txBody>
      </p:sp>
      <p:sp>
        <p:nvSpPr>
          <p:cNvPr id="34" name="Rektangel: rundade hörn 33">
            <a:extLst>
              <a:ext uri="{FF2B5EF4-FFF2-40B4-BE49-F238E27FC236}">
                <a16:creationId xmlns:a16="http://schemas.microsoft.com/office/drawing/2014/main" id="{C7D45ACC-7E30-819A-D3E1-A6A857EFB9A0}"/>
              </a:ext>
            </a:extLst>
          </p:cNvPr>
          <p:cNvSpPr/>
          <p:nvPr/>
        </p:nvSpPr>
        <p:spPr>
          <a:xfrm rot="18000000">
            <a:off x="9039929" y="2386442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Präster</a:t>
            </a: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id="{484B8AA3-F3C9-2125-C27F-3730DC365D3B}"/>
              </a:ext>
            </a:extLst>
          </p:cNvPr>
          <p:cNvSpPr/>
          <p:nvPr/>
        </p:nvSpPr>
        <p:spPr>
          <a:xfrm rot="18000000">
            <a:off x="8507440" y="2386442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Bön</a:t>
            </a:r>
          </a:p>
        </p:txBody>
      </p:sp>
      <p:sp>
        <p:nvSpPr>
          <p:cNvPr id="36" name="Rektangel: rundade hörn 35">
            <a:extLst>
              <a:ext uri="{FF2B5EF4-FFF2-40B4-BE49-F238E27FC236}">
                <a16:creationId xmlns:a16="http://schemas.microsoft.com/office/drawing/2014/main" id="{A23C0B7E-C393-4049-A854-05D1DD2991AA}"/>
              </a:ext>
            </a:extLst>
          </p:cNvPr>
          <p:cNvSpPr/>
          <p:nvPr/>
        </p:nvSpPr>
        <p:spPr>
          <a:xfrm rot="18000000">
            <a:off x="10104910" y="2386442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Fattigdom</a:t>
            </a:r>
          </a:p>
        </p:txBody>
      </p:sp>
      <p:sp>
        <p:nvSpPr>
          <p:cNvPr id="45" name="Rektangel: rundade hörn 44">
            <a:extLst>
              <a:ext uri="{FF2B5EF4-FFF2-40B4-BE49-F238E27FC236}">
                <a16:creationId xmlns:a16="http://schemas.microsoft.com/office/drawing/2014/main" id="{CA8675FC-0440-39FF-977D-DD7AEE797539}"/>
              </a:ext>
            </a:extLst>
          </p:cNvPr>
          <p:cNvSpPr/>
          <p:nvPr/>
        </p:nvSpPr>
        <p:spPr>
          <a:xfrm rot="3600000">
            <a:off x="7442462" y="4164362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Profant</a:t>
            </a:r>
          </a:p>
        </p:txBody>
      </p:sp>
      <p:sp>
        <p:nvSpPr>
          <p:cNvPr id="46" name="Rektangel: rundade hörn 45">
            <a:extLst>
              <a:ext uri="{FF2B5EF4-FFF2-40B4-BE49-F238E27FC236}">
                <a16:creationId xmlns:a16="http://schemas.microsoft.com/office/drawing/2014/main" id="{E8C35CB7-0722-EB00-712F-8A85F91A2843}"/>
              </a:ext>
            </a:extLst>
          </p:cNvPr>
          <p:cNvSpPr/>
          <p:nvPr/>
        </p:nvSpPr>
        <p:spPr>
          <a:xfrm rot="3600000">
            <a:off x="9572418" y="4164362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Sex</a:t>
            </a:r>
          </a:p>
        </p:txBody>
      </p:sp>
      <p:sp>
        <p:nvSpPr>
          <p:cNvPr id="48" name="Rektangel: rundade hörn 47">
            <a:extLst>
              <a:ext uri="{FF2B5EF4-FFF2-40B4-BE49-F238E27FC236}">
                <a16:creationId xmlns:a16="http://schemas.microsoft.com/office/drawing/2014/main" id="{CA4E0C2C-9AE2-ACE3-E32A-5E0FF985200E}"/>
              </a:ext>
            </a:extLst>
          </p:cNvPr>
          <p:cNvSpPr/>
          <p:nvPr/>
        </p:nvSpPr>
        <p:spPr>
          <a:xfrm rot="3600000">
            <a:off x="9039929" y="4164362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Arbetare</a:t>
            </a:r>
          </a:p>
        </p:txBody>
      </p:sp>
      <p:sp>
        <p:nvSpPr>
          <p:cNvPr id="49" name="Rektangel: rundade hörn 48">
            <a:extLst>
              <a:ext uri="{FF2B5EF4-FFF2-40B4-BE49-F238E27FC236}">
                <a16:creationId xmlns:a16="http://schemas.microsoft.com/office/drawing/2014/main" id="{1E2AFBC3-AFD2-9429-091D-28792E64E982}"/>
              </a:ext>
            </a:extLst>
          </p:cNvPr>
          <p:cNvSpPr/>
          <p:nvPr/>
        </p:nvSpPr>
        <p:spPr>
          <a:xfrm rot="3600000">
            <a:off x="8507440" y="4164362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Arbete</a:t>
            </a:r>
          </a:p>
        </p:txBody>
      </p:sp>
      <p:sp>
        <p:nvSpPr>
          <p:cNvPr id="50" name="Rektangel: rundade hörn 49">
            <a:extLst>
              <a:ext uri="{FF2B5EF4-FFF2-40B4-BE49-F238E27FC236}">
                <a16:creationId xmlns:a16="http://schemas.microsoft.com/office/drawing/2014/main" id="{EB4CB2B1-6DD9-7F9D-BCA1-C21F86528863}"/>
              </a:ext>
            </a:extLst>
          </p:cNvPr>
          <p:cNvSpPr/>
          <p:nvPr/>
        </p:nvSpPr>
        <p:spPr>
          <a:xfrm rot="3600000">
            <a:off x="10104910" y="4164362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Pengar</a:t>
            </a:r>
          </a:p>
        </p:txBody>
      </p:sp>
      <p:cxnSp>
        <p:nvCxnSpPr>
          <p:cNvPr id="53" name="Rak koppling 52">
            <a:extLst>
              <a:ext uri="{FF2B5EF4-FFF2-40B4-BE49-F238E27FC236}">
                <a16:creationId xmlns:a16="http://schemas.microsoft.com/office/drawing/2014/main" id="{EDC50551-D94E-79FB-8B09-9E98983B560B}"/>
              </a:ext>
            </a:extLst>
          </p:cNvPr>
          <p:cNvCxnSpPr>
            <a:stCxn id="27" idx="3"/>
            <a:endCxn id="29" idx="1"/>
          </p:cNvCxnSpPr>
          <p:nvPr/>
        </p:nvCxnSpPr>
        <p:spPr>
          <a:xfrm>
            <a:off x="3041105" y="1624592"/>
            <a:ext cx="318670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ktangel: rundade hörn 61">
            <a:extLst>
              <a:ext uri="{FF2B5EF4-FFF2-40B4-BE49-F238E27FC236}">
                <a16:creationId xmlns:a16="http://schemas.microsoft.com/office/drawing/2014/main" id="{33BE4CAE-0123-E38B-B7E2-5EB478A7C9C8}"/>
              </a:ext>
            </a:extLst>
          </p:cNvPr>
          <p:cNvSpPr/>
          <p:nvPr/>
        </p:nvSpPr>
        <p:spPr>
          <a:xfrm>
            <a:off x="1479634" y="5191297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Materia</a:t>
            </a:r>
          </a:p>
        </p:txBody>
      </p:sp>
      <p:cxnSp>
        <p:nvCxnSpPr>
          <p:cNvPr id="64" name="Rak koppling 63">
            <a:extLst>
              <a:ext uri="{FF2B5EF4-FFF2-40B4-BE49-F238E27FC236}">
                <a16:creationId xmlns:a16="http://schemas.microsoft.com/office/drawing/2014/main" id="{A3D50685-A4F4-D4BD-C126-6B6052CB6E10}"/>
              </a:ext>
            </a:extLst>
          </p:cNvPr>
          <p:cNvCxnSpPr>
            <a:stCxn id="62" idx="3"/>
            <a:endCxn id="63" idx="1"/>
          </p:cNvCxnSpPr>
          <p:nvPr/>
        </p:nvCxnSpPr>
        <p:spPr>
          <a:xfrm>
            <a:off x="3041105" y="5375963"/>
            <a:ext cx="318670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65" name="Rak koppling 64">
            <a:extLst>
              <a:ext uri="{FF2B5EF4-FFF2-40B4-BE49-F238E27FC236}">
                <a16:creationId xmlns:a16="http://schemas.microsoft.com/office/drawing/2014/main" id="{CDA9B31D-23ED-775A-7D0B-4C057843A54E}"/>
              </a:ext>
            </a:extLst>
          </p:cNvPr>
          <p:cNvCxnSpPr>
            <a:cxnSpLocks/>
            <a:stCxn id="62" idx="0"/>
            <a:endCxn id="27" idx="2"/>
          </p:cNvCxnSpPr>
          <p:nvPr/>
        </p:nvCxnSpPr>
        <p:spPr>
          <a:xfrm flipV="1">
            <a:off x="2260370" y="1809258"/>
            <a:ext cx="0" cy="338203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70" name="Rak koppling 69">
            <a:extLst>
              <a:ext uri="{FF2B5EF4-FFF2-40B4-BE49-F238E27FC236}">
                <a16:creationId xmlns:a16="http://schemas.microsoft.com/office/drawing/2014/main" id="{7A6A254D-FC63-92AC-B81C-83438C71C155}"/>
              </a:ext>
            </a:extLst>
          </p:cNvPr>
          <p:cNvCxnSpPr>
            <a:cxnSpLocks/>
            <a:stCxn id="63" idx="0"/>
            <a:endCxn id="29" idx="2"/>
          </p:cNvCxnSpPr>
          <p:nvPr/>
        </p:nvCxnSpPr>
        <p:spPr>
          <a:xfrm flipV="1">
            <a:off x="7008544" y="1809258"/>
            <a:ext cx="0" cy="338203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74" name="Rak koppling 73">
            <a:extLst>
              <a:ext uri="{FF2B5EF4-FFF2-40B4-BE49-F238E27FC236}">
                <a16:creationId xmlns:a16="http://schemas.microsoft.com/office/drawing/2014/main" id="{CD86DCF7-702B-1108-A696-D907DD18C0B5}"/>
              </a:ext>
            </a:extLst>
          </p:cNvPr>
          <p:cNvCxnSpPr>
            <a:cxnSpLocks/>
          </p:cNvCxnSpPr>
          <p:nvPr/>
        </p:nvCxnSpPr>
        <p:spPr>
          <a:xfrm>
            <a:off x="159798" y="3496641"/>
            <a:ext cx="12188632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ktangel: rundade hörn 77">
            <a:extLst>
              <a:ext uri="{FF2B5EF4-FFF2-40B4-BE49-F238E27FC236}">
                <a16:creationId xmlns:a16="http://schemas.microsoft.com/office/drawing/2014/main" id="{EBAF8362-B78D-9EE0-7204-FFBA9C8A8BEE}"/>
              </a:ext>
            </a:extLst>
          </p:cNvPr>
          <p:cNvSpPr/>
          <p:nvPr/>
        </p:nvSpPr>
        <p:spPr>
          <a:xfrm rot="18000000">
            <a:off x="6909973" y="2386442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Heligt</a:t>
            </a:r>
          </a:p>
        </p:txBody>
      </p:sp>
      <p:sp>
        <p:nvSpPr>
          <p:cNvPr id="79" name="Rektangel: rundade hörn 78">
            <a:extLst>
              <a:ext uri="{FF2B5EF4-FFF2-40B4-BE49-F238E27FC236}">
                <a16:creationId xmlns:a16="http://schemas.microsoft.com/office/drawing/2014/main" id="{EB1CAD63-B2CC-DF61-71C6-EE28F6C1EEB4}"/>
              </a:ext>
            </a:extLst>
          </p:cNvPr>
          <p:cNvSpPr/>
          <p:nvPr/>
        </p:nvSpPr>
        <p:spPr>
          <a:xfrm rot="3600000">
            <a:off x="6909973" y="4164362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Sekulärt</a:t>
            </a:r>
          </a:p>
        </p:txBody>
      </p:sp>
      <p:sp>
        <p:nvSpPr>
          <p:cNvPr id="80" name="Rektangel: rundade hörn 79">
            <a:extLst>
              <a:ext uri="{FF2B5EF4-FFF2-40B4-BE49-F238E27FC236}">
                <a16:creationId xmlns:a16="http://schemas.microsoft.com/office/drawing/2014/main" id="{D2347CCC-5EFA-6516-1663-7220A06CE9B0}"/>
              </a:ext>
            </a:extLst>
          </p:cNvPr>
          <p:cNvSpPr/>
          <p:nvPr/>
        </p:nvSpPr>
        <p:spPr>
          <a:xfrm rot="18000000">
            <a:off x="7974951" y="2386442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Religiöst</a:t>
            </a:r>
          </a:p>
        </p:txBody>
      </p:sp>
      <p:sp>
        <p:nvSpPr>
          <p:cNvPr id="81" name="Rektangel: rundade hörn 80">
            <a:extLst>
              <a:ext uri="{FF2B5EF4-FFF2-40B4-BE49-F238E27FC236}">
                <a16:creationId xmlns:a16="http://schemas.microsoft.com/office/drawing/2014/main" id="{ACC83D9E-D978-9724-1055-2DC33271E906}"/>
              </a:ext>
            </a:extLst>
          </p:cNvPr>
          <p:cNvSpPr/>
          <p:nvPr/>
        </p:nvSpPr>
        <p:spPr>
          <a:xfrm rot="3600000">
            <a:off x="7974951" y="4164362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Världsligt</a:t>
            </a:r>
          </a:p>
        </p:txBody>
      </p:sp>
      <p:cxnSp>
        <p:nvCxnSpPr>
          <p:cNvPr id="89" name="Rak koppling 88">
            <a:extLst>
              <a:ext uri="{FF2B5EF4-FFF2-40B4-BE49-F238E27FC236}">
                <a16:creationId xmlns:a16="http://schemas.microsoft.com/office/drawing/2014/main" id="{1A7ABCE6-F442-54D1-1C1E-BEDACA3B737C}"/>
              </a:ext>
            </a:extLst>
          </p:cNvPr>
          <p:cNvCxnSpPr>
            <a:cxnSpLocks/>
            <a:stCxn id="45" idx="1"/>
            <a:endCxn id="31" idx="1"/>
          </p:cNvCxnSpPr>
          <p:nvPr/>
        </p:nvCxnSpPr>
        <p:spPr>
          <a:xfrm flipV="1">
            <a:off x="7832830" y="3247245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90" name="Rak koppling 89">
            <a:extLst>
              <a:ext uri="{FF2B5EF4-FFF2-40B4-BE49-F238E27FC236}">
                <a16:creationId xmlns:a16="http://schemas.microsoft.com/office/drawing/2014/main" id="{66E24EA3-1D7B-CFD5-204F-62A97B39588D}"/>
              </a:ext>
            </a:extLst>
          </p:cNvPr>
          <p:cNvCxnSpPr>
            <a:cxnSpLocks/>
            <a:stCxn id="81" idx="1"/>
            <a:endCxn id="80" idx="1"/>
          </p:cNvCxnSpPr>
          <p:nvPr/>
        </p:nvCxnSpPr>
        <p:spPr>
          <a:xfrm flipV="1">
            <a:off x="8365319" y="3247245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91" name="Rak koppling 90">
            <a:extLst>
              <a:ext uri="{FF2B5EF4-FFF2-40B4-BE49-F238E27FC236}">
                <a16:creationId xmlns:a16="http://schemas.microsoft.com/office/drawing/2014/main" id="{5BDEA24F-BDF0-6095-80D6-930960AB3D24}"/>
              </a:ext>
            </a:extLst>
          </p:cNvPr>
          <p:cNvCxnSpPr>
            <a:cxnSpLocks/>
            <a:stCxn id="49" idx="1"/>
            <a:endCxn id="35" idx="1"/>
          </p:cNvCxnSpPr>
          <p:nvPr/>
        </p:nvCxnSpPr>
        <p:spPr>
          <a:xfrm flipV="1">
            <a:off x="8897808" y="3247245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92" name="Rak koppling 91">
            <a:extLst>
              <a:ext uri="{FF2B5EF4-FFF2-40B4-BE49-F238E27FC236}">
                <a16:creationId xmlns:a16="http://schemas.microsoft.com/office/drawing/2014/main" id="{D27F9DA6-C1EB-8D77-1F7A-FD09B7A618E4}"/>
              </a:ext>
            </a:extLst>
          </p:cNvPr>
          <p:cNvCxnSpPr>
            <a:cxnSpLocks/>
            <a:stCxn id="48" idx="1"/>
            <a:endCxn id="34" idx="1"/>
          </p:cNvCxnSpPr>
          <p:nvPr/>
        </p:nvCxnSpPr>
        <p:spPr>
          <a:xfrm flipV="1">
            <a:off x="9430297" y="3247245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93" name="Rak koppling 92">
            <a:extLst>
              <a:ext uri="{FF2B5EF4-FFF2-40B4-BE49-F238E27FC236}">
                <a16:creationId xmlns:a16="http://schemas.microsoft.com/office/drawing/2014/main" id="{9FFF2F5C-3FF0-A99B-A06E-7A84CA30F4D9}"/>
              </a:ext>
            </a:extLst>
          </p:cNvPr>
          <p:cNvCxnSpPr>
            <a:cxnSpLocks/>
            <a:stCxn id="46" idx="1"/>
            <a:endCxn id="32" idx="1"/>
          </p:cNvCxnSpPr>
          <p:nvPr/>
        </p:nvCxnSpPr>
        <p:spPr>
          <a:xfrm flipV="1">
            <a:off x="9962786" y="3247245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94" name="Rak koppling 93">
            <a:extLst>
              <a:ext uri="{FF2B5EF4-FFF2-40B4-BE49-F238E27FC236}">
                <a16:creationId xmlns:a16="http://schemas.microsoft.com/office/drawing/2014/main" id="{EF5A016C-4551-D799-FAF0-F8ED65441288}"/>
              </a:ext>
            </a:extLst>
          </p:cNvPr>
          <p:cNvCxnSpPr>
            <a:cxnSpLocks/>
            <a:stCxn id="50" idx="1"/>
            <a:endCxn id="36" idx="1"/>
          </p:cNvCxnSpPr>
          <p:nvPr/>
        </p:nvCxnSpPr>
        <p:spPr>
          <a:xfrm flipV="1">
            <a:off x="10495278" y="3247245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63" name="Rektangel: rundade hörn 62">
            <a:extLst>
              <a:ext uri="{FF2B5EF4-FFF2-40B4-BE49-F238E27FC236}">
                <a16:creationId xmlns:a16="http://schemas.microsoft.com/office/drawing/2014/main" id="{4F49A78B-6C9D-836F-38FB-52A64441DF5A}"/>
              </a:ext>
            </a:extLst>
          </p:cNvPr>
          <p:cNvSpPr/>
          <p:nvPr/>
        </p:nvSpPr>
        <p:spPr>
          <a:xfrm>
            <a:off x="6227808" y="5191297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Kroppsligt</a:t>
            </a:r>
          </a:p>
        </p:txBody>
      </p:sp>
      <p:cxnSp>
        <p:nvCxnSpPr>
          <p:cNvPr id="86" name="Rak koppling 85">
            <a:extLst>
              <a:ext uri="{FF2B5EF4-FFF2-40B4-BE49-F238E27FC236}">
                <a16:creationId xmlns:a16="http://schemas.microsoft.com/office/drawing/2014/main" id="{0AC48EE9-D158-4F27-F1F2-0962ACCB3A31}"/>
              </a:ext>
            </a:extLst>
          </p:cNvPr>
          <p:cNvCxnSpPr>
            <a:cxnSpLocks/>
            <a:stCxn id="79" idx="1"/>
            <a:endCxn id="78" idx="1"/>
          </p:cNvCxnSpPr>
          <p:nvPr/>
        </p:nvCxnSpPr>
        <p:spPr>
          <a:xfrm flipV="1">
            <a:off x="7300341" y="3247245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109" name="Rektangel: rundade hörn 108">
            <a:extLst>
              <a:ext uri="{FF2B5EF4-FFF2-40B4-BE49-F238E27FC236}">
                <a16:creationId xmlns:a16="http://schemas.microsoft.com/office/drawing/2014/main" id="{51826F5E-F803-8605-6F41-6B0E9DFBCCD4}"/>
              </a:ext>
            </a:extLst>
          </p:cNvPr>
          <p:cNvSpPr/>
          <p:nvPr/>
        </p:nvSpPr>
        <p:spPr>
          <a:xfrm rot="18000000">
            <a:off x="4165737" y="2418556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Osynlig</a:t>
            </a:r>
          </a:p>
        </p:txBody>
      </p:sp>
      <p:sp>
        <p:nvSpPr>
          <p:cNvPr id="110" name="Rektangel: rundade hörn 109">
            <a:extLst>
              <a:ext uri="{FF2B5EF4-FFF2-40B4-BE49-F238E27FC236}">
                <a16:creationId xmlns:a16="http://schemas.microsoft.com/office/drawing/2014/main" id="{3A0D0E2B-F08F-8221-CABD-A82E7ED294D4}"/>
              </a:ext>
            </a:extLst>
          </p:cNvPr>
          <p:cNvSpPr/>
          <p:nvPr/>
        </p:nvSpPr>
        <p:spPr>
          <a:xfrm rot="18000000">
            <a:off x="3633248" y="2418556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Oföränderlig</a:t>
            </a:r>
          </a:p>
        </p:txBody>
      </p:sp>
      <p:sp>
        <p:nvSpPr>
          <p:cNvPr id="111" name="Rektangel: rundade hörn 110">
            <a:extLst>
              <a:ext uri="{FF2B5EF4-FFF2-40B4-BE49-F238E27FC236}">
                <a16:creationId xmlns:a16="http://schemas.microsoft.com/office/drawing/2014/main" id="{2B9267B8-2358-168B-0FDD-D763F965198F}"/>
              </a:ext>
            </a:extLst>
          </p:cNvPr>
          <p:cNvSpPr/>
          <p:nvPr/>
        </p:nvSpPr>
        <p:spPr>
          <a:xfrm rot="18000000">
            <a:off x="3100759" y="2418556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Evig</a:t>
            </a:r>
          </a:p>
        </p:txBody>
      </p:sp>
      <p:sp>
        <p:nvSpPr>
          <p:cNvPr id="112" name="Rektangel: rundade hörn 111">
            <a:extLst>
              <a:ext uri="{FF2B5EF4-FFF2-40B4-BE49-F238E27FC236}">
                <a16:creationId xmlns:a16="http://schemas.microsoft.com/office/drawing/2014/main" id="{5E72F80C-46B6-22E0-B050-D61AC6278A5A}"/>
              </a:ext>
            </a:extLst>
          </p:cNvPr>
          <p:cNvSpPr/>
          <p:nvPr/>
        </p:nvSpPr>
        <p:spPr>
          <a:xfrm rot="18000000">
            <a:off x="4698229" y="2418556"/>
            <a:ext cx="1561471" cy="3693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Människa: Själ</a:t>
            </a:r>
          </a:p>
        </p:txBody>
      </p:sp>
      <p:sp>
        <p:nvSpPr>
          <p:cNvPr id="113" name="Rektangel: rundade hörn 112">
            <a:extLst>
              <a:ext uri="{FF2B5EF4-FFF2-40B4-BE49-F238E27FC236}">
                <a16:creationId xmlns:a16="http://schemas.microsoft.com/office/drawing/2014/main" id="{52D8BB43-8852-B158-48ED-AFBE911CAF50}"/>
              </a:ext>
            </a:extLst>
          </p:cNvPr>
          <p:cNvSpPr/>
          <p:nvPr/>
        </p:nvSpPr>
        <p:spPr>
          <a:xfrm rot="3600000">
            <a:off x="4165737" y="4196476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Synlig</a:t>
            </a:r>
          </a:p>
        </p:txBody>
      </p:sp>
      <p:sp>
        <p:nvSpPr>
          <p:cNvPr id="114" name="Rektangel: rundade hörn 113">
            <a:extLst>
              <a:ext uri="{FF2B5EF4-FFF2-40B4-BE49-F238E27FC236}">
                <a16:creationId xmlns:a16="http://schemas.microsoft.com/office/drawing/2014/main" id="{1E8144C2-B449-3FF6-C331-4142DFD70FF4}"/>
              </a:ext>
            </a:extLst>
          </p:cNvPr>
          <p:cNvSpPr/>
          <p:nvPr/>
        </p:nvSpPr>
        <p:spPr>
          <a:xfrm rot="3600000">
            <a:off x="3633248" y="4196476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Föränderlig</a:t>
            </a:r>
          </a:p>
        </p:txBody>
      </p:sp>
      <p:sp>
        <p:nvSpPr>
          <p:cNvPr id="115" name="Rektangel: rundade hörn 114">
            <a:extLst>
              <a:ext uri="{FF2B5EF4-FFF2-40B4-BE49-F238E27FC236}">
                <a16:creationId xmlns:a16="http://schemas.microsoft.com/office/drawing/2014/main" id="{2E83B711-07F2-41B9-52F8-F971A283551B}"/>
              </a:ext>
            </a:extLst>
          </p:cNvPr>
          <p:cNvSpPr/>
          <p:nvPr/>
        </p:nvSpPr>
        <p:spPr>
          <a:xfrm rot="3600000">
            <a:off x="3100759" y="4196476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Temporär</a:t>
            </a:r>
          </a:p>
        </p:txBody>
      </p:sp>
      <p:sp>
        <p:nvSpPr>
          <p:cNvPr id="116" name="Rektangel: rundade hörn 115">
            <a:extLst>
              <a:ext uri="{FF2B5EF4-FFF2-40B4-BE49-F238E27FC236}">
                <a16:creationId xmlns:a16="http://schemas.microsoft.com/office/drawing/2014/main" id="{0E29F104-CF21-A9CC-299D-1818AF6BBF93}"/>
              </a:ext>
            </a:extLst>
          </p:cNvPr>
          <p:cNvSpPr/>
          <p:nvPr/>
        </p:nvSpPr>
        <p:spPr>
          <a:xfrm rot="3600000">
            <a:off x="4698229" y="4196476"/>
            <a:ext cx="1561471" cy="3693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600" dirty="0"/>
              <a:t>Människa: Kropp</a:t>
            </a:r>
          </a:p>
        </p:txBody>
      </p:sp>
      <p:cxnSp>
        <p:nvCxnSpPr>
          <p:cNvPr id="120" name="Rak koppling 119">
            <a:extLst>
              <a:ext uri="{FF2B5EF4-FFF2-40B4-BE49-F238E27FC236}">
                <a16:creationId xmlns:a16="http://schemas.microsoft.com/office/drawing/2014/main" id="{F528FF66-96AB-7A58-F6B8-045ABE5BF534}"/>
              </a:ext>
            </a:extLst>
          </p:cNvPr>
          <p:cNvCxnSpPr>
            <a:cxnSpLocks/>
            <a:stCxn id="115" idx="1"/>
            <a:endCxn id="111" idx="1"/>
          </p:cNvCxnSpPr>
          <p:nvPr/>
        </p:nvCxnSpPr>
        <p:spPr>
          <a:xfrm flipV="1">
            <a:off x="3491127" y="3279359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21" name="Rak koppling 120">
            <a:extLst>
              <a:ext uri="{FF2B5EF4-FFF2-40B4-BE49-F238E27FC236}">
                <a16:creationId xmlns:a16="http://schemas.microsoft.com/office/drawing/2014/main" id="{96D97EDE-182D-12AD-0E34-B972EF5415B4}"/>
              </a:ext>
            </a:extLst>
          </p:cNvPr>
          <p:cNvCxnSpPr>
            <a:cxnSpLocks/>
            <a:stCxn id="114" idx="1"/>
            <a:endCxn id="110" idx="1"/>
          </p:cNvCxnSpPr>
          <p:nvPr/>
        </p:nvCxnSpPr>
        <p:spPr>
          <a:xfrm flipV="1">
            <a:off x="4023616" y="3279359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22" name="Rak koppling 121">
            <a:extLst>
              <a:ext uri="{FF2B5EF4-FFF2-40B4-BE49-F238E27FC236}">
                <a16:creationId xmlns:a16="http://schemas.microsoft.com/office/drawing/2014/main" id="{66829019-D1B6-A310-60C4-1C17C53608C9}"/>
              </a:ext>
            </a:extLst>
          </p:cNvPr>
          <p:cNvCxnSpPr>
            <a:cxnSpLocks/>
            <a:stCxn id="113" idx="1"/>
            <a:endCxn id="109" idx="1"/>
          </p:cNvCxnSpPr>
          <p:nvPr/>
        </p:nvCxnSpPr>
        <p:spPr>
          <a:xfrm flipV="1">
            <a:off x="4556105" y="3279359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23" name="Rak koppling 122">
            <a:extLst>
              <a:ext uri="{FF2B5EF4-FFF2-40B4-BE49-F238E27FC236}">
                <a16:creationId xmlns:a16="http://schemas.microsoft.com/office/drawing/2014/main" id="{8A07C51B-1054-D018-6F51-0D6A029D27A8}"/>
              </a:ext>
            </a:extLst>
          </p:cNvPr>
          <p:cNvCxnSpPr>
            <a:cxnSpLocks/>
            <a:stCxn id="116" idx="1"/>
            <a:endCxn id="112" idx="1"/>
          </p:cNvCxnSpPr>
          <p:nvPr/>
        </p:nvCxnSpPr>
        <p:spPr>
          <a:xfrm flipV="1">
            <a:off x="5088597" y="3279359"/>
            <a:ext cx="0" cy="4256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72CC1E34-5F54-25B8-9BE9-1AD5AD84B0A7}"/>
              </a:ext>
            </a:extLst>
          </p:cNvPr>
          <p:cNvSpPr txBox="1"/>
          <p:nvPr/>
        </p:nvSpPr>
        <p:spPr>
          <a:xfrm>
            <a:off x="160882" y="1231918"/>
            <a:ext cx="1147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5">
                    <a:lumMod val="50000"/>
                  </a:schemeClr>
                </a:solidFill>
              </a:rPr>
              <a:t>Högre</a:t>
            </a:r>
            <a:r>
              <a:rPr lang="sv-SE" dirty="0">
                <a:solidFill>
                  <a:schemeClr val="accent5">
                    <a:lumMod val="50000"/>
                  </a:schemeClr>
                </a:solidFill>
              </a:rPr>
              <a:t> tillvaro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B4807E1-F1A6-AC98-41F4-6E0BE252504C}"/>
              </a:ext>
            </a:extLst>
          </p:cNvPr>
          <p:cNvSpPr txBox="1"/>
          <p:nvPr/>
        </p:nvSpPr>
        <p:spPr>
          <a:xfrm>
            <a:off x="160882" y="4794708"/>
            <a:ext cx="1147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5">
                    <a:lumMod val="50000"/>
                  </a:schemeClr>
                </a:solidFill>
              </a:rPr>
              <a:t>Lägre</a:t>
            </a:r>
            <a:r>
              <a:rPr lang="sv-SE" dirty="0">
                <a:solidFill>
                  <a:schemeClr val="accent5">
                    <a:lumMod val="50000"/>
                  </a:schemeClr>
                </a:solidFill>
              </a:rPr>
              <a:t> tillvaro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1DF234C-60D9-E071-EE3E-FE5268AB8638}"/>
              </a:ext>
            </a:extLst>
          </p:cNvPr>
          <p:cNvSpPr txBox="1"/>
          <p:nvPr/>
        </p:nvSpPr>
        <p:spPr>
          <a:xfrm>
            <a:off x="1308245" y="6071178"/>
            <a:ext cx="10294873" cy="513726"/>
          </a:xfrm>
          <a:prstGeom prst="roundRect">
            <a:avLst>
              <a:gd name="adj" fmla="val 31635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sv-SE"/>
            </a:defPPr>
            <a:lvl1pPr algn="ctr">
              <a:defRPr sz="28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sv-SE" sz="2000" b="0" dirty="0">
                <a:solidFill>
                  <a:schemeClr val="tx1"/>
                </a:solidFill>
              </a:rPr>
              <a:t>Motsatsen till dualism: </a:t>
            </a:r>
            <a:r>
              <a:rPr lang="sv-SE" sz="2000" b="0" dirty="0">
                <a:solidFill>
                  <a:srgbClr val="C00000"/>
                </a:solidFill>
              </a:rPr>
              <a:t>Gud beslöt att… genom Kristus försona </a:t>
            </a:r>
            <a:r>
              <a:rPr lang="sv-SE" sz="2000" b="0" i="1" u="sng" dirty="0">
                <a:solidFill>
                  <a:srgbClr val="C00000"/>
                </a:solidFill>
              </a:rPr>
              <a:t>allt</a:t>
            </a:r>
            <a:r>
              <a:rPr lang="sv-SE" sz="2000" b="0" dirty="0">
                <a:solidFill>
                  <a:srgbClr val="C00000"/>
                </a:solidFill>
              </a:rPr>
              <a:t> med sig själv.</a:t>
            </a:r>
            <a:r>
              <a:rPr lang="sv-SE" sz="2000" b="0" dirty="0">
                <a:solidFill>
                  <a:schemeClr val="tx1"/>
                </a:solidFill>
              </a:rPr>
              <a:t> </a:t>
            </a:r>
            <a:r>
              <a:rPr lang="sv-SE" sz="1600" b="0" dirty="0">
                <a:solidFill>
                  <a:schemeClr val="tx1"/>
                </a:solidFill>
              </a:rPr>
              <a:t>(Kol 1:19-20)</a:t>
            </a:r>
            <a:endParaRPr lang="sv-SE" sz="2000" b="0" dirty="0">
              <a:solidFill>
                <a:schemeClr val="tx1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6BF69C4-58F7-8B74-98F7-33E6EADEDE5C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83455"/>
      </p:ext>
    </p:extLst>
  </p:cSld>
  <p:clrMapOvr>
    <a:masterClrMapping/>
  </p:clrMapOvr>
  <p:transition advTm="1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5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78" grpId="0" animBg="1"/>
      <p:bldP spid="79" grpId="0" animBg="1"/>
      <p:bldP spid="80" grpId="0" animBg="1"/>
      <p:bldP spid="81" grpId="0" animBg="1"/>
      <p:bldP spid="63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067" x="6197600" y="3479800"/>
          <p14:tracePt t="1076" x="6197600" y="3467100"/>
          <p14:tracePt t="1082" x="6197600" y="3454400"/>
          <p14:tracePt t="1101" x="6197600" y="3435350"/>
          <p14:tracePt t="1117" x="6197600" y="3416300"/>
          <p14:tracePt t="1133" x="6191250" y="3390900"/>
          <p14:tracePt t="1138" x="6184900" y="3378200"/>
          <p14:tracePt t="1150" x="6178550" y="3365500"/>
          <p14:tracePt t="1169" x="6153150" y="3295650"/>
          <p14:tracePt t="1185" x="6140450" y="3225800"/>
          <p14:tracePt t="1201" x="6134100" y="3168650"/>
          <p14:tracePt t="1217" x="6134100" y="3130550"/>
          <p14:tracePt t="1234" x="6134100" y="3105150"/>
          <p14:tracePt t="1251" x="6140450" y="3092450"/>
          <p14:tracePt t="1267" x="6146800" y="3073400"/>
          <p14:tracePt t="1284" x="6153150" y="3054350"/>
          <p14:tracePt t="1300" x="6153150" y="3048000"/>
          <p14:tracePt t="1317" x="6153150" y="3041650"/>
          <p14:tracePt t="1334" x="6153150" y="3028950"/>
          <p14:tracePt t="1350" x="6153150" y="3022600"/>
          <p14:tracePt t="1367" x="6153150" y="3016250"/>
          <p14:tracePt t="3573" x="6153150" y="3009900"/>
          <p14:tracePt t="3586" x="6153150" y="3003550"/>
          <p14:tracePt t="3595" x="6127750" y="2971800"/>
          <p14:tracePt t="3602" x="6115050" y="2959100"/>
          <p14:tracePt t="3619" x="6108700" y="2940050"/>
          <p14:tracePt t="3636" x="6127750" y="2921000"/>
          <p14:tracePt t="3653" x="6146800" y="2870200"/>
          <p14:tracePt t="3669" x="6146800" y="2813050"/>
          <p14:tracePt t="3686" x="6102350" y="2698750"/>
          <p14:tracePt t="3702" x="5988050" y="2584450"/>
          <p14:tracePt t="3719" x="5765800" y="2476500"/>
          <p14:tracePt t="3736" x="5505450" y="2374900"/>
          <p14:tracePt t="3752" x="5232400" y="2260600"/>
          <p14:tracePt t="3769" x="5041900" y="2159000"/>
          <p14:tracePt t="3786" x="4902200" y="2057400"/>
          <p14:tracePt t="3803" x="4819650" y="1981200"/>
          <p14:tracePt t="3806" x="4794250" y="1955800"/>
          <p14:tracePt t="3819" x="4762500" y="1924050"/>
          <p14:tracePt t="3836" x="4641850" y="1835150"/>
          <p14:tracePt t="3855" x="4483100" y="1758950"/>
          <p14:tracePt t="3869" x="4197350" y="1651000"/>
          <p14:tracePt t="3886" x="3917950" y="1581150"/>
          <p14:tracePt t="3904" x="3606800" y="1504950"/>
          <p14:tracePt t="3921" x="3352800" y="1441450"/>
          <p14:tracePt t="3924" x="3213100" y="1403350"/>
          <p14:tracePt t="3936" x="3079750" y="1371600"/>
          <p14:tracePt t="3955" x="2882900" y="1327150"/>
          <p14:tracePt t="3969" x="2768600" y="1308100"/>
          <p14:tracePt t="3986" x="2762250" y="1308100"/>
          <p14:tracePt t="4036" x="2755900" y="1301750"/>
          <p14:tracePt t="4053" x="2730500" y="1263650"/>
          <p14:tracePt t="4069" x="2692400" y="1225550"/>
          <p14:tracePt t="4086" x="2654300" y="1193800"/>
          <p14:tracePt t="4103" x="2597150" y="1155700"/>
          <p14:tracePt t="4119" x="2533650" y="1111250"/>
          <p14:tracePt t="4137" x="2451100" y="1060450"/>
          <p14:tracePt t="4153" x="2362200" y="990600"/>
          <p14:tracePt t="4155" x="2324100" y="946150"/>
          <p14:tracePt t="4170" x="2241550" y="863600"/>
          <p14:tracePt t="4185" x="2152650" y="781050"/>
          <p14:tracePt t="4203" x="2063750" y="704850"/>
          <p14:tracePt t="4218" x="1968500" y="647700"/>
          <p14:tracePt t="4237" x="1892300" y="603250"/>
          <p14:tracePt t="4253" x="1835150" y="558800"/>
          <p14:tracePt t="4270" x="1797050" y="514350"/>
          <p14:tracePt t="4286" x="1765300" y="469900"/>
          <p14:tracePt t="4303" x="1733550" y="438150"/>
          <p14:tracePt t="4320" x="1701800" y="393700"/>
          <p14:tracePt t="4339" x="1682750" y="361950"/>
          <p14:tracePt t="4356" x="1676400" y="355600"/>
          <p14:tracePt t="4387" x="1682750" y="349250"/>
          <p14:tracePt t="4403" x="1689100" y="336550"/>
          <p14:tracePt t="4419" x="1714500" y="330200"/>
          <p14:tracePt t="4436" x="1733550" y="323850"/>
          <p14:tracePt t="4494" x="1739900" y="323850"/>
          <p14:tracePt t="4502" x="1752600" y="330200"/>
          <p14:tracePt t="4519" x="1778000" y="342900"/>
          <p14:tracePt t="4537" x="1822450" y="349250"/>
          <p14:tracePt t="4553" x="1898650" y="361950"/>
          <p14:tracePt t="4570" x="1987550" y="374650"/>
          <p14:tracePt t="4587" x="2032000" y="387350"/>
          <p14:tracePt t="4604" x="2082800" y="400050"/>
          <p14:tracePt t="4620" x="2127250" y="406400"/>
          <p14:tracePt t="4624" x="2146300" y="406400"/>
          <p14:tracePt t="4637" x="2165350" y="406400"/>
          <p14:tracePt t="4639" x="2209800" y="412750"/>
          <p14:tracePt t="4653" x="2266950" y="412750"/>
          <p14:tracePt t="4670" x="2343150" y="412750"/>
          <p14:tracePt t="4686" x="2413000" y="400050"/>
          <p14:tracePt t="4703" x="2457450" y="393700"/>
          <p14:tracePt t="4720" x="2540000" y="387350"/>
          <p14:tracePt t="4736" x="2654300" y="387350"/>
          <p14:tracePt t="4753" x="2774950" y="387350"/>
          <p14:tracePt t="4770" x="2901950" y="400050"/>
          <p14:tracePt t="4786" x="3009900" y="419100"/>
          <p14:tracePt t="4803" x="3092450" y="419100"/>
          <p14:tracePt t="4820" x="3162300" y="419100"/>
          <p14:tracePt t="4836" x="3251200" y="419100"/>
          <p14:tracePt t="4854" x="3359150" y="419100"/>
          <p14:tracePt t="4870" x="3492500" y="431800"/>
          <p14:tracePt t="4887" x="3708400" y="450850"/>
          <p14:tracePt t="4903" x="3835400" y="457200"/>
          <p14:tracePt t="4920" x="3924300" y="457200"/>
          <p14:tracePt t="4936" x="3987800" y="457200"/>
          <p14:tracePt t="4953" x="4032250" y="463550"/>
          <p14:tracePt t="4969" x="4064000" y="463550"/>
          <p14:tracePt t="4986" x="4089400" y="463550"/>
          <p14:tracePt t="5003" x="4121150" y="463550"/>
          <p14:tracePt t="5020" x="4159250" y="457200"/>
          <p14:tracePt t="5037" x="4191000" y="444500"/>
          <p14:tracePt t="5040" x="4216400" y="425450"/>
          <p14:tracePt t="5053" x="4229100" y="419100"/>
          <p14:tracePt t="5057" x="4241800" y="393700"/>
          <p14:tracePt t="5071" x="4248150" y="381000"/>
          <p14:tracePt t="5074" x="4260850" y="355600"/>
          <p14:tracePt t="5088" x="4267200" y="342900"/>
          <p14:tracePt t="5091" x="4273550" y="323850"/>
          <p14:tracePt t="5103" x="4273550" y="311150"/>
          <p14:tracePt t="5121" x="4273550" y="285750"/>
          <p14:tracePt t="5137" x="4273550" y="260350"/>
          <p14:tracePt t="5154" x="4273550" y="247650"/>
          <p14:tracePt t="5170" x="4267200" y="234950"/>
          <p14:tracePt t="5187" x="4248150" y="209550"/>
          <p14:tracePt t="5203" x="4222750" y="190500"/>
          <p14:tracePt t="5220" x="4171950" y="146050"/>
          <p14:tracePt t="5237" x="4127500" y="120650"/>
          <p14:tracePt t="5253" x="4051300" y="101600"/>
          <p14:tracePt t="5270" x="4006850" y="88900"/>
          <p14:tracePt t="5287" x="3949700" y="82550"/>
          <p14:tracePt t="5303" x="3917950" y="82550"/>
          <p14:tracePt t="5320" x="3879850" y="82550"/>
          <p14:tracePt t="5337" x="3829050" y="95250"/>
          <p14:tracePt t="5352" x="3651250" y="114300"/>
          <p14:tracePt t="5369" x="3600450" y="114300"/>
          <p14:tracePt t="5386" x="3416300" y="114300"/>
          <p14:tracePt t="5404" x="3270250" y="107950"/>
          <p14:tracePt t="5407" x="3232150" y="107950"/>
          <p14:tracePt t="5420" x="3149600" y="101600"/>
          <p14:tracePt t="5437" x="3111500" y="101600"/>
          <p14:tracePt t="5454" x="3098800" y="107950"/>
          <p14:tracePt t="5470" x="3092450" y="127000"/>
          <p14:tracePt t="5487" x="3073400" y="177800"/>
          <p14:tracePt t="5504" x="3028950" y="266700"/>
          <p14:tracePt t="5521" x="2940050" y="381000"/>
          <p14:tracePt t="5537" x="2882900" y="463550"/>
          <p14:tracePt t="5554" x="2870200" y="558800"/>
          <p14:tracePt t="5556" x="2876550" y="590550"/>
          <p14:tracePt t="5570" x="2895600" y="622300"/>
          <p14:tracePt t="5573" x="2914650" y="647700"/>
          <p14:tracePt t="5587" x="2952750" y="660400"/>
          <p14:tracePt t="5604" x="3213100" y="692150"/>
          <p14:tracePt t="5621" x="3454400" y="692150"/>
          <p14:tracePt t="5638" x="3759200" y="704850"/>
          <p14:tracePt t="5655" x="3917950" y="711200"/>
          <p14:tracePt t="5671" x="4038600" y="704850"/>
          <p14:tracePt t="5690" x="4159250" y="685800"/>
          <p14:tracePt t="5704" x="4286250" y="641350"/>
          <p14:tracePt t="5721" x="4406900" y="590550"/>
          <p14:tracePt t="5738" x="4489450" y="539750"/>
          <p14:tracePt t="5754" x="4527550" y="488950"/>
          <p14:tracePt t="5771" x="4546600" y="450850"/>
          <p14:tracePt t="5774" x="4552950" y="425450"/>
          <p14:tracePt t="5788" x="4552950" y="387350"/>
          <p14:tracePt t="5804" x="4552950" y="323850"/>
          <p14:tracePt t="5821" x="4546600" y="273050"/>
          <p14:tracePt t="5823" x="4540250" y="241300"/>
          <p14:tracePt t="5837" x="4533900" y="196850"/>
          <p14:tracePt t="5853" x="4521200" y="152400"/>
          <p14:tracePt t="5871" x="4508500" y="120650"/>
          <p14:tracePt t="5888" x="4489450" y="101600"/>
          <p14:tracePt t="5906" x="4470400" y="95250"/>
          <p14:tracePt t="5921" x="4432300" y="95250"/>
          <p14:tracePt t="5938" x="4368800" y="95250"/>
          <p14:tracePt t="5954" x="4305300" y="88900"/>
          <p14:tracePt t="5971" x="4241800" y="82550"/>
          <p14:tracePt t="5988" x="4171950" y="76200"/>
          <p14:tracePt t="6004" x="4114800" y="63500"/>
          <p14:tracePt t="6021" x="4051300" y="44450"/>
          <p14:tracePt t="6038" x="3994150" y="25400"/>
          <p14:tracePt t="6254" x="3054350" y="57150"/>
          <p14:tracePt t="6271" x="3067050" y="158750"/>
          <p14:tracePt t="6275" x="3079750" y="203200"/>
          <p14:tracePt t="6287" x="3098800" y="254000"/>
          <p14:tracePt t="6289" x="3124200" y="317500"/>
          <p14:tracePt t="6305" x="3143250" y="361950"/>
          <p14:tracePt t="6324" x="3200400" y="425450"/>
          <p14:tracePt t="6338" x="3282950" y="495300"/>
          <p14:tracePt t="6355" x="3359150" y="533400"/>
          <p14:tracePt t="6371" x="3460750" y="565150"/>
          <p14:tracePt t="6388" x="3556000" y="584200"/>
          <p14:tracePt t="6405" x="3683000" y="603250"/>
          <p14:tracePt t="6420" x="3784600" y="603250"/>
          <p14:tracePt t="6438" x="3860800" y="596900"/>
          <p14:tracePt t="6455" x="3911600" y="571500"/>
          <p14:tracePt t="6471" x="3930650" y="552450"/>
          <p14:tracePt t="6488" x="3956050" y="527050"/>
          <p14:tracePt t="6505" x="3975100" y="508000"/>
          <p14:tracePt t="6521" x="3987800" y="488950"/>
          <p14:tracePt t="6525" x="3994150" y="482600"/>
          <p14:tracePt t="6671" x="3994150" y="476250"/>
          <p14:tracePt t="6711" x="3994150" y="469900"/>
          <p14:tracePt t="6738" x="3994150" y="463550"/>
          <p14:tracePt t="6755" x="3994150" y="450850"/>
          <p14:tracePt t="6772" x="3994150" y="444500"/>
          <p14:tracePt t="6789" x="3994150" y="431800"/>
          <p14:tracePt t="6792" x="3994150" y="425450"/>
          <p14:tracePt t="6804" x="3994150" y="419100"/>
          <p14:tracePt t="6806" x="3994150" y="412750"/>
          <p14:tracePt t="6822" x="3994150" y="406400"/>
          <p14:tracePt t="6855" x="3994150" y="400050"/>
          <p14:tracePt t="6872" x="3994150" y="393700"/>
          <p14:tracePt t="6906" x="3987800" y="374650"/>
          <p14:tracePt t="6922" x="3975100" y="355600"/>
          <p14:tracePt t="6938" x="3962400" y="330200"/>
          <p14:tracePt t="6955" x="3949700" y="311150"/>
          <p14:tracePt t="6972" x="3937000" y="292100"/>
          <p14:tracePt t="6990" x="3917950" y="279400"/>
          <p14:tracePt t="7008" x="3898900" y="266700"/>
          <p14:tracePt t="7021" x="3886200" y="260350"/>
          <p14:tracePt t="7039" x="3879850" y="254000"/>
          <p14:tracePt t="7055" x="3860800" y="254000"/>
          <p14:tracePt t="7072" x="3822700" y="260350"/>
          <p14:tracePt t="7089" x="3784600" y="273050"/>
          <p14:tracePt t="7105" x="3752850" y="279400"/>
          <p14:tracePt t="7121" x="3733800" y="285750"/>
          <p14:tracePt t="7124" x="3727450" y="285750"/>
          <p14:tracePt t="7186" x="3727450" y="273050"/>
          <p14:tracePt t="7195" x="3727450" y="266700"/>
          <p14:tracePt t="7222" x="3727450" y="260350"/>
          <p14:tracePt t="7907" x="3740150" y="260350"/>
          <p14:tracePt t="7917" x="3746500" y="260350"/>
          <p14:tracePt t="7922" x="3778250" y="260350"/>
          <p14:tracePt t="7940" x="3822700" y="260350"/>
          <p14:tracePt t="7956" x="3848100" y="260350"/>
          <p14:tracePt t="7973" x="3854450" y="260350"/>
          <p14:tracePt t="7990" x="3860800" y="260350"/>
          <p14:tracePt t="8006" x="3873500" y="260350"/>
          <p14:tracePt t="8013" x="3879850" y="260350"/>
          <p14:tracePt t="8021" x="3892550" y="273050"/>
          <p14:tracePt t="8039" x="3911600" y="285750"/>
          <p14:tracePt t="8043" x="3917950" y="285750"/>
          <p14:tracePt t="8057" x="3937000" y="298450"/>
          <p14:tracePt t="8073" x="3949700" y="311150"/>
          <p14:tracePt t="8089" x="3968750" y="317500"/>
          <p14:tracePt t="8093" x="3975100" y="317500"/>
          <p14:tracePt t="8105" x="3981450" y="323850"/>
          <p14:tracePt t="8108" x="3987800" y="323850"/>
          <p14:tracePt t="8122" x="3994150" y="323850"/>
          <p14:tracePt t="8140" x="4013200" y="330200"/>
          <p14:tracePt t="8156" x="4032250" y="336550"/>
          <p14:tracePt t="8173" x="4038600" y="336550"/>
          <p14:tracePt t="8189" x="4038600" y="342900"/>
          <p14:tracePt t="8207" x="4044950" y="342900"/>
          <p14:tracePt t="8223" x="4057650" y="342900"/>
          <p14:tracePt t="8239" x="4095750" y="349250"/>
          <p14:tracePt t="8257" x="4159250" y="355600"/>
          <p14:tracePt t="8275" x="4235450" y="361950"/>
          <p14:tracePt t="8290" x="4298950" y="368300"/>
          <p14:tracePt t="8295" x="4330700" y="368300"/>
          <p14:tracePt t="8306" x="4343400" y="368300"/>
          <p14:tracePt t="8323" x="4406900" y="368300"/>
          <p14:tracePt t="8339" x="4489450" y="368300"/>
          <p14:tracePt t="8344" x="4508500" y="368300"/>
          <p14:tracePt t="8356" x="4559300" y="368300"/>
          <p14:tracePt t="8373" x="4679950" y="393700"/>
          <p14:tracePt t="8390" x="4749800" y="406400"/>
          <p14:tracePt t="8407" x="4787900" y="419100"/>
          <p14:tracePt t="8422" x="4813300" y="419100"/>
          <p14:tracePt t="8440" x="4832350" y="419100"/>
          <p14:tracePt t="8457" x="4845050" y="419100"/>
          <p14:tracePt t="8473" x="4857750" y="419100"/>
          <p14:tracePt t="8490" x="4864100" y="419100"/>
          <p14:tracePt t="8505" x="4876800" y="419100"/>
          <p14:tracePt t="8523" x="4889500" y="419100"/>
          <p14:tracePt t="8540" x="4895850" y="419100"/>
          <p14:tracePt t="8557" x="4908550" y="425450"/>
          <p14:tracePt t="8573" x="4933950" y="438150"/>
          <p14:tracePt t="8590" x="4946650" y="444500"/>
          <p14:tracePt t="8609" x="5054600" y="469900"/>
          <p14:tracePt t="8622" x="5124450" y="482600"/>
          <p14:tracePt t="8640" x="5194300" y="495300"/>
          <p14:tracePt t="8657" x="5251450" y="501650"/>
          <p14:tracePt t="8673" x="5365750" y="508000"/>
          <p14:tracePt t="8689" x="5499100" y="520700"/>
          <p14:tracePt t="8707" x="5670550" y="539750"/>
          <p14:tracePt t="8724" x="5772150" y="546100"/>
          <p14:tracePt t="8740" x="5854700" y="546100"/>
          <p14:tracePt t="8757" x="5905500" y="546100"/>
          <p14:tracePt t="8774" x="5949950" y="539750"/>
          <p14:tracePt t="8789" x="6045200" y="533400"/>
          <p14:tracePt t="8791" x="6115050" y="533400"/>
          <p14:tracePt t="8806" x="6197600" y="527050"/>
          <p14:tracePt t="8810" x="6273800" y="527050"/>
          <p14:tracePt t="8823" x="6419850" y="527050"/>
          <p14:tracePt t="8842" x="6553200" y="527050"/>
          <p14:tracePt t="8856" x="6635750" y="527050"/>
          <p14:tracePt t="8873" x="6680200" y="520700"/>
          <p14:tracePt t="8890" x="6705600" y="514350"/>
          <p14:tracePt t="8907" x="6731000" y="501650"/>
          <p14:tracePt t="8923" x="6775450" y="488950"/>
          <p14:tracePt t="8940" x="6826250" y="482600"/>
          <p14:tracePt t="8957" x="6883400" y="476250"/>
          <p14:tracePt t="8974" x="6915150" y="469900"/>
          <p14:tracePt t="8990" x="6934200" y="463550"/>
          <p14:tracePt t="9007" x="6940550" y="457200"/>
          <p14:tracePt t="9023" x="6953250" y="444500"/>
          <p14:tracePt t="9041" x="6965950" y="425450"/>
          <p14:tracePt t="9045" x="6978650" y="412750"/>
          <p14:tracePt t="9058" x="6991350" y="381000"/>
          <p14:tracePt t="9073" x="6991350" y="349250"/>
          <p14:tracePt t="9092" x="6985000" y="323850"/>
          <p14:tracePt t="9107" x="6965950" y="304800"/>
          <p14:tracePt t="9124" x="6934200" y="285750"/>
          <p14:tracePt t="9140" x="6889750" y="273050"/>
          <p14:tracePt t="9157" x="6819900" y="254000"/>
          <p14:tracePt t="9174" x="6731000" y="234950"/>
          <p14:tracePt t="9178" x="6673850" y="222250"/>
          <p14:tracePt t="9189" x="6623050" y="209550"/>
          <p14:tracePt t="9207" x="6496050" y="184150"/>
          <p14:tracePt t="9226" x="6369050" y="158750"/>
          <p14:tracePt t="9240" x="6280150" y="146050"/>
          <p14:tracePt t="9257" x="6197600" y="133350"/>
          <p14:tracePt t="9277" x="6083300" y="120650"/>
          <p14:tracePt t="9291" x="6026150" y="120650"/>
          <p14:tracePt t="9295" x="5994400" y="120650"/>
          <p14:tracePt t="9307" x="5962650" y="120650"/>
          <p14:tracePt t="9324" x="5861050" y="133350"/>
          <p14:tracePt t="9343" x="5772150" y="146050"/>
          <p14:tracePt t="9357" x="5670550" y="158750"/>
          <p14:tracePt t="9374" x="5568950" y="171450"/>
          <p14:tracePt t="9391" x="5524500" y="184150"/>
          <p14:tracePt t="9406" x="5505450" y="190500"/>
          <p14:tracePt t="9425" x="5505450" y="196850"/>
          <p14:tracePt t="9459" x="5499100" y="203200"/>
          <p14:tracePt t="9479" x="5492750" y="222250"/>
          <p14:tracePt t="9491" x="5492750" y="234950"/>
          <p14:tracePt t="9507" x="5480050" y="260350"/>
          <p14:tracePt t="9523" x="5467350" y="279400"/>
          <p14:tracePt t="9526" x="5461000" y="292100"/>
          <p14:tracePt t="9540" x="5454650" y="298450"/>
          <p14:tracePt t="9543" x="5454650" y="304800"/>
          <p14:tracePt t="9557" x="5454650" y="311150"/>
          <p14:tracePt t="9574" x="5454650" y="330200"/>
          <p14:tracePt t="9593" x="5454650" y="342900"/>
          <p14:tracePt t="9607" x="5454650" y="361950"/>
          <p14:tracePt t="9624" x="5454650" y="381000"/>
          <p14:tracePt t="9641" x="5454650" y="393700"/>
          <p14:tracePt t="9658" x="5454650" y="412750"/>
          <p14:tracePt t="9674" x="5454650" y="425450"/>
          <p14:tracePt t="9691" x="5467350" y="444500"/>
          <p14:tracePt t="9708" x="5480050" y="463550"/>
          <p14:tracePt t="9710" x="5486400" y="476250"/>
          <p14:tracePt t="9724" x="5486400" y="482600"/>
          <p14:tracePt t="9726" x="5492750" y="488950"/>
          <p14:tracePt t="9741" x="5492750" y="495300"/>
          <p14:tracePt t="9757" x="5499100" y="501650"/>
          <p14:tracePt t="9791" x="5499100" y="508000"/>
          <p14:tracePt t="9826" x="5499100" y="514350"/>
          <p14:tracePt t="9939" x="5499100" y="520700"/>
          <p14:tracePt t="9953" x="5492750" y="527050"/>
          <p14:tracePt t="9981" x="5492750" y="533400"/>
          <p14:tracePt t="9992" x="5486400" y="533400"/>
          <p14:tracePt t="10025" x="5486400" y="539750"/>
          <p14:tracePt t="10042" x="5480050" y="552450"/>
          <p14:tracePt t="10059" x="5461000" y="571500"/>
          <p14:tracePt t="10074" x="5441950" y="584200"/>
          <p14:tracePt t="10091" x="5429250" y="596900"/>
          <p14:tracePt t="10109" x="5422900" y="603250"/>
          <p14:tracePt t="10124" x="5416550" y="603250"/>
          <p14:tracePt t="10253" x="5416550" y="609600"/>
          <p14:tracePt t="10262" x="5410200" y="615950"/>
          <p14:tracePt t="10275" x="5410200" y="622300"/>
          <p14:tracePt t="10292" x="5397500" y="641350"/>
          <p14:tracePt t="10308" x="5384800" y="654050"/>
          <p14:tracePt t="10325" x="5359400" y="673100"/>
          <p14:tracePt t="10341" x="5327650" y="692150"/>
          <p14:tracePt t="10357" x="5289550" y="711200"/>
          <p14:tracePt t="10375" x="5264150" y="723900"/>
          <p14:tracePt t="10393" x="5245100" y="736600"/>
          <p14:tracePt t="10408" x="5226050" y="749300"/>
          <p14:tracePt t="10425" x="5187950" y="768350"/>
          <p14:tracePt t="10440" x="5149850" y="781050"/>
          <p14:tracePt t="10443" x="5130800" y="787400"/>
          <p14:tracePt t="10457" x="5118100" y="787400"/>
          <p14:tracePt t="10459" x="5111750" y="793750"/>
          <p14:tracePt t="10474" x="5105400" y="793750"/>
          <p14:tracePt t="10555" x="5099050" y="793750"/>
          <p14:tracePt t="10563" x="5092700" y="800100"/>
          <p14:tracePt t="10573" x="5086350" y="806450"/>
          <p14:tracePt t="10592" x="5041900" y="831850"/>
          <p14:tracePt t="10595" x="5010150" y="850900"/>
          <p14:tracePt t="10608" x="4991100" y="863600"/>
          <p14:tracePt t="10611" x="4959350" y="895350"/>
          <p14:tracePt t="10624" x="4940300" y="908050"/>
          <p14:tracePt t="10627" x="4914900" y="939800"/>
          <p14:tracePt t="10642" x="4883150" y="984250"/>
          <p14:tracePt t="10658" x="4864100" y="1009650"/>
          <p14:tracePt t="10675" x="4838700" y="1035050"/>
          <p14:tracePt t="10691" x="4813300" y="1060450"/>
          <p14:tracePt t="10708" x="4787900" y="1085850"/>
          <p14:tracePt t="10725" x="4762500" y="1104900"/>
          <p14:tracePt t="10741" x="4737100" y="1123950"/>
          <p14:tracePt t="10758" x="4711700" y="1136650"/>
          <p14:tracePt t="10763" x="4699000" y="1143000"/>
          <p14:tracePt t="10774" x="4686300" y="1149350"/>
          <p14:tracePt t="10792" x="4667250" y="1155700"/>
          <p14:tracePt t="10809" x="4648200" y="1155700"/>
          <p14:tracePt t="10812" x="4629150" y="1155700"/>
          <p14:tracePt t="10826" x="4622800" y="1155700"/>
          <p14:tracePt t="10828" x="4597400" y="1155700"/>
          <p14:tracePt t="10840" x="4591050" y="1155700"/>
          <p14:tracePt t="10844" x="4565650" y="1155700"/>
          <p14:tracePt t="10859" x="4508500" y="1155700"/>
          <p14:tracePt t="10875" x="4432300" y="1149350"/>
          <p14:tracePt t="10892" x="4311650" y="1149350"/>
          <p14:tracePt t="10907" x="4210050" y="1143000"/>
          <p14:tracePt t="10925" x="4070350" y="1136650"/>
          <p14:tracePt t="10942" x="3968750" y="1123950"/>
          <p14:tracePt t="10958" x="3848100" y="1111250"/>
          <p14:tracePt t="10975" x="3778250" y="1098550"/>
          <p14:tracePt t="10992" x="3714750" y="1079500"/>
          <p14:tracePt t="11009" x="3663950" y="1066800"/>
          <p14:tracePt t="11025" x="3632200" y="1054100"/>
          <p14:tracePt t="11028" x="3613150" y="1047750"/>
          <p14:tracePt t="11041" x="3606800" y="1047750"/>
          <p14:tracePt t="11043" x="3594100" y="1041400"/>
          <p14:tracePt t="11059" x="3568700" y="1035050"/>
          <p14:tracePt t="11075" x="3517900" y="1016000"/>
          <p14:tracePt t="11092" x="3486150" y="996950"/>
          <p14:tracePt t="11109" x="3429000" y="958850"/>
          <p14:tracePt t="11124" x="3403600" y="939800"/>
          <p14:tracePt t="11125" x="3352800" y="901700"/>
          <p14:tracePt t="11142" x="3289300" y="863600"/>
          <p14:tracePt t="11144" x="3238500" y="838200"/>
          <p14:tracePt t="11159" x="3092450" y="774700"/>
          <p14:tracePt t="11175" x="2965450" y="755650"/>
          <p14:tracePt t="11192" x="2870200" y="755650"/>
          <p14:tracePt t="11209" x="2736850" y="755650"/>
          <p14:tracePt t="11225" x="2603500" y="749300"/>
          <p14:tracePt t="11242" x="2508250" y="742950"/>
          <p14:tracePt t="11259" x="2413000" y="742950"/>
          <p14:tracePt t="11276" x="2343150" y="742950"/>
          <p14:tracePt t="11280" x="2292350" y="755650"/>
          <p14:tracePt t="11291" x="2235200" y="768350"/>
          <p14:tracePt t="11292" x="2171700" y="787400"/>
          <p14:tracePt t="11308" x="2063750" y="812800"/>
          <p14:tracePt t="11311" x="1962150" y="838200"/>
          <p14:tracePt t="11325" x="1797050" y="889000"/>
          <p14:tracePt t="11341" x="1682750" y="927100"/>
          <p14:tracePt t="11359" x="1574800" y="958850"/>
          <p14:tracePt t="11377" x="1543050" y="984250"/>
          <p14:tracePt t="11393" x="1517650" y="1016000"/>
          <p14:tracePt t="11409" x="1485900" y="1079500"/>
          <p14:tracePt t="11426" x="1435100" y="1187450"/>
          <p14:tracePt t="11432" x="1409700" y="1244600"/>
          <p14:tracePt t="11441" x="1358900" y="1333500"/>
          <p14:tracePt t="11459" x="1289050" y="1460500"/>
          <p14:tracePt t="11475" x="1200150" y="1644650"/>
          <p14:tracePt t="11492" x="1136650" y="1771650"/>
          <p14:tracePt t="11509" x="1092200" y="1885950"/>
          <p14:tracePt t="11514" x="1079500" y="1936750"/>
          <p14:tracePt t="11526" x="1066800" y="1981200"/>
          <p14:tracePt t="11542" x="1041400" y="2063750"/>
          <p14:tracePt t="11559" x="952500" y="2349500"/>
          <p14:tracePt t="11576" x="882650" y="2565400"/>
          <p14:tracePt t="11592" x="806450" y="2838450"/>
          <p14:tracePt t="11609" x="781050" y="3136900"/>
          <p14:tracePt t="11626" x="774700" y="3359150"/>
          <p14:tracePt t="11642" x="768350" y="3524250"/>
          <p14:tracePt t="11660" x="768350" y="3619500"/>
          <p14:tracePt t="11676" x="774700" y="3714750"/>
          <p14:tracePt t="11692" x="787400" y="3771900"/>
          <p14:tracePt t="11709" x="806450" y="3848100"/>
          <p14:tracePt t="11726" x="825500" y="3949700"/>
          <p14:tracePt t="11744" x="844550" y="4057650"/>
          <p14:tracePt t="11760" x="869950" y="4171950"/>
          <p14:tracePt t="11776" x="895350" y="4279900"/>
          <p14:tracePt t="11793" x="927100" y="4381500"/>
          <p14:tracePt t="11796" x="939800" y="4413250"/>
          <p14:tracePt t="11800" x="965200" y="4470400"/>
          <p14:tracePt t="11808" x="996950" y="4521200"/>
          <p14:tracePt t="11826" x="1054100" y="4622800"/>
          <p14:tracePt t="11844" x="1117600" y="4724400"/>
          <p14:tracePt t="11859" x="1200150" y="4832350"/>
          <p14:tracePt t="11875" x="1295400" y="4991100"/>
          <p14:tracePt t="11893" x="1358900" y="5086350"/>
          <p14:tracePt t="11909" x="1403350" y="5149850"/>
          <p14:tracePt t="11913" x="1422400" y="5168900"/>
          <p14:tracePt t="11925" x="1441450" y="5181600"/>
          <p14:tracePt t="11944" x="1473200" y="5207000"/>
          <p14:tracePt t="11958" x="1498600" y="5226050"/>
          <p14:tracePt t="11976" x="1530350" y="5251450"/>
          <p14:tracePt t="11993" x="1549400" y="5270500"/>
          <p14:tracePt t="12009" x="1568450" y="5295900"/>
          <p14:tracePt t="12026" x="1587500" y="5308600"/>
          <p14:tracePt t="12030" x="1600200" y="5321300"/>
          <p14:tracePt t="12042" x="1612900" y="5327650"/>
          <p14:tracePt t="12060" x="1644650" y="5334000"/>
          <p14:tracePt t="12076" x="1663700" y="5334000"/>
          <p14:tracePt t="12095" x="1670050" y="5334000"/>
          <p14:tracePt t="12109" x="1676400" y="5334000"/>
          <p14:tracePt t="12142" x="1682750" y="5334000"/>
          <p14:tracePt t="12247" x="1682750" y="5340350"/>
          <p14:tracePt t="12253" x="1682750" y="5346700"/>
          <p14:tracePt t="12277" x="1651000" y="5365750"/>
          <p14:tracePt t="12294" x="1631950" y="5372100"/>
          <p14:tracePt t="12310" x="1606550" y="5372100"/>
          <p14:tracePt t="12327" x="1574800" y="5372100"/>
          <p14:tracePt t="12343" x="1530350" y="5372100"/>
          <p14:tracePt t="12360" x="1473200" y="5372100"/>
          <p14:tracePt t="12377" x="1403350" y="5378450"/>
          <p14:tracePt t="12394" x="1308100" y="5378450"/>
          <p14:tracePt t="12410" x="1200150" y="5378450"/>
          <p14:tracePt t="12426" x="1092200" y="5372100"/>
          <p14:tracePt t="12443" x="1009650" y="5365750"/>
          <p14:tracePt t="12460" x="933450" y="5359400"/>
          <p14:tracePt t="12465" x="901700" y="5353050"/>
          <p14:tracePt t="12476" x="882650" y="5346700"/>
          <p14:tracePt t="12494" x="863600" y="5346700"/>
          <p14:tracePt t="12498" x="857250" y="5346700"/>
          <p14:tracePt t="12617" x="857250" y="5340350"/>
          <p14:tracePt t="12625" x="857250" y="5334000"/>
          <p14:tracePt t="12643" x="876300" y="5308600"/>
          <p14:tracePt t="12660" x="889000" y="5295900"/>
          <p14:tracePt t="12677" x="901700" y="5283200"/>
          <p14:tracePt t="12693" x="908050" y="5283200"/>
          <p14:tracePt t="12727" x="914400" y="5270500"/>
          <p14:tracePt t="12744" x="920750" y="5251450"/>
          <p14:tracePt t="12760" x="927100" y="5226050"/>
          <p14:tracePt t="12777" x="933450" y="5200650"/>
          <p14:tracePt t="12795" x="946150" y="5175250"/>
          <p14:tracePt t="12810" x="958850" y="5156200"/>
          <p14:tracePt t="12826" x="958850" y="5143500"/>
          <p14:tracePt t="12844" x="958850" y="5124450"/>
          <p14:tracePt t="12862" x="952500" y="5080000"/>
          <p14:tracePt t="12865" x="939800" y="5054600"/>
          <p14:tracePt t="12877" x="927100" y="5041900"/>
          <p14:tracePt t="12896" x="914400" y="5003800"/>
          <p14:tracePt t="12910" x="908050" y="4984750"/>
          <p14:tracePt t="12927" x="901700" y="4972050"/>
          <p14:tracePt t="12944" x="895350" y="4965700"/>
          <p14:tracePt t="12961" x="882650" y="4946650"/>
          <p14:tracePt t="12977" x="844550" y="4927600"/>
          <p14:tracePt t="12994" x="793750" y="4895850"/>
          <p14:tracePt t="13012" x="723900" y="4845050"/>
          <p14:tracePt t="13028" x="635000" y="4787900"/>
          <p14:tracePt t="13044" x="584200" y="4768850"/>
          <p14:tracePt t="13062" x="546100" y="4756150"/>
          <p14:tracePt t="13077" x="488950" y="4737100"/>
          <p14:tracePt t="13094" x="425450" y="4730750"/>
          <p14:tracePt t="13109" x="393700" y="4730750"/>
          <p14:tracePt t="13128" x="368300" y="4730750"/>
          <p14:tracePt t="13144" x="355600" y="4743450"/>
          <p14:tracePt t="13160" x="330200" y="4762500"/>
          <p14:tracePt t="13177" x="304800" y="4794250"/>
          <p14:tracePt t="13194" x="279400" y="4826000"/>
          <p14:tracePt t="13210" x="247650" y="4883150"/>
          <p14:tracePt t="13214" x="228600" y="4908550"/>
          <p14:tracePt t="13226" x="203200" y="4959350"/>
          <p14:tracePt t="13243" x="171450" y="5041900"/>
          <p14:tracePt t="13263" x="158750" y="5105400"/>
          <p14:tracePt t="13277" x="152400" y="5168900"/>
          <p14:tracePt t="13294" x="152400" y="5213350"/>
          <p14:tracePt t="13311" x="158750" y="5251450"/>
          <p14:tracePt t="13327" x="184150" y="5295900"/>
          <p14:tracePt t="13344" x="209550" y="5340350"/>
          <p14:tracePt t="13360" x="228600" y="5397500"/>
          <p14:tracePt t="13377" x="254000" y="5441950"/>
          <p14:tracePt t="13394" x="273050" y="5473700"/>
          <p14:tracePt t="13398" x="285750" y="5492750"/>
          <p14:tracePt t="13410" x="298450" y="5505450"/>
          <p14:tracePt t="13427" x="317500" y="5518150"/>
          <p14:tracePt t="13432" x="323850" y="5518150"/>
          <p14:tracePt t="13443" x="330200" y="5524500"/>
          <p14:tracePt t="13445" x="349250" y="5524500"/>
          <p14:tracePt t="13460" x="381000" y="5530850"/>
          <p14:tracePt t="13461" x="412750" y="5530850"/>
          <p14:tracePt t="13478" x="508000" y="5537200"/>
          <p14:tracePt t="13496" x="609600" y="5543550"/>
          <p14:tracePt t="13510" x="679450" y="5543550"/>
          <p14:tracePt t="13527" x="711200" y="5537200"/>
          <p14:tracePt t="13544" x="749300" y="5524500"/>
          <p14:tracePt t="13560" x="774700" y="5505450"/>
          <p14:tracePt t="13577" x="800100" y="5486400"/>
          <p14:tracePt t="13594" x="806450" y="5473700"/>
          <p14:tracePt t="13611" x="825500" y="5461000"/>
          <p14:tracePt t="13627" x="844550" y="5448300"/>
          <p14:tracePt t="13644" x="863600" y="5435600"/>
          <p14:tracePt t="13661" x="882650" y="5416550"/>
          <p14:tracePt t="13664" x="889000" y="5410200"/>
          <p14:tracePt t="13677" x="895350" y="5391150"/>
          <p14:tracePt t="13694" x="901700" y="5353050"/>
          <p14:tracePt t="13711" x="908050" y="5264150"/>
          <p14:tracePt t="13728" x="901700" y="5200650"/>
          <p14:tracePt t="13744" x="889000" y="5137150"/>
          <p14:tracePt t="13761" x="876300" y="5105400"/>
          <p14:tracePt t="13776" x="863600" y="5080000"/>
          <p14:tracePt t="13795" x="844550" y="5060950"/>
          <p14:tracePt t="13811" x="806450" y="5029200"/>
          <p14:tracePt t="13827" x="736600" y="4978400"/>
          <p14:tracePt t="13844" x="666750" y="4921250"/>
          <p14:tracePt t="13862" x="558800" y="4857750"/>
          <p14:tracePt t="13878" x="463550" y="4826000"/>
          <p14:tracePt t="13894" x="438150" y="4806950"/>
          <p14:tracePt t="13911" x="431800" y="4806950"/>
          <p14:tracePt t="13927" x="406400" y="4800600"/>
          <p14:tracePt t="13928" x="381000" y="4800600"/>
          <p14:tracePt t="13944" x="336550" y="4800600"/>
          <p14:tracePt t="13961" x="215900" y="4806950"/>
          <p14:tracePt t="13978" x="152400" y="4819650"/>
          <p14:tracePt t="13996" x="114300" y="4845050"/>
          <p14:tracePt t="14011" x="88900" y="4889500"/>
          <p14:tracePt t="14028" x="57150" y="4946650"/>
          <p14:tracePt t="14044" x="31750" y="5016500"/>
          <p14:tracePt t="14061" x="12700" y="5067300"/>
          <p14:tracePt t="14078" x="6350" y="5130800"/>
          <p14:tracePt t="14095" x="31750" y="5181600"/>
          <p14:tracePt t="14100" x="50800" y="5213350"/>
          <p14:tracePt t="14110" x="76200" y="5245100"/>
          <p14:tracePt t="14128" x="139700" y="5308600"/>
          <p14:tracePt t="14145" x="215900" y="5365750"/>
          <p14:tracePt t="14161" x="330200" y="5429250"/>
          <p14:tracePt t="14165" x="400050" y="5448300"/>
          <p14:tracePt t="14177" x="431800" y="5454650"/>
          <p14:tracePt t="14180" x="501650" y="5467350"/>
          <p14:tracePt t="14196" x="609600" y="5480050"/>
          <p14:tracePt t="14211" x="698500" y="5480050"/>
          <p14:tracePt t="14228" x="787400" y="5467350"/>
          <p14:tracePt t="14246" x="831850" y="5448300"/>
          <p14:tracePt t="14260" x="844550" y="5441950"/>
          <p14:tracePt t="14277" x="850900" y="5435600"/>
          <p14:tracePt t="14295" x="850900" y="5422900"/>
          <p14:tracePt t="14311" x="863600" y="5416550"/>
          <p14:tracePt t="14328" x="914400" y="5403850"/>
          <p14:tracePt t="14345" x="1028700" y="5397500"/>
          <p14:tracePt t="14360" x="1143000" y="5410200"/>
          <p14:tracePt t="14364" x="1187450" y="5422900"/>
          <p14:tracePt t="14378" x="1219200" y="5429250"/>
          <p14:tracePt t="14395" x="1270000" y="5429250"/>
          <p14:tracePt t="14412" x="1282700" y="5429250"/>
          <p14:tracePt t="14428" x="1289050" y="5429250"/>
          <p14:tracePt t="14445" x="1333500" y="5397500"/>
          <p14:tracePt t="14462" x="1403350" y="5384800"/>
          <p14:tracePt t="14477" x="1504950" y="5384800"/>
          <p14:tracePt t="14498" x="1638300" y="5391150"/>
          <p14:tracePt t="14511" x="1752600" y="5410200"/>
          <p14:tracePt t="14529" x="1828800" y="5416550"/>
          <p14:tracePt t="14545" x="1847850" y="5416550"/>
          <p14:tracePt t="14562" x="1854200" y="5416550"/>
          <p14:tracePt t="14577" x="1860550" y="5403850"/>
          <p14:tracePt t="14597" x="1892300" y="5397500"/>
          <p14:tracePt t="14612" x="1943100" y="5397500"/>
          <p14:tracePt t="14628" x="2025650" y="5410200"/>
          <p14:tracePt t="14645" x="2165350" y="5422900"/>
          <p14:tracePt t="14663" x="2241550" y="5429250"/>
          <p14:tracePt t="14680" x="2279650" y="5429250"/>
          <p14:tracePt t="14695" x="2292350" y="5429250"/>
          <p14:tracePt t="14697" x="2298700" y="5429250"/>
          <p14:tracePt t="14712" x="2317750" y="5416550"/>
          <p14:tracePt t="14729" x="2355850" y="5384800"/>
          <p14:tracePt t="14745" x="2393950" y="5353050"/>
          <p14:tracePt t="14762" x="2425700" y="5334000"/>
          <p14:tracePt t="14795" x="2425700" y="5321300"/>
          <p14:tracePt t="14812" x="2406650" y="5302250"/>
          <p14:tracePt t="14829" x="2355850" y="5270500"/>
          <p14:tracePt t="14845" x="2311400" y="5245100"/>
          <p14:tracePt t="14862" x="2254250" y="5200650"/>
          <p14:tracePt t="14865" x="2222500" y="5168900"/>
          <p14:tracePt t="14878" x="2184400" y="5143500"/>
          <p14:tracePt t="14881" x="2146300" y="5118100"/>
          <p14:tracePt t="14895" x="2108200" y="5105400"/>
          <p14:tracePt t="14912" x="2076450" y="5099050"/>
          <p14:tracePt t="14929" x="1987550" y="5105400"/>
          <p14:tracePt t="14945" x="1885950" y="5175250"/>
          <p14:tracePt t="14962" x="1841500" y="5207000"/>
          <p14:tracePt t="14978" x="1752600" y="5302250"/>
          <p14:tracePt t="14995" x="1727200" y="5359400"/>
          <p14:tracePt t="15012" x="1720850" y="5397500"/>
          <p14:tracePt t="15028" x="1720850" y="5422900"/>
          <p14:tracePt t="15045" x="1720850" y="5441950"/>
          <p14:tracePt t="15061" x="1758950" y="5480050"/>
          <p14:tracePt t="15078" x="1822450" y="5511800"/>
          <p14:tracePt t="15095" x="1917700" y="5530850"/>
          <p14:tracePt t="15112" x="2019300" y="5543550"/>
          <p14:tracePt t="15129" x="2171700" y="5543550"/>
          <p14:tracePt t="15131" x="2241550" y="5537200"/>
          <p14:tracePt t="15144" x="2305050" y="5524500"/>
          <p14:tracePt t="15145" x="2355850" y="5511800"/>
          <p14:tracePt t="15162" x="2406650" y="5480050"/>
          <p14:tracePt t="15164" x="2432050" y="5461000"/>
          <p14:tracePt t="15178" x="2463800" y="5397500"/>
          <p14:tracePt t="15196" x="2463800" y="5321300"/>
          <p14:tracePt t="15212" x="2438400" y="5238750"/>
          <p14:tracePt t="15229" x="2393950" y="5130800"/>
          <p14:tracePt t="15245" x="2355850" y="5048250"/>
          <p14:tracePt t="15261" x="2305050" y="4895850"/>
          <p14:tracePt t="15279" x="2209800" y="4730750"/>
          <p14:tracePt t="15295" x="2120900" y="4584700"/>
          <p14:tracePt t="15312" x="2025650" y="4483100"/>
          <p14:tracePt t="15328" x="1898650" y="4375150"/>
          <p14:tracePt t="15330" x="1841500" y="4324350"/>
          <p14:tracePt t="15345" x="1784350" y="4260850"/>
          <p14:tracePt t="15362" x="1644650" y="4083050"/>
          <p14:tracePt t="15364" x="1600200" y="4006850"/>
          <p14:tracePt t="15379" x="1562100" y="3930650"/>
          <p14:tracePt t="15381" x="1536700" y="3835400"/>
          <p14:tracePt t="15396" x="1492250" y="3575050"/>
          <p14:tracePt t="15412" x="1441450" y="3308350"/>
          <p14:tracePt t="15429" x="1384300" y="3092450"/>
          <p14:tracePt t="15445" x="1320800" y="2921000"/>
          <p14:tracePt t="15462" x="1270000" y="2781300"/>
          <p14:tracePt t="15479" x="1225550" y="2641600"/>
          <p14:tracePt t="15496" x="1193800" y="2508250"/>
          <p14:tracePt t="15512" x="1155700" y="2362200"/>
          <p14:tracePt t="15529" x="1123950" y="2184400"/>
          <p14:tracePt t="15545" x="1085850" y="2044700"/>
          <p14:tracePt t="15562" x="1035050" y="1911350"/>
          <p14:tracePt t="15579" x="996950" y="1835150"/>
          <p14:tracePt t="15596" x="971550" y="1784350"/>
          <p14:tracePt t="15613" x="946150" y="1739900"/>
          <p14:tracePt t="15616" x="933450" y="1714500"/>
          <p14:tracePt t="15629" x="914400" y="1689100"/>
          <p14:tracePt t="15647" x="908050" y="1670050"/>
          <p14:tracePt t="15663" x="901700" y="1651000"/>
          <p14:tracePt t="15679" x="889000" y="1638300"/>
          <p14:tracePt t="15695" x="850900" y="1625600"/>
          <p14:tracePt t="15712" x="723900" y="1600200"/>
          <p14:tracePt t="15734" x="514350" y="1587500"/>
          <p14:tracePt t="15744" x="463550" y="1587500"/>
          <p14:tracePt t="15763" x="387350" y="1587500"/>
          <p14:tracePt t="15779" x="374650" y="1593850"/>
          <p14:tracePt t="15813" x="381000" y="1600200"/>
          <p14:tracePt t="15829" x="419100" y="1625600"/>
          <p14:tracePt t="15846" x="463550" y="1663700"/>
          <p14:tracePt t="15862" x="469900" y="1682750"/>
          <p14:tracePt t="15880" x="463550" y="1708150"/>
          <p14:tracePt t="15896" x="450850" y="1720850"/>
          <p14:tracePt t="15946" x="469900" y="1720850"/>
          <p14:tracePt t="15963" x="520700" y="1720850"/>
          <p14:tracePt t="15980" x="685800" y="1689100"/>
          <p14:tracePt t="15995" x="825500" y="1676400"/>
          <p14:tracePt t="16011" x="876300" y="1670050"/>
          <p14:tracePt t="16046" x="889000" y="1638300"/>
          <p14:tracePt t="16064" x="914400" y="1574800"/>
          <p14:tracePt t="16080" x="939800" y="1492250"/>
          <p14:tracePt t="16095" x="971550" y="1409700"/>
          <p14:tracePt t="16113" x="996950" y="1358900"/>
          <p14:tracePt t="16130" x="1016000" y="1327150"/>
          <p14:tracePt t="16146" x="1016000" y="1320800"/>
          <p14:tracePt t="16163" x="1009650" y="1320800"/>
          <p14:tracePt t="16180" x="946150" y="1339850"/>
          <p14:tracePt t="16184" x="889000" y="1352550"/>
          <p14:tracePt t="16195" x="831850" y="1371600"/>
          <p14:tracePt t="16197" x="742950" y="1397000"/>
          <p14:tracePt t="16213" x="609600" y="1441450"/>
          <p14:tracePt t="16230" x="533400" y="1479550"/>
          <p14:tracePt t="16246" x="495300" y="1536700"/>
          <p14:tracePt t="16263" x="495300" y="1593850"/>
          <p14:tracePt t="16280" x="508000" y="1695450"/>
          <p14:tracePt t="16296" x="527050" y="1822450"/>
          <p14:tracePt t="16313" x="539750" y="1930400"/>
          <p14:tracePt t="16330" x="539750" y="2044700"/>
          <p14:tracePt t="16346" x="552450" y="2159000"/>
          <p14:tracePt t="16363" x="577850" y="2247900"/>
          <p14:tracePt t="16380" x="609600" y="2311400"/>
          <p14:tracePt t="16397" x="641350" y="2349500"/>
          <p14:tracePt t="16413" x="679450" y="2368550"/>
          <p14:tracePt t="16430" x="723900" y="2374900"/>
          <p14:tracePt t="16435" x="762000" y="2374900"/>
          <p14:tracePt t="16445" x="793750" y="2368550"/>
          <p14:tracePt t="16463" x="844550" y="2349500"/>
          <p14:tracePt t="16466" x="863600" y="2343150"/>
          <p14:tracePt t="16480" x="869950" y="2330450"/>
          <p14:tracePt t="16496" x="876300" y="2317750"/>
          <p14:tracePt t="16513" x="889000" y="2298700"/>
          <p14:tracePt t="16529" x="901700" y="2273300"/>
          <p14:tracePt t="16547" x="914400" y="2247900"/>
          <p14:tracePt t="16564" x="920750" y="2228850"/>
          <p14:tracePt t="16580" x="927100" y="2203450"/>
          <p14:tracePt t="16597" x="933450" y="2184400"/>
          <p14:tracePt t="16613" x="933450" y="2159000"/>
          <p14:tracePt t="16630" x="914400" y="2120900"/>
          <p14:tracePt t="17088" x="920750" y="2120900"/>
          <p14:tracePt t="17097" x="939800" y="2120900"/>
          <p14:tracePt t="17114" x="996950" y="2120900"/>
          <p14:tracePt t="17131" x="1041400" y="2120900"/>
          <p14:tracePt t="17147" x="1054100" y="2114550"/>
          <p14:tracePt t="17151" x="1060450" y="2114550"/>
          <p14:tracePt t="17163" x="1066800" y="2114550"/>
          <p14:tracePt t="17166" x="1079500" y="2108200"/>
          <p14:tracePt t="17181" x="1098550" y="2095500"/>
          <p14:tracePt t="17199" x="1162050" y="2070100"/>
          <p14:tracePt t="17214" x="1200150" y="2057400"/>
          <p14:tracePt t="17233" x="1263650" y="2044700"/>
          <p14:tracePt t="17237" x="1282700" y="2038350"/>
          <p14:tracePt t="17247" x="1308100" y="2032000"/>
          <p14:tracePt t="17263" x="1365250" y="2025650"/>
          <p14:tracePt t="17280" x="1416050" y="2012950"/>
          <p14:tracePt t="17297" x="1447800" y="2006600"/>
          <p14:tracePt t="17314" x="1473200" y="2006600"/>
          <p14:tracePt t="17331" x="1504950" y="1993900"/>
          <p14:tracePt t="17334" x="1536700" y="1987550"/>
          <p14:tracePt t="17346" x="1562100" y="1974850"/>
          <p14:tracePt t="17367" x="1651000" y="1943100"/>
          <p14:tracePt t="17381" x="1682750" y="1936750"/>
          <p14:tracePt t="17397" x="1739900" y="1917700"/>
          <p14:tracePt t="17416" x="1828800" y="1898650"/>
          <p14:tracePt t="17430" x="1841500" y="1898650"/>
          <p14:tracePt t="17447" x="1854200" y="1892300"/>
          <p14:tracePt t="17509" x="1860550" y="1892300"/>
          <p14:tracePt t="17518" x="1866900" y="1885950"/>
          <p14:tracePt t="17531" x="1879600" y="1879600"/>
          <p14:tracePt t="17549" x="1885950" y="1873250"/>
          <p14:tracePt t="17566" x="1885950" y="1866900"/>
          <p14:tracePt t="17583" x="1885950" y="1860550"/>
          <p14:tracePt t="17599" x="1885950" y="1854200"/>
          <p14:tracePt t="17614" x="1885950" y="1835150"/>
          <p14:tracePt t="17631" x="1879600" y="1816100"/>
          <p14:tracePt t="17648" x="1873250" y="1797050"/>
          <p14:tracePt t="17653" x="1860550" y="1778000"/>
          <p14:tracePt t="17664" x="1854200" y="1771650"/>
          <p14:tracePt t="17681" x="1835150" y="1752600"/>
          <p14:tracePt t="17697" x="1828800" y="1746250"/>
          <p14:tracePt t="17873" x="1841500" y="1746250"/>
          <p14:tracePt t="17881" x="1847850" y="1739900"/>
          <p14:tracePt t="17898" x="1860550" y="1739900"/>
          <p14:tracePt t="17914" x="1866900" y="1739900"/>
          <p14:tracePt t="17932" x="1879600" y="1739900"/>
          <p14:tracePt t="17948" x="1898650" y="1739900"/>
          <p14:tracePt t="17964" x="1917700" y="1739900"/>
          <p14:tracePt t="17968" x="1930400" y="1746250"/>
          <p14:tracePt t="17981" x="1955800" y="1758950"/>
          <p14:tracePt t="17998" x="1962150" y="1758950"/>
          <p14:tracePt t="18014" x="1981200" y="1771650"/>
          <p14:tracePt t="18031" x="1993900" y="1771650"/>
          <p14:tracePt t="18049" x="2012950" y="1771650"/>
          <p14:tracePt t="18066" x="2051050" y="1765300"/>
          <p14:tracePt t="18081" x="2114550" y="1733550"/>
          <p14:tracePt t="18098" x="2146300" y="1701800"/>
          <p14:tracePt t="18114" x="2165350" y="1657350"/>
          <p14:tracePt t="18132" x="2178050" y="1625600"/>
          <p14:tracePt t="18148" x="2178050" y="1593850"/>
          <p14:tracePt t="18164" x="2178050" y="1568450"/>
          <p14:tracePt t="18181" x="2165350" y="1549400"/>
          <p14:tracePt t="18197" x="2152650" y="1536700"/>
          <p14:tracePt t="18200" x="2146300" y="1524000"/>
          <p14:tracePt t="18213" x="2127250" y="1511300"/>
          <p14:tracePt t="18217" x="2108200" y="1498600"/>
          <p14:tracePt t="18230" x="2089150" y="1485900"/>
          <p14:tracePt t="18233" x="2051050" y="1460500"/>
          <p14:tracePt t="18247" x="2019300" y="1447800"/>
          <p14:tracePt t="18265" x="1968500" y="1422400"/>
          <p14:tracePt t="18281" x="1905000" y="1390650"/>
          <p14:tracePt t="18298" x="1885950" y="1384300"/>
          <p14:tracePt t="18314" x="1866900" y="1377950"/>
          <p14:tracePt t="18332" x="1847850" y="1371600"/>
          <p14:tracePt t="18348" x="1841500" y="1371600"/>
          <p14:tracePt t="18366" x="1835150" y="1371600"/>
          <p14:tracePt t="18370" x="1828800" y="1371600"/>
          <p14:tracePt t="18381" x="1816100" y="1371600"/>
          <p14:tracePt t="18398" x="1797050" y="1371600"/>
          <p14:tracePt t="18415" x="1784350" y="1377950"/>
          <p14:tracePt t="18430" x="1771650" y="1377950"/>
          <p14:tracePt t="18449" x="1765300" y="1384300"/>
          <p14:tracePt t="18465" x="1758950" y="1384300"/>
          <p14:tracePt t="18482" x="1752600" y="1403350"/>
          <p14:tracePt t="18498" x="1739900" y="1479550"/>
          <p14:tracePt t="18515" x="1739900" y="1555750"/>
          <p14:tracePt t="18531" x="1746250" y="1606550"/>
          <p14:tracePt t="18533" x="1758950" y="1670050"/>
          <p14:tracePt t="18548" x="1784350" y="1752600"/>
          <p14:tracePt t="18565" x="1797050" y="1816100"/>
          <p14:tracePt t="18581" x="1803400" y="1854200"/>
          <p14:tracePt t="18598" x="1809750" y="1879600"/>
          <p14:tracePt t="18707" x="1816100" y="1885950"/>
          <p14:tracePt t="18731" x="1828800" y="1898650"/>
          <p14:tracePt t="18748" x="1835150" y="1905000"/>
          <p14:tracePt t="19069" x="1841500" y="1898650"/>
          <p14:tracePt t="19081" x="1847850" y="1885950"/>
          <p14:tracePt t="19100" x="1866900" y="1841500"/>
          <p14:tracePt t="19116" x="1866900" y="1835150"/>
          <p14:tracePt t="19222" x="1866900" y="1828800"/>
          <p14:tracePt t="19232" x="1873250" y="1828800"/>
          <p14:tracePt t="19236" x="1885950" y="1809750"/>
          <p14:tracePt t="19248" x="1905000" y="1790700"/>
          <p14:tracePt t="19266" x="1943100" y="1739900"/>
          <p14:tracePt t="19283" x="1993900" y="1676400"/>
          <p14:tracePt t="19299" x="2000250" y="1670050"/>
          <p14:tracePt t="19371" x="2000250" y="1663700"/>
          <p14:tracePt t="19378" x="2000250" y="1657350"/>
          <p14:tracePt t="19385" x="1993900" y="1651000"/>
          <p14:tracePt t="19398" x="1981200" y="1631950"/>
          <p14:tracePt t="19414" x="1955800" y="1606550"/>
          <p14:tracePt t="19417" x="1949450" y="1593850"/>
          <p14:tracePt t="19432" x="1943100" y="1593850"/>
          <p14:tracePt t="19523" x="1936750" y="1593850"/>
          <p14:tracePt t="19532" x="1930400" y="1593850"/>
          <p14:tracePt t="19539" x="1885950" y="1593850"/>
          <p14:tracePt t="19549" x="1847850" y="1600200"/>
          <p14:tracePt t="19566" x="1752600" y="1625600"/>
          <p14:tracePt t="19582" x="1644650" y="1670050"/>
          <p14:tracePt t="19599" x="1568450" y="1714500"/>
          <p14:tracePt t="19616" x="1511300" y="1746250"/>
          <p14:tracePt t="19632" x="1498600" y="1752600"/>
          <p14:tracePt t="19685" x="1504950" y="1758950"/>
          <p14:tracePt t="19703" x="1511300" y="1758950"/>
          <p14:tracePt t="19716" x="1517650" y="1758950"/>
          <p14:tracePt t="19734" x="1530350" y="1765300"/>
          <p14:tracePt t="19749" x="1555750" y="1784350"/>
          <p14:tracePt t="19766" x="1600200" y="1816100"/>
          <p14:tracePt t="19782" x="1644650" y="1847850"/>
          <p14:tracePt t="19800" x="1708150" y="1879600"/>
          <p14:tracePt t="19816" x="1771650" y="1905000"/>
          <p14:tracePt t="19832" x="1822450" y="1924050"/>
          <p14:tracePt t="19849" x="1841500" y="1924050"/>
          <p14:tracePt t="19866" x="1847850" y="1930400"/>
          <p14:tracePt t="19883" x="1866900" y="1930400"/>
          <p14:tracePt t="19899" x="1892300" y="1911350"/>
          <p14:tracePt t="19916" x="1917700" y="1905000"/>
          <p14:tracePt t="19919" x="1936750" y="1885950"/>
          <p14:tracePt t="19933" x="1974850" y="1854200"/>
          <p14:tracePt t="19952" x="1993900" y="1822450"/>
          <p14:tracePt t="19967" x="2019300" y="1771650"/>
          <p14:tracePt t="19982" x="2019300" y="1727200"/>
          <p14:tracePt t="20000" x="2025650" y="1682750"/>
          <p14:tracePt t="20016" x="2019300" y="1638300"/>
          <p14:tracePt t="20033" x="2006600" y="1581150"/>
          <p14:tracePt t="20049" x="1993900" y="1536700"/>
          <p14:tracePt t="20066" x="1962150" y="1479550"/>
          <p14:tracePt t="20083" x="1917700" y="1409700"/>
          <p14:tracePt t="20098" x="1879600" y="1365250"/>
          <p14:tracePt t="20115" x="1822450" y="1301750"/>
          <p14:tracePt t="20117" x="1790700" y="1270000"/>
          <p14:tracePt t="20132" x="1778000" y="1257300"/>
          <p14:tracePt t="20150" x="1765300" y="1244600"/>
          <p14:tracePt t="20183" x="1765300" y="1250950"/>
          <p14:tracePt t="20200" x="1758950" y="1263650"/>
          <p14:tracePt t="20216" x="1746250" y="1295400"/>
          <p14:tracePt t="20232" x="1733550" y="1333500"/>
          <p14:tracePt t="20249" x="1727200" y="1365250"/>
          <p14:tracePt t="20267" x="1720850" y="1403350"/>
          <p14:tracePt t="20283" x="1739900" y="1511300"/>
          <p14:tracePt t="20300" x="1790700" y="1606550"/>
          <p14:tracePt t="20316" x="1854200" y="1720850"/>
          <p14:tracePt t="20334" x="1885950" y="1778000"/>
          <p14:tracePt t="20350" x="1911350" y="1809750"/>
          <p14:tracePt t="20366" x="1924050" y="1816100"/>
          <p14:tracePt t="20475" x="1924050" y="1822450"/>
          <p14:tracePt t="20484" x="1930400" y="1822450"/>
          <p14:tracePt t="20489" x="1930400" y="1828800"/>
          <p14:tracePt t="20517" x="1936750" y="1835150"/>
          <p14:tracePt t="20649" x="1936750" y="1841500"/>
          <p14:tracePt t="20656" x="1936750" y="1847850"/>
          <p14:tracePt t="20665" x="1936750" y="1854200"/>
          <p14:tracePt t="20684" x="1936750" y="1860550"/>
          <p14:tracePt t="20700" x="1930400" y="1860550"/>
          <p14:tracePt t="20717" x="1930400" y="1866900"/>
          <p14:tracePt t="20733" x="1930400" y="1873250"/>
          <p14:tracePt t="20737" x="1936750" y="1873250"/>
          <p14:tracePt t="20750" x="1968500" y="1873250"/>
          <p14:tracePt t="20767" x="2012950" y="1873250"/>
          <p14:tracePt t="20784" x="2114550" y="1860550"/>
          <p14:tracePt t="20802" x="2159000" y="1860550"/>
          <p14:tracePt t="20850" x="2165350" y="1847850"/>
          <p14:tracePt t="20867" x="2165350" y="1841500"/>
          <p14:tracePt t="20883" x="2165350" y="1835150"/>
          <p14:tracePt t="20943" x="2171700" y="1835150"/>
          <p14:tracePt t="20950" x="2171700" y="1828800"/>
          <p14:tracePt t="20967" x="2184400" y="1828800"/>
          <p14:tracePt t="20984" x="2203450" y="1828800"/>
          <p14:tracePt t="20999" x="2228850" y="1828800"/>
          <p14:tracePt t="21017" x="2260600" y="1841500"/>
          <p14:tracePt t="21036" x="2286000" y="1854200"/>
          <p14:tracePt t="21050" x="2298700" y="1860550"/>
          <p14:tracePt t="21084" x="2305050" y="1860550"/>
          <p14:tracePt t="21100" x="2317750" y="1860550"/>
          <p14:tracePt t="21117" x="2406650" y="1860550"/>
          <p14:tracePt t="21134" x="2463800" y="1860550"/>
          <p14:tracePt t="21150" x="2501900" y="1854200"/>
          <p14:tracePt t="21167" x="2533650" y="1841500"/>
          <p14:tracePt t="21186" x="2571750" y="1822450"/>
          <p14:tracePt t="21200" x="2590800" y="1803400"/>
          <p14:tracePt t="21219" x="2616200" y="1784350"/>
          <p14:tracePt t="21234" x="2622550" y="1778000"/>
          <p14:tracePt t="21251" x="2635250" y="1771650"/>
          <p14:tracePt t="21267" x="2647950" y="1765300"/>
          <p14:tracePt t="21283" x="2667000" y="1758950"/>
          <p14:tracePt t="21300" x="2686050" y="1752600"/>
          <p14:tracePt t="21318" x="2698750" y="1739900"/>
          <p14:tracePt t="21334" x="2705100" y="1720850"/>
          <p14:tracePt t="21338" x="2705100" y="1695450"/>
          <p14:tracePt t="21350" x="2705100" y="1682750"/>
          <p14:tracePt t="21352" x="2698750" y="1651000"/>
          <p14:tracePt t="21367" x="2698750" y="1638300"/>
          <p14:tracePt t="21368" x="2692400" y="1619250"/>
          <p14:tracePt t="21384" x="2679700" y="1574800"/>
          <p14:tracePt t="21400" x="2660650" y="1543050"/>
          <p14:tracePt t="21417" x="2641600" y="1530350"/>
          <p14:tracePt t="21424" x="2635250" y="1530350"/>
          <p14:tracePt t="21432" x="2628900" y="1530350"/>
          <p14:tracePt t="21450" x="2616200" y="1524000"/>
          <p14:tracePt t="21468" x="2597150" y="1524000"/>
          <p14:tracePt t="21486" x="2571750" y="1524000"/>
          <p14:tracePt t="21501" x="2540000" y="1517650"/>
          <p14:tracePt t="21517" x="2476500" y="1517650"/>
          <p14:tracePt t="21521" x="2463800" y="1517650"/>
          <p14:tracePt t="21534" x="2438400" y="1517650"/>
          <p14:tracePt t="21539" x="2419350" y="1517650"/>
          <p14:tracePt t="21550" x="2406650" y="1517650"/>
          <p14:tracePt t="21554" x="2393950" y="1530350"/>
          <p14:tracePt t="21567" x="2381250" y="1543050"/>
          <p14:tracePt t="21585" x="2349500" y="1574800"/>
          <p14:tracePt t="21601" x="2311400" y="1663700"/>
          <p14:tracePt t="21618" x="2305050" y="1720850"/>
          <p14:tracePt t="21634" x="2305050" y="1758950"/>
          <p14:tracePt t="21650" x="2305050" y="1790700"/>
          <p14:tracePt t="21668" x="2305050" y="1803400"/>
          <p14:tracePt t="21684" x="2311400" y="1822450"/>
          <p14:tracePt t="21701" x="2336800" y="1841500"/>
          <p14:tracePt t="21718" x="2362200" y="1873250"/>
          <p14:tracePt t="21734" x="2400300" y="1898650"/>
          <p14:tracePt t="21751" x="2438400" y="1924050"/>
          <p14:tracePt t="21767" x="2463800" y="1936750"/>
          <p14:tracePt t="21784" x="2463800" y="1943100"/>
          <p14:tracePt t="21802" x="2470150" y="1936750"/>
          <p14:tracePt t="21818" x="2476500" y="1917700"/>
          <p14:tracePt t="21835" x="2482850" y="1898650"/>
          <p14:tracePt t="21851" x="2482850" y="1847850"/>
          <p14:tracePt t="21868" x="2482850" y="1816100"/>
          <p14:tracePt t="21884" x="2476500" y="1784350"/>
          <p14:tracePt t="21900" x="2451100" y="1746250"/>
          <p14:tracePt t="21917" x="2406650" y="1701800"/>
          <p14:tracePt t="21935" x="2349500" y="1657350"/>
          <p14:tracePt t="21951" x="2292350" y="1625600"/>
          <p14:tracePt t="21968" x="2260600" y="1600200"/>
          <p14:tracePt t="21985" x="2228850" y="1581150"/>
          <p14:tracePt t="22001" x="2209800" y="1574800"/>
          <p14:tracePt t="22034" x="2197100" y="1593850"/>
          <p14:tracePt t="22051" x="2190750" y="1708150"/>
          <p14:tracePt t="22068" x="2190750" y="1739900"/>
          <p14:tracePt t="22070" x="2190750" y="1765300"/>
          <p14:tracePt t="22084" x="2203450" y="1803400"/>
          <p14:tracePt t="22101" x="2209800" y="1816100"/>
          <p14:tracePt t="22118" x="2235200" y="1854200"/>
          <p14:tracePt t="22135" x="2273300" y="1879600"/>
          <p14:tracePt t="22151" x="2305050" y="1892300"/>
          <p14:tracePt t="22168" x="2355850" y="1892300"/>
          <p14:tracePt t="22184" x="2432050" y="1898650"/>
          <p14:tracePt t="22201" x="2489200" y="1898650"/>
          <p14:tracePt t="22218" x="2533650" y="1898650"/>
          <p14:tracePt t="22234" x="2571750" y="1892300"/>
          <p14:tracePt t="22251" x="2603500" y="1873250"/>
          <p14:tracePt t="22269" x="2628900" y="1835150"/>
          <p14:tracePt t="22285" x="2628900" y="1784350"/>
          <p14:tracePt t="22287" x="2628900" y="1752600"/>
          <p14:tracePt t="22301" x="2622550" y="1739900"/>
          <p14:tracePt t="22304" x="2609850" y="1708150"/>
          <p14:tracePt t="22320" x="2584450" y="1663700"/>
          <p14:tracePt t="22335" x="2584450" y="1657350"/>
          <p14:tracePt t="22386" x="2578100" y="1657350"/>
          <p14:tracePt t="22401" x="2571750" y="1657350"/>
          <p14:tracePt t="22418" x="2559050" y="1657350"/>
          <p14:tracePt t="22435" x="2552700" y="1657350"/>
          <p14:tracePt t="22452" x="2540000" y="1657350"/>
          <p14:tracePt t="22468" x="2527300" y="1663700"/>
          <p14:tracePt t="22485" x="2520950" y="1663700"/>
          <p14:tracePt t="22556" x="2520950" y="1670050"/>
          <p14:tracePt t="22569" x="2514600" y="1676400"/>
          <p14:tracePt t="22577" x="2495550" y="1689100"/>
          <p14:tracePt t="22585" x="2476500" y="1701800"/>
          <p14:tracePt t="22602" x="2400300" y="1739900"/>
          <p14:tracePt t="22618" x="2336800" y="1765300"/>
          <p14:tracePt t="22635" x="2260600" y="1797050"/>
          <p14:tracePt t="22652" x="2222500" y="1809750"/>
          <p14:tracePt t="22668" x="2197100" y="1816100"/>
          <p14:tracePt t="22673" x="2184400" y="1822450"/>
          <p14:tracePt t="22683" x="2178050" y="1822450"/>
          <p14:tracePt t="22700" x="2152650" y="1822450"/>
          <p14:tracePt t="22718" x="2133600" y="1816100"/>
          <p14:tracePt t="25706" x="2152650" y="1809750"/>
          <p14:tracePt t="25715" x="2203450" y="1803400"/>
          <p14:tracePt t="25721" x="2254250" y="1803400"/>
          <p14:tracePt t="25738" x="2393950" y="1803400"/>
          <p14:tracePt t="25754" x="2590800" y="1797050"/>
          <p14:tracePt t="25771" x="2813050" y="1790700"/>
          <p14:tracePt t="25788" x="3022600" y="1778000"/>
          <p14:tracePt t="25805" x="3213100" y="1746250"/>
          <p14:tracePt t="25821" x="3403600" y="1714500"/>
          <p14:tracePt t="25838" x="3619500" y="1689100"/>
          <p14:tracePt t="25854" x="3886200" y="1676400"/>
          <p14:tracePt t="25871" x="4356100" y="1695450"/>
          <p14:tracePt t="25887" x="4686300" y="1733550"/>
          <p14:tracePt t="25904" x="4851400" y="1765300"/>
          <p14:tracePt t="25922" x="5099050" y="1809750"/>
          <p14:tracePt t="25924" x="5187950" y="1828800"/>
          <p14:tracePt t="25938" x="5346700" y="1860550"/>
          <p14:tracePt t="25954" x="5454650" y="1885950"/>
          <p14:tracePt t="25970" x="5562600" y="1924050"/>
          <p14:tracePt t="25987" x="5664200" y="1962150"/>
          <p14:tracePt t="26004" x="5753100" y="2012950"/>
          <p14:tracePt t="26020" x="5829300" y="2057400"/>
          <p14:tracePt t="26038" x="5842000" y="2063750"/>
          <p14:tracePt t="26125" x="5848350" y="2070100"/>
          <p14:tracePt t="26134" x="5848350" y="2076450"/>
          <p14:tracePt t="26138" x="5854700" y="2089150"/>
          <p14:tracePt t="26156" x="5867400" y="2120900"/>
          <p14:tracePt t="26171" x="5873750" y="2139950"/>
          <p14:tracePt t="26188" x="5892800" y="2184400"/>
          <p14:tracePt t="26207" x="5937250" y="2216150"/>
          <p14:tracePt t="26211" x="5981700" y="2228850"/>
          <p14:tracePt t="26222" x="6013450" y="2235200"/>
          <p14:tracePt t="26239" x="6191250" y="2260600"/>
          <p14:tracePt t="26255" x="6356350" y="2273300"/>
          <p14:tracePt t="26270" x="6591300" y="2292350"/>
          <p14:tracePt t="26290" x="6781800" y="2298700"/>
          <p14:tracePt t="26304" x="6889750" y="2298700"/>
          <p14:tracePt t="26309" x="6915150" y="2298700"/>
          <p14:tracePt t="26324" x="6927850" y="2298700"/>
          <p14:tracePt t="26388" x="6927850" y="2305050"/>
          <p14:tracePt t="26396" x="6927850" y="2311400"/>
          <p14:tracePt t="26403" x="6927850" y="2317750"/>
          <p14:tracePt t="26421" x="6927850" y="2336800"/>
          <p14:tracePt t="26437" x="6934200" y="2349500"/>
          <p14:tracePt t="27435" x="6934200" y="2355850"/>
          <p14:tracePt t="27444" x="6934200" y="2362200"/>
          <p14:tracePt t="27459" x="6934200" y="2374900"/>
          <p14:tracePt t="27472" x="6934200" y="2444750"/>
          <p14:tracePt t="27489" x="6953250" y="2508250"/>
          <p14:tracePt t="27506" x="6978650" y="2584450"/>
          <p14:tracePt t="27521" x="6991350" y="2686050"/>
          <p14:tracePt t="27539" x="6991350" y="2794000"/>
          <p14:tracePt t="27556" x="6978650" y="2914650"/>
          <p14:tracePt t="27573" x="6959600" y="3111500"/>
          <p14:tracePt t="27590" x="6959600" y="3346450"/>
          <p14:tracePt t="27606" x="6972300" y="3613150"/>
          <p14:tracePt t="27623" x="6972300" y="3924300"/>
          <p14:tracePt t="27639" x="6946900" y="4140200"/>
          <p14:tracePt t="27657" x="6927850" y="4324350"/>
          <p14:tracePt t="27660" x="6927850" y="4406900"/>
          <p14:tracePt t="27671" x="6934200" y="4489450"/>
          <p14:tracePt t="27676" x="6946900" y="4552950"/>
          <p14:tracePt t="27688" x="6978650" y="4635500"/>
          <p14:tracePt t="27706" x="7099300" y="4864100"/>
          <p14:tracePt t="27724" x="7200900" y="5022850"/>
          <p14:tracePt t="27739" x="7277100" y="5137150"/>
          <p14:tracePt t="27758" x="7315200" y="5251450"/>
          <p14:tracePt t="27775" x="7321550" y="5340350"/>
          <p14:tracePt t="27789" x="7327900" y="5397500"/>
          <p14:tracePt t="27806" x="7334250" y="5448300"/>
          <p14:tracePt t="27823" x="7346950" y="5492750"/>
          <p14:tracePt t="27839" x="7372350" y="5524500"/>
          <p14:tracePt t="27856" x="7404100" y="5549900"/>
          <p14:tracePt t="27873" x="7435850" y="5575300"/>
          <p14:tracePt t="27889" x="7454900" y="5588000"/>
          <p14:tracePt t="27906" x="7467600" y="5600700"/>
          <p14:tracePt t="27909" x="7467600" y="5607050"/>
          <p14:tracePt t="28151" x="7467600" y="5600700"/>
          <p14:tracePt t="28161" x="7467600" y="5594350"/>
          <p14:tracePt t="28173" x="7467600" y="5588000"/>
          <p14:tracePt t="28190" x="7461250" y="5568950"/>
          <p14:tracePt t="28206" x="7461250" y="5549900"/>
          <p14:tracePt t="28223" x="7454900" y="5530850"/>
          <p14:tracePt t="28240" x="7454900" y="5518150"/>
          <p14:tracePt t="28257" x="7454900" y="5499100"/>
          <p14:tracePt t="28274" x="7454900" y="5486400"/>
          <p14:tracePt t="28290" x="7454900" y="5473700"/>
          <p14:tracePt t="28306" x="7454900" y="5461000"/>
          <p14:tracePt t="28324" x="7454900" y="5441950"/>
          <p14:tracePt t="28340" x="7454900" y="5410200"/>
          <p14:tracePt t="28344" x="7454900" y="5397500"/>
          <p14:tracePt t="28355" x="7454900" y="5378450"/>
          <p14:tracePt t="28358" x="7454900" y="5346700"/>
          <p14:tracePt t="28372" x="7448550" y="5327650"/>
          <p14:tracePt t="28391" x="7442200" y="5289550"/>
          <p14:tracePt t="28407" x="7435850" y="5245100"/>
          <p14:tracePt t="28423" x="7416800" y="5162550"/>
          <p14:tracePt t="28439" x="7397750" y="5080000"/>
          <p14:tracePt t="28456" x="7359650" y="4940300"/>
          <p14:tracePt t="28473" x="7308850" y="4775200"/>
          <p14:tracePt t="28490" x="7251700" y="4648200"/>
          <p14:tracePt t="28507" x="7200900" y="4521200"/>
          <p14:tracePt t="28523" x="7169150" y="4356100"/>
          <p14:tracePt t="28540" x="7150100" y="4191000"/>
          <p14:tracePt t="28556" x="7150100" y="4006850"/>
          <p14:tracePt t="28562" x="7150100" y="3937000"/>
          <p14:tracePt t="28572" x="7150100" y="3873500"/>
          <p14:tracePt t="28575" x="7150100" y="3835400"/>
          <p14:tracePt t="28590" x="7150100" y="3797300"/>
          <p14:tracePt t="28606" x="7143750" y="3708400"/>
          <p14:tracePt t="28623" x="7137400" y="3575050"/>
          <p14:tracePt t="28640" x="7137400" y="3517900"/>
          <p14:tracePt t="28644" x="7137400" y="3448050"/>
          <p14:tracePt t="28656" x="7143750" y="3378200"/>
          <p14:tracePt t="28657" x="7156450" y="3308350"/>
          <p14:tracePt t="28673" x="7162800" y="3257550"/>
          <p14:tracePt t="28690" x="7194550" y="3067050"/>
          <p14:tracePt t="28709" x="7194550" y="2978150"/>
          <p14:tracePt t="28722" x="7181850" y="2889250"/>
          <p14:tracePt t="28740" x="7143750" y="2813050"/>
          <p14:tracePt t="28756" x="7105650" y="2736850"/>
          <p14:tracePt t="28773" x="7067550" y="2679700"/>
          <p14:tracePt t="28791" x="7035800" y="2616200"/>
          <p14:tracePt t="28807" x="7010400" y="2559050"/>
          <p14:tracePt t="28823" x="6991350" y="2508250"/>
          <p14:tracePt t="28840" x="6985000" y="2476500"/>
          <p14:tracePt t="28844" x="6985000" y="2463800"/>
          <p14:tracePt t="28856" x="6978650" y="2444750"/>
          <p14:tracePt t="28859" x="6978650" y="2425700"/>
          <p14:tracePt t="28874" x="6972300" y="2368550"/>
          <p14:tracePt t="28892" x="6965950" y="2228850"/>
          <p14:tracePt t="28907" x="6972300" y="2082800"/>
          <p14:tracePt t="28925" x="6985000" y="1879600"/>
          <p14:tracePt t="28943" x="6991350" y="1657350"/>
          <p14:tracePt t="28960" x="7010400" y="1473200"/>
          <p14:tracePt t="28974" x="7029450" y="1333500"/>
          <p14:tracePt t="28990" x="7042150" y="1250950"/>
          <p14:tracePt t="29009" x="7048500" y="1212850"/>
          <p14:tracePt t="29059" x="7048500" y="1225550"/>
          <p14:tracePt t="29074" x="7054850" y="1257300"/>
          <p14:tracePt t="29090" x="7054850" y="1301750"/>
          <p14:tracePt t="29107" x="7073900" y="1365250"/>
          <p14:tracePt t="29124" x="7105650" y="1428750"/>
          <p14:tracePt t="29140" x="7112000" y="1466850"/>
          <p14:tracePt t="29157" x="7112000" y="1492250"/>
          <p14:tracePt t="29173" x="7092950" y="1524000"/>
          <p14:tracePt t="29191" x="7086600" y="1536700"/>
          <p14:tracePt t="29194" x="7080250" y="1543050"/>
          <p14:tracePt t="29206" x="7080250" y="1549400"/>
          <p14:tracePt t="29209" x="7073900" y="1562100"/>
          <p14:tracePt t="29223" x="7067550" y="1574800"/>
          <p14:tracePt t="29227" x="7067550" y="1581150"/>
          <p14:tracePt t="29239" x="7061200" y="1593850"/>
          <p14:tracePt t="29243" x="7061200" y="1600200"/>
          <p14:tracePt t="29256" x="7054850" y="1619250"/>
          <p14:tracePt t="29276" x="7029450" y="1657350"/>
          <p14:tracePt t="29290" x="6997700" y="1689100"/>
          <p14:tracePt t="29307" x="6959600" y="1714500"/>
          <p14:tracePt t="29324" x="6940550" y="1727200"/>
          <p14:tracePt t="29341" x="6934200" y="1733550"/>
          <p14:tracePt t="29357" x="6927850" y="1739900"/>
          <p14:tracePt t="29376" x="6921500" y="1771650"/>
          <p14:tracePt t="29391" x="6915150" y="1816100"/>
          <p14:tracePt t="29407" x="6915150" y="1892300"/>
          <p14:tracePt t="29427" x="6965950" y="1943100"/>
          <p14:tracePt t="29440" x="6991350" y="1949450"/>
          <p14:tracePt t="29444" x="7048500" y="1955800"/>
          <p14:tracePt t="29460" x="7150100" y="1949450"/>
          <p14:tracePt t="29474" x="7226300" y="1936750"/>
          <p14:tracePt t="29491" x="7442200" y="1898650"/>
          <p14:tracePt t="29507" x="7531100" y="1879600"/>
          <p14:tracePt t="29524" x="7594600" y="1860550"/>
          <p14:tracePt t="29541" x="7613650" y="1854200"/>
          <p14:tracePt t="29558" x="7626350" y="1835150"/>
          <p14:tracePt t="29574" x="7632700" y="1784350"/>
          <p14:tracePt t="29590" x="7632700" y="1714500"/>
          <p14:tracePt t="29607" x="7600950" y="1625600"/>
          <p14:tracePt t="29624" x="7569200" y="1517650"/>
          <p14:tracePt t="29641" x="7518400" y="1422400"/>
          <p14:tracePt t="29656" x="7461250" y="1352550"/>
          <p14:tracePt t="29674" x="7410450" y="1301750"/>
          <p14:tracePt t="29677" x="7391400" y="1282700"/>
          <p14:tracePt t="29691" x="7353300" y="1257300"/>
          <p14:tracePt t="29708" x="7315200" y="1257300"/>
          <p14:tracePt t="29724" x="7226300" y="1263650"/>
          <p14:tracePt t="29741" x="7118350" y="1289050"/>
          <p14:tracePt t="29758" x="6953250" y="1301750"/>
          <p14:tracePt t="29776" x="6819900" y="1308100"/>
          <p14:tracePt t="29791" x="6711950" y="1314450"/>
          <p14:tracePt t="29807" x="6667500" y="1314450"/>
          <p14:tracePt t="29824" x="6642100" y="1314450"/>
          <p14:tracePt t="29841" x="6642100" y="1320800"/>
          <p14:tracePt t="29858" x="6635750" y="1333500"/>
          <p14:tracePt t="29874" x="6642100" y="1403350"/>
          <p14:tracePt t="29892" x="6673850" y="1504950"/>
          <p14:tracePt t="29908" x="6711950" y="1612900"/>
          <p14:tracePt t="29925" x="6750050" y="1714500"/>
          <p14:tracePt t="29927" x="6762750" y="1758950"/>
          <p14:tracePt t="29940" x="6788150" y="1790700"/>
          <p14:tracePt t="29943" x="6819900" y="1816100"/>
          <p14:tracePt t="29958" x="6896100" y="1828800"/>
          <p14:tracePt t="29974" x="7061200" y="1816100"/>
          <p14:tracePt t="29991" x="7239000" y="1778000"/>
          <p14:tracePt t="30008" x="7372350" y="1720850"/>
          <p14:tracePt t="30024" x="7397750" y="1708150"/>
          <p14:tracePt t="30041" x="7391400" y="1701800"/>
          <p14:tracePt t="30058" x="7327900" y="1689100"/>
          <p14:tracePt t="30074" x="7207250" y="1689100"/>
          <p14:tracePt t="30090" x="7124700" y="1689100"/>
          <p14:tracePt t="31074" x="7112000" y="1682750"/>
          <p14:tracePt t="31082" x="7092950" y="1676400"/>
          <p14:tracePt t="31093" x="7061200" y="1663700"/>
          <p14:tracePt t="31109" x="6991350" y="1663700"/>
          <p14:tracePt t="31127" x="6985000" y="1657350"/>
          <p14:tracePt t="31159" x="6985000" y="1663700"/>
          <p14:tracePt t="31176" x="6972300" y="1727200"/>
          <p14:tracePt t="31193" x="6946900" y="1885950"/>
          <p14:tracePt t="31209" x="6908800" y="2082800"/>
          <p14:tracePt t="31226" x="6896100" y="2362200"/>
          <p14:tracePt t="31233" x="6927850" y="2489200"/>
          <p14:tracePt t="31235" x="6972300" y="2622550"/>
          <p14:tracePt t="31259" x="7175500" y="3003550"/>
          <p14:tracePt t="31276" x="7239000" y="3187700"/>
          <p14:tracePt t="31292" x="7239000" y="3321050"/>
          <p14:tracePt t="31309" x="7232650" y="3460750"/>
          <p14:tracePt t="31325" x="7239000" y="3632200"/>
          <p14:tracePt t="31342" x="7283450" y="3765550"/>
          <p14:tracePt t="31359" x="7366000" y="3873500"/>
          <p14:tracePt t="31375" x="7435850" y="3924300"/>
          <p14:tracePt t="31392" x="7480300" y="3949700"/>
          <p14:tracePt t="31409" x="7518400" y="3956050"/>
          <p14:tracePt t="31425" x="7537450" y="3962400"/>
          <p14:tracePt t="31442" x="7562850" y="3975100"/>
          <p14:tracePt t="31459" x="7600950" y="3994150"/>
          <p14:tracePt t="31474" x="7664450" y="4025900"/>
          <p14:tracePt t="31492" x="7766050" y="4076700"/>
          <p14:tracePt t="31509" x="7886700" y="4178300"/>
          <p14:tracePt t="31526" x="7874000" y="4235450"/>
          <p14:tracePt t="31544" x="7823200" y="4318000"/>
          <p14:tracePt t="31559" x="7747000" y="4425950"/>
          <p14:tracePt t="31576" x="7658100" y="4572000"/>
          <p14:tracePt t="31593" x="7581900" y="4730750"/>
          <p14:tracePt t="31609" x="7550150" y="4832350"/>
          <p14:tracePt t="31626" x="7524750" y="4883150"/>
          <p14:tracePt t="31643" x="7499350" y="4908550"/>
          <p14:tracePt t="31660" x="7448550" y="4933950"/>
          <p14:tracePt t="31676" x="7378700" y="4965700"/>
          <p14:tracePt t="31692" x="7289800" y="5010150"/>
          <p14:tracePt t="31709" x="7207250" y="5035550"/>
          <p14:tracePt t="31712" x="7181850" y="5041900"/>
          <p14:tracePt t="31726" x="7137400" y="5041900"/>
          <p14:tracePt t="31743" x="7029450" y="5041900"/>
          <p14:tracePt t="31759" x="6896100" y="5022850"/>
          <p14:tracePt t="31778" x="6775450" y="5022850"/>
          <p14:tracePt t="31791" x="6661150" y="5041900"/>
          <p14:tracePt t="31809" x="6591300" y="5060950"/>
          <p14:tracePt t="31826" x="6534150" y="5092700"/>
          <p14:tracePt t="31842" x="6496050" y="5124450"/>
          <p14:tracePt t="31860" x="6432550" y="5175250"/>
          <p14:tracePt t="31876" x="6375400" y="5232400"/>
          <p14:tracePt t="31893" x="6330950" y="5314950"/>
          <p14:tracePt t="31909" x="6343650" y="5422900"/>
          <p14:tracePt t="31926" x="6432550" y="5537200"/>
          <p14:tracePt t="31942" x="6527800" y="5607050"/>
          <p14:tracePt t="31959" x="6692900" y="5670550"/>
          <p14:tracePt t="31976" x="6902450" y="5708650"/>
          <p14:tracePt t="31994" x="7219950" y="5740400"/>
          <p14:tracePt t="32010" x="7264400" y="5715000"/>
          <p14:tracePt t="32026" x="7270750" y="5670550"/>
          <p14:tracePt t="32043" x="7264400" y="5645150"/>
          <p14:tracePt t="32060" x="7264400" y="5626100"/>
          <p14:tracePt t="32076" x="7264400" y="5619750"/>
          <p14:tracePt t="34776" x="7258050" y="5619750"/>
          <p14:tracePt t="34784" x="7245350" y="5619750"/>
          <p14:tracePt t="34794" x="7232650" y="5619750"/>
          <p14:tracePt t="34812" x="7226300" y="5626100"/>
          <p14:tracePt t="34846" x="7213600" y="5626100"/>
          <p14:tracePt t="34862" x="7200900" y="5626100"/>
          <p14:tracePt t="34880" x="7156450" y="5619750"/>
          <p14:tracePt t="34895" x="7137400" y="5619750"/>
          <p14:tracePt t="34912" x="7124700" y="5613400"/>
          <p14:tracePt t="34948" x="7124700" y="5600700"/>
          <p14:tracePt t="34963" x="7143750" y="5556250"/>
          <p14:tracePt t="34981" x="7175500" y="5499100"/>
          <p14:tracePt t="34994" x="7194550" y="5435600"/>
          <p14:tracePt t="35013" x="7207250" y="5378450"/>
          <p14:tracePt t="35029" x="7207250" y="5346700"/>
          <p14:tracePt t="35045" x="7207250" y="5321300"/>
          <p14:tracePt t="35063" x="7207250" y="5295900"/>
          <p14:tracePt t="35079" x="7207250" y="5276850"/>
          <p14:tracePt t="35083" x="7207250" y="5270500"/>
          <p14:tracePt t="35095" x="7200900" y="5238750"/>
          <p14:tracePt t="35099" x="7200900" y="5213350"/>
          <p14:tracePt t="35111" x="7200900" y="5200650"/>
          <p14:tracePt t="35129" x="7194550" y="5149850"/>
          <p14:tracePt t="35145" x="7181850" y="5118100"/>
          <p14:tracePt t="35162" x="7150100" y="5073650"/>
          <p14:tracePt t="35179" x="7099300" y="5016500"/>
          <p14:tracePt t="35196" x="7048500" y="4959350"/>
          <p14:tracePt t="35212" x="6991350" y="4902200"/>
          <p14:tracePt t="35229" x="6940550" y="4819650"/>
          <p14:tracePt t="35246" x="6877050" y="4667250"/>
          <p14:tracePt t="35265" x="6769100" y="4445000"/>
          <p14:tracePt t="35268" x="6705600" y="4337050"/>
          <p14:tracePt t="35277" x="6642100" y="4229100"/>
          <p14:tracePt t="35297" x="6489700" y="3968750"/>
          <p14:tracePt t="35312" x="6451600" y="3898900"/>
          <p14:tracePt t="35329" x="6362700" y="3733800"/>
          <p14:tracePt t="35346" x="6292850" y="3638550"/>
          <p14:tracePt t="35362" x="6248400" y="3581400"/>
          <p14:tracePt t="35381" x="6172200" y="3498850"/>
          <p14:tracePt t="35396" x="6108700" y="3429000"/>
          <p14:tracePt t="35412" x="6070600" y="3416300"/>
          <p14:tracePt t="39065" x="6064250" y="3409950"/>
          <p14:tracePt t="39082" x="6032500" y="3390900"/>
          <p14:tracePt t="39099" x="5981700" y="3384550"/>
          <p14:tracePt t="39104" x="5962650" y="3384550"/>
          <p14:tracePt t="39114" x="5949950" y="3384550"/>
          <p14:tracePt t="39133" x="5943600" y="3390900"/>
          <p14:tracePt t="39175" x="5937250" y="3390900"/>
          <p14:tracePt t="39186" x="5930900" y="3390900"/>
          <p14:tracePt t="39199" x="5899150" y="3390900"/>
          <p14:tracePt t="39216" x="5835650" y="3416300"/>
          <p14:tracePt t="39233" x="5765800" y="3454400"/>
          <p14:tracePt t="39248" x="5683250" y="3492500"/>
          <p14:tracePt t="39264" x="5651500" y="3505200"/>
          <p14:tracePt t="39282" x="5651500" y="3511550"/>
          <p14:tracePt t="39299" x="5645150" y="3511550"/>
          <p14:tracePt t="39304" x="5638800" y="3517900"/>
          <p14:tracePt t="39314" x="5632450" y="3524250"/>
          <p14:tracePt t="39333" x="5562600" y="3556000"/>
          <p14:tracePt t="39349" x="5429250" y="3606800"/>
          <p14:tracePt t="39366" x="5295900" y="3644900"/>
          <p14:tracePt t="39370" x="5213350" y="3670300"/>
          <p14:tracePt t="39381" x="5124450" y="3689350"/>
          <p14:tracePt t="39385" x="5054600" y="3708400"/>
          <p14:tracePt t="39398" x="4997450" y="3714750"/>
          <p14:tracePt t="39400" x="4965700" y="3714750"/>
          <p14:tracePt t="39416" x="4940300" y="3714750"/>
          <p14:tracePt t="39451" x="4933950" y="3714750"/>
          <p14:tracePt t="39466" x="4914900" y="3695700"/>
          <p14:tracePt t="39482" x="4870450" y="3689350"/>
          <p14:tracePt t="39499" x="4794250" y="3683000"/>
          <p14:tracePt t="39516" x="4737100" y="3683000"/>
          <p14:tracePt t="39533" x="4692650" y="3683000"/>
          <p14:tracePt t="39551" x="4686300" y="3676650"/>
          <p14:tracePt t="39642" x="4679950" y="3676650"/>
          <p14:tracePt t="39666" x="4648200" y="3689350"/>
          <p14:tracePt t="39683" x="4622800" y="3702050"/>
          <p14:tracePt t="39699" x="4610100" y="3714750"/>
          <p14:tracePt t="39716" x="4591050" y="3727450"/>
          <p14:tracePt t="39732" x="4578350" y="3740150"/>
          <p14:tracePt t="39749" x="4552950" y="3765550"/>
          <p14:tracePt t="39766" x="4540250" y="3784600"/>
          <p14:tracePt t="39783" x="4521200" y="3803650"/>
          <p14:tracePt t="39800" x="4514850" y="3810000"/>
          <p14:tracePt t="39865" x="4508500" y="3816350"/>
          <p14:tracePt t="39883" x="4495800" y="3822700"/>
          <p14:tracePt t="39899" x="4489450" y="3835400"/>
          <p14:tracePt t="39916" x="4483100" y="3841750"/>
          <p14:tracePt t="39933" x="4476750" y="3848100"/>
          <p14:tracePt t="39949" x="4470400" y="3848100"/>
          <p14:tracePt t="40129" x="4464050" y="3848100"/>
          <p14:tracePt t="40136" x="4445000" y="3822700"/>
          <p14:tracePt t="40151" x="4406900" y="3784600"/>
          <p14:tracePt t="40167" x="4356100" y="3752850"/>
          <p14:tracePt t="40183" x="4318000" y="3721100"/>
          <p14:tracePt t="40199" x="4286250" y="3689350"/>
          <p14:tracePt t="40217" x="4254500" y="3657600"/>
          <p14:tracePt t="40233" x="4229100" y="3638550"/>
          <p14:tracePt t="40253" x="4197350" y="3606800"/>
          <p14:tracePt t="40271" x="4133850" y="3549650"/>
          <p14:tracePt t="40285" x="4051300" y="3479800"/>
          <p14:tracePt t="40300" x="4019550" y="3441700"/>
          <p14:tracePt t="40316" x="3949700" y="3371850"/>
          <p14:tracePt t="40333" x="3867150" y="3257550"/>
          <p14:tracePt t="40350" x="3841750" y="3200400"/>
          <p14:tracePt t="40366" x="3829050" y="3162300"/>
          <p14:tracePt t="40382" x="3829050" y="3143250"/>
          <p14:tracePt t="40400" x="3822700" y="3136900"/>
          <p14:tracePt t="40471" x="3829050" y="3130550"/>
          <p14:tracePt t="40479" x="3835400" y="3130550"/>
          <p14:tracePt t="40499" x="3854450" y="3130550"/>
          <p14:tracePt t="40516" x="3867150" y="3130550"/>
          <p14:tracePt t="40771" x="3873500" y="3130550"/>
          <p14:tracePt t="40781" x="3873500" y="3124200"/>
          <p14:tracePt t="40784" x="3879850" y="3124200"/>
          <p14:tracePt t="40799" x="3892550" y="3117850"/>
          <p14:tracePt t="40816" x="3937000" y="3098800"/>
          <p14:tracePt t="40817" x="3956050" y="3086100"/>
          <p14:tracePt t="40833" x="3981450" y="3079750"/>
          <p14:tracePt t="40849" x="4032250" y="3060700"/>
          <p14:tracePt t="40866" x="4114800" y="3022600"/>
          <p14:tracePt t="40883" x="4133850" y="3009900"/>
          <p14:tracePt t="40900" x="4152900" y="2990850"/>
          <p14:tracePt t="40923" x="4222750" y="2908300"/>
          <p14:tracePt t="40929" x="4248150" y="2876550"/>
          <p14:tracePt t="40950" x="4298950" y="2819400"/>
          <p14:tracePt t="40966" x="4337050" y="2755900"/>
          <p14:tracePt t="40984" x="4356100" y="2724150"/>
          <p14:tracePt t="41000" x="4368800" y="2673350"/>
          <p14:tracePt t="41017" x="4368800" y="2635250"/>
          <p14:tracePt t="41034" x="4375150" y="2584450"/>
          <p14:tracePt t="41050" x="4375150" y="2540000"/>
          <p14:tracePt t="41068" x="4387850" y="2457450"/>
          <p14:tracePt t="41089" x="4400550" y="2406650"/>
          <p14:tracePt t="41100" x="4406900" y="2362200"/>
          <p14:tracePt t="41116" x="4413250" y="2324100"/>
          <p14:tracePt t="41134" x="4413250" y="2273300"/>
          <p14:tracePt t="41150" x="4406900" y="2216150"/>
          <p14:tracePt t="41167" x="4394200" y="2165350"/>
          <p14:tracePt t="41184" x="4375150" y="2114550"/>
          <p14:tracePt t="41201" x="4356100" y="2070100"/>
          <p14:tracePt t="41217" x="4330700" y="2038350"/>
          <p14:tracePt t="41234" x="4311650" y="2025650"/>
          <p14:tracePt t="41251" x="4298950" y="2025650"/>
          <p14:tracePt t="41284" x="4286250" y="2025650"/>
          <p14:tracePt t="41301" x="4235450" y="2025650"/>
          <p14:tracePt t="41317" x="4184650" y="2025650"/>
          <p14:tracePt t="41335" x="4140200" y="2025650"/>
          <p14:tracePt t="41355" x="4121150" y="2025650"/>
          <p14:tracePt t="41367" x="4095750" y="2032000"/>
          <p14:tracePt t="41384" x="4057650" y="2051050"/>
          <p14:tracePt t="41401" x="4013200" y="2082800"/>
          <p14:tracePt t="41422" x="3873500" y="2216150"/>
          <p14:tracePt t="41438" x="3784600" y="2305050"/>
          <p14:tracePt t="41451" x="3740150" y="2349500"/>
          <p14:tracePt t="41467" x="3657600" y="2438400"/>
          <p14:tracePt t="41489" x="3575050" y="2540000"/>
          <p14:tracePt t="41501" x="3556000" y="2571750"/>
          <p14:tracePt t="41517" x="3524250" y="2654300"/>
          <p14:tracePt t="41534" x="3479800" y="2762250"/>
          <p14:tracePt t="41538" x="3460750" y="2825750"/>
          <p14:tracePt t="41551" x="3441700" y="2889250"/>
          <p14:tracePt t="41567" x="3416300" y="3028950"/>
          <p14:tracePt t="41584" x="3409950" y="3206750"/>
          <p14:tracePt t="41601" x="3409950" y="3251200"/>
          <p14:tracePt t="41617" x="3409950" y="3276600"/>
          <p14:tracePt t="41639" x="3429000" y="3308350"/>
          <p14:tracePt t="41651" x="3479800" y="3346450"/>
          <p14:tracePt t="41673" x="3663950" y="3416300"/>
          <p14:tracePt t="41683" x="3752850" y="3422650"/>
          <p14:tracePt t="41701" x="3924300" y="3429000"/>
          <p14:tracePt t="41716" x="4127500" y="3403600"/>
          <p14:tracePt t="41733" x="4292600" y="3346450"/>
          <p14:tracePt t="41734" x="4337050" y="3321050"/>
          <p14:tracePt t="41750" x="4400550" y="3276600"/>
          <p14:tracePt t="41767" x="4483100" y="3200400"/>
          <p14:tracePt t="41784" x="4546600" y="3086100"/>
          <p14:tracePt t="41802" x="4584700" y="2978150"/>
          <p14:tracePt t="41818" x="4616450" y="2844800"/>
          <p14:tracePt t="41834" x="4648200" y="2679700"/>
          <p14:tracePt t="41856" x="4667250" y="2514600"/>
          <p14:tracePt t="41859" x="4667250" y="2425700"/>
          <p14:tracePt t="41866" x="4667250" y="2368550"/>
          <p14:tracePt t="41885" x="4635500" y="2254250"/>
          <p14:tracePt t="41902" x="4584700" y="2184400"/>
          <p14:tracePt t="41918" x="4527550" y="2146300"/>
          <p14:tracePt t="41921" x="4502150" y="2139950"/>
          <p14:tracePt t="41935" x="4464050" y="2133600"/>
          <p14:tracePt t="41951" x="4419600" y="2139950"/>
          <p14:tracePt t="41958" x="4394200" y="2146300"/>
          <p14:tracePt t="41968" x="4368800" y="2159000"/>
          <p14:tracePt t="41984" x="4337050" y="2178050"/>
          <p14:tracePt t="42001" x="4292600" y="2203450"/>
          <p14:tracePt t="42018" x="4216400" y="2235200"/>
          <p14:tracePt t="42034" x="4121150" y="2266950"/>
          <p14:tracePt t="42050" x="4019550" y="2298700"/>
          <p14:tracePt t="42068" x="3949700" y="2330450"/>
          <p14:tracePt t="42086" x="3917950" y="2355850"/>
          <p14:tracePt t="42101" x="3892550" y="2425700"/>
          <p14:tracePt t="42118" x="3879850" y="2546350"/>
          <p14:tracePt t="42135" x="3886200" y="2692400"/>
          <p14:tracePt t="42151" x="3911600" y="2876550"/>
          <p14:tracePt t="42168" x="3917950" y="3035300"/>
          <p14:tracePt t="42185" x="3911600" y="3187700"/>
          <p14:tracePt t="42202" x="3873500" y="3282950"/>
          <p14:tracePt t="42218" x="3829050" y="3390900"/>
          <p14:tracePt t="42221" x="3810000" y="3441700"/>
          <p14:tracePt t="42234" x="3797300" y="3498850"/>
          <p14:tracePt t="42238" x="3797300" y="3549650"/>
          <p14:tracePt t="42250" x="3797300" y="3587750"/>
          <p14:tracePt t="42268" x="3829050" y="3708400"/>
          <p14:tracePt t="42284" x="3892550" y="3841750"/>
          <p14:tracePt t="42301" x="3917950" y="3905250"/>
          <p14:tracePt t="42318" x="3924300" y="3937000"/>
          <p14:tracePt t="42335" x="3924300" y="3943350"/>
          <p14:tracePt t="42482" x="3924300" y="3937000"/>
          <p14:tracePt t="42489" x="3917950" y="3924300"/>
          <p14:tracePt t="42502" x="3886200" y="3879850"/>
          <p14:tracePt t="42519" x="3841750" y="3810000"/>
          <p14:tracePt t="42535" x="3778250" y="3733800"/>
          <p14:tracePt t="42552" x="3708400" y="3670300"/>
          <p14:tracePt t="42568" x="3625850" y="3619500"/>
          <p14:tracePt t="42585" x="3581400" y="3613150"/>
          <p14:tracePt t="42602" x="3536950" y="3613150"/>
          <p14:tracePt t="42618" x="3492500" y="3638550"/>
          <p14:tracePt t="42635" x="3460750" y="3676650"/>
          <p14:tracePt t="42651" x="3429000" y="3740150"/>
          <p14:tracePt t="42669" x="3416300" y="3835400"/>
          <p14:tracePt t="42685" x="3416300" y="3962400"/>
          <p14:tracePt t="42702" x="3441700" y="4102100"/>
          <p14:tracePt t="42705" x="3467100" y="4197350"/>
          <p14:tracePt t="42718" x="3479800" y="4248150"/>
          <p14:tracePt t="42736" x="3568700" y="4476750"/>
          <p14:tracePt t="42752" x="3644900" y="4597400"/>
          <p14:tracePt t="42768" x="3708400" y="4660900"/>
          <p14:tracePt t="42785" x="3778250" y="4705350"/>
          <p14:tracePt t="42802" x="3835400" y="4718050"/>
          <p14:tracePt t="42819" x="3886200" y="4718050"/>
          <p14:tracePt t="42835" x="3956050" y="4699000"/>
          <p14:tracePt t="42852" x="4057650" y="4654550"/>
          <p14:tracePt t="42868" x="4127500" y="4610100"/>
          <p14:tracePt t="42885" x="4191000" y="4565650"/>
          <p14:tracePt t="42902" x="4222750" y="4527550"/>
          <p14:tracePt t="42918" x="4260850" y="4483100"/>
          <p14:tracePt t="42936" x="4279900" y="4438650"/>
          <p14:tracePt t="42952" x="4286250" y="4400550"/>
          <p14:tracePt t="42969" x="4286250" y="4324350"/>
          <p14:tracePt t="42985" x="4286250" y="4292600"/>
          <p14:tracePt t="42988" x="4279900" y="4273550"/>
          <p14:tracePt t="43001" x="4267200" y="4235450"/>
          <p14:tracePt t="43018" x="4210050" y="4114800"/>
          <p14:tracePt t="43036" x="4159250" y="4038600"/>
          <p14:tracePt t="43052" x="4127500" y="3975100"/>
          <p14:tracePt t="43068" x="4102100" y="3924300"/>
          <p14:tracePt t="43085" x="4083050" y="3873500"/>
          <p14:tracePt t="43102" x="4064000" y="3848100"/>
          <p14:tracePt t="43122" x="4044950" y="3829050"/>
          <p14:tracePt t="43136" x="4019550" y="3822700"/>
          <p14:tracePt t="43152" x="4000500" y="3822700"/>
          <p14:tracePt t="43156" x="3987800" y="3822700"/>
          <p14:tracePt t="43169" x="3981450" y="3816350"/>
          <p14:tracePt t="43219" x="3975100" y="3810000"/>
          <p14:tracePt t="43235" x="3975100" y="3803650"/>
          <p14:tracePt t="43253" x="3968750" y="3797300"/>
          <p14:tracePt t="43269" x="3968750" y="3784600"/>
          <p14:tracePt t="43285" x="3956050" y="3784600"/>
          <p14:tracePt t="43302" x="3937000" y="3784600"/>
          <p14:tracePt t="43319" x="3917950" y="3790950"/>
          <p14:tracePt t="43322" x="3905250" y="3797300"/>
          <p14:tracePt t="43335" x="3892550" y="3810000"/>
          <p14:tracePt t="43352" x="3867150" y="3860800"/>
          <p14:tracePt t="43369" x="3854450" y="3892550"/>
          <p14:tracePt t="43385" x="3797300" y="3956050"/>
          <p14:tracePt t="43403" x="3663950" y="4038600"/>
          <p14:tracePt t="43418" x="3498850" y="4133850"/>
          <p14:tracePt t="43436" x="3390900" y="4191000"/>
          <p14:tracePt t="43453" x="3346450" y="4216400"/>
          <p14:tracePt t="43502" x="3359150" y="4210050"/>
          <p14:tracePt t="43519" x="3435350" y="4178300"/>
          <p14:tracePt t="43537" x="3556000" y="4133850"/>
          <p14:tracePt t="43541" x="3613150" y="4114800"/>
          <p14:tracePt t="43552" x="3708400" y="4089400"/>
          <p14:tracePt t="43555" x="3803650" y="4064000"/>
          <p14:tracePt t="43569" x="3867150" y="4038600"/>
          <p14:tracePt t="43588" x="4108450" y="3937000"/>
          <p14:tracePt t="43604" x="4222750" y="3854450"/>
          <p14:tracePt t="43618" x="4311650" y="3778250"/>
          <p14:tracePt t="43636" x="4375150" y="3689350"/>
          <p14:tracePt t="43653" x="4413250" y="3606800"/>
          <p14:tracePt t="43669" x="4425950" y="3549650"/>
          <p14:tracePt t="43686" x="4425950" y="3486150"/>
          <p14:tracePt t="43702" x="4400550" y="3448050"/>
          <p14:tracePt t="43719" x="4356100" y="3409950"/>
          <p14:tracePt t="43736" x="4305300" y="3371850"/>
          <p14:tracePt t="43753" x="4254500" y="3308350"/>
          <p14:tracePt t="43770" x="4222750" y="3219450"/>
          <p14:tracePt t="43786" x="4197350" y="3124200"/>
          <p14:tracePt t="43790" x="4191000" y="3079750"/>
          <p14:tracePt t="43802" x="4191000" y="3054350"/>
          <p14:tracePt t="43804" x="4184650" y="3022600"/>
          <p14:tracePt t="43822" x="4165600" y="2971800"/>
          <p14:tracePt t="43838" x="4146550" y="2946400"/>
          <p14:tracePt t="43852" x="4121150" y="2940050"/>
          <p14:tracePt t="43870" x="4108450" y="2933700"/>
          <p14:tracePt t="43886" x="4095750" y="2933700"/>
          <p14:tracePt t="43968" x="4089400" y="2940050"/>
          <p14:tracePt t="43974" x="4089400" y="2946400"/>
          <p14:tracePt t="43985" x="4083050" y="2952750"/>
          <p14:tracePt t="44003" x="4070350" y="2971800"/>
          <p14:tracePt t="44019" x="4038600" y="2997200"/>
          <p14:tracePt t="44036" x="4025900" y="3009900"/>
          <p14:tracePt t="44070" x="4025900" y="3003550"/>
          <p14:tracePt t="44087" x="4025900" y="2990850"/>
          <p14:tracePt t="44105" x="4038600" y="2978150"/>
          <p14:tracePt t="44119" x="4051300" y="2965450"/>
          <p14:tracePt t="44136" x="4083050" y="2952750"/>
          <p14:tracePt t="44153" x="4197350" y="2895600"/>
          <p14:tracePt t="44170" x="4292600" y="2813050"/>
          <p14:tracePt t="44186" x="4400550" y="2698750"/>
          <p14:tracePt t="44204" x="4514850" y="2552700"/>
          <p14:tracePt t="44220" x="4597400" y="2413000"/>
          <p14:tracePt t="44236" x="4648200" y="2292350"/>
          <p14:tracePt t="44240" x="4654550" y="2241550"/>
          <p14:tracePt t="44253" x="4654550" y="2216150"/>
          <p14:tracePt t="44270" x="4654550" y="2165350"/>
          <p14:tracePt t="44275" x="4654550" y="2152650"/>
          <p14:tracePt t="44285" x="4641850" y="2146300"/>
          <p14:tracePt t="44288" x="4635500" y="2146300"/>
          <p14:tracePt t="44303" x="4622800" y="2146300"/>
          <p14:tracePt t="44306" x="4591050" y="2146300"/>
          <p14:tracePt t="44321" x="4533900" y="2146300"/>
          <p14:tracePt t="44337" x="4464050" y="2146300"/>
          <p14:tracePt t="44355" x="4394200" y="2146300"/>
          <p14:tracePt t="44369" x="4318000" y="2159000"/>
          <p14:tracePt t="44387" x="4229100" y="2184400"/>
          <p14:tracePt t="44403" x="4178300" y="2203450"/>
          <p14:tracePt t="44420" x="4108450" y="2241550"/>
          <p14:tracePt t="44436" x="4064000" y="2273300"/>
          <p14:tracePt t="44454" x="4038600" y="2298700"/>
          <p14:tracePt t="44470" x="4006850" y="2343150"/>
          <p14:tracePt t="44487" x="3975100" y="2393950"/>
          <p14:tracePt t="44503" x="3873500" y="2603500"/>
          <p14:tracePt t="44520" x="3803650" y="2749550"/>
          <p14:tracePt t="44537" x="3727450" y="2933700"/>
          <p14:tracePt t="44553" x="3721100" y="2971800"/>
          <p14:tracePt t="44556" x="3708400" y="3035300"/>
          <p14:tracePt t="44570" x="3708400" y="3086100"/>
          <p14:tracePt t="44572" x="3708400" y="3124200"/>
          <p14:tracePt t="44586" x="3733800" y="3143250"/>
          <p14:tracePt t="44604" x="3778250" y="3143250"/>
          <p14:tracePt t="44620" x="3848100" y="3098800"/>
          <p14:tracePt t="44637" x="3956050" y="3009900"/>
          <p14:tracePt t="44653" x="4140200" y="2851150"/>
          <p14:tracePt t="44671" x="4273550" y="2686050"/>
          <p14:tracePt t="44687" x="4362450" y="2520950"/>
          <p14:tracePt t="44703" x="4375150" y="2374900"/>
          <p14:tracePt t="44707" x="4349750" y="2324100"/>
          <p14:tracePt t="44719" x="4311650" y="2286000"/>
          <p14:tracePt t="44721" x="4267200" y="2247900"/>
          <p14:tracePt t="44737" x="4210050" y="2222500"/>
          <p14:tracePt t="44753" x="4051300" y="2197100"/>
          <p14:tracePt t="44770" x="3956050" y="2209800"/>
          <p14:tracePt t="44786" x="3854450" y="2228850"/>
          <p14:tracePt t="44803" x="3829050" y="2241550"/>
          <p14:tracePt t="44806" x="3822700" y="2241550"/>
          <p14:tracePt t="44844" x="3822700" y="2247900"/>
          <p14:tracePt t="44853" x="3822700" y="2254250"/>
          <p14:tracePt t="44870" x="3822700" y="2260600"/>
          <p14:tracePt t="47740" x="3822700" y="2266950"/>
          <p14:tracePt t="47749" x="3835400" y="2273300"/>
          <p14:tracePt t="47755" x="3879850" y="2298700"/>
          <p14:tracePt t="47773" x="3994150" y="2349500"/>
          <p14:tracePt t="47790" x="4146550" y="2381250"/>
          <p14:tracePt t="47808" x="4387850" y="2406650"/>
          <p14:tracePt t="47821" x="4470400" y="2425700"/>
          <p14:tracePt t="47840" x="4552950" y="2463800"/>
          <p14:tracePt t="47857" x="4552950" y="2552700"/>
          <p14:tracePt t="47873" x="4521200" y="2578100"/>
          <p14:tracePt t="47878" x="4476750" y="2609850"/>
          <p14:tracePt t="47888" x="4425950" y="2647950"/>
          <p14:tracePt t="47890" x="4400550" y="2673350"/>
          <p14:tracePt t="47906" x="4362450" y="2705100"/>
          <p14:tracePt t="47925" x="4305300" y="2755900"/>
          <p14:tracePt t="47939" x="4305300" y="2762250"/>
          <p14:tracePt t="47956" x="4305300" y="2768600"/>
          <p14:tracePt t="48013" x="4305300" y="2774950"/>
          <p14:tracePt t="48043" x="4298950" y="2774950"/>
          <p14:tracePt t="48125" x="4298950" y="2768600"/>
          <p14:tracePt t="48140" x="4298950" y="2743200"/>
          <p14:tracePt t="48157" x="4318000" y="2698750"/>
          <p14:tracePt t="48175" x="4356100" y="2647950"/>
          <p14:tracePt t="48189" x="4413250" y="2609850"/>
          <p14:tracePt t="48207" x="4470400" y="2578100"/>
          <p14:tracePt t="48223" x="4552950" y="2540000"/>
          <p14:tracePt t="48240" x="4641850" y="2495550"/>
          <p14:tracePt t="48257" x="4743450" y="2444750"/>
          <p14:tracePt t="48273" x="4851400" y="2400300"/>
          <p14:tracePt t="48290" x="4953000" y="2349500"/>
          <p14:tracePt t="48306" x="4997450" y="2317750"/>
          <p14:tracePt t="48309" x="5010150" y="2305050"/>
          <p14:tracePt t="48323" x="5022850" y="2292350"/>
          <p14:tracePt t="48326" x="5029200" y="2279650"/>
          <p14:tracePt t="48340" x="5035550" y="2260600"/>
          <p14:tracePt t="48356" x="5041900" y="2235200"/>
          <p14:tracePt t="48373" x="5041900" y="2203450"/>
          <p14:tracePt t="48389" x="5041900" y="2171700"/>
          <p14:tracePt t="48406" x="5022850" y="2127250"/>
          <p14:tracePt t="48423" x="4978400" y="2063750"/>
          <p14:tracePt t="48440" x="4946650" y="2019300"/>
          <p14:tracePt t="48457" x="4921250" y="1981200"/>
          <p14:tracePt t="48473" x="4895850" y="1962150"/>
          <p14:tracePt t="48490" x="4876800" y="1949450"/>
          <p14:tracePt t="48506" x="4864100" y="1943100"/>
          <p14:tracePt t="48523" x="4838700" y="1943100"/>
          <p14:tracePt t="48541" x="4787900" y="1949450"/>
          <p14:tracePt t="48557" x="4578350" y="2012950"/>
          <p14:tracePt t="48573" x="4527550" y="2032000"/>
          <p14:tracePt t="48574" x="4432300" y="2063750"/>
          <p14:tracePt t="48590" x="4381500" y="2082800"/>
          <p14:tracePt t="48593" x="4305300" y="2114550"/>
          <p14:tracePt t="48605" x="4235450" y="2171700"/>
          <p14:tracePt t="48623" x="4216400" y="2222500"/>
          <p14:tracePt t="48640" x="4216400" y="2247900"/>
          <p14:tracePt t="48657" x="4210050" y="2362200"/>
          <p14:tracePt t="48673" x="4184650" y="2470150"/>
          <p14:tracePt t="48689" x="4140200" y="2603500"/>
          <p14:tracePt t="48707" x="4095750" y="2743200"/>
          <p14:tracePt t="48727" x="4076700" y="2870200"/>
          <p14:tracePt t="48730" x="4076700" y="2921000"/>
          <p14:tracePt t="48739" x="4089400" y="2978150"/>
          <p14:tracePt t="48757" x="4127500" y="3028950"/>
          <p14:tracePt t="48774" x="4191000" y="3079750"/>
          <p14:tracePt t="48791" x="4318000" y="3124200"/>
          <p14:tracePt t="48807" x="4381500" y="3130550"/>
          <p14:tracePt t="48809" x="4451350" y="3136900"/>
          <p14:tracePt t="48822" x="4527550" y="3136900"/>
          <p14:tracePt t="48824" x="4603750" y="3136900"/>
          <p14:tracePt t="48840" x="4679950" y="3130550"/>
          <p14:tracePt t="48857" x="4845050" y="3079750"/>
          <p14:tracePt t="48873" x="4946650" y="3009900"/>
          <p14:tracePt t="48890" x="5016500" y="2921000"/>
          <p14:tracePt t="48907" x="5060950" y="2825750"/>
          <p14:tracePt t="48923" x="5067300" y="2768600"/>
          <p14:tracePt t="48941" x="5054600" y="2705100"/>
          <p14:tracePt t="48957" x="5035550" y="2654300"/>
          <p14:tracePt t="48973" x="5016500" y="2597150"/>
          <p14:tracePt t="48990" x="5010150" y="2559050"/>
          <p14:tracePt t="49007" x="4997450" y="2520950"/>
          <p14:tracePt t="49013" x="4997450" y="2501900"/>
          <p14:tracePt t="49023" x="4991100" y="2489200"/>
          <p14:tracePt t="49040" x="4991100" y="2476500"/>
          <p14:tracePt t="49090" x="4984750" y="2476500"/>
          <p14:tracePt t="49241" x="4972050" y="2482850"/>
          <p14:tracePt t="49251" x="4946650" y="2489200"/>
          <p14:tracePt t="49258" x="4921250" y="2501900"/>
          <p14:tracePt t="49274" x="4800600" y="2540000"/>
          <p14:tracePt t="49291" x="4679950" y="2584450"/>
          <p14:tracePt t="49309" x="4572000" y="2609850"/>
          <p14:tracePt t="49313" x="4540250" y="2622550"/>
          <p14:tracePt t="49324" x="4495800" y="2635250"/>
          <p14:tracePt t="49342" x="4438650" y="2641600"/>
          <p14:tracePt t="49358" x="4419600" y="2647950"/>
          <p14:tracePt t="49376" x="4406900" y="2654300"/>
          <p14:tracePt t="49408" x="4400550" y="2660650"/>
          <p14:tracePt t="49424" x="4387850" y="2673350"/>
          <p14:tracePt t="49441" x="4381500" y="2692400"/>
          <p14:tracePt t="49446" x="4375150" y="2698750"/>
          <p14:tracePt t="49456" x="4362450" y="2717800"/>
          <p14:tracePt t="49474" x="4356100" y="2743200"/>
          <p14:tracePt t="49493" x="4356100" y="2762250"/>
          <p14:tracePt t="49507" x="4356100" y="2787650"/>
          <p14:tracePt t="49525" x="4368800" y="2825750"/>
          <p14:tracePt t="49540" x="4413250" y="2882900"/>
          <p14:tracePt t="49557" x="4445000" y="2921000"/>
          <p14:tracePt t="49574" x="4476750" y="2952750"/>
          <p14:tracePt t="49592" x="4495800" y="2978150"/>
          <p14:tracePt t="49608" x="4502150" y="2984500"/>
          <p14:tracePt t="49624" x="4514850" y="3003550"/>
          <p14:tracePt t="49627" x="4521200" y="3016250"/>
          <p14:tracePt t="49641" x="4546600" y="3048000"/>
          <p14:tracePt t="49659" x="4610100" y="3143250"/>
          <p14:tracePt t="49674" x="4641850" y="3219450"/>
          <p14:tracePt t="49691" x="4648200" y="3289300"/>
          <p14:tracePt t="49707" x="4648200" y="3346450"/>
          <p14:tracePt t="49724" x="4641850" y="3390900"/>
          <p14:tracePt t="49743" x="4635500" y="3441700"/>
          <p14:tracePt t="49758" x="4635500" y="3517900"/>
          <p14:tracePt t="49774" x="4635500" y="3606800"/>
          <p14:tracePt t="49791" x="4641850" y="3689350"/>
          <p14:tracePt t="49808" x="4641850" y="3746500"/>
          <p14:tracePt t="49824" x="4641850" y="3778250"/>
          <p14:tracePt t="49841" x="4648200" y="3797300"/>
          <p14:tracePt t="49858" x="4648200" y="3810000"/>
          <p14:tracePt t="49875" x="4648200" y="3816350"/>
          <p14:tracePt t="49879" x="4641850" y="3822700"/>
          <p14:tracePt t="49891" x="4629150" y="3841750"/>
          <p14:tracePt t="49908" x="4603750" y="3867150"/>
          <p14:tracePt t="49923" x="4597400" y="3867150"/>
          <p14:tracePt t="49984" x="4597400" y="3860800"/>
          <p14:tracePt t="49990" x="4591050" y="3848100"/>
          <p14:tracePt t="50008" x="4584700" y="3829050"/>
          <p14:tracePt t="50025" x="4572000" y="3822700"/>
          <p14:tracePt t="50041" x="4546600" y="3810000"/>
          <p14:tracePt t="50058" x="4521200" y="3797300"/>
          <p14:tracePt t="50074" x="4502150" y="3797300"/>
          <p14:tracePt t="50091" x="4489450" y="3784600"/>
          <p14:tracePt t="50108" x="4483100" y="3784600"/>
          <p14:tracePt t="50125" x="4483100" y="3778250"/>
          <p14:tracePt t="50128" x="4483100" y="3771900"/>
          <p14:tracePt t="50141" x="4476750" y="3771900"/>
          <p14:tracePt t="50143" x="4476750" y="3765550"/>
          <p14:tracePt t="50157" x="4476750" y="3759200"/>
          <p14:tracePt t="50176" x="4464050" y="3727450"/>
          <p14:tracePt t="50191" x="4451350" y="3695700"/>
          <p14:tracePt t="50209" x="4438650" y="3651250"/>
          <p14:tracePt t="50225" x="4432300" y="3600450"/>
          <p14:tracePt t="50241" x="4432300" y="3562350"/>
          <p14:tracePt t="50260" x="4425950" y="3543300"/>
          <p14:tracePt t="50274" x="4406900" y="3524250"/>
          <p14:tracePt t="50291" x="4400550" y="3517900"/>
          <p14:tracePt t="56142" x="4406900" y="3517900"/>
          <p14:tracePt t="56151" x="4419600" y="3524250"/>
          <p14:tracePt t="56162" x="4438650" y="3556000"/>
          <p14:tracePt t="56181" x="4476750" y="3676650"/>
          <p14:tracePt t="56196" x="4483100" y="3702050"/>
          <p14:tracePt t="56213" x="4533900" y="3765550"/>
          <p14:tracePt t="56230" x="4572000" y="3822700"/>
          <p14:tracePt t="56236" x="4591050" y="3848100"/>
          <p14:tracePt t="56245" x="4610100" y="3886200"/>
          <p14:tracePt t="56264" x="4660900" y="3943350"/>
          <p14:tracePt t="56280" x="4711700" y="4013200"/>
          <p14:tracePt t="56297" x="4756150" y="4076700"/>
          <p14:tracePt t="56313" x="4806950" y="4140200"/>
          <p14:tracePt t="56330" x="4845050" y="4178300"/>
          <p14:tracePt t="56346" x="4889500" y="4216400"/>
          <p14:tracePt t="56351" x="4908550" y="4229100"/>
          <p14:tracePt t="56362" x="4933950" y="4248150"/>
          <p14:tracePt t="56380" x="4978400" y="4279900"/>
          <p14:tracePt t="56397" x="4997450" y="4305300"/>
          <p14:tracePt t="56400" x="5003800" y="4324350"/>
          <p14:tracePt t="56413" x="5022850" y="4356100"/>
          <p14:tracePt t="56417" x="5041900" y="4381500"/>
          <p14:tracePt t="56430" x="5073650" y="4432300"/>
          <p14:tracePt t="56449" x="5162550" y="4552950"/>
          <p14:tracePt t="56463" x="5187950" y="4584700"/>
          <p14:tracePt t="56480" x="5194300" y="4591050"/>
          <p14:tracePt t="56530" x="5213350" y="4578350"/>
          <p14:tracePt t="56547" x="5251450" y="4559300"/>
          <p14:tracePt t="56562" x="5283200" y="4540250"/>
          <p14:tracePt t="56580" x="5302250" y="4533900"/>
          <p14:tracePt t="56597" x="5327650" y="4508500"/>
          <p14:tracePt t="56613" x="5384800" y="4457700"/>
          <p14:tracePt t="56617" x="5416550" y="4425950"/>
          <p14:tracePt t="56630" x="5448300" y="4400550"/>
          <p14:tracePt t="56635" x="5473700" y="4368800"/>
          <p14:tracePt t="56646" x="5505450" y="4324350"/>
          <p14:tracePt t="56650" x="5530850" y="4273550"/>
          <p14:tracePt t="56663" x="5556250" y="4216400"/>
          <p14:tracePt t="56666" x="5581650" y="4133850"/>
          <p14:tracePt t="56680" x="5613400" y="4064000"/>
          <p14:tracePt t="56684" x="5651500" y="3956050"/>
          <p14:tracePt t="56699" x="5683250" y="3765550"/>
          <p14:tracePt t="56713" x="5689600" y="3575050"/>
          <p14:tracePt t="56729" x="5676900" y="3422650"/>
          <p14:tracePt t="56753" x="5664200" y="3124200"/>
          <p14:tracePt t="56763" x="5664200" y="3054350"/>
          <p14:tracePt t="56780" x="5664200" y="2921000"/>
          <p14:tracePt t="56797" x="5664200" y="2825750"/>
          <p14:tracePt t="56814" x="5664200" y="2762250"/>
          <p14:tracePt t="56817" x="5670550" y="2730500"/>
          <p14:tracePt t="56829" x="5670550" y="2711450"/>
          <p14:tracePt t="56833" x="5670550" y="2698750"/>
          <p14:tracePt t="56846" x="5670550" y="2692400"/>
          <p14:tracePt t="56911" x="5670550" y="2698750"/>
          <p14:tracePt t="56930" x="5670550" y="2705100"/>
          <p14:tracePt t="56947" x="5664200" y="2717800"/>
          <p14:tracePt t="56964" x="5657850" y="2730500"/>
          <p14:tracePt t="56981" x="5651500" y="2749550"/>
          <p14:tracePt t="56984" x="5651500" y="2755900"/>
          <p14:tracePt t="56996" x="5645150" y="2755900"/>
          <p14:tracePt t="56998" x="5638800" y="2768600"/>
          <p14:tracePt t="57015" x="5626100" y="2774950"/>
          <p14:tracePt t="57030" x="5619750" y="2787650"/>
          <p14:tracePt t="57047" x="5613400" y="2794000"/>
          <p14:tracePt t="57064" x="5600700" y="2800350"/>
          <p14:tracePt t="57080" x="5588000" y="2806700"/>
          <p14:tracePt t="57097" x="5581650" y="2806700"/>
          <p14:tracePt t="57637" x="5575300" y="2813050"/>
          <p14:tracePt t="57645" x="5568950" y="2825750"/>
          <p14:tracePt t="57650" x="5562600" y="2825750"/>
          <p14:tracePt t="57664" x="5549900" y="2838450"/>
          <p14:tracePt t="57682" x="5530850" y="2863850"/>
          <p14:tracePt t="57790" x="5530850" y="2857500"/>
          <p14:tracePt t="57814" x="5530850" y="2851150"/>
          <p14:tracePt t="57832" x="5537200" y="2844800"/>
          <p14:tracePt t="57848" x="5543550" y="2838450"/>
          <p14:tracePt t="57882" x="5549900" y="2832100"/>
          <p14:tracePt t="57898" x="5562600" y="2825750"/>
          <p14:tracePt t="57914" x="5581650" y="2819400"/>
          <p14:tracePt t="57932" x="5594350" y="2813050"/>
          <p14:tracePt t="57948" x="5600700" y="2806700"/>
          <p14:tracePt t="58043" x="5607050" y="2800350"/>
          <p14:tracePt t="58053" x="5607050" y="2794000"/>
          <p14:tracePt t="58063" x="5613400" y="2781300"/>
          <p14:tracePt t="58082" x="5645150" y="2736850"/>
          <p14:tracePt t="58099" x="5676900" y="2692400"/>
          <p14:tracePt t="58114" x="5702300" y="2654300"/>
          <p14:tracePt t="58131" x="5740400" y="2597150"/>
          <p14:tracePt t="58148" x="5765800" y="2540000"/>
          <p14:tracePt t="58165" x="5784850" y="2495550"/>
          <p14:tracePt t="58182" x="5797550" y="2432050"/>
          <p14:tracePt t="58199" x="5803900" y="2387600"/>
          <p14:tracePt t="58215" x="5810250" y="2324100"/>
          <p14:tracePt t="58218" x="5816600" y="2311400"/>
          <p14:tracePt t="58231" x="5816600" y="2292350"/>
          <p14:tracePt t="58248" x="5816600" y="2266950"/>
          <p14:tracePt t="58265" x="5816600" y="2241550"/>
          <p14:tracePt t="58282" x="5816600" y="2216150"/>
          <p14:tracePt t="58298" x="5816600" y="2197100"/>
          <p14:tracePt t="58315" x="5816600" y="2184400"/>
          <p14:tracePt t="58318" x="5816600" y="2178050"/>
          <p14:tracePt t="58332" x="5816600" y="2171700"/>
          <p14:tracePt t="58334" x="5816600" y="2165350"/>
          <p14:tracePt t="58350" x="5810250" y="2159000"/>
          <p14:tracePt t="58364" x="5810250" y="2152650"/>
          <p14:tracePt t="58381" x="5810250" y="2139950"/>
          <p14:tracePt t="58398" x="5810250" y="2120900"/>
          <p14:tracePt t="58415" x="5810250" y="2114550"/>
          <p14:tracePt t="58431" x="5810250" y="2108200"/>
          <p14:tracePt t="58481" x="5810250" y="2101850"/>
          <p14:tracePt t="58498" x="5810250" y="2095500"/>
          <p14:tracePt t="58533" x="5810250" y="2089150"/>
          <p14:tracePt t="58659" x="5791200" y="2101850"/>
          <p14:tracePt t="58669" x="5772150" y="2108200"/>
          <p14:tracePt t="58681" x="5746750" y="2120900"/>
          <p14:tracePt t="58699" x="5683250" y="2152650"/>
          <p14:tracePt t="58715" x="5651500" y="2165350"/>
          <p14:tracePt t="58732" x="5632450" y="2178050"/>
          <p14:tracePt t="58750" x="5613400" y="2190750"/>
          <p14:tracePt t="58765" x="5568950" y="2197100"/>
          <p14:tracePt t="58782" x="5499100" y="2197100"/>
          <p14:tracePt t="58799" x="5378450" y="2197100"/>
          <p14:tracePt t="58815" x="5283200" y="2190750"/>
          <p14:tracePt t="58832" x="5162550" y="2178050"/>
          <p14:tracePt t="58849" x="5099050" y="2171700"/>
          <p14:tracePt t="58867" x="5060950" y="2171700"/>
          <p14:tracePt t="58882" x="5048250" y="2184400"/>
          <p14:tracePt t="58885" x="5035550" y="2203450"/>
          <p14:tracePt t="58899" x="5016500" y="2241550"/>
          <p14:tracePt t="58916" x="5003800" y="2266950"/>
          <p14:tracePt t="58933" x="4984750" y="2343150"/>
          <p14:tracePt t="58950" x="4984750" y="2406650"/>
          <p14:tracePt t="58965" x="4984750" y="2457450"/>
          <p14:tracePt t="58982" x="4991100" y="2482850"/>
          <p14:tracePt t="58999" x="5010150" y="2533650"/>
          <p14:tracePt t="59014" x="5035550" y="2609850"/>
          <p14:tracePt t="59032" x="5048250" y="2711450"/>
          <p14:tracePt t="59048" x="5054600" y="2819400"/>
          <p14:tracePt t="59065" x="5067300" y="2895600"/>
          <p14:tracePt t="59082" x="5080000" y="2959100"/>
          <p14:tracePt t="59099" x="5092700" y="2984500"/>
          <p14:tracePt t="59115" x="5099050" y="2984500"/>
          <p14:tracePt t="59149" x="5118100" y="2984500"/>
          <p14:tracePt t="59165" x="5187950" y="2990850"/>
          <p14:tracePt t="59182" x="5295900" y="2990850"/>
          <p14:tracePt t="59199" x="5410200" y="2984500"/>
          <p14:tracePt t="59216" x="5505450" y="2946400"/>
          <p14:tracePt t="59219" x="5556250" y="2914650"/>
          <p14:tracePt t="59232" x="5607050" y="2876550"/>
          <p14:tracePt t="59237" x="5657850" y="2819400"/>
          <p14:tracePt t="59249" x="5708650" y="2749550"/>
          <p14:tracePt t="59267" x="5778500" y="2559050"/>
          <p14:tracePt t="59284" x="5784850" y="2419350"/>
          <p14:tracePt t="59301" x="5784850" y="2324100"/>
          <p14:tracePt t="59315" x="5791200" y="2203450"/>
          <p14:tracePt t="59332" x="5791200" y="2139950"/>
          <p14:tracePt t="59349" x="5791200" y="2095500"/>
          <p14:tracePt t="59366" x="5784850" y="2076450"/>
          <p14:tracePt t="59381" x="5772150" y="2057400"/>
          <p14:tracePt t="59399" x="5759450" y="2044700"/>
          <p14:tracePt t="59417" x="5721350" y="2025650"/>
          <p14:tracePt t="59420" x="5695950" y="2012950"/>
          <p14:tracePt t="59431" x="5676900" y="2006600"/>
          <p14:tracePt t="59449" x="5651500" y="2000250"/>
          <p14:tracePt t="59466" x="5619750" y="2000250"/>
          <p14:tracePt t="59483" x="5575300" y="2051050"/>
          <p14:tracePt t="59489" x="5556250" y="2076450"/>
          <p14:tracePt t="59498" x="5524500" y="2120900"/>
          <p14:tracePt t="59499" x="5505450" y="2146300"/>
          <p14:tracePt t="59517" x="5473700" y="2197100"/>
          <p14:tracePt t="59533" x="5448300" y="2241550"/>
          <p14:tracePt t="59551" x="5422900" y="2298700"/>
          <p14:tracePt t="59566" x="5384800" y="2349500"/>
          <p14:tracePt t="59583" x="5353050" y="2406650"/>
          <p14:tracePt t="59600" x="5340350" y="2444750"/>
          <p14:tracePt t="59616" x="5334000" y="2463800"/>
          <p14:tracePt t="59632" x="5334000" y="2470150"/>
          <p14:tracePt t="59649" x="5334000" y="2476500"/>
          <p14:tracePt t="59666" x="5334000" y="2489200"/>
          <p14:tracePt t="59683" x="5334000" y="2527300"/>
          <p14:tracePt t="59699" x="5327650" y="2616200"/>
          <p14:tracePt t="59716" x="5302250" y="2813050"/>
          <p14:tracePt t="59733" x="5302250" y="3187700"/>
          <p14:tracePt t="59735" x="5314950" y="3359150"/>
          <p14:tracePt t="59751" x="5359400" y="3714750"/>
          <p14:tracePt t="59766" x="5391150" y="3879850"/>
          <p14:tracePt t="59782" x="5410200" y="3943350"/>
          <p14:tracePt t="59800" x="5441950" y="3981450"/>
          <p14:tracePt t="59816" x="5467350" y="3994150"/>
          <p14:tracePt t="59833" x="5486400" y="3994150"/>
          <p14:tracePt t="59945" x="5486400" y="3981450"/>
          <p14:tracePt t="59952" x="5486400" y="3975100"/>
          <p14:tracePt t="59967" x="5480050" y="3956050"/>
          <p14:tracePt t="59985" x="5448300" y="3905250"/>
          <p14:tracePt t="60002" x="5429250" y="3879850"/>
          <p14:tracePt t="60016" x="5410200" y="3841750"/>
          <p14:tracePt t="60033" x="5397500" y="3810000"/>
          <p14:tracePt t="60050" x="5391150" y="3803650"/>
          <p14:tracePt t="60083" x="5391150" y="3810000"/>
          <p14:tracePt t="60099" x="5365750" y="3867150"/>
          <p14:tracePt t="60117" x="5302250" y="3968750"/>
          <p14:tracePt t="60133" x="5245100" y="4127500"/>
          <p14:tracePt t="60149" x="5226050" y="4292600"/>
          <p14:tracePt t="60166" x="5257800" y="4425950"/>
          <p14:tracePt t="60183" x="5340350" y="4521200"/>
          <p14:tracePt t="60186" x="5391150" y="4578350"/>
          <p14:tracePt t="60199" x="5441950" y="4629150"/>
          <p14:tracePt t="60202" x="5473700" y="4673600"/>
          <p14:tracePt t="60216" x="5492750" y="4705350"/>
          <p14:tracePt t="60233" x="5511800" y="4826000"/>
          <p14:tracePt t="60249" x="5511800" y="4864100"/>
          <p14:tracePt t="60251" x="5511800" y="4908550"/>
          <p14:tracePt t="60267" x="5499100" y="4984750"/>
          <p14:tracePt t="60283" x="5492750" y="5029200"/>
          <p14:tracePt t="60300" x="5492750" y="5035550"/>
          <p14:tracePt t="60316" x="5499100" y="5029200"/>
          <p14:tracePt t="60334" x="5524500" y="4997450"/>
          <p14:tracePt t="60350" x="5537200" y="4978400"/>
          <p14:tracePt t="60366" x="5543550" y="4953000"/>
          <p14:tracePt t="60383" x="5549900" y="4933950"/>
          <p14:tracePt t="60399" x="5549900" y="4921250"/>
          <p14:tracePt t="60434" x="5537200" y="4870450"/>
          <p14:tracePt t="60453" x="5461000" y="4686300"/>
          <p14:tracePt t="60469" x="5441950" y="4648200"/>
          <p14:tracePt t="63096" x="5441950" y="4635500"/>
          <p14:tracePt t="63106" x="5448300" y="4629150"/>
          <p14:tracePt t="63119" x="5467350" y="4565650"/>
          <p14:tracePt t="63138" x="5486400" y="4508500"/>
          <p14:tracePt t="63153" x="5499100" y="4457700"/>
          <p14:tracePt t="63169" x="5505450" y="4375150"/>
          <p14:tracePt t="63186" x="5518150" y="4298950"/>
          <p14:tracePt t="63203" x="5543550" y="4203700"/>
          <p14:tracePt t="63219" x="5556250" y="4146550"/>
          <p14:tracePt t="63236" x="5556250" y="4102100"/>
          <p14:tracePt t="63253" x="5537200" y="4057650"/>
          <p14:tracePt t="63270" x="5511800" y="4013200"/>
          <p14:tracePt t="63285" x="5492750" y="3975100"/>
          <p14:tracePt t="63302" x="5480050" y="3937000"/>
          <p14:tracePt t="63319" x="5486400" y="3873500"/>
          <p14:tracePt t="63336" x="5511800" y="3822700"/>
          <p14:tracePt t="63352" x="5530850" y="3790950"/>
          <p14:tracePt t="63354" x="5556250" y="3752850"/>
          <p14:tracePt t="63369" x="5575300" y="3695700"/>
          <p14:tracePt t="63384" x="5575300" y="3600450"/>
          <p14:tracePt t="63402" x="5556250" y="3505200"/>
          <p14:tracePt t="63419" x="5537200" y="3409950"/>
          <p14:tracePt t="63436" x="5537200" y="3308350"/>
          <p14:tracePt t="63452" x="5543550" y="3213100"/>
          <p14:tracePt t="63470" x="5562600" y="3130550"/>
          <p14:tracePt t="63486" x="5600700" y="2984500"/>
          <p14:tracePt t="63502" x="5632450" y="2863850"/>
          <p14:tracePt t="63519" x="5638800" y="2736850"/>
          <p14:tracePt t="63537" x="5619750" y="2654300"/>
          <p14:tracePt t="63541" x="5607050" y="2622550"/>
          <p14:tracePt t="63555" x="5594350" y="2590800"/>
          <p14:tracePt t="63569" x="5588000" y="2584450"/>
          <p14:tracePt t="63571" x="5588000" y="2578100"/>
          <p14:tracePt t="63603" x="5581650" y="2571750"/>
          <p14:tracePt t="63619" x="5581650" y="2565400"/>
          <p14:tracePt t="63636" x="5581650" y="2559050"/>
          <p14:tracePt t="63686" x="5575300" y="2571750"/>
          <p14:tracePt t="63703" x="5568950" y="2584450"/>
          <p14:tracePt t="63720" x="5543550" y="2628900"/>
          <p14:tracePt t="63737" x="5524500" y="2647950"/>
          <p14:tracePt t="63752" x="5518150" y="2667000"/>
          <p14:tracePt t="63768" x="5511800" y="2679700"/>
          <p14:tracePt t="63786" x="5511800" y="2686050"/>
          <p14:tracePt t="63803" x="5511800" y="2698750"/>
          <p14:tracePt t="63819" x="5511800" y="2711450"/>
          <p14:tracePt t="63836" x="5505450" y="2743200"/>
          <p14:tracePt t="63853" x="5492750" y="2774950"/>
          <p14:tracePt t="63870" x="5480050" y="2806700"/>
          <p14:tracePt t="63874" x="5473700" y="2825750"/>
          <p14:tracePt t="63885" x="5467350" y="2838450"/>
          <p14:tracePt t="63888" x="5461000" y="2851150"/>
          <p14:tracePt t="63903" x="5461000" y="2857500"/>
          <p14:tracePt t="63921" x="5454650" y="2863850"/>
          <p14:tracePt t="63953" x="5454650" y="2870200"/>
          <p14:tracePt t="63969" x="5448300" y="2895600"/>
          <p14:tracePt t="63987" x="5416550" y="2940050"/>
          <p14:tracePt t="64003" x="5378450" y="2997200"/>
          <p14:tracePt t="64019" x="5353050" y="3048000"/>
          <p14:tracePt t="64036" x="5327650" y="3092450"/>
          <p14:tracePt t="64053" x="5314950" y="3105150"/>
          <p14:tracePt t="64142" x="5314950" y="3111500"/>
          <p14:tracePt t="64148" x="5308600" y="3124200"/>
          <p14:tracePt t="64154" x="5302250" y="3143250"/>
          <p14:tracePt t="64171" x="5295900" y="3219450"/>
          <p14:tracePt t="64187" x="5289550" y="3302000"/>
          <p14:tracePt t="64204" x="5283200" y="3365500"/>
          <p14:tracePt t="64220" x="5276850" y="3416300"/>
          <p14:tracePt t="64236" x="5276850" y="3448050"/>
          <p14:tracePt t="64253" x="5276850" y="3460750"/>
          <p14:tracePt t="64270" x="5283200" y="3486150"/>
          <p14:tracePt t="64286" x="5289550" y="3511550"/>
          <p14:tracePt t="64303" x="5295900" y="3536950"/>
          <p14:tracePt t="64320" x="5295900" y="3556000"/>
          <p14:tracePt t="64337" x="5295900" y="3575050"/>
          <p14:tracePt t="64353" x="5295900" y="3587750"/>
          <p14:tracePt t="64370" x="5295900" y="3600450"/>
          <p14:tracePt t="64374" x="5295900" y="3606800"/>
          <p14:tracePt t="64385" x="5302250" y="3619500"/>
          <p14:tracePt t="64386" x="5314950" y="3638550"/>
          <p14:tracePt t="64403" x="5346700" y="3670300"/>
          <p14:tracePt t="64421" x="5378450" y="3721100"/>
          <p14:tracePt t="64437" x="5391150" y="3752850"/>
          <p14:tracePt t="64452" x="5391150" y="3797300"/>
          <p14:tracePt t="64472" x="5391150" y="3829050"/>
          <p14:tracePt t="64487" x="5384800" y="3854450"/>
          <p14:tracePt t="64503" x="5384800" y="3867150"/>
          <p14:tracePt t="64520" x="5384800" y="3879850"/>
          <p14:tracePt t="64537" x="5384800" y="3892550"/>
          <p14:tracePt t="64553" x="5384800" y="3905250"/>
          <p14:tracePt t="64570" x="5384800" y="3917950"/>
          <p14:tracePt t="64587" x="5391150" y="3930650"/>
          <p14:tracePt t="64604" x="5403850" y="3956050"/>
          <p14:tracePt t="64620" x="5422900" y="3981450"/>
          <p14:tracePt t="64637" x="5429250" y="3994150"/>
          <p14:tracePt t="64640" x="5435600" y="4006850"/>
          <p14:tracePt t="65625" x="5441950" y="4013200"/>
          <p14:tracePt t="65633" x="5467350" y="4032250"/>
          <p14:tracePt t="65639" x="5505450" y="4044950"/>
          <p14:tracePt t="65653" x="5537200" y="4044950"/>
          <p14:tracePt t="65671" x="5664200" y="4051300"/>
          <p14:tracePt t="65688" x="5797550" y="4070350"/>
          <p14:tracePt t="65705" x="5994400" y="4089400"/>
          <p14:tracePt t="65721" x="6229350" y="4108450"/>
          <p14:tracePt t="65738" x="6356350" y="4140200"/>
          <p14:tracePt t="65755" x="6489700" y="4184650"/>
          <p14:tracePt t="65772" x="6667500" y="4254500"/>
          <p14:tracePt t="65787" x="6985000" y="4368800"/>
          <p14:tracePt t="65792" x="7213600" y="4457700"/>
          <p14:tracePt t="65805" x="7448550" y="4540250"/>
          <p14:tracePt t="65809" x="7689850" y="4610100"/>
          <p14:tracePt t="65820" x="7943850" y="4673600"/>
          <p14:tracePt t="65828" x="8134350" y="4705350"/>
          <p14:tracePt t="65837" x="8375650" y="4743450"/>
          <p14:tracePt t="65856" x="8972550" y="4813300"/>
          <p14:tracePt t="65871" x="9175750" y="4819650"/>
          <p14:tracePt t="65888" x="9245600" y="4819650"/>
          <p14:tracePt t="65904" x="9258300" y="4819650"/>
          <p14:tracePt t="65921" x="9277350" y="4819650"/>
          <p14:tracePt t="65936" x="9328150" y="4826000"/>
          <p14:tracePt t="65954" x="9391650" y="4826000"/>
          <p14:tracePt t="65971" x="9455150" y="4781550"/>
          <p14:tracePt t="65988" x="9499600" y="4718050"/>
          <p14:tracePt t="66005" x="9531350" y="4654550"/>
          <p14:tracePt t="66021" x="9582150" y="4584700"/>
          <p14:tracePt t="66038" x="9652000" y="4508500"/>
          <p14:tracePt t="66054" x="9779000" y="4368800"/>
          <p14:tracePt t="66055" x="9836150" y="4292600"/>
          <p14:tracePt t="66072" x="9950450" y="4114800"/>
          <p14:tracePt t="66089" x="10045700" y="3930650"/>
          <p14:tracePt t="66104" x="10140950" y="3702050"/>
          <p14:tracePt t="66122" x="10210800" y="3498850"/>
          <p14:tracePt t="66138" x="10267950" y="3302000"/>
          <p14:tracePt t="66154" x="10318750" y="3079750"/>
          <p14:tracePt t="66171" x="10325100" y="2933700"/>
          <p14:tracePt t="66188" x="10306050" y="2800350"/>
          <p14:tracePt t="66205" x="10261600" y="2692400"/>
          <p14:tracePt t="66221" x="10217150" y="2628900"/>
          <p14:tracePt t="66238" x="10185400" y="2584450"/>
          <p14:tracePt t="66255" x="10134600" y="2527300"/>
          <p14:tracePt t="66272" x="10090150" y="2476500"/>
          <p14:tracePt t="66288" x="10001250" y="2419350"/>
          <p14:tracePt t="66303" x="9855200" y="2362200"/>
          <p14:tracePt t="66305" x="9721850" y="2336800"/>
          <p14:tracePt t="66321" x="9613900" y="2317750"/>
          <p14:tracePt t="66338" x="9239250" y="2286000"/>
          <p14:tracePt t="66355" x="9017000" y="2273300"/>
          <p14:tracePt t="66371" x="8775700" y="2247900"/>
          <p14:tracePt t="66387" x="8636000" y="2235200"/>
          <p14:tracePt t="66404" x="8502650" y="2216150"/>
          <p14:tracePt t="66424" x="8407400" y="2216150"/>
          <p14:tracePt t="66438" x="8261350" y="2279650"/>
          <p14:tracePt t="66454" x="8064500" y="2400300"/>
          <p14:tracePt t="66472" x="7848600" y="2559050"/>
          <p14:tracePt t="66488" x="7689850" y="2692400"/>
          <p14:tracePt t="66505" x="7569200" y="2832100"/>
          <p14:tracePt t="66520" x="7537450" y="2914650"/>
          <p14:tracePt t="66523" x="7531100" y="2965450"/>
          <p14:tracePt t="66539" x="7537450" y="3016250"/>
          <p14:tracePt t="66543" x="7543800" y="3054350"/>
          <p14:tracePt t="66554" x="7562850" y="3124200"/>
          <p14:tracePt t="66555" x="7569200" y="3175000"/>
          <p14:tracePt t="66571" x="7581900" y="3238500"/>
          <p14:tracePt t="66589" x="7613650" y="3492500"/>
          <p14:tracePt t="66606" x="7632700" y="3670300"/>
          <p14:tracePt t="66622" x="7683500" y="3879850"/>
          <p14:tracePt t="66638" x="7791450" y="4076700"/>
          <p14:tracePt t="66655" x="7975600" y="4267200"/>
          <p14:tracePt t="66672" x="8197850" y="4413250"/>
          <p14:tracePt t="66688" x="8445500" y="4552950"/>
          <p14:tracePt t="66705" x="8674100" y="4667250"/>
          <p14:tracePt t="66722" x="8864600" y="4756150"/>
          <p14:tracePt t="66739" x="8966200" y="4794250"/>
          <p14:tracePt t="66743" x="9048750" y="4806950"/>
          <p14:tracePt t="66755" x="9118600" y="4819650"/>
          <p14:tracePt t="66772" x="9328150" y="4819650"/>
          <p14:tracePt t="66789" x="9766300" y="4737100"/>
          <p14:tracePt t="66805" x="10026650" y="4660900"/>
          <p14:tracePt t="66822" x="10350500" y="4527550"/>
          <p14:tracePt t="66838" x="10648950" y="4343400"/>
          <p14:tracePt t="66854" x="10877550" y="4159250"/>
          <p14:tracePt t="66872" x="11112500" y="3924300"/>
          <p14:tracePt t="66888" x="11239500" y="3733800"/>
          <p14:tracePt t="66905" x="11290300" y="3511550"/>
          <p14:tracePt t="66922" x="11258550" y="3333750"/>
          <p14:tracePt t="66938" x="11150600" y="3162300"/>
          <p14:tracePt t="66955" x="11029950" y="3022600"/>
          <p14:tracePt t="66972" x="10902950" y="2901950"/>
          <p14:tracePt t="66989" x="10756900" y="2781300"/>
          <p14:tracePt t="66991" x="10680700" y="2736850"/>
          <p14:tracePt t="67006" x="10604500" y="2686050"/>
          <p14:tracePt t="67009" x="10521950" y="2641600"/>
          <p14:tracePt t="67022" x="10439400" y="2597150"/>
          <p14:tracePt t="67026" x="10388600" y="2571750"/>
          <p14:tracePt t="67039" x="10306050" y="2540000"/>
          <p14:tracePt t="67055" x="10077450" y="2501900"/>
          <p14:tracePt t="67072" x="9855200" y="2495550"/>
          <p14:tracePt t="67089" x="9645650" y="2501900"/>
          <p14:tracePt t="67106" x="9378950" y="2527300"/>
          <p14:tracePt t="67121" x="9169400" y="2540000"/>
          <p14:tracePt t="67139" x="8997950" y="2565400"/>
          <p14:tracePt t="67155" x="8839200" y="2597150"/>
          <p14:tracePt t="67172" x="8743950" y="2635250"/>
          <p14:tracePt t="67189" x="8667750" y="2711450"/>
          <p14:tracePt t="67205" x="8604250" y="2800350"/>
          <p14:tracePt t="67222" x="8509000" y="2978150"/>
          <p14:tracePt t="67225" x="8477250" y="3041650"/>
          <p14:tracePt t="67238" x="8420100" y="3143250"/>
          <p14:tracePt t="67257" x="8343900" y="3295650"/>
          <p14:tracePt t="67272" x="8255000" y="3492500"/>
          <p14:tracePt t="67275" x="8235950" y="3568700"/>
          <p14:tracePt t="67288" x="8216900" y="3638550"/>
          <p14:tracePt t="67290" x="8210550" y="3702050"/>
          <p14:tracePt t="67306" x="8210550" y="3765550"/>
          <p14:tracePt t="67308" x="8216900" y="3829050"/>
          <p14:tracePt t="67321" x="8242300" y="3949700"/>
          <p14:tracePt t="67339" x="8286750" y="4064000"/>
          <p14:tracePt t="67355" x="8337550" y="4159250"/>
          <p14:tracePt t="67372" x="8432800" y="4305300"/>
          <p14:tracePt t="67389" x="8534400" y="4413250"/>
          <p14:tracePt t="67407" x="8680450" y="4527550"/>
          <p14:tracePt t="67422" x="8788400" y="4591050"/>
          <p14:tracePt t="67439" x="8915400" y="4635500"/>
          <p14:tracePt t="67456" x="9055100" y="4667250"/>
          <p14:tracePt t="67459" x="9156700" y="4667250"/>
          <p14:tracePt t="67472" x="9207500" y="4667250"/>
          <p14:tracePt t="67475" x="9309100" y="4667250"/>
          <p14:tracePt t="67489" x="9410700" y="4667250"/>
          <p14:tracePt t="67506" x="9588500" y="4654550"/>
          <p14:tracePt t="67523" x="9721850" y="4629150"/>
          <p14:tracePt t="67538" x="9785350" y="4603750"/>
          <p14:tracePt t="67556" x="9861550" y="4533900"/>
          <p14:tracePt t="67571" x="9931400" y="4432300"/>
          <p14:tracePt t="67588" x="10045700" y="4273550"/>
          <p14:tracePt t="67606" x="10191750" y="4057650"/>
          <p14:tracePt t="67622" x="10287000" y="3854450"/>
          <p14:tracePt t="67639" x="10344150" y="3663950"/>
          <p14:tracePt t="67658" x="10369550" y="3524250"/>
          <p14:tracePt t="67676" x="10382250" y="3282950"/>
          <p14:tracePt t="67689" x="10375900" y="3225800"/>
          <p14:tracePt t="67706" x="10331450" y="3098800"/>
          <p14:tracePt t="67712" x="10299700" y="3048000"/>
          <p14:tracePt t="67722" x="10267950" y="2997200"/>
          <p14:tracePt t="67726" x="10248900" y="2971800"/>
          <p14:tracePt t="67738" x="10210800" y="2921000"/>
          <p14:tracePt t="67741" x="10172700" y="2876550"/>
          <p14:tracePt t="67757" x="10102850" y="2806700"/>
          <p14:tracePt t="67774" x="10052050" y="2768600"/>
          <p14:tracePt t="67789" x="9944100" y="2730500"/>
          <p14:tracePt t="67807" x="9779000" y="2705100"/>
          <p14:tracePt t="67823" x="9569450" y="2686050"/>
          <p14:tracePt t="67839" x="9378950" y="2673350"/>
          <p14:tracePt t="67856" x="9137650" y="2673350"/>
          <p14:tracePt t="67871" x="8978900" y="2673350"/>
          <p14:tracePt t="67889" x="8820150" y="2692400"/>
          <p14:tracePt t="67906" x="8680450" y="2743200"/>
          <p14:tracePt t="67923" x="8534400" y="2825750"/>
          <p14:tracePt t="67939" x="8420100" y="2921000"/>
          <p14:tracePt t="67956" x="8267700" y="3060700"/>
          <p14:tracePt t="67959" x="8210550" y="3124200"/>
          <p14:tracePt t="67973" x="8159750" y="3187700"/>
          <p14:tracePt t="67976" x="8115300" y="3257550"/>
          <p14:tracePt t="67988" x="8077200" y="3327400"/>
          <p14:tracePt t="68007" x="8026400" y="3524250"/>
          <p14:tracePt t="68023" x="8020050" y="3752850"/>
          <p14:tracePt t="68040" x="8039100" y="3917950"/>
          <p14:tracePt t="68056" x="8108950" y="4095750"/>
          <p14:tracePt t="68073" x="8216900" y="4248150"/>
          <p14:tracePt t="68090" x="8388350" y="4413250"/>
          <p14:tracePt t="68106" x="8597900" y="4552950"/>
          <p14:tracePt t="68123" x="8845550" y="4679950"/>
          <p14:tracePt t="68139" x="9080500" y="4768850"/>
          <p14:tracePt t="68156" x="9321800" y="4819650"/>
          <p14:tracePt t="68173" x="9601200" y="4838700"/>
          <p14:tracePt t="68190" x="9906000" y="4826000"/>
          <p14:tracePt t="68193" x="10026650" y="4800600"/>
          <p14:tracePt t="68209" x="10318750" y="4730750"/>
          <p14:tracePt t="68223" x="10439400" y="4692650"/>
          <p14:tracePt t="68240" x="10744200" y="4565650"/>
          <p14:tracePt t="68257" x="10864850" y="4483100"/>
          <p14:tracePt t="68273" x="10947400" y="4375150"/>
          <p14:tracePt t="68290" x="10998200" y="4241800"/>
          <p14:tracePt t="68307" x="11029950" y="4089400"/>
          <p14:tracePt t="68323" x="11049000" y="3930650"/>
          <p14:tracePt t="68342" x="11068050" y="3765550"/>
          <p14:tracePt t="68356" x="11087100" y="3606800"/>
          <p14:tracePt t="68373" x="11118850" y="3454400"/>
          <p14:tracePt t="68390" x="11144250" y="3340100"/>
          <p14:tracePt t="68406" x="11176000" y="3194050"/>
          <p14:tracePt t="68410" x="11182350" y="3155950"/>
          <p14:tracePt t="68422" x="11188700" y="3086100"/>
          <p14:tracePt t="68440" x="11188700" y="2946400"/>
          <p14:tracePt t="68457" x="11201400" y="2838450"/>
          <p14:tracePt t="68473" x="11220450" y="2711450"/>
          <p14:tracePt t="68490" x="11233150" y="2603500"/>
          <p14:tracePt t="68506" x="11239500" y="2559050"/>
          <p14:tracePt t="68524" x="11245850" y="2520950"/>
          <p14:tracePt t="68540" x="11245850" y="2476500"/>
          <p14:tracePt t="68557" x="11245850" y="2419350"/>
          <p14:tracePt t="68573" x="11239500" y="2381250"/>
          <p14:tracePt t="68590" x="11233150" y="2330450"/>
          <p14:tracePt t="68607" x="11220450" y="2305050"/>
          <p14:tracePt t="68624" x="11214100" y="2279650"/>
          <p14:tracePt t="68640" x="11214100" y="2266950"/>
          <p14:tracePt t="68657" x="11214100" y="2260600"/>
          <p14:tracePt t="68660" x="11214100" y="2254250"/>
          <p14:tracePt t="68690" x="11214100" y="2241550"/>
          <p14:tracePt t="68707" x="11214100" y="2228850"/>
          <p14:tracePt t="70492" x="11207750" y="2216150"/>
          <p14:tracePt t="70509" x="11099800" y="2139950"/>
          <p14:tracePt t="70526" x="10953750" y="2101850"/>
          <p14:tracePt t="70542" x="10833100" y="2089150"/>
          <p14:tracePt t="70559" x="10788650" y="2089150"/>
          <p14:tracePt t="70563" x="10788650" y="2082800"/>
          <p14:tracePt t="70626" x="10775950" y="2070100"/>
          <p14:tracePt t="70643" x="10725150" y="2044700"/>
          <p14:tracePt t="70659" x="10655300" y="2019300"/>
          <p14:tracePt t="70676" x="10566400" y="1981200"/>
          <p14:tracePt t="70692" x="10490200" y="1930400"/>
          <p14:tracePt t="70709" x="10426700" y="1892300"/>
          <p14:tracePt t="70726" x="10388600" y="1866900"/>
          <p14:tracePt t="70759" x="10382250" y="1854200"/>
          <p14:tracePt t="70776" x="10337800" y="1803400"/>
          <p14:tracePt t="70793" x="10204450" y="1752600"/>
          <p14:tracePt t="70810" x="9906000" y="1758950"/>
          <p14:tracePt t="70825" x="9798050" y="1778000"/>
          <p14:tracePt t="70829" x="9696450" y="1803400"/>
          <p14:tracePt t="70842" x="9620250" y="1828800"/>
          <p14:tracePt t="70860" x="9499600" y="1905000"/>
          <p14:tracePt t="70875" x="9455150" y="1955800"/>
          <p14:tracePt t="70893" x="9359900" y="2019300"/>
          <p14:tracePt t="70909" x="9175750" y="2095500"/>
          <p14:tracePt t="70926" x="8915400" y="2178050"/>
          <p14:tracePt t="70942" x="8547100" y="2266950"/>
          <p14:tracePt t="70959" x="8235950" y="2336800"/>
          <p14:tracePt t="70980" x="7816850" y="2432050"/>
          <p14:tracePt t="70997" x="7639050" y="2489200"/>
          <p14:tracePt t="71085" x="6699250" y="2863850"/>
          <p14:tracePt t="71092" x="6705600" y="2876550"/>
          <p14:tracePt t="71107" x="6737350" y="2908300"/>
          <p14:tracePt t="71126" x="6756400" y="2921000"/>
          <p14:tracePt t="71144" x="6794500" y="2965450"/>
          <p14:tracePt t="71159" x="6813550" y="3035300"/>
          <p14:tracePt t="71175" x="6838950" y="3130550"/>
          <p14:tracePt t="71193" x="6889750" y="3232150"/>
          <p14:tracePt t="71209" x="6953250" y="3340100"/>
          <p14:tracePt t="71225" x="7029450" y="3441700"/>
          <p14:tracePt t="71242" x="7092950" y="3530600"/>
          <p14:tracePt t="71260" x="7124700" y="3594100"/>
          <p14:tracePt t="71276" x="7131050" y="3651250"/>
          <p14:tracePt t="71292" x="7131050" y="3721100"/>
          <p14:tracePt t="71295" x="7131050" y="3803650"/>
          <p14:tracePt t="71309" x="7131050" y="3854450"/>
          <p14:tracePt t="71312" x="7137400" y="3943350"/>
          <p14:tracePt t="71325" x="7156450" y="4114800"/>
          <p14:tracePt t="71343" x="7162800" y="4260850"/>
          <p14:tracePt t="71359" x="7150100" y="4406900"/>
          <p14:tracePt t="71376" x="7124700" y="4508500"/>
          <p14:tracePt t="71392" x="7112000" y="4552950"/>
          <p14:tracePt t="71395" x="7099300" y="4591050"/>
          <p14:tracePt t="71409" x="7086600" y="4648200"/>
          <p14:tracePt t="71426" x="7086600" y="4660900"/>
          <p14:tracePt t="71476" x="7086600" y="4641850"/>
          <p14:tracePt t="71492" x="7086600" y="4635500"/>
          <p14:tracePt t="71828" x="7086600" y="4629150"/>
          <p14:tracePt t="71838" x="7099300" y="4616450"/>
          <p14:tracePt t="71847" x="7118350" y="4597400"/>
          <p14:tracePt t="71858" x="7162800" y="4552950"/>
          <p14:tracePt t="71876" x="7226300" y="4483100"/>
          <p14:tracePt t="71894" x="7296150" y="4400550"/>
          <p14:tracePt t="71910" x="7340600" y="4311650"/>
          <p14:tracePt t="71927" x="7359650" y="4235450"/>
          <p14:tracePt t="71943" x="7359650" y="4159250"/>
          <p14:tracePt t="71960" x="7359650" y="4064000"/>
          <p14:tracePt t="71976" x="7359650" y="3962400"/>
          <p14:tracePt t="71994" x="7366000" y="3835400"/>
          <p14:tracePt t="72009" x="7378700" y="3746500"/>
          <p14:tracePt t="72026" x="7404100" y="3657600"/>
          <p14:tracePt t="72029" x="7442200" y="3581400"/>
          <p14:tracePt t="72043" x="7473950" y="3530600"/>
          <p14:tracePt t="72045" x="7518400" y="3473450"/>
          <p14:tracePt t="72059" x="7556500" y="3416300"/>
          <p14:tracePt t="72061" x="7594600" y="3365500"/>
          <p14:tracePt t="72076" x="7626350" y="3321050"/>
          <p14:tracePt t="72093" x="7689850" y="3225800"/>
          <p14:tracePt t="72109" x="7727950" y="3168650"/>
          <p14:tracePt t="72126" x="7753350" y="3136900"/>
          <p14:tracePt t="72143" x="7804150" y="3086100"/>
          <p14:tracePt t="72160" x="7842250" y="3060700"/>
          <p14:tracePt t="72176" x="7874000" y="3041650"/>
          <p14:tracePt t="72193" x="7905750" y="3028950"/>
          <p14:tracePt t="72210" x="7937500" y="3022600"/>
          <p14:tracePt t="72226" x="7962900" y="3009900"/>
          <p14:tracePt t="72243" x="8001000" y="2997200"/>
          <p14:tracePt t="72261" x="8045450" y="2971800"/>
          <p14:tracePt t="72276" x="8108950" y="2927350"/>
          <p14:tracePt t="72279" x="8128000" y="2908300"/>
          <p14:tracePt t="72292" x="8159750" y="2876550"/>
          <p14:tracePt t="72293" x="8172450" y="2857500"/>
          <p14:tracePt t="72310" x="8197850" y="2819400"/>
          <p14:tracePt t="72325" x="8210550" y="2800350"/>
          <p14:tracePt t="72343" x="8210550" y="2787650"/>
          <p14:tracePt t="72360" x="8210550" y="2781300"/>
          <p14:tracePt t="72393" x="8210550" y="2774950"/>
          <p14:tracePt t="72410" x="8210550" y="2768600"/>
          <p14:tracePt t="72427" x="8210550" y="2755900"/>
          <p14:tracePt t="72460" x="8210550" y="2749550"/>
          <p14:tracePt t="72477" x="8204200" y="2749550"/>
          <p14:tracePt t="72494" x="8191500" y="2743200"/>
          <p14:tracePt t="72510" x="8166100" y="2736850"/>
          <p14:tracePt t="72514" x="8140700" y="2724150"/>
          <p14:tracePt t="72527" x="8108950" y="2711450"/>
          <p14:tracePt t="72530" x="8077200" y="2705100"/>
          <p14:tracePt t="72543" x="8064500" y="2705100"/>
          <p14:tracePt t="72902" x="8070850" y="2717800"/>
          <p14:tracePt t="72912" x="8077200" y="2730500"/>
          <p14:tracePt t="72929" x="8102600" y="2800350"/>
          <p14:tracePt t="72947" x="8134350" y="2901950"/>
          <p14:tracePt t="72962" x="8134350" y="2940050"/>
          <p14:tracePt t="72978" x="8134350" y="2978150"/>
          <p14:tracePt t="72995" x="8134350" y="2997200"/>
          <p14:tracePt t="73011" x="8134350" y="3016250"/>
          <p14:tracePt t="73013" x="8128000" y="3035300"/>
          <p14:tracePt t="73027" x="8121650" y="3054350"/>
          <p14:tracePt t="73044" x="8102600" y="3149600"/>
          <p14:tracePt t="73061" x="8089900" y="3219450"/>
          <p14:tracePt t="73077" x="8064500" y="3314700"/>
          <p14:tracePt t="73094" x="8045450" y="3384550"/>
          <p14:tracePt t="73111" x="8032750" y="3448050"/>
          <p14:tracePt t="73127" x="8026400" y="3473450"/>
          <p14:tracePt t="73144" x="8013700" y="3492500"/>
          <p14:tracePt t="73160" x="7994650" y="3517900"/>
          <p14:tracePt t="73177" x="7969250" y="3562350"/>
          <p14:tracePt t="73197" x="7956550" y="3651250"/>
          <p14:tracePt t="73212" x="7962900" y="3714750"/>
          <p14:tracePt t="73215" x="7988300" y="3790950"/>
          <p14:tracePt t="73228" x="8039100" y="3911600"/>
          <p14:tracePt t="73246" x="8089900" y="4006850"/>
          <p14:tracePt t="73262" x="8115300" y="4070350"/>
          <p14:tracePt t="73277" x="8115300" y="4121150"/>
          <p14:tracePt t="73294" x="8096250" y="4159250"/>
          <p14:tracePt t="73311" x="8077200" y="4191000"/>
          <p14:tracePt t="73328" x="8051800" y="4229100"/>
          <p14:tracePt t="73344" x="8039100" y="4267200"/>
          <p14:tracePt t="73359" x="8032750" y="4330700"/>
          <p14:tracePt t="73377" x="8026400" y="4381500"/>
          <p14:tracePt t="73394" x="8026400" y="4425950"/>
          <p14:tracePt t="73411" x="8026400" y="4470400"/>
          <p14:tracePt t="73427" x="8032750" y="4489450"/>
          <p14:tracePt t="73431" x="8039100" y="4495800"/>
          <p14:tracePt t="73443" x="8045450" y="4502150"/>
          <p14:tracePt t="73461" x="8051800" y="4508500"/>
          <p14:tracePt t="73464" x="8058150" y="4508500"/>
          <p14:tracePt t="73477" x="8058150" y="4514850"/>
          <p14:tracePt t="73544" x="8058150" y="4489450"/>
          <p14:tracePt t="73561" x="8064500" y="4432300"/>
          <p14:tracePt t="73577" x="8096250" y="4292600"/>
          <p14:tracePt t="73595" x="8108950" y="4235450"/>
          <p14:tracePt t="73598" x="8134350" y="4159250"/>
          <p14:tracePt t="73611" x="8153400" y="4089400"/>
          <p14:tracePt t="73614" x="8178800" y="4013200"/>
          <p14:tracePt t="73628" x="8223250" y="3867150"/>
          <p14:tracePt t="73644" x="8248650" y="3778250"/>
          <p14:tracePt t="73662" x="8324850" y="3536950"/>
          <p14:tracePt t="73678" x="8369300" y="3397250"/>
          <p14:tracePt t="73694" x="8420100" y="3238500"/>
          <p14:tracePt t="73711" x="8451850" y="3124200"/>
          <p14:tracePt t="73728" x="8470900" y="3035300"/>
          <p14:tracePt t="73744" x="8483600" y="2946400"/>
          <p14:tracePt t="73761" x="8496300" y="2876550"/>
          <p14:tracePt t="73778" x="8509000" y="2832100"/>
          <p14:tracePt t="73781" x="8515350" y="2819400"/>
          <p14:tracePt t="73793" x="8515350" y="2813050"/>
          <p14:tracePt t="73795" x="8515350" y="2806700"/>
          <p14:tracePt t="73811" x="8521700" y="2800350"/>
          <p14:tracePt t="73828" x="8521700" y="2794000"/>
          <p14:tracePt t="73830" x="8528050" y="2787650"/>
          <p14:tracePt t="73844" x="8540750" y="2768600"/>
          <p14:tracePt t="73862" x="8547100" y="2755900"/>
          <p14:tracePt t="73864" x="8553450" y="2749550"/>
          <p14:tracePt t="73877" x="8566150" y="2743200"/>
          <p14:tracePt t="73879" x="8566150" y="2736850"/>
          <p14:tracePt t="73893" x="8578850" y="2724150"/>
          <p14:tracePt t="73911" x="8591550" y="2711450"/>
          <p14:tracePt t="73928" x="8604250" y="2698750"/>
          <p14:tracePt t="74006" x="8610600" y="2698750"/>
          <p14:tracePt t="74016" x="8610600" y="2711450"/>
          <p14:tracePt t="74028" x="8610600" y="2724150"/>
          <p14:tracePt t="74045" x="8616950" y="2749550"/>
          <p14:tracePt t="74062" x="8616950" y="2794000"/>
          <p14:tracePt t="74078" x="8616950" y="2819400"/>
          <p14:tracePt t="74094" x="8616950" y="2838450"/>
          <p14:tracePt t="74111" x="8610600" y="2857500"/>
          <p14:tracePt t="74128" x="8610600" y="2870200"/>
          <p14:tracePt t="74144" x="8610600" y="2876550"/>
          <p14:tracePt t="74161" x="8604250" y="2882900"/>
          <p14:tracePt t="74178" x="8604250" y="2889250"/>
          <p14:tracePt t="74195" x="8604250" y="2895600"/>
          <p14:tracePt t="74420" x="8610600" y="2895600"/>
          <p14:tracePt t="74429" x="8616950" y="2889250"/>
          <p14:tracePt t="74445" x="8623300" y="2882900"/>
          <p14:tracePt t="74516" x="8623300" y="2889250"/>
          <p14:tracePt t="74540" x="8623300" y="2895600"/>
          <p14:tracePt t="74710" x="8623300" y="2889250"/>
          <p14:tracePt t="74720" x="8629650" y="2882900"/>
          <p14:tracePt t="74727" x="8629650" y="2876550"/>
          <p14:tracePt t="74746" x="8636000" y="2876550"/>
          <p14:tracePt t="74887" x="8636000" y="2882900"/>
          <p14:tracePt t="74896" x="8629650" y="2889250"/>
          <p14:tracePt t="74912" x="8616950" y="2901950"/>
          <p14:tracePt t="74929" x="8610600" y="2921000"/>
          <p14:tracePt t="74945" x="8604250" y="2927350"/>
          <p14:tracePt t="74962" x="8597900" y="2946400"/>
          <p14:tracePt t="74979" x="8578850" y="2965450"/>
          <p14:tracePt t="74995" x="8572500" y="2978150"/>
          <p14:tracePt t="75012" x="8559800" y="2990850"/>
          <p14:tracePt t="75029" x="8553450" y="2997200"/>
          <p14:tracePt t="75031" x="8553450" y="3003550"/>
          <p14:tracePt t="75045" x="8547100" y="3003550"/>
          <p14:tracePt t="75047" x="8547100" y="3009900"/>
          <p14:tracePt t="75110" x="8540750" y="3009900"/>
          <p14:tracePt t="75118" x="8540750" y="3016250"/>
          <p14:tracePt t="75129" x="8521700" y="3060700"/>
          <p14:tracePt t="75146" x="8515350" y="3130550"/>
          <p14:tracePt t="75162" x="8509000" y="3175000"/>
          <p14:tracePt t="75165" x="8496300" y="3213100"/>
          <p14:tracePt t="75178" x="8483600" y="3302000"/>
          <p14:tracePt t="75196" x="8470900" y="3403600"/>
          <p14:tracePt t="75212" x="8483600" y="3530600"/>
          <p14:tracePt t="75229" x="8502650" y="3670300"/>
          <p14:tracePt t="75245" x="8515350" y="3822700"/>
          <p14:tracePt t="75263" x="8515350" y="3949700"/>
          <p14:tracePt t="75279" x="8528050" y="4095750"/>
          <p14:tracePt t="75296" x="8547100" y="4273550"/>
          <p14:tracePt t="75313" x="8559800" y="4375150"/>
          <p14:tracePt t="75329" x="8566150" y="4425950"/>
          <p14:tracePt t="75346" x="8572500" y="4438650"/>
          <p14:tracePt t="75362" x="8572500" y="4445000"/>
          <p14:tracePt t="75396" x="8572500" y="4451350"/>
          <p14:tracePt t="75412" x="8572500" y="4464050"/>
          <p14:tracePt t="75429" x="8572500" y="4489450"/>
          <p14:tracePt t="75446" x="8578850" y="4502150"/>
          <p14:tracePt t="75462" x="8585200" y="4514850"/>
          <p14:tracePt t="75464" x="8591550" y="4521200"/>
          <p14:tracePt t="75482" x="8616950" y="4540250"/>
          <p14:tracePt t="75494" x="8629650" y="4540250"/>
          <p14:tracePt t="75513" x="8648700" y="4552950"/>
          <p14:tracePt t="75530" x="8661400" y="4559300"/>
          <p14:tracePt t="75546" x="8667750" y="4565650"/>
          <p14:tracePt t="75615" x="8674100" y="4565650"/>
          <p14:tracePt t="75725" x="8674100" y="4572000"/>
          <p14:tracePt t="75733" x="8674100" y="4578350"/>
          <p14:tracePt t="75746" x="8667750" y="4591050"/>
          <p14:tracePt t="75764" x="8655050" y="4616450"/>
          <p14:tracePt t="75779" x="8636000" y="4641850"/>
          <p14:tracePt t="75796" x="8623300" y="4654550"/>
          <p14:tracePt t="75813" x="8610600" y="4667250"/>
          <p14:tracePt t="76182" x="8610600" y="4660900"/>
          <p14:tracePt t="76189" x="8610600" y="4654550"/>
          <p14:tracePt t="76199" x="8604250" y="4648200"/>
          <p14:tracePt t="76230" x="8604250" y="4641850"/>
          <p14:tracePt t="76247" x="8604250" y="4635500"/>
          <p14:tracePt t="76264" x="8597900" y="4629150"/>
          <p14:tracePt t="76268" x="8585200" y="4616450"/>
          <p14:tracePt t="76281" x="8572500" y="4603750"/>
          <p14:tracePt t="76296" x="8553450" y="4572000"/>
          <p14:tracePt t="76313" x="8528050" y="4502150"/>
          <p14:tracePt t="76316" x="8515350" y="4476750"/>
          <p14:tracePt t="76329" x="8496300" y="4413250"/>
          <p14:tracePt t="76330" x="8477250" y="4362450"/>
          <p14:tracePt t="76347" x="8458200" y="4311650"/>
          <p14:tracePt t="76363" x="8382000" y="4133850"/>
          <p14:tracePt t="76380" x="8350250" y="4025900"/>
          <p14:tracePt t="76399" x="8324850" y="3873500"/>
          <p14:tracePt t="76413" x="8293100" y="3759200"/>
          <p14:tracePt t="76430" x="8261350" y="3651250"/>
          <p14:tracePt t="76447" x="8248650" y="3594100"/>
          <p14:tracePt t="76464" x="8242300" y="3562350"/>
          <p14:tracePt t="76480" x="8242300" y="3549650"/>
          <p14:tracePt t="76667" x="8261350" y="3549650"/>
          <p14:tracePt t="76681" x="8286750" y="3543300"/>
          <p14:tracePt t="76698" x="8426450" y="3524250"/>
          <p14:tracePt t="76712" x="8509000" y="3511550"/>
          <p14:tracePt t="76716" x="8566150" y="3492500"/>
          <p14:tracePt t="76730" x="8655050" y="3460750"/>
          <p14:tracePt t="76747" x="8839200" y="3327400"/>
          <p14:tracePt t="76764" x="8934450" y="3213100"/>
          <p14:tracePt t="76780" x="9080500" y="3016250"/>
          <p14:tracePt t="76797" x="9175750" y="2851150"/>
          <p14:tracePt t="76814" x="9226550" y="2717800"/>
          <p14:tracePt t="76830" x="9251950" y="2527300"/>
          <p14:tracePt t="76847" x="9251950" y="2413000"/>
          <p14:tracePt t="76864" x="9245600" y="2324100"/>
          <p14:tracePt t="76880" x="9239250" y="2260600"/>
          <p14:tracePt t="76897" x="9226550" y="2203450"/>
          <p14:tracePt t="76900" x="9220200" y="2184400"/>
          <p14:tracePt t="76914" x="9201150" y="2152650"/>
          <p14:tracePt t="76930" x="9131300" y="2101850"/>
          <p14:tracePt t="76947" x="8959850" y="2063750"/>
          <p14:tracePt t="76950" x="8839200" y="2057400"/>
          <p14:tracePt t="76963" x="8699500" y="2051050"/>
          <p14:tracePt t="76964" x="8566150" y="2044700"/>
          <p14:tracePt t="76980" x="8280400" y="2032000"/>
          <p14:tracePt t="76998" x="8083550" y="2025650"/>
          <p14:tracePt t="77015" x="8001000" y="2025650"/>
          <p14:tracePt t="77032" x="7975600" y="2032000"/>
          <p14:tracePt t="77048" x="7969250" y="2057400"/>
          <p14:tracePt t="77064" x="7969250" y="2114550"/>
          <p14:tracePt t="77080" x="7975600" y="2216150"/>
          <p14:tracePt t="77096" x="7975600" y="2362200"/>
          <p14:tracePt t="77116" x="7943850" y="2546350"/>
          <p14:tracePt t="77130" x="7880350" y="2762250"/>
          <p14:tracePt t="77147" x="7816850" y="2990850"/>
          <p14:tracePt t="77163" x="7778750" y="3206750"/>
          <p14:tracePt t="77180" x="7778750" y="3435350"/>
          <p14:tracePt t="77197" x="7810500" y="3644900"/>
          <p14:tracePt t="77213" x="7861300" y="3867150"/>
          <p14:tracePt t="77229" x="7893050" y="4146550"/>
          <p14:tracePt t="77246" x="7880350" y="4311650"/>
          <p14:tracePt t="77263" x="7854950" y="4400550"/>
          <p14:tracePt t="77279" x="7848600" y="4419600"/>
          <p14:tracePt t="77313" x="7829550" y="4406900"/>
          <p14:tracePt t="77330" x="7823200" y="4387850"/>
          <p14:tracePt t="77346" x="7823200" y="4381500"/>
          <p14:tracePt t="80160" x="7810500" y="4356100"/>
          <p14:tracePt t="80167" x="7791450" y="4337050"/>
          <p14:tracePt t="80182" x="7766050" y="4298950"/>
          <p14:tracePt t="80199" x="7708900" y="4241800"/>
          <p14:tracePt t="80216" x="7670800" y="4203700"/>
          <p14:tracePt t="80283" x="7670800" y="4191000"/>
          <p14:tracePt t="80299" x="7683500" y="4171950"/>
          <p14:tracePt t="80315" x="7766050" y="4076700"/>
          <p14:tracePt t="80332" x="7880350" y="3949700"/>
          <p14:tracePt t="80349" x="7975600" y="3803650"/>
          <p14:tracePt t="80365" x="8039100" y="3657600"/>
          <p14:tracePt t="80383" x="8115300" y="3549650"/>
          <p14:tracePt t="80399" x="8191500" y="3511550"/>
          <p14:tracePt t="80415" x="8248650" y="3505200"/>
          <p14:tracePt t="80432" x="8299450" y="3498850"/>
          <p14:tracePt t="80449" x="8331200" y="3473450"/>
          <p14:tracePt t="80465" x="8369300" y="3429000"/>
          <p14:tracePt t="80483" x="8432800" y="3359150"/>
          <p14:tracePt t="80499" x="8502650" y="3289300"/>
          <p14:tracePt t="80516" x="8572500" y="3206750"/>
          <p14:tracePt t="80533" x="8642350" y="3105150"/>
          <p14:tracePt t="80550" x="8661400" y="3003550"/>
          <p14:tracePt t="80566" x="8636000" y="2933700"/>
          <p14:tracePt t="80584" x="8591550" y="2851150"/>
          <p14:tracePt t="80599" x="8534400" y="2762250"/>
          <p14:tracePt t="80616" x="8483600" y="2686050"/>
          <p14:tracePt t="80634" x="8432800" y="2622550"/>
          <p14:tracePt t="80650" x="8401050" y="2578100"/>
          <p14:tracePt t="80667" x="8369300" y="2559050"/>
          <p14:tracePt t="80684" x="8318500" y="2546350"/>
          <p14:tracePt t="80700" x="8229600" y="2546350"/>
          <p14:tracePt t="80717" x="8096250" y="2559050"/>
          <p14:tracePt t="80734" x="7931150" y="2603500"/>
          <p14:tracePt t="80737" x="7874000" y="2628900"/>
          <p14:tracePt t="80750" x="7816850" y="2654300"/>
          <p14:tracePt t="80752" x="7759700" y="2692400"/>
          <p14:tracePt t="80768" x="7658100" y="2774950"/>
          <p14:tracePt t="80784" x="7588250" y="2870200"/>
          <p14:tracePt t="80801" x="7537450" y="2984500"/>
          <p14:tracePt t="80816" x="7518400" y="3117850"/>
          <p14:tracePt t="80833" x="7524750" y="3270250"/>
          <p14:tracePt t="80849" x="7556500" y="3448050"/>
          <p14:tracePt t="80865" x="7607300" y="3651250"/>
          <p14:tracePt t="80883" x="7670800" y="3848100"/>
          <p14:tracePt t="80899" x="7727950" y="3987800"/>
          <p14:tracePt t="80916" x="7829550" y="4152900"/>
          <p14:tracePt t="80933" x="7981950" y="4254500"/>
          <p14:tracePt t="80949" x="8197850" y="4254500"/>
          <p14:tracePt t="80967" x="8432800" y="4184650"/>
          <p14:tracePt t="80968" x="8559800" y="4127500"/>
          <p14:tracePt t="80983" x="8686800" y="4044950"/>
          <p14:tracePt t="80999" x="8826500" y="3892550"/>
          <p14:tracePt t="81001" x="8870950" y="3784600"/>
          <p14:tracePt t="81017" x="8883650" y="3663950"/>
          <p14:tracePt t="81019" x="8877300" y="3549650"/>
          <p14:tracePt t="81034" x="8839200" y="3390900"/>
          <p14:tracePt t="81035" x="8801100" y="3244850"/>
          <p14:tracePt t="81050" x="8680450" y="2921000"/>
          <p14:tracePt t="81066" x="8566150" y="2635250"/>
          <p14:tracePt t="81084" x="8439150" y="2387600"/>
          <p14:tracePt t="81099" x="8286750" y="2209800"/>
          <p14:tracePt t="81117" x="8115300" y="2146300"/>
          <p14:tracePt t="81134" x="7867650" y="2159000"/>
          <p14:tracePt t="81150" x="7594600" y="2254250"/>
          <p14:tracePt t="81167" x="7378700" y="2368550"/>
          <p14:tracePt t="81184" x="7200900" y="2501900"/>
          <p14:tracePt t="81187" x="7099300" y="2584450"/>
          <p14:tracePt t="81199" x="7035800" y="2641600"/>
          <p14:tracePt t="81200" x="6953250" y="2717800"/>
          <p14:tracePt t="81217" x="6864350" y="2806700"/>
          <p14:tracePt t="81233" x="6845300" y="2870200"/>
          <p14:tracePt t="81252" x="6858000" y="2901950"/>
          <p14:tracePt t="81253" x="6883400" y="2940050"/>
          <p14:tracePt t="81268" x="6972300" y="3022600"/>
          <p14:tracePt t="81284" x="7124700" y="3117850"/>
          <p14:tracePt t="81300" x="7296150" y="3200400"/>
          <p14:tracePt t="81318" x="7385050" y="3263900"/>
          <p14:tracePt t="81334" x="7385050" y="3276600"/>
          <p14:tracePt t="107955" x="7378700" y="3276600"/>
          <p14:tracePt t="107964" x="7359650" y="3270250"/>
          <p14:tracePt t="107972" x="7308850" y="3257550"/>
          <p14:tracePt t="107991" x="7245350" y="3251200"/>
          <p14:tracePt t="108059" x="7258050" y="3251200"/>
          <p14:tracePt t="108114" x="7264400" y="3251200"/>
          <p14:tracePt t="108140" x="7270750" y="3251200"/>
          <p14:tracePt t="108157" x="7296150" y="3251200"/>
          <p14:tracePt t="108173" x="7359650" y="3238500"/>
          <p14:tracePt t="108179" x="7404100" y="3225800"/>
          <p14:tracePt t="108188" x="7448550" y="3213100"/>
          <p14:tracePt t="108207" x="7524750" y="3187700"/>
          <p14:tracePt t="108210" x="7543800" y="3181350"/>
          <p14:tracePt t="108225" x="7556500" y="3181350"/>
          <p14:tracePt t="108240" x="7556500" y="3175000"/>
          <p14:tracePt t="108291" x="7556500" y="3168650"/>
          <p14:tracePt t="108307" x="7562850" y="3149600"/>
          <p14:tracePt t="108323" x="7581900" y="3130550"/>
          <p14:tracePt t="108340" x="7600950" y="3098800"/>
          <p14:tracePt t="108356" x="7632700" y="3067050"/>
          <p14:tracePt t="108373" x="7645400" y="3035300"/>
          <p14:tracePt t="108391" x="7664450" y="3009900"/>
          <p14:tracePt t="108407" x="7689850" y="2971800"/>
          <p14:tracePt t="108422" x="7734300" y="2933700"/>
          <p14:tracePt t="108440" x="7772400" y="2895600"/>
          <p14:tracePt t="108443" x="7785100" y="2882900"/>
          <p14:tracePt t="108456" x="7791450" y="2876550"/>
          <p14:tracePt t="108473" x="7804150" y="2870200"/>
          <p14:tracePt t="108515" x="7804150" y="2876550"/>
          <p14:tracePt t="108522" x="7804150" y="2889250"/>
          <p14:tracePt t="108540" x="7823200" y="2946400"/>
          <p14:tracePt t="108557" x="7854950" y="3009900"/>
          <p14:tracePt t="108573" x="7880350" y="3067050"/>
          <p14:tracePt t="108590" x="7899400" y="3117850"/>
          <p14:tracePt t="108609" x="7899400" y="3155950"/>
          <p14:tracePt t="108624" x="7912100" y="3213100"/>
          <p14:tracePt t="108640" x="7937500" y="3308350"/>
          <p14:tracePt t="108657" x="7988300" y="3409950"/>
          <p14:tracePt t="108661" x="8032750" y="3492500"/>
          <p14:tracePt t="108674" x="8064500" y="3549650"/>
          <p14:tracePt t="108691" x="8121650" y="3663950"/>
          <p14:tracePt t="108707" x="8159750" y="3746500"/>
          <p14:tracePt t="108710" x="8166100" y="3784600"/>
          <p14:tracePt t="108723" x="8172450" y="3822700"/>
          <p14:tracePt t="108727" x="8178800" y="3854450"/>
          <p14:tracePt t="108740" x="8178800" y="3911600"/>
          <p14:tracePt t="108757" x="8178800" y="3975100"/>
          <p14:tracePt t="108773" x="8178800" y="4019550"/>
          <p14:tracePt t="108791" x="8178800" y="4095750"/>
          <p14:tracePt t="108807" x="8185150" y="4159250"/>
          <p14:tracePt t="108824" x="8197850" y="4229100"/>
          <p14:tracePt t="108840" x="8204200" y="4324350"/>
          <p14:tracePt t="108856" x="8210550" y="4406900"/>
          <p14:tracePt t="108874" x="8216900" y="4489450"/>
          <p14:tracePt t="108890" x="8229600" y="4565650"/>
          <p14:tracePt t="108906" x="8242300" y="4641850"/>
          <p14:tracePt t="108924" x="8255000" y="4718050"/>
          <p14:tracePt t="108941" x="8267700" y="4768850"/>
          <p14:tracePt t="108957" x="8274050" y="4819650"/>
          <p14:tracePt t="109009" x="8280400" y="4813300"/>
          <p14:tracePt t="109024" x="8286750" y="4800600"/>
          <p14:tracePt t="109041" x="8286750" y="4787900"/>
          <p14:tracePt t="109058" x="8293100" y="4781550"/>
          <p14:tracePt t="109074" x="8293100" y="4775200"/>
          <p14:tracePt t="109091" x="8299450" y="4768850"/>
          <p14:tracePt t="109195" x="8305800" y="4768850"/>
          <p14:tracePt t="109259" x="8305800" y="4762500"/>
          <p14:tracePt t="109275" x="8305800" y="4756150"/>
          <p14:tracePt t="109496" x="8305800" y="4749800"/>
          <p14:tracePt t="109520" x="8312150" y="4743450"/>
          <p14:tracePt t="109530" x="8312150" y="4737100"/>
          <p14:tracePt t="109541" x="8312150" y="4730750"/>
          <p14:tracePt t="109559" x="8318500" y="4711700"/>
          <p14:tracePt t="109575" x="8324850" y="4705350"/>
          <p14:tracePt t="109594" x="8331200" y="4699000"/>
          <p14:tracePt t="109608" x="8337550" y="4686300"/>
          <p14:tracePt t="109624" x="8343900" y="4673600"/>
          <p14:tracePt t="109641" x="8350250" y="4660900"/>
          <p14:tracePt t="109659" x="8356600" y="4648200"/>
          <p14:tracePt t="109674" x="8356600" y="4641850"/>
          <p14:tracePt t="109733" x="8362950" y="4641850"/>
          <p14:tracePt t="109839" x="8362950" y="4629150"/>
          <p14:tracePt t="109849" x="8369300" y="4616450"/>
          <p14:tracePt t="109858" x="8375650" y="4597400"/>
          <p14:tracePt t="109875" x="8401050" y="4533900"/>
          <p14:tracePt t="109892" x="8407400" y="4508500"/>
          <p14:tracePt t="119678" x="8407400" y="4514850"/>
          <p14:tracePt t="119686" x="8407400" y="4521200"/>
          <p14:tracePt t="119698" x="8407400" y="4533900"/>
          <p14:tracePt t="119718" x="8407400" y="4603750"/>
          <p14:tracePt t="119733" x="8369300" y="4654550"/>
          <p14:tracePt t="119749" x="8362950" y="4686300"/>
          <p14:tracePt t="119766" x="8382000" y="4699000"/>
          <p14:tracePt t="119783" x="8432800" y="4718050"/>
          <p14:tracePt t="119800" x="8547100" y="4743450"/>
          <p14:tracePt t="119816" x="8648700" y="4768850"/>
          <p14:tracePt t="119833" x="8667750" y="4870450"/>
          <p14:tracePt t="119850" x="8597900" y="5003800"/>
          <p14:tracePt t="119867" x="8451850" y="5168900"/>
          <p14:tracePt t="119883" x="8280400" y="5340350"/>
          <p14:tracePt t="119885" x="8242300" y="5391150"/>
          <p14:tracePt t="119899" x="8223250" y="5429250"/>
          <p14:tracePt t="119902" x="8223250" y="5441950"/>
          <p14:tracePt t="119916" x="8223250" y="5454650"/>
          <p14:tracePt t="119933" x="8267700" y="5461000"/>
          <p14:tracePt t="119948" x="8299450" y="5467350"/>
          <p14:tracePt t="119967" x="8312150" y="5480050"/>
          <p14:tracePt t="119982" x="8293100" y="5499100"/>
          <p14:tracePt t="120000" x="8267700" y="5511800"/>
          <p14:tracePt t="120016" x="8248650" y="5518150"/>
          <p14:tracePt t="120033" x="8248650" y="5524500"/>
          <p14:tracePt t="120053" x="8248650" y="5543550"/>
          <p14:tracePt t="120056" x="8248650" y="5556250"/>
          <p14:tracePt t="120067" x="8235950" y="5594350"/>
          <p14:tracePt t="120083" x="8140700" y="5689600"/>
          <p14:tracePt t="120100" x="7981950" y="5772150"/>
          <p14:tracePt t="120104" x="7867650" y="5797550"/>
          <p14:tracePt t="120115" x="7721600" y="5816600"/>
          <p14:tracePt t="120117" x="7620000" y="5822950"/>
          <p14:tracePt t="120132" x="7518400" y="5822950"/>
          <p14:tracePt t="120150" x="7308850" y="5810250"/>
          <p14:tracePt t="120166" x="7283450" y="5810250"/>
          <p14:tracePt t="120183" x="7258050" y="5816600"/>
          <p14:tracePt t="120186" x="7239000" y="5829300"/>
          <p14:tracePt t="120199" x="7169150" y="5886450"/>
          <p14:tracePt t="120216" x="7048500" y="5969000"/>
          <p14:tracePt t="120233" x="6908800" y="6057900"/>
          <p14:tracePt t="120250" x="6807200" y="6121400"/>
          <p14:tracePt t="120267" x="6762750" y="6146800"/>
          <p14:tracePt t="120283" x="6756400" y="6146800"/>
          <p14:tracePt t="120300" x="6750050" y="6165850"/>
          <p14:tracePt t="120317" x="6731000" y="6191250"/>
          <p14:tracePt t="120335" x="6692900" y="6248400"/>
          <p14:tracePt t="120350" x="6654800" y="6305550"/>
          <p14:tracePt t="120367" x="6635750" y="6375400"/>
          <p14:tracePt t="120370" x="6635750" y="6400800"/>
          <p14:tracePt t="120384" x="6629400" y="6419850"/>
          <p14:tracePt t="120387" x="6629400" y="6432550"/>
          <p14:tracePt t="120400" x="6629400" y="6438900"/>
          <p14:tracePt t="120404" x="6629400" y="6445250"/>
          <p14:tracePt t="120415" x="6629400" y="6457950"/>
          <p14:tracePt t="120433" x="6629400" y="6483350"/>
          <p14:tracePt t="120451" x="6629400" y="6508750"/>
          <p14:tracePt t="120467" x="6623050" y="6527800"/>
          <p14:tracePt t="120483" x="6623050" y="6540500"/>
          <p14:tracePt t="120579" x="6616700" y="6540500"/>
          <p14:tracePt t="120589" x="6604000" y="6540500"/>
          <p14:tracePt t="120601" x="6597650" y="6540500"/>
          <p14:tracePt t="120605" x="6591300" y="6540500"/>
          <p14:tracePt t="120838" x="6591300" y="6546850"/>
          <p14:tracePt t="120846" x="6597650" y="6546850"/>
          <p14:tracePt t="120851" x="6629400" y="6559550"/>
          <p14:tracePt t="120868" x="6724650" y="6578600"/>
          <p14:tracePt t="120885" x="6807200" y="6578600"/>
          <p14:tracePt t="120901" x="6864350" y="6578600"/>
          <p14:tracePt t="120917" x="6915150" y="6578600"/>
          <p14:tracePt t="120934" x="6940550" y="6584950"/>
          <p14:tracePt t="120950" x="6953250" y="6584950"/>
          <p14:tracePt t="120969" x="6959600" y="6584950"/>
          <p14:tracePt t="121065" x="6965950" y="6584950"/>
          <p14:tracePt t="121079" x="6972300" y="6584950"/>
          <p14:tracePt t="121104" x="6978650" y="6584950"/>
          <p14:tracePt t="121119" x="6991350" y="6584950"/>
          <p14:tracePt t="121129" x="7004050" y="6578600"/>
          <p14:tracePt t="121139" x="7029450" y="6572250"/>
          <p14:tracePt t="121141" x="7061200" y="6565900"/>
          <p14:tracePt t="121151" x="7092950" y="6559550"/>
          <p14:tracePt t="121167" x="7131050" y="6546850"/>
          <p14:tracePt t="121185" x="7137400" y="6546850"/>
          <p14:tracePt t="121201" x="7143750" y="6546850"/>
          <p14:tracePt t="121218" x="7213600" y="6572250"/>
          <p14:tracePt t="121234" x="7334250" y="6610350"/>
          <p14:tracePt t="121251" x="7531100" y="6673850"/>
          <p14:tracePt t="121269" x="7804150" y="6731000"/>
          <p14:tracePt t="121284" x="7880350" y="6743700"/>
          <p14:tracePt t="121301" x="8045450" y="6769100"/>
          <p14:tracePt t="121318" x="8235950" y="6800850"/>
          <p14:tracePt t="121334" x="8242300" y="6807200"/>
          <p14:tracePt t="121337" x="8248650" y="6807200"/>
          <p14:tracePt t="121425" x="8255000" y="6807200"/>
          <p14:tracePt t="121433" x="8267700" y="6800850"/>
          <p14:tracePt t="121441" x="8274050" y="6794500"/>
          <p14:tracePt t="121451" x="8299450" y="6781800"/>
          <p14:tracePt t="121468" x="8343900" y="6762750"/>
          <p14:tracePt t="121484" x="8382000" y="6743700"/>
          <p14:tracePt t="121501" x="8426450" y="6718300"/>
          <p14:tracePt t="121518" x="8458200" y="6699250"/>
          <p14:tracePt t="121534" x="8483600" y="6692900"/>
          <p14:tracePt t="121536" x="8489950" y="6692900"/>
          <p14:tracePt t="121550" x="8489950" y="6686550"/>
          <p14:tracePt t="121552" x="8496300" y="6686550"/>
          <p14:tracePt t="121639" x="8502650" y="6680200"/>
          <p14:tracePt t="121659" x="8509000" y="6680200"/>
          <p14:tracePt t="121668" x="8515350" y="6673850"/>
          <p14:tracePt t="121673" x="8521700" y="6673850"/>
          <p14:tracePt t="121684" x="8521700" y="6667500"/>
          <p14:tracePt t="121809" x="8528050" y="6667500"/>
          <p14:tracePt t="121817" x="8528050" y="6661150"/>
          <p14:tracePt t="121835" x="8540750" y="6648450"/>
          <p14:tracePt t="121852" x="8547100" y="6642100"/>
          <p14:tracePt t="121884" x="8547100" y="6635750"/>
          <p14:tracePt t="121979" x="8553450" y="6629400"/>
          <p14:tracePt t="121990" x="8559800" y="6623050"/>
          <p14:tracePt t="121991" x="8566150" y="6616700"/>
          <p14:tracePt t="122002" x="8572500" y="6610350"/>
          <p14:tracePt t="122019" x="8585200" y="6604000"/>
          <p14:tracePt t="128731" x="8585200" y="6597650"/>
          <p14:tracePt t="128741" x="8521700" y="6553200"/>
          <p14:tracePt t="128758" x="8420100" y="6457950"/>
          <p14:tracePt t="128774" x="8318500" y="6362700"/>
          <p14:tracePt t="128789" x="8267700" y="6324600"/>
          <p14:tracePt t="128808" x="8216900" y="6305550"/>
          <p14:tracePt t="128824" x="8128000" y="6299200"/>
          <p14:tracePt t="128841" x="7975600" y="6299200"/>
          <p14:tracePt t="128857" x="7715250" y="6330950"/>
          <p14:tracePt t="128873" x="7410450" y="6369050"/>
          <p14:tracePt t="128890" x="7023100" y="6407150"/>
          <p14:tracePt t="128907" x="6597650" y="6426200"/>
          <p14:tracePt t="128924" x="6172200" y="6445250"/>
          <p14:tracePt t="128941" x="5822950" y="6477000"/>
          <p14:tracePt t="128957" x="5441950" y="6565900"/>
          <p14:tracePt t="128974" x="4787900" y="6794500"/>
          <p14:tracePt t="129192" x="4686300" y="6826250"/>
          <p14:tracePt t="129208" x="4737100" y="6807200"/>
          <p14:tracePt t="129224" x="4762500" y="6794500"/>
          <p14:tracePt t="129241" x="4775200" y="6781800"/>
          <p14:tracePt t="129243" x="4787900" y="6775450"/>
          <p14:tracePt t="129256" x="4851400" y="6756400"/>
          <p14:tracePt t="129274" x="4959350" y="6737350"/>
          <p14:tracePt t="129291" x="5105400" y="6731000"/>
          <p14:tracePt t="129307" x="5276850" y="6731000"/>
          <p14:tracePt t="129327" x="5429250" y="6731000"/>
          <p14:tracePt t="129341" x="5549900" y="6731000"/>
          <p14:tracePt t="129358" x="5632450" y="6718300"/>
          <p14:tracePt t="129374" x="5715000" y="6699250"/>
          <p14:tracePt t="129391" x="5791200" y="6680200"/>
          <p14:tracePt t="129408" x="5880100" y="6673850"/>
          <p14:tracePt t="129412" x="5905500" y="6667500"/>
          <p14:tracePt t="129423" x="5924550" y="6667500"/>
          <p14:tracePt t="129425" x="5930900" y="6667500"/>
          <p14:tracePt t="129440" x="5937250" y="6667500"/>
          <p14:tracePt t="129475" x="5937250" y="6661150"/>
          <p14:tracePt t="129723" x="5930900" y="6648450"/>
          <p14:tracePt t="129732" x="5886450" y="6584950"/>
          <p14:tracePt t="129741" x="5848350" y="6540500"/>
          <p14:tracePt t="129758" x="5759450" y="6445250"/>
          <p14:tracePt t="129775" x="5683250" y="6369050"/>
          <p14:tracePt t="129792" x="5626100" y="6299200"/>
          <p14:tracePt t="129808" x="5568950" y="6242050"/>
          <p14:tracePt t="129825" x="5524500" y="6197600"/>
          <p14:tracePt t="129841" x="5492750" y="6172200"/>
          <p14:tracePt t="129858" x="5480050" y="6159500"/>
          <p14:tracePt t="129875" x="5473700" y="6153150"/>
          <p14:tracePt t="129877" x="5473700" y="6146800"/>
          <p14:tracePt t="129890" x="5467350" y="6146800"/>
          <p14:tracePt t="129891" x="5467350" y="6140450"/>
          <p14:tracePt t="129907" x="5461000" y="6140450"/>
          <p14:tracePt t="129908" x="5461000" y="6134100"/>
          <p14:tracePt t="129924" x="5448300" y="6127750"/>
          <p14:tracePt t="130059" x="5448300" y="6121400"/>
          <p14:tracePt t="130361" x="5441950" y="6115050"/>
          <p14:tracePt t="130368" x="5429250" y="6115050"/>
          <p14:tracePt t="130374" x="5410200" y="6102350"/>
          <p14:tracePt t="130392" x="5365750" y="6089650"/>
          <p14:tracePt t="130408" x="5321300" y="6076950"/>
          <p14:tracePt t="130425" x="5264150" y="6064250"/>
          <p14:tracePt t="130442" x="5194300" y="6051550"/>
          <p14:tracePt t="130459" x="5130800" y="6045200"/>
          <p14:tracePt t="130463" x="5105400" y="6038850"/>
          <p14:tracePt t="130475" x="5092700" y="6032500"/>
          <p14:tracePt t="130493" x="5073650" y="6032500"/>
          <p14:tracePt t="130666" x="5073650" y="6026150"/>
          <p14:tracePt t="130676" x="5067300" y="6007100"/>
          <p14:tracePt t="130692" x="5067300" y="5988050"/>
          <p14:tracePt t="13373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190BBA-8B41-B69E-1A88-E4FAA80B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Kyrkans utveckling </a:t>
            </a:r>
            <a:r>
              <a:rPr lang="sv-SE" sz="2000" dirty="0"/>
              <a:t>(eller kanske avveckling?)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632D781-7CF2-36E7-13EA-28C38AFDE74C}"/>
              </a:ext>
            </a:extLst>
          </p:cNvPr>
          <p:cNvSpPr txBox="1"/>
          <p:nvPr/>
        </p:nvSpPr>
        <p:spPr>
          <a:xfrm>
            <a:off x="0" y="593268"/>
            <a:ext cx="6781280" cy="4916731"/>
          </a:xfrm>
          <a:prstGeom prst="rect">
            <a:avLst/>
          </a:prstGeom>
          <a:noFill/>
        </p:spPr>
        <p:txBody>
          <a:bodyPr wrap="square" lIns="180000" rIns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b="1" i="1" dirty="0">
                <a:ea typeface="Calibri" panose="020F0502020204030204" pitchFamily="34" charset="0"/>
                <a:cs typeface="Calibri" panose="020F0502020204030204" pitchFamily="34" charset="0"/>
              </a:rPr>
              <a:t>Apostoliska kyrkofäder</a:t>
            </a:r>
          </a:p>
          <a:p>
            <a:pPr>
              <a:spcBef>
                <a:spcPts val="600"/>
              </a:spcBef>
            </a:pPr>
            <a:r>
              <a:rPr lang="sv-SE" dirty="0">
                <a:ea typeface="Calibri" panose="020F0502020204030204" pitchFamily="34" charset="0"/>
                <a:cs typeface="Calibri" panose="020F0502020204030204" pitchFamily="34" charset="0"/>
              </a:rPr>
              <a:t>Lokala kyrkoledare med församlingsansvar</a:t>
            </a:r>
          </a:p>
          <a:p>
            <a:pPr marL="271463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Dödlig </a:t>
            </a:r>
            <a:r>
              <a:rPr lang="sv-SE" b="1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människa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v-SE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Dagen du äter av det ska du döden </a:t>
            </a:r>
            <a:r>
              <a:rPr lang="sv-SE" i="1" u="sng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dö</a:t>
            </a:r>
            <a:r>
              <a:rPr lang="sv-SE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4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(1 Mos 2:17)</a:t>
            </a:r>
            <a:endParaRPr lang="sv-SE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1463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b="1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Hoppet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är kroppens uppståndelse: </a:t>
            </a:r>
            <a:r>
              <a:rPr lang="sv-SE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 döda ska </a:t>
            </a:r>
            <a:r>
              <a:rPr lang="sv-SE" i="1" u="sng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uppstå</a:t>
            </a:r>
            <a:r>
              <a:rPr lang="sv-SE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4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(1 Kor 15:52)</a:t>
            </a:r>
            <a:endParaRPr lang="sv-SE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6700" indent="-1809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Jordiskt </a:t>
            </a:r>
            <a:r>
              <a:rPr lang="sv-SE" b="1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arv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v-SE" dirty="0">
                <a:solidFill>
                  <a:srgbClr val="C00000"/>
                </a:solidFill>
              </a:rPr>
              <a:t>Saliga är de ödmjuka, för de ska ärva </a:t>
            </a:r>
            <a:r>
              <a:rPr lang="sv-SE" i="1" u="sng" dirty="0">
                <a:solidFill>
                  <a:srgbClr val="C00000"/>
                </a:solidFill>
              </a:rPr>
              <a:t>jorden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(Matt 5:3,5)</a:t>
            </a:r>
            <a:endParaRPr lang="sv-SE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Samtida med apostlarna och väl förtrogna med deras lära.</a:t>
            </a:r>
          </a:p>
          <a:p>
            <a:pPr marL="271463" lvl="1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Klemens av Rom 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(?-101), </a:t>
            </a:r>
            <a:b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Paulus medarbetare (Fil 4:3). </a:t>
            </a:r>
          </a:p>
          <a:p>
            <a:pPr marL="271463" lvl="1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sv-SE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Papias</a:t>
            </a:r>
            <a:r>
              <a:rPr kumimoji="0" lang="sv-SE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(60-130), lärjunge till Johannes.</a:t>
            </a:r>
            <a:endParaRPr kumimoji="0" lang="sv-SE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1463" lvl="1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Ignatios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(?-108), </a:t>
            </a:r>
            <a:r>
              <a:rPr kumimoji="0" lang="sv-SE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lärjunge till Johannes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71463" lvl="1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Polykarpos</a:t>
            </a:r>
            <a:r>
              <a:rPr kumimoji="0" lang="sv-SE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(69-155), lärjunge till Johannes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71463" lvl="1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Irenaeus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(130-202), Polykarpos lärjunge.</a:t>
            </a:r>
          </a:p>
          <a:p>
            <a:pPr marL="271463" lvl="1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Justinus Martyren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(100-165), började </a:t>
            </a:r>
            <a:b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betrakta </a:t>
            </a:r>
            <a:r>
              <a:rPr lang="sv-SE" dirty="0">
                <a:ea typeface="Calibri" panose="020F0502020204030204" pitchFamily="34" charset="0"/>
                <a:cs typeface="Calibri" panose="020F0502020204030204" pitchFamily="34" charset="0"/>
              </a:rPr>
              <a:t>kristen tro som en fullbordan </a:t>
            </a:r>
            <a:br>
              <a:rPr lang="sv-SE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ea typeface="Calibri" panose="020F0502020204030204" pitchFamily="34" charset="0"/>
                <a:cs typeface="Calibri" panose="020F0502020204030204" pitchFamily="34" charset="0"/>
              </a:rPr>
              <a:t>av grekisk filosofi.</a:t>
            </a:r>
            <a:endParaRPr lang="sv-SE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459784C8-722F-E547-2ABA-499F1568D76F}"/>
                  </a:ext>
                </a:extLst>
              </p14:cNvPr>
              <p14:cNvContentPartPr/>
              <p14:nvPr/>
            </p14:nvContentPartPr>
            <p14:xfrm>
              <a:off x="6626379" y="7600430"/>
              <a:ext cx="34560" cy="1116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459784C8-722F-E547-2ABA-499F1568D7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08379" y="7582430"/>
                <a:ext cx="70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1" name="Pennanteckning 140">
                <a:extLst>
                  <a:ext uri="{FF2B5EF4-FFF2-40B4-BE49-F238E27FC236}">
                    <a16:creationId xmlns:a16="http://schemas.microsoft.com/office/drawing/2014/main" id="{1DEB3955-B850-231A-A58D-D9A5FCFAE686}"/>
                  </a:ext>
                </a:extLst>
              </p14:cNvPr>
              <p14:cNvContentPartPr/>
              <p14:nvPr/>
            </p14:nvContentPartPr>
            <p14:xfrm>
              <a:off x="7889979" y="1381210"/>
              <a:ext cx="8640" cy="12240"/>
            </p14:xfrm>
          </p:contentPart>
        </mc:Choice>
        <mc:Fallback xmlns="">
          <p:pic>
            <p:nvPicPr>
              <p:cNvPr id="141" name="Pennanteckning 140">
                <a:extLst>
                  <a:ext uri="{FF2B5EF4-FFF2-40B4-BE49-F238E27FC236}">
                    <a16:creationId xmlns:a16="http://schemas.microsoft.com/office/drawing/2014/main" id="{1DEB3955-B850-231A-A58D-D9A5FCFAE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71979" y="1362665"/>
                <a:ext cx="44280" cy="489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ruta 3">
            <a:extLst>
              <a:ext uri="{FF2B5EF4-FFF2-40B4-BE49-F238E27FC236}">
                <a16:creationId xmlns:a16="http://schemas.microsoft.com/office/drawing/2014/main" id="{A38B9711-4480-99A3-46FD-D8A29F8B7EC8}"/>
              </a:ext>
            </a:extLst>
          </p:cNvPr>
          <p:cNvSpPr txBox="1"/>
          <p:nvPr/>
        </p:nvSpPr>
        <p:spPr>
          <a:xfrm>
            <a:off x="6781280" y="593268"/>
            <a:ext cx="5344045" cy="5932393"/>
          </a:xfrm>
          <a:prstGeom prst="rect">
            <a:avLst/>
          </a:prstGeom>
          <a:noFill/>
        </p:spPr>
        <p:txBody>
          <a:bodyPr wrap="square" lIns="180000" rIns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b="1" i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Teologerna</a:t>
            </a:r>
            <a:endParaRPr lang="sv-SE" b="1" i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sv-SE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Intellektuella utan församlingsansvar</a:t>
            </a:r>
          </a:p>
          <a:p>
            <a:pPr marL="269875" indent="-182563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Odödlig </a:t>
            </a:r>
            <a:r>
              <a:rPr lang="sv-SE" b="1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människa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69875" indent="-182563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b="1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Hoppet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Himlen efter döden.</a:t>
            </a:r>
          </a:p>
          <a:p>
            <a:pPr marL="269875" indent="-182563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Himmelskt </a:t>
            </a:r>
            <a:r>
              <a:rPr lang="sv-SE" b="1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arv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Från det </a:t>
            </a:r>
            <a:r>
              <a:rPr lang="sv-SE" i="1" u="sng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jordnära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judiska mot det </a:t>
            </a:r>
            <a:r>
              <a:rPr lang="sv-SE" i="1" u="sng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filosofiskt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grekiska.</a:t>
            </a:r>
          </a:p>
          <a:p>
            <a:pPr marL="269875" indent="-1762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Tertullianus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(160-225), började tro på en odödlig själ (för alla) och ett rike i himlen.</a:t>
            </a:r>
          </a:p>
          <a:p>
            <a:pPr marL="269875" indent="-1762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Egyptiska Alexandria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började konkurrera med Aten som centrum för grekisk filosofi och lärande. Ersatte bokstavlig läsning med allegorisk/andlig/mystisk.</a:t>
            </a:r>
          </a:p>
          <a:p>
            <a:pPr marL="541338" lvl="1" indent="-179388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Klemens av Alexandria 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(150-215), började tolka de </a:t>
            </a:r>
            <a:r>
              <a:rPr lang="sv-SE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många rummen i min Fars hus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(Joh 14:2) som Platons himmelska sfärer, vilket blev en av de primära bevis-texterna för ett himmelskt slutmål.</a:t>
            </a:r>
            <a:endParaRPr lang="sv-SE" sz="1200" dirty="0">
              <a:solidFill>
                <a:srgbClr val="000000"/>
              </a:solidFill>
              <a:highlight>
                <a:srgbClr val="FFFF0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1" indent="-179388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Origenes</a:t>
            </a: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(185-254), trodde på en upptagning genom flera himmelska nivåer. Fader till universalism.</a:t>
            </a:r>
          </a:p>
        </p:txBody>
      </p:sp>
      <p:pic>
        <p:nvPicPr>
          <p:cNvPr id="8" name="Bildobjekt 7" descr="En bild som visar tavla, text, rita, himmel&#10;&#10;Automatiskt genererad beskrivning">
            <a:extLst>
              <a:ext uri="{FF2B5EF4-FFF2-40B4-BE49-F238E27FC236}">
                <a16:creationId xmlns:a16="http://schemas.microsoft.com/office/drawing/2014/main" id="{8E516833-83D7-3D25-3697-12ED6DC95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3182" y="3399549"/>
            <a:ext cx="2131435" cy="33060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885500B-FC7C-308F-63C2-83E114852B49}"/>
              </a:ext>
            </a:extLst>
          </p:cNvPr>
          <p:cNvSpPr txBox="1"/>
          <p:nvPr/>
        </p:nvSpPr>
        <p:spPr>
          <a:xfrm>
            <a:off x="2369017" y="6170981"/>
            <a:ext cx="22951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1600" b="1" dirty="0"/>
              <a:t>Fyrtornet i Alexandria</a:t>
            </a:r>
          </a:p>
          <a:p>
            <a:pPr algn="r"/>
            <a:r>
              <a:rPr lang="sv-SE" sz="1400" dirty="0"/>
              <a:t>Ett av världens sju underverk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F30AB38-CB2E-F74A-57B5-1D9C4A86A7F8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382279"/>
      </p:ext>
    </p:extLst>
  </p:cSld>
  <p:clrMapOvr>
    <a:masterClrMapping/>
  </p:clrMapOvr>
  <p:transition advTm="2848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4" grpId="0" uiExpand="1" build="p" bldLvl="2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13220" x="4978400" y="1066800"/>
          <p14:tracePt t="13235" x="4978400" y="1073150"/>
          <p14:tracePt t="13245" x="4984750" y="1085850"/>
          <p14:tracePt t="13261" x="4997450" y="1104900"/>
          <p14:tracePt t="13278" x="4984750" y="1111250"/>
          <p14:tracePt t="13294" x="4895850" y="1117600"/>
          <p14:tracePt t="13311" x="4724400" y="1123950"/>
          <p14:tracePt t="13328" x="4527550" y="1104900"/>
          <p14:tracePt t="13345" x="4298950" y="1085850"/>
          <p14:tracePt t="13348" x="4216400" y="1079500"/>
          <p14:tracePt t="13362" x="4038600" y="1047750"/>
          <p14:tracePt t="13377" x="3962400" y="1028700"/>
          <p14:tracePt t="13395" x="3689350" y="990600"/>
          <p14:tracePt t="13411" x="3543300" y="984250"/>
          <p14:tracePt t="13428" x="3048000" y="952500"/>
          <p14:tracePt t="13446" x="2724150" y="920750"/>
          <p14:tracePt t="13461" x="2470150" y="857250"/>
          <p14:tracePt t="13477" x="2305050" y="787400"/>
          <p14:tracePt t="13494" x="2216150" y="717550"/>
          <p14:tracePt t="13510" x="2178050" y="666750"/>
          <p14:tracePt t="13529" x="2159000" y="628650"/>
          <p14:tracePt t="13532" x="2152650" y="615950"/>
          <p14:tracePt t="13544" x="2146300" y="609600"/>
          <p14:tracePt t="13560" x="2127250" y="596900"/>
          <p14:tracePt t="13579" x="2095500" y="590550"/>
          <p14:tracePt t="13594" x="2070100" y="590550"/>
          <p14:tracePt t="13680" x="2076450" y="590550"/>
          <p14:tracePt t="13694" x="2108200" y="609600"/>
          <p14:tracePt t="13711" x="2152650" y="654050"/>
          <p14:tracePt t="13727" x="2197100" y="685800"/>
          <p14:tracePt t="13745" x="2247900" y="717550"/>
          <p14:tracePt t="13761" x="2305050" y="730250"/>
          <p14:tracePt t="13777" x="2413000" y="736600"/>
          <p14:tracePt t="13794" x="2508250" y="711200"/>
          <p14:tracePt t="13811" x="2609850" y="679450"/>
          <p14:tracePt t="13827" x="2698750" y="654050"/>
          <p14:tracePt t="13844" x="2768600" y="635000"/>
          <p14:tracePt t="13861" x="2863850" y="609600"/>
          <p14:tracePt t="13864" x="2889250" y="603250"/>
          <p14:tracePt t="13879" x="2971800" y="565150"/>
          <p14:tracePt t="13894" x="2997200" y="533400"/>
          <p14:tracePt t="13911" x="3003550" y="476250"/>
          <p14:tracePt t="13928" x="2997200" y="406400"/>
          <p14:tracePt t="13946" x="2971800" y="336550"/>
          <p14:tracePt t="13950" x="2959100" y="285750"/>
          <p14:tracePt t="13961" x="2940050" y="247650"/>
          <p14:tracePt t="13978" x="2901950" y="190500"/>
          <p14:tracePt t="13994" x="2863850" y="146050"/>
          <p14:tracePt t="14011" x="2832100" y="120650"/>
          <p14:tracePt t="14028" x="2781300" y="107950"/>
          <p14:tracePt t="14045" x="2692400" y="95250"/>
          <p14:tracePt t="14061" x="2571750" y="88900"/>
          <p14:tracePt t="14065" x="2501900" y="82550"/>
          <p14:tracePt t="14076" x="2470150" y="82550"/>
          <p14:tracePt t="14093" x="2393950" y="50800"/>
          <p14:tracePt t="14097" x="2355850" y="19050"/>
          <p14:tracePt t="14111" x="2336800" y="6350"/>
          <p14:tracePt t="14201" x="2279650" y="19050"/>
          <p14:tracePt t="14209" x="2286000" y="57150"/>
          <p14:tracePt t="14228" x="2317750" y="133350"/>
          <p14:tracePt t="14244" x="2343150" y="203200"/>
          <p14:tracePt t="14261" x="2374900" y="260350"/>
          <p14:tracePt t="14277" x="2413000" y="292100"/>
          <p14:tracePt t="14294" x="2470150" y="323850"/>
          <p14:tracePt t="14297" x="2508250" y="336550"/>
          <p14:tracePt t="14310" x="2565400" y="355600"/>
          <p14:tracePt t="14328" x="2686050" y="393700"/>
          <p14:tracePt t="14345" x="2825750" y="412750"/>
          <p14:tracePt t="14361" x="2997200" y="425450"/>
          <p14:tracePt t="14378" x="3346450" y="438150"/>
          <p14:tracePt t="14395" x="3530600" y="444500"/>
          <p14:tracePt t="14411" x="3714750" y="444500"/>
          <p14:tracePt t="14428" x="3797300" y="431800"/>
          <p14:tracePt t="14445" x="3879850" y="406400"/>
          <p14:tracePt t="14461" x="3949700" y="406400"/>
          <p14:tracePt t="14477" x="4032250" y="406400"/>
          <p14:tracePt t="14495" x="4095750" y="406400"/>
          <p14:tracePt t="14511" x="4165600" y="393700"/>
          <p14:tracePt t="14528" x="4184650" y="387350"/>
          <p14:tracePt t="14545" x="4191000" y="374650"/>
          <p14:tracePt t="14548" x="4197350" y="374650"/>
          <p14:tracePt t="14596" x="4216400" y="374650"/>
          <p14:tracePt t="14612" x="4222750" y="381000"/>
          <p14:tracePt t="14629" x="4279900" y="412750"/>
          <p14:tracePt t="14679" x="4267200" y="406400"/>
          <p14:tracePt t="14695" x="4260850" y="393700"/>
          <p14:tracePt t="14712" x="4254500" y="387350"/>
          <p14:tracePt t="14745" x="4254500" y="400050"/>
          <p14:tracePt t="14762" x="4260850" y="419100"/>
          <p14:tracePt t="14766" x="4279900" y="438150"/>
          <p14:tracePt t="14777" x="4298950" y="444500"/>
          <p14:tracePt t="14780" x="4318000" y="457200"/>
          <p14:tracePt t="14794" x="4375150" y="469900"/>
          <p14:tracePt t="14811" x="4540250" y="476250"/>
          <p14:tracePt t="14828" x="4705350" y="476250"/>
          <p14:tracePt t="14846" x="4895850" y="476250"/>
          <p14:tracePt t="14862" x="4965700" y="476250"/>
          <p14:tracePt t="14878" x="5257800" y="495300"/>
          <p14:tracePt t="14895" x="5581650" y="520700"/>
          <p14:tracePt t="14912" x="5759450" y="533400"/>
          <p14:tracePt t="14928" x="5848350" y="533400"/>
          <p14:tracePt t="14945" x="5873750" y="533400"/>
          <p14:tracePt t="14962" x="5880100" y="533400"/>
          <p14:tracePt t="14978" x="5886450" y="514350"/>
          <p14:tracePt t="14983" x="5886450" y="508000"/>
          <p14:tracePt t="14994" x="5886450" y="488950"/>
          <p14:tracePt t="15012" x="5886450" y="450850"/>
          <p14:tracePt t="15028" x="5886450" y="419100"/>
          <p14:tracePt t="15045" x="5873750" y="381000"/>
          <p14:tracePt t="15048" x="5861050" y="361950"/>
          <p14:tracePt t="15061" x="5835650" y="330200"/>
          <p14:tracePt t="15079" x="5791200" y="298450"/>
          <p14:tracePt t="15095" x="5746750" y="254000"/>
          <p14:tracePt t="15111" x="5695950" y="209550"/>
          <p14:tracePt t="15129" x="5645150" y="158750"/>
          <p14:tracePt t="15145" x="5588000" y="114300"/>
          <p14:tracePt t="15161" x="5537200" y="88900"/>
          <p14:tracePt t="15178" x="5486400" y="63500"/>
          <p14:tracePt t="15195" x="5429250" y="44450"/>
          <p14:tracePt t="15212" x="5372100" y="44450"/>
          <p14:tracePt t="15229" x="5314950" y="44450"/>
          <p14:tracePt t="15234" x="5264150" y="50800"/>
          <p14:tracePt t="15244" x="5238750" y="57150"/>
          <p14:tracePt t="15262" x="5156200" y="69850"/>
          <p14:tracePt t="15265" x="5099050" y="76200"/>
          <p14:tracePt t="15278" x="5073650" y="76200"/>
          <p14:tracePt t="15281" x="5029200" y="82550"/>
          <p14:tracePt t="15295" x="4953000" y="82550"/>
          <p14:tracePt t="15313" x="4851400" y="88900"/>
          <p14:tracePt t="15329" x="4718050" y="95250"/>
          <p14:tracePt t="15346" x="4572000" y="101600"/>
          <p14:tracePt t="15362" x="4438650" y="114300"/>
          <p14:tracePt t="15379" x="4337050" y="133350"/>
          <p14:tracePt t="15396" x="4254500" y="146050"/>
          <p14:tracePt t="15412" x="4241800" y="152400"/>
          <p14:tracePt t="15446" x="4241800" y="165100"/>
          <p14:tracePt t="15462" x="4229100" y="209550"/>
          <p14:tracePt t="15479" x="4203700" y="273050"/>
          <p14:tracePt t="15496" x="4165600" y="336550"/>
          <p14:tracePt t="15512" x="4127500" y="393700"/>
          <p14:tracePt t="15529" x="4114800" y="431800"/>
          <p14:tracePt t="15546" x="4114800" y="450850"/>
          <p14:tracePt t="15562" x="4121150" y="450850"/>
          <p14:tracePt t="15565" x="4133850" y="457200"/>
          <p14:tracePt t="15579" x="4152900" y="457200"/>
          <p14:tracePt t="15595" x="4178300" y="457200"/>
          <p14:tracePt t="15612" x="4222750" y="457200"/>
          <p14:tracePt t="15629" x="4267200" y="457200"/>
          <p14:tracePt t="15646" x="4305300" y="469900"/>
          <p14:tracePt t="15662" x="4356100" y="488950"/>
          <p14:tracePt t="15679" x="4464050" y="514350"/>
          <p14:tracePt t="15695" x="4603750" y="527050"/>
          <p14:tracePt t="15699" x="4705350" y="527050"/>
          <p14:tracePt t="15711" x="4762500" y="527050"/>
          <p14:tracePt t="15729" x="4902200" y="514350"/>
          <p14:tracePt t="15746" x="5010150" y="488950"/>
          <p14:tracePt t="15762" x="5130800" y="476250"/>
          <p14:tracePt t="15779" x="5187950" y="476250"/>
          <p14:tracePt t="15782" x="5213350" y="488950"/>
          <p14:tracePt t="15795" x="5226050" y="488950"/>
          <p14:tracePt t="15798" x="5232400" y="495300"/>
          <p14:tracePt t="15812" x="5238750" y="495300"/>
          <p14:tracePt t="15815" x="5238750" y="501650"/>
          <p14:tracePt t="15829" x="5245100" y="501650"/>
          <p14:tracePt t="15951" x="5251450" y="508000"/>
          <p14:tracePt t="15958" x="5251450" y="514350"/>
          <p14:tracePt t="15965" x="5270500" y="527050"/>
          <p14:tracePt t="15979" x="5276850" y="533400"/>
          <p14:tracePt t="15997" x="5289550" y="539750"/>
          <p14:tracePt t="16096" x="5289550" y="546100"/>
          <p14:tracePt t="16105" x="5289550" y="552450"/>
          <p14:tracePt t="16111" x="5289550" y="565150"/>
          <p14:tracePt t="16130" x="5295900" y="590550"/>
          <p14:tracePt t="16146" x="5295900" y="603250"/>
          <p14:tracePt t="17754" x="5289550" y="603250"/>
          <p14:tracePt t="17760" x="5276850" y="603250"/>
          <p14:tracePt t="17765" x="5251450" y="603250"/>
          <p14:tracePt t="17780" x="5213350" y="596900"/>
          <p14:tracePt t="17798" x="5118100" y="584200"/>
          <p14:tracePt t="17815" x="5067300" y="571500"/>
          <p14:tracePt t="17831" x="5029200" y="565150"/>
          <p14:tracePt t="17849" x="5010150" y="565150"/>
          <p14:tracePt t="17854" x="4959350" y="565150"/>
          <p14:tracePt t="17863" x="4927600" y="565150"/>
          <p14:tracePt t="17881" x="4864100" y="565150"/>
          <p14:tracePt t="17898" x="4800600" y="565150"/>
          <p14:tracePt t="17915" x="4762500" y="565150"/>
          <p14:tracePt t="17929" x="4743450" y="565150"/>
          <p14:tracePt t="18088" x="4743450" y="584200"/>
          <p14:tracePt t="18096" x="4737100" y="603250"/>
          <p14:tracePt t="18099" x="4724400" y="628650"/>
          <p14:tracePt t="18114" x="4705350" y="647700"/>
          <p14:tracePt t="18132" x="4648200" y="698500"/>
          <p14:tracePt t="18148" x="4622800" y="717550"/>
          <p14:tracePt t="18151" x="4603750" y="736600"/>
          <p14:tracePt t="18165" x="4578350" y="749300"/>
          <p14:tracePt t="18181" x="4533900" y="774700"/>
          <p14:tracePt t="18197" x="4527550" y="774700"/>
          <p14:tracePt t="18304" x="4527550" y="781050"/>
          <p14:tracePt t="18313" x="4521200" y="787400"/>
          <p14:tracePt t="18317" x="4521200" y="793750"/>
          <p14:tracePt t="18330" x="4514850" y="812800"/>
          <p14:tracePt t="18348" x="4508500" y="838200"/>
          <p14:tracePt t="18365" x="4508500" y="863600"/>
          <p14:tracePt t="18382" x="4514850" y="914400"/>
          <p14:tracePt t="18397" x="4533900" y="958850"/>
          <p14:tracePt t="18414" x="4559300" y="1009650"/>
          <p14:tracePt t="18431" x="4578350" y="1047750"/>
          <p14:tracePt t="18449" x="4591050" y="1111250"/>
          <p14:tracePt t="18465" x="4597400" y="1168400"/>
          <p14:tracePt t="18482" x="4591050" y="1212850"/>
          <p14:tracePt t="18498" x="4578350" y="1244600"/>
          <p14:tracePt t="18515" x="4578350" y="1257300"/>
          <p14:tracePt t="18520" x="4572000" y="1257300"/>
          <p14:tracePt t="18530" x="4572000" y="1263650"/>
          <p14:tracePt t="18582" x="4572000" y="1270000"/>
          <p14:tracePt t="18598" x="4572000" y="1276350"/>
          <p14:tracePt t="18735" x="4572000" y="1282700"/>
          <p14:tracePt t="18751" x="4572000" y="1289050"/>
          <p14:tracePt t="18766" x="4565650" y="1289050"/>
          <p14:tracePt t="18989" x="4565650" y="1295400"/>
          <p14:tracePt t="19018" x="4565650" y="1301750"/>
          <p14:tracePt t="19141" x="4565650" y="1320800"/>
          <p14:tracePt t="19152" x="4565650" y="1327150"/>
          <p14:tracePt t="19164" x="4565650" y="1333500"/>
          <p14:tracePt t="19988" x="4565650" y="1327150"/>
          <p14:tracePt t="20003" x="4565650" y="1301750"/>
          <p14:tracePt t="20016" x="4565650" y="1289050"/>
          <p14:tracePt t="20019" x="4565650" y="1276350"/>
          <p14:tracePt t="20033" x="4572000" y="1270000"/>
          <p14:tracePt t="20049" x="4572000" y="1263650"/>
          <p14:tracePt t="20481" x="4565650" y="1263650"/>
          <p14:tracePt t="20489" x="4559300" y="1263650"/>
          <p14:tracePt t="20500" x="4540250" y="1270000"/>
          <p14:tracePt t="20517" x="4533900" y="1276350"/>
          <p14:tracePt t="20533" x="4527550" y="1276350"/>
          <p14:tracePt t="20551" x="4514850" y="1276350"/>
          <p14:tracePt t="20568" x="4419600" y="1276350"/>
          <p14:tracePt t="20583" x="4267200" y="1263650"/>
          <p14:tracePt t="20600" x="4133850" y="1244600"/>
          <p14:tracePt t="20617" x="3975100" y="1225550"/>
          <p14:tracePt t="20634" x="3854450" y="1206500"/>
          <p14:tracePt t="20649" x="3752850" y="1187450"/>
          <p14:tracePt t="20666" x="3663950" y="1168400"/>
          <p14:tracePt t="20683" x="3600450" y="1155700"/>
          <p14:tracePt t="20700" x="3556000" y="1149350"/>
          <p14:tracePt t="20717" x="3524250" y="1149350"/>
          <p14:tracePt t="20734" x="3479800" y="1149350"/>
          <p14:tracePt t="20750" x="3441700" y="1149350"/>
          <p14:tracePt t="20767" x="3403600" y="1149350"/>
          <p14:tracePt t="20769" x="3390900" y="1149350"/>
          <p14:tracePt t="20784" x="3378200" y="1149350"/>
          <p14:tracePt t="20817" x="3371850" y="1149350"/>
          <p14:tracePt t="20833" x="3352800" y="1143000"/>
          <p14:tracePt t="20850" x="3321050" y="1143000"/>
          <p14:tracePt t="20867" x="3251200" y="1143000"/>
          <p14:tracePt t="20883" x="3200400" y="1143000"/>
          <p14:tracePt t="20900" x="3175000" y="1143000"/>
          <p14:tracePt t="20917" x="3168650" y="1143000"/>
          <p14:tracePt t="20995" x="3175000" y="1149350"/>
          <p14:tracePt t="21004" x="3187700" y="1149350"/>
          <p14:tracePt t="21018" x="3206750" y="1149350"/>
          <p14:tracePt t="21034" x="3346450" y="1143000"/>
          <p14:tracePt t="21051" x="3486150" y="1136650"/>
          <p14:tracePt t="21067" x="3619500" y="1136650"/>
          <p14:tracePt t="21083" x="3721100" y="1136650"/>
          <p14:tracePt t="21099" x="3771900" y="1143000"/>
          <p14:tracePt t="21117" x="3810000" y="1143000"/>
          <p14:tracePt t="21134" x="3822700" y="1143000"/>
          <p14:tracePt t="21185" x="3822700" y="1117600"/>
          <p14:tracePt t="21201" x="3829050" y="1104900"/>
          <p14:tracePt t="21218" x="3829050" y="1085850"/>
          <p14:tracePt t="21234" x="3829050" y="1060450"/>
          <p14:tracePt t="21250" x="3829050" y="1047750"/>
          <p14:tracePt t="21266" x="3829050" y="1028700"/>
          <p14:tracePt t="21284" x="3829050" y="1009650"/>
          <p14:tracePt t="21302" x="3829050" y="990600"/>
          <p14:tracePt t="21306" x="3829050" y="977900"/>
          <p14:tracePt t="21317" x="3822700" y="971550"/>
          <p14:tracePt t="21334" x="3816350" y="952500"/>
          <p14:tracePt t="21337" x="3803650" y="939800"/>
          <p14:tracePt t="21351" x="3797300" y="933450"/>
          <p14:tracePt t="21367" x="3771900" y="901700"/>
          <p14:tracePt t="21384" x="3727450" y="882650"/>
          <p14:tracePt t="21400" x="3702050" y="869950"/>
          <p14:tracePt t="21403" x="3689350" y="869950"/>
          <p14:tracePt t="21419" x="3663950" y="857250"/>
          <p14:tracePt t="21433" x="3644900" y="844550"/>
          <p14:tracePt t="21451" x="3619500" y="831850"/>
          <p14:tracePt t="21467" x="3556000" y="806450"/>
          <p14:tracePt t="21484" x="3486150" y="787400"/>
          <p14:tracePt t="21501" x="3346450" y="755650"/>
          <p14:tracePt t="21517" x="3194050" y="711200"/>
          <p14:tracePt t="21535" x="3060700" y="660400"/>
          <p14:tracePt t="21550" x="2959100" y="622300"/>
          <p14:tracePt t="21567" x="2901950" y="596900"/>
          <p14:tracePt t="21571" x="2889250" y="590550"/>
          <p14:tracePt t="21587" x="2882900" y="584200"/>
          <p14:tracePt t="21602" x="2838450" y="577850"/>
          <p14:tracePt t="21617" x="2762250" y="577850"/>
          <p14:tracePt t="21634" x="2635250" y="584200"/>
          <p14:tracePt t="21653" x="2489200" y="584200"/>
          <p14:tracePt t="21667" x="2355850" y="584200"/>
          <p14:tracePt t="21684" x="2247900" y="571500"/>
          <p14:tracePt t="21701" x="2165350" y="552450"/>
          <p14:tracePt t="21717" x="2133600" y="546100"/>
          <p14:tracePt t="21734" x="2127250" y="539750"/>
          <p14:tracePt t="21751" x="2120900" y="539750"/>
          <p14:tracePt t="21768" x="2057400" y="558800"/>
          <p14:tracePt t="21784" x="1943100" y="590550"/>
          <p14:tracePt t="21801" x="1797050" y="615950"/>
          <p14:tracePt t="21817" x="1651000" y="641350"/>
          <p14:tracePt t="21821" x="1581150" y="647700"/>
          <p14:tracePt t="21834" x="1524000" y="654050"/>
          <p14:tracePt t="21837" x="1473200" y="654050"/>
          <p14:tracePt t="21849" x="1447800" y="654050"/>
          <p14:tracePt t="21851" x="1435100" y="654050"/>
          <p14:tracePt t="21868" x="1428750" y="654050"/>
          <p14:tracePt t="21884" x="1428750" y="660400"/>
          <p14:tracePt t="21901" x="1403350" y="679450"/>
          <p14:tracePt t="21917" x="1352550" y="723900"/>
          <p14:tracePt t="21933" x="1238250" y="781050"/>
          <p14:tracePt t="21951" x="1117600" y="838200"/>
          <p14:tracePt t="21967" x="1028700" y="869950"/>
          <p14:tracePt t="21984" x="996950" y="889000"/>
          <p14:tracePt t="22001" x="996950" y="895350"/>
          <p14:tracePt t="22034" x="1003300" y="908050"/>
          <p14:tracePt t="22051" x="1028700" y="933450"/>
          <p14:tracePt t="22068" x="1041400" y="977900"/>
          <p14:tracePt t="22072" x="1041400" y="1003300"/>
          <p14:tracePt t="22083" x="1041400" y="1028700"/>
          <p14:tracePt t="22087" x="1041400" y="1041400"/>
          <p14:tracePt t="22102" x="1041400" y="1060450"/>
          <p14:tracePt t="22105" x="1041400" y="1066800"/>
          <p14:tracePt t="22118" x="1041400" y="1092200"/>
          <p14:tracePt t="22135" x="1066800" y="1098550"/>
          <p14:tracePt t="22153" x="1098550" y="1111250"/>
          <p14:tracePt t="22168" x="1193800" y="1123950"/>
          <p14:tracePt t="22186" x="1308100" y="1143000"/>
          <p14:tracePt t="22201" x="1435100" y="1162050"/>
          <p14:tracePt t="22218" x="1536700" y="1187450"/>
          <p14:tracePt t="22234" x="1612900" y="1212850"/>
          <p14:tracePt t="22251" x="1663700" y="1225550"/>
          <p14:tracePt t="22268" x="1695450" y="1231900"/>
          <p14:tracePt t="22284" x="1746250" y="1231900"/>
          <p14:tracePt t="22301" x="1822450" y="1231900"/>
          <p14:tracePt t="22306" x="1854200" y="1225550"/>
          <p14:tracePt t="22318" x="1936750" y="1219200"/>
          <p14:tracePt t="22335" x="2089150" y="1212850"/>
          <p14:tracePt t="22352" x="2197100" y="1212850"/>
          <p14:tracePt t="22356" x="2298700" y="1212850"/>
          <p14:tracePt t="22369" x="2432050" y="1212850"/>
          <p14:tracePt t="22383" x="2533650" y="1212850"/>
          <p14:tracePt t="22403" x="2565400" y="1212850"/>
          <p14:tracePt t="22420" x="2584450" y="1212850"/>
          <p14:tracePt t="22423" x="2597150" y="1212850"/>
          <p14:tracePt t="22435" x="2616200" y="1212850"/>
          <p14:tracePt t="22451" x="2660650" y="1200150"/>
          <p14:tracePt t="22468" x="2711450" y="1187450"/>
          <p14:tracePt t="22486" x="2787650" y="1181100"/>
          <p14:tracePt t="22501" x="2876550" y="1174750"/>
          <p14:tracePt t="22505" x="2921000" y="1168400"/>
          <p14:tracePt t="22518" x="2933700" y="1162050"/>
          <p14:tracePt t="22535" x="3009900" y="1143000"/>
          <p14:tracePt t="22552" x="3016250" y="1136650"/>
          <p14:tracePt t="22557" x="3035300" y="1130300"/>
          <p14:tracePt t="22567" x="3048000" y="1123950"/>
          <p14:tracePt t="22570" x="3054350" y="1117600"/>
          <p14:tracePt t="22584" x="3060700" y="1111250"/>
          <p14:tracePt t="22602" x="3079750" y="1098550"/>
          <p14:tracePt t="22619" x="3111500" y="1060450"/>
          <p14:tracePt t="22635" x="3130550" y="1028700"/>
          <p14:tracePt t="22652" x="3130550" y="984250"/>
          <p14:tracePt t="22668" x="3130550" y="946150"/>
          <p14:tracePt t="22685" x="3130550" y="908050"/>
          <p14:tracePt t="22701" x="3130550" y="889000"/>
          <p14:tracePt t="22718" x="3124200" y="857250"/>
          <p14:tracePt t="22735" x="3105150" y="825500"/>
          <p14:tracePt t="22752" x="3073400" y="800100"/>
          <p14:tracePt t="22769" x="3028950" y="762000"/>
          <p14:tracePt t="22773" x="3009900" y="742950"/>
          <p14:tracePt t="22784" x="2978150" y="711200"/>
          <p14:tracePt t="22801" x="2946400" y="679450"/>
          <p14:tracePt t="22802" x="2927350" y="660400"/>
          <p14:tracePt t="22818" x="2882900" y="635000"/>
          <p14:tracePt t="22821" x="2857500" y="622300"/>
          <p14:tracePt t="22835" x="2825750" y="615950"/>
          <p14:tracePt t="22852" x="2673350" y="584200"/>
          <p14:tracePt t="22868" x="2578100" y="577850"/>
          <p14:tracePt t="22886" x="2451100" y="565150"/>
          <p14:tracePt t="22901" x="2355850" y="558800"/>
          <p14:tracePt t="22918" x="2216150" y="558800"/>
          <p14:tracePt t="22935" x="2000250" y="584200"/>
          <p14:tracePt t="22952" x="1676400" y="615950"/>
          <p14:tracePt t="22968" x="1365250" y="641350"/>
          <p14:tracePt t="22987" x="1155700" y="647700"/>
          <p14:tracePt t="23002" x="1047750" y="647700"/>
          <p14:tracePt t="23005" x="1041400" y="647700"/>
          <p14:tracePt t="23052" x="1041400" y="673100"/>
          <p14:tracePt t="23069" x="958850" y="850900"/>
          <p14:tracePt t="23085" x="831850" y="990600"/>
          <p14:tracePt t="23102" x="736600" y="1079500"/>
          <p14:tracePt t="23119" x="488950" y="1282700"/>
          <p14:tracePt t="23135" x="463550" y="1339850"/>
          <p14:tracePt t="23154" x="488950" y="1365250"/>
          <p14:tracePt t="23168" x="565150" y="1371600"/>
          <p14:tracePt t="23185" x="755650" y="1371600"/>
          <p14:tracePt t="23202" x="1016000" y="1371600"/>
          <p14:tracePt t="23221" x="1358900" y="1384300"/>
          <p14:tracePt t="23235" x="1727200" y="1416050"/>
          <p14:tracePt t="23252" x="2146300" y="1492250"/>
          <p14:tracePt t="23269" x="2520950" y="1568450"/>
          <p14:tracePt t="23272" x="2705100" y="1606550"/>
          <p14:tracePt t="23286" x="2952750" y="1651000"/>
          <p14:tracePt t="23302" x="3060700" y="1663700"/>
          <p14:tracePt t="23336" x="3067050" y="1663700"/>
          <p14:tracePt t="23369" x="3067050" y="1651000"/>
          <p14:tracePt t="23385" x="3067050" y="1638300"/>
          <p14:tracePt t="23402" x="3067050" y="1625600"/>
          <p14:tracePt t="23419" x="3073400" y="1600200"/>
          <p14:tracePt t="23436" x="3079750" y="1587500"/>
          <p14:tracePt t="23452" x="3086100" y="1574800"/>
          <p14:tracePt t="23469" x="3086100" y="1568450"/>
          <p14:tracePt t="23486" x="3092450" y="1568450"/>
          <p14:tracePt t="23589" x="3092450" y="1562100"/>
          <p14:tracePt t="23602" x="3092450" y="1555750"/>
          <p14:tracePt t="23619" x="3098800" y="1549400"/>
          <p14:tracePt t="23636" x="3105150" y="1530350"/>
          <p14:tracePt t="23639" x="3111500" y="1524000"/>
          <p14:tracePt t="23652" x="3111500" y="1517650"/>
          <p14:tracePt t="23669" x="3117850" y="1504950"/>
          <p14:tracePt t="23686" x="3124200" y="1485900"/>
          <p14:tracePt t="23704" x="3130550" y="1473200"/>
          <p14:tracePt t="23721" x="3136900" y="1454150"/>
          <p14:tracePt t="23736" x="3143250" y="1447800"/>
          <p14:tracePt t="23752" x="3149600" y="1435100"/>
          <p14:tracePt t="23769" x="3155950" y="1428750"/>
          <p14:tracePt t="23803" x="3155950" y="1422400"/>
          <p14:tracePt t="24096" x="3155950" y="1428750"/>
          <p14:tracePt t="24104" x="3155950" y="1435100"/>
          <p14:tracePt t="24120" x="3149600" y="1447800"/>
          <p14:tracePt t="24137" x="3136900" y="1454150"/>
          <p14:tracePt t="24153" x="3124200" y="1460500"/>
          <p14:tracePt t="24170" x="3105150" y="1466850"/>
          <p14:tracePt t="24187" x="3098800" y="1473200"/>
          <p14:tracePt t="24925" x="3105150" y="1473200"/>
          <p14:tracePt t="24934" x="3111500" y="1473200"/>
          <p14:tracePt t="24955" x="3181350" y="1454150"/>
          <p14:tracePt t="24971" x="3244850" y="1435100"/>
          <p14:tracePt t="24987" x="3327400" y="1422400"/>
          <p14:tracePt t="25002" x="3448050" y="1409700"/>
          <p14:tracePt t="25021" x="3594100" y="1403350"/>
          <p14:tracePt t="25037" x="3689350" y="1403350"/>
          <p14:tracePt t="25054" x="4019550" y="1384300"/>
          <p14:tracePt t="25071" x="4267200" y="1352550"/>
          <p14:tracePt t="25087" x="4546600" y="1308100"/>
          <p14:tracePt t="25104" x="4870450" y="1289050"/>
          <p14:tracePt t="25121" x="5187950" y="1282700"/>
          <p14:tracePt t="25137" x="5556250" y="1282700"/>
          <p14:tracePt t="25154" x="5829300" y="1295400"/>
          <p14:tracePt t="25170" x="6057900" y="1295400"/>
          <p14:tracePt t="25174" x="6140450" y="1295400"/>
          <p14:tracePt t="25187" x="6223000" y="1295400"/>
          <p14:tracePt t="25192" x="6292850" y="1295400"/>
          <p14:tracePt t="25203" x="6362700" y="1301750"/>
          <p14:tracePt t="25220" x="6584950" y="1301750"/>
          <p14:tracePt t="25237" x="6724650" y="1301750"/>
          <p14:tracePt t="25252" x="6883400" y="1295400"/>
          <p14:tracePt t="25270" x="6959600" y="1276350"/>
          <p14:tracePt t="25287" x="6978650" y="1270000"/>
          <p14:tracePt t="25303" x="6985000" y="1263650"/>
          <p14:tracePt t="25320" x="6991350" y="1263650"/>
          <p14:tracePt t="25337" x="7029450" y="1257300"/>
          <p14:tracePt t="25354" x="7137400" y="1263650"/>
          <p14:tracePt t="25370" x="7346950" y="1289050"/>
          <p14:tracePt t="25375" x="7454900" y="1301750"/>
          <p14:tracePt t="25387" x="7562850" y="1314450"/>
          <p14:tracePt t="25404" x="7740650" y="1339850"/>
          <p14:tracePt t="25420" x="7842250" y="1346200"/>
          <p14:tracePt t="25424" x="7874000" y="1346200"/>
          <p14:tracePt t="25436" x="7899400" y="1346200"/>
          <p14:tracePt t="25440" x="7912100" y="1346200"/>
          <p14:tracePt t="25455" x="7943850" y="1346200"/>
          <p14:tracePt t="25471" x="8007350" y="1346200"/>
          <p14:tracePt t="25487" x="8096250" y="1339850"/>
          <p14:tracePt t="25503" x="8197850" y="1314450"/>
          <p14:tracePt t="25520" x="8293100" y="1282700"/>
          <p14:tracePt t="25537" x="8350250" y="1244600"/>
          <p14:tracePt t="25554" x="8382000" y="1219200"/>
          <p14:tracePt t="25570" x="8388350" y="1200150"/>
          <p14:tracePt t="25589" x="8394700" y="1174750"/>
          <p14:tracePt t="25592" x="8401050" y="1162050"/>
          <p14:tracePt t="25603" x="8401050" y="1149350"/>
          <p14:tracePt t="25621" x="8413750" y="1123950"/>
          <p14:tracePt t="25639" x="8458200" y="1047750"/>
          <p14:tracePt t="25654" x="8470900" y="1016000"/>
          <p14:tracePt t="25671" x="8483600" y="958850"/>
          <p14:tracePt t="25690" x="8489950" y="863600"/>
          <p14:tracePt t="25707" x="8483600" y="825500"/>
          <p14:tracePt t="25710" x="8464550" y="787400"/>
          <p14:tracePt t="25719" x="8439150" y="723900"/>
          <p14:tracePt t="25738" x="8401050" y="666750"/>
          <p14:tracePt t="25754" x="8362950" y="615950"/>
          <p14:tracePt t="25771" x="8324850" y="571500"/>
          <p14:tracePt t="25787" x="8293100" y="546100"/>
          <p14:tracePt t="25804" x="8267700" y="527050"/>
          <p14:tracePt t="25822" x="8216900" y="508000"/>
          <p14:tracePt t="25837" x="8134350" y="501650"/>
          <p14:tracePt t="25854" x="8007350" y="488950"/>
          <p14:tracePt t="25870" x="7842250" y="482600"/>
          <p14:tracePt t="25889" x="7524750" y="488950"/>
          <p14:tracePt t="25905" x="7442200" y="495300"/>
          <p14:tracePt t="25921" x="7270750" y="527050"/>
          <p14:tracePt t="25939" x="7112000" y="596900"/>
          <p14:tracePt t="25954" x="7042150" y="635000"/>
          <p14:tracePt t="25970" x="6991350" y="660400"/>
          <p14:tracePt t="25987" x="6946900" y="704850"/>
          <p14:tracePt t="26005" x="6908800" y="762000"/>
          <p14:tracePt t="26021" x="6870700" y="825500"/>
          <p14:tracePt t="26038" x="6838950" y="920750"/>
          <p14:tracePt t="26054" x="6838950" y="1003300"/>
          <p14:tracePt t="26071" x="6883400" y="1085850"/>
          <p14:tracePt t="26090" x="7061200" y="1212850"/>
          <p14:tracePt t="26105" x="7124700" y="1238250"/>
          <p14:tracePt t="26109" x="7181850" y="1257300"/>
          <p14:tracePt t="26121" x="7226300" y="1270000"/>
          <p14:tracePt t="26138" x="7258050" y="1270000"/>
          <p14:tracePt t="26154" x="7251700" y="1270000"/>
          <p14:tracePt t="26171" x="7251700" y="1263650"/>
          <p14:tracePt t="28489" x="6807200" y="1200150"/>
          <p14:tracePt t="28507" x="6680200" y="1200150"/>
          <p14:tracePt t="28524" x="6451600" y="1200150"/>
          <p14:tracePt t="28540" x="6242050" y="1200150"/>
          <p14:tracePt t="28557" x="6019800" y="1193800"/>
          <p14:tracePt t="28573" x="5753100" y="1193800"/>
          <p14:tracePt t="28590" x="5543550" y="1181100"/>
          <p14:tracePt t="28607" x="5327650" y="1162050"/>
          <p14:tracePt t="28623" x="5149850" y="1136650"/>
          <p14:tracePt t="28639" x="5010150" y="1117600"/>
          <p14:tracePt t="28656" x="4864100" y="1098550"/>
          <p14:tracePt t="28675" x="4743450" y="1085850"/>
          <p14:tracePt t="28678" x="4673600" y="1079500"/>
          <p14:tracePt t="28690" x="4610100" y="1073150"/>
          <p14:tracePt t="28706" x="4502150" y="1066800"/>
          <p14:tracePt t="28723" x="4381500" y="1060450"/>
          <p14:tracePt t="28740" x="4286250" y="1054100"/>
          <p14:tracePt t="28757" x="4197350" y="1041400"/>
          <p14:tracePt t="28759" x="4159250" y="1041400"/>
          <p14:tracePt t="28773" x="4127500" y="1041400"/>
          <p14:tracePt t="28777" x="4076700" y="1041400"/>
          <p14:tracePt t="28789" x="4044950" y="1041400"/>
          <p14:tracePt t="28807" x="3924300" y="1054100"/>
          <p14:tracePt t="28824" x="3841750" y="1060450"/>
          <p14:tracePt t="28840" x="3778250" y="1066800"/>
          <p14:tracePt t="28857" x="3714750" y="1066800"/>
          <p14:tracePt t="28874" x="3657600" y="1060450"/>
          <p14:tracePt t="28890" x="3606800" y="1047750"/>
          <p14:tracePt t="28907" x="3575050" y="1041400"/>
          <p14:tracePt t="28923" x="3492500" y="1041400"/>
          <p14:tracePt t="28940" x="3397250" y="1047750"/>
          <p14:tracePt t="28957" x="3244850" y="1073150"/>
          <p14:tracePt t="28973" x="3098800" y="1098550"/>
          <p14:tracePt t="28991" x="3016250" y="1111250"/>
          <p14:tracePt t="28994" x="2984500" y="1117600"/>
          <p14:tracePt t="29007" x="2971800" y="1117600"/>
          <p14:tracePt t="29025" x="2971800" y="1111250"/>
          <p14:tracePt t="29040" x="2965450" y="1079500"/>
          <p14:tracePt t="29057" x="2927350" y="958850"/>
          <p14:tracePt t="29074" x="2876550" y="857250"/>
          <p14:tracePt t="29090" x="2813050" y="787400"/>
          <p14:tracePt t="29107" x="2730500" y="768350"/>
          <p14:tracePt t="29124" x="2679700" y="768350"/>
          <p14:tracePt t="29141" x="2616200" y="749300"/>
          <p14:tracePt t="29157" x="2578100" y="742950"/>
          <p14:tracePt t="29174" x="2546350" y="736600"/>
          <p14:tracePt t="29190" x="2514600" y="736600"/>
          <p14:tracePt t="29209" x="2476500" y="730250"/>
          <p14:tracePt t="29224" x="2438400" y="730250"/>
          <p14:tracePt t="29243" x="2324100" y="730250"/>
          <p14:tracePt t="29257" x="2235200" y="730250"/>
          <p14:tracePt t="29261" x="2184400" y="730250"/>
          <p14:tracePt t="29274" x="2082800" y="730250"/>
          <p14:tracePt t="29290" x="1885950" y="717550"/>
          <p14:tracePt t="29307" x="1651000" y="698500"/>
          <p14:tracePt t="29324" x="1428750" y="698500"/>
          <p14:tracePt t="29341" x="1098550" y="736600"/>
          <p14:tracePt t="29357" x="831850" y="762000"/>
          <p14:tracePt t="29374" x="539750" y="793750"/>
          <p14:tracePt t="29390" x="330200" y="806450"/>
          <p14:tracePt t="29410" x="152400" y="819150"/>
          <p14:tracePt t="29424" x="114300" y="825500"/>
          <p14:tracePt t="29441" x="31750" y="844550"/>
          <p14:tracePt t="29518" x="31750" y="1143000"/>
          <p14:tracePt t="29526" x="76200" y="1187450"/>
          <p14:tracePt t="29540" x="190500" y="1276350"/>
          <p14:tracePt t="29559" x="304800" y="1327150"/>
          <p14:tracePt t="29574" x="450850" y="1371600"/>
          <p14:tracePt t="29591" x="565150" y="1390650"/>
          <p14:tracePt t="29608" x="666750" y="1403350"/>
          <p14:tracePt t="29624" x="749300" y="1409700"/>
          <p14:tracePt t="29641" x="806450" y="1409700"/>
          <p14:tracePt t="29660" x="831850" y="1416050"/>
          <p14:tracePt t="29677" x="838200" y="1416050"/>
          <p14:tracePt t="29691" x="850900" y="1416050"/>
          <p14:tracePt t="29795" x="857250" y="1416050"/>
          <p14:tracePt t="29802" x="863600" y="1422400"/>
          <p14:tracePt t="29807" x="882650" y="1435100"/>
          <p14:tracePt t="29824" x="927100" y="1454150"/>
          <p14:tracePt t="29842" x="958850" y="1466850"/>
          <p14:tracePt t="29857" x="971550" y="1466850"/>
          <p14:tracePt t="29875" x="990600" y="1473200"/>
          <p14:tracePt t="29891" x="1009650" y="1473200"/>
          <p14:tracePt t="29907" x="1041400" y="1460500"/>
          <p14:tracePt t="29924" x="1079500" y="1447800"/>
          <p14:tracePt t="29940" x="1111250" y="1441450"/>
          <p14:tracePt t="29943" x="1117600" y="1441450"/>
          <p14:tracePt t="29957" x="1123950" y="1441450"/>
          <p14:tracePt t="30102" x="1123950" y="1447800"/>
          <p14:tracePt t="30110" x="1123950" y="1454150"/>
          <p14:tracePt t="30124" x="1123950" y="1460500"/>
          <p14:tracePt t="30142" x="1117600" y="1466850"/>
          <p14:tracePt t="30364" x="1117600" y="1460500"/>
          <p14:tracePt t="30374" x="1117600" y="1454150"/>
          <p14:tracePt t="30381" x="1123950" y="1441450"/>
          <p14:tracePt t="30392" x="1130300" y="1435100"/>
          <p14:tracePt t="30409" x="1143000" y="1416050"/>
          <p14:tracePt t="30442" x="1143000" y="1409700"/>
          <p14:tracePt t="30458" x="1143000" y="1403350"/>
          <p14:tracePt t="30476" x="1143000" y="1397000"/>
          <p14:tracePt t="30479" x="1143000" y="1390650"/>
          <p14:tracePt t="30508" x="1143000" y="1377950"/>
          <p14:tracePt t="30513" x="1143000" y="1371600"/>
          <p14:tracePt t="30525" x="1143000" y="1365250"/>
          <p14:tracePt t="30542" x="1143000" y="1358900"/>
          <p14:tracePt t="30703" x="1143000" y="1371600"/>
          <p14:tracePt t="30718" x="1143000" y="1384300"/>
          <p14:tracePt t="30726" x="1136650" y="1403350"/>
          <p14:tracePt t="30742" x="1123950" y="1428750"/>
          <p14:tracePt t="30758" x="1117600" y="1441450"/>
          <p14:tracePt t="30775" x="1111250" y="1460500"/>
          <p14:tracePt t="30792" x="1104900" y="1460500"/>
          <p14:tracePt t="30808" x="1104900" y="1466850"/>
          <p14:tracePt t="30825" x="1104900" y="1473200"/>
          <p14:tracePt t="30841" x="1104900" y="1479550"/>
          <p14:tracePt t="30858" x="1098550" y="1485900"/>
          <p14:tracePt t="30979" x="1092200" y="1485900"/>
          <p14:tracePt t="30996" x="1079500" y="1492250"/>
          <p14:tracePt t="31008" x="1073150" y="1504950"/>
          <p14:tracePt t="31026" x="1066800" y="1517650"/>
          <p14:tracePt t="31042" x="1054100" y="1536700"/>
          <p14:tracePt t="31076" x="1054100" y="1543050"/>
          <p14:tracePt t="31125" x="1060450" y="1543050"/>
          <p14:tracePt t="31143" x="1066800" y="1543050"/>
          <p14:tracePt t="31159" x="1073150" y="1543050"/>
          <p14:tracePt t="31175" x="1085850" y="1530350"/>
          <p14:tracePt t="31209" x="1085850" y="1524000"/>
          <p14:tracePt t="31272" x="1085850" y="1517650"/>
          <p14:tracePt t="31293" x="1092200" y="1511300"/>
          <p14:tracePt t="31311" x="1092200" y="1498600"/>
          <p14:tracePt t="31325" x="1092200" y="1492250"/>
          <p14:tracePt t="31343" x="1085850" y="1473200"/>
          <p14:tracePt t="31359" x="1079500" y="1447800"/>
          <p14:tracePt t="31492" x="1079500" y="1454150"/>
          <p14:tracePt t="31503" x="1079500" y="1460500"/>
          <p14:tracePt t="31505" x="1079500" y="1466850"/>
          <p14:tracePt t="31526" x="1079500" y="1485900"/>
          <p14:tracePt t="31544" x="1079500" y="1498600"/>
          <p14:tracePt t="31559" x="1079500" y="1504950"/>
          <p14:tracePt t="31576" x="1085850" y="1511300"/>
          <p14:tracePt t="31581" x="1092200" y="1511300"/>
          <p14:tracePt t="31593" x="1111250" y="1517650"/>
          <p14:tracePt t="31609" x="1123950" y="1517650"/>
          <p14:tracePt t="31626" x="1130300" y="1517650"/>
          <p14:tracePt t="31940" x="1136650" y="1517650"/>
          <p14:tracePt t="31950" x="1149350" y="1517650"/>
          <p14:tracePt t="31958" x="1162050" y="1517650"/>
          <p14:tracePt t="31977" x="1206500" y="1511300"/>
          <p14:tracePt t="31993" x="1225550" y="1504950"/>
          <p14:tracePt t="31997" x="1238250" y="1498600"/>
          <p14:tracePt t="32010" x="1263650" y="1485900"/>
          <p14:tracePt t="32027" x="1282700" y="1479550"/>
          <p14:tracePt t="32043" x="1295400" y="1473200"/>
          <p14:tracePt t="32267" x="1301750" y="1473200"/>
          <p14:tracePt t="32276" x="1320800" y="1473200"/>
          <p14:tracePt t="32285" x="1346200" y="1479550"/>
          <p14:tracePt t="32291" x="1365250" y="1485900"/>
          <p14:tracePt t="32310" x="1409700" y="1498600"/>
          <p14:tracePt t="32327" x="1435100" y="1504950"/>
          <p14:tracePt t="32344" x="1466850" y="1504950"/>
          <p14:tracePt t="32361" x="1492250" y="1504950"/>
          <p14:tracePt t="32367" x="1498600" y="1504950"/>
          <p14:tracePt t="32375" x="1504950" y="1504950"/>
          <p14:tracePt t="32393" x="1511300" y="1504950"/>
          <p14:tracePt t="32410" x="1524000" y="1498600"/>
          <p14:tracePt t="32551" x="1524000" y="1492250"/>
          <p14:tracePt t="32562" x="1524000" y="1485900"/>
          <p14:tracePt t="32576" x="1517650" y="1479550"/>
          <p14:tracePt t="32641" x="1524000" y="1473200"/>
          <p14:tracePt t="32652" x="1543050" y="1466850"/>
          <p14:tracePt t="32658" x="1555750" y="1466850"/>
          <p14:tracePt t="32677" x="1619250" y="1454150"/>
          <p14:tracePt t="32694" x="1765300" y="1441450"/>
          <p14:tracePt t="32710" x="1847850" y="1441450"/>
          <p14:tracePt t="32727" x="1892300" y="1441450"/>
          <p14:tracePt t="32744" x="1943100" y="1447800"/>
          <p14:tracePt t="32825" x="1949450" y="1447800"/>
          <p14:tracePt t="32834" x="1962150" y="1447800"/>
          <p14:tracePt t="32843" x="1987550" y="1441450"/>
          <p14:tracePt t="32860" x="2057400" y="1435100"/>
          <p14:tracePt t="32877" x="2114550" y="1435100"/>
          <p14:tracePt t="32893" x="2152650" y="1435100"/>
          <p14:tracePt t="32910" x="2171700" y="1435100"/>
          <p14:tracePt t="32929" x="2197100" y="1435100"/>
          <p14:tracePt t="32977" x="2209800" y="1435100"/>
          <p14:tracePt t="32994" x="2260600" y="1435100"/>
          <p14:tracePt t="33010" x="2368550" y="1447800"/>
          <p14:tracePt t="33027" x="2489200" y="1454150"/>
          <p14:tracePt t="33044" x="2603500" y="1460500"/>
          <p14:tracePt t="33060" x="2686050" y="1460500"/>
          <p14:tracePt t="33077" x="2717800" y="1460500"/>
          <p14:tracePt t="33080" x="2724150" y="1460500"/>
          <p14:tracePt t="33094" x="2736850" y="1460500"/>
          <p14:tracePt t="33363" x="2762250" y="1460500"/>
          <p14:tracePt t="33372" x="2806700" y="1460500"/>
          <p14:tracePt t="33379" x="2870200" y="1479550"/>
          <p14:tracePt t="33394" x="3003550" y="1498600"/>
          <p14:tracePt t="33412" x="3079750" y="1498600"/>
          <p14:tracePt t="33427" x="3130550" y="1498600"/>
          <p14:tracePt t="33444" x="3168650" y="1492250"/>
          <p14:tracePt t="33460" x="3200400" y="1492250"/>
          <p14:tracePt t="33477" x="3225800" y="1485900"/>
          <p14:tracePt t="33494" x="3244850" y="1485900"/>
          <p14:tracePt t="33571" x="3251200" y="1485900"/>
          <p14:tracePt t="34387" x="3257550" y="1485900"/>
          <p14:tracePt t="34402" x="3263900" y="1485900"/>
          <p14:tracePt t="34834" x="3270250" y="1492250"/>
          <p14:tracePt t="34843" x="3276600" y="1492250"/>
          <p14:tracePt t="34851" x="3282950" y="1492250"/>
          <p14:tracePt t="34863" x="3295650" y="1498600"/>
          <p14:tracePt t="34880" x="3314700" y="1498600"/>
          <p14:tracePt t="34895" x="3340100" y="1498600"/>
          <p14:tracePt t="34912" x="3409950" y="1511300"/>
          <p14:tracePt t="34928" x="3543300" y="1536700"/>
          <p14:tracePt t="34945" x="3733800" y="1568450"/>
          <p14:tracePt t="34962" x="3924300" y="1593850"/>
          <p14:tracePt t="34979" x="4159250" y="1619250"/>
          <p14:tracePt t="34995" x="4406900" y="1638300"/>
          <p14:tracePt t="35012" x="4673600" y="1657350"/>
          <p14:tracePt t="35028" x="4940300" y="1682750"/>
          <p14:tracePt t="35045" x="5264150" y="1708150"/>
          <p14:tracePt t="35062" x="5632450" y="1739900"/>
          <p14:tracePt t="35078" x="6064250" y="1771650"/>
          <p14:tracePt t="35095" x="6496050" y="1797050"/>
          <p14:tracePt t="35098" x="6642100" y="1797050"/>
          <p14:tracePt t="35111" x="6781800" y="1797050"/>
          <p14:tracePt t="35115" x="6921500" y="1797050"/>
          <p14:tracePt t="35127" x="7118350" y="1790700"/>
          <p14:tracePt t="35145" x="7226300" y="1784350"/>
          <p14:tracePt t="35162" x="7283450" y="1784350"/>
          <p14:tracePt t="35179" x="7353300" y="1784350"/>
          <p14:tracePt t="35196" x="7442200" y="1803400"/>
          <p14:tracePt t="35212" x="7543800" y="1816100"/>
          <p14:tracePt t="35229" x="7620000" y="1816100"/>
          <p14:tracePt t="35246" x="7651750" y="1803400"/>
          <p14:tracePt t="35250" x="7658100" y="1797050"/>
          <p14:tracePt t="35262" x="7658100" y="1778000"/>
          <p14:tracePt t="35279" x="7658100" y="1746250"/>
          <p14:tracePt t="35295" x="7677150" y="1720850"/>
          <p14:tracePt t="35300" x="7696200" y="1714500"/>
          <p14:tracePt t="35311" x="7753350" y="1701800"/>
          <p14:tracePt t="35329" x="7880350" y="1695450"/>
          <p14:tracePt t="35333" x="7943850" y="1695450"/>
          <p14:tracePt t="35345" x="8051800" y="1689100"/>
          <p14:tracePt t="35346" x="8121650" y="1682750"/>
          <p14:tracePt t="35363" x="8286750" y="1644650"/>
          <p14:tracePt t="35379" x="8388350" y="1581150"/>
          <p14:tracePt t="35395" x="8426450" y="1524000"/>
          <p14:tracePt t="35412" x="8439150" y="1466850"/>
          <p14:tracePt t="35429" x="8439150" y="1397000"/>
          <p14:tracePt t="35446" x="8445500" y="1333500"/>
          <p14:tracePt t="35462" x="8445500" y="1244600"/>
          <p14:tracePt t="35479" x="8439150" y="1149350"/>
          <p14:tracePt t="35496" x="8394700" y="1003300"/>
          <p14:tracePt t="35512" x="8324850" y="889000"/>
          <p14:tracePt t="35529" x="8242300" y="774700"/>
          <p14:tracePt t="35546" x="8147050" y="692150"/>
          <p14:tracePt t="35550" x="8089900" y="660400"/>
          <p14:tracePt t="35562" x="8064500" y="647700"/>
          <p14:tracePt t="35566" x="8001000" y="622300"/>
          <p14:tracePt t="35579" x="7937500" y="609600"/>
          <p14:tracePt t="35596" x="7766050" y="596900"/>
          <p14:tracePt t="35612" x="7702550" y="590550"/>
          <p14:tracePt t="35615" x="7639050" y="590550"/>
          <p14:tracePt t="35628" x="7562850" y="590550"/>
          <p14:tracePt t="35646" x="7493000" y="590550"/>
          <p14:tracePt t="35662" x="7442200" y="615950"/>
          <p14:tracePt t="35679" x="7416800" y="666750"/>
          <p14:tracePt t="35697" x="7385050" y="749300"/>
          <p14:tracePt t="35702" x="7359650" y="800100"/>
          <p14:tracePt t="35711" x="7346950" y="831850"/>
          <p14:tracePt t="35729" x="7315200" y="920750"/>
          <p14:tracePt t="35747" x="7302500" y="977900"/>
          <p14:tracePt t="35763" x="7315200" y="1035050"/>
          <p14:tracePt t="35780" x="7353300" y="1079500"/>
          <p14:tracePt t="35796" x="7448550" y="1130300"/>
          <p14:tracePt t="35801" x="7486650" y="1143000"/>
          <p14:tracePt t="35813" x="7575550" y="1168400"/>
          <p14:tracePt t="35829" x="7600950" y="1174750"/>
          <p14:tracePt t="35846" x="7639050" y="1187450"/>
          <p14:tracePt t="35897" x="7639050" y="1193800"/>
          <p14:tracePt t="35913" x="7639050" y="1206500"/>
          <p14:tracePt t="35930" x="7639050" y="1225550"/>
          <p14:tracePt t="35946" x="7639050" y="1250950"/>
          <p14:tracePt t="35951" x="7639050" y="1270000"/>
          <p14:tracePt t="36211" x="7651750" y="1270000"/>
          <p14:tracePt t="36220" x="7658100" y="1276350"/>
          <p14:tracePt t="36230" x="7689850" y="1282700"/>
          <p14:tracePt t="36247" x="7753350" y="1301750"/>
          <p14:tracePt t="36264" x="7823200" y="1314450"/>
          <p14:tracePt t="36280" x="7842250" y="1320800"/>
          <p14:tracePt t="36285" x="7854950" y="1320800"/>
          <p14:tracePt t="36297" x="7899400" y="1333500"/>
          <p14:tracePt t="36313" x="7981950" y="1352550"/>
          <p14:tracePt t="36330" x="8096250" y="1371600"/>
          <p14:tracePt t="36346" x="8229600" y="1390650"/>
          <p14:tracePt t="36363" x="8420100" y="1409700"/>
          <p14:tracePt t="36380" x="8559800" y="1422400"/>
          <p14:tracePt t="36395" x="8686800" y="1422400"/>
          <p14:tracePt t="36413" x="8769350" y="1403350"/>
          <p14:tracePt t="36428" x="8801100" y="1390650"/>
          <p14:tracePt t="36447" x="8820150" y="1390650"/>
          <p14:tracePt t="36462" x="8845550" y="1390650"/>
          <p14:tracePt t="36467" x="8870950" y="1390650"/>
          <p14:tracePt t="36479" x="8902700" y="1384300"/>
          <p14:tracePt t="36496" x="8997950" y="1371600"/>
          <p14:tracePt t="36513" x="9093200" y="1346200"/>
          <p14:tracePt t="36530" x="9175750" y="1308100"/>
          <p14:tracePt t="36547" x="9194800" y="1295400"/>
          <p14:tracePt t="36549" x="9207500" y="1289050"/>
          <p14:tracePt t="36565" x="9220200" y="1276350"/>
          <p14:tracePt t="36578" x="9232900" y="1270000"/>
          <p14:tracePt t="36597" x="9245600" y="1263650"/>
          <p14:tracePt t="36619" x="9296400" y="1244600"/>
          <p14:tracePt t="36630" x="9340850" y="1219200"/>
          <p14:tracePt t="36646" x="9372600" y="1193800"/>
          <p14:tracePt t="36663" x="9398000" y="1162050"/>
          <p14:tracePt t="36680" x="9404350" y="1143000"/>
          <p14:tracePt t="36685" x="9404350" y="1136650"/>
          <p14:tracePt t="36695" x="9404350" y="1130300"/>
          <p14:tracePt t="36713" x="9391650" y="1104900"/>
          <p14:tracePt t="36730" x="9366250" y="1092200"/>
          <p14:tracePt t="36747" x="9315450" y="1085850"/>
          <p14:tracePt t="36751" x="9296400" y="1079500"/>
          <p14:tracePt t="36762" x="9271000" y="1079500"/>
          <p14:tracePt t="36781" x="9220200" y="1085850"/>
          <p14:tracePt t="36797" x="9194800" y="1098550"/>
          <p14:tracePt t="36815" x="9163050" y="1111250"/>
          <p14:tracePt t="36830" x="9118600" y="1123950"/>
          <p14:tracePt t="36846" x="9086850" y="1136650"/>
          <p14:tracePt t="36863" x="9055100" y="1149350"/>
          <p14:tracePt t="36880" x="9023350" y="1155700"/>
          <p14:tracePt t="36897" x="8991600" y="1174750"/>
          <p14:tracePt t="36913" x="8972550" y="1187450"/>
          <p14:tracePt t="36930" x="8959850" y="1206500"/>
          <p14:tracePt t="36947" x="8959850" y="1219200"/>
          <p14:tracePt t="36963" x="8959850" y="1231900"/>
          <p14:tracePt t="36980" x="8966200" y="1257300"/>
          <p14:tracePt t="36986" x="8966200" y="1263650"/>
          <p14:tracePt t="36996" x="8972550" y="1270000"/>
          <p14:tracePt t="37014" x="8985250" y="1301750"/>
          <p14:tracePt t="37031" x="8985250" y="1314450"/>
          <p14:tracePt t="37049" x="8997950" y="1327150"/>
          <p14:tracePt t="37064" x="9023350" y="1339850"/>
          <p14:tracePt t="37081" x="9055100" y="1346200"/>
          <p14:tracePt t="37097" x="9093200" y="1358900"/>
          <p14:tracePt t="37114" x="9118600" y="1358900"/>
          <p14:tracePt t="37132" x="9131300" y="1358900"/>
          <p14:tracePt t="37147" x="9137650" y="1358900"/>
          <p14:tracePt t="37164" x="9144000" y="1358900"/>
          <p14:tracePt t="37345" x="9150350" y="1358900"/>
          <p14:tracePt t="37353" x="9150350" y="1365250"/>
          <p14:tracePt t="37363" x="9156700" y="1365250"/>
          <p14:tracePt t="37381" x="9169400" y="1365250"/>
          <p14:tracePt t="37397" x="9175750" y="1365250"/>
          <p14:tracePt t="37467" x="9188450" y="1365250"/>
          <p14:tracePt t="37476" x="9194800" y="1365250"/>
          <p14:tracePt t="37483" x="9207500" y="1365250"/>
          <p14:tracePt t="37498" x="9213850" y="1365250"/>
          <p14:tracePt t="37515" x="9232900" y="1365250"/>
          <p14:tracePt t="37531" x="9239250" y="1358900"/>
          <p14:tracePt t="37547" x="9245600" y="1358900"/>
          <p14:tracePt t="37564" x="9258300" y="1352550"/>
          <p14:tracePt t="37581" x="9258300" y="1346200"/>
          <p14:tracePt t="37730" x="9264650" y="1346200"/>
          <p14:tracePt t="37748" x="9264650" y="1352550"/>
          <p14:tracePt t="37764" x="9271000" y="1352550"/>
          <p14:tracePt t="37985" x="9258300" y="1352550"/>
          <p14:tracePt t="37992" x="9251950" y="1352550"/>
          <p14:tracePt t="38000" x="9226550" y="1358900"/>
          <p14:tracePt t="38015" x="9182100" y="1365250"/>
          <p14:tracePt t="38031" x="9124950" y="1377950"/>
          <p14:tracePt t="38048" x="9029700" y="1384300"/>
          <p14:tracePt t="38065" x="8858250" y="1403350"/>
          <p14:tracePt t="38070" x="8756650" y="1416050"/>
          <p14:tracePt t="38080" x="8642350" y="1428750"/>
          <p14:tracePt t="38098" x="8464550" y="1454150"/>
          <p14:tracePt t="38115" x="8305800" y="1479550"/>
          <p14:tracePt t="38131" x="8172450" y="1492250"/>
          <p14:tracePt t="38149" x="8070850" y="1492250"/>
          <p14:tracePt t="38165" x="8001000" y="1492250"/>
          <p14:tracePt t="38182" x="7861300" y="1479550"/>
          <p14:tracePt t="38185" x="7804150" y="1479550"/>
          <p14:tracePt t="38198" x="7747000" y="1479550"/>
          <p14:tracePt t="38201" x="7696200" y="1473200"/>
          <p14:tracePt t="38215" x="7670800" y="1473200"/>
          <p14:tracePt t="38447" x="7664450" y="1473200"/>
          <p14:tracePt t="38457" x="7664450" y="1466850"/>
          <p14:tracePt t="38463" x="7664450" y="1460500"/>
          <p14:tracePt t="38482" x="7664450" y="1454150"/>
          <p14:tracePt t="41993" x="7658100" y="1435100"/>
          <p14:tracePt t="42004" x="7651750" y="1416050"/>
          <p14:tracePt t="42007" x="7639050" y="1403350"/>
          <p14:tracePt t="42018" x="7626350" y="1403350"/>
          <p14:tracePt t="42068" x="7613650" y="1390650"/>
          <p14:tracePt t="42085" x="7588250" y="1365250"/>
          <p14:tracePt t="42101" x="7505700" y="1339850"/>
          <p14:tracePt t="42118" x="7340600" y="1320800"/>
          <p14:tracePt t="42135" x="7143750" y="1320800"/>
          <p14:tracePt t="42152" x="6946900" y="1333500"/>
          <p14:tracePt t="42168" x="6775450" y="1346200"/>
          <p14:tracePt t="42185" x="6680200" y="1352550"/>
          <p14:tracePt t="42204" x="6623050" y="1352550"/>
          <p14:tracePt t="42218" x="6496050" y="1346200"/>
          <p14:tracePt t="42235" x="6299200" y="1346200"/>
          <p14:tracePt t="42252" x="5759450" y="1339850"/>
          <p14:tracePt t="42267" x="5575300" y="1339850"/>
          <p14:tracePt t="42269" x="5384800" y="1346200"/>
          <p14:tracePt t="42285" x="4965700" y="1365250"/>
          <p14:tracePt t="42301" x="4616450" y="1384300"/>
          <p14:tracePt t="42318" x="4425950" y="1397000"/>
          <p14:tracePt t="42334" x="4318000" y="1403350"/>
          <p14:tracePt t="42351" x="4273550" y="1397000"/>
          <p14:tracePt t="42368" x="4203700" y="1377950"/>
          <p14:tracePt t="42385" x="3987800" y="1352550"/>
          <p14:tracePt t="42402" x="3714750" y="1352550"/>
          <p14:tracePt t="42418" x="3365500" y="1358900"/>
          <p14:tracePt t="42435" x="3067050" y="1365250"/>
          <p14:tracePt t="42440" x="2971800" y="1365250"/>
          <p14:tracePt t="42451" x="2914650" y="1358900"/>
          <p14:tracePt t="42468" x="2876550" y="1346200"/>
          <p14:tracePt t="42519" x="2832100" y="1339850"/>
          <p14:tracePt t="42535" x="2717800" y="1339850"/>
          <p14:tracePt t="42552" x="2590800" y="1339850"/>
          <p14:tracePt t="42567" x="2432050" y="1339850"/>
          <p14:tracePt t="42587" x="2317750" y="1339850"/>
          <p14:tracePt t="42590" x="2298700" y="1339850"/>
          <p14:tracePt t="42600" x="2292350" y="1333500"/>
          <p14:tracePt t="42673" x="2286000" y="1333500"/>
          <p14:tracePt t="42687" x="2260600" y="1333500"/>
          <p14:tracePt t="42702" x="2241550" y="1333500"/>
          <p14:tracePt t="42719" x="2216150" y="1333500"/>
          <p14:tracePt t="42736" x="2190750" y="1333500"/>
          <p14:tracePt t="42752" x="2171700" y="1339850"/>
          <p14:tracePt t="42769" x="2127250" y="1352550"/>
          <p14:tracePt t="42787" x="2070100" y="1365250"/>
          <p14:tracePt t="42802" x="2006600" y="1371600"/>
          <p14:tracePt t="42818" x="1981200" y="1371600"/>
          <p14:tracePt t="42835" x="1981200" y="1365250"/>
          <p14:tracePt t="42868" x="1981200" y="1358900"/>
          <p14:tracePt t="43441" x="1974850" y="1352550"/>
          <p14:tracePt t="43449" x="1968500" y="1346200"/>
          <p14:tracePt t="43458" x="1962150" y="1339850"/>
          <p14:tracePt t="43470" x="1936750" y="1320800"/>
          <p14:tracePt t="43486" x="1911350" y="1314450"/>
          <p14:tracePt t="43503" x="1885950" y="1308100"/>
          <p14:tracePt t="43519" x="1860550" y="1301750"/>
          <p14:tracePt t="43536" x="1854200" y="1301750"/>
          <p14:tracePt t="43639" x="1847850" y="1308100"/>
          <p14:tracePt t="43648" x="1841500" y="1314450"/>
          <p14:tracePt t="43657" x="1835150" y="1327150"/>
          <p14:tracePt t="43669" x="1835150" y="1346200"/>
          <p14:tracePt t="43686" x="1835150" y="1390650"/>
          <p14:tracePt t="43702" x="1835150" y="1409700"/>
          <p14:tracePt t="43719" x="1835150" y="1435100"/>
          <p14:tracePt t="43736" x="1835150" y="1454150"/>
          <p14:tracePt t="43752" x="1835150" y="1498600"/>
          <p14:tracePt t="43769" x="1835150" y="1555750"/>
          <p14:tracePt t="43786" x="1835150" y="1638300"/>
          <p14:tracePt t="43803" x="1835150" y="1714500"/>
          <p14:tracePt t="43819" x="1828800" y="1758950"/>
          <p14:tracePt t="43836" x="1822450" y="1778000"/>
          <p14:tracePt t="43853" x="1816100" y="1784350"/>
          <p14:tracePt t="43870" x="1809750" y="1784350"/>
          <p14:tracePt t="43886" x="1803400" y="1771650"/>
          <p14:tracePt t="43889" x="1803400" y="1765300"/>
          <p14:tracePt t="43902" x="1790700" y="1752600"/>
          <p14:tracePt t="43920" x="1758950" y="1752600"/>
          <p14:tracePt t="43937" x="1727200" y="1752600"/>
          <p14:tracePt t="43953" x="1695450" y="1758950"/>
          <p14:tracePt t="43969" x="1670050" y="1765300"/>
          <p14:tracePt t="43986" x="1651000" y="1771650"/>
          <p14:tracePt t="44003" x="1638300" y="1771650"/>
          <p14:tracePt t="44019" x="1619250" y="1771650"/>
          <p14:tracePt t="44036" x="1600200" y="1771650"/>
          <p14:tracePt t="44053" x="1549400" y="1784350"/>
          <p14:tracePt t="44070" x="1504950" y="1797050"/>
          <p14:tracePt t="44086" x="1428750" y="1803400"/>
          <p14:tracePt t="44103" x="1358900" y="1803400"/>
          <p14:tracePt t="44119" x="1320800" y="1803400"/>
          <p14:tracePt t="44136" x="1282700" y="1803400"/>
          <p14:tracePt t="44153" x="1263650" y="1809750"/>
          <p14:tracePt t="44156" x="1250950" y="1809750"/>
          <p14:tracePt t="44168" x="1250950" y="1816100"/>
          <p14:tracePt t="44169" x="1244600" y="1816100"/>
          <p14:tracePt t="44187" x="1244600" y="1822450"/>
          <p14:tracePt t="44220" x="1244600" y="1828800"/>
          <p14:tracePt t="44335" x="1244600" y="1822450"/>
          <p14:tracePt t="44353" x="1244600" y="1816100"/>
          <p14:tracePt t="44370" x="1244600" y="1809750"/>
          <p14:tracePt t="44387" x="1244600" y="1803400"/>
          <p14:tracePt t="44405" x="1250950" y="1797050"/>
          <p14:tracePt t="44436" x="1257300" y="1790700"/>
          <p14:tracePt t="44453" x="1263650" y="1778000"/>
          <p14:tracePt t="44470" x="1282700" y="1765300"/>
          <p14:tracePt t="44487" x="1301750" y="1752600"/>
          <p14:tracePt t="44503" x="1308100" y="1746250"/>
          <p14:tracePt t="44507" x="1314450" y="1746250"/>
          <p14:tracePt t="44520" x="1320800" y="1739900"/>
          <p14:tracePt t="44537" x="1320800" y="1733550"/>
          <p14:tracePt t="44553" x="1327150" y="1733550"/>
          <p14:tracePt t="44570" x="1333500" y="1727200"/>
          <p14:tracePt t="44586" x="1333500" y="1720850"/>
          <p14:tracePt t="44603" x="1339850" y="1714500"/>
          <p14:tracePt t="44636" x="1346200" y="1708150"/>
          <p14:tracePt t="44670" x="1333500" y="1708150"/>
          <p14:tracePt t="44688" x="1308100" y="1701800"/>
          <p14:tracePt t="44703" x="1270000" y="1689100"/>
          <p14:tracePt t="44720" x="1250950" y="1682750"/>
          <p14:tracePt t="44737" x="1244600" y="1682750"/>
          <p14:tracePt t="44857" x="1250950" y="1682750"/>
          <p14:tracePt t="44865" x="1257300" y="1682750"/>
          <p14:tracePt t="44871" x="1263650" y="1682750"/>
          <p14:tracePt t="44888" x="1289050" y="1682750"/>
          <p14:tracePt t="44904" x="1320800" y="1695450"/>
          <p14:tracePt t="44921" x="1377950" y="1708150"/>
          <p14:tracePt t="44938" x="1435100" y="1727200"/>
          <p14:tracePt t="44954" x="1504950" y="1739900"/>
          <p14:tracePt t="44970" x="1606550" y="1746250"/>
          <p14:tracePt t="44987" x="1676400" y="1752600"/>
          <p14:tracePt t="45004" x="1739900" y="1752600"/>
          <p14:tracePt t="45022" x="1790700" y="1752600"/>
          <p14:tracePt t="45025" x="1816100" y="1746250"/>
          <p14:tracePt t="45037" x="1835150" y="1739900"/>
          <p14:tracePt t="45053" x="1860550" y="1727200"/>
          <p14:tracePt t="45071" x="1885950" y="1714500"/>
          <p14:tracePt t="45087" x="1898650" y="1701800"/>
          <p14:tracePt t="45090" x="1898650" y="1689100"/>
          <p14:tracePt t="45102" x="1898650" y="1682750"/>
          <p14:tracePt t="45121" x="1898650" y="1631950"/>
          <p14:tracePt t="45139" x="1879600" y="1568450"/>
          <p14:tracePt t="45154" x="1860550" y="1517650"/>
          <p14:tracePt t="45170" x="1835150" y="1473200"/>
          <p14:tracePt t="45187" x="1797050" y="1422400"/>
          <p14:tracePt t="45206" x="1765300" y="1397000"/>
          <p14:tracePt t="45210" x="1752600" y="1384300"/>
          <p14:tracePt t="45219" x="1739900" y="1377950"/>
          <p14:tracePt t="45237" x="1714500" y="1371600"/>
          <p14:tracePt t="45254" x="1657350" y="1365250"/>
          <p14:tracePt t="45270" x="1619250" y="1365250"/>
          <p14:tracePt t="45289" x="1549400" y="1365250"/>
          <p14:tracePt t="45304" x="1543050" y="1365250"/>
          <p14:tracePt t="45321" x="1517650" y="1358900"/>
          <p14:tracePt t="45338" x="1466850" y="1358900"/>
          <p14:tracePt t="45340" x="1447800" y="1358900"/>
          <p14:tracePt t="45355" x="1397000" y="1352550"/>
          <p14:tracePt t="45369" x="1365250" y="1352550"/>
          <p14:tracePt t="45372" x="1346200" y="1352550"/>
          <p14:tracePt t="45387" x="1301750" y="1352550"/>
          <p14:tracePt t="45404" x="1270000" y="1346200"/>
          <p14:tracePt t="45420" x="1231900" y="1346200"/>
          <p14:tracePt t="45437" x="1206500" y="1339850"/>
          <p14:tracePt t="45454" x="1187450" y="1339850"/>
          <p14:tracePt t="45471" x="1162050" y="1339850"/>
          <p14:tracePt t="45489" x="1117600" y="1352550"/>
          <p14:tracePt t="45492" x="1085850" y="1365250"/>
          <p14:tracePt t="45502" x="1054100" y="1377950"/>
          <p14:tracePt t="45521" x="1009650" y="1403350"/>
          <p14:tracePt t="45538" x="965200" y="1435100"/>
          <p14:tracePt t="45554" x="939800" y="1454150"/>
          <p14:tracePt t="45571" x="927100" y="1466850"/>
          <p14:tracePt t="45575" x="920750" y="1473200"/>
          <p14:tracePt t="45589" x="914400" y="1485900"/>
          <p14:tracePt t="45605" x="914400" y="1492250"/>
          <p14:tracePt t="45620" x="908050" y="1498600"/>
          <p14:tracePt t="45637" x="901700" y="1511300"/>
          <p14:tracePt t="45654" x="895350" y="1536700"/>
          <p14:tracePt t="45671" x="895350" y="1555750"/>
          <p14:tracePt t="45689" x="901700" y="1568450"/>
          <p14:tracePt t="45704" x="908050" y="1574800"/>
          <p14:tracePt t="45721" x="914400" y="1581150"/>
          <p14:tracePt t="45738" x="914400" y="1587500"/>
          <p14:tracePt t="45771" x="920750" y="1587500"/>
          <p14:tracePt t="45787" x="933450" y="1600200"/>
          <p14:tracePt t="45803" x="958850" y="1619250"/>
          <p14:tracePt t="45805" x="984250" y="1631950"/>
          <p14:tracePt t="45820" x="1003300" y="1644650"/>
          <p14:tracePt t="45838" x="1054100" y="1663700"/>
          <p14:tracePt t="45855" x="1079500" y="1676400"/>
          <p14:tracePt t="45870" x="1098550" y="1676400"/>
          <p14:tracePt t="45887" x="1117600" y="1682750"/>
          <p14:tracePt t="45904" x="1123950" y="1682750"/>
          <p14:tracePt t="45921" x="1130300" y="1682750"/>
          <p14:tracePt t="45938" x="1136650" y="1682750"/>
          <p14:tracePt t="45954" x="1143000" y="1682750"/>
          <p14:tracePt t="45973" x="1149350" y="1682750"/>
          <p14:tracePt t="45992" x="1155700" y="1682750"/>
          <p14:tracePt t="46021" x="1162050" y="1682750"/>
          <p14:tracePt t="46038" x="1168400" y="1682750"/>
          <p14:tracePt t="46264" x="1174750" y="1682750"/>
          <p14:tracePt t="46277" x="1187450" y="1682750"/>
          <p14:tracePt t="46282" x="1200150" y="1682750"/>
          <p14:tracePt t="46298" x="1276350" y="1689100"/>
          <p14:tracePt t="46308" x="1314450" y="1689100"/>
          <p14:tracePt t="46322" x="1409700" y="1695450"/>
          <p14:tracePt t="46339" x="1562100" y="1701800"/>
          <p14:tracePt t="46354" x="1733550" y="1714500"/>
          <p14:tracePt t="46370" x="1898650" y="1733550"/>
          <p14:tracePt t="46387" x="2025650" y="1739900"/>
          <p14:tracePt t="46404" x="2108200" y="1727200"/>
          <p14:tracePt t="46405" x="2127250" y="1720850"/>
          <p14:tracePt t="46421" x="2139950" y="1720850"/>
          <p14:tracePt t="46437" x="2159000" y="1714500"/>
          <p14:tracePt t="46453" x="2159000" y="1708150"/>
          <p14:tracePt t="46617" x="2165350" y="1708150"/>
          <p14:tracePt t="46626" x="2171700" y="1708150"/>
          <p14:tracePt t="46639" x="2178050" y="1701800"/>
          <p14:tracePt t="46654" x="2209800" y="1695450"/>
          <p14:tracePt t="46671" x="2235200" y="1695450"/>
          <p14:tracePt t="46687" x="2260600" y="1689100"/>
          <p14:tracePt t="46705" x="2273300" y="1689100"/>
          <p14:tracePt t="46722" x="2292350" y="1689100"/>
          <p14:tracePt t="46738" x="2317750" y="1695450"/>
          <p14:tracePt t="46754" x="2336800" y="1701800"/>
          <p14:tracePt t="46771" x="2368550" y="1708150"/>
          <p14:tracePt t="46788" x="2393950" y="1714500"/>
          <p14:tracePt t="46805" x="2444750" y="1720850"/>
          <p14:tracePt t="46809" x="2463800" y="1720850"/>
          <p14:tracePt t="46821" x="2489200" y="1720850"/>
          <p14:tracePt t="46838" x="2533650" y="1720850"/>
          <p14:tracePt t="46855" x="2597150" y="1714500"/>
          <p14:tracePt t="46872" x="2622550" y="1701800"/>
          <p14:tracePt t="46889" x="2647950" y="1695450"/>
          <p14:tracePt t="46905" x="2654300" y="1695450"/>
          <p14:tracePt t="46906" x="2660650" y="1689100"/>
          <p14:tracePt t="46995" x="2667000" y="1689100"/>
          <p14:tracePt t="47004" x="2679700" y="1689100"/>
          <p14:tracePt t="47021" x="2692400" y="1689100"/>
          <p14:tracePt t="47038" x="2698750" y="1689100"/>
          <p14:tracePt t="47356" x="2717800" y="1689100"/>
          <p14:tracePt t="47367" x="2743200" y="1695450"/>
          <p14:tracePt t="47368" x="2806700" y="1695450"/>
          <p14:tracePt t="47389" x="3067050" y="1714500"/>
          <p14:tracePt t="47407" x="3467100" y="1778000"/>
          <p14:tracePt t="47422" x="3968750" y="1835150"/>
          <p14:tracePt t="47440" x="4457700" y="1879600"/>
          <p14:tracePt t="47456" x="4864100" y="1911350"/>
          <p14:tracePt t="47460" x="5118100" y="1924050"/>
          <p14:tracePt t="47472" x="5302250" y="1930400"/>
          <p14:tracePt t="47477" x="5473700" y="1930400"/>
          <p14:tracePt t="47489" x="5645150" y="1930400"/>
          <p14:tracePt t="47506" x="6000750" y="1917700"/>
          <p14:tracePt t="47523" x="6070600" y="1911350"/>
          <p14:tracePt t="47539" x="6134100" y="1892300"/>
          <p14:tracePt t="47572" x="6134100" y="1885950"/>
          <p14:tracePt t="47589" x="6127750" y="1879600"/>
          <p14:tracePt t="47606" x="6115050" y="1854200"/>
          <p14:tracePt t="47623" x="6115050" y="1847850"/>
          <p14:tracePt t="47644" x="6115050" y="1835150"/>
          <p14:tracePt t="47656" x="6115050" y="1822450"/>
          <p14:tracePt t="47672" x="6121400" y="1816100"/>
          <p14:tracePt t="47689" x="6121400" y="1809750"/>
          <p14:tracePt t="47916" x="6108700" y="1809750"/>
          <p14:tracePt t="47923" x="6102350" y="1809750"/>
          <p14:tracePt t="47940" x="6051550" y="1809750"/>
          <p14:tracePt t="47956" x="6000750" y="1809750"/>
          <p14:tracePt t="47973" x="5924550" y="1816100"/>
          <p14:tracePt t="47989" x="5835650" y="1828800"/>
          <p14:tracePt t="48006" x="5715000" y="1854200"/>
          <p14:tracePt t="48023" x="5505450" y="1885950"/>
          <p14:tracePt t="48044" x="5130800" y="1924050"/>
          <p14:tracePt t="48056" x="5010150" y="1924050"/>
          <p14:tracePt t="48073" x="4743450" y="1924050"/>
          <p14:tracePt t="48090" x="4279900" y="1879600"/>
          <p14:tracePt t="48106" x="3987800" y="1828800"/>
          <p14:tracePt t="48123" x="3746500" y="1778000"/>
          <p14:tracePt t="48140" x="3460750" y="1727200"/>
          <p14:tracePt t="48157" x="3213100" y="1689100"/>
          <p14:tracePt t="48172" x="2965450" y="1657350"/>
          <p14:tracePt t="48190" x="2825750" y="1651000"/>
          <p14:tracePt t="48207" x="2762250" y="1651000"/>
          <p14:tracePt t="48528" x="2774950" y="1651000"/>
          <p14:tracePt t="48537" x="2787650" y="1657350"/>
          <p14:tracePt t="48557" x="2876550" y="1676400"/>
          <p14:tracePt t="48574" x="3009900" y="1689100"/>
          <p14:tracePt t="48591" x="3086100" y="1689100"/>
          <p14:tracePt t="48607" x="3136900" y="1682750"/>
          <p14:tracePt t="48623" x="3187700" y="1676400"/>
          <p14:tracePt t="48640" x="3213100" y="1663700"/>
          <p14:tracePt t="48656" x="3225800" y="1663700"/>
          <p14:tracePt t="48707" x="3232150" y="1663700"/>
          <p14:tracePt t="48722" x="3244850" y="1663700"/>
          <p14:tracePt t="48740" x="3257550" y="1670050"/>
          <p14:tracePt t="48756" x="3263900" y="1670050"/>
          <p14:tracePt t="48952" x="3270250" y="1670050"/>
          <p14:tracePt t="48962" x="3282950" y="1670050"/>
          <p14:tracePt t="48964" x="3302000" y="1670050"/>
          <p14:tracePt t="48972" x="3371850" y="1670050"/>
          <p14:tracePt t="48991" x="3556000" y="1695450"/>
          <p14:tracePt t="49009" x="3778250" y="1720850"/>
          <p14:tracePt t="49023" x="3949700" y="1739900"/>
          <p14:tracePt t="49040" x="4083050" y="1752600"/>
          <p14:tracePt t="49057" x="4152900" y="1758950"/>
          <p14:tracePt t="49074" x="4171950" y="1758950"/>
          <p14:tracePt t="49175" x="4178300" y="1758950"/>
          <p14:tracePt t="49184" x="4184650" y="1758950"/>
          <p14:tracePt t="49193" x="4197350" y="1758950"/>
          <p14:tracePt t="49207" x="4267200" y="1752600"/>
          <p14:tracePt t="49224" x="4368800" y="1752600"/>
          <p14:tracePt t="49240" x="4495800" y="1746250"/>
          <p14:tracePt t="49256" x="4578350" y="1739900"/>
          <p14:tracePt t="49274" x="4660900" y="1733550"/>
          <p14:tracePt t="49290" x="4692650" y="1727200"/>
          <p14:tracePt t="49307" x="4711700" y="1720850"/>
          <p14:tracePt t="49324" x="4724400" y="1720850"/>
          <p14:tracePt t="49341" x="4737100" y="1714500"/>
          <p14:tracePt t="49357" x="4749800" y="1708150"/>
          <p14:tracePt t="49374" x="4768850" y="1708150"/>
          <p14:tracePt t="49377" x="4775200" y="1708150"/>
          <p14:tracePt t="49390" x="4775200" y="1701800"/>
          <p14:tracePt t="49441" x="4781550" y="1701800"/>
          <p14:tracePt t="49450" x="4787900" y="1695450"/>
          <p14:tracePt t="49457" x="4794250" y="1695450"/>
          <p14:tracePt t="49474" x="4800600" y="1689100"/>
          <p14:tracePt t="49491" x="4819650" y="1682750"/>
          <p14:tracePt t="49507" x="4838700" y="1670050"/>
          <p14:tracePt t="49524" x="4851400" y="1670050"/>
          <p14:tracePt t="49541" x="4876800" y="1657350"/>
          <p14:tracePt t="49557" x="4940300" y="1644650"/>
          <p14:tracePt t="49574" x="5010150" y="1644650"/>
          <p14:tracePt t="49578" x="5041900" y="1644650"/>
          <p14:tracePt t="49591" x="5086350" y="1638300"/>
          <p14:tracePt t="49594" x="5149850" y="1638300"/>
          <p14:tracePt t="49608" x="5226050" y="1638300"/>
          <p14:tracePt t="49624" x="5397500" y="1663700"/>
          <p14:tracePt t="49641" x="5486400" y="1682750"/>
          <p14:tracePt t="49644" x="5511800" y="1689100"/>
          <p14:tracePt t="49657" x="5518150" y="1689100"/>
          <p14:tracePt t="49740" x="5518150" y="1695450"/>
          <p14:tracePt t="49756" x="5518150" y="1701800"/>
          <p14:tracePt t="49962" x="5524500" y="1695450"/>
          <p14:tracePt t="49972" x="5524500" y="1689100"/>
          <p14:tracePt t="49992" x="5524500" y="1682750"/>
          <p14:tracePt t="52742" x="5530850" y="1682750"/>
          <p14:tracePt t="52752" x="5543550" y="1676400"/>
          <p14:tracePt t="52759" x="5556250" y="1676400"/>
          <p14:tracePt t="52777" x="5588000" y="1682750"/>
          <p14:tracePt t="52795" x="5632450" y="1701800"/>
          <p14:tracePt t="52799" x="5657850" y="1714500"/>
          <p14:tracePt t="52804" x="5695950" y="1727200"/>
          <p14:tracePt t="52827" x="5848350" y="1752600"/>
          <p14:tracePt t="52844" x="6210300" y="1765300"/>
          <p14:tracePt t="52861" x="6464300" y="1758950"/>
          <p14:tracePt t="52877" x="6680200" y="1746250"/>
          <p14:tracePt t="52893" x="6819900" y="1733550"/>
          <p14:tracePt t="52911" x="6940550" y="1727200"/>
          <p14:tracePt t="52927" x="7035800" y="1727200"/>
          <p14:tracePt t="52944" x="7112000" y="1720850"/>
          <p14:tracePt t="52960" x="7188200" y="1727200"/>
          <p14:tracePt t="52977" x="7232650" y="1733550"/>
          <p14:tracePt t="52992" x="7251700" y="1733550"/>
          <p14:tracePt t="53040" x="7258050" y="1733550"/>
          <p14:tracePt t="53047" x="7277100" y="1733550"/>
          <p14:tracePt t="53061" x="7302500" y="1733550"/>
          <p14:tracePt t="53078" x="7385050" y="1733550"/>
          <p14:tracePt t="53094" x="7429500" y="1739900"/>
          <p14:tracePt t="53098" x="7442200" y="1739900"/>
          <p14:tracePt t="53128" x="7448550" y="1739900"/>
          <p14:tracePt t="53194" x="7448550" y="1746250"/>
          <p14:tracePt t="53202" x="7454900" y="1746250"/>
          <p14:tracePt t="53210" x="7467600" y="1752600"/>
          <p14:tracePt t="53273" x="7473950" y="1752600"/>
          <p14:tracePt t="53281" x="7486650" y="1752600"/>
          <p14:tracePt t="53294" x="7531100" y="1752600"/>
          <p14:tracePt t="53311" x="7620000" y="1746250"/>
          <p14:tracePt t="53327" x="7791450" y="1746250"/>
          <p14:tracePt t="53330" x="7899400" y="1746250"/>
          <p14:tracePt t="53343" x="7994650" y="1752600"/>
          <p14:tracePt t="53361" x="8210550" y="1752600"/>
          <p14:tracePt t="53365" x="8293100" y="1758950"/>
          <p14:tracePt t="53377" x="8464550" y="1758950"/>
          <p14:tracePt t="53394" x="8616950" y="1765300"/>
          <p14:tracePt t="53411" x="8750300" y="1765300"/>
          <p14:tracePt t="53427" x="8864600" y="1771650"/>
          <p14:tracePt t="53444" x="8921750" y="1771650"/>
          <p14:tracePt t="53461" x="8947150" y="1771650"/>
          <p14:tracePt t="53477" x="8966200" y="1765300"/>
          <p14:tracePt t="53494" x="8991600" y="1739900"/>
          <p14:tracePt t="53511" x="9010650" y="1720850"/>
          <p14:tracePt t="53529" x="9029700" y="1689100"/>
          <p14:tracePt t="53544" x="9042400" y="1663700"/>
          <p14:tracePt t="53561" x="9055100" y="1638300"/>
          <p14:tracePt t="53578" x="9061450" y="1593850"/>
          <p14:tracePt t="53595" x="9061450" y="1562100"/>
          <p14:tracePt t="53610" x="9061450" y="1524000"/>
          <p14:tracePt t="53627" x="9055100" y="1492250"/>
          <p14:tracePt t="53644" x="9029700" y="1454150"/>
          <p14:tracePt t="53661" x="8997950" y="1422400"/>
          <p14:tracePt t="53676" x="8959850" y="1384300"/>
          <p14:tracePt t="53695" x="8909050" y="1339850"/>
          <p14:tracePt t="53698" x="8864600" y="1314450"/>
          <p14:tracePt t="53711" x="8845550" y="1301750"/>
          <p14:tracePt t="53727" x="8756650" y="1270000"/>
          <p14:tracePt t="53745" x="8699500" y="1250950"/>
          <p14:tracePt t="53761" x="8623300" y="1250950"/>
          <p14:tracePt t="53778" x="8515350" y="1244600"/>
          <p14:tracePt t="53795" x="8305800" y="1244600"/>
          <p14:tracePt t="53813" x="8026400" y="1250950"/>
          <p14:tracePt t="53828" x="7880350" y="1250950"/>
          <p14:tracePt t="53845" x="7740650" y="1250950"/>
          <p14:tracePt t="53861" x="7658100" y="1250950"/>
          <p14:tracePt t="53878" x="7620000" y="1250950"/>
          <p14:tracePt t="53894" x="7575550" y="1263650"/>
          <p14:tracePt t="53911" x="7461250" y="1301750"/>
          <p14:tracePt t="53928" x="7308850" y="1346200"/>
          <p14:tracePt t="53944" x="7162800" y="1390650"/>
          <p14:tracePt t="53961" x="7073900" y="1416050"/>
          <p14:tracePt t="53978" x="7004050" y="1428750"/>
          <p14:tracePt t="53994" x="6997700" y="1435100"/>
          <p14:tracePt t="54044" x="7010400" y="1447800"/>
          <p14:tracePt t="54061" x="7042150" y="1485900"/>
          <p14:tracePt t="54078" x="7080250" y="1530350"/>
          <p14:tracePt t="54096" x="7137400" y="1593850"/>
          <p14:tracePt t="54111" x="7181850" y="1631950"/>
          <p14:tracePt t="54128" x="7226300" y="1663700"/>
          <p14:tracePt t="54145" x="7277100" y="1689100"/>
          <p14:tracePt t="54161" x="7340600" y="1708150"/>
          <p14:tracePt t="54165" x="7359650" y="1714500"/>
          <p14:tracePt t="54177" x="7410450" y="1727200"/>
          <p14:tracePt t="54179" x="7429500" y="1727200"/>
          <p14:tracePt t="54194" x="7473950" y="1739900"/>
          <p14:tracePt t="54197" x="7499350" y="1746250"/>
          <p14:tracePt t="54210" x="7588250" y="1758950"/>
          <p14:tracePt t="54228" x="7747000" y="1771650"/>
          <p14:tracePt t="54247" x="7950200" y="1778000"/>
          <p14:tracePt t="54261" x="8210550" y="1784350"/>
          <p14:tracePt t="54279" x="8521700" y="1784350"/>
          <p14:tracePt t="54282" x="8636000" y="1784350"/>
          <p14:tracePt t="54295" x="8743950" y="1784350"/>
          <p14:tracePt t="54311" x="8921750" y="1784350"/>
          <p14:tracePt t="54328" x="9017000" y="1778000"/>
          <p14:tracePt t="54345" x="9042400" y="1771650"/>
          <p14:tracePt t="54395" x="9042400" y="1758950"/>
          <p14:tracePt t="54412" x="9055100" y="1727200"/>
          <p14:tracePt t="54429" x="9080500" y="1689100"/>
          <p14:tracePt t="54445" x="9093200" y="1657350"/>
          <p14:tracePt t="54461" x="9105900" y="1625600"/>
          <p14:tracePt t="54479" x="9105900" y="1606550"/>
          <p14:tracePt t="54495" x="9105900" y="1593850"/>
          <p14:tracePt t="54511" x="9105900" y="1587500"/>
          <p14:tracePt t="54528" x="9105900" y="1581150"/>
          <p14:tracePt t="54548" x="9086850" y="1574800"/>
          <p14:tracePt t="54550" x="9048750" y="1568450"/>
          <p14:tracePt t="54561" x="9029700" y="1568450"/>
          <p14:tracePt t="54578" x="8947150" y="1555750"/>
          <p14:tracePt t="54595" x="8858250" y="1543050"/>
          <p14:tracePt t="54612" x="8794750" y="1530350"/>
          <p14:tracePt t="54628" x="8756650" y="1524000"/>
          <p14:tracePt t="54662" x="8750300" y="1524000"/>
          <p14:tracePt t="54679" x="8750300" y="1530350"/>
          <p14:tracePt t="54696" x="8743950" y="1543050"/>
          <p14:tracePt t="56979" x="8737600" y="1543050"/>
          <p14:tracePt t="56987" x="8718550" y="1543050"/>
          <p14:tracePt t="56996" x="8642350" y="1543050"/>
          <p14:tracePt t="57015" x="8210550" y="1593850"/>
          <p14:tracePt t="57031" x="7918450" y="1625600"/>
          <p14:tracePt t="57046" x="7810500" y="1631950"/>
          <p14:tracePt t="57049" x="7715250" y="1644650"/>
          <p14:tracePt t="57063" x="7581900" y="1651000"/>
          <p14:tracePt t="57082" x="7518400" y="1651000"/>
          <p14:tracePt t="57114" x="7512050" y="1651000"/>
          <p14:tracePt t="57131" x="7505700" y="1631950"/>
          <p14:tracePt t="57147" x="7461250" y="1600200"/>
          <p14:tracePt t="57164" x="7410450" y="1587500"/>
          <p14:tracePt t="57181" x="7397750" y="1574800"/>
          <p14:tracePt t="57198" x="7391400" y="1568450"/>
          <p14:tracePt t="57215" x="7385050" y="1562100"/>
          <p14:tracePt t="57231" x="7366000" y="1549400"/>
          <p14:tracePt t="57247" x="7327900" y="1536700"/>
          <p14:tracePt t="57250" x="7308850" y="1536700"/>
          <p14:tracePt t="57264" x="7264400" y="1536700"/>
          <p14:tracePt t="57281" x="7258050" y="1536700"/>
          <p14:tracePt t="57314" x="7251700" y="1536700"/>
          <p14:tracePt t="59149" x="7232650" y="1536700"/>
          <p14:tracePt t="59333" x="6438900" y="1504950"/>
          <p14:tracePt t="59348" x="6292850" y="1517650"/>
          <p14:tracePt t="59365" x="6216650" y="1517650"/>
          <p14:tracePt t="59382" x="6191250" y="1517650"/>
          <p14:tracePt t="59399" x="6184900" y="1517650"/>
          <p14:tracePt t="59433" x="6153150" y="1517650"/>
          <p14:tracePt t="59449" x="6070600" y="1524000"/>
          <p14:tracePt t="59466" x="6019800" y="1530350"/>
          <p14:tracePt t="59482" x="5937250" y="1549400"/>
          <p14:tracePt t="59501" x="5899150" y="1555750"/>
          <p14:tracePt t="59505" x="5873750" y="1555750"/>
          <p14:tracePt t="59514" x="5848350" y="1562100"/>
          <p14:tracePt t="59533" x="5784850" y="1562100"/>
          <p14:tracePt t="59549" x="5689600" y="1562100"/>
          <p14:tracePt t="59566" x="5568950" y="1549400"/>
          <p14:tracePt t="59582" x="5410200" y="1530350"/>
          <p14:tracePt t="59600" x="5283200" y="1511300"/>
          <p14:tracePt t="59616" x="5149850" y="1498600"/>
          <p14:tracePt t="59633" x="4940300" y="1479550"/>
          <p14:tracePt t="59636" x="4876800" y="1473200"/>
          <p14:tracePt t="59648" x="4730750" y="1466850"/>
          <p14:tracePt t="59650" x="4565650" y="1460500"/>
          <p14:tracePt t="59665" x="4394200" y="1454150"/>
          <p14:tracePt t="59683" x="3873500" y="1428750"/>
          <p14:tracePt t="59702" x="3594100" y="1397000"/>
          <p14:tracePt t="59716" x="3333750" y="1371600"/>
          <p14:tracePt t="59733" x="3073400" y="1365250"/>
          <p14:tracePt t="59750" x="2755900" y="1371600"/>
          <p14:tracePt t="59766" x="2489200" y="1377950"/>
          <p14:tracePt t="59786" x="2190750" y="1416050"/>
          <p14:tracePt t="59800" x="2082800" y="1435100"/>
          <p14:tracePt t="59816" x="1930400" y="1466850"/>
          <p14:tracePt t="59820" x="1879600" y="1479550"/>
          <p14:tracePt t="59832" x="1803400" y="1492250"/>
          <p14:tracePt t="59849" x="1708150" y="1498600"/>
          <p14:tracePt t="59866" x="1619250" y="1504950"/>
          <p14:tracePt t="59883" x="1517650" y="1504950"/>
          <p14:tracePt t="59900" x="1435100" y="1498600"/>
          <p14:tracePt t="59916" x="1390650" y="1492250"/>
          <p14:tracePt t="60008" x="1384300" y="1492250"/>
          <p14:tracePt t="60023" x="1377950" y="1492250"/>
          <p14:tracePt t="60033" x="1358900" y="1485900"/>
          <p14:tracePt t="60050" x="1327150" y="1485900"/>
          <p14:tracePt t="60067" x="1314450" y="1485900"/>
          <p14:tracePt t="60115" x="1308100" y="1485900"/>
          <p14:tracePt t="60124" x="1301750" y="1485900"/>
          <p14:tracePt t="60133" x="1295400" y="1485900"/>
          <p14:tracePt t="60150" x="1263650" y="1492250"/>
          <p14:tracePt t="60166" x="1206500" y="1498600"/>
          <p14:tracePt t="60183" x="1162050" y="1504950"/>
          <p14:tracePt t="60200" x="1130300" y="1511300"/>
          <p14:tracePt t="60216" x="1111250" y="1511300"/>
          <p14:tracePt t="60233" x="1060450" y="1511300"/>
          <p14:tracePt t="60236" x="1035050" y="1517650"/>
          <p14:tracePt t="60249" x="971550" y="1524000"/>
          <p14:tracePt t="60251" x="933450" y="1524000"/>
          <p14:tracePt t="60266" x="806450" y="1530350"/>
          <p14:tracePt t="60285" x="717550" y="1530350"/>
          <p14:tracePt t="60300" x="590550" y="1536700"/>
          <p14:tracePt t="60316" x="501650" y="1536700"/>
          <p14:tracePt t="60333" x="457200" y="1536700"/>
          <p14:tracePt t="60350" x="431800" y="1543050"/>
          <p14:tracePt t="60366" x="393700" y="1555750"/>
          <p14:tracePt t="60383" x="355600" y="1581150"/>
          <p14:tracePt t="60400" x="273050" y="1638300"/>
          <p14:tracePt t="60416" x="241300" y="1682750"/>
          <p14:tracePt t="60421" x="222250" y="1727200"/>
          <p14:tracePt t="60433" x="222250" y="1752600"/>
          <p14:tracePt t="60450" x="241300" y="1822450"/>
          <p14:tracePt t="60467" x="279400" y="1873250"/>
          <p14:tracePt t="60470" x="323850" y="1911350"/>
          <p14:tracePt t="60484" x="361950" y="1943100"/>
          <p14:tracePt t="60499" x="400050" y="1968500"/>
          <p14:tracePt t="60503" x="412750" y="1981200"/>
          <p14:tracePt t="60516" x="444500" y="2012950"/>
          <p14:tracePt t="60535" x="463550" y="2025650"/>
          <p14:tracePt t="60550" x="469900" y="2032000"/>
          <p14:tracePt t="60566" x="476250" y="2032000"/>
          <p14:tracePt t="60584" x="501650" y="2032000"/>
          <p14:tracePt t="60600" x="546100" y="2032000"/>
          <p14:tracePt t="60617" x="596900" y="2025650"/>
          <p14:tracePt t="60633" x="666750" y="2012950"/>
          <p14:tracePt t="60650" x="717550" y="2006600"/>
          <p14:tracePt t="60667" x="768350" y="2006600"/>
          <p14:tracePt t="60683" x="781050" y="2006600"/>
          <p14:tracePt t="60700" x="787400" y="2006600"/>
          <p14:tracePt t="60705" x="793750" y="2006600"/>
          <p14:tracePt t="60717" x="800100" y="2006600"/>
          <p14:tracePt t="60734" x="825500" y="2012950"/>
          <p14:tracePt t="60750" x="850900" y="2012950"/>
          <p14:tracePt t="60767" x="876300" y="2019300"/>
          <p14:tracePt t="60785" x="920750" y="2019300"/>
          <p14:tracePt t="60801" x="965200" y="2019300"/>
          <p14:tracePt t="60818" x="1028700" y="2025650"/>
          <p14:tracePt t="60834" x="1041400" y="2025650"/>
          <p14:tracePt t="60850" x="1047750" y="2032000"/>
          <p14:tracePt t="60867" x="1054100" y="2044700"/>
          <p14:tracePt t="60883" x="1054100" y="2057400"/>
          <p14:tracePt t="61346" x="1060450" y="2057400"/>
          <p14:tracePt t="61355" x="1066800" y="2057400"/>
          <p14:tracePt t="61367" x="1104900" y="2044700"/>
          <p14:tracePt t="61384" x="1174750" y="2044700"/>
          <p14:tracePt t="61401" x="1231900" y="2051050"/>
          <p14:tracePt t="61417" x="1263650" y="2063750"/>
          <p14:tracePt t="61434" x="1282700" y="2070100"/>
          <p14:tracePt t="61495" x="1289050" y="2070100"/>
          <p14:tracePt t="61503" x="1295400" y="2070100"/>
          <p14:tracePt t="61517" x="1320800" y="2063750"/>
          <p14:tracePt t="61535" x="1397000" y="2051050"/>
          <p14:tracePt t="61551" x="1454150" y="2044700"/>
          <p14:tracePt t="61568" x="1485900" y="2044700"/>
          <p14:tracePt t="61584" x="1492250" y="2044700"/>
          <p14:tracePt t="61601" x="1504950" y="2044700"/>
          <p14:tracePt t="61605" x="1517650" y="2051050"/>
          <p14:tracePt t="61618" x="1536700" y="2063750"/>
          <p14:tracePt t="61634" x="1549400" y="2076450"/>
          <p14:tracePt t="61651" x="1574800" y="2089150"/>
          <p14:tracePt t="61654" x="1587500" y="2089150"/>
          <p14:tracePt t="61668" x="1612900" y="2095500"/>
          <p14:tracePt t="61686" x="1644650" y="2101850"/>
          <p14:tracePt t="61701" x="1682750" y="2101850"/>
          <p14:tracePt t="61865" x="1689100" y="2101850"/>
          <p14:tracePt t="61885" x="1701800" y="2089150"/>
          <p14:tracePt t="62014" x="1708150" y="2082800"/>
          <p14:tracePt t="62023" x="1708150" y="2076450"/>
          <p14:tracePt t="62026" x="1714500" y="2076450"/>
          <p14:tracePt t="62052" x="1727200" y="2063750"/>
          <p14:tracePt t="62068" x="1746250" y="2051050"/>
          <p14:tracePt t="62085" x="1758950" y="2044700"/>
          <p14:tracePt t="62102" x="1778000" y="2038350"/>
          <p14:tracePt t="62118" x="1784350" y="2032000"/>
          <p14:tracePt t="62135" x="1790700" y="2025650"/>
          <p14:tracePt t="62417" x="1790700" y="2032000"/>
          <p14:tracePt t="62428" x="1790700" y="2038350"/>
          <p14:tracePt t="62435" x="1784350" y="2038350"/>
          <p14:tracePt t="62452" x="1784350" y="2044700"/>
          <p14:tracePt t="62469" x="1784350" y="2051050"/>
          <p14:tracePt t="62502" x="1784350" y="2057400"/>
          <p14:tracePt t="62522" x="1797050" y="2063750"/>
          <p14:tracePt t="62535" x="1803400" y="2070100"/>
          <p14:tracePt t="62552" x="1828800" y="2070100"/>
          <p14:tracePt t="62556" x="1835150" y="2070100"/>
          <p14:tracePt t="62568" x="1847850" y="2070100"/>
          <p14:tracePt t="62585" x="1860550" y="2070100"/>
          <p14:tracePt t="62602" x="1873250" y="2070100"/>
          <p14:tracePt t="62694" x="1879600" y="2070100"/>
          <p14:tracePt t="62709" x="1885950" y="2063750"/>
          <p14:tracePt t="62720" x="1898650" y="2057400"/>
          <p14:tracePt t="62727" x="1917700" y="2051050"/>
          <p14:tracePt t="62734" x="1924050" y="2051050"/>
          <p14:tracePt t="62752" x="1949450" y="2044700"/>
          <p14:tracePt t="62769" x="1993900" y="2044700"/>
          <p14:tracePt t="62786" x="2044700" y="2051050"/>
          <p14:tracePt t="62803" x="2108200" y="2063750"/>
          <p14:tracePt t="62818" x="2171700" y="2076450"/>
          <p14:tracePt t="62824" x="2190750" y="2076450"/>
          <p14:tracePt t="62834" x="2228850" y="2076450"/>
          <p14:tracePt t="62852" x="2279650" y="2076450"/>
          <p14:tracePt t="62869" x="2311400" y="2076450"/>
          <p14:tracePt t="62885" x="2330450" y="2076450"/>
          <p14:tracePt t="62888" x="2336800" y="2076450"/>
          <p14:tracePt t="62959" x="2343150" y="2076450"/>
          <p14:tracePt t="62969" x="2343150" y="2070100"/>
          <p14:tracePt t="62974" x="2349500" y="2063750"/>
          <p14:tracePt t="62985" x="2349500" y="2057400"/>
          <p14:tracePt t="63002" x="2355850" y="2051050"/>
          <p14:tracePt t="63020" x="2355850" y="2044700"/>
          <p14:tracePt t="63062" x="2355850" y="2038350"/>
          <p14:tracePt t="63087" x="2362200" y="2032000"/>
          <p14:tracePt t="63102" x="2374900" y="2012950"/>
          <p14:tracePt t="63119" x="2393950" y="1993900"/>
          <p14:tracePt t="63136" x="2425700" y="1962150"/>
          <p14:tracePt t="63152" x="2432050" y="1943100"/>
          <p14:tracePt t="63169" x="2432050" y="1930400"/>
          <p14:tracePt t="63186" x="2425700" y="1917700"/>
          <p14:tracePt t="63203" x="2406650" y="1911350"/>
          <p14:tracePt t="63219" x="2387600" y="1905000"/>
          <p14:tracePt t="63222" x="2381250" y="1898650"/>
          <p14:tracePt t="63236" x="2374900" y="1898650"/>
          <p14:tracePt t="63253" x="2355850" y="1892300"/>
          <p14:tracePt t="63303" x="2349500" y="1892300"/>
          <p14:tracePt t="63336" x="2336800" y="1885950"/>
          <p14:tracePt t="63353" x="2330450" y="1879600"/>
          <p14:tracePt t="63369" x="2311400" y="1873250"/>
          <p14:tracePt t="63385" x="2305050" y="1873250"/>
          <p14:tracePt t="63582" x="2279650" y="1885950"/>
          <p14:tracePt t="63592" x="2266950" y="1892300"/>
          <p14:tracePt t="63602" x="2216150" y="1924050"/>
          <p14:tracePt t="63620" x="2165350" y="1943100"/>
          <p14:tracePt t="63636" x="2152650" y="1955800"/>
          <p14:tracePt t="63798" x="2152650" y="1962150"/>
          <p14:tracePt t="63809" x="2146300" y="1962150"/>
          <p14:tracePt t="63996" x="2165350" y="1962150"/>
          <p14:tracePt t="64005" x="2171700" y="1968500"/>
          <p14:tracePt t="64020" x="2266950" y="1974850"/>
          <p14:tracePt t="64036" x="2374900" y="1974850"/>
          <p14:tracePt t="64053" x="2489200" y="1974850"/>
          <p14:tracePt t="64070" x="2603500" y="1974850"/>
          <p14:tracePt t="64086" x="2686050" y="1974850"/>
          <p14:tracePt t="64103" x="2736850" y="1974850"/>
          <p14:tracePt t="64121" x="2762250" y="1974850"/>
          <p14:tracePt t="64137" x="2762250" y="1981200"/>
          <p14:tracePt t="64271" x="2768600" y="1981200"/>
          <p14:tracePt t="64287" x="2774950" y="1981200"/>
          <p14:tracePt t="64304" x="2794000" y="1981200"/>
          <p14:tracePt t="64320" x="2800350" y="1981200"/>
          <p14:tracePt t="64972" x="2806700" y="1981200"/>
          <p14:tracePt t="64980" x="2813050" y="1981200"/>
          <p14:tracePt t="64986" x="2832100" y="1981200"/>
          <p14:tracePt t="65004" x="2914650" y="1981200"/>
          <p14:tracePt t="65020" x="3048000" y="1981200"/>
          <p14:tracePt t="65037" x="3213100" y="1981200"/>
          <p14:tracePt t="65054" x="3346450" y="1981200"/>
          <p14:tracePt t="65071" x="3429000" y="1981200"/>
          <p14:tracePt t="65087" x="3473450" y="1974850"/>
          <p14:tracePt t="65093" x="3486150" y="1968500"/>
          <p14:tracePt t="65103" x="3492500" y="1962150"/>
          <p14:tracePt t="65120" x="3517900" y="1955800"/>
          <p14:tracePt t="65125" x="3536950" y="1955800"/>
          <p14:tracePt t="65136" x="3575050" y="1949450"/>
          <p14:tracePt t="65154" x="3695700" y="1949450"/>
          <p14:tracePt t="65171" x="3816350" y="1949450"/>
          <p14:tracePt t="65187" x="3898900" y="1949450"/>
          <p14:tracePt t="65204" x="3956050" y="1943100"/>
          <p14:tracePt t="65220" x="3968750" y="1943100"/>
          <p14:tracePt t="65259" x="3975100" y="1943100"/>
          <p14:tracePt t="65273" x="3981450" y="1943100"/>
          <p14:tracePt t="65287" x="4019550" y="1943100"/>
          <p14:tracePt t="65304" x="4108450" y="1943100"/>
          <p14:tracePt t="65321" x="4203700" y="1949450"/>
          <p14:tracePt t="65339" x="4330700" y="1949450"/>
          <p14:tracePt t="65353" x="4400550" y="1949450"/>
          <p14:tracePt t="65370" x="4470400" y="1949450"/>
          <p14:tracePt t="65387" x="4527550" y="1949450"/>
          <p14:tracePt t="65404" x="4648200" y="1949450"/>
          <p14:tracePt t="65420" x="4768850" y="1949450"/>
          <p14:tracePt t="65425" x="4838700" y="1943100"/>
          <p14:tracePt t="65437" x="4895850" y="1930400"/>
          <p14:tracePt t="65454" x="4953000" y="1917700"/>
          <p14:tracePt t="65471" x="4978400" y="1898650"/>
          <p14:tracePt t="65487" x="4984750" y="1898650"/>
          <p14:tracePt t="65672" x="4991100" y="1898650"/>
          <p14:tracePt t="65680" x="5003800" y="1905000"/>
          <p14:tracePt t="65687" x="5035550" y="1924050"/>
          <p14:tracePt t="65704" x="5099050" y="1943100"/>
          <p14:tracePt t="65721" x="5156200" y="1955800"/>
          <p14:tracePt t="65738" x="5219700" y="1968500"/>
          <p14:tracePt t="65755" x="5251450" y="1968500"/>
          <p14:tracePt t="66149" x="5251450" y="1974850"/>
          <p14:tracePt t="66157" x="5251450" y="1981200"/>
          <p14:tracePt t="67204" x="5251450" y="1987550"/>
          <p14:tracePt t="67212" x="5257800" y="1993900"/>
          <p14:tracePt t="67223" x="5276850" y="2006600"/>
          <p14:tracePt t="67240" x="5334000" y="2025650"/>
          <p14:tracePt t="67255" x="5435600" y="2038350"/>
          <p14:tracePt t="67273" x="5549900" y="2057400"/>
          <p14:tracePt t="67289" x="5632450" y="2070100"/>
          <p14:tracePt t="67293" x="5727700" y="2076450"/>
          <p14:tracePt t="67297" x="5816600" y="2089150"/>
          <p14:tracePt t="67323" x="6057900" y="2114550"/>
          <p14:tracePt t="67339" x="6178550" y="2114550"/>
          <p14:tracePt t="67358" x="6273800" y="2114550"/>
          <p14:tracePt t="67372" x="6337300" y="2114550"/>
          <p14:tracePt t="67389" x="6388100" y="2114550"/>
          <p14:tracePt t="67406" x="6457950" y="2108200"/>
          <p14:tracePt t="67422" x="6546850" y="2108200"/>
          <p14:tracePt t="67439" x="6642100" y="2108200"/>
          <p14:tracePt t="67456" x="6724650" y="2108200"/>
          <p14:tracePt t="67473" x="6781800" y="2108200"/>
          <p14:tracePt t="67489" x="6794500" y="2108200"/>
          <p14:tracePt t="67506" x="6800850" y="2108200"/>
          <p14:tracePt t="67522" x="6813550" y="2108200"/>
          <p14:tracePt t="67539" x="6838950" y="2114550"/>
          <p14:tracePt t="67556" x="6864350" y="2120900"/>
          <p14:tracePt t="67572" x="6896100" y="2120900"/>
          <p14:tracePt t="67577" x="6908800" y="2120900"/>
          <p14:tracePt t="67588" x="6915150" y="2120900"/>
          <p14:tracePt t="67606" x="6927850" y="2120900"/>
          <p14:tracePt t="67623" x="6953250" y="2114550"/>
          <p14:tracePt t="67639" x="7016750" y="2114550"/>
          <p14:tracePt t="67643" x="7073900" y="2114550"/>
          <p14:tracePt t="67656" x="7188200" y="2127250"/>
          <p14:tracePt t="67673" x="7289800" y="2133600"/>
          <p14:tracePt t="67691" x="7366000" y="2133600"/>
          <p14:tracePt t="67707" x="7435850" y="2133600"/>
          <p14:tracePt t="67723" x="7493000" y="2127250"/>
          <p14:tracePt t="67739" x="7556500" y="2114550"/>
          <p14:tracePt t="67756" x="7607300" y="2095500"/>
          <p14:tracePt t="67772" x="7645400" y="2076450"/>
          <p14:tracePt t="67789" x="7683500" y="2051050"/>
          <p14:tracePt t="67807" x="7702550" y="2038350"/>
          <p14:tracePt t="67823" x="7715250" y="2019300"/>
          <p14:tracePt t="67839" x="7727950" y="2006600"/>
          <p14:tracePt t="67855" x="7740650" y="2000250"/>
          <p14:tracePt t="67858" x="7753350" y="1993900"/>
          <p14:tracePt t="67872" x="7791450" y="1974850"/>
          <p14:tracePt t="67890" x="7861300" y="1949450"/>
          <p14:tracePt t="67894" x="7880350" y="1936750"/>
          <p14:tracePt t="67905" x="7918450" y="1905000"/>
          <p14:tracePt t="67923" x="7931150" y="1854200"/>
          <p14:tracePt t="67942" x="7931150" y="1816100"/>
          <p14:tracePt t="67960" x="7918450" y="1790700"/>
          <p14:tracePt t="67964" x="7899400" y="1778000"/>
          <p14:tracePt t="67973" x="7893050" y="1771650"/>
          <p14:tracePt t="67989" x="7874000" y="1758950"/>
          <p14:tracePt t="68006" x="7848600" y="1746250"/>
          <p14:tracePt t="68023" x="7823200" y="1733550"/>
          <p14:tracePt t="68039" x="7797800" y="1720850"/>
          <p14:tracePt t="68056" x="7778750" y="1714500"/>
          <p14:tracePt t="68073" x="7766050" y="1701800"/>
          <p14:tracePt t="68076" x="7759700" y="1701800"/>
          <p14:tracePt t="68088" x="7753350" y="1701800"/>
          <p14:tracePt t="68092" x="7740650" y="1695450"/>
          <p14:tracePt t="68106" x="7708900" y="1695450"/>
          <p14:tracePt t="68123" x="7639050" y="1689100"/>
          <p14:tracePt t="68140" x="7486650" y="1695450"/>
          <p14:tracePt t="68157" x="7391400" y="1708150"/>
          <p14:tracePt t="68173" x="7340600" y="1714500"/>
          <p14:tracePt t="68189" x="7334250" y="1720850"/>
          <p14:tracePt t="68264" x="7327900" y="1727200"/>
          <p14:tracePt t="68275" x="7327900" y="1739900"/>
          <p14:tracePt t="68290" x="7308850" y="1765300"/>
          <p14:tracePt t="68306" x="7283450" y="1809750"/>
          <p14:tracePt t="68322" x="7283450" y="1841500"/>
          <p14:tracePt t="68324" x="7283450" y="1847850"/>
          <p14:tracePt t="68339" x="7289800" y="1866900"/>
          <p14:tracePt t="68340" x="7296150" y="1873250"/>
          <p14:tracePt t="68357" x="7321550" y="1885950"/>
          <p14:tracePt t="68373" x="7372350" y="1898650"/>
          <p14:tracePt t="68390" x="7429500" y="1917700"/>
          <p14:tracePt t="68407" x="7454900" y="1930400"/>
          <p14:tracePt t="68425" x="7486650" y="1949450"/>
          <p14:tracePt t="68440" x="7550150" y="1987550"/>
          <p14:tracePt t="68457" x="7645400" y="2019300"/>
          <p14:tracePt t="68473" x="7829550" y="2032000"/>
          <p14:tracePt t="68490" x="7975600" y="2032000"/>
          <p14:tracePt t="68506" x="8064500" y="2032000"/>
          <p14:tracePt t="68523" x="8083550" y="2025650"/>
          <p14:tracePt t="68573" x="8083550" y="2019300"/>
          <p14:tracePt t="68590" x="8077200" y="2019300"/>
          <p14:tracePt t="68607" x="8070850" y="2019300"/>
          <p14:tracePt t="68623" x="8064500" y="2019300"/>
          <p14:tracePt t="68721" x="8070850" y="2019300"/>
          <p14:tracePt t="68730" x="8077200" y="2019300"/>
          <p14:tracePt t="68738" x="8083550" y="2019300"/>
          <p14:tracePt t="68757" x="8089900" y="2019300"/>
          <p14:tracePt t="68773" x="8102600" y="2025650"/>
          <p14:tracePt t="68790" x="8140700" y="2025650"/>
          <p14:tracePt t="68809" x="8267700" y="2032000"/>
          <p14:tracePt t="68824" x="8388350" y="2051050"/>
          <p14:tracePt t="68841" x="8432800" y="2063750"/>
          <p14:tracePt t="68857" x="8597900" y="2089150"/>
          <p14:tracePt t="68873" x="8712200" y="2101850"/>
          <p14:tracePt t="68890" x="8731250" y="2101850"/>
          <p14:tracePt t="68907" x="8743950" y="2095500"/>
          <p14:tracePt t="68923" x="8763000" y="2082800"/>
          <p14:tracePt t="68939" x="8801100" y="2070100"/>
          <p14:tracePt t="68957" x="8851900" y="2051050"/>
          <p14:tracePt t="68974" x="8902700" y="2032000"/>
          <p14:tracePt t="68990" x="8947150" y="2019300"/>
          <p14:tracePt t="69007" x="8966200" y="2019300"/>
          <p14:tracePt t="69024" x="8972550" y="2012950"/>
          <p14:tracePt t="69143" x="8978900" y="2012950"/>
          <p14:tracePt t="69147" x="8978900" y="2019300"/>
          <p14:tracePt t="69160" x="8985250" y="2019300"/>
          <p14:tracePt t="69173" x="8991600" y="2025650"/>
          <p14:tracePt t="69230" x="8991600" y="2032000"/>
          <p14:tracePt t="69246" x="8991600" y="2038350"/>
          <p14:tracePt t="69674" x="8985250" y="2032000"/>
          <p14:tracePt t="69683" x="8966200" y="2025650"/>
          <p14:tracePt t="69689" x="8934450" y="2006600"/>
          <p14:tracePt t="69708" x="8858250" y="1955800"/>
          <p14:tracePt t="69725" x="8794750" y="1924050"/>
          <p14:tracePt t="69742" x="8788400" y="1917700"/>
          <p14:tracePt t="69757" x="8782050" y="1917700"/>
          <p14:tracePt t="69774" x="8769350" y="1898650"/>
          <p14:tracePt t="69791" x="8763000" y="1892300"/>
          <p14:tracePt t="69827" x="8756650" y="1892300"/>
          <p14:tracePt t="69840" x="8743950" y="1885950"/>
          <p14:tracePt t="69859" x="8731250" y="1885950"/>
          <p14:tracePt t="69875" x="8724900" y="1885950"/>
          <p14:tracePt t="70028" x="8724900" y="1892300"/>
          <p14:tracePt t="70038" x="8724900" y="1898650"/>
          <p14:tracePt t="70045" x="8724900" y="1905000"/>
          <p14:tracePt t="70058" x="8724900" y="1911350"/>
          <p14:tracePt t="71660" x="8648700" y="1892300"/>
          <p14:tracePt t="71676" x="8585200" y="1873250"/>
          <p14:tracePt t="71693" x="8496300" y="1847850"/>
          <p14:tracePt t="71696" x="8470900" y="1847850"/>
          <p14:tracePt t="71712" x="8426450" y="1841500"/>
          <p14:tracePt t="71728" x="8401050" y="1835150"/>
          <p14:tracePt t="71742" x="8369300" y="1828800"/>
          <p14:tracePt t="71760" x="8274050" y="1816100"/>
          <p14:tracePt t="71777" x="8134350" y="1797050"/>
          <p14:tracePt t="71793" x="7962900" y="1784350"/>
          <p14:tracePt t="71810" x="7778750" y="1765300"/>
          <p14:tracePt t="71826" x="7600950" y="1752600"/>
          <p14:tracePt t="71843" x="7448550" y="1733550"/>
          <p14:tracePt t="71860" x="7296150" y="1714500"/>
          <p14:tracePt t="71881" x="7016750" y="1676400"/>
          <p14:tracePt t="71896" x="6737350" y="1631950"/>
          <p14:tracePt t="72087" x="2457450" y="2222500"/>
          <p14:tracePt t="72095" x="2349500" y="2241550"/>
          <p14:tracePt t="72108" x="2190750" y="2266950"/>
          <p14:tracePt t="72127" x="1987550" y="2286000"/>
          <p14:tracePt t="72144" x="1758950" y="2292350"/>
          <p14:tracePt t="72160" x="1504950" y="2292350"/>
          <p14:tracePt t="72176" x="1346200" y="2292350"/>
          <p14:tracePt t="72194" x="1263650" y="2292350"/>
          <p14:tracePt t="72210" x="1035050" y="2260600"/>
          <p14:tracePt t="72226" x="939800" y="2216150"/>
          <p14:tracePt t="72244" x="908050" y="2171700"/>
          <p14:tracePt t="72259" x="901700" y="2133600"/>
          <p14:tracePt t="72276" x="889000" y="2095500"/>
          <p14:tracePt t="72293" x="857250" y="2070100"/>
          <p14:tracePt t="72311" x="768350" y="2012950"/>
          <p14:tracePt t="72315" x="698500" y="1974850"/>
          <p14:tracePt t="72325" x="641350" y="1943100"/>
          <p14:tracePt t="72344" x="501650" y="1885950"/>
          <p14:tracePt t="72360" x="406400" y="1847850"/>
          <p14:tracePt t="72364" x="361950" y="1835150"/>
          <p14:tracePt t="72377" x="355600" y="1828800"/>
          <p14:tracePt t="72427" x="349250" y="1841500"/>
          <p14:tracePt t="72443" x="342900" y="1892300"/>
          <p14:tracePt t="72460" x="330200" y="1955800"/>
          <p14:tracePt t="72476" x="311150" y="2006600"/>
          <p14:tracePt t="72495" x="311150" y="2038350"/>
          <p14:tracePt t="72498" x="311150" y="2044700"/>
          <p14:tracePt t="72509" x="317500" y="2057400"/>
          <p14:tracePt t="72526" x="342900" y="2076450"/>
          <p14:tracePt t="72543" x="387350" y="2095500"/>
          <p14:tracePt t="72560" x="501650" y="2120900"/>
          <p14:tracePt t="72577" x="654050" y="2133600"/>
          <p14:tracePt t="72593" x="806450" y="2146300"/>
          <p14:tracePt t="72611" x="920750" y="2159000"/>
          <p14:tracePt t="72627" x="952500" y="2171700"/>
          <p14:tracePt t="73582" x="946150" y="2178050"/>
          <p14:tracePt t="73592" x="939800" y="2184400"/>
          <p14:tracePt t="73597" x="933450" y="2184400"/>
          <p14:tracePt t="73611" x="927100" y="2190750"/>
          <p14:tracePt t="73628" x="920750" y="2197100"/>
          <p14:tracePt t="73662" x="914400" y="2197100"/>
          <p14:tracePt t="73944" x="914400" y="2190750"/>
          <p14:tracePt t="73956" x="914400" y="2184400"/>
          <p14:tracePt t="74234" x="914400" y="2178050"/>
          <p14:tracePt t="74243" x="914400" y="2171700"/>
          <p14:tracePt t="74250" x="914400" y="2165350"/>
          <p14:tracePt t="74261" x="914400" y="2159000"/>
          <p14:tracePt t="74280" x="914400" y="2152650"/>
          <p14:tracePt t="74283" x="914400" y="2146300"/>
          <p14:tracePt t="74452" x="914400" y="2139950"/>
          <p14:tracePt t="74463" x="927100" y="2139950"/>
          <p14:tracePt t="74475" x="939800" y="2139950"/>
          <p14:tracePt t="74483" x="965200" y="2139950"/>
          <p14:tracePt t="74494" x="990600" y="2139950"/>
          <p14:tracePt t="74512" x="1028700" y="2139950"/>
          <p14:tracePt t="74529" x="1066800" y="2139950"/>
          <p14:tracePt t="74545" x="1098550" y="2139950"/>
          <p14:tracePt t="74549" x="1117600" y="2139950"/>
          <p14:tracePt t="74561" x="1123950" y="2139950"/>
          <p14:tracePt t="74565" x="1136650" y="2139950"/>
          <p14:tracePt t="74579" x="1155700" y="2139950"/>
          <p14:tracePt t="74597" x="1181100" y="2139950"/>
          <p14:tracePt t="74612" x="1225550" y="2139950"/>
          <p14:tracePt t="74628" x="1327150" y="2152650"/>
          <p14:tracePt t="74645" x="1397000" y="2152650"/>
          <p14:tracePt t="74662" x="1435100" y="2152650"/>
          <p14:tracePt t="74679" x="1447800" y="2152650"/>
          <p14:tracePt t="74709" x="1460500" y="2152650"/>
          <p14:tracePt t="74719" x="1466850" y="2152650"/>
          <p14:tracePt t="74729" x="1485900" y="2152650"/>
          <p14:tracePt t="74745" x="1568450" y="2146300"/>
          <p14:tracePt t="74762" x="1689100" y="2146300"/>
          <p14:tracePt t="74779" x="1885950" y="2146300"/>
          <p14:tracePt t="74796" x="2133600" y="2159000"/>
          <p14:tracePt t="74799" x="2260600" y="2171700"/>
          <p14:tracePt t="74814" x="2565400" y="2209800"/>
          <p14:tracePt t="74830" x="2730500" y="2247900"/>
          <p14:tracePt t="74846" x="2774950" y="2260600"/>
          <p14:tracePt t="74880" x="2781300" y="2260600"/>
          <p14:tracePt t="74895" x="2781300" y="2266950"/>
          <p14:tracePt t="74912" x="2794000" y="2266950"/>
          <p14:tracePt t="74929" x="2800350" y="2273300"/>
          <p14:tracePt t="75056" x="2806700" y="2273300"/>
          <p14:tracePt t="75067" x="2819400" y="2273300"/>
          <p14:tracePt t="75077" x="2832100" y="2273300"/>
          <p14:tracePt t="75095" x="2927350" y="2273300"/>
          <p14:tracePt t="75112" x="2978150" y="2273300"/>
          <p14:tracePt t="75129" x="3016250" y="2273300"/>
          <p14:tracePt t="75146" x="3048000" y="2279650"/>
          <p14:tracePt t="75162" x="3054350" y="2279650"/>
          <p14:tracePt t="75419" x="3060700" y="2279650"/>
          <p14:tracePt t="75428" x="3086100" y="2266950"/>
          <p14:tracePt t="75433" x="3111500" y="2260600"/>
          <p14:tracePt t="75445" x="3136900" y="2247900"/>
          <p14:tracePt t="75463" x="3181350" y="2241550"/>
          <p14:tracePt t="75480" x="3238500" y="2235200"/>
          <p14:tracePt t="75496" x="3257550" y="2235200"/>
          <p14:tracePt t="75498" x="3282950" y="2235200"/>
          <p14:tracePt t="75511" x="3378200" y="2235200"/>
          <p14:tracePt t="75530" x="3435350" y="2235200"/>
          <p14:tracePt t="75546" x="3714750" y="2279650"/>
          <p14:tracePt t="75563" x="4006850" y="2330450"/>
          <p14:tracePt t="75579" x="4273550" y="2387600"/>
          <p14:tracePt t="75596" x="4502150" y="2425700"/>
          <p14:tracePt t="75613" x="4635500" y="2451100"/>
          <p14:tracePt t="75629" x="4686300" y="2451100"/>
          <p14:tracePt t="75685" x="4692650" y="2451100"/>
          <p14:tracePt t="75696" x="4711700" y="2457450"/>
          <p14:tracePt t="75712" x="4800600" y="2470150"/>
          <p14:tracePt t="75731" x="5118100" y="2540000"/>
          <p14:tracePt t="75746" x="5238750" y="2571750"/>
          <p14:tracePt t="75749" x="5372100" y="2603500"/>
          <p14:tracePt t="75763" x="5638800" y="2679700"/>
          <p14:tracePt t="75779" x="5822950" y="2730500"/>
          <p14:tracePt t="75796" x="5943600" y="2755900"/>
          <p14:tracePt t="75813" x="5956300" y="2762250"/>
          <p14:tracePt t="75945" x="5949950" y="2762250"/>
          <p14:tracePt t="75954" x="5949950" y="2768600"/>
          <p14:tracePt t="75964" x="5937250" y="2768600"/>
          <p14:tracePt t="75980" x="5918200" y="2774950"/>
          <p14:tracePt t="75997" x="5880100" y="2774950"/>
          <p14:tracePt t="76001" x="5867400" y="2774950"/>
          <p14:tracePt t="76013" x="5842000" y="2774950"/>
          <p14:tracePt t="76030" x="5797550" y="2774950"/>
          <p14:tracePt t="76046" x="5765800" y="2774950"/>
          <p14:tracePt t="76063" x="5727700" y="2762250"/>
          <p14:tracePt t="76080" x="5683250" y="2749550"/>
          <p14:tracePt t="76083" x="5645150" y="2730500"/>
          <p14:tracePt t="76095" x="5594350" y="2711450"/>
          <p14:tracePt t="76098" x="5568950" y="2705100"/>
          <p14:tracePt t="76113" x="5518150" y="2686050"/>
          <p14:tracePt t="76130" x="5480050" y="2667000"/>
          <p14:tracePt t="76146" x="5467350" y="2667000"/>
          <p14:tracePt t="76248" x="5467350" y="2660650"/>
          <p14:tracePt t="76256" x="5467350" y="2654300"/>
          <p14:tracePt t="76264" x="5473700" y="2647950"/>
          <p14:tracePt t="76280" x="5499100" y="2628900"/>
          <p14:tracePt t="76297" x="5543550" y="2603500"/>
          <p14:tracePt t="76313" x="5600700" y="2571750"/>
          <p14:tracePt t="76332" x="5664200" y="2546350"/>
          <p14:tracePt t="76334" x="5695950" y="2527300"/>
          <p14:tracePt t="76345" x="5734050" y="2508250"/>
          <p14:tracePt t="76363" x="5765800" y="2489200"/>
          <p14:tracePt t="76380" x="5791200" y="2463800"/>
          <p14:tracePt t="76385" x="5803900" y="2451100"/>
          <p14:tracePt t="76395" x="5810250" y="2438400"/>
          <p14:tracePt t="76413" x="5822950" y="2413000"/>
          <p14:tracePt t="76430" x="5829300" y="2387600"/>
          <p14:tracePt t="76447" x="5829300" y="2355850"/>
          <p14:tracePt t="76464" x="5829300" y="2311400"/>
          <p14:tracePt t="76480" x="5816600" y="2292350"/>
          <p14:tracePt t="76498" x="5803900" y="2273300"/>
          <p14:tracePt t="76514" x="5797550" y="2266950"/>
          <p14:tracePt t="76530" x="5772150" y="2254250"/>
          <p14:tracePt t="76548" x="5753100" y="2247900"/>
          <p14:tracePt t="76564" x="5721350" y="2241550"/>
          <p14:tracePt t="76581" x="5676900" y="2228850"/>
          <p14:tracePt t="76597" x="5594350" y="2209800"/>
          <p14:tracePt t="76614" x="5530850" y="2197100"/>
          <p14:tracePt t="76630" x="5429250" y="2159000"/>
          <p14:tracePt t="76649" x="5270500" y="2101850"/>
          <p14:tracePt t="76664" x="5251450" y="2095500"/>
          <p14:tracePt t="76667" x="5213350" y="2082800"/>
          <p14:tracePt t="76680" x="5187950" y="2070100"/>
          <p14:tracePt t="76697" x="5175250" y="2070100"/>
          <p14:tracePt t="76764" x="5168900" y="2070100"/>
          <p14:tracePt t="76774" x="5168900" y="2076450"/>
          <p14:tracePt t="76780" x="5162550" y="2089150"/>
          <p14:tracePt t="76797" x="5137150" y="2127250"/>
          <p14:tracePt t="76813" x="5124450" y="2146300"/>
          <p14:tracePt t="76830" x="5111750" y="2165350"/>
          <p14:tracePt t="76847" x="5099050" y="2178050"/>
          <p14:tracePt t="76864" x="5099050" y="2184400"/>
          <p14:tracePt t="76882" x="5092700" y="2209800"/>
          <p14:tracePt t="76897" x="5092700" y="2216150"/>
          <p14:tracePt t="76901" x="5092700" y="2222500"/>
          <p14:tracePt t="76913" x="5092700" y="2235200"/>
          <p14:tracePt t="76931" x="5086350" y="2266950"/>
          <p14:tracePt t="76947" x="5073650" y="2292350"/>
          <p14:tracePt t="76964" x="5067300" y="2324100"/>
          <p14:tracePt t="76967" x="5067300" y="2343150"/>
          <p14:tracePt t="76981" x="5060950" y="2349500"/>
          <p14:tracePt t="77050" x="5048250" y="2355850"/>
          <p14:tracePt t="77059" x="5035550" y="2362200"/>
          <p14:tracePt t="77064" x="5003800" y="2374900"/>
          <p14:tracePt t="77081" x="4902200" y="2406650"/>
          <p14:tracePt t="77097" x="4794250" y="2451100"/>
          <p14:tracePt t="77114" x="4679950" y="2495550"/>
          <p14:tracePt t="77131" x="4572000" y="2501900"/>
          <p14:tracePt t="77147" x="4489450" y="2489200"/>
          <p14:tracePt t="77164" x="4457700" y="2463800"/>
          <p14:tracePt t="77180" x="4438650" y="2444750"/>
          <p14:tracePt t="77198" x="4419600" y="2425700"/>
          <p14:tracePt t="77214" x="4419600" y="2419350"/>
          <p14:tracePt t="77327" x="4413250" y="2419350"/>
          <p14:tracePt t="77336" x="4394200" y="2425700"/>
          <p14:tracePt t="77346" x="4381500" y="2432050"/>
          <p14:tracePt t="77365" x="4286250" y="2444750"/>
          <p14:tracePt t="77381" x="4171950" y="2451100"/>
          <p14:tracePt t="77399" x="3924300" y="2432050"/>
          <p14:tracePt t="77416" x="3771900" y="2406650"/>
          <p14:tracePt t="77432" x="3619500" y="2381250"/>
          <p14:tracePt t="77448" x="3473450" y="2349500"/>
          <p14:tracePt t="77465" x="3359150" y="2330450"/>
          <p14:tracePt t="77482" x="3263900" y="2324100"/>
          <p14:tracePt t="77501" x="3257550" y="2324100"/>
          <p14:tracePt t="77514" x="3282950" y="2324100"/>
          <p14:tracePt t="77531" x="3378200" y="2317750"/>
          <p14:tracePt t="77547" x="3556000" y="2292350"/>
          <p14:tracePt t="77564" x="3746500" y="2279650"/>
          <p14:tracePt t="77581" x="3968750" y="2266950"/>
          <p14:tracePt t="77598" x="4292600" y="2279650"/>
          <p14:tracePt t="77614" x="4743450" y="2317750"/>
          <p14:tracePt t="77618" x="5086350" y="2349500"/>
          <p14:tracePt t="77632" x="5391150" y="2374900"/>
          <p14:tracePt t="77637" x="5759450" y="2406650"/>
          <p14:tracePt t="77647" x="6134100" y="2444750"/>
          <p14:tracePt t="77666" x="6921500" y="2520950"/>
          <p14:tracePt t="77681" x="7264400" y="2540000"/>
          <p14:tracePt t="77698" x="7448550" y="2546350"/>
          <p14:tracePt t="77713" x="7461250" y="2540000"/>
          <p14:tracePt t="77731" x="7416800" y="2520950"/>
          <p14:tracePt t="77750" x="7308850" y="2508250"/>
          <p14:tracePt t="77754" x="7270750" y="2508250"/>
          <p14:tracePt t="77765" x="7226300" y="2501900"/>
          <p14:tracePt t="77781" x="7213600" y="2501900"/>
          <p14:tracePt t="77815" x="7213600" y="2495550"/>
          <p14:tracePt t="77833" x="7213600" y="2482850"/>
          <p14:tracePt t="77836" x="7213600" y="2470150"/>
          <p14:tracePt t="77850" x="7207250" y="2444750"/>
          <p14:tracePt t="77865" x="7200900" y="2425700"/>
          <p14:tracePt t="77881" x="7143750" y="2355850"/>
          <p14:tracePt t="77900" x="7004050" y="2260600"/>
          <p14:tracePt t="77915" x="6902450" y="2216150"/>
          <p14:tracePt t="77930" x="6845300" y="2190750"/>
          <p14:tracePt t="77948" x="6781800" y="2165350"/>
          <p14:tracePt t="77964" x="6705600" y="2139950"/>
          <p14:tracePt t="77981" x="6642100" y="2120900"/>
          <p14:tracePt t="77997" x="6565900" y="2108200"/>
          <p14:tracePt t="78014" x="6438900" y="2082800"/>
          <p14:tracePt t="78031" x="6311900" y="2063750"/>
          <p14:tracePt t="78048" x="6172200" y="2044700"/>
          <p14:tracePt t="78064" x="6032500" y="2025650"/>
          <p14:tracePt t="78081" x="5905500" y="2012950"/>
          <p14:tracePt t="78098" x="5791200" y="2012950"/>
          <p14:tracePt t="78115" x="5695950" y="2012950"/>
          <p14:tracePt t="78131" x="5619750" y="2032000"/>
          <p14:tracePt t="78148" x="5581650" y="2076450"/>
          <p14:tracePt t="78165" x="5568950" y="2133600"/>
          <p14:tracePt t="78181" x="5575300" y="2216150"/>
          <p14:tracePt t="78198" x="5626100" y="2311400"/>
          <p14:tracePt t="78216" x="5734050" y="2393950"/>
          <p14:tracePt t="78231" x="5880100" y="2444750"/>
          <p14:tracePt t="78248" x="5994400" y="2463800"/>
          <p14:tracePt t="78265" x="6108700" y="2476500"/>
          <p14:tracePt t="78281" x="6229350" y="2476500"/>
          <p14:tracePt t="78298" x="6318250" y="2451100"/>
          <p14:tracePt t="78315" x="6400800" y="2413000"/>
          <p14:tracePt t="78334" x="6457950" y="2349500"/>
          <p14:tracePt t="78347" x="6464300" y="2330450"/>
          <p14:tracePt t="78365" x="6477000" y="2292350"/>
          <p14:tracePt t="78382" x="6477000" y="2247900"/>
          <p14:tracePt t="78397" x="6464300" y="2235200"/>
          <p14:tracePt t="78400" x="6451600" y="2222500"/>
          <p14:tracePt t="78415" x="6432550" y="2216150"/>
          <p14:tracePt t="78418" x="6419850" y="2209800"/>
          <p14:tracePt t="78432" x="6356350" y="2190750"/>
          <p14:tracePt t="78448" x="6292850" y="2171700"/>
          <p14:tracePt t="78465" x="6223000" y="2165350"/>
          <p14:tracePt t="78481" x="6165850" y="2159000"/>
          <p14:tracePt t="78498" x="6140450" y="2159000"/>
          <p14:tracePt t="78515" x="6115050" y="2165350"/>
          <p14:tracePt t="78532" x="6089650" y="2197100"/>
          <p14:tracePt t="78549" x="6057900" y="2241550"/>
          <p14:tracePt t="78565" x="6032500" y="2286000"/>
          <p14:tracePt t="78582" x="6019800" y="2324100"/>
          <p14:tracePt t="78587" x="6019800" y="2343150"/>
          <p14:tracePt t="78597" x="6019800" y="2355850"/>
          <p14:tracePt t="78615" x="6032500" y="2374900"/>
          <p14:tracePt t="78632" x="6108700" y="2406650"/>
          <p14:tracePt t="78649" x="6184900" y="2419350"/>
          <p14:tracePt t="78665" x="6223000" y="2419350"/>
          <p14:tracePt t="78682" x="6248400" y="2425700"/>
          <p14:tracePt t="78749" x="6235700" y="2425700"/>
          <p14:tracePt t="78767" x="6191250" y="2425700"/>
          <p14:tracePt t="78782" x="6140450" y="2425700"/>
          <p14:tracePt t="78800" x="6102350" y="2425700"/>
          <p14:tracePt t="78815" x="6070600" y="2425700"/>
          <p14:tracePt t="78832" x="6038850" y="2425700"/>
          <p14:tracePt t="78848" x="5969000" y="2425700"/>
          <p14:tracePt t="78866" x="5899150" y="2425700"/>
          <p14:tracePt t="78882" x="5784850" y="2438400"/>
          <p14:tracePt t="78898" x="5683250" y="2457450"/>
          <p14:tracePt t="78903" x="5632450" y="2457450"/>
          <p14:tracePt t="78914" x="5543550" y="2463800"/>
          <p14:tracePt t="78932" x="5391150" y="2470150"/>
          <p14:tracePt t="78949" x="5245100" y="2470150"/>
          <p14:tracePt t="78966" x="5086350" y="2457450"/>
          <p14:tracePt t="78968" x="4972050" y="2451100"/>
          <p14:tracePt t="78982" x="4787900" y="2444750"/>
          <p14:tracePt t="78999" x="4533900" y="2438400"/>
          <p14:tracePt t="79018" x="4343400" y="2432050"/>
          <p14:tracePt t="79031" x="4184650" y="2432050"/>
          <p14:tracePt t="79049" x="4108450" y="2432050"/>
          <p14:tracePt t="79068" x="4083050" y="2432050"/>
          <p14:tracePt t="79267" x="4076700" y="2432050"/>
          <p14:tracePt t="79275" x="4070350" y="2438400"/>
          <p14:tracePt t="79282" x="4064000" y="2438400"/>
          <p14:tracePt t="79299" x="4057650" y="2444750"/>
          <p14:tracePt t="79316" x="4051300" y="2451100"/>
          <p14:tracePt t="79332" x="4044950" y="2457450"/>
          <p14:tracePt t="79350" x="4044950" y="2463800"/>
          <p14:tracePt t="79366" x="4038600" y="2470150"/>
          <p14:tracePt t="79383" x="4032250" y="2476500"/>
          <p14:tracePt t="79388" x="4032250" y="2482850"/>
          <p14:tracePt t="79397" x="4025900" y="2482850"/>
          <p14:tracePt t="79417" x="4019550" y="2495550"/>
          <p14:tracePt t="79433" x="4019550" y="2501900"/>
          <p14:tracePt t="79449" x="4006850" y="2514600"/>
          <p14:tracePt t="79453" x="4000500" y="2514600"/>
          <p14:tracePt t="79466" x="3987800" y="2520950"/>
          <p14:tracePt t="79483" x="3975100" y="2527300"/>
          <p14:tracePt t="79501" x="3962400" y="2527300"/>
          <p14:tracePt t="79516" x="3949700" y="2527300"/>
          <p14:tracePt t="79533" x="3930650" y="2527300"/>
          <p14:tracePt t="79549" x="3873500" y="2527300"/>
          <p14:tracePt t="79566" x="3829050" y="2520950"/>
          <p14:tracePt t="79583" x="3778250" y="2508250"/>
          <p14:tracePt t="79598" x="3670300" y="2476500"/>
          <p14:tracePt t="79616" x="3575050" y="2457450"/>
          <p14:tracePt t="79633" x="3479800" y="2432050"/>
          <p14:tracePt t="79649" x="3352800" y="2400300"/>
          <p14:tracePt t="79653" x="3289300" y="2381250"/>
          <p14:tracePt t="79666" x="3225800" y="2368550"/>
          <p14:tracePt t="79671" x="3181350" y="2355850"/>
          <p14:tracePt t="79674" x="3111500" y="2343150"/>
          <p14:tracePt t="79699" x="3003550" y="2317750"/>
          <p14:tracePt t="79716" x="2870200" y="2286000"/>
          <p14:tracePt t="79733" x="2800350" y="2273300"/>
          <p14:tracePt t="79750" x="2768600" y="2266950"/>
          <p14:tracePt t="79765" x="2755900" y="2260600"/>
          <p14:tracePt t="79782" x="2749550" y="2260600"/>
          <p14:tracePt t="79816" x="2755900" y="2260600"/>
          <p14:tracePt t="79833" x="2857500" y="2279650"/>
          <p14:tracePt t="79851" x="3009900" y="2311400"/>
          <p14:tracePt t="79866" x="3219450" y="2336800"/>
          <p14:tracePt t="79882" x="3429000" y="2355850"/>
          <p14:tracePt t="79901" x="3594100" y="2362200"/>
          <p14:tracePt t="79916" x="3803650" y="2362200"/>
          <p14:tracePt t="79933" x="3937000" y="2362200"/>
          <p14:tracePt t="79949" x="4076700" y="2362200"/>
          <p14:tracePt t="79965" x="4152900" y="2355850"/>
          <p14:tracePt t="79969" x="4159250" y="2355850"/>
          <p14:tracePt t="80882" x="4171950" y="2355850"/>
          <p14:tracePt t="80892" x="4203700" y="2349500"/>
          <p14:tracePt t="80899" x="4229100" y="2349500"/>
          <p14:tracePt t="80918" x="4292600" y="2343150"/>
          <p14:tracePt t="80934" x="4356100" y="2336800"/>
          <p14:tracePt t="80949" x="4400550" y="2330450"/>
          <p14:tracePt t="80967" x="4438650" y="2324100"/>
          <p14:tracePt t="80971" x="4457700" y="2317750"/>
          <p14:tracePt t="80983" x="4476750" y="2311400"/>
          <p14:tracePt t="80988" x="4495800" y="2311400"/>
          <p14:tracePt t="81001" x="4514850" y="2305050"/>
          <p14:tracePt t="81017" x="4584700" y="2298700"/>
          <p14:tracePt t="81034" x="4629150" y="2292350"/>
          <p14:tracePt t="81051" x="4660900" y="2279650"/>
          <p14:tracePt t="81066" x="4679950" y="2273300"/>
          <p14:tracePt t="81084" x="4686300" y="2273300"/>
          <p14:tracePt t="81129" x="4692650" y="2273300"/>
          <p14:tracePt t="81151" x="4749800" y="2273300"/>
          <p14:tracePt t="81168" x="4883150" y="2298700"/>
          <p14:tracePt t="81184" x="5010150" y="2324100"/>
          <p14:tracePt t="81201" x="5130800" y="2355850"/>
          <p14:tracePt t="81218" x="5226050" y="2374900"/>
          <p14:tracePt t="81233" x="5257800" y="2374900"/>
          <p14:tracePt t="81289" x="5257800" y="2381250"/>
          <p14:tracePt t="81299" x="5264150" y="2381250"/>
          <p14:tracePt t="81318" x="5295900" y="2381250"/>
          <p14:tracePt t="81334" x="5549900" y="2393950"/>
          <p14:tracePt t="81351" x="5657850" y="2400300"/>
          <p14:tracePt t="81367" x="5956300" y="2425700"/>
          <p14:tracePt t="81371" x="6064250" y="2432050"/>
          <p14:tracePt t="81384" x="6330950" y="2444750"/>
          <p14:tracePt t="81401" x="6445250" y="2451100"/>
          <p14:tracePt t="81434" x="6445250" y="2444750"/>
          <p14:tracePt t="81484" x="6457950" y="2463800"/>
          <p14:tracePt t="81501" x="6521450" y="2470150"/>
          <p14:tracePt t="81517" x="6610350" y="2457450"/>
          <p14:tracePt t="81534" x="6762750" y="2432050"/>
          <p14:tracePt t="81551" x="6921500" y="2400300"/>
          <p14:tracePt t="81567" x="7092950" y="2374900"/>
          <p14:tracePt t="81584" x="7264400" y="2355850"/>
          <p14:tracePt t="81600" x="7296150" y="2349500"/>
          <p14:tracePt t="82000" x="7296150" y="2355850"/>
          <p14:tracePt t="82009" x="7296150" y="2362200"/>
          <p14:tracePt t="82017" x="7296150" y="2368550"/>
          <p14:tracePt t="82035" x="7296150" y="2374900"/>
          <p14:tracePt t="82104" x="7302500" y="2374900"/>
          <p14:tracePt t="82112" x="7308850" y="2374900"/>
          <p14:tracePt t="82118" x="7327900" y="2368550"/>
          <p14:tracePt t="82135" x="7366000" y="2362200"/>
          <p14:tracePt t="82152" x="7391400" y="2355850"/>
          <p14:tracePt t="82218" x="7410450" y="2349500"/>
          <p14:tracePt t="82235" x="7473950" y="2349500"/>
          <p14:tracePt t="82252" x="7537450" y="2349500"/>
          <p14:tracePt t="82267" x="7645400" y="2355850"/>
          <p14:tracePt t="82285" x="7727950" y="2368550"/>
          <p14:tracePt t="82287" x="7747000" y="2368550"/>
          <p14:tracePt t="82302" x="7778750" y="2374900"/>
          <p14:tracePt t="82305" x="7804150" y="2374900"/>
          <p14:tracePt t="82317" x="7829550" y="2381250"/>
          <p14:tracePt t="82319" x="7848600" y="2387600"/>
          <p14:tracePt t="82335" x="7905750" y="2400300"/>
          <p14:tracePt t="82353" x="8051800" y="2438400"/>
          <p14:tracePt t="82368" x="8235950" y="2457450"/>
          <p14:tracePt t="82375" x="8343900" y="2457450"/>
          <p14:tracePt t="82383" x="8439150" y="2457450"/>
          <p14:tracePt t="82401" x="8547100" y="2451100"/>
          <p14:tracePt t="82418" x="8604250" y="2432050"/>
          <p14:tracePt t="82435" x="8629650" y="2413000"/>
          <p14:tracePt t="82451" x="8636000" y="2406650"/>
          <p14:tracePt t="82469" x="8648700" y="2374900"/>
          <p14:tracePt t="82485" x="8661400" y="2349500"/>
          <p14:tracePt t="82501" x="8699500" y="2311400"/>
          <p14:tracePt t="82518" x="8750300" y="2273300"/>
          <p14:tracePt t="82535" x="8788400" y="2222500"/>
          <p14:tracePt t="82552" x="8807450" y="2165350"/>
          <p14:tracePt t="82567" x="8807450" y="2146300"/>
          <p14:tracePt t="82568" x="8801100" y="2127250"/>
          <p14:tracePt t="82587" x="8775700" y="2095500"/>
          <p14:tracePt t="82602" x="8737600" y="2063750"/>
          <p14:tracePt t="82618" x="8693150" y="2038350"/>
          <p14:tracePt t="82635" x="8648700" y="2012950"/>
          <p14:tracePt t="82652" x="8597900" y="2000250"/>
          <p14:tracePt t="82669" x="8534400" y="1981200"/>
          <p14:tracePt t="82685" x="8470900" y="1962150"/>
          <p14:tracePt t="82702" x="8382000" y="1943100"/>
          <p14:tracePt t="82718" x="8293100" y="1924050"/>
          <p14:tracePt t="82735" x="8159750" y="1898650"/>
          <p14:tracePt t="82738" x="8121650" y="1892300"/>
          <p14:tracePt t="82754" x="8020050" y="1879600"/>
          <p14:tracePt t="82769" x="7950200" y="1879600"/>
          <p14:tracePt t="82785" x="7854950" y="1873250"/>
          <p14:tracePt t="82802" x="7658100" y="1873250"/>
          <p14:tracePt t="82819" x="7512050" y="1879600"/>
          <p14:tracePt t="82835" x="7346950" y="1892300"/>
          <p14:tracePt t="82850" x="7213600" y="1898650"/>
          <p14:tracePt t="82869" x="7073900" y="1917700"/>
          <p14:tracePt t="82885" x="7067550" y="1924050"/>
          <p14:tracePt t="82902" x="7067550" y="1936750"/>
          <p14:tracePt t="82918" x="7073900" y="1943100"/>
          <p14:tracePt t="82935" x="7086600" y="1981200"/>
          <p14:tracePt t="82953" x="7099300" y="2012950"/>
          <p14:tracePt t="82969" x="7099300" y="2051050"/>
          <p14:tracePt t="82986" x="7099300" y="2076450"/>
          <p14:tracePt t="83002" x="7105650" y="2108200"/>
          <p14:tracePt t="83019" x="7175500" y="2152650"/>
          <p14:tracePt t="83036" x="7232650" y="2171700"/>
          <p14:tracePt t="83038" x="7289800" y="2184400"/>
          <p14:tracePt t="83051" x="7378700" y="2203450"/>
          <p14:tracePt t="83052" x="7423150" y="2216150"/>
          <p14:tracePt t="83068" x="7480300" y="2228850"/>
          <p14:tracePt t="83086" x="7575550" y="2292350"/>
          <p14:tracePt t="83102" x="7581900" y="2349500"/>
          <p14:tracePt t="83119" x="7550150" y="2419350"/>
          <p14:tracePt t="83135" x="7505700" y="2476500"/>
          <p14:tracePt t="83152" x="7499350" y="2508250"/>
          <p14:tracePt t="83169" x="7562850" y="2527300"/>
          <p14:tracePt t="83186" x="7664450" y="2501900"/>
          <p14:tracePt t="83201" x="7753350" y="2457450"/>
          <p14:tracePt t="83219" x="7804150" y="2425700"/>
          <p14:tracePt t="83236" x="7823200" y="2413000"/>
          <p14:tracePt t="83252" x="7816850" y="2406650"/>
          <p14:tracePt t="83269" x="7759700" y="2425700"/>
          <p14:tracePt t="83286" x="7715250" y="2444750"/>
          <p14:tracePt t="83303" x="7613650" y="2470150"/>
          <p14:tracePt t="83319" x="7588250" y="2476500"/>
          <p14:tracePt t="83336" x="7562850" y="2470150"/>
          <p14:tracePt t="83353" x="7543800" y="2451100"/>
          <p14:tracePt t="83371" x="7518400" y="2425700"/>
          <p14:tracePt t="83374" x="7512050" y="2419350"/>
          <p14:tracePt t="83385" x="7499350" y="2406650"/>
          <p14:tracePt t="83403" x="7486650" y="2393950"/>
          <p14:tracePt t="84122" x="7480300" y="2393950"/>
          <p14:tracePt t="84132" x="7473950" y="2393950"/>
          <p14:tracePt t="84143" x="7461250" y="2387600"/>
          <p14:tracePt t="84144" x="7454900" y="2387600"/>
          <p14:tracePt t="84152" x="7442200" y="2381250"/>
          <p14:tracePt t="85525" x="7448550" y="2381250"/>
          <p14:tracePt t="85535" x="7461250" y="2381250"/>
          <p14:tracePt t="85542" x="7499350" y="2381250"/>
          <p14:tracePt t="85555" x="7562850" y="2381250"/>
          <p14:tracePt t="85571" x="7607300" y="2381250"/>
          <p14:tracePt t="85588" x="7645400" y="2374900"/>
          <p14:tracePt t="85605" x="7715250" y="2362200"/>
          <p14:tracePt t="85621" x="7816850" y="2349500"/>
          <p14:tracePt t="85637" x="7880350" y="2336800"/>
          <p14:tracePt t="85654" x="7899400" y="2336800"/>
          <p14:tracePt t="85671" x="7912100" y="2330450"/>
          <p14:tracePt t="85693" x="7918450" y="2311400"/>
          <p14:tracePt t="85703" x="7924800" y="2305050"/>
          <p14:tracePt t="85721" x="7931150" y="2286000"/>
          <p14:tracePt t="85738" x="7931150" y="2273300"/>
          <p14:tracePt t="85754" x="7937500" y="2260600"/>
          <p14:tracePt t="85805" x="7937500" y="2254250"/>
          <p14:tracePt t="85821" x="7937500" y="2247900"/>
          <p14:tracePt t="85838" x="7931150" y="2235200"/>
          <p14:tracePt t="85854" x="7899400" y="2216150"/>
          <p14:tracePt t="85870" x="7861300" y="2184400"/>
          <p14:tracePt t="85887" x="7842250" y="2171700"/>
          <p14:tracePt t="88108" x="7835900" y="2165350"/>
          <p14:tracePt t="88124" x="7702550" y="2120900"/>
          <p14:tracePt t="88140" x="7569200" y="2089150"/>
          <p14:tracePt t="88157" x="7416800" y="2044700"/>
          <p14:tracePt t="88173" x="7270750" y="2000250"/>
          <p14:tracePt t="88190" x="7105650" y="1955800"/>
          <p14:tracePt t="88207" x="6946900" y="1917700"/>
          <p14:tracePt t="88224" x="6769100" y="1879600"/>
          <p14:tracePt t="88242" x="6610350" y="1847850"/>
          <p14:tracePt t="88257" x="6464300" y="1828800"/>
          <p14:tracePt t="88274" x="6337300" y="1797050"/>
          <p14:tracePt t="88290" x="6267450" y="1765300"/>
          <p14:tracePt t="88307" x="6216650" y="1727200"/>
          <p14:tracePt t="88310" x="6197600" y="1708150"/>
          <p14:tracePt t="88323" x="6178550" y="1695450"/>
          <p14:tracePt t="88341" x="6115050" y="1670050"/>
          <p14:tracePt t="88357" x="6051550" y="1644650"/>
          <p14:tracePt t="88374" x="5892800" y="1619250"/>
          <p14:tracePt t="88391" x="5822950" y="1606550"/>
          <p14:tracePt t="88410" x="5746750" y="1593850"/>
          <p14:tracePt t="88423" x="5708650" y="1587500"/>
          <p14:tracePt t="88440" x="5676900" y="1574800"/>
          <p14:tracePt t="88457" x="5626100" y="1562100"/>
          <p14:tracePt t="88474" x="5492750" y="1530350"/>
          <p14:tracePt t="88490" x="5359400" y="1511300"/>
          <p14:tracePt t="88507" x="5187950" y="1473200"/>
          <p14:tracePt t="88524" x="5067300" y="1428750"/>
          <p14:tracePt t="88544" x="4991100" y="1390650"/>
          <p14:tracePt t="88547" x="4940300" y="1365250"/>
          <p14:tracePt t="88557" x="4902200" y="1346200"/>
          <p14:tracePt t="88574" x="4781550" y="1295400"/>
          <p14:tracePt t="88590" x="4635500" y="1257300"/>
          <p14:tracePt t="88608" x="4470400" y="1219200"/>
          <p14:tracePt t="88624" x="4178300" y="1155700"/>
          <p14:tracePt t="88640" x="3962400" y="1104900"/>
          <p14:tracePt t="88659" x="3790950" y="1066800"/>
          <p14:tracePt t="88674" x="3543300" y="1022350"/>
          <p14:tracePt t="88692" x="3302000" y="990600"/>
          <p14:tracePt t="88708" x="3124200" y="965200"/>
          <p14:tracePt t="88724" x="2863850" y="927100"/>
          <p14:tracePt t="88741" x="2597150" y="895350"/>
          <p14:tracePt t="88757" x="2330450" y="857250"/>
          <p14:tracePt t="88774" x="2114550" y="825500"/>
          <p14:tracePt t="88790" x="1949450" y="787400"/>
          <p14:tracePt t="88808" x="1873250" y="768350"/>
          <p14:tracePt t="88824" x="1809750" y="755650"/>
          <p14:tracePt t="88840" x="1701800" y="742950"/>
          <p14:tracePt t="88858" x="1524000" y="730250"/>
          <p14:tracePt t="88861" x="1422400" y="723900"/>
          <p14:tracePt t="88874" x="1206500" y="723900"/>
          <p14:tracePt t="88891" x="1022350" y="723900"/>
          <p14:tracePt t="88907" x="914400" y="723900"/>
          <p14:tracePt t="88924" x="901700" y="723900"/>
          <p14:tracePt t="88941" x="901700" y="730250"/>
          <p14:tracePt t="88957" x="933450" y="755650"/>
          <p14:tracePt t="88974" x="971550" y="800100"/>
          <p14:tracePt t="88991" x="977900" y="838200"/>
          <p14:tracePt t="89008" x="965200" y="869950"/>
          <p14:tracePt t="89011" x="965200" y="895350"/>
          <p14:tracePt t="89023" x="965200" y="920750"/>
          <p14:tracePt t="89044" x="977900" y="946150"/>
          <p14:tracePt t="89057" x="977900" y="952500"/>
          <p14:tracePt t="89546" x="984250" y="958850"/>
          <p14:tracePt t="89560" x="996950" y="996950"/>
          <p14:tracePt t="89577" x="990600" y="1035050"/>
          <p14:tracePt t="89594" x="939800" y="1054100"/>
          <p14:tracePt t="89608" x="895350" y="1079500"/>
          <p14:tracePt t="89625" x="876300" y="1117600"/>
          <p14:tracePt t="89641" x="876300" y="1162050"/>
          <p14:tracePt t="89658" x="876300" y="1219200"/>
          <p14:tracePt t="89673" x="895350" y="1276350"/>
          <p14:tracePt t="89691" x="920750" y="1352550"/>
          <p14:tracePt t="89708" x="939800" y="1454150"/>
          <p14:tracePt t="89725" x="952500" y="1536700"/>
          <p14:tracePt t="89742" x="939800" y="1644650"/>
          <p14:tracePt t="89758" x="920750" y="1714500"/>
          <p14:tracePt t="89775" x="901700" y="1765300"/>
          <p14:tracePt t="89792" x="889000" y="1854200"/>
          <p14:tracePt t="89809" x="869950" y="1974850"/>
          <p14:tracePt t="89825" x="850900" y="2044700"/>
          <p14:tracePt t="89841" x="736600" y="2349500"/>
          <p14:tracePt t="89860" x="647700" y="2552700"/>
          <p14:tracePt t="89876" x="565150" y="2705100"/>
          <p14:tracePt t="89892" x="488950" y="2870200"/>
          <p14:tracePt t="89908" x="482600" y="2901950"/>
          <p14:tracePt t="89925" x="488950" y="2908300"/>
          <p14:tracePt t="89941" x="501650" y="2908300"/>
          <p14:tracePt t="89975" x="476250" y="2889250"/>
          <p14:tracePt t="89992" x="444500" y="2863850"/>
          <p14:tracePt t="90007" x="431800" y="2851150"/>
          <p14:tracePt t="90025" x="431800" y="2838450"/>
          <p14:tracePt t="90045" x="501650" y="2806700"/>
          <p14:tracePt t="90059" x="577850" y="2806700"/>
          <p14:tracePt t="90077" x="673100" y="2825750"/>
          <p14:tracePt t="90092" x="768350" y="2863850"/>
          <p14:tracePt t="90108" x="876300" y="2914650"/>
          <p14:tracePt t="90125" x="990600" y="2971800"/>
          <p14:tracePt t="90142" x="1098550" y="3009900"/>
          <p14:tracePt t="90158" x="1181100" y="3022600"/>
          <p14:tracePt t="90175" x="1225550" y="3022600"/>
          <p14:tracePt t="90192" x="1263650" y="2997200"/>
          <p14:tracePt t="90196" x="1276350" y="2990850"/>
          <p14:tracePt t="90207" x="1289050" y="2978150"/>
          <p14:tracePt t="90225" x="1308100" y="2959100"/>
          <p14:tracePt t="90242" x="1327150" y="2952750"/>
          <p14:tracePt t="90246" x="1333500" y="2952750"/>
          <p14:tracePt t="90258" x="1346200" y="2946400"/>
          <p14:tracePt t="90276" x="1365250" y="2946400"/>
          <p14:tracePt t="90292" x="1377950" y="2946400"/>
          <p14:tracePt t="90307" x="1384300" y="2940050"/>
          <p14:tracePt t="90326" x="1397000" y="2927350"/>
          <p14:tracePt t="90343" x="1403350" y="2921000"/>
          <p14:tracePt t="90359" x="1416050" y="2908300"/>
          <p14:tracePt t="90375" x="1422400" y="2901950"/>
          <p14:tracePt t="90392" x="1441450" y="2895600"/>
          <p14:tracePt t="90409" x="1460500" y="2882900"/>
          <p14:tracePt t="90425" x="1473200" y="2870200"/>
          <p14:tracePt t="90430" x="1479550" y="2863850"/>
          <p14:tracePt t="90441" x="1479550" y="2857500"/>
          <p14:tracePt t="90459" x="1485900" y="2844800"/>
          <p14:tracePt t="90475" x="1485900" y="2832100"/>
          <p14:tracePt t="90492" x="1479550" y="2813050"/>
          <p14:tracePt t="90509" x="1479550" y="2800350"/>
          <p14:tracePt t="90512" x="1473200" y="2800350"/>
          <p14:tracePt t="90526" x="1473200" y="2794000"/>
          <p14:tracePt t="90559" x="1466850" y="2787650"/>
          <p14:tracePt t="90738" x="1752600" y="2705100"/>
          <p14:tracePt t="90743" x="1758950" y="2698750"/>
          <p14:tracePt t="90757" x="1771650" y="2692400"/>
          <p14:tracePt t="90775" x="1784350" y="2686050"/>
          <p14:tracePt t="90874" x="1790700" y="2679700"/>
          <p14:tracePt t="90885" x="1790700" y="2673350"/>
          <p14:tracePt t="90891" x="1797050" y="2673350"/>
          <p14:tracePt t="90909" x="1809750" y="2660650"/>
          <p14:tracePt t="90926" x="1822450" y="2660650"/>
          <p14:tracePt t="90943" x="1828800" y="2654300"/>
          <p14:tracePt t="91338" x="1816100" y="2654300"/>
          <p14:tracePt t="91348" x="1809750" y="2654300"/>
          <p14:tracePt t="91359" x="1784350" y="2647950"/>
          <p14:tracePt t="91377" x="1733550" y="2628900"/>
          <p14:tracePt t="91393" x="1714500" y="2622550"/>
          <p14:tracePt t="91409" x="1689100" y="2609850"/>
          <p14:tracePt t="91426" x="1663700" y="2597150"/>
          <p14:tracePt t="91442" x="1625600" y="2584450"/>
          <p14:tracePt t="91458" x="1574800" y="2565400"/>
          <p14:tracePt t="91477" x="1517650" y="2546350"/>
          <p14:tracePt t="91493" x="1460500" y="2527300"/>
          <p14:tracePt t="91510" x="1416050" y="2514600"/>
          <p14:tracePt t="91526" x="1390650" y="2501900"/>
          <p14:tracePt t="91543" x="1377950" y="2501900"/>
          <p14:tracePt t="91559" x="1371600" y="2495550"/>
          <p14:tracePt t="91565" x="1365250" y="2495550"/>
          <p14:tracePt t="91575" x="1358900" y="2495550"/>
          <p14:tracePt t="91593" x="1352550" y="2495550"/>
          <p14:tracePt t="91609" x="1346200" y="2495550"/>
          <p14:tracePt t="91649" x="1346200" y="2501900"/>
          <p14:tracePt t="91658" x="1346200" y="2508250"/>
          <p14:tracePt t="91676" x="1333500" y="2540000"/>
          <p14:tracePt t="91692" x="1320800" y="2578100"/>
          <p14:tracePt t="91711" x="1308100" y="2654300"/>
          <p14:tracePt t="91726" x="1308100" y="2711450"/>
          <p14:tracePt t="91743" x="1308100" y="2755900"/>
          <p14:tracePt t="91760" x="1320800" y="2787650"/>
          <p14:tracePt t="91776" x="1339850" y="2806700"/>
          <p14:tracePt t="91793" x="1365250" y="2813050"/>
          <p14:tracePt t="91809" x="1409700" y="2825750"/>
          <p14:tracePt t="91826" x="1454150" y="2832100"/>
          <p14:tracePt t="91843" x="1536700" y="2844800"/>
          <p14:tracePt t="91858" x="1606550" y="2857500"/>
          <p14:tracePt t="91876" x="1676400" y="2863850"/>
          <p14:tracePt t="91893" x="1733550" y="2870200"/>
          <p14:tracePt t="91909" x="1778000" y="2870200"/>
          <p14:tracePt t="91926" x="1816100" y="2870200"/>
          <p14:tracePt t="91943" x="1841500" y="2857500"/>
          <p14:tracePt t="91959" x="1879600" y="2832100"/>
          <p14:tracePt t="91962" x="1892300" y="2813050"/>
          <p14:tracePt t="91976" x="1905000" y="2800350"/>
          <p14:tracePt t="91980" x="1917700" y="2781300"/>
          <p14:tracePt t="91992" x="1943100" y="2749550"/>
          <p14:tracePt t="92009" x="1962150" y="2730500"/>
          <p14:tracePt t="92026" x="1968500" y="2724150"/>
          <p14:tracePt t="92192" x="1974850" y="2724150"/>
          <p14:tracePt t="92202" x="1981200" y="2724150"/>
          <p14:tracePt t="92208" x="1987550" y="2724150"/>
          <p14:tracePt t="92227" x="1987550" y="2730500"/>
          <p14:tracePt t="93128" x="1993900" y="2730500"/>
          <p14:tracePt t="93136" x="2000250" y="2717800"/>
          <p14:tracePt t="93149" x="2012950" y="2705100"/>
          <p14:tracePt t="93161" x="2012950" y="2698750"/>
          <p14:tracePt t="93164" x="2019300" y="2698750"/>
          <p14:tracePt t="93176" x="2019300" y="2692400"/>
          <p14:tracePt t="93194" x="2025650" y="2686050"/>
          <p14:tracePt t="93542" x="2032000" y="2686050"/>
          <p14:tracePt t="93553" x="2038350" y="2686050"/>
          <p14:tracePt t="93559" x="2044700" y="2692400"/>
          <p14:tracePt t="93578" x="2063750" y="2717800"/>
          <p14:tracePt t="93595" x="2082800" y="2736850"/>
          <p14:tracePt t="93611" x="2082800" y="2743200"/>
          <p14:tracePt t="93628" x="2089150" y="2749550"/>
          <p14:tracePt t="93692" x="2082800" y="2749550"/>
          <p14:tracePt t="93700" x="2076450" y="2755900"/>
          <p14:tracePt t="93711" x="2051050" y="2762250"/>
          <p14:tracePt t="93728" x="1930400" y="2794000"/>
          <p14:tracePt t="93745" x="1879600" y="2806700"/>
          <p14:tracePt t="93761" x="1835150" y="2813050"/>
          <p14:tracePt t="101264" x="1828800" y="2813050"/>
          <p14:tracePt t="101273" x="1822450" y="2806700"/>
          <p14:tracePt t="101284" x="1784350" y="2806700"/>
          <p14:tracePt t="101301" x="1778000" y="2800350"/>
          <p14:tracePt t="101352" x="1797050" y="2806700"/>
          <p14:tracePt t="101368" x="1841500" y="2813050"/>
          <p14:tracePt t="101384" x="1860550" y="2813050"/>
          <p14:tracePt t="101435" x="1866900" y="2813050"/>
          <p14:tracePt t="101451" x="1936750" y="2781300"/>
          <p14:tracePt t="101468" x="2038350" y="2743200"/>
          <p14:tracePt t="101484" x="2184400" y="2686050"/>
          <p14:tracePt t="101489" x="2235200" y="2667000"/>
          <p14:tracePt t="101500" x="2286000" y="2647950"/>
          <p14:tracePt t="101517" x="2362200" y="2616200"/>
          <p14:tracePt t="101535" x="2381250" y="2603500"/>
          <p14:tracePt t="101585" x="2406650" y="2597150"/>
          <p14:tracePt t="101601" x="2432050" y="2590800"/>
          <p14:tracePt t="101618" x="2578100" y="2584450"/>
          <p14:tracePt t="101634" x="2654300" y="2584450"/>
          <p14:tracePt t="101651" x="2743200" y="2584450"/>
          <p14:tracePt t="101668" x="2832100" y="2597150"/>
          <p14:tracePt t="101684" x="2914650" y="2628900"/>
          <p14:tracePt t="101701" x="2990850" y="2647950"/>
          <p14:tracePt t="101718" x="3092450" y="2679700"/>
          <p14:tracePt t="101734" x="3194050" y="2698750"/>
          <p14:tracePt t="101751" x="3282950" y="2698750"/>
          <p14:tracePt t="101768" x="3333750" y="2698750"/>
          <p14:tracePt t="101784" x="3390900" y="2698750"/>
          <p14:tracePt t="101803" x="3448050" y="2679700"/>
          <p14:tracePt t="101818" x="3473450" y="2667000"/>
          <p14:tracePt t="101822" x="3486150" y="2660650"/>
          <p14:tracePt t="101835" x="3511550" y="2647950"/>
          <p14:tracePt t="101851" x="3530600" y="2635250"/>
          <p14:tracePt t="101870" x="3543300" y="2628900"/>
          <p14:tracePt t="101884" x="3543300" y="2622550"/>
          <p14:tracePt t="101901" x="3543300" y="2609850"/>
          <p14:tracePt t="101918" x="3543300" y="2590800"/>
          <p14:tracePt t="101935" x="3543300" y="2584450"/>
          <p14:tracePt t="102022" x="3530600" y="2590800"/>
          <p14:tracePt t="102030" x="3524250" y="2597150"/>
          <p14:tracePt t="102036" x="3517900" y="2603500"/>
          <p14:tracePt t="102050" x="3511550" y="2609850"/>
          <p14:tracePt t="102068" x="3498850" y="2616200"/>
          <p14:tracePt t="102085" x="3486150" y="2622550"/>
          <p14:tracePt t="102317" x="3460750" y="2635250"/>
          <p14:tracePt t="102327" x="3454400" y="2641600"/>
          <p14:tracePt t="102334" x="3435350" y="2654300"/>
          <p14:tracePt t="102352" x="3403600" y="2673350"/>
          <p14:tracePt t="102368" x="3384550" y="2692400"/>
          <p14:tracePt t="102385" x="3371850" y="2705100"/>
          <p14:tracePt t="102389" x="3365500" y="2711450"/>
          <p14:tracePt t="102403" x="3333750" y="2724150"/>
          <p14:tracePt t="102419" x="3276600" y="2730500"/>
          <p14:tracePt t="102436" x="3168650" y="2743200"/>
          <p14:tracePt t="102450" x="3048000" y="2743200"/>
          <p14:tracePt t="102469" x="2857500" y="2736850"/>
          <p14:tracePt t="102485" x="2692400" y="2730500"/>
          <p14:tracePt t="102501" x="2597150" y="2717800"/>
          <p14:tracePt t="102518" x="2520950" y="2698750"/>
          <p14:tracePt t="102535" x="2444750" y="2686050"/>
          <p14:tracePt t="102552" x="2355850" y="2673350"/>
          <p14:tracePt t="102568" x="2286000" y="2667000"/>
          <p14:tracePt t="102585" x="2203450" y="2667000"/>
          <p14:tracePt t="102602" x="2139950" y="2660650"/>
          <p14:tracePt t="102618" x="2057400" y="2660650"/>
          <p14:tracePt t="102635" x="2000250" y="2660650"/>
          <p14:tracePt t="102638" x="1974850" y="2660650"/>
          <p14:tracePt t="102651" x="1962150" y="2660650"/>
          <p14:tracePt t="102654" x="1955800" y="2660650"/>
          <p14:tracePt t="102686" x="1930400" y="2667000"/>
          <p14:tracePt t="102702" x="1892300" y="2673350"/>
          <p14:tracePt t="102718" x="1822450" y="2692400"/>
          <p14:tracePt t="102734" x="1771650" y="2705100"/>
          <p14:tracePt t="102752" x="1746250" y="2717800"/>
          <p14:tracePt t="102768" x="1746250" y="2724150"/>
          <p14:tracePt t="103076" x="1746250" y="2730500"/>
          <p14:tracePt t="103086" x="1739900" y="2730500"/>
          <p14:tracePt t="103103" x="1739900" y="2736850"/>
          <p14:tracePt t="103119" x="1739900" y="2743200"/>
          <p14:tracePt t="103123" x="1739900" y="2749550"/>
          <p14:tracePt t="103152" x="1733550" y="2749550"/>
          <p14:tracePt t="103904" x="1733550" y="2755900"/>
          <p14:tracePt t="103914" x="1733550" y="2762250"/>
          <p14:tracePt t="103924" x="1733550" y="2774950"/>
          <p14:tracePt t="103937" x="1739900" y="2787650"/>
          <p14:tracePt t="103953" x="1746250" y="2794000"/>
          <p14:tracePt t="103970" x="1752600" y="2800350"/>
          <p14:tracePt t="103987" x="1758950" y="2800350"/>
          <p14:tracePt t="104005" x="1765300" y="2806700"/>
          <p14:tracePt t="104020" x="1771650" y="2813050"/>
          <p14:tracePt t="104037" x="1784350" y="2825750"/>
          <p14:tracePt t="104053" x="1803400" y="2838450"/>
          <p14:tracePt t="104070" x="1809750" y="2851150"/>
          <p14:tracePt t="104086" x="1822450" y="2863850"/>
          <p14:tracePt t="104120" x="1828800" y="2863850"/>
          <p14:tracePt t="104191" x="1828800" y="2870200"/>
          <p14:tracePt t="104200" x="1835150" y="2870200"/>
          <p14:tracePt t="104204" x="1841500" y="2870200"/>
          <p14:tracePt t="104220" x="1879600" y="2870200"/>
          <p14:tracePt t="104237" x="1955800" y="2870200"/>
          <p14:tracePt t="104253" x="2025650" y="2870200"/>
          <p14:tracePt t="104270" x="2101850" y="2863850"/>
          <p14:tracePt t="104286" x="2222500" y="2863850"/>
          <p14:tracePt t="104303" x="2400300" y="2863850"/>
          <p14:tracePt t="104321" x="2489200" y="2863850"/>
          <p14:tracePt t="104324" x="2533650" y="2863850"/>
          <p14:tracePt t="104336" x="2571750" y="2863850"/>
          <p14:tracePt t="104353" x="2647950" y="2851150"/>
          <p14:tracePt t="104370" x="2762250" y="2844800"/>
          <p14:tracePt t="104386" x="2851150" y="2844800"/>
          <p14:tracePt t="104404" x="2927350" y="2844800"/>
          <p14:tracePt t="104407" x="2971800" y="2844800"/>
          <p14:tracePt t="104420" x="3003550" y="2844800"/>
          <p14:tracePt t="104425" x="3022600" y="2838450"/>
          <p14:tracePt t="104436" x="3022600" y="2832100"/>
          <p14:tracePt t="104453" x="3035300" y="2806700"/>
          <p14:tracePt t="104470" x="3035300" y="2755900"/>
          <p14:tracePt t="104487" x="3035300" y="2711450"/>
          <p14:tracePt t="104505" x="3035300" y="2673350"/>
          <p14:tracePt t="104520" x="3048000" y="2641600"/>
          <p14:tracePt t="104539" x="3054350" y="2597150"/>
          <p14:tracePt t="104552" x="3041650" y="2559050"/>
          <p14:tracePt t="104570" x="2990850" y="2514600"/>
          <p14:tracePt t="104587" x="2895600" y="2476500"/>
          <p14:tracePt t="104604" x="2774950" y="2444750"/>
          <p14:tracePt t="104620" x="2667000" y="2432050"/>
          <p14:tracePt t="104625" x="2628900" y="2425700"/>
          <p14:tracePt t="104637" x="2616200" y="2425700"/>
          <p14:tracePt t="104641" x="2609850" y="2425700"/>
          <p14:tracePt t="104687" x="2609850" y="2432050"/>
          <p14:tracePt t="104703" x="2609850" y="2444750"/>
          <p14:tracePt t="104720" x="2609850" y="2508250"/>
          <p14:tracePt t="104737" x="2616200" y="2527300"/>
          <p14:tracePt t="104740" x="2616200" y="2552700"/>
          <p14:tracePt t="104753" x="2616200" y="2584450"/>
          <p14:tracePt t="104770" x="2616200" y="2603500"/>
          <p14:tracePt t="104834" x="2622550" y="2603500"/>
          <p14:tracePt t="104844" x="2628900" y="2603500"/>
          <p14:tracePt t="104852" x="2635250" y="2597150"/>
          <p14:tracePt t="104871" x="2654300" y="2597150"/>
          <p14:tracePt t="104936" x="2654300" y="2603500"/>
          <p14:tracePt t="104954" x="2654300" y="2609850"/>
          <p14:tracePt t="104970" x="2654300" y="2616200"/>
          <p14:tracePt t="105456" x="2647950" y="2622550"/>
          <p14:tracePt t="105466" x="2647950" y="2628900"/>
          <p14:tracePt t="105471" x="2635250" y="2635250"/>
          <p14:tracePt t="105488" x="2622550" y="2641600"/>
          <p14:tracePt t="105578" x="2622550" y="2635250"/>
          <p14:tracePt t="105698" x="2616200" y="2635250"/>
          <p14:tracePt t="106157" x="2616200" y="2641600"/>
          <p14:tracePt t="106167" x="2609850" y="2647950"/>
          <p14:tracePt t="106173" x="2609850" y="2654300"/>
          <p14:tracePt t="106340" x="2616200" y="2647950"/>
          <p14:tracePt t="106348" x="2622550" y="2641600"/>
          <p14:tracePt t="106356" x="2635250" y="2628900"/>
          <p14:tracePt t="106370" x="2647950" y="2616200"/>
          <p14:tracePt t="106388" x="2692400" y="2590800"/>
          <p14:tracePt t="106404" x="2705100" y="2578100"/>
          <p14:tracePt t="106420" x="2717800" y="2571750"/>
          <p14:tracePt t="106715" x="2717800" y="2578100"/>
          <p14:tracePt t="106722" x="2711450" y="2578100"/>
          <p14:tracePt t="106738" x="2705100" y="2590800"/>
          <p14:tracePt t="106755" x="2698750" y="2603500"/>
          <p14:tracePt t="106771" x="2686050" y="2616200"/>
          <p14:tracePt t="106791" x="2673350" y="2622550"/>
          <p14:tracePt t="106805" x="2667000" y="2628900"/>
          <p14:tracePt t="106821" x="2660650" y="2635250"/>
          <p14:tracePt t="106838" x="2654300" y="2635250"/>
          <p14:tracePt t="106854" x="2647950" y="2641600"/>
          <p14:tracePt t="107162" x="2641600" y="2647950"/>
          <p14:tracePt t="107170" x="2628900" y="2654300"/>
          <p14:tracePt t="107188" x="2603500" y="2679700"/>
          <p14:tracePt t="107205" x="2584450" y="2698750"/>
          <p14:tracePt t="107221" x="2571750" y="2717800"/>
          <p14:tracePt t="107238" x="2565400" y="2724150"/>
          <p14:tracePt t="107255" x="2559050" y="2724150"/>
          <p14:tracePt t="107271" x="2552700" y="2730500"/>
          <p14:tracePt t="107288" x="2546350" y="2736850"/>
          <p14:tracePt t="107304" x="2540000" y="2743200"/>
          <p14:tracePt t="107306" x="2533650" y="2749550"/>
          <p14:tracePt t="107321" x="2527300" y="2755900"/>
          <p14:tracePt t="107322" x="2520950" y="2762250"/>
          <p14:tracePt t="107338" x="2520950" y="2774950"/>
          <p14:tracePt t="107339" x="2514600" y="2781300"/>
          <p14:tracePt t="107358" x="2508250" y="2787650"/>
          <p14:tracePt t="107371" x="2508250" y="2794000"/>
          <p14:tracePt t="107388" x="2501900" y="2800350"/>
          <p14:tracePt t="107404" x="2501900" y="2806700"/>
          <p14:tracePt t="107421" x="2501900" y="2819400"/>
          <p14:tracePt t="107443" x="2501900" y="2825750"/>
          <p14:tracePt t="107454" x="2495550" y="2832100"/>
          <p14:tracePt t="107471" x="2495550" y="2844800"/>
          <p14:tracePt t="107488" x="2501900" y="2857500"/>
          <p14:tracePt t="107505" x="2501900" y="2870200"/>
          <p14:tracePt t="107521" x="2501900" y="2876550"/>
          <p14:tracePt t="107538" x="2508250" y="2882900"/>
          <p14:tracePt t="107558" x="2508250" y="2889250"/>
          <p14:tracePt t="107571" x="2508250" y="2895600"/>
          <p14:tracePt t="107588" x="2520950" y="2901950"/>
          <p14:tracePt t="107605" x="2527300" y="2914650"/>
          <p14:tracePt t="107621" x="2540000" y="2927350"/>
          <p14:tracePt t="107638" x="2546350" y="2933700"/>
          <p14:tracePt t="107655" x="2546350" y="2946400"/>
          <p14:tracePt t="107672" x="2546350" y="2952750"/>
          <p14:tracePt t="107691" x="2546350" y="2959100"/>
          <p14:tracePt t="107738" x="2508250" y="2965450"/>
          <p14:tracePt t="107755" x="2432050" y="2971800"/>
          <p14:tracePt t="107771" x="2330450" y="2978150"/>
          <p14:tracePt t="107788" x="2228850" y="2978150"/>
          <p14:tracePt t="107805" x="2146300" y="2978150"/>
          <p14:tracePt t="107821" x="2108200" y="2978150"/>
          <p14:tracePt t="107838" x="2076450" y="2978150"/>
          <p14:tracePt t="107855" x="2051050" y="2971800"/>
          <p14:tracePt t="107872" x="2006600" y="2959100"/>
          <p14:tracePt t="107888" x="1936750" y="2940050"/>
          <p14:tracePt t="107905" x="1746250" y="2908300"/>
          <p14:tracePt t="107925" x="1574800" y="2876550"/>
          <p14:tracePt t="107938" x="1390650" y="2838450"/>
          <p14:tracePt t="107955" x="1238250" y="2800350"/>
          <p14:tracePt t="107974" x="1155700" y="2774950"/>
          <p14:tracePt t="107992" x="1117600" y="2762250"/>
          <p14:tracePt t="108024" x="1098550" y="2774950"/>
          <p14:tracePt t="108038" x="1003300" y="2863850"/>
          <p14:tracePt t="108057" x="901700" y="2990850"/>
          <p14:tracePt t="108072" x="755650" y="3225800"/>
          <p14:tracePt t="108088" x="660400" y="3422650"/>
          <p14:tracePt t="108105" x="590550" y="3638550"/>
          <p14:tracePt t="108122" x="571500" y="3803650"/>
          <p14:tracePt t="108138" x="571500" y="3956050"/>
          <p14:tracePt t="108155" x="571500" y="4178300"/>
          <p14:tracePt t="108172" x="533400" y="4514850"/>
          <p14:tracePt t="108189" x="527050" y="4749800"/>
          <p14:tracePt t="108205" x="565150" y="4959350"/>
          <p14:tracePt t="108222" x="635000" y="5041900"/>
          <p14:tracePt t="108239" x="704850" y="5054600"/>
          <p14:tracePt t="108255" x="806450" y="5054600"/>
          <p14:tracePt t="108272" x="901700" y="5041900"/>
          <p14:tracePt t="108288" x="952500" y="5035550"/>
          <p14:tracePt t="108305" x="965200" y="5035550"/>
          <p14:tracePt t="108323" x="977900" y="5029200"/>
          <p14:tracePt t="108339" x="984250" y="5029200"/>
          <p14:tracePt t="108355" x="1016000" y="5010150"/>
          <p14:tracePt t="108373" x="1085850" y="4933950"/>
          <p14:tracePt t="108390" x="1231900" y="4756150"/>
          <p14:tracePt t="108408" x="1397000" y="4495800"/>
          <p14:tracePt t="108423" x="1536700" y="4292600"/>
          <p14:tracePt t="108440" x="1638300" y="4127500"/>
          <p14:tracePt t="108456" x="1739900" y="3949700"/>
          <p14:tracePt t="108473" x="1778000" y="3784600"/>
          <p14:tracePt t="108490" x="1778000" y="3644900"/>
          <p14:tracePt t="108506" x="1778000" y="3524250"/>
          <p14:tracePt t="108523" x="1771650" y="3384550"/>
          <p14:tracePt t="108540" x="1765300" y="3282950"/>
          <p14:tracePt t="108557" x="1765300" y="3181350"/>
          <p14:tracePt t="108573" x="1758950" y="3105150"/>
          <p14:tracePt t="108590" x="1733550" y="3048000"/>
          <p14:tracePt t="108607" x="1695450" y="3009900"/>
          <p14:tracePt t="108624" x="1587500" y="2965450"/>
          <p14:tracePt t="108627" x="1517650" y="2946400"/>
          <p14:tracePt t="108640" x="1403350" y="2914650"/>
          <p14:tracePt t="108657" x="1282700" y="2876550"/>
          <p14:tracePt t="108674" x="1212850" y="2844800"/>
          <p14:tracePt t="108690" x="1200150" y="2838450"/>
          <p14:tracePt t="108706" x="1193800" y="2844800"/>
          <p14:tracePt t="108722" x="1168400" y="2889250"/>
          <p14:tracePt t="108741" x="1085850" y="2984500"/>
          <p14:tracePt t="108757" x="971550" y="3105150"/>
          <p14:tracePt t="108774" x="844550" y="3238500"/>
          <p14:tracePt t="108791" x="742950" y="3397250"/>
          <p14:tracePt t="108809" x="692150" y="3613150"/>
          <p14:tracePt t="108824" x="692150" y="3663950"/>
          <p14:tracePt t="108840" x="730250" y="3854450"/>
          <p14:tracePt t="108842" x="749300" y="3917950"/>
          <p14:tracePt t="108857" x="774700" y="4025900"/>
          <p14:tracePt t="108858" x="787400" y="4089400"/>
          <p14:tracePt t="108873" x="793750" y="4146550"/>
          <p14:tracePt t="108874" x="793750" y="4197350"/>
          <p14:tracePt t="108889" x="800100" y="4260850"/>
          <p14:tracePt t="108890" x="806450" y="4298950"/>
          <p14:tracePt t="108906" x="812800" y="4330700"/>
          <p14:tracePt t="108908" x="819150" y="4343400"/>
          <p14:tracePt t="108923" x="825500" y="4356100"/>
          <p14:tracePt t="108957" x="838200" y="4356100"/>
          <p14:tracePt t="108974" x="869950" y="4324350"/>
          <p14:tracePt t="108990" x="920750" y="4286250"/>
          <p14:tracePt t="109007" x="984250" y="4235450"/>
          <p14:tracePt t="109023" x="1035050" y="4178300"/>
          <p14:tracePt t="109040" x="1073150" y="4121150"/>
          <p14:tracePt t="109057" x="1123950" y="4044950"/>
          <p14:tracePt t="109074" x="1206500" y="3898900"/>
          <p14:tracePt t="109092" x="1295400" y="3721100"/>
          <p14:tracePt t="109106" x="1390650" y="3556000"/>
          <p14:tracePt t="109124" x="1460500" y="3409950"/>
          <p14:tracePt t="109141" x="1492250" y="3327400"/>
          <p14:tracePt t="109157" x="1524000" y="3251200"/>
          <p14:tracePt t="109174" x="1543050" y="3194050"/>
          <p14:tracePt t="109189" x="1555750" y="3168650"/>
          <p14:tracePt t="109207" x="1574800" y="3143250"/>
          <p14:tracePt t="109224" x="1581150" y="3130550"/>
          <p14:tracePt t="109241" x="1593850" y="3111500"/>
          <p14:tracePt t="109257" x="1606550" y="3092450"/>
          <p14:tracePt t="109276" x="1612900" y="3073400"/>
          <p14:tracePt t="109291" x="1619250" y="3067050"/>
          <p14:tracePt t="109308" x="1631950" y="3054350"/>
          <p14:tracePt t="109324" x="1663700" y="3035300"/>
          <p14:tracePt t="109327" x="1670050" y="3035300"/>
          <p14:tracePt t="109340" x="1676400" y="3028950"/>
          <p14:tracePt t="109341" x="1682750" y="3028950"/>
          <p14:tracePt t="109391" x="1695450" y="3035300"/>
          <p14:tracePt t="109408" x="1752600" y="3073400"/>
          <p14:tracePt t="109424" x="1816100" y="3105150"/>
          <p14:tracePt t="109441" x="1924050" y="3130550"/>
          <p14:tracePt t="109458" x="2127250" y="3136900"/>
          <p14:tracePt t="109474" x="2266950" y="3124200"/>
          <p14:tracePt t="109491" x="2362200" y="3092450"/>
          <p14:tracePt t="109507" x="2438400" y="3048000"/>
          <p14:tracePt t="109524" x="2501900" y="2997200"/>
          <p14:tracePt t="109542" x="2540000" y="2946400"/>
          <p14:tracePt t="109557" x="2552700" y="2901950"/>
          <p14:tracePt t="109574" x="2546350" y="2882900"/>
          <p14:tracePt t="109591" x="2508250" y="2863850"/>
          <p14:tracePt t="109608" x="2463800" y="2851150"/>
          <p14:tracePt t="109624" x="2419350" y="2844800"/>
          <p14:tracePt t="109641" x="2387600" y="2838450"/>
          <p14:tracePt t="109658" x="2374900" y="2838450"/>
          <p14:tracePt t="109661" x="2362200" y="2838450"/>
          <p14:tracePt t="109676" x="2349500" y="2838450"/>
          <p14:tracePt t="109679" x="2330450" y="2838450"/>
          <p14:tracePt t="109691" x="2311400" y="2838450"/>
          <p14:tracePt t="109708" x="2254250" y="2857500"/>
          <p14:tracePt t="109725" x="2127250" y="2914650"/>
          <p14:tracePt t="109740" x="2051050" y="2965450"/>
          <p14:tracePt t="109759" x="2000250" y="3016250"/>
          <p14:tracePt t="109778" x="1993900" y="3041650"/>
          <p14:tracePt t="109790" x="2012950" y="3060700"/>
          <p14:tracePt t="109808" x="2057400" y="3079750"/>
          <p14:tracePt t="109825" x="2139950" y="3105150"/>
          <p14:tracePt t="109841" x="2209800" y="3117850"/>
          <p14:tracePt t="109845" x="2241550" y="3124200"/>
          <p14:tracePt t="109857" x="2292350" y="3124200"/>
          <p14:tracePt t="109860" x="2311400" y="3124200"/>
          <p14:tracePt t="109875" x="2355850" y="3111500"/>
          <p14:tracePt t="109891" x="2444750" y="3086100"/>
          <p14:tracePt t="109908" x="2514600" y="3041650"/>
          <p14:tracePt t="109911" x="2533650" y="3022600"/>
          <p14:tracePt t="109923" x="2552700" y="2990850"/>
          <p14:tracePt t="109940" x="2565400" y="2952750"/>
          <p14:tracePt t="109959" x="2565400" y="2889250"/>
          <p14:tracePt t="109975" x="2540000" y="2870200"/>
          <p14:tracePt t="109993" x="2482850" y="2863850"/>
          <p14:tracePt t="110008" x="2425700" y="2857500"/>
          <p14:tracePt t="110025" x="2343150" y="2851150"/>
          <p14:tracePt t="110041" x="2292350" y="2851150"/>
          <p14:tracePt t="110058" x="2260600" y="2851150"/>
          <p14:tracePt t="110077" x="2247900" y="2851150"/>
          <p14:tracePt t="110091" x="2235200" y="2851150"/>
          <p14:tracePt t="110108" x="2216150" y="2870200"/>
          <p14:tracePt t="110125" x="2190750" y="2901950"/>
          <p14:tracePt t="110142" x="2152650" y="2971800"/>
          <p14:tracePt t="110158" x="2146300" y="3041650"/>
          <p14:tracePt t="110176" x="2152650" y="3086100"/>
          <p14:tracePt t="110193" x="2165350" y="3117850"/>
          <p14:tracePt t="110208" x="2171700" y="3124200"/>
          <p14:tracePt t="110211" x="2178050" y="3130550"/>
          <p14:tracePt t="110226" x="2178050" y="3143250"/>
          <p14:tracePt t="110243" x="2165350" y="3181350"/>
          <p14:tracePt t="110258" x="2101850" y="3244850"/>
          <p14:tracePt t="110275" x="2019300" y="3308350"/>
          <p14:tracePt t="110291" x="1917700" y="3378200"/>
          <p14:tracePt t="110308" x="1816100" y="3429000"/>
          <p14:tracePt t="110325" x="1746250" y="3454400"/>
          <p14:tracePt t="110342" x="1708150" y="3467100"/>
          <p14:tracePt t="110358" x="1689100" y="3467100"/>
          <p14:tracePt t="110375" x="1663700" y="3467100"/>
          <p14:tracePt t="110378" x="1638300" y="3467100"/>
          <p14:tracePt t="110391" x="1606550" y="3467100"/>
          <p14:tracePt t="110395" x="1568450" y="3467100"/>
          <p14:tracePt t="110408" x="1511300" y="3467100"/>
          <p14:tracePt t="110427" x="1454150" y="3467100"/>
          <p14:tracePt t="110442" x="1435100" y="3467100"/>
          <p14:tracePt t="110512" x="1428750" y="3467100"/>
          <p14:tracePt t="110522" x="1416050" y="3473450"/>
          <p14:tracePt t="110527" x="1390650" y="3479800"/>
          <p14:tracePt t="110542" x="1365250" y="3492500"/>
          <p14:tracePt t="110560" x="1276350" y="3524250"/>
          <p14:tracePt t="110575" x="1263650" y="3536950"/>
          <p14:tracePt t="110634" x="1270000" y="3536950"/>
          <p14:tracePt t="110640" x="1276350" y="3536950"/>
          <p14:tracePt t="110658" x="1333500" y="3543300"/>
          <p14:tracePt t="110676" x="1384300" y="3556000"/>
          <p14:tracePt t="110692" x="1416050" y="3575050"/>
          <p14:tracePt t="110708" x="1428750" y="3594100"/>
          <p14:tracePt t="110725" x="1441450" y="3606800"/>
          <p14:tracePt t="110743" x="1460500" y="3619500"/>
          <p14:tracePt t="110760" x="1485900" y="3625850"/>
          <p14:tracePt t="110775" x="1492250" y="3625850"/>
          <p14:tracePt t="110778" x="1498600" y="3625850"/>
          <p14:tracePt t="110792" x="1524000" y="3625850"/>
          <p14:tracePt t="110809" x="1562100" y="3613150"/>
          <p14:tracePt t="110825" x="1587500" y="3606800"/>
          <p14:tracePt t="110842" x="1593850" y="3606800"/>
          <p14:tracePt t="110901" x="1587500" y="3606800"/>
          <p14:tracePt t="111024" x="1587500" y="3600450"/>
          <p14:tracePt t="111168" x="1593850" y="3594100"/>
          <p14:tracePt t="111180" x="1593850" y="3587750"/>
          <p14:tracePt t="111192" x="1600200" y="3568700"/>
          <p14:tracePt t="111209" x="1612900" y="3556000"/>
          <p14:tracePt t="111226" x="1619250" y="3536950"/>
          <p14:tracePt t="111241" x="1631950" y="3511550"/>
          <p14:tracePt t="111260" x="1638300" y="3498850"/>
          <p14:tracePt t="111354" x="1638300" y="3505200"/>
          <p14:tracePt t="111365" x="1638300" y="3511550"/>
          <p14:tracePt t="111377" x="1644650" y="3524250"/>
          <p14:tracePt t="111393" x="1644650" y="3530600"/>
          <p14:tracePt t="111490" x="1644650" y="3536950"/>
          <p14:tracePt t="111500" x="1644650" y="3549650"/>
          <p14:tracePt t="111508" x="1644650" y="3556000"/>
          <p14:tracePt t="111525" x="1638300" y="3568700"/>
          <p14:tracePt t="111544" x="1631950" y="3587750"/>
          <p14:tracePt t="111559" x="1631950" y="3594100"/>
          <p14:tracePt t="111577" x="1631950" y="3600450"/>
          <p14:tracePt t="111814" x="1631950" y="3594100"/>
          <p14:tracePt t="111831" x="1631950" y="3587750"/>
          <p14:tracePt t="111843" x="1631950" y="3575050"/>
          <p14:tracePt t="111859" x="1631950" y="3562350"/>
          <p14:tracePt t="111877" x="1631950" y="3549650"/>
          <p14:tracePt t="111894" x="1631950" y="3530600"/>
          <p14:tracePt t="111909" x="1631950" y="3517900"/>
          <p14:tracePt t="111926" x="1631950" y="3511550"/>
          <p14:tracePt t="112060" x="1631950" y="3505200"/>
          <p14:tracePt t="112252" x="1631950" y="3511550"/>
          <p14:tracePt t="112269" x="1631950" y="3517900"/>
          <p14:tracePt t="112279" x="1631950" y="3524250"/>
          <p14:tracePt t="112346" x="1638300" y="3524250"/>
          <p14:tracePt t="112360" x="1651000" y="3517900"/>
          <p14:tracePt t="112377" x="1670050" y="3505200"/>
          <p14:tracePt t="112411" x="1676400" y="3498850"/>
          <p14:tracePt t="112427" x="1682750" y="3498850"/>
          <p14:tracePt t="112444" x="1689100" y="3498850"/>
          <p14:tracePt t="112593" x="1682750" y="3511550"/>
          <p14:tracePt t="112601" x="1670050" y="3517900"/>
          <p14:tracePt t="112613" x="1657350" y="3530600"/>
          <p14:tracePt t="112628" x="1631950" y="3568700"/>
          <p14:tracePt t="112644" x="1600200" y="3600450"/>
          <p14:tracePt t="112661" x="1581150" y="3619500"/>
          <p14:tracePt t="112677" x="1568450" y="3638550"/>
          <p14:tracePt t="112680" x="1549400" y="3651250"/>
          <p14:tracePt t="112694" x="1530350" y="3663950"/>
          <p14:tracePt t="112712" x="1504950" y="3683000"/>
          <p14:tracePt t="112728" x="1485900" y="3689350"/>
          <p14:tracePt t="112743" x="1485900" y="3695700"/>
          <p14:tracePt t="112789" x="1492250" y="3689350"/>
          <p14:tracePt t="112799" x="1504950" y="3676650"/>
          <p14:tracePt t="112813" x="1524000" y="3651250"/>
          <p14:tracePt t="112827" x="1543050" y="3632200"/>
          <p14:tracePt t="112844" x="1593850" y="3556000"/>
          <p14:tracePt t="112860" x="1644650" y="3467100"/>
          <p14:tracePt t="112877" x="1701800" y="3359150"/>
          <p14:tracePt t="112894" x="1752600" y="3251200"/>
          <p14:tracePt t="112910" x="1797050" y="3168650"/>
          <p14:tracePt t="112927" x="1822450" y="3086100"/>
          <p14:tracePt t="112944" x="1828800" y="3035300"/>
          <p14:tracePt t="112960" x="1828800" y="2997200"/>
          <p14:tracePt t="112977" x="1809750" y="2971800"/>
          <p14:tracePt t="112994" x="1784350" y="2946400"/>
          <p14:tracePt t="113011" x="1758950" y="2933700"/>
          <p14:tracePt t="113027" x="1714500" y="2908300"/>
          <p14:tracePt t="113044" x="1657350" y="2889250"/>
          <p14:tracePt t="113059" x="1644650" y="2882900"/>
          <p14:tracePt t="113063" x="1638300" y="2876550"/>
          <p14:tracePt t="113076" x="1625600" y="2876550"/>
          <p14:tracePt t="113094" x="1619250" y="2876550"/>
          <p14:tracePt t="113110" x="1593850" y="2876550"/>
          <p14:tracePt t="113128" x="1555750" y="2876550"/>
          <p14:tracePt t="113145" x="1473200" y="2901950"/>
          <p14:tracePt t="113161" x="1403350" y="2946400"/>
          <p14:tracePt t="113178" x="1295400" y="3028950"/>
          <p14:tracePt t="113194" x="1225550" y="3117850"/>
          <p14:tracePt t="113210" x="1149350" y="3251200"/>
          <p14:tracePt t="113227" x="1117600" y="3365500"/>
          <p14:tracePt t="113244" x="1079500" y="3562350"/>
          <p14:tracePt t="113248" x="1066800" y="3625850"/>
          <p14:tracePt t="113260" x="1041400" y="3740150"/>
          <p14:tracePt t="113265" x="1003300" y="3867150"/>
          <p14:tracePt t="113277" x="952500" y="3994150"/>
          <p14:tracePt t="113294" x="819150" y="4311650"/>
          <p14:tracePt t="113311" x="781050" y="4597400"/>
          <p14:tracePt t="113317" x="793750" y="4686300"/>
          <p14:tracePt t="113329" x="831850" y="4781550"/>
          <p14:tracePt t="113343" x="927100" y="4927600"/>
          <p14:tracePt t="113361" x="1047750" y="5029200"/>
          <p14:tracePt t="113378" x="1193800" y="5099050"/>
          <p14:tracePt t="113394" x="1314450" y="5130800"/>
          <p14:tracePt t="113411" x="1428750" y="5149850"/>
          <p14:tracePt t="113427" x="1498600" y="5156200"/>
          <p14:tracePt t="113444" x="1530350" y="5156200"/>
          <p14:tracePt t="113449" x="1549400" y="5156200"/>
          <p14:tracePt t="113461" x="1562100" y="5149850"/>
          <p14:tracePt t="113478" x="1619250" y="5105400"/>
          <p14:tracePt t="113494" x="1701800" y="4984750"/>
          <p14:tracePt t="113511" x="1822450" y="4781550"/>
          <p14:tracePt t="113528" x="1924050" y="4591050"/>
          <p14:tracePt t="113545" x="1987550" y="4425950"/>
          <p14:tracePt t="113561" x="2019300" y="4286250"/>
          <p14:tracePt t="113579" x="2025650" y="4197350"/>
          <p14:tracePt t="113594" x="2019300" y="4165600"/>
          <p14:tracePt t="113611" x="2006600" y="4152900"/>
          <p14:tracePt t="113629" x="1987550" y="4146550"/>
          <p14:tracePt t="113644" x="1943100" y="4133850"/>
          <p14:tracePt t="113662" x="1898650" y="4121150"/>
          <p14:tracePt t="113678" x="1847850" y="4095750"/>
          <p14:tracePt t="113695" x="1797050" y="4083050"/>
          <p14:tracePt t="113698" x="1778000" y="4070350"/>
          <p14:tracePt t="113711" x="1758950" y="4057650"/>
          <p14:tracePt t="113728" x="1727200" y="4038600"/>
          <p14:tracePt t="113744" x="1714500" y="4019550"/>
          <p14:tracePt t="113746" x="1708150" y="4013200"/>
          <p14:tracePt t="113761" x="1701800" y="3987800"/>
          <p14:tracePt t="113778" x="1708150" y="3943350"/>
          <p14:tracePt t="113781" x="1733550" y="3879850"/>
          <p14:tracePt t="113795" x="1771650" y="3771900"/>
          <p14:tracePt t="113812" x="1835150" y="3619500"/>
          <p14:tracePt t="113828" x="1866900" y="3517900"/>
          <p14:tracePt t="113846" x="1905000" y="3416300"/>
          <p14:tracePt t="113861" x="1930400" y="3365500"/>
          <p14:tracePt t="113877" x="2000250" y="3282950"/>
          <p14:tracePt t="113894" x="2070100" y="3187700"/>
          <p14:tracePt t="113910" x="2184400" y="3016250"/>
          <p14:tracePt t="113927" x="2247900" y="2876550"/>
          <p14:tracePt t="113944" x="2279650" y="2667000"/>
          <p14:tracePt t="113960" x="2273300" y="2495550"/>
          <p14:tracePt t="113978" x="2247900" y="2381250"/>
          <p14:tracePt t="113995" x="2197100" y="2247900"/>
          <p14:tracePt t="114013" x="2171700" y="2159000"/>
          <p14:tracePt t="114028" x="2159000" y="2063750"/>
          <p14:tracePt t="114044" x="2139950" y="1905000"/>
          <p14:tracePt t="114062" x="2114550" y="1733550"/>
          <p14:tracePt t="114078" x="2108200" y="1612900"/>
          <p14:tracePt t="114095" x="2114550" y="1498600"/>
          <p14:tracePt t="114111" x="2127250" y="1422400"/>
          <p14:tracePt t="114127" x="2120900" y="1365250"/>
          <p14:tracePt t="114145" x="2051050" y="1314450"/>
          <p14:tracePt t="114162" x="1892300" y="1263650"/>
          <p14:tracePt t="114179" x="1708150" y="1212850"/>
          <p14:tracePt t="114195" x="1549400" y="1162050"/>
          <p14:tracePt t="114199" x="1504950" y="1149350"/>
          <p14:tracePt t="114212" x="1441450" y="1130300"/>
          <p14:tracePt t="114228" x="1435100" y="1130300"/>
          <p14:tracePt t="114245" x="1435100" y="1155700"/>
          <p14:tracePt t="114261" x="1435100" y="1250950"/>
          <p14:tracePt t="114278" x="1435100" y="1390650"/>
          <p14:tracePt t="114295" x="1422400" y="1562100"/>
          <p14:tracePt t="114312" x="1371600" y="1739900"/>
          <p14:tracePt t="114328" x="1314450" y="1905000"/>
          <p14:tracePt t="114346" x="1301750" y="2038350"/>
          <p14:tracePt t="114362" x="1339850" y="2159000"/>
          <p14:tracePt t="114378" x="1428750" y="2209800"/>
          <p14:tracePt t="114395" x="1593850" y="2222500"/>
          <p14:tracePt t="114412" x="1816100" y="2165350"/>
          <p14:tracePt t="114428" x="2127250" y="2057400"/>
          <p14:tracePt t="114431" x="2247900" y="2012950"/>
          <p14:tracePt t="114445" x="2393950" y="1955800"/>
          <p14:tracePt t="114464" x="2654300" y="1847850"/>
          <p14:tracePt t="114478" x="2679700" y="1822450"/>
          <p14:tracePt t="114481" x="2686050" y="1803400"/>
          <p14:tracePt t="114495" x="2686050" y="1797050"/>
          <p14:tracePt t="114546" x="2673350" y="1803400"/>
          <p14:tracePt t="114562" x="2641600" y="1841500"/>
          <p14:tracePt t="114578" x="2635250" y="1898650"/>
          <p14:tracePt t="114595" x="2730500" y="2101850"/>
          <p14:tracePt t="114614" x="2882900" y="2273300"/>
          <p14:tracePt t="114629" x="3086100" y="2400300"/>
          <p14:tracePt t="114645" x="3429000" y="2476500"/>
          <p14:tracePt t="114662" x="3860800" y="2482850"/>
          <p14:tracePt t="114679" x="4432300" y="2476500"/>
          <p14:tracePt t="114695" x="4959350" y="2470150"/>
          <p14:tracePt t="114712" x="5575300" y="2470150"/>
          <p14:tracePt t="114729" x="6064250" y="2476500"/>
          <p14:tracePt t="114744" x="6546850" y="2476500"/>
          <p14:tracePt t="114765" x="6934200" y="2457450"/>
          <p14:tracePt t="114779" x="7302500" y="2393950"/>
          <p14:tracePt t="114783" x="7429500" y="2355850"/>
          <p14:tracePt t="114794" x="7556500" y="2305050"/>
          <p14:tracePt t="114795" x="7658100" y="2247900"/>
          <p14:tracePt t="114812" x="7766050" y="2133600"/>
          <p14:tracePt t="114829" x="7791450" y="2025650"/>
          <p14:tracePt t="114847" x="7791450" y="1936750"/>
          <p14:tracePt t="114861" x="7778750" y="1860550"/>
          <p14:tracePt t="114879" x="7759700" y="1803400"/>
          <p14:tracePt t="114897" x="7747000" y="1758950"/>
          <p14:tracePt t="114911" x="7727950" y="1695450"/>
          <p14:tracePt t="114929" x="7708900" y="1612900"/>
          <p14:tracePt t="114946" x="7696200" y="1543050"/>
          <p14:tracePt t="114962" x="7677150" y="1454150"/>
          <p14:tracePt t="114979" x="7664450" y="1390650"/>
          <p14:tracePt t="114997" x="7651750" y="1333500"/>
          <p14:tracePt t="115013" x="7632700" y="1314450"/>
          <p14:tracePt t="115029" x="7620000" y="1301750"/>
          <p14:tracePt t="115045" x="7600950" y="1295400"/>
          <p14:tracePt t="115049" x="7588250" y="1295400"/>
          <p14:tracePt t="115062" x="7569200" y="1295400"/>
          <p14:tracePt t="115067" x="7550150" y="1289050"/>
          <p14:tracePt t="115078" x="7518400" y="1276350"/>
          <p14:tracePt t="115097" x="7473950" y="1276350"/>
          <p14:tracePt t="115112" x="7435850" y="1282700"/>
          <p14:tracePt t="115128" x="7378700" y="1320800"/>
          <p14:tracePt t="115146" x="7315200" y="1397000"/>
          <p14:tracePt t="115162" x="7270750" y="1460500"/>
          <p14:tracePt t="115169" x="7264400" y="1479550"/>
          <p14:tracePt t="115179" x="7239000" y="1530350"/>
          <p14:tracePt t="115196" x="7226300" y="1612900"/>
          <p14:tracePt t="115212" x="7219950" y="1689100"/>
          <p14:tracePt t="115229" x="7245350" y="1778000"/>
          <p14:tracePt t="115246" x="7289800" y="1841500"/>
          <p14:tracePt t="115263" x="7378700" y="1905000"/>
          <p14:tracePt t="115279" x="7499350" y="1962150"/>
          <p14:tracePt t="115296" x="7689850" y="2025650"/>
          <p14:tracePt t="115299" x="7727950" y="2038350"/>
          <p14:tracePt t="115313" x="7880350" y="2076450"/>
          <p14:tracePt t="115320" x="7924800" y="2089150"/>
          <p14:tracePt t="115346" x="7969250" y="2101850"/>
          <p14:tracePt t="115362" x="7969250" y="2108200"/>
          <p14:tracePt t="115379" x="7956550" y="2146300"/>
          <p14:tracePt t="115394" x="7931150" y="2190750"/>
          <p14:tracePt t="115413" x="7880350" y="2241550"/>
          <p14:tracePt t="115429" x="7810500" y="2292350"/>
          <p14:tracePt t="115446" x="7721600" y="2349500"/>
          <p14:tracePt t="115463" x="7575550" y="2419350"/>
          <p14:tracePt t="115479" x="7448550" y="2476500"/>
          <p14:tracePt t="115496" x="7321550" y="2527300"/>
          <p14:tracePt t="115513" x="7207250" y="2584450"/>
          <p14:tracePt t="115529" x="7061200" y="2647950"/>
          <p14:tracePt t="115532" x="7029450" y="2660650"/>
          <p14:tracePt t="115546" x="6959600" y="2679700"/>
          <p14:tracePt t="115549" x="6927850" y="2692400"/>
          <p14:tracePt t="115563" x="6788150" y="2724150"/>
          <p14:tracePt t="115569" x="6743700" y="2730500"/>
          <p14:tracePt t="115578" x="6642100" y="2749550"/>
          <p14:tracePt t="115597" x="6413500" y="2774950"/>
          <p14:tracePt t="115612" x="6076950" y="2794000"/>
          <p14:tracePt t="115629" x="5676900" y="2806700"/>
          <p14:tracePt t="115645" x="5264150" y="2838450"/>
          <p14:tracePt t="115663" x="4883150" y="2870200"/>
          <p14:tracePt t="115681" x="4572000" y="2908300"/>
          <p14:tracePt t="115696" x="4349750" y="2965450"/>
          <p14:tracePt t="115713" x="4216400" y="3048000"/>
          <p14:tracePt t="115729" x="4076700" y="3175000"/>
          <p14:tracePt t="115733" x="4019550" y="3219450"/>
          <p14:tracePt t="115745" x="3937000" y="3270250"/>
          <p14:tracePt t="115763" x="3816350" y="3333750"/>
          <p14:tracePt t="115779" x="3721100" y="3384550"/>
          <p14:tracePt t="115796" x="3619500" y="3409950"/>
          <p14:tracePt t="115813" x="3511550" y="3409950"/>
          <p14:tracePt t="115829" x="3352800" y="3409950"/>
          <p14:tracePt t="115846" x="3168650" y="3409950"/>
          <p14:tracePt t="115863" x="2927350" y="3416300"/>
          <p14:tracePt t="115880" x="2755900" y="3454400"/>
          <p14:tracePt t="115896" x="2705100" y="3486150"/>
          <p14:tracePt t="115913" x="2698750" y="3486150"/>
          <p14:tracePt t="115972" x="2692400" y="3492500"/>
          <p14:tracePt t="115980" x="2686050" y="3492500"/>
          <p14:tracePt t="115997" x="2654300" y="3511550"/>
          <p14:tracePt t="116013" x="2647950" y="3517900"/>
          <p14:tracePt t="116030" x="2717800" y="3530600"/>
          <p14:tracePt t="116046" x="2844800" y="3530600"/>
          <p14:tracePt t="116050" x="2882900" y="3530600"/>
          <p14:tracePt t="116062" x="2889250" y="3530600"/>
          <p14:tracePt t="116079" x="2895600" y="3530600"/>
          <p14:tracePt t="117186" x="2882900" y="3524250"/>
          <p14:tracePt t="117195" x="2870200" y="3517900"/>
          <p14:tracePt t="117204" x="2838450" y="3486150"/>
          <p14:tracePt t="117215" x="2781300" y="3416300"/>
          <p14:tracePt t="117232" x="2711450" y="3359150"/>
          <p14:tracePt t="117248" x="2628900" y="3308350"/>
          <p14:tracePt t="117265" x="2559050" y="3282950"/>
          <p14:tracePt t="117281" x="2520950" y="3282950"/>
          <p14:tracePt t="117298" x="2508250" y="3289300"/>
          <p14:tracePt t="117315" x="2501900" y="3302000"/>
          <p14:tracePt t="117331" x="2501900" y="3314700"/>
          <p14:tracePt t="117348" x="2501900" y="3327400"/>
          <p14:tracePt t="117398" x="2495550" y="3333750"/>
          <p14:tracePt t="117414" x="2476500" y="3346450"/>
          <p14:tracePt t="117431" x="2393950" y="3390900"/>
          <p14:tracePt t="117433" x="2324100" y="3422650"/>
          <p14:tracePt t="117447" x="2241550" y="3467100"/>
          <p14:tracePt t="117464" x="2139950" y="3581400"/>
          <p14:tracePt t="117483" x="2133600" y="3625850"/>
          <p14:tracePt t="117497" x="2133600" y="3663950"/>
          <p14:tracePt t="117514" x="2133600" y="3689350"/>
          <p14:tracePt t="117531" x="2133600" y="3708400"/>
          <p14:tracePt t="117724" x="2133600" y="3702050"/>
          <p14:tracePt t="117734" x="2133600" y="3695700"/>
          <p14:tracePt t="117749" x="2139950" y="3676650"/>
          <p14:tracePt t="117991" x="2127250" y="3689350"/>
          <p14:tracePt t="118001" x="2114550" y="3695700"/>
          <p14:tracePt t="118015" x="2032000" y="3695700"/>
          <p14:tracePt t="118032" x="1962150" y="3689350"/>
          <p14:tracePt t="118050" x="1892300" y="3676650"/>
          <p14:tracePt t="118055" x="1866900" y="3676650"/>
          <p14:tracePt t="118064" x="1841500" y="3670300"/>
          <p14:tracePt t="118082" x="1790700" y="3663950"/>
          <p14:tracePt t="118098" x="1752600" y="3651250"/>
          <p14:tracePt t="118115" x="1714500" y="3644900"/>
          <p14:tracePt t="118120" x="1701800" y="3644900"/>
          <p14:tracePt t="118130" x="1682750" y="3638550"/>
          <p14:tracePt t="118134" x="1670050" y="3638550"/>
          <p14:tracePt t="118148" x="1638300" y="3625850"/>
          <p14:tracePt t="118166" x="1581150" y="3606800"/>
          <p14:tracePt t="118184" x="1530350" y="3587750"/>
          <p14:tracePt t="118197" x="1466850" y="3562350"/>
          <p14:tracePt t="118216" x="1422400" y="3549650"/>
          <p14:tracePt t="118234" x="1377950" y="3524250"/>
          <p14:tracePt t="118248" x="1346200" y="3505200"/>
          <p14:tracePt t="118265" x="1301750" y="3486150"/>
          <p14:tracePt t="118282" x="1257300" y="3460750"/>
          <p14:tracePt t="118298" x="1174750" y="3409950"/>
          <p14:tracePt t="118315" x="1104900" y="3365500"/>
          <p14:tracePt t="118332" x="1035050" y="3321050"/>
          <p14:tracePt t="118348" x="971550" y="3289300"/>
          <p14:tracePt t="118365" x="920750" y="3251200"/>
          <p14:tracePt t="118370" x="882650" y="3225800"/>
          <p14:tracePt t="118381" x="850900" y="3200400"/>
          <p14:tracePt t="118385" x="838200" y="3187700"/>
          <p14:tracePt t="118397" x="819150" y="3168650"/>
          <p14:tracePt t="118403" x="812800" y="3155950"/>
          <p14:tracePt t="118414" x="806450" y="3124200"/>
          <p14:tracePt t="118433" x="800100" y="3092450"/>
          <p14:tracePt t="118451" x="800100" y="3067050"/>
          <p14:tracePt t="118466" x="793750" y="3054350"/>
          <p14:tracePt t="118518" x="793750" y="3048000"/>
          <p14:tracePt t="118549" x="819150" y="3048000"/>
          <p14:tracePt t="118566" x="850900" y="3048000"/>
          <p14:tracePt t="118582" x="876300" y="3048000"/>
          <p14:tracePt t="118597" x="895350" y="3048000"/>
          <p14:tracePt t="118648" x="908050" y="3048000"/>
          <p14:tracePt t="118659" x="914400" y="3048000"/>
          <p14:tracePt t="118661" x="939800" y="3048000"/>
          <p14:tracePt t="118682" x="1009650" y="3054350"/>
          <p14:tracePt t="118699" x="1098550" y="3067050"/>
          <p14:tracePt t="118716" x="1187450" y="3086100"/>
          <p14:tracePt t="118721" x="1231900" y="3098800"/>
          <p14:tracePt t="118731" x="1270000" y="3105150"/>
          <p14:tracePt t="118749" x="1333500" y="3130550"/>
          <p14:tracePt t="118766" x="1377950" y="3143250"/>
          <p14:tracePt t="118782" x="1435100" y="3143250"/>
          <p14:tracePt t="118800" x="1479550" y="3143250"/>
          <p14:tracePt t="118816" x="1517650" y="3143250"/>
          <p14:tracePt t="118832" x="1581150" y="3136900"/>
          <p14:tracePt t="118849" x="1625600" y="3117850"/>
          <p14:tracePt t="118866" x="1695450" y="3086100"/>
          <p14:tracePt t="118882" x="1746250" y="3060700"/>
          <p14:tracePt t="118887" x="1771650" y="3048000"/>
          <p14:tracePt t="118897" x="1797050" y="3028950"/>
          <p14:tracePt t="118915" x="1828800" y="3003550"/>
          <p14:tracePt t="118932" x="1847850" y="2984500"/>
          <p14:tracePt t="118949" x="1854200" y="2971800"/>
          <p14:tracePt t="118966" x="1854200" y="2952750"/>
          <p14:tracePt t="118969" x="1854200" y="2946400"/>
          <p14:tracePt t="118983" x="1854200" y="2940050"/>
          <p14:tracePt t="118985" x="1847850" y="2940050"/>
          <p14:tracePt t="118998" x="1847850" y="2933700"/>
          <p14:tracePt t="119000" x="1841500" y="2933700"/>
          <p14:tracePt t="119016" x="1803400" y="2914650"/>
          <p14:tracePt t="119033" x="1765300" y="2889250"/>
          <p14:tracePt t="119049" x="1727200" y="2870200"/>
          <p14:tracePt t="119068" x="1695450" y="2851150"/>
          <p14:tracePt t="119082" x="1638300" y="2832100"/>
          <p14:tracePt t="119099" x="1587500" y="2813050"/>
          <p14:tracePt t="119115" x="1555750" y="2794000"/>
          <p14:tracePt t="119132" x="1511300" y="2781300"/>
          <p14:tracePt t="119149" x="1473200" y="2774950"/>
          <p14:tracePt t="119165" x="1409700" y="2762250"/>
          <p14:tracePt t="119183" x="1327150" y="2743200"/>
          <p14:tracePt t="119200" x="1212850" y="2730500"/>
          <p14:tracePt t="119216" x="1098550" y="2717800"/>
          <p14:tracePt t="119232" x="977900" y="2711450"/>
          <p14:tracePt t="119249" x="946150" y="2711450"/>
          <p14:tracePt t="119251" x="920750" y="2711450"/>
          <p14:tracePt t="119266" x="901700" y="2711450"/>
          <p14:tracePt t="119282" x="895350" y="2711450"/>
          <p14:tracePt t="119299" x="889000" y="2711450"/>
          <p14:tracePt t="119301" x="876300" y="2711450"/>
          <p14:tracePt t="119315" x="787400" y="2736850"/>
          <p14:tracePt t="119332" x="685800" y="2755900"/>
          <p14:tracePt t="119349" x="584200" y="2774950"/>
          <p14:tracePt t="119366" x="527050" y="2781300"/>
          <p14:tracePt t="119382" x="508000" y="2781300"/>
          <p14:tracePt t="119494" x="508000" y="2787650"/>
          <p14:tracePt t="119503" x="508000" y="2794000"/>
          <p14:tracePt t="119516" x="520700" y="2813050"/>
          <p14:tracePt t="119533" x="533400" y="2832100"/>
          <p14:tracePt t="119583" x="539750" y="2838450"/>
          <p14:tracePt t="119600" x="546100" y="2838450"/>
          <p14:tracePt t="119616" x="558800" y="2851150"/>
          <p14:tracePt t="119633" x="590550" y="2870200"/>
          <p14:tracePt t="119649" x="641350" y="2882900"/>
          <p14:tracePt t="119665" x="711200" y="2901950"/>
          <p14:tracePt t="119683" x="806450" y="2921000"/>
          <p14:tracePt t="119699" x="869950" y="2940050"/>
          <p14:tracePt t="119716" x="933450" y="2965450"/>
          <p14:tracePt t="119733" x="958850" y="2971800"/>
          <p14:tracePt t="119750" x="977900" y="2971800"/>
          <p14:tracePt t="119766" x="1054100" y="2971800"/>
          <p14:tracePt t="119783" x="1136650" y="2971800"/>
          <p14:tracePt t="119800" x="1263650" y="2971800"/>
          <p14:tracePt t="119817" x="1466850" y="2997200"/>
          <p14:tracePt t="119833" x="1511300" y="3003550"/>
          <p14:tracePt t="119836" x="1543050" y="3003550"/>
          <p14:tracePt t="119850" x="1568450" y="3009900"/>
          <p14:tracePt t="119853" x="1574800" y="3009900"/>
          <p14:tracePt t="119883" x="1593850" y="2990850"/>
          <p14:tracePt t="119899" x="1619250" y="2965450"/>
          <p14:tracePt t="119916" x="1638300" y="2946400"/>
          <p14:tracePt t="119933" x="1663700" y="2933700"/>
          <p14:tracePt t="119949" x="1689100" y="2921000"/>
          <p14:tracePt t="119965" x="1714500" y="2908300"/>
          <p14:tracePt t="119983" x="1720850" y="2895600"/>
          <p14:tracePt t="120000" x="1727200" y="2895600"/>
          <p14:tracePt t="120016" x="1727200" y="2882900"/>
          <p14:tracePt t="120049" x="1727200" y="2876550"/>
          <p14:tracePt t="120066" x="1720850" y="2876550"/>
          <p14:tracePt t="120084" x="1708150" y="2876550"/>
          <p14:tracePt t="120102" x="1695450" y="2876550"/>
          <p14:tracePt t="120116" x="1657350" y="2882900"/>
          <p14:tracePt t="120133" x="1612900" y="2889250"/>
          <p14:tracePt t="120150" x="1562100" y="2895600"/>
          <p14:tracePt t="120165" x="1530350" y="2895600"/>
          <p14:tracePt t="120183" x="1473200" y="2901950"/>
          <p14:tracePt t="120200" x="1409700" y="2908300"/>
          <p14:tracePt t="120218" x="1365250" y="2914650"/>
          <p14:tracePt t="120222" x="1308100" y="2914650"/>
          <p14:tracePt t="120232" x="1276350" y="2914650"/>
          <p14:tracePt t="120250" x="1193800" y="2914650"/>
          <p14:tracePt t="120267" x="1149350" y="2914650"/>
          <p14:tracePt t="120283" x="1098550" y="2914650"/>
          <p14:tracePt t="120300" x="1047750" y="2908300"/>
          <p14:tracePt t="120317" x="1022350" y="2908300"/>
          <p14:tracePt t="120332" x="990600" y="2908300"/>
          <p14:tracePt t="120350" x="977900" y="2908300"/>
          <p14:tracePt t="120367" x="965200" y="2908300"/>
          <p14:tracePt t="120383" x="958850" y="2908300"/>
          <p14:tracePt t="120399" x="946150" y="2914650"/>
          <p14:tracePt t="120416" x="933450" y="2927350"/>
          <p14:tracePt t="120433" x="920750" y="2940050"/>
          <p14:tracePt t="120439" x="914400" y="2946400"/>
          <p14:tracePt t="120450" x="914400" y="2959100"/>
          <p14:tracePt t="120467" x="914400" y="2971800"/>
          <p14:tracePt t="120483" x="914400" y="2984500"/>
          <p14:tracePt t="120500" x="920750" y="2997200"/>
          <p14:tracePt t="120517" x="933450" y="3003550"/>
          <p14:tracePt t="120533" x="939800" y="3009900"/>
          <p14:tracePt t="120537" x="946150" y="3016250"/>
          <p14:tracePt t="120551" x="965200" y="3022600"/>
          <p14:tracePt t="120568" x="977900" y="3028950"/>
          <p14:tracePt t="120586" x="996950" y="3035300"/>
          <p14:tracePt t="120599" x="1009650" y="3048000"/>
          <p14:tracePt t="120617" x="1022350" y="3060700"/>
          <p14:tracePt t="120633" x="1035050" y="3067050"/>
          <p14:tracePt t="120650" x="1035050" y="3073400"/>
          <p14:tracePt t="120667" x="1041400" y="3086100"/>
          <p14:tracePt t="120683" x="1047750" y="3105150"/>
          <p14:tracePt t="120700" x="1054100" y="3136900"/>
          <p14:tracePt t="120717" x="1073150" y="3187700"/>
          <p14:tracePt t="120734" x="1092200" y="3257550"/>
          <p14:tracePt t="120753" x="1098550" y="3314700"/>
          <p14:tracePt t="120767" x="1098550" y="3321050"/>
          <p14:tracePt t="120771" x="1098550" y="3333750"/>
          <p14:tracePt t="120936" x="1104900" y="3333750"/>
          <p14:tracePt t="120951" x="1117600" y="3314700"/>
          <p14:tracePt t="120967" x="1143000" y="3295650"/>
          <p14:tracePt t="120984" x="1168400" y="3276600"/>
          <p14:tracePt t="121000" x="1263650" y="3270250"/>
          <p14:tracePt t="121017" x="1333500" y="3270250"/>
          <p14:tracePt t="121034" x="1403350" y="3282950"/>
          <p14:tracePt t="121050" x="1441450" y="3289300"/>
          <p14:tracePt t="121055" x="1454150" y="3295650"/>
          <p14:tracePt t="121066" x="1473200" y="3295650"/>
          <p14:tracePt t="121084" x="1504950" y="3295650"/>
          <p14:tracePt t="121101" x="1536700" y="3289300"/>
          <p14:tracePt t="121122" x="1600200" y="3251200"/>
          <p14:tracePt t="121127" x="1619250" y="3238500"/>
          <p14:tracePt t="121133" x="1625600" y="3225800"/>
          <p14:tracePt t="121150" x="1638300" y="3213100"/>
          <p14:tracePt t="121168" x="1644650" y="3181350"/>
          <p14:tracePt t="121184" x="1644650" y="3175000"/>
          <p14:tracePt t="121200" x="1638300" y="3168650"/>
          <p14:tracePt t="121218" x="1619250" y="3149600"/>
          <p14:tracePt t="121234" x="1581150" y="3136900"/>
          <p14:tracePt t="121251" x="1524000" y="3124200"/>
          <p14:tracePt t="121268" x="1435100" y="3111500"/>
          <p14:tracePt t="121284" x="1327150" y="3105150"/>
          <p14:tracePt t="121301" x="1219200" y="3098800"/>
          <p14:tracePt t="121318" x="1130300" y="3086100"/>
          <p14:tracePt t="121335" x="1073150" y="3079750"/>
          <p14:tracePt t="121352" x="1041400" y="3073400"/>
          <p14:tracePt t="121355" x="1035050" y="3073400"/>
          <p14:tracePt t="121367" x="1028700" y="3073400"/>
          <p14:tracePt t="121370" x="1022350" y="3073400"/>
          <p14:tracePt t="121383" x="1016000" y="3073400"/>
          <p14:tracePt t="121401" x="1003300" y="3073400"/>
          <p14:tracePt t="121418" x="952500" y="3092450"/>
          <p14:tracePt t="121434" x="895350" y="3111500"/>
          <p14:tracePt t="121451" x="850900" y="3130550"/>
          <p14:tracePt t="121470" x="838200" y="3143250"/>
          <p14:tracePt t="121484" x="831850" y="3149600"/>
          <p14:tracePt t="121501" x="825500" y="3155950"/>
          <p14:tracePt t="121535" x="825500" y="3162300"/>
          <p14:tracePt t="121551" x="825500" y="3168650"/>
          <p14:tracePt t="121569" x="831850" y="3187700"/>
          <p14:tracePt t="121584" x="850900" y="3213100"/>
          <p14:tracePt t="121601" x="882650" y="3238500"/>
          <p14:tracePt t="121617" x="914400" y="3270250"/>
          <p14:tracePt t="121634" x="952500" y="3289300"/>
          <p14:tracePt t="121651" x="1009650" y="3308350"/>
          <p14:tracePt t="121668" x="1028700" y="3314700"/>
          <p14:tracePt t="121842" x="1054100" y="3308350"/>
          <p14:tracePt t="121851" x="1060450" y="3308350"/>
          <p14:tracePt t="121868" x="1117600" y="3308350"/>
          <p14:tracePt t="121885" x="1200150" y="3308350"/>
          <p14:tracePt t="121902" x="1339850" y="3333750"/>
          <p14:tracePt t="121918" x="1511300" y="3359150"/>
          <p14:tracePt t="121935" x="1682750" y="3378200"/>
          <p14:tracePt t="121951" x="1905000" y="3416300"/>
          <p14:tracePt t="121955" x="1993900" y="3429000"/>
          <p14:tracePt t="121968" x="2184400" y="3448050"/>
          <p14:tracePt t="121985" x="2298700" y="3448050"/>
          <p14:tracePt t="122002" x="2336800" y="3435350"/>
          <p14:tracePt t="122017" x="2349500" y="3422650"/>
          <p14:tracePt t="122034" x="2362200" y="3409950"/>
          <p14:tracePt t="122053" x="2374900" y="3390900"/>
          <p14:tracePt t="122069" x="2393950" y="3371850"/>
          <p14:tracePt t="122083" x="2413000" y="3346450"/>
          <p14:tracePt t="122101" x="2444750" y="3327400"/>
          <p14:tracePt t="122118" x="2470150" y="3308350"/>
          <p14:tracePt t="122135" x="2482850" y="3295650"/>
          <p14:tracePt t="122152" x="2482850" y="3289300"/>
          <p14:tracePt t="122168" x="2489200" y="3282950"/>
          <p14:tracePt t="122174" x="2495550" y="3282950"/>
          <p14:tracePt t="122184" x="2495550" y="3276600"/>
          <p14:tracePt t="122203" x="2540000" y="3257550"/>
          <p14:tracePt t="122218" x="2559050" y="3251200"/>
          <p14:tracePt t="122236" x="2628900" y="3232150"/>
          <p14:tracePt t="122252" x="2667000" y="3225800"/>
          <p14:tracePt t="122268" x="2698750" y="3213100"/>
          <p14:tracePt t="122285" x="2717800" y="3206750"/>
          <p14:tracePt t="122301" x="2736850" y="3187700"/>
          <p14:tracePt t="122318" x="2749550" y="3175000"/>
          <p14:tracePt t="122334" x="2774950" y="3162300"/>
          <p14:tracePt t="122352" x="2794000" y="3143250"/>
          <p14:tracePt t="122367" x="2800350" y="3124200"/>
          <p14:tracePt t="122384" x="2800350" y="3111500"/>
          <p14:tracePt t="122401" x="2794000" y="3098800"/>
          <p14:tracePt t="122417" x="2774950" y="3073400"/>
          <p14:tracePt t="122435" x="2755900" y="3060700"/>
          <p14:tracePt t="122452" x="2717800" y="3041650"/>
          <p14:tracePt t="122470" x="2667000" y="3022600"/>
          <p14:tracePt t="122485" x="2597150" y="3003550"/>
          <p14:tracePt t="122502" x="2546350" y="2997200"/>
          <p14:tracePt t="122518" x="2501900" y="2990850"/>
          <p14:tracePt t="122536" x="2432050" y="2990850"/>
          <p14:tracePt t="122552" x="2400300" y="2990850"/>
          <p14:tracePt t="122569" x="2374900" y="2997200"/>
          <p14:tracePt t="122586" x="2349500" y="3009900"/>
          <p14:tracePt t="122602" x="2336800" y="3022600"/>
          <p14:tracePt t="122618" x="2336800" y="3041650"/>
          <p14:tracePt t="122635" x="2336800" y="3086100"/>
          <p14:tracePt t="122652" x="2336800" y="3117850"/>
          <p14:tracePt t="122669" x="2343150" y="3155950"/>
          <p14:tracePt t="122685" x="2362200" y="3194050"/>
          <p14:tracePt t="122702" x="2419350" y="3257550"/>
          <p14:tracePt t="122719" x="2457450" y="3282950"/>
          <p14:tracePt t="122734" x="2508250" y="3302000"/>
          <p14:tracePt t="122752" x="2616200" y="3308350"/>
          <p14:tracePt t="122768" x="2743200" y="3314700"/>
          <p14:tracePt t="122785" x="2876550" y="3314700"/>
          <p14:tracePt t="122802" x="2990850" y="3308350"/>
          <p14:tracePt t="122808" x="3022600" y="3308350"/>
          <p14:tracePt t="122817" x="3073400" y="3302000"/>
          <p14:tracePt t="122835" x="3124200" y="3282950"/>
          <p14:tracePt t="122852" x="3149600" y="3263900"/>
          <p14:tracePt t="122869" x="3168650" y="3232150"/>
          <p14:tracePt t="122885" x="3175000" y="3194050"/>
          <p14:tracePt t="122902" x="3175000" y="3149600"/>
          <p14:tracePt t="122906" x="3175000" y="3124200"/>
          <p14:tracePt t="122917" x="3168650" y="3105150"/>
          <p14:tracePt t="122935" x="3143250" y="3067050"/>
          <p14:tracePt t="122953" x="3098800" y="3035300"/>
          <p14:tracePt t="122969" x="3016250" y="3016250"/>
          <p14:tracePt t="122987" x="2927350" y="3003550"/>
          <p14:tracePt t="123002" x="2800350" y="2997200"/>
          <p14:tracePt t="123020" x="2705100" y="2990850"/>
          <p14:tracePt t="123035" x="2590800" y="2984500"/>
          <p14:tracePt t="123052" x="2520950" y="2984500"/>
          <p14:tracePt t="123069" x="2470150" y="2990850"/>
          <p14:tracePt t="123086" x="2432050" y="3009900"/>
          <p14:tracePt t="123103" x="2406650" y="3028950"/>
          <p14:tracePt t="123119" x="2393950" y="3054350"/>
          <p14:tracePt t="123136" x="2393950" y="3098800"/>
          <p14:tracePt t="123140" x="2400300" y="3111500"/>
          <p14:tracePt t="123153" x="2413000" y="3136900"/>
          <p14:tracePt t="123157" x="2425700" y="3155950"/>
          <p14:tracePt t="123169" x="2444750" y="3175000"/>
          <p14:tracePt t="123172" x="2451100" y="3187700"/>
          <p14:tracePt t="123186" x="2463800" y="3206750"/>
          <p14:tracePt t="123207" x="2482850" y="3225800"/>
          <p14:tracePt t="123630" x="2482850" y="3232150"/>
          <p14:tracePt t="123641" x="2482850" y="3238500"/>
          <p14:tracePt t="123657" x="2482850" y="3244850"/>
          <p14:tracePt t="123686" x="2482850" y="3251200"/>
          <p14:tracePt t="124047" x="2476500" y="3257550"/>
          <p14:tracePt t="124070" x="2470150" y="3263900"/>
          <p14:tracePt t="124087" x="2463800" y="3270250"/>
          <p14:tracePt t="124104" x="2457450" y="3276600"/>
          <p14:tracePt t="124120" x="2451100" y="3282950"/>
          <p14:tracePt t="124138" x="2444750" y="3295650"/>
          <p14:tracePt t="124153" x="2438400" y="3295650"/>
          <p14:tracePt t="124338" x="2432050" y="3302000"/>
          <p14:tracePt t="124354" x="2425700" y="3308350"/>
          <p14:tracePt t="124370" x="2419350" y="3314700"/>
          <p14:tracePt t="124387" x="2406650" y="3327400"/>
          <p14:tracePt t="124405" x="2400300" y="3333750"/>
          <p14:tracePt t="124409" x="2393950" y="3333750"/>
          <p14:tracePt t="124418" x="2393950" y="3340100"/>
          <p14:tracePt t="124495" x="2387600" y="3340100"/>
          <p14:tracePt t="124566" x="2381250" y="3340100"/>
          <p14:tracePt t="124583" x="2381250" y="3346450"/>
          <p14:tracePt t="124591" x="2374900" y="3346450"/>
          <p14:tracePt t="124604" x="2368550" y="3346450"/>
          <p14:tracePt t="124620" x="2355850" y="3346450"/>
          <p14:tracePt t="124637" x="2343150" y="3346450"/>
          <p14:tracePt t="124654" x="2330450" y="3352800"/>
          <p14:tracePt t="124671" x="2305050" y="3352800"/>
          <p14:tracePt t="124687" x="2266950" y="3359150"/>
          <p14:tracePt t="124703" x="2216150" y="3365500"/>
          <p14:tracePt t="124720" x="2152650" y="3371850"/>
          <p14:tracePt t="124738" x="2114550" y="3371850"/>
          <p14:tracePt t="124753" x="2076450" y="3378200"/>
          <p14:tracePt t="124770" x="2044700" y="3378200"/>
          <p14:tracePt t="124775" x="2025650" y="3378200"/>
          <p14:tracePt t="124786" x="1993900" y="3378200"/>
          <p14:tracePt t="124804" x="1962150" y="3384550"/>
          <p14:tracePt t="124821" x="1936750" y="3390900"/>
          <p14:tracePt t="124826" x="1905000" y="3390900"/>
          <p14:tracePt t="124836" x="1860550" y="3390900"/>
          <p14:tracePt t="124839" x="1822450" y="3390900"/>
          <p14:tracePt t="124854" x="1758950" y="3397250"/>
          <p14:tracePt t="124857" x="1720850" y="3397250"/>
          <p14:tracePt t="124872" x="1631950" y="3403600"/>
          <p14:tracePt t="124886" x="1587500" y="3409950"/>
          <p14:tracePt t="124888" x="1536700" y="3409950"/>
          <p14:tracePt t="124903" x="1435100" y="3416300"/>
          <p14:tracePt t="124920" x="1333500" y="3416300"/>
          <p14:tracePt t="124937" x="1250950" y="3416300"/>
          <p14:tracePt t="124954" x="1187450" y="3416300"/>
          <p14:tracePt t="124970" x="1117600" y="3416300"/>
          <p14:tracePt t="124989" x="1022350" y="3416300"/>
          <p14:tracePt t="125004" x="908050" y="3416300"/>
          <p14:tracePt t="125022" x="762000" y="3416300"/>
          <p14:tracePt t="125037" x="685800" y="3409950"/>
          <p14:tracePt t="125054" x="666750" y="3409950"/>
          <p14:tracePt t="125139" x="666750" y="3416300"/>
          <p14:tracePt t="125148" x="666750" y="3422650"/>
          <p14:tracePt t="125155" x="666750" y="3429000"/>
          <p14:tracePt t="125171" x="679450" y="3441700"/>
          <p14:tracePt t="125188" x="685800" y="3454400"/>
          <p14:tracePt t="125205" x="711200" y="3479800"/>
          <p14:tracePt t="125223" x="749300" y="3517900"/>
          <p14:tracePt t="125238" x="774700" y="3549650"/>
          <p14:tracePt t="125242" x="781050" y="3556000"/>
          <p14:tracePt t="125253" x="787400" y="3575050"/>
          <p14:tracePt t="125271" x="793750" y="3587750"/>
          <p14:tracePt t="125498" x="800100" y="3587750"/>
          <p14:tracePt t="125507" x="806450" y="3594100"/>
          <p14:tracePt t="125521" x="819150" y="3613150"/>
          <p14:tracePt t="125538" x="831850" y="3638550"/>
          <p14:tracePt t="125555" x="838200" y="3670300"/>
          <p14:tracePt t="125571" x="844550" y="3695700"/>
          <p14:tracePt t="125587" x="850900" y="3708400"/>
          <p14:tracePt t="125605" x="850900" y="3714750"/>
          <p14:tracePt t="125644" x="863600" y="3714750"/>
          <p14:tracePt t="125655" x="876300" y="3721100"/>
          <p14:tracePt t="125673" x="895350" y="3759200"/>
          <p14:tracePt t="125688" x="901700" y="3771900"/>
          <p14:tracePt t="125693" x="908050" y="3784600"/>
          <p14:tracePt t="125706" x="914400" y="3810000"/>
          <p14:tracePt t="125772" x="914400" y="3797300"/>
          <p14:tracePt t="125788" x="920750" y="3784600"/>
          <p14:tracePt t="125804" x="933450" y="3765550"/>
          <p14:tracePt t="125821" x="939800" y="3752850"/>
          <p14:tracePt t="125838" x="946150" y="3746500"/>
          <p14:tracePt t="125854" x="946150" y="3733800"/>
          <p14:tracePt t="125872" x="952500" y="3714750"/>
          <p14:tracePt t="125888" x="952500" y="3702050"/>
          <p14:tracePt t="125904" x="952500" y="3676650"/>
          <p14:tracePt t="125908" x="952500" y="3657600"/>
          <p14:tracePt t="125920" x="952500" y="3644900"/>
          <p14:tracePt t="125938" x="952500" y="3632200"/>
          <p14:tracePt t="126098" x="952500" y="3638550"/>
          <p14:tracePt t="126275" x="958850" y="3638550"/>
          <p14:tracePt t="126289" x="965200" y="3632200"/>
          <p14:tracePt t="126368" x="971550" y="3632200"/>
          <p14:tracePt t="126377" x="971550" y="3638550"/>
          <p14:tracePt t="126388" x="977900" y="3676650"/>
          <p14:tracePt t="126405" x="977900" y="3727450"/>
          <p14:tracePt t="126422" x="977900" y="3771900"/>
          <p14:tracePt t="126439" x="958850" y="3835400"/>
          <p14:tracePt t="126456" x="952500" y="3854450"/>
          <p14:tracePt t="126459" x="946150" y="3867150"/>
          <p14:tracePt t="126474" x="939800" y="3886200"/>
          <p14:tracePt t="126488" x="939800" y="3892550"/>
          <p14:tracePt t="126506" x="933450" y="3892550"/>
          <p14:tracePt t="126555" x="933450" y="3898900"/>
          <p14:tracePt t="126572" x="927100" y="3911600"/>
          <p14:tracePt t="126588" x="920750" y="3924300"/>
          <p14:tracePt t="127052" x="920750" y="3930650"/>
          <p14:tracePt t="127063" x="920750" y="3937000"/>
          <p14:tracePt t="127106" x="920750" y="3949700"/>
          <p14:tracePt t="127124" x="920750" y="3962400"/>
          <p14:tracePt t="127141" x="920750" y="3981450"/>
          <p14:tracePt t="127156" x="927100" y="4025900"/>
          <p14:tracePt t="127172" x="952500" y="4089400"/>
          <p14:tracePt t="127189" x="971550" y="4121150"/>
          <p14:tracePt t="127205" x="977900" y="4146550"/>
          <p14:tracePt t="127223" x="996950" y="4178300"/>
          <p14:tracePt t="127239" x="1016000" y="4197350"/>
          <p14:tracePt t="127256" x="1028700" y="4210050"/>
          <p14:tracePt t="127273" x="1035050" y="4216400"/>
          <p14:tracePt t="127289" x="1041400" y="4216400"/>
          <p14:tracePt t="127374" x="1041400" y="4222750"/>
          <p14:tracePt t="127383" x="1047750" y="4229100"/>
          <p14:tracePt t="127392" x="1047750" y="4235450"/>
          <p14:tracePt t="127404" x="1054100" y="4248150"/>
          <p14:tracePt t="127422" x="1054100" y="4260850"/>
          <p14:tracePt t="127439" x="1054100" y="4273550"/>
          <p14:tracePt t="128459" x="1060450" y="4273550"/>
          <p14:tracePt t="128469" x="1060450" y="4267200"/>
          <p14:tracePt t="128476" x="1066800" y="4267200"/>
          <p14:tracePt t="128490" x="1066800" y="4260850"/>
          <p14:tracePt t="128645" x="1066800" y="4254500"/>
          <p14:tracePt t="128656" x="1066800" y="4248150"/>
          <p14:tracePt t="128662" x="1073150" y="4229100"/>
          <p14:tracePt t="128673" x="1079500" y="4216400"/>
          <p14:tracePt t="128692" x="1098550" y="4165600"/>
          <p14:tracePt t="128708" x="1123950" y="4133850"/>
          <p14:tracePt t="128724" x="1187450" y="4114800"/>
          <p14:tracePt t="128741" x="1257300" y="4102100"/>
          <p14:tracePt t="128757" x="1352550" y="4083050"/>
          <p14:tracePt t="128774" x="1447800" y="4044950"/>
          <p14:tracePt t="128790" x="1530350" y="4000500"/>
          <p14:tracePt t="128808" x="1581150" y="3956050"/>
          <p14:tracePt t="128824" x="1631950" y="3898900"/>
          <p14:tracePt t="128840" x="1651000" y="3867150"/>
          <p14:tracePt t="128857" x="1676400" y="3841750"/>
          <p14:tracePt t="128874" x="1714500" y="3810000"/>
          <p14:tracePt t="128877" x="1727200" y="3803650"/>
          <p14:tracePt t="128890" x="1758950" y="3790950"/>
          <p14:tracePt t="128895" x="1771650" y="3784600"/>
          <p14:tracePt t="128907" x="1809750" y="3771900"/>
          <p14:tracePt t="128912" x="1828800" y="3765550"/>
          <p14:tracePt t="128923" x="1866900" y="3746500"/>
          <p14:tracePt t="128927" x="1885950" y="3740150"/>
          <p14:tracePt t="128941" x="1924050" y="3721100"/>
          <p14:tracePt t="128944" x="1949450" y="3708400"/>
          <p14:tracePt t="128957" x="2000250" y="3683000"/>
          <p14:tracePt t="128960" x="2032000" y="3663950"/>
          <p14:tracePt t="128972" x="2146300" y="3606800"/>
          <p14:tracePt t="128991" x="2266950" y="3549650"/>
          <p14:tracePt t="129006" x="2374900" y="3492500"/>
          <p14:tracePt t="129024" x="2457450" y="3454400"/>
          <p14:tracePt t="129040" x="2508250" y="3422650"/>
          <p14:tracePt t="129057" x="2533650" y="3397250"/>
          <p14:tracePt t="129074" x="2540000" y="3384550"/>
          <p14:tracePt t="129091" x="2540000" y="3378200"/>
          <p14:tracePt t="129124" x="2520950" y="3378200"/>
          <p14:tracePt t="129141" x="2482850" y="3378200"/>
          <p14:tracePt t="129157" x="2432050" y="3416300"/>
          <p14:tracePt t="129174" x="2381250" y="3467100"/>
          <p14:tracePt t="129191" x="2349500" y="3511550"/>
          <p14:tracePt t="129208" x="2311400" y="3568700"/>
          <p14:tracePt t="129224" x="2286000" y="3613150"/>
          <p14:tracePt t="129228" x="2266950" y="3651250"/>
          <p14:tracePt t="129240" x="2254250" y="3670300"/>
          <p14:tracePt t="129258" x="2228850" y="3733800"/>
          <p14:tracePt t="129274" x="2216150" y="3873500"/>
          <p14:tracePt t="129290" x="2216150" y="3956050"/>
          <p14:tracePt t="129307" x="2209800" y="4070350"/>
          <p14:tracePt t="129324" x="2197100" y="4159250"/>
          <p14:tracePt t="129341" x="2184400" y="4197350"/>
          <p14:tracePt t="129356" x="2178050" y="4241800"/>
          <p14:tracePt t="129373" x="2171700" y="4260850"/>
          <p14:tracePt t="129431" x="2171700" y="4267200"/>
          <p14:tracePt t="129441" x="2178050" y="4267200"/>
          <p14:tracePt t="129458" x="2184400" y="4273550"/>
          <p14:tracePt t="129474" x="2190750" y="4273550"/>
          <p14:tracePt t="129491" x="2203450" y="4273550"/>
          <p14:tracePt t="129507" x="2209800" y="4273550"/>
          <p14:tracePt t="129524" x="2216150" y="4273550"/>
          <p14:tracePt t="129574" x="2222500" y="4273550"/>
          <p14:tracePt t="129594" x="2228850" y="4273550"/>
          <p14:tracePt t="129607" x="2241550" y="4273550"/>
          <p14:tracePt t="129626" x="2254250" y="4273550"/>
          <p14:tracePt t="129641" x="2266950" y="4267200"/>
          <p14:tracePt t="129658" x="2279650" y="4267200"/>
          <p14:tracePt t="129674" x="2286000" y="4267200"/>
          <p14:tracePt t="129691" x="2298700" y="4267200"/>
          <p14:tracePt t="129693" x="2311400" y="4267200"/>
          <p14:tracePt t="129707" x="2324100" y="4267200"/>
          <p14:tracePt t="129724" x="2343150" y="4267200"/>
          <p14:tracePt t="129741" x="2355850" y="4267200"/>
          <p14:tracePt t="129758" x="2374900" y="4260850"/>
          <p14:tracePt t="129774" x="2400300" y="4248150"/>
          <p14:tracePt t="129791" x="2432050" y="4229100"/>
          <p14:tracePt t="129808" x="2457450" y="4210050"/>
          <p14:tracePt t="129824" x="2482850" y="4191000"/>
          <p14:tracePt t="129841" x="2489200" y="4178300"/>
          <p14:tracePt t="129858" x="2514600" y="4159250"/>
          <p14:tracePt t="129876" x="2527300" y="4140200"/>
          <p14:tracePt t="129892" x="2540000" y="4121150"/>
          <p14:tracePt t="129908" x="2552700" y="4095750"/>
          <p14:tracePt t="129912" x="2559050" y="4070350"/>
          <p14:tracePt t="129923" x="2565400" y="4044950"/>
          <p14:tracePt t="129942" x="2584450" y="3987800"/>
          <p14:tracePt t="129944" x="2597150" y="3962400"/>
          <p14:tracePt t="129960" x="2609850" y="3905250"/>
          <p14:tracePt t="129975" x="2628900" y="3848100"/>
          <p14:tracePt t="129978" x="2635250" y="3822700"/>
          <p14:tracePt t="129991" x="2647950" y="3797300"/>
          <p14:tracePt t="130008" x="2667000" y="3714750"/>
          <p14:tracePt t="130025" x="2673350" y="3663950"/>
          <p14:tracePt t="130040" x="2673350" y="3619500"/>
          <p14:tracePt t="130060" x="2673350" y="3594100"/>
          <p14:tracePt t="130075" x="2667000" y="3562350"/>
          <p14:tracePt t="130091" x="2660650" y="3536950"/>
          <p14:tracePt t="130108" x="2647950" y="3517900"/>
          <p14:tracePt t="130125" x="2622550" y="3498850"/>
          <p14:tracePt t="130142" x="2603500" y="3492500"/>
          <p14:tracePt t="130158" x="2584450" y="3492500"/>
          <p14:tracePt t="130174" x="2565400" y="3492500"/>
          <p14:tracePt t="130177" x="2559050" y="3492500"/>
          <p14:tracePt t="130191" x="2552700" y="3492500"/>
          <p14:tracePt t="130193" x="2546350" y="3492500"/>
          <p14:tracePt t="130209" x="2533650" y="3492500"/>
          <p14:tracePt t="130227" x="2527300" y="3492500"/>
          <p14:tracePt t="130242" x="2520950" y="3492500"/>
          <p14:tracePt t="130340" x="2520950" y="3498850"/>
          <p14:tracePt t="130356" x="2514600" y="3498850"/>
          <p14:tracePt t="130365" x="2514600" y="3505200"/>
          <p14:tracePt t="130591" x="2508250" y="3511550"/>
          <p14:tracePt t="130600" x="2495550" y="3517900"/>
          <p14:tracePt t="130607" x="2489200" y="3524250"/>
          <p14:tracePt t="130625" x="2476500" y="3530600"/>
          <p14:tracePt t="130642" x="2457450" y="3543300"/>
          <p14:tracePt t="130659" x="2444750" y="3549650"/>
          <p14:tracePt t="130677" x="2425700" y="3562350"/>
          <p14:tracePt t="130694" x="2406650" y="3568700"/>
          <p14:tracePt t="130709" x="2400300" y="3575050"/>
          <p14:tracePt t="130725" x="2393950" y="3575050"/>
          <p14:tracePt t="130743" x="2387600" y="3581400"/>
          <p14:tracePt t="130760" x="2368550" y="3587750"/>
          <p14:tracePt t="130775" x="2362200" y="3587750"/>
          <p14:tracePt t="130792" x="2336800" y="3600450"/>
          <p14:tracePt t="130809" x="2330450" y="3606800"/>
          <p14:tracePt t="130825" x="2311400" y="3613150"/>
          <p14:tracePt t="130842" x="2273300" y="3638550"/>
          <p14:tracePt t="130861" x="2247900" y="3657600"/>
          <p14:tracePt t="130875" x="2178050" y="3683000"/>
          <p14:tracePt t="130892" x="2095500" y="3721100"/>
          <p14:tracePt t="130911" x="1974850" y="3778250"/>
          <p14:tracePt t="130926" x="1936750" y="3797300"/>
          <p14:tracePt t="130930" x="1898650" y="3822700"/>
          <p14:tracePt t="130941" x="1854200" y="3841750"/>
          <p14:tracePt t="130959" x="1670050" y="3924300"/>
          <p14:tracePt t="130976" x="1517650" y="3975100"/>
          <p14:tracePt t="130992" x="1320800" y="4051300"/>
          <p14:tracePt t="131009" x="1181100" y="4108450"/>
          <p14:tracePt t="131026" x="1085850" y="4165600"/>
          <p14:tracePt t="131041" x="1022350" y="4216400"/>
          <p14:tracePt t="131059" x="990600" y="4248150"/>
          <p14:tracePt t="131076" x="977900" y="4267200"/>
          <p14:tracePt t="131092" x="971550" y="4286250"/>
          <p14:tracePt t="131109" x="971550" y="4298950"/>
          <p14:tracePt t="131126" x="971550" y="4311650"/>
          <p14:tracePt t="131143" x="971550" y="4324350"/>
          <p14:tracePt t="131159" x="971550" y="4337050"/>
          <p14:tracePt t="131175" x="984250" y="4349750"/>
          <p14:tracePt t="131179" x="990600" y="4356100"/>
          <p14:tracePt t="131192" x="1003300" y="4356100"/>
          <p14:tracePt t="131209" x="1022350" y="4368800"/>
          <p14:tracePt t="131227" x="1047750" y="4400550"/>
          <p14:tracePt t="131242" x="1066800" y="4432300"/>
          <p14:tracePt t="131259" x="1085850" y="4476750"/>
          <p14:tracePt t="131276" x="1098550" y="4502150"/>
          <p14:tracePt t="131292" x="1104900" y="4521200"/>
          <p14:tracePt t="131307" x="1111250" y="4527550"/>
          <p14:tracePt t="131326" x="1117600" y="4540250"/>
          <p14:tracePt t="131343" x="1130300" y="4546600"/>
          <p14:tracePt t="131359" x="1136650" y="4552950"/>
          <p14:tracePt t="131376" x="1149350" y="4559300"/>
          <p14:tracePt t="131392" x="1168400" y="4572000"/>
          <p14:tracePt t="131410" x="1200150" y="4572000"/>
          <p14:tracePt t="131426" x="1358900" y="4572000"/>
          <p14:tracePt t="131443" x="1492250" y="4565650"/>
          <p14:tracePt t="131459" x="1701800" y="4597400"/>
          <p14:tracePt t="131476" x="1936750" y="4648200"/>
          <p14:tracePt t="131493" x="2165350" y="4686300"/>
          <p14:tracePt t="131509" x="2387600" y="4705350"/>
          <p14:tracePt t="131526" x="2578100" y="4711700"/>
          <p14:tracePt t="131543" x="2698750" y="4699000"/>
          <p14:tracePt t="131559" x="2762250" y="4673600"/>
          <p14:tracePt t="131576" x="2794000" y="4648200"/>
          <p14:tracePt t="131593" x="2806700" y="4641850"/>
          <p14:tracePt t="131727" x="2813050" y="4641850"/>
          <p14:tracePt t="131736" x="2819400" y="4635500"/>
          <p14:tracePt t="131741" x="2832100" y="4629150"/>
          <p14:tracePt t="131760" x="2851150" y="4629150"/>
          <p14:tracePt t="131777" x="2876550" y="4629150"/>
          <p14:tracePt t="131793" x="2889250" y="4629150"/>
          <p14:tracePt t="131811" x="2895600" y="4622800"/>
          <p14:tracePt t="131826" x="2908300" y="4616450"/>
          <p14:tracePt t="131846" x="2952750" y="4584700"/>
          <p14:tracePt t="131860" x="2984500" y="4540250"/>
          <p14:tracePt t="131877" x="3009900" y="4495800"/>
          <p14:tracePt t="131894" x="3016250" y="4438650"/>
          <p14:tracePt t="131910" x="3022600" y="4381500"/>
          <p14:tracePt t="131926" x="3022600" y="4337050"/>
          <p14:tracePt t="131942" x="2997200" y="4305300"/>
          <p14:tracePt t="131959" x="2971800" y="4279900"/>
          <p14:tracePt t="131976" x="2921000" y="4254500"/>
          <p14:tracePt t="131993" x="2882900" y="4241800"/>
          <p14:tracePt t="132010" x="2832100" y="4222750"/>
          <p14:tracePt t="132027" x="2800350" y="4216400"/>
          <p14:tracePt t="132043" x="2787650" y="4210050"/>
          <p14:tracePt t="132060" x="2774950" y="4210050"/>
          <p14:tracePt t="132076" x="2749550" y="4216400"/>
          <p14:tracePt t="132093" x="2717800" y="4235450"/>
          <p14:tracePt t="132098" x="2679700" y="4260850"/>
          <p14:tracePt t="132108" x="2660650" y="4273550"/>
          <p14:tracePt t="132111" x="2635250" y="4286250"/>
          <p14:tracePt t="132127" x="2578100" y="4324350"/>
          <p14:tracePt t="132144" x="2546350" y="4343400"/>
          <p14:tracePt t="132160" x="2527300" y="4356100"/>
          <p14:tracePt t="132177" x="2520950" y="4375150"/>
          <p14:tracePt t="132193" x="2514600" y="4381500"/>
          <p14:tracePt t="132196" x="2514600" y="4394200"/>
          <p14:tracePt t="132210" x="2527300" y="4413250"/>
          <p14:tracePt t="132226" x="2565400" y="4451350"/>
          <p14:tracePt t="132243" x="2616200" y="4495800"/>
          <p14:tracePt t="132260" x="2686050" y="4540250"/>
          <p14:tracePt t="132277" x="2800350" y="4572000"/>
          <p14:tracePt t="132293" x="2927350" y="4578350"/>
          <p14:tracePt t="132310" x="3035300" y="4578350"/>
          <p14:tracePt t="132327" x="3111500" y="4559300"/>
          <p14:tracePt t="132330" x="3143250" y="4552950"/>
          <p14:tracePt t="132343" x="3155950" y="4540250"/>
          <p14:tracePt t="132349" x="3168650" y="4533900"/>
          <p14:tracePt t="132360" x="3175000" y="4521200"/>
          <p14:tracePt t="132377" x="3175000" y="4514850"/>
          <p14:tracePt t="132410" x="3168650" y="4508500"/>
          <p14:tracePt t="132428" x="3149600" y="4495800"/>
          <p14:tracePt t="132442" x="3136900" y="4495800"/>
          <p14:tracePt t="132444" x="3117850" y="4489450"/>
          <p14:tracePt t="132460" x="3086100" y="4476750"/>
          <p14:tracePt t="132477" x="3048000" y="4464050"/>
          <p14:tracePt t="132493" x="3003550" y="4457700"/>
          <p14:tracePt t="132510" x="2971800" y="4438650"/>
          <p14:tracePt t="132527" x="2946400" y="4419600"/>
          <p14:tracePt t="132531" x="2927350" y="4406900"/>
          <p14:tracePt t="132542" x="2908300" y="4394200"/>
          <p14:tracePt t="132560" x="2882900" y="4368800"/>
          <p14:tracePt t="132577" x="2844800" y="4343400"/>
          <p14:tracePt t="132594" x="2768600" y="4311650"/>
          <p14:tracePt t="132597" x="2743200" y="4305300"/>
          <p14:tracePt t="132609" x="2698750" y="4292600"/>
          <p14:tracePt t="132613" x="2667000" y="4286250"/>
          <p14:tracePt t="132628" x="2552700" y="4260850"/>
          <p14:tracePt t="132646" x="2482850" y="4254500"/>
          <p14:tracePt t="132660" x="2444750" y="4254500"/>
          <p14:tracePt t="132678" x="2413000" y="4254500"/>
          <p14:tracePt t="132694" x="2393950" y="4273550"/>
          <p14:tracePt t="132710" x="2374900" y="4305300"/>
          <p14:tracePt t="132727" x="2362200" y="4356100"/>
          <p14:tracePt t="132744" x="2362200" y="4381500"/>
          <p14:tracePt t="132761" x="2362200" y="4413250"/>
          <p14:tracePt t="132777" x="2381250" y="4438650"/>
          <p14:tracePt t="132794" x="2425700" y="4457700"/>
          <p14:tracePt t="132811" x="2533650" y="4483100"/>
          <p14:tracePt t="132828" x="2660650" y="4495800"/>
          <p14:tracePt t="132832" x="2743200" y="4508500"/>
          <p14:tracePt t="132842" x="2876550" y="4521200"/>
          <p14:tracePt t="132846" x="2971800" y="4533900"/>
          <p14:tracePt t="132859" x="3060700" y="4540250"/>
          <p14:tracePt t="132879" x="3289300" y="4540250"/>
          <p14:tracePt t="132894" x="3359150" y="4527550"/>
          <p14:tracePt t="132911" x="3390900" y="4521200"/>
          <p14:tracePt t="132927" x="3403600" y="4514850"/>
          <p14:tracePt t="132944" x="3403600" y="4508500"/>
          <p14:tracePt t="132978" x="3409950" y="4508500"/>
          <p14:tracePt t="132994" x="3409950" y="4502150"/>
          <p14:tracePt t="133012" x="3409950" y="4495800"/>
          <p14:tracePt t="133027" x="3390900" y="4489450"/>
          <p14:tracePt t="133044" x="3365500" y="4489450"/>
          <p14:tracePt t="133061" x="3346450" y="4489450"/>
          <p14:tracePt t="133095" x="3340100" y="4489450"/>
          <p14:tracePt t="133109" x="3327400" y="4489450"/>
          <p14:tracePt t="133127" x="3295650" y="4489450"/>
          <p14:tracePt t="133146" x="3200400" y="4476750"/>
          <p14:tracePt t="133160" x="3175000" y="4470400"/>
          <p14:tracePt t="133177" x="3105150" y="4445000"/>
          <p14:tracePt t="133195" x="3028950" y="4413250"/>
          <p14:tracePt t="133197" x="2978150" y="4394200"/>
          <p14:tracePt t="133211" x="2901950" y="4362450"/>
          <p14:tracePt t="133227" x="2851150" y="4337050"/>
          <p14:tracePt t="133243" x="2825750" y="4324350"/>
          <p14:tracePt t="133261" x="2813050" y="4318000"/>
          <p14:tracePt t="133277" x="2800350" y="4311650"/>
          <p14:tracePt t="133294" x="2781300" y="4311650"/>
          <p14:tracePt t="133311" x="2717800" y="4305300"/>
          <p14:tracePt t="133328" x="2622550" y="4305300"/>
          <p14:tracePt t="133345" x="2533650" y="4311650"/>
          <p14:tracePt t="133361" x="2489200" y="4324350"/>
          <p14:tracePt t="133378" x="2451100" y="4349750"/>
          <p14:tracePt t="133398" x="2425700" y="4381500"/>
          <p14:tracePt t="133411" x="2419350" y="4400550"/>
          <p14:tracePt t="133414" x="2419350" y="4406900"/>
          <p14:tracePt t="133428" x="2419350" y="4438650"/>
          <p14:tracePt t="133443" x="2419350" y="4451350"/>
          <p14:tracePt t="133461" x="2451100" y="4483100"/>
          <p14:tracePt t="133478" x="2463800" y="4502150"/>
          <p14:tracePt t="133494" x="2463800" y="4514850"/>
          <p14:tracePt t="133511" x="2463800" y="4527550"/>
          <p14:tracePt t="133526" x="2451100" y="4533900"/>
          <p14:tracePt t="133545" x="2438400" y="4540250"/>
          <p14:tracePt t="133561" x="2438400" y="4546600"/>
          <p14:tracePt t="133578" x="2432050" y="4552950"/>
          <p14:tracePt t="133594" x="2419350" y="4559300"/>
          <p14:tracePt t="133611" x="2406650" y="4572000"/>
          <p14:tracePt t="133628" x="2387600" y="4578350"/>
          <p14:tracePt t="133644" x="2374900" y="4578350"/>
          <p14:tracePt t="133661" x="2362200" y="4584700"/>
          <p14:tracePt t="134478" x="2362200" y="4572000"/>
          <p14:tracePt t="134487" x="2355850" y="4559300"/>
          <p14:tracePt t="134496" x="2343150" y="4527550"/>
          <p14:tracePt t="134512" x="2305050" y="4464050"/>
          <p14:tracePt t="134529" x="2247900" y="4400550"/>
          <p14:tracePt t="134546" x="2216150" y="4387850"/>
          <p14:tracePt t="134609" x="2209800" y="4387850"/>
          <p14:tracePt t="134621" x="2203450" y="4387850"/>
          <p14:tracePt t="134630" x="2190750" y="4400550"/>
          <p14:tracePt t="134645" x="2159000" y="4432300"/>
          <p14:tracePt t="134662" x="2120900" y="4470400"/>
          <p14:tracePt t="134678" x="2089150" y="4495800"/>
          <p14:tracePt t="134695" x="2070100" y="4508500"/>
          <p14:tracePt t="134697" x="2038350" y="4527550"/>
          <p14:tracePt t="134712" x="1962150" y="4578350"/>
          <p14:tracePt t="134728" x="1866900" y="4648200"/>
          <p14:tracePt t="134745" x="1803400" y="4711700"/>
          <p14:tracePt t="134762" x="1771650" y="4756150"/>
          <p14:tracePt t="134778" x="1758950" y="4775200"/>
          <p14:tracePt t="134796" x="1752600" y="4781550"/>
          <p14:tracePt t="134812" x="1739900" y="4787900"/>
          <p14:tracePt t="134829" x="1727200" y="4800600"/>
          <p14:tracePt t="134846" x="1689100" y="4832350"/>
          <p14:tracePt t="134862" x="1657350" y="4870450"/>
          <p14:tracePt t="134866" x="1651000" y="4876800"/>
          <p14:tracePt t="134877" x="1638300" y="4895850"/>
          <p14:tracePt t="134879" x="1638300" y="4902200"/>
          <p14:tracePt t="134895" x="1638300" y="4927600"/>
          <p14:tracePt t="134912" x="1638300" y="4940300"/>
          <p14:tracePt t="134929" x="1644650" y="4953000"/>
          <p14:tracePt t="134945" x="1657350" y="4959350"/>
          <p14:tracePt t="134961" x="1682750" y="4959350"/>
          <p14:tracePt t="134979" x="1695450" y="4959350"/>
          <p14:tracePt t="134995" x="1701800" y="4959350"/>
          <p14:tracePt t="135012" x="1727200" y="4959350"/>
          <p14:tracePt t="135029" x="1765300" y="4959350"/>
          <p14:tracePt t="135045" x="1835150" y="4959350"/>
          <p14:tracePt t="135062" x="1879600" y="4965700"/>
          <p14:tracePt t="135079" x="1924050" y="4965700"/>
          <p14:tracePt t="135096" x="1936750" y="4965700"/>
          <p14:tracePt t="135130" x="1943100" y="4965700"/>
          <p14:tracePt t="135146" x="1955800" y="4933950"/>
          <p14:tracePt t="135163" x="1968500" y="4908550"/>
          <p14:tracePt t="135166" x="1974850" y="4895850"/>
          <p14:tracePt t="135178" x="1981200" y="4883150"/>
          <p14:tracePt t="135196" x="1987550" y="4857750"/>
          <p14:tracePt t="135212" x="1993900" y="4826000"/>
          <p14:tracePt t="135229" x="1993900" y="4781550"/>
          <p14:tracePt t="135246" x="1987550" y="4756150"/>
          <p14:tracePt t="135261" x="1968500" y="4743450"/>
          <p14:tracePt t="135263" x="1949450" y="4730750"/>
          <p14:tracePt t="135279" x="1911350" y="4711700"/>
          <p14:tracePt t="135296" x="1854200" y="4686300"/>
          <p14:tracePt t="135312" x="1778000" y="4654550"/>
          <p14:tracePt t="135329" x="1695450" y="4629150"/>
          <p14:tracePt t="135345" x="1631950" y="4610100"/>
          <p14:tracePt t="135361" x="1593850" y="4597400"/>
          <p14:tracePt t="135379" x="1581150" y="4591050"/>
          <p14:tracePt t="135396" x="1543050" y="4584700"/>
          <p14:tracePt t="135413" x="1460500" y="4572000"/>
          <p14:tracePt t="135429" x="1333500" y="4565650"/>
          <p14:tracePt t="135446" x="1231900" y="4559300"/>
          <p14:tracePt t="135461" x="1123950" y="4559300"/>
          <p14:tracePt t="135465" x="1092200" y="4559300"/>
          <p14:tracePt t="135478" x="1054100" y="4565650"/>
          <p14:tracePt t="135483" x="1035050" y="4572000"/>
          <p14:tracePt t="135497" x="1009650" y="4584700"/>
          <p14:tracePt t="135500" x="1003300" y="4591050"/>
          <p14:tracePt t="135511" x="996950" y="4591050"/>
          <p14:tracePt t="135514" x="996950" y="4597400"/>
          <p14:tracePt t="135529" x="996950" y="4610100"/>
          <p14:tracePt t="135546" x="1028700" y="4660900"/>
          <p14:tracePt t="135563" x="1079500" y="4705350"/>
          <p14:tracePt t="135579" x="1130300" y="4756150"/>
          <p14:tracePt t="135596" x="1225550" y="4832350"/>
          <p14:tracePt t="135613" x="1339850" y="4914900"/>
          <p14:tracePt t="135629" x="1435100" y="4978400"/>
          <p14:tracePt t="135646" x="1498600" y="5010150"/>
          <p14:tracePt t="135663" x="1555750" y="5029200"/>
          <p14:tracePt t="135680" x="1593850" y="5029200"/>
          <p14:tracePt t="135684" x="1612900" y="5029200"/>
          <p14:tracePt t="135695" x="1631950" y="5029200"/>
          <p14:tracePt t="135713" x="1676400" y="5029200"/>
          <p14:tracePt t="135731" x="1714500" y="5048250"/>
          <p14:tracePt t="135746" x="1727200" y="5054600"/>
          <p14:tracePt t="135749" x="1765300" y="5080000"/>
          <p14:tracePt t="135763" x="1822450" y="5111750"/>
          <p14:tracePt t="135779" x="1873250" y="5130800"/>
          <p14:tracePt t="135796" x="1892300" y="5137150"/>
          <p14:tracePt t="135813" x="1905000" y="5111750"/>
          <p14:tracePt t="135829" x="1911350" y="5080000"/>
          <p14:tracePt t="135847" x="1911350" y="5029200"/>
          <p14:tracePt t="135863" x="1898650" y="4997450"/>
          <p14:tracePt t="135880" x="1898650" y="4991100"/>
          <p14:tracePt t="136003" x="1898650" y="4997450"/>
          <p14:tracePt t="136020" x="1892300" y="5003800"/>
          <p14:tracePt t="136035" x="1892300" y="5010150"/>
          <p14:tracePt t="136046" x="1885950" y="5010150"/>
          <p14:tracePt t="136064" x="1885950" y="5016500"/>
          <p14:tracePt t="136080" x="1885950" y="5022850"/>
          <p14:tracePt t="136150" x="1885950" y="5029200"/>
          <p14:tracePt t="136166" x="1879600" y="5029200"/>
          <p14:tracePt t="136204" x="1873250" y="5035550"/>
          <p14:tracePt t="136228" x="1866900" y="5035550"/>
          <p14:tracePt t="136242" x="1866900" y="5041900"/>
          <p14:tracePt t="136249" x="1866900" y="5048250"/>
          <p14:tracePt t="136263" x="1866900" y="5054600"/>
          <p14:tracePt t="136280" x="1879600" y="5060950"/>
          <p14:tracePt t="136352" x="1885950" y="5060950"/>
          <p14:tracePt t="136364" x="1898650" y="5054600"/>
          <p14:tracePt t="136381" x="1924050" y="5041900"/>
          <p14:tracePt t="136398" x="1949450" y="5029200"/>
          <p14:tracePt t="136401" x="1968500" y="5029200"/>
          <p14:tracePt t="136414" x="1981200" y="5022850"/>
          <p14:tracePt t="136418" x="1993900" y="5016500"/>
          <p14:tracePt t="136429" x="2025650" y="5016500"/>
          <p14:tracePt t="136448" x="2076450" y="5016500"/>
          <p14:tracePt t="136463" x="2082800" y="5016500"/>
          <p14:tracePt t="136466" x="2089150" y="5016500"/>
          <p14:tracePt t="136482" x="2101850" y="5003800"/>
          <p14:tracePt t="136487" x="2114550" y="5003800"/>
          <p14:tracePt t="136495" x="2127250" y="4997450"/>
          <p14:tracePt t="136514" x="2184400" y="4978400"/>
          <p14:tracePt t="136530" x="2254250" y="4972050"/>
          <p14:tracePt t="136548" x="2400300" y="4959350"/>
          <p14:tracePt t="136563" x="2533650" y="4959350"/>
          <p14:tracePt t="136580" x="2622550" y="4959350"/>
          <p14:tracePt t="136597" x="2679700" y="4959350"/>
          <p14:tracePt t="136614" x="2711450" y="4959350"/>
          <p14:tracePt t="136630" x="2743200" y="4946650"/>
          <p14:tracePt t="136634" x="2755900" y="4946650"/>
          <p14:tracePt t="136646" x="2762250" y="4946650"/>
          <p14:tracePt t="136649" x="2774950" y="4940300"/>
          <p14:tracePt t="136662" x="2781300" y="4933950"/>
          <p14:tracePt t="136665" x="2787650" y="4927600"/>
          <p14:tracePt t="136682" x="2794000" y="4921250"/>
          <p14:tracePt t="136699" x="2800350" y="4914900"/>
          <p14:tracePt t="136764" x="2806700" y="4914900"/>
          <p14:tracePt t="136771" x="2813050" y="4927600"/>
          <p14:tracePt t="136779" x="2844800" y="4965700"/>
          <p14:tracePt t="136797" x="2921000" y="5010150"/>
          <p14:tracePt t="136814" x="2984500" y="5041900"/>
          <p14:tracePt t="136830" x="3035300" y="5054600"/>
          <p14:tracePt t="136847" x="3054350" y="5054600"/>
          <p14:tracePt t="136864" x="3067050" y="5054600"/>
          <p14:tracePt t="136880" x="3079750" y="5041900"/>
          <p14:tracePt t="136885" x="3086100" y="5035550"/>
          <p14:tracePt t="136896" x="3086100" y="5029200"/>
          <p14:tracePt t="136914" x="3092450" y="5029200"/>
          <p14:tracePt t="136917" x="3098800" y="5029200"/>
          <p14:tracePt t="136931" x="3111500" y="5048250"/>
          <p14:tracePt t="136949" x="3124200" y="5067300"/>
          <p14:tracePt t="136963" x="3143250" y="5086350"/>
          <p14:tracePt t="136980" x="3155950" y="5092700"/>
          <p14:tracePt t="136997" x="3162300" y="5092700"/>
          <p14:tracePt t="137030" x="3181350" y="5080000"/>
          <p14:tracePt t="137047" x="3194050" y="5060950"/>
          <p14:tracePt t="137064" x="3213100" y="5041900"/>
          <p14:tracePt t="137158" x="3213100" y="5048250"/>
          <p14:tracePt t="137187" x="3206750" y="5048250"/>
          <p14:tracePt t="137196" x="3200400" y="5048250"/>
          <p14:tracePt t="137199" x="3194050" y="5054600"/>
          <p14:tracePt t="137213" x="3187700" y="5054600"/>
          <p14:tracePt t="137233" x="3111500" y="5073650"/>
          <p14:tracePt t="137246" x="3079750" y="5080000"/>
          <p14:tracePt t="137264" x="2940050" y="5105400"/>
          <p14:tracePt t="137281" x="2844800" y="5130800"/>
          <p14:tracePt t="137297" x="2787650" y="5143500"/>
          <p14:tracePt t="137314" x="2724150" y="5149850"/>
          <p14:tracePt t="137331" x="2673350" y="5162550"/>
          <p14:tracePt t="137348" x="2527300" y="5181600"/>
          <p14:tracePt t="137364" x="2393950" y="5194300"/>
          <p14:tracePt t="137381" x="2235200" y="5226050"/>
          <p14:tracePt t="137398" x="2127250" y="5245100"/>
          <p14:tracePt t="137415" x="2063750" y="5264150"/>
          <p14:tracePt t="137431" x="2044700" y="5264150"/>
          <p14:tracePt t="137630" x="2051050" y="5264150"/>
          <p14:tracePt t="138085" x="2057400" y="5264150"/>
          <p14:tracePt t="138094" x="2070100" y="5257800"/>
          <p14:tracePt t="138098" x="2076450" y="5257800"/>
          <p14:tracePt t="138116" x="2114550" y="5251450"/>
          <p14:tracePt t="138132" x="2139950" y="5245100"/>
          <p14:tracePt t="138148" x="2159000" y="5238750"/>
          <p14:tracePt t="138164" x="2171700" y="5232400"/>
          <p14:tracePt t="138201" x="2178050" y="5232400"/>
          <p14:tracePt t="138216" x="2184400" y="5226050"/>
          <p14:tracePt t="138232" x="2197100" y="5213350"/>
          <p14:tracePt t="138248" x="2209800" y="5207000"/>
          <p14:tracePt t="138265" x="2209800" y="5200650"/>
          <p14:tracePt t="138282" x="2216150" y="5200650"/>
          <p14:tracePt t="138549" x="2222500" y="5200650"/>
          <p14:tracePt t="138559" x="2235200" y="5207000"/>
          <p14:tracePt t="138565" x="2260600" y="5213350"/>
          <p14:tracePt t="138582" x="2317750" y="5232400"/>
          <p14:tracePt t="138599" x="2393950" y="5245100"/>
          <p14:tracePt t="138615" x="2470150" y="5257800"/>
          <p14:tracePt t="138632" x="2571750" y="5264150"/>
          <p14:tracePt t="138649" x="2673350" y="5283200"/>
          <p14:tracePt t="138653" x="2717800" y="5289550"/>
          <p14:tracePt t="138664" x="2762250" y="5295900"/>
          <p14:tracePt t="138682" x="2825750" y="5302250"/>
          <p14:tracePt t="138685" x="2838450" y="5302250"/>
          <p14:tracePt t="138697" x="2851150" y="5302250"/>
          <p14:tracePt t="138715" x="2857500" y="5302250"/>
          <p14:tracePt t="138858" x="2863850" y="5302250"/>
          <p14:tracePt t="138867" x="2870200" y="5302250"/>
          <p14:tracePt t="138882" x="2927350" y="5308600"/>
          <p14:tracePt t="138899" x="2990850" y="5327650"/>
          <p14:tracePt t="138915" x="3054350" y="5340350"/>
          <p14:tracePt t="138933" x="3098800" y="5346700"/>
          <p14:tracePt t="138949" x="3130550" y="5346700"/>
          <p14:tracePt t="138965" x="3149600" y="5346700"/>
          <p14:tracePt t="138982" x="3162300" y="5340350"/>
          <p14:tracePt t="138999" x="3168650" y="5340350"/>
          <p14:tracePt t="139016" x="3168650" y="5334000"/>
          <p14:tracePt t="139019" x="3168650" y="5327650"/>
          <p14:tracePt t="139032" x="3168650" y="5321300"/>
          <p14:tracePt t="139049" x="3168650" y="5314950"/>
          <p14:tracePt t="139194" x="3168650" y="5308600"/>
          <p14:tracePt t="139203" x="3175000" y="5308600"/>
          <p14:tracePt t="139216" x="3213100" y="5283200"/>
          <p14:tracePt t="139233" x="3257550" y="5264150"/>
          <p14:tracePt t="139249" x="3302000" y="5245100"/>
          <p14:tracePt t="139266" x="3327400" y="5238750"/>
          <p14:tracePt t="139272" x="3340100" y="5232400"/>
          <p14:tracePt t="139355" x="3333750" y="5232400"/>
          <p14:tracePt t="139362" x="3327400" y="5232400"/>
          <p14:tracePt t="139368" x="3314700" y="5232400"/>
          <p14:tracePt t="139382" x="3302000" y="5232400"/>
          <p14:tracePt t="139400" x="3251200" y="5245100"/>
          <p14:tracePt t="139417" x="3136900" y="5264150"/>
          <p14:tracePt t="139434" x="3048000" y="5295900"/>
          <p14:tracePt t="139449" x="3003550" y="5308600"/>
          <p14:tracePt t="139452" x="2965450" y="5321300"/>
          <p14:tracePt t="139465" x="2876550" y="5346700"/>
          <p14:tracePt t="139483" x="2787650" y="5365750"/>
          <p14:tracePt t="139500" x="2698750" y="5372100"/>
          <p14:tracePt t="139516" x="2609850" y="5372100"/>
          <p14:tracePt t="139533" x="2552700" y="5372100"/>
          <p14:tracePt t="139549" x="2508250" y="5372100"/>
          <p14:tracePt t="139738" x="2501900" y="5353050"/>
          <p14:tracePt t="139745" x="2495550" y="5340350"/>
          <p14:tracePt t="139750" x="2476500" y="5308600"/>
          <p14:tracePt t="139767" x="2425700" y="5226050"/>
          <p14:tracePt t="139784" x="2425700" y="5207000"/>
          <p14:tracePt t="146912" x="2432050" y="5207000"/>
          <p14:tracePt t="146917" x="2432050" y="5213350"/>
          <p14:tracePt t="146940" x="2457450" y="5238750"/>
          <p14:tracePt t="146956" x="2520950" y="5270500"/>
          <p14:tracePt t="146972" x="2635250" y="5289550"/>
          <p14:tracePt t="146989" x="2730500" y="5289550"/>
          <p14:tracePt t="147005" x="2800350" y="5295900"/>
          <p14:tracePt t="147023" x="2838450" y="5302250"/>
          <p14:tracePt t="147040" x="2844800" y="5314950"/>
          <p14:tracePt t="147055" x="2851150" y="5353050"/>
          <p14:tracePt t="147071" x="2876550" y="5422900"/>
          <p14:tracePt t="147089" x="2965450" y="5537200"/>
          <p14:tracePt t="147106" x="3098800" y="5664200"/>
          <p14:tracePt t="147122" x="3302000" y="5848350"/>
          <p14:tracePt t="147139" x="3378200" y="5937250"/>
          <p14:tracePt t="147568" x="3378200" y="5930900"/>
          <p14:tracePt t="147578" x="3371850" y="5918200"/>
          <p14:tracePt t="147588" x="3359150" y="5892800"/>
          <p14:tracePt t="147607" x="3352800" y="5842000"/>
          <p14:tracePt t="147624" x="3359150" y="5822950"/>
          <p14:tracePt t="147640" x="3403600" y="5810250"/>
          <p14:tracePt t="147656" x="3467100" y="5803900"/>
          <p14:tracePt t="147673" x="3562350" y="5791200"/>
          <p14:tracePt t="147690" x="3632200" y="5759450"/>
          <p14:tracePt t="147706" x="3702050" y="5695950"/>
          <p14:tracePt t="147721" x="3784600" y="5619750"/>
          <p14:tracePt t="147740" x="3892550" y="5543550"/>
          <p14:tracePt t="147757" x="4019550" y="5473700"/>
          <p14:tracePt t="147773" x="4178300" y="5403850"/>
          <p14:tracePt t="147789" x="4368800" y="5314950"/>
          <p14:tracePt t="147795" x="4508500" y="5257800"/>
          <p14:tracePt t="147805" x="4610100" y="5219700"/>
          <p14:tracePt t="147823" x="4883150" y="5130800"/>
          <p14:tracePt t="147828" x="5016500" y="5086350"/>
          <p14:tracePt t="147839" x="5137150" y="5054600"/>
          <p14:tracePt t="147843" x="5302250" y="5010150"/>
          <p14:tracePt t="147855" x="5416550" y="4984750"/>
          <p14:tracePt t="147859" x="5537200" y="4965700"/>
          <p14:tracePt t="147872" x="5772150" y="4953000"/>
          <p14:tracePt t="147889" x="6026150" y="4933950"/>
          <p14:tracePt t="147906" x="6223000" y="4914900"/>
          <p14:tracePt t="147923" x="6419850" y="4876800"/>
          <p14:tracePt t="147940" x="6572250" y="4832350"/>
          <p14:tracePt t="147945" x="6642100" y="4813300"/>
          <p14:tracePt t="147955" x="6724650" y="4787900"/>
          <p14:tracePt t="147973" x="6845300" y="4749800"/>
          <p14:tracePt t="147990" x="6965950" y="4711700"/>
          <p14:tracePt t="148006" x="7004050" y="4692650"/>
          <p14:tracePt t="148023" x="7004050" y="4686300"/>
          <p14:tracePt t="148040" x="7004050" y="4648200"/>
          <p14:tracePt t="148057" x="6985000" y="4578350"/>
          <p14:tracePt t="148075" x="6934200" y="4451350"/>
          <p14:tracePt t="148090" x="6927850" y="4394200"/>
          <p14:tracePt t="148094" x="6927850" y="4356100"/>
          <p14:tracePt t="148107" x="6946900" y="4235450"/>
          <p14:tracePt t="148124" x="7048500" y="3981450"/>
          <p14:tracePt t="148140" x="7169150" y="3759200"/>
          <p14:tracePt t="148155" x="7353300" y="3479800"/>
          <p14:tracePt t="148173" x="7518400" y="3251200"/>
          <p14:tracePt t="148188" x="7677150" y="3028950"/>
          <p14:tracePt t="148205" x="7747000" y="2895600"/>
          <p14:tracePt t="148223" x="7766050" y="2800350"/>
          <p14:tracePt t="148240" x="7766050" y="2736850"/>
          <p14:tracePt t="148257" x="7766050" y="2724150"/>
          <p14:tracePt t="148350" x="7766050" y="2717800"/>
          <p14:tracePt t="148359" x="7766050" y="2711450"/>
          <p14:tracePt t="148372" x="7753350" y="2673350"/>
          <p14:tracePt t="148390" x="7715250" y="2609850"/>
          <p14:tracePt t="148407" x="7632700" y="2463800"/>
          <p14:tracePt t="148423" x="7562850" y="2349500"/>
          <p14:tracePt t="148440" x="7473950" y="2235200"/>
          <p14:tracePt t="148457" x="7435850" y="2184400"/>
          <p14:tracePt t="148474" x="7404100" y="2146300"/>
          <p14:tracePt t="148490" x="7391400" y="2127250"/>
          <p14:tracePt t="148507" x="7391400" y="2120900"/>
          <p14:tracePt t="148524" x="7391400" y="2114550"/>
          <p14:tracePt t="148540" x="7391400" y="2108200"/>
          <p14:tracePt t="148557" x="7378700" y="2076450"/>
          <p14:tracePt t="148574" x="7340600" y="2012950"/>
          <p14:tracePt t="148589" x="7289800" y="1936750"/>
          <p14:tracePt t="148608" x="7264400" y="1835150"/>
          <p14:tracePt t="148623" x="7289800" y="1746250"/>
          <p14:tracePt t="148640" x="7359650" y="1644650"/>
          <p14:tracePt t="148657" x="7473950" y="1524000"/>
          <p14:tracePt t="148673" x="7588250" y="1409700"/>
          <p14:tracePt t="148690" x="7651750" y="1244600"/>
          <p14:tracePt t="148707" x="7658100" y="1155700"/>
          <p14:tracePt t="148724" x="7658100" y="1085850"/>
          <p14:tracePt t="148740" x="7664450" y="1028700"/>
          <p14:tracePt t="148757" x="7670800" y="996950"/>
          <p14:tracePt t="148774" x="7677150" y="971550"/>
          <p14:tracePt t="148790" x="7683500" y="952500"/>
          <p14:tracePt t="148794" x="7683500" y="946150"/>
          <p14:tracePt t="148842" x="7677150" y="946150"/>
          <p14:tracePt t="148849" x="7670800" y="952500"/>
          <p14:tracePt t="148860" x="7651750" y="965200"/>
          <p14:tracePt t="148873" x="7594600" y="990600"/>
          <p14:tracePt t="148890" x="7537450" y="1035050"/>
          <p14:tracePt t="148907" x="7493000" y="1092200"/>
          <p14:tracePt t="148924" x="7461250" y="1187450"/>
          <p14:tracePt t="148941" x="7423150" y="1346200"/>
          <p14:tracePt t="148957" x="7366000" y="1530350"/>
          <p14:tracePt t="148974" x="7321550" y="1676400"/>
          <p14:tracePt t="148990" x="7283450" y="1917700"/>
          <p14:tracePt t="148993" x="7277100" y="2012950"/>
          <p14:tracePt t="149006" x="7283450" y="2108200"/>
          <p14:tracePt t="149008" x="7296150" y="2197100"/>
          <p14:tracePt t="149023" x="7315200" y="2273300"/>
          <p14:tracePt t="149041" x="7397750" y="2527300"/>
          <p14:tracePt t="149056" x="7423150" y="2597150"/>
          <p14:tracePt t="149061" x="7454900" y="2686050"/>
          <p14:tracePt t="149074" x="7480300" y="2774950"/>
          <p14:tracePt t="149091" x="7493000" y="2832100"/>
          <p14:tracePt t="149108" x="7493000" y="2851150"/>
          <p14:tracePt t="149124" x="7493000" y="2863850"/>
          <p14:tracePt t="149141" x="7499350" y="2882900"/>
          <p14:tracePt t="149174" x="7499350" y="2889250"/>
          <p14:tracePt t="149314" x="7499350" y="2882900"/>
          <p14:tracePt t="149322" x="7499350" y="2876550"/>
          <p14:tracePt t="149330" x="7499350" y="2870200"/>
          <p14:tracePt t="149414" x="7499350" y="2876550"/>
          <p14:tracePt t="149424" x="7499350" y="2889250"/>
          <p14:tracePt t="149441" x="7499350" y="2901950"/>
          <p14:tracePt t="149501" x="7493000" y="2901950"/>
          <p14:tracePt t="149514" x="7493000" y="2908300"/>
          <p14:tracePt t="149524" x="7493000" y="2914650"/>
          <p14:tracePt t="149542" x="7493000" y="2933700"/>
          <p14:tracePt t="149558" x="7499350" y="2965450"/>
          <p14:tracePt t="149574" x="7543800" y="3035300"/>
          <p14:tracePt t="149591" x="7600950" y="3098800"/>
          <p14:tracePt t="149608" x="7632700" y="3124200"/>
          <p14:tracePt t="152368" x="7626350" y="3124200"/>
          <p14:tracePt t="152379" x="7613650" y="3117850"/>
          <p14:tracePt t="152383" x="7607300" y="3111500"/>
          <p14:tracePt t="152449" x="7607300" y="3105150"/>
          <p14:tracePt t="152458" x="7620000" y="3098800"/>
          <p14:tracePt t="152466" x="7645400" y="3079750"/>
          <p14:tracePt t="152478" x="7683500" y="3054350"/>
          <p14:tracePt t="152482" x="7715250" y="3035300"/>
          <p14:tracePt t="152493" x="7759700" y="3003550"/>
          <p14:tracePt t="152510" x="7880350" y="2895600"/>
          <p14:tracePt t="152527" x="7905750" y="2863850"/>
          <p14:tracePt t="152545" x="8032750" y="2736850"/>
          <p14:tracePt t="152561" x="8108950" y="2679700"/>
          <p14:tracePt t="152576" x="8153400" y="2647950"/>
          <p14:tracePt t="152593" x="8178800" y="2622550"/>
          <p14:tracePt t="152611" x="8185150" y="2603500"/>
          <p14:tracePt t="152706" x="8191500" y="2609850"/>
          <p14:tracePt t="152716" x="8191500" y="2616200"/>
          <p14:tracePt t="152725" x="8191500" y="2622550"/>
          <p14:tracePt t="152744" x="8204200" y="2654300"/>
          <p14:tracePt t="152761" x="8216900" y="2673350"/>
          <p14:tracePt t="152779" x="8280400" y="2711450"/>
          <p14:tracePt t="152793" x="8362950" y="2736850"/>
          <p14:tracePt t="152810" x="8464550" y="2762250"/>
          <p14:tracePt t="152827" x="8572500" y="2781300"/>
          <p14:tracePt t="152844" x="8680450" y="2781300"/>
          <p14:tracePt t="152861" x="8807450" y="2781300"/>
          <p14:tracePt t="152878" x="8934450" y="2781300"/>
          <p14:tracePt t="152894" x="9055100" y="2781300"/>
          <p14:tracePt t="152910" x="9137650" y="2774950"/>
          <p14:tracePt t="152927" x="9175750" y="2755900"/>
          <p14:tracePt t="152944" x="9182100" y="2743200"/>
          <p14:tracePt t="152960" x="9188450" y="2698750"/>
          <p14:tracePt t="152977" x="9188450" y="2647950"/>
          <p14:tracePt t="152994" x="9169400" y="2584450"/>
          <p14:tracePt t="152998" x="9156700" y="2546350"/>
          <p14:tracePt t="153011" x="9131300" y="2508250"/>
          <p14:tracePt t="153027" x="9124950" y="2495550"/>
          <p14:tracePt t="153030" x="9112250" y="2470150"/>
          <p14:tracePt t="153046" x="9086850" y="2444750"/>
          <p14:tracePt t="153049" x="9074150" y="2432050"/>
          <p14:tracePt t="153059" x="9061450" y="2419350"/>
          <p14:tracePt t="153078" x="8991600" y="2387600"/>
          <p14:tracePt t="153093" x="8890000" y="2349500"/>
          <p14:tracePt t="153111" x="8775700" y="2317750"/>
          <p14:tracePt t="153127" x="8686800" y="2298700"/>
          <p14:tracePt t="153144" x="8623300" y="2292350"/>
          <p14:tracePt t="153161" x="8597900" y="2286000"/>
          <p14:tracePt t="153177" x="8566150" y="2286000"/>
          <p14:tracePt t="153181" x="8534400" y="2286000"/>
          <p14:tracePt t="153193" x="8509000" y="2286000"/>
          <p14:tracePt t="153211" x="8420100" y="2286000"/>
          <p14:tracePt t="153227" x="8312150" y="2298700"/>
          <p14:tracePt t="153244" x="8204200" y="2317750"/>
          <p14:tracePt t="153260" x="8172450" y="2330450"/>
          <p14:tracePt t="153280" x="8153400" y="2336800"/>
          <p14:tracePt t="153294" x="8140700" y="2349500"/>
          <p14:tracePt t="153311" x="8102600" y="2381250"/>
          <p14:tracePt t="153328" x="8020050" y="2432050"/>
          <p14:tracePt t="153344" x="7950200" y="2476500"/>
          <p14:tracePt t="153361" x="7848600" y="2527300"/>
          <p14:tracePt t="153378" x="7810500" y="2552700"/>
          <p14:tracePt t="153382" x="7804150" y="2552700"/>
          <p14:tracePt t="153412" x="7804150" y="2559050"/>
          <p14:tracePt t="153478" x="7804150" y="2565400"/>
          <p14:tracePt t="153494" x="7804150" y="2578100"/>
          <p14:tracePt t="153511" x="7804150" y="2597150"/>
          <p14:tracePt t="153528" x="7810500" y="2622550"/>
          <p14:tracePt t="153546" x="7829550" y="2660650"/>
          <p14:tracePt t="153732" x="7835900" y="2667000"/>
          <p14:tracePt t="153743" x="7842250" y="2673350"/>
          <p14:tracePt t="153762" x="7867650" y="2692400"/>
          <p14:tracePt t="153778" x="7918450" y="2711450"/>
          <p14:tracePt t="153795" x="7988300" y="2736850"/>
          <p14:tracePt t="153812" x="8108950" y="2762250"/>
          <p14:tracePt t="153816" x="8210550" y="2781300"/>
          <p14:tracePt t="153828" x="8324850" y="2794000"/>
          <p14:tracePt t="153832" x="8458200" y="2819400"/>
          <p14:tracePt t="153849" x="8667750" y="2851150"/>
          <p14:tracePt t="153862" x="8832850" y="2857500"/>
          <p14:tracePt t="153878" x="8953500" y="2857500"/>
          <p14:tracePt t="153895" x="9017000" y="2838450"/>
          <p14:tracePt t="153911" x="9067800" y="2825750"/>
          <p14:tracePt t="153930" x="9086850" y="2813050"/>
          <p14:tracePt t="153945" x="9105900" y="2787650"/>
          <p14:tracePt t="153962" x="9118600" y="2768600"/>
          <p14:tracePt t="153978" x="9131300" y="2743200"/>
          <p14:tracePt t="153995" x="9144000" y="2717800"/>
          <p14:tracePt t="154012" x="9150350" y="2686050"/>
          <p14:tracePt t="154018" x="9150350" y="2667000"/>
          <p14:tracePt t="154021" x="9150350" y="2654300"/>
          <p14:tracePt t="154045" x="9150350" y="2622550"/>
          <p14:tracePt t="154063" x="9144000" y="2597150"/>
          <p14:tracePt t="154078" x="9124950" y="2565400"/>
          <p14:tracePt t="154095" x="9112250" y="2546350"/>
          <p14:tracePt t="154112" x="9099550" y="2533650"/>
          <p14:tracePt t="154129" x="9093200" y="2514600"/>
          <p14:tracePt t="154145" x="9080500" y="2501900"/>
          <p14:tracePt t="154162" x="9061450" y="2482850"/>
          <p14:tracePt t="154179" x="9042400" y="2470150"/>
          <p14:tracePt t="154195" x="9023350" y="2457450"/>
          <p14:tracePt t="154212" x="9017000" y="2451100"/>
          <p14:tracePt t="154228" x="9010650" y="2444750"/>
          <p14:tracePt t="154245" x="9004300" y="2444750"/>
          <p14:tracePt t="154358" x="8991600" y="2451100"/>
          <p14:tracePt t="154366" x="8985250" y="2463800"/>
          <p14:tracePt t="154378" x="8978900" y="2470150"/>
          <p14:tracePt t="154395" x="8959850" y="2489200"/>
          <p14:tracePt t="154397" x="8953500" y="2495550"/>
          <p14:tracePt t="154412" x="8934450" y="2514600"/>
          <p14:tracePt t="154429" x="8928100" y="2533650"/>
          <p14:tracePt t="154529" x="8928100" y="2540000"/>
          <p14:tracePt t="154545" x="8972550" y="2546350"/>
          <p14:tracePt t="154562" x="9175750" y="2571750"/>
          <p14:tracePt t="154578" x="9499600" y="2628900"/>
          <p14:tracePt t="154595" x="9874250" y="2698750"/>
          <p14:tracePt t="154612" x="10217150" y="2743200"/>
          <p14:tracePt t="154628" x="10502900" y="2768600"/>
          <p14:tracePt t="154646" x="10725150" y="2774950"/>
          <p14:tracePt t="154649" x="10807700" y="2774950"/>
          <p14:tracePt t="154662" x="10877550" y="2774950"/>
          <p14:tracePt t="154679" x="10890250" y="2768600"/>
          <p14:tracePt t="154818" x="10890250" y="2762250"/>
          <p14:tracePt t="154826" x="10896600" y="2762250"/>
          <p14:tracePt t="154880" x="10896600" y="2755900"/>
          <p14:tracePt t="154896" x="10896600" y="2736850"/>
          <p14:tracePt t="154913" x="10896600" y="2711450"/>
          <p14:tracePt t="154930" x="10896600" y="2705100"/>
          <p14:tracePt t="154945" x="10896600" y="2698750"/>
          <p14:tracePt t="156414" x="10896600" y="2692400"/>
          <p14:tracePt t="156431" x="10883900" y="2692400"/>
          <p14:tracePt t="156448" x="10845800" y="2692400"/>
          <p14:tracePt t="156462" x="10807700" y="2692400"/>
          <p14:tracePt t="156480" x="10788650" y="2692400"/>
          <p14:tracePt t="156648" x="10795000" y="2692400"/>
          <p14:tracePt t="156663" x="10795000" y="2698750"/>
          <p14:tracePt t="156682" x="10795000" y="2705100"/>
          <p14:tracePt t="156698" x="10795000" y="2724150"/>
          <p14:tracePt t="156714" x="10782300" y="2755900"/>
          <p14:tracePt t="156718" x="10769600" y="2781300"/>
          <p14:tracePt t="156729" x="10756900" y="2819400"/>
          <p14:tracePt t="156747" x="10737850" y="2863850"/>
          <p14:tracePt t="156750" x="10731500" y="2882900"/>
          <p14:tracePt t="156764" x="10718800" y="2908300"/>
          <p14:tracePt t="156780" x="10693400" y="2946400"/>
          <p14:tracePt t="156798" x="10674350" y="2978150"/>
          <p14:tracePt t="156814" x="10661650" y="2997200"/>
          <p14:tracePt t="156817" x="10655300" y="3003550"/>
          <p14:tracePt t="156831" x="10642600" y="3016250"/>
          <p14:tracePt t="156847" x="10636250" y="3022600"/>
          <p14:tracePt t="156851" x="10629900" y="3035300"/>
          <p14:tracePt t="156863" x="10617200" y="3048000"/>
          <p14:tracePt t="156880" x="10610850" y="3054350"/>
          <p14:tracePt t="156914" x="10604500" y="3060700"/>
          <p14:tracePt t="156947" x="10591800" y="3067050"/>
          <p14:tracePt t="156966" x="10579100" y="3079750"/>
          <p14:tracePt t="156981" x="10547350" y="3092450"/>
          <p14:tracePt t="156997" x="10502900" y="3105150"/>
          <p14:tracePt t="157014" x="10439400" y="3130550"/>
          <p14:tracePt t="157030" x="10401300" y="3143250"/>
          <p14:tracePt t="157047" x="10369550" y="3155950"/>
          <p14:tracePt t="157064" x="10331450" y="3168650"/>
          <p14:tracePt t="157081" x="10312400" y="3175000"/>
          <p14:tracePt t="157097" x="10261600" y="3200400"/>
          <p14:tracePt t="157114" x="10217150" y="3219450"/>
          <p14:tracePt t="157131" x="10172700" y="3232150"/>
          <p14:tracePt t="157133" x="10128250" y="3244850"/>
          <p14:tracePt t="157147" x="10109200" y="3244850"/>
          <p14:tracePt t="157150" x="10090150" y="3251200"/>
          <p14:tracePt t="157163" x="10077450" y="3251200"/>
          <p14:tracePt t="157165" x="10058400" y="3251200"/>
          <p14:tracePt t="157181" x="10033000" y="3257550"/>
          <p14:tracePt t="157198" x="10013950" y="3257550"/>
          <p14:tracePt t="157214" x="9988550" y="3257550"/>
          <p14:tracePt t="157231" x="9918700" y="3257550"/>
          <p14:tracePt t="157247" x="9829800" y="3257550"/>
          <p14:tracePt t="157264" x="9728200" y="3263900"/>
          <p14:tracePt t="157281" x="9671050" y="3263900"/>
          <p14:tracePt t="157297" x="9626600" y="3257550"/>
          <p14:tracePt t="157314" x="9620250" y="3257550"/>
          <p14:tracePt t="157357" x="9613900" y="3257550"/>
          <p14:tracePt t="157372" x="9607550" y="3257550"/>
          <p14:tracePt t="157381" x="9588500" y="3257550"/>
          <p14:tracePt t="157397" x="9556750" y="3257550"/>
          <p14:tracePt t="157415" x="9531350" y="3257550"/>
          <p14:tracePt t="157431" x="9467850" y="3257550"/>
          <p14:tracePt t="157448" x="9372600" y="3263900"/>
          <p14:tracePt t="157464" x="9271000" y="3263900"/>
          <p14:tracePt t="157482" x="9220200" y="3263900"/>
          <p14:tracePt t="157498" x="9188450" y="3263900"/>
          <p14:tracePt t="157502" x="9175750" y="3270250"/>
          <p14:tracePt t="157513" x="9163050" y="3270250"/>
          <p14:tracePt t="157516" x="9124950" y="3270250"/>
          <p14:tracePt t="157531" x="9080500" y="3276600"/>
          <p14:tracePt t="157547" x="8997950" y="3282950"/>
          <p14:tracePt t="157565" x="8915400" y="3282950"/>
          <p14:tracePt t="157581" x="8858250" y="3282950"/>
          <p14:tracePt t="157597" x="8788400" y="3276600"/>
          <p14:tracePt t="157614" x="8718550" y="3263900"/>
          <p14:tracePt t="157632" x="8667750" y="3263900"/>
          <p14:tracePt t="157648" x="8585200" y="3251200"/>
          <p14:tracePt t="157665" x="8515350" y="3244850"/>
          <p14:tracePt t="157681" x="8420100" y="3225800"/>
          <p14:tracePt t="157698" x="8331200" y="3200400"/>
          <p14:tracePt t="157714" x="8267700" y="3187700"/>
          <p14:tracePt t="157732" x="8204200" y="3175000"/>
          <p14:tracePt t="157748" x="8191500" y="3175000"/>
          <p14:tracePt t="157805" x="8191500" y="3168650"/>
          <p14:tracePt t="157876" x="8191500" y="3162300"/>
          <p14:tracePt t="157886" x="8191500" y="3155950"/>
          <p14:tracePt t="157902" x="8191500" y="3149600"/>
          <p14:tracePt t="157915" x="8197850" y="3149600"/>
          <p14:tracePt t="159053" x="8197850" y="3155950"/>
          <p14:tracePt t="159063" x="8197850" y="3168650"/>
          <p14:tracePt t="159066" x="8197850" y="3175000"/>
          <p14:tracePt t="159083" x="8197850" y="3187700"/>
          <p14:tracePt t="159116" x="8210550" y="3194050"/>
          <p14:tracePt t="159133" x="8229600" y="3200400"/>
          <p14:tracePt t="159151" x="8267700" y="3213100"/>
          <p14:tracePt t="159165" x="8331200" y="3219450"/>
          <p14:tracePt t="159182" x="8445500" y="3225800"/>
          <p14:tracePt t="159198" x="8623300" y="3238500"/>
          <p14:tracePt t="159216" x="8845550" y="3251200"/>
          <p14:tracePt t="159232" x="9074150" y="3257550"/>
          <p14:tracePt t="159249" x="9334500" y="3238500"/>
          <p14:tracePt t="159266" x="9588500" y="3206750"/>
          <p14:tracePt t="159269" x="9709150" y="3194050"/>
          <p14:tracePt t="159284" x="9956800" y="3155950"/>
          <p14:tracePt t="159299" x="10039350" y="3136900"/>
          <p14:tracePt t="159303" x="10109200" y="3124200"/>
          <p14:tracePt t="159314" x="10185400" y="3105150"/>
          <p14:tracePt t="159333" x="10306050" y="3079750"/>
          <p14:tracePt t="159351" x="10344150" y="3079750"/>
          <p14:tracePt t="159432" x="10350500" y="3079750"/>
          <p14:tracePt t="159441" x="10363200" y="3079750"/>
          <p14:tracePt t="159448" x="10394950" y="3079750"/>
          <p14:tracePt t="159467" x="10502900" y="3067050"/>
          <p14:tracePt t="159483" x="10604500" y="3048000"/>
          <p14:tracePt t="159500" x="10712450" y="3016250"/>
          <p14:tracePt t="159517" x="10801350" y="2984500"/>
          <p14:tracePt t="159533" x="10826750" y="2965450"/>
          <p14:tracePt t="159549" x="10833100" y="2965450"/>
          <p14:tracePt t="159552" x="10833100" y="2959100"/>
          <p14:tracePt t="159637" x="10826750" y="2952750"/>
          <p14:tracePt t="159645" x="10814050" y="2946400"/>
          <p14:tracePt t="159667" x="10668000" y="2895600"/>
          <p14:tracePt t="159684" x="10566400" y="2870200"/>
          <p14:tracePt t="159699" x="10420350" y="2832100"/>
          <p14:tracePt t="159716" x="10280650" y="2794000"/>
          <p14:tracePt t="159733" x="10160000" y="2774950"/>
          <p14:tracePt t="159750" x="10096500" y="2768600"/>
          <p14:tracePt t="159767" x="10045700" y="2768600"/>
          <p14:tracePt t="159783" x="10026650" y="2768600"/>
          <p14:tracePt t="159800" x="10013950" y="2768600"/>
          <p14:tracePt t="159817" x="9982200" y="2781300"/>
          <p14:tracePt t="159833" x="9906000" y="2813050"/>
          <p14:tracePt t="159850" x="9848850" y="2844800"/>
          <p14:tracePt t="159867" x="9798050" y="2876550"/>
          <p14:tracePt t="159883" x="9766300" y="2908300"/>
          <p14:tracePt t="159899" x="9740900" y="2933700"/>
          <p14:tracePt t="159902" x="9740900" y="2940050"/>
          <p14:tracePt t="159916" x="9734550" y="2952750"/>
          <p14:tracePt t="159918" x="9734550" y="2959100"/>
          <p14:tracePt t="159932" x="9728200" y="2978150"/>
          <p14:tracePt t="159951" x="9728200" y="3022600"/>
          <p14:tracePt t="159966" x="9734550" y="3067050"/>
          <p14:tracePt t="159983" x="9766300" y="3124200"/>
          <p14:tracePt t="160000" x="9804400" y="3155950"/>
          <p14:tracePt t="160016" x="9899650" y="3206750"/>
          <p14:tracePt t="160033" x="10058400" y="3238500"/>
          <p14:tracePt t="160050" x="10306050" y="3257550"/>
          <p14:tracePt t="160055" x="10445750" y="3263900"/>
          <p14:tracePt t="160065" x="10560050" y="3263900"/>
          <p14:tracePt t="160083" x="10712450" y="3263900"/>
          <p14:tracePt t="160100" x="10788650" y="3238500"/>
          <p14:tracePt t="160116" x="10820400" y="3213100"/>
          <p14:tracePt t="160121" x="10833100" y="3194050"/>
          <p14:tracePt t="160133" x="10845800" y="3181350"/>
          <p14:tracePt t="160136" x="10858500" y="3168650"/>
          <p14:tracePt t="160150" x="10871200" y="3162300"/>
          <p14:tracePt t="160166" x="10877550" y="3149600"/>
          <p14:tracePt t="160184" x="10877550" y="3143250"/>
          <p14:tracePt t="160287" x="10871200" y="3149600"/>
          <p14:tracePt t="160293" x="10858500" y="3149600"/>
          <p14:tracePt t="160298" x="10852150" y="3149600"/>
          <p14:tracePt t="160317" x="10820400" y="3155950"/>
          <p14:tracePt t="160334" x="10795000" y="3162300"/>
          <p14:tracePt t="160350" x="10775950" y="3162300"/>
          <p14:tracePt t="160367" x="10750550" y="3162300"/>
          <p14:tracePt t="160384" x="10737850" y="3162300"/>
          <p14:tracePt t="160417" x="10731500" y="3162300"/>
          <p14:tracePt t="160433" x="10725150" y="3162300"/>
          <p14:tracePt t="160450" x="10718800" y="3162300"/>
          <p14:tracePt t="160455" x="10712450" y="3162300"/>
          <p14:tracePt t="160466" x="10706100" y="3162300"/>
          <p14:tracePt t="160468" x="10699750" y="3162300"/>
          <p14:tracePt t="160485" x="10693400" y="3155950"/>
          <p14:tracePt t="160500" x="10680700" y="3155950"/>
          <p14:tracePt t="160518" x="10674350" y="3155950"/>
          <p14:tracePt t="160534" x="10668000" y="3155950"/>
          <p14:tracePt t="160550" x="10655300" y="3155950"/>
          <p14:tracePt t="160567" x="10617200" y="3168650"/>
          <p14:tracePt t="160584" x="10585450" y="3175000"/>
          <p14:tracePt t="160600" x="10547350" y="3194050"/>
          <p14:tracePt t="160617" x="10496550" y="3213100"/>
          <p14:tracePt t="160634" x="10394950" y="3232150"/>
          <p14:tracePt t="160650" x="10229850" y="3282950"/>
          <p14:tracePt t="160669" x="10033000" y="3327400"/>
          <p14:tracePt t="160684" x="9855200" y="3352800"/>
          <p14:tracePt t="160700" x="9721850" y="3359150"/>
          <p14:tracePt t="160717" x="9652000" y="3359150"/>
          <p14:tracePt t="160734" x="9594850" y="3365500"/>
          <p14:tracePt t="160750" x="9569450" y="3371850"/>
          <p14:tracePt t="160753" x="9525000" y="3384550"/>
          <p14:tracePt t="160767" x="9436100" y="3409950"/>
          <p14:tracePt t="160784" x="9302750" y="3454400"/>
          <p14:tracePt t="160801" x="9194800" y="3479800"/>
          <p14:tracePt t="160817" x="9137650" y="3492500"/>
          <p14:tracePt t="160833" x="9118600" y="3498850"/>
          <p14:tracePt t="160983" x="9112250" y="3498850"/>
          <p14:tracePt t="161086" x="9105900" y="3498850"/>
          <p14:tracePt t="161194" x="9105900" y="3492500"/>
          <p14:tracePt t="161249" x="9105900" y="3486150"/>
          <p14:tracePt t="161259" x="9105900" y="3479800"/>
          <p14:tracePt t="161266" x="9105900" y="3473450"/>
          <p14:tracePt t="161538" x="9105900" y="3467100"/>
          <p14:tracePt t="161563" x="9105900" y="3473450"/>
          <p14:tracePt t="161573" x="9099550" y="3479800"/>
          <p14:tracePt t="161584" x="9080500" y="3505200"/>
          <p14:tracePt t="161602" x="9061450" y="3543300"/>
          <p14:tracePt t="161618" x="9042400" y="3568700"/>
          <p14:tracePt t="161634" x="9029700" y="3587750"/>
          <p14:tracePt t="161652" x="9029700" y="3600450"/>
          <p14:tracePt t="161848" x="9036050" y="3594100"/>
          <p14:tracePt t="161859" x="9042400" y="3587750"/>
          <p14:tracePt t="161867" x="9055100" y="3581400"/>
          <p14:tracePt t="161885" x="9086850" y="3549650"/>
          <p14:tracePt t="161902" x="9099550" y="3530600"/>
          <p14:tracePt t="161918" x="9099550" y="3524250"/>
          <p14:tracePt t="161974" x="9086850" y="3517900"/>
          <p14:tracePt t="161981" x="9067800" y="3511550"/>
          <p14:tracePt t="161986" x="9042400" y="3505200"/>
          <p14:tracePt t="162000" x="9010650" y="3498850"/>
          <p14:tracePt t="162020" x="8909050" y="3460750"/>
          <p14:tracePt t="162035" x="8807450" y="3409950"/>
          <p14:tracePt t="162051" x="8705850" y="3359150"/>
          <p14:tracePt t="162069" x="8629650" y="3321050"/>
          <p14:tracePt t="162086" x="8616950" y="3314700"/>
          <p14:tracePt t="162212" x="8623300" y="3314700"/>
          <p14:tracePt t="162220" x="8636000" y="3314700"/>
          <p14:tracePt t="162235" x="8712200" y="3314700"/>
          <p14:tracePt t="162252" x="8915400" y="3314700"/>
          <p14:tracePt t="162268" x="9124950" y="3333750"/>
          <p14:tracePt t="162285" x="9296400" y="3352800"/>
          <p14:tracePt t="162302" x="9391650" y="3359150"/>
          <p14:tracePt t="162318" x="9429750" y="3365500"/>
          <p14:tracePt t="162334" x="9442450" y="3365500"/>
          <p14:tracePt t="162352" x="9455150" y="3365500"/>
          <p14:tracePt t="162368" x="9474200" y="3352800"/>
          <p14:tracePt t="162385" x="9505950" y="3333750"/>
          <p14:tracePt t="162389" x="9512300" y="3333750"/>
          <p14:tracePt t="162401" x="9518650" y="3321050"/>
          <p14:tracePt t="162402" x="9531350" y="3314700"/>
          <p14:tracePt t="162419" x="9544050" y="3295650"/>
          <p14:tracePt t="162435" x="9544050" y="3270250"/>
          <p14:tracePt t="162452" x="9525000" y="3206750"/>
          <p14:tracePt t="162468" x="9467850" y="3136900"/>
          <p14:tracePt t="162485" x="9398000" y="3067050"/>
          <p14:tracePt t="162501" x="9334500" y="3009900"/>
          <p14:tracePt t="162518" x="9290050" y="2978150"/>
          <p14:tracePt t="162536" x="9245600" y="2952750"/>
          <p14:tracePt t="162552" x="9194800" y="2940050"/>
          <p14:tracePt t="162572" x="9036050" y="2927350"/>
          <p14:tracePt t="162586" x="8826500" y="2940050"/>
          <p14:tracePt t="162601" x="8705850" y="2952750"/>
          <p14:tracePt t="162619" x="8534400" y="2978150"/>
          <p14:tracePt t="162623" x="8439150" y="2990850"/>
          <p14:tracePt t="162634" x="8369300" y="2997200"/>
          <p14:tracePt t="162637" x="8318500" y="3009900"/>
          <p14:tracePt t="162651" x="8280400" y="3022600"/>
          <p14:tracePt t="162655" x="8255000" y="3048000"/>
          <p14:tracePt t="162668" x="8255000" y="3067050"/>
          <p14:tracePt t="162668" x="8255000" y="3086100"/>
          <p14:tracePt t="162685" x="8280400" y="3136900"/>
          <p14:tracePt t="162704" x="8375650" y="3200400"/>
          <p14:tracePt t="162718" x="8528050" y="3263900"/>
          <p14:tracePt t="162735" x="8731250" y="3321050"/>
          <p14:tracePt t="162752" x="8934450" y="3365500"/>
          <p14:tracePt t="162769" x="9105900" y="3384550"/>
          <p14:tracePt t="162773" x="9144000" y="3390900"/>
          <p14:tracePt t="162786" x="9194800" y="3390900"/>
          <p14:tracePt t="162803" x="9207500" y="3384550"/>
          <p14:tracePt t="162820" x="9175750" y="3340100"/>
          <p14:tracePt t="162835" x="9144000" y="3295650"/>
          <p14:tracePt t="162852" x="9144000" y="3289300"/>
          <p14:tracePt t="164175" x="9137650" y="3289300"/>
          <p14:tracePt t="164182" x="9124950" y="3282950"/>
          <p14:tracePt t="164187" x="9093200" y="3244850"/>
          <p14:tracePt t="164204" x="9055100" y="3206750"/>
          <p14:tracePt t="164220" x="8959850" y="3143250"/>
          <p14:tracePt t="164237" x="8934450" y="3143250"/>
          <p14:tracePt t="164254" x="8928100" y="3149600"/>
          <p14:tracePt t="164269" x="8928100" y="3155950"/>
          <p14:tracePt t="164315" x="8940800" y="3155950"/>
          <p14:tracePt t="164325" x="8947150" y="3155950"/>
          <p14:tracePt t="164336" x="8959850" y="3136900"/>
          <p14:tracePt t="164354" x="8959850" y="3098800"/>
          <p14:tracePt t="164370" x="8909050" y="2997200"/>
          <p14:tracePt t="164387" x="8870950" y="2908300"/>
          <p14:tracePt t="164403" x="8870950" y="2876550"/>
          <p14:tracePt t="164421" x="8883650" y="2863850"/>
          <p14:tracePt t="164437" x="8890000" y="2851150"/>
          <p14:tracePt t="164454" x="8890000" y="2844800"/>
          <p14:tracePt t="164471" x="8896350" y="2832100"/>
          <p14:tracePt t="164487" x="8896350" y="2813050"/>
          <p14:tracePt t="164504" x="8902700" y="2787650"/>
          <p14:tracePt t="164508" x="8902700" y="2774950"/>
          <p14:tracePt t="164521" x="8902700" y="2762250"/>
          <p14:tracePt t="164573" x="8896350" y="2762250"/>
          <p14:tracePt t="164588" x="8877300" y="2768600"/>
          <p14:tracePt t="164604" x="8870950" y="2774950"/>
          <p14:tracePt t="164620" x="8807450" y="2800350"/>
          <p14:tracePt t="164637" x="8769350" y="2806700"/>
          <p14:tracePt t="164654" x="8731250" y="2806700"/>
          <p14:tracePt t="164671" x="8686800" y="2806700"/>
          <p14:tracePt t="164687" x="8636000" y="2806700"/>
          <p14:tracePt t="164704" x="8623300" y="2806700"/>
          <p14:tracePt t="164708" x="8616950" y="2806700"/>
          <p14:tracePt t="164720" x="8604250" y="2806700"/>
          <p14:tracePt t="164742" x="8566150" y="2813050"/>
          <p14:tracePt t="164754" x="8528050" y="2825750"/>
          <p14:tracePt t="164770" x="8515350" y="2832100"/>
          <p14:tracePt t="164775" x="8489950" y="2844800"/>
          <p14:tracePt t="164787" x="8464550" y="2857500"/>
          <p14:tracePt t="164804" x="8451850" y="2863850"/>
          <p14:tracePt t="164871" x="8451850" y="2870200"/>
          <p14:tracePt t="164887" x="8451850" y="2889250"/>
          <p14:tracePt t="164903" x="8451850" y="2908300"/>
          <p14:tracePt t="164921" x="8470900" y="2940050"/>
          <p14:tracePt t="164937" x="8521700" y="2990850"/>
          <p14:tracePt t="164954" x="8553450" y="3009900"/>
          <p14:tracePt t="164971" x="8578850" y="3022600"/>
          <p14:tracePt t="164987" x="8629650" y="3035300"/>
          <p14:tracePt t="165004" x="8731250" y="3035300"/>
          <p14:tracePt t="165021" x="8801100" y="3022600"/>
          <p14:tracePt t="165037" x="8902700" y="3003550"/>
          <p14:tracePt t="165054" x="8953500" y="2984500"/>
          <p14:tracePt t="165070" x="8991600" y="2978150"/>
          <p14:tracePt t="165088" x="9010650" y="2971800"/>
          <p14:tracePt t="165090" x="9023350" y="2965450"/>
          <p14:tracePt t="165104" x="9067800" y="2952750"/>
          <p14:tracePt t="165121" x="9093200" y="2940050"/>
          <p14:tracePt t="165136" x="9118600" y="2927350"/>
          <p14:tracePt t="165154" x="9144000" y="2908300"/>
          <p14:tracePt t="165171" x="9156700" y="2889250"/>
          <p14:tracePt t="165192" x="9175750" y="2863850"/>
          <p14:tracePt t="165205" x="9175750" y="2851150"/>
          <p14:tracePt t="165221" x="9175750" y="2832100"/>
          <p14:tracePt t="165237" x="9144000" y="2787650"/>
          <p14:tracePt t="165241" x="9124950" y="2774950"/>
          <p14:tracePt t="165255" x="9067800" y="2755900"/>
          <p14:tracePt t="165273" x="9004300" y="2743200"/>
          <p14:tracePt t="165287" x="8921750" y="2730500"/>
          <p14:tracePt t="165304" x="8864600" y="2730500"/>
          <p14:tracePt t="165321" x="8832850" y="2730500"/>
          <p14:tracePt t="165337" x="8826500" y="2730500"/>
          <p14:tracePt t="165354" x="8820150" y="2730500"/>
          <p14:tracePt t="165371" x="8807450" y="2730500"/>
          <p14:tracePt t="165387" x="8775700" y="2730500"/>
          <p14:tracePt t="165403" x="8743950" y="2736850"/>
          <p14:tracePt t="165421" x="8693150" y="2755900"/>
          <p14:tracePt t="165438" x="8655050" y="2781300"/>
          <p14:tracePt t="165455" x="8623300" y="2806700"/>
          <p14:tracePt t="165472" x="8597900" y="2838450"/>
          <p14:tracePt t="165489" x="8591550" y="2857500"/>
          <p14:tracePt t="165505" x="8585200" y="2870200"/>
          <p14:tracePt t="165521" x="8585200" y="2882900"/>
          <p14:tracePt t="165537" x="8585200" y="2895600"/>
          <p14:tracePt t="165555" x="8585200" y="2921000"/>
          <p14:tracePt t="165571" x="8591550" y="2952750"/>
          <p14:tracePt t="165588" x="8591550" y="2971800"/>
          <p14:tracePt t="165605" x="8610600" y="2997200"/>
          <p14:tracePt t="165609" x="8616950" y="3003550"/>
          <p14:tracePt t="165621" x="8623300" y="3009900"/>
          <p14:tracePt t="165638" x="8655050" y="3035300"/>
          <p14:tracePt t="165654" x="8686800" y="3041650"/>
          <p14:tracePt t="165672" x="8769350" y="3041650"/>
          <p14:tracePt t="165688" x="8864600" y="3028950"/>
          <p14:tracePt t="165692" x="8883650" y="3022600"/>
          <p14:tracePt t="165703" x="8921750" y="3009900"/>
          <p14:tracePt t="165722" x="8985250" y="2990850"/>
          <p14:tracePt t="165738" x="9017000" y="2978150"/>
          <p14:tracePt t="165743" x="9029700" y="2971800"/>
          <p14:tracePt t="165754" x="9036050" y="2971800"/>
          <p14:tracePt t="165771" x="9048750" y="2965450"/>
          <p14:tracePt t="165788" x="9055100" y="2959100"/>
          <p14:tracePt t="165805" x="9055100" y="2946400"/>
          <p14:tracePt t="165821" x="9055100" y="2921000"/>
          <p14:tracePt t="165838" x="9042400" y="2882900"/>
          <p14:tracePt t="165855" x="9010650" y="2844800"/>
          <p14:tracePt t="165870" x="8972550" y="2819400"/>
          <p14:tracePt t="165888" x="8940800" y="2806700"/>
          <p14:tracePt t="165905" x="8902700" y="2794000"/>
          <p14:tracePt t="165920" x="8877300" y="2787650"/>
          <p14:tracePt t="165938" x="8845550" y="2787650"/>
          <p14:tracePt t="165954" x="8826500" y="2781300"/>
          <p14:tracePt t="165971" x="8801100" y="2781300"/>
          <p14:tracePt t="165990" x="8743950" y="2781300"/>
          <p14:tracePt t="166005" x="8699500" y="2781300"/>
          <p14:tracePt t="166021" x="8642350" y="2781300"/>
          <p14:tracePt t="166038" x="8616950" y="2781300"/>
          <p14:tracePt t="166055" x="8585200" y="2781300"/>
          <p14:tracePt t="166071" x="8572500" y="2787650"/>
          <p14:tracePt t="166090" x="8559800" y="2794000"/>
          <p14:tracePt t="166109" x="8547100" y="2813050"/>
          <p14:tracePt t="166122" x="8528050" y="2838450"/>
          <p14:tracePt t="166138" x="8515350" y="2857500"/>
          <p14:tracePt t="166155" x="8509000" y="2870200"/>
          <p14:tracePt t="166171" x="8502650" y="2889250"/>
          <p14:tracePt t="166189" x="8496300" y="2914650"/>
          <p14:tracePt t="166191" x="8496300" y="2921000"/>
          <p14:tracePt t="166204" x="8496300" y="2933700"/>
          <p14:tracePt t="166221" x="8509000" y="2965450"/>
          <p14:tracePt t="166238" x="8559800" y="3003550"/>
          <p14:tracePt t="166256" x="8597900" y="3028950"/>
          <p14:tracePt t="166271" x="8623300" y="3041650"/>
          <p14:tracePt t="166293" x="8642350" y="3048000"/>
          <p14:tracePt t="166305" x="8667750" y="3048000"/>
          <p14:tracePt t="166323" x="8699500" y="3048000"/>
          <p14:tracePt t="166341" x="8756650" y="3048000"/>
          <p14:tracePt t="166355" x="8794750" y="3048000"/>
          <p14:tracePt t="166372" x="8839200" y="3048000"/>
          <p14:tracePt t="166388" x="8864600" y="3048000"/>
          <p14:tracePt t="166405" x="8902700" y="3048000"/>
          <p14:tracePt t="166408" x="8928100" y="3041650"/>
          <p14:tracePt t="166422" x="8947150" y="3035300"/>
          <p14:tracePt t="166424" x="8959850" y="3028950"/>
          <p14:tracePt t="166438" x="8985250" y="3009900"/>
          <p14:tracePt t="166455" x="9023350" y="2990850"/>
          <p14:tracePt t="166457" x="9048750" y="2971800"/>
          <p14:tracePt t="166471" x="9067800" y="2952750"/>
          <p14:tracePt t="166473" x="9074150" y="2946400"/>
          <p14:tracePt t="166487" x="9086850" y="2927350"/>
          <p14:tracePt t="166489" x="9099550" y="2921000"/>
          <p14:tracePt t="166504" x="9099550" y="2914650"/>
          <p14:tracePt t="166521" x="9105900" y="2908300"/>
          <p14:tracePt t="166660" x="9099550" y="2908300"/>
          <p14:tracePt t="166665" x="9093200" y="2901950"/>
          <p14:tracePt t="166673" x="9067800" y="2895600"/>
          <p14:tracePt t="166688" x="9048750" y="2889250"/>
          <p14:tracePt t="166704" x="9023350" y="2882900"/>
          <p14:tracePt t="166721" x="8991600" y="2876550"/>
          <p14:tracePt t="166739" x="8959850" y="2863850"/>
          <p14:tracePt t="166755" x="8947150" y="2863850"/>
          <p14:tracePt t="166757" x="8940800" y="2857500"/>
          <p14:tracePt t="166772" x="8921750" y="2857500"/>
          <p14:tracePt t="166788" x="8902700" y="2851150"/>
          <p14:tracePt t="166805" x="8877300" y="2851150"/>
          <p14:tracePt t="166822" x="8832850" y="2844800"/>
          <p14:tracePt t="166840" x="8782050" y="2838450"/>
          <p14:tracePt t="166854" x="8724900" y="2838450"/>
          <p14:tracePt t="166872" x="8674100" y="2832100"/>
          <p14:tracePt t="166888" x="8629650" y="2832100"/>
          <p14:tracePt t="166905" x="8597900" y="2832100"/>
          <p14:tracePt t="166921" x="8559800" y="2838450"/>
          <p14:tracePt t="166938" x="8534400" y="2844800"/>
          <p14:tracePt t="166954" x="8515350" y="2863850"/>
          <p14:tracePt t="166972" x="8509000" y="2870200"/>
          <p14:tracePt t="166988" x="8489950" y="2908300"/>
          <p14:tracePt t="167004" x="8477250" y="2933700"/>
          <p14:tracePt t="167021" x="8470900" y="2971800"/>
          <p14:tracePt t="167038" x="8470900" y="2990850"/>
          <p14:tracePt t="167056" x="8464550" y="3003550"/>
          <p14:tracePt t="167089" x="8477250" y="3016250"/>
          <p14:tracePt t="167110" x="8528050" y="3035300"/>
          <p14:tracePt t="167123" x="8636000" y="3054350"/>
          <p14:tracePt t="167145" x="8794750" y="3067050"/>
          <p14:tracePt t="167156" x="8839200" y="3067050"/>
          <p14:tracePt t="167172" x="8909050" y="3060700"/>
          <p14:tracePt t="167178" x="8921750" y="3060700"/>
          <p14:tracePt t="167188" x="8947150" y="3054350"/>
          <p14:tracePt t="167206" x="8972550" y="3048000"/>
          <p14:tracePt t="167222" x="8985250" y="3041650"/>
          <p14:tracePt t="167240" x="8997950" y="3035300"/>
          <p14:tracePt t="167256" x="9023350" y="3028950"/>
          <p14:tracePt t="167273" x="9048750" y="3016250"/>
          <p14:tracePt t="167290" x="9080500" y="2997200"/>
          <p14:tracePt t="167306" x="9112250" y="2971800"/>
          <p14:tracePt t="167323" x="9118600" y="2959100"/>
          <p14:tracePt t="167339" x="9131300" y="2940050"/>
          <p14:tracePt t="167356" x="9137650" y="2914650"/>
          <p14:tracePt t="167373" x="9144000" y="2901950"/>
          <p14:tracePt t="167389" x="9137650" y="2882900"/>
          <p14:tracePt t="167406" x="9118600" y="2857500"/>
          <p14:tracePt t="167422" x="9093200" y="2832100"/>
          <p14:tracePt t="167439" x="9061450" y="2813050"/>
          <p14:tracePt t="167456" x="9029700" y="2800350"/>
          <p14:tracePt t="167473" x="8978900" y="2794000"/>
          <p14:tracePt t="167489" x="8934450" y="2787650"/>
          <p14:tracePt t="167506" x="8870950" y="2781300"/>
          <p14:tracePt t="167523" x="8807450" y="2781300"/>
          <p14:tracePt t="167540" x="8737600" y="2794000"/>
          <p14:tracePt t="167556" x="8648700" y="2819400"/>
          <p14:tracePt t="167573" x="8496300" y="2857500"/>
          <p14:tracePt t="167589" x="8439150" y="2882900"/>
          <p14:tracePt t="167606" x="8388350" y="2914650"/>
          <p14:tracePt t="167623" x="8356600" y="2933700"/>
          <p14:tracePt t="167639" x="8337550" y="2965450"/>
          <p14:tracePt t="167656" x="8337550" y="2984500"/>
          <p14:tracePt t="167673" x="8369300" y="3016250"/>
          <p14:tracePt t="167689" x="8426450" y="3035300"/>
          <p14:tracePt t="167706" x="8502650" y="3041650"/>
          <p14:tracePt t="167722" x="8566150" y="3041650"/>
          <p14:tracePt t="167739" x="8616950" y="3041650"/>
          <p14:tracePt t="167773" x="8616950" y="3035300"/>
          <p14:tracePt t="167790" x="8604250" y="3028950"/>
          <p14:tracePt t="171899" x="8591550" y="3035300"/>
          <p14:tracePt t="171907" x="8585200" y="3041650"/>
          <p14:tracePt t="171927" x="8540750" y="3067050"/>
          <p14:tracePt t="171946" x="8464550" y="3111500"/>
          <p14:tracePt t="171960" x="8426450" y="3117850"/>
          <p14:tracePt t="171963" x="8388350" y="3130550"/>
          <p14:tracePt t="171976" x="8343900" y="3143250"/>
          <p14:tracePt t="171980" x="8293100" y="3149600"/>
          <p14:tracePt t="171992" x="8248650" y="3155950"/>
          <p14:tracePt t="172010" x="8147050" y="3187700"/>
          <p14:tracePt t="172027" x="8102600" y="3194050"/>
          <p14:tracePt t="172044" x="8070850" y="3200400"/>
          <p14:tracePt t="172059" x="8045450" y="3206750"/>
          <p14:tracePt t="172077" x="8032750" y="3206750"/>
          <p14:tracePt t="172093" x="8007350" y="3213100"/>
          <p14:tracePt t="172110" x="7981950" y="3219450"/>
          <p14:tracePt t="172127" x="7950200" y="3232150"/>
          <p14:tracePt t="172132" x="7931150" y="3244850"/>
          <p14:tracePt t="172143" x="7905750" y="3251200"/>
          <p14:tracePt t="172160" x="7842250" y="3257550"/>
          <p14:tracePt t="172177" x="7734300" y="3270250"/>
          <p14:tracePt t="172193" x="7702550" y="3270250"/>
          <p14:tracePt t="172196" x="7658100" y="3270250"/>
          <p14:tracePt t="172210" x="7620000" y="3270250"/>
          <p14:tracePt t="172213" x="7575550" y="3276600"/>
          <p14:tracePt t="172227" x="7505700" y="3282950"/>
          <p14:tracePt t="172243" x="7404100" y="3308350"/>
          <p14:tracePt t="172260" x="7327900" y="3352800"/>
          <p14:tracePt t="172276" x="7283450" y="3403600"/>
          <p14:tracePt t="172293" x="7251700" y="3460750"/>
          <p14:tracePt t="172310" x="7226300" y="3524250"/>
          <p14:tracePt t="172327" x="7200900" y="3575050"/>
          <p14:tracePt t="172344" x="7181850" y="3619500"/>
          <p14:tracePt t="172360" x="7169150" y="3663950"/>
          <p14:tracePt t="172377" x="7162800" y="3708400"/>
          <p14:tracePt t="172394" x="7162800" y="3752850"/>
          <p14:tracePt t="172410" x="7181850" y="3790950"/>
          <p14:tracePt t="172414" x="7188200" y="3803650"/>
          <p14:tracePt t="172427" x="7207250" y="3822700"/>
          <p14:tracePt t="172443" x="7232650" y="3848100"/>
          <p14:tracePt t="172461" x="7251700" y="3854450"/>
          <p14:tracePt t="172479" x="7302500" y="3867150"/>
          <p14:tracePt t="172492" x="7423150" y="3886200"/>
          <p14:tracePt t="172510" x="7600950" y="3892550"/>
          <p14:tracePt t="172527" x="7791450" y="3873500"/>
          <p14:tracePt t="172544" x="7950200" y="3835400"/>
          <p14:tracePt t="172561" x="8051800" y="3790950"/>
          <p14:tracePt t="172565" x="8077200" y="3784600"/>
          <p14:tracePt t="172576" x="8096250" y="3759200"/>
          <p14:tracePt t="172593" x="8115300" y="3727450"/>
          <p14:tracePt t="172611" x="8128000" y="3708400"/>
          <p14:tracePt t="172629" x="8128000" y="3695700"/>
          <p14:tracePt t="172695" x="8153400" y="3695700"/>
          <p14:tracePt t="172711" x="8229600" y="3695700"/>
          <p14:tracePt t="172727" x="8324850" y="3702050"/>
          <p14:tracePt t="172746" x="8407400" y="3714750"/>
          <p14:tracePt t="172760" x="8502650" y="3721100"/>
          <p14:tracePt t="172779" x="8585200" y="3727450"/>
          <p14:tracePt t="172794" x="8648700" y="3727450"/>
          <p14:tracePt t="172811" x="8712200" y="3721100"/>
          <p14:tracePt t="172827" x="8737600" y="3708400"/>
          <p14:tracePt t="172844" x="8743950" y="3708400"/>
          <p14:tracePt t="172937" x="8750300" y="3702050"/>
          <p14:tracePt t="172947" x="8750300" y="3695700"/>
          <p14:tracePt t="172961" x="8763000" y="3683000"/>
          <p14:tracePt t="172978" x="8769350" y="3670300"/>
          <p14:tracePt t="172994" x="8775700" y="3663950"/>
          <p14:tracePt t="173012" x="8782050" y="3651250"/>
          <p14:tracePt t="173027" x="8788400" y="3644900"/>
          <p14:tracePt t="173061" x="8794750" y="3638550"/>
          <p14:tracePt t="173077" x="8794750" y="3625850"/>
          <p14:tracePt t="173094" x="8794750" y="3606800"/>
          <p14:tracePt t="173111" x="8794750" y="3587750"/>
          <p14:tracePt t="173114" x="8794750" y="3581400"/>
          <p14:tracePt t="173127" x="8794750" y="3575050"/>
          <p14:tracePt t="173267" x="8788400" y="3568700"/>
          <p14:tracePt t="173278" x="8782050" y="3562350"/>
          <p14:tracePt t="173294" x="8775700" y="3556000"/>
          <p14:tracePt t="173498" x="8769350" y="3556000"/>
          <p14:tracePt t="173522" x="8763000" y="3556000"/>
          <p14:tracePt t="173531" x="8743950" y="3568700"/>
          <p14:tracePt t="173545" x="8693150" y="3619500"/>
          <p14:tracePt t="173562" x="8661400" y="3670300"/>
          <p14:tracePt t="173578" x="8623300" y="3727450"/>
          <p14:tracePt t="173594" x="8597900" y="3759200"/>
          <p14:tracePt t="173611" x="8578850" y="3778250"/>
          <p14:tracePt t="173628" x="8559800" y="3790950"/>
          <p14:tracePt t="173644" x="8540750" y="3797300"/>
          <p14:tracePt t="173662" x="8521700" y="3810000"/>
          <p14:tracePt t="173678" x="8509000" y="3816350"/>
          <p14:tracePt t="173695" x="8489950" y="3835400"/>
          <p14:tracePt t="173712" x="8451850" y="3879850"/>
          <p14:tracePt t="173714" x="8445500" y="3886200"/>
          <p14:tracePt t="173727" x="8426450" y="3905250"/>
          <p14:tracePt t="173729" x="8413750" y="3930650"/>
          <p14:tracePt t="173744" x="8401050" y="3956050"/>
          <p14:tracePt t="173748" x="8394700" y="3968750"/>
          <p14:tracePt t="173762" x="8382000" y="4019550"/>
          <p14:tracePt t="173778" x="8382000" y="4057650"/>
          <p14:tracePt t="173795" x="8382000" y="4089400"/>
          <p14:tracePt t="173811" x="8388350" y="4108450"/>
          <p14:tracePt t="173828" x="8394700" y="4114800"/>
          <p14:tracePt t="173861" x="8407400" y="4121150"/>
          <p14:tracePt t="173878" x="8426450" y="4121150"/>
          <p14:tracePt t="173894" x="8451850" y="4121150"/>
          <p14:tracePt t="173913" x="8464550" y="4121150"/>
          <p14:tracePt t="173928" x="8470900" y="4121150"/>
          <p14:tracePt t="173961" x="8477250" y="4108450"/>
          <p14:tracePt t="173978" x="8483600" y="4102100"/>
          <p14:tracePt t="173995" x="8483600" y="4089400"/>
          <p14:tracePt t="174011" x="8483600" y="4070350"/>
          <p14:tracePt t="174028" x="8483600" y="4057650"/>
          <p14:tracePt t="174045" x="8483600" y="4044950"/>
          <p14:tracePt t="174048" x="8483600" y="4038600"/>
          <p14:tracePt t="174060" x="8489950" y="4025900"/>
          <p14:tracePt t="174078" x="8489950" y="4013200"/>
          <p14:tracePt t="174095" x="8489950" y="3994150"/>
          <p14:tracePt t="174111" x="8489950" y="3968750"/>
          <p14:tracePt t="174131" x="8489950" y="3956050"/>
          <p14:tracePt t="174179" x="8489950" y="3949700"/>
          <p14:tracePt t="174195" x="8496300" y="3949700"/>
          <p14:tracePt t="174212" x="8496300" y="3943350"/>
          <p14:tracePt t="174655" x="8496300" y="3937000"/>
          <p14:tracePt t="174663" x="8496300" y="3930650"/>
          <p14:tracePt t="174679" x="8496300" y="3924300"/>
          <p14:tracePt t="174696" x="8496300" y="3917950"/>
          <p14:tracePt t="175049" x="8496300" y="3911600"/>
          <p14:tracePt t="175059" x="8489950" y="3911600"/>
          <p14:tracePt t="175421" x="8496300" y="3911600"/>
          <p14:tracePt t="175428" x="8515350" y="3917950"/>
          <p14:tracePt t="175446" x="8604250" y="3937000"/>
          <p14:tracePt t="175464" x="8718550" y="3949700"/>
          <p14:tracePt t="175481" x="8839200" y="3943350"/>
          <p14:tracePt t="175495" x="8864600" y="3943350"/>
          <p14:tracePt t="175511" x="8902700" y="3930650"/>
          <p14:tracePt t="175515" x="8909050" y="3924300"/>
          <p14:tracePt t="175530" x="8921750" y="3924300"/>
          <p14:tracePt t="175547" x="8940800" y="3911600"/>
          <p14:tracePt t="175563" x="8953500" y="3905250"/>
          <p14:tracePt t="175579" x="8959850" y="3898900"/>
          <p14:tracePt t="175581" x="8966200" y="3892550"/>
          <p14:tracePt t="175595" x="8985250" y="3886200"/>
          <p14:tracePt t="175613" x="8991600" y="3873500"/>
          <p14:tracePt t="175630" x="9004300" y="3867150"/>
          <p14:tracePt t="175646" x="9017000" y="3854450"/>
          <p14:tracePt t="175664" x="9023350" y="3841750"/>
          <p14:tracePt t="175680" x="9029700" y="3829050"/>
          <p14:tracePt t="175696" x="9036050" y="3810000"/>
          <p14:tracePt t="175713" x="9036050" y="3784600"/>
          <p14:tracePt t="175717" x="9036050" y="3765550"/>
          <p14:tracePt t="175730" x="9036050" y="3759200"/>
          <p14:tracePt t="175747" x="9017000" y="3689350"/>
          <p14:tracePt t="175763" x="9010650" y="3676650"/>
          <p14:tracePt t="175780" x="8997950" y="3651250"/>
          <p14:tracePt t="175797" x="8959850" y="3632200"/>
          <p14:tracePt t="175814" x="8940800" y="3613150"/>
          <p14:tracePt t="175830" x="8921750" y="3600450"/>
          <p14:tracePt t="175846" x="8896350" y="3594100"/>
          <p14:tracePt t="175863" x="8864600" y="3581400"/>
          <p14:tracePt t="175880" x="8832850" y="3568700"/>
          <p14:tracePt t="175885" x="8807450" y="3556000"/>
          <p14:tracePt t="175895" x="8788400" y="3549650"/>
          <p14:tracePt t="175913" x="8737600" y="3530600"/>
          <p14:tracePt t="175930" x="8712200" y="3517900"/>
          <p14:tracePt t="175946" x="8680450" y="3505200"/>
          <p14:tracePt t="175951" x="8674100" y="3505200"/>
          <p14:tracePt t="175962" x="8661400" y="3498850"/>
          <p14:tracePt t="175965" x="8655050" y="3498850"/>
          <p14:tracePt t="175980" x="8648700" y="3498850"/>
          <p14:tracePt t="175997" x="8610600" y="3498850"/>
          <p14:tracePt t="176014" x="8585200" y="3498850"/>
          <p14:tracePt t="176030" x="8534400" y="3492500"/>
          <p14:tracePt t="176047" x="8509000" y="3492500"/>
          <p14:tracePt t="176063" x="8483600" y="3492500"/>
          <p14:tracePt t="176081" x="8464550" y="3492500"/>
          <p14:tracePt t="176097" x="8458200" y="3492500"/>
          <p14:tracePt t="176113" x="8445500" y="3498850"/>
          <p14:tracePt t="176130" x="8432800" y="3511550"/>
          <p14:tracePt t="176147" x="8413750" y="3524250"/>
          <p14:tracePt t="176163" x="8375650" y="3549650"/>
          <p14:tracePt t="176169" x="8369300" y="3562350"/>
          <p14:tracePt t="176179" x="8356600" y="3568700"/>
          <p14:tracePt t="176197" x="8350250" y="3581400"/>
          <p14:tracePt t="176214" x="8337550" y="3594100"/>
          <p14:tracePt t="176230" x="8337550" y="3606800"/>
          <p14:tracePt t="176234" x="8331200" y="3606800"/>
          <p14:tracePt t="176246" x="8331200" y="3613150"/>
          <p14:tracePt t="176264" x="8331200" y="3638550"/>
          <p14:tracePt t="176282" x="8324850" y="3663950"/>
          <p14:tracePt t="176297" x="8318500" y="3689350"/>
          <p14:tracePt t="176312" x="8312150" y="3714750"/>
          <p14:tracePt t="176330" x="8312150" y="3740150"/>
          <p14:tracePt t="176347" x="8305800" y="3752850"/>
          <p14:tracePt t="176363" x="8305800" y="3765550"/>
          <p14:tracePt t="176397" x="8305800" y="3771900"/>
          <p14:tracePt t="176417" x="8305800" y="3778250"/>
          <p14:tracePt t="176459" x="8305800" y="3784600"/>
          <p14:tracePt t="176484" x="8312150" y="3797300"/>
          <p14:tracePt t="176499" x="8318500" y="3803650"/>
          <p14:tracePt t="176561" x="8312150" y="3803650"/>
          <p14:tracePt t="176569" x="8305800" y="3790950"/>
          <p14:tracePt t="176579" x="8293100" y="3778250"/>
          <p14:tracePt t="176597" x="8280400" y="3759200"/>
          <p14:tracePt t="177053" x="8274050" y="3759200"/>
          <p14:tracePt t="177062" x="8267700" y="3759200"/>
          <p14:tracePt t="177068" x="8261350" y="3765550"/>
          <p14:tracePt t="177252" x="8261350" y="3759200"/>
          <p14:tracePt t="177261" x="8261350" y="3752850"/>
          <p14:tracePt t="177288" x="8261350" y="3746500"/>
          <p14:tracePt t="177475" x="8267700" y="3746500"/>
          <p14:tracePt t="177485" x="8324850" y="3733800"/>
          <p14:tracePt t="177497" x="8439150" y="3708400"/>
          <p14:tracePt t="177515" x="8578850" y="3663950"/>
          <p14:tracePt t="177532" x="8724900" y="3619500"/>
          <p14:tracePt t="177548" x="8851900" y="3581400"/>
          <p14:tracePt t="177565" x="9004300" y="3549650"/>
          <p14:tracePt t="177582" x="9131300" y="3530600"/>
          <p14:tracePt t="177599" x="9251950" y="3517900"/>
          <p14:tracePt t="177616" x="9404350" y="3524250"/>
          <p14:tracePt t="177631" x="9588500" y="3562350"/>
          <p14:tracePt t="177634" x="9658350" y="3581400"/>
          <p14:tracePt t="177647" x="9721850" y="3594100"/>
          <p14:tracePt t="177650" x="9804400" y="3613150"/>
          <p14:tracePt t="177664" x="9861550" y="3625850"/>
          <p14:tracePt t="177681" x="9906000" y="3632200"/>
          <p14:tracePt t="177698" x="9912350" y="3632200"/>
          <p14:tracePt t="177715" x="9918700" y="3632200"/>
          <p14:tracePt t="177718" x="9931400" y="3638550"/>
          <p14:tracePt t="177732" x="9969500" y="3644900"/>
          <p14:tracePt t="177748" x="10026650" y="3657600"/>
          <p14:tracePt t="177765" x="10090150" y="3663950"/>
          <p14:tracePt t="177780" x="10134600" y="3663950"/>
          <p14:tracePt t="177798" x="10160000" y="3657600"/>
          <p14:tracePt t="177815" x="10185400" y="3651250"/>
          <p14:tracePt t="177831" x="10204450" y="3644900"/>
          <p14:tracePt t="177848" x="10236200" y="3644900"/>
          <p14:tracePt t="177867" x="10331450" y="3657600"/>
          <p14:tracePt t="177882" x="10375900" y="3670300"/>
          <p14:tracePt t="177885" x="10420350" y="3670300"/>
          <p14:tracePt t="177900" x="10502900" y="3683000"/>
          <p14:tracePt t="177913" x="10515600" y="3683000"/>
          <p14:tracePt t="177932" x="10572750" y="3683000"/>
          <p14:tracePt t="177948" x="10585450" y="3676650"/>
          <p14:tracePt t="177966" x="10604500" y="3663950"/>
          <p14:tracePt t="177982" x="10617200" y="3651250"/>
          <p14:tracePt t="177999" x="10629900" y="3632200"/>
          <p14:tracePt t="178015" x="10636250" y="3613150"/>
          <p14:tracePt t="178032" x="10636250" y="3594100"/>
          <p14:tracePt t="178048" x="10636250" y="3568700"/>
          <p14:tracePt t="178064" x="10610850" y="3530600"/>
          <p14:tracePt t="178081" x="10566400" y="3498850"/>
          <p14:tracePt t="178098" x="10515600" y="3460750"/>
          <p14:tracePt t="178115" x="10452100" y="3435350"/>
          <p14:tracePt t="178132" x="10414000" y="3422650"/>
          <p14:tracePt t="178135" x="10369550" y="3409950"/>
          <p14:tracePt t="178149" x="10325100" y="3397250"/>
          <p14:tracePt t="178166" x="10267950" y="3397250"/>
          <p14:tracePt t="178181" x="10223500" y="3397250"/>
          <p14:tracePt t="178203" x="10179050" y="3397250"/>
          <p14:tracePt t="178215" x="10102850" y="3403600"/>
          <p14:tracePt t="178232" x="10052050" y="3409950"/>
          <p14:tracePt t="178248" x="9982200" y="3435350"/>
          <p14:tracePt t="178266" x="9931400" y="3460750"/>
          <p14:tracePt t="178282" x="9880600" y="3486150"/>
          <p14:tracePt t="178298" x="9817100" y="3517900"/>
          <p14:tracePt t="178315" x="9785350" y="3536950"/>
          <p14:tracePt t="178332" x="9753600" y="3581400"/>
          <p14:tracePt t="178348" x="9740900" y="3613150"/>
          <p14:tracePt t="178365" x="9734550" y="3638550"/>
          <p14:tracePt t="178382" x="9740900" y="3663950"/>
          <p14:tracePt t="178384" x="9747250" y="3676650"/>
          <p14:tracePt t="178397" x="9759950" y="3689350"/>
          <p14:tracePt t="178416" x="9874250" y="3740150"/>
          <p14:tracePt t="178432" x="10033000" y="3771900"/>
          <p14:tracePt t="178448" x="10210800" y="3790950"/>
          <p14:tracePt t="178465" x="10407650" y="3797300"/>
          <p14:tracePt t="178482" x="10541000" y="3797300"/>
          <p14:tracePt t="178498" x="10668000" y="3765550"/>
          <p14:tracePt t="178515" x="10750550" y="3733800"/>
          <p14:tracePt t="178532" x="10814050" y="3695700"/>
          <p14:tracePt t="178549" x="10871200" y="3651250"/>
          <p14:tracePt t="178565" x="10896600" y="3613150"/>
          <p14:tracePt t="178582" x="10915650" y="3575050"/>
          <p14:tracePt t="178599" x="10915650" y="3536950"/>
          <p14:tracePt t="178616" x="10909300" y="3492500"/>
          <p14:tracePt t="178619" x="10896600" y="3479800"/>
          <p14:tracePt t="178632" x="10883900" y="3467100"/>
          <p14:tracePt t="178649" x="10852150" y="3448050"/>
          <p14:tracePt t="178666" x="10826750" y="3441700"/>
          <p14:tracePt t="178682" x="10744200" y="3429000"/>
          <p14:tracePt t="178699" x="10687050" y="3429000"/>
          <p14:tracePt t="178715" x="10617200" y="3422650"/>
          <p14:tracePt t="178732" x="10560050" y="3422650"/>
          <p14:tracePt t="178749" x="10496550" y="3422650"/>
          <p14:tracePt t="178766" x="10420350" y="3435350"/>
          <p14:tracePt t="178782" x="10344150" y="3454400"/>
          <p14:tracePt t="178799" x="10274300" y="3479800"/>
          <p14:tracePt t="178815" x="10236200" y="3498850"/>
          <p14:tracePt t="178832" x="10204450" y="3517900"/>
          <p14:tracePt t="178849" x="10191750" y="3530600"/>
          <p14:tracePt t="178928" x="10191750" y="3536950"/>
          <p14:tracePt t="178949" x="10191750" y="3543300"/>
          <p14:tracePt t="178956" x="10198100" y="3549650"/>
          <p14:tracePt t="178966" x="10204450" y="3562350"/>
          <p14:tracePt t="178983" x="10217150" y="3581400"/>
          <p14:tracePt t="179000" x="10248900" y="3619500"/>
          <p14:tracePt t="179017" x="10306050" y="3676650"/>
          <p14:tracePt t="179033" x="10369550" y="3727450"/>
          <p14:tracePt t="179049" x="10433050" y="3765550"/>
          <p14:tracePt t="179066" x="10490200" y="3784600"/>
          <p14:tracePt t="179068" x="10515600" y="3784600"/>
          <p14:tracePt t="179082" x="10553700" y="3784600"/>
          <p14:tracePt t="179099" x="10585450" y="3784600"/>
          <p14:tracePt t="179103" x="10623550" y="3784600"/>
          <p14:tracePt t="179114" x="10668000" y="3778250"/>
          <p14:tracePt t="179118" x="10693400" y="3771900"/>
          <p14:tracePt t="179131" x="10744200" y="3765550"/>
          <p14:tracePt t="179149" x="10909300" y="3740150"/>
          <p14:tracePt t="179168" x="11010900" y="3733800"/>
          <p14:tracePt t="179181" x="11061700" y="3721100"/>
          <p14:tracePt t="179199" x="11087100" y="3714750"/>
          <p14:tracePt t="179216" x="11118850" y="3702050"/>
          <p14:tracePt t="179233" x="11144250" y="3689350"/>
          <p14:tracePt t="179249" x="11176000" y="3676650"/>
          <p14:tracePt t="179266" x="11195050" y="3670300"/>
          <p14:tracePt t="179284" x="11214100" y="3663950"/>
          <p14:tracePt t="179369" x="11214100" y="3657600"/>
          <p14:tracePt t="179393" x="11214100" y="3651250"/>
          <p14:tracePt t="179415" x="11214100" y="3644900"/>
          <p14:tracePt t="179460" x="11207750" y="3644900"/>
          <p14:tracePt t="179470" x="11195050" y="3644900"/>
          <p14:tracePt t="179483" x="11156950" y="3644900"/>
          <p14:tracePt t="179499" x="11106150" y="3644900"/>
          <p14:tracePt t="179516" x="11042650" y="3657600"/>
          <p14:tracePt t="179532" x="10979150" y="3663950"/>
          <p14:tracePt t="179549" x="10902950" y="3676650"/>
          <p14:tracePt t="179566" x="10845800" y="3683000"/>
          <p14:tracePt t="179583" x="10763250" y="3695700"/>
          <p14:tracePt t="179600" x="10668000" y="3702050"/>
          <p14:tracePt t="179616" x="10490200" y="3708400"/>
          <p14:tracePt t="179635" x="10229850" y="3721100"/>
          <p14:tracePt t="179650" x="9944100" y="3740150"/>
          <p14:tracePt t="179667" x="9639300" y="3752850"/>
          <p14:tracePt t="179683" x="9442450" y="3759200"/>
          <p14:tracePt t="179700" x="9290050" y="3759200"/>
          <p14:tracePt t="179703" x="9239250" y="3759200"/>
          <p14:tracePt t="179716" x="9175750" y="3746500"/>
          <p14:tracePt t="179732" x="9118600" y="3746500"/>
          <p14:tracePt t="179749" x="8953500" y="3746500"/>
          <p14:tracePt t="179766" x="8718550" y="3740150"/>
          <p14:tracePt t="179783" x="8426450" y="3746500"/>
          <p14:tracePt t="179800" x="8172450" y="3752850"/>
          <p14:tracePt t="179819" x="8020050" y="3778250"/>
          <p14:tracePt t="179822" x="8001000" y="3790950"/>
          <p14:tracePt t="179832" x="8001000" y="3803650"/>
          <p14:tracePt t="179850" x="8013700" y="3829050"/>
          <p14:tracePt t="179867" x="8051800" y="3841750"/>
          <p14:tracePt t="179883" x="8102600" y="3860800"/>
          <p14:tracePt t="179900" x="8121650" y="3873500"/>
          <p14:tracePt t="179916" x="8121650" y="3892550"/>
          <p14:tracePt t="179934" x="8096250" y="3917950"/>
          <p14:tracePt t="179950" x="8045450" y="3930650"/>
          <p14:tracePt t="179953" x="8013700" y="3930650"/>
          <p14:tracePt t="179965" x="7988300" y="3930650"/>
          <p14:tracePt t="179967" x="7969250" y="3930650"/>
          <p14:tracePt t="179982" x="7962900" y="3930650"/>
          <p14:tracePt t="180050" x="7962900" y="3937000"/>
          <p14:tracePt t="180059" x="7962900" y="3943350"/>
          <p14:tracePt t="180065" x="7969250" y="3949700"/>
          <p14:tracePt t="180083" x="7969250" y="3962400"/>
          <p14:tracePt t="180100" x="7969250" y="3968750"/>
          <p14:tracePt t="180179" x="7975600" y="3968750"/>
          <p14:tracePt t="180195" x="7988300" y="3968750"/>
          <p14:tracePt t="180204" x="8013700" y="3968750"/>
          <p14:tracePt t="180217" x="8051800" y="3968750"/>
          <p14:tracePt t="180233" x="8204200" y="3981450"/>
          <p14:tracePt t="180252" x="8337550" y="3987800"/>
          <p14:tracePt t="180265" x="8464550" y="3994150"/>
          <p14:tracePt t="180283" x="8578850" y="4000500"/>
          <p14:tracePt t="180300" x="8648700" y="4000500"/>
          <p14:tracePt t="180317" x="8686800" y="4006850"/>
          <p14:tracePt t="180334" x="8693150" y="4006850"/>
          <p14:tracePt t="180396" x="8699500" y="4006850"/>
          <p14:tracePt t="180401" x="8712200" y="4006850"/>
          <p14:tracePt t="180416" x="8718550" y="4000500"/>
          <p14:tracePt t="180434" x="8801100" y="3981450"/>
          <p14:tracePt t="180451" x="8845550" y="3968750"/>
          <p14:tracePt t="180467" x="8883650" y="3962400"/>
          <p14:tracePt t="180484" x="8909050" y="3962400"/>
          <p14:tracePt t="180502" x="8940800" y="3962400"/>
          <p14:tracePt t="180517" x="8985250" y="3962400"/>
          <p14:tracePt t="180534" x="9061450" y="3962400"/>
          <p14:tracePt t="180550" x="9137650" y="3962400"/>
          <p14:tracePt t="180567" x="9182100" y="3956050"/>
          <p14:tracePt t="180583" x="9213850" y="3949700"/>
          <p14:tracePt t="180600" x="9226550" y="3943350"/>
          <p14:tracePt t="180775" x="9220200" y="3943350"/>
          <p14:tracePt t="180783" x="9213850" y="3949700"/>
          <p14:tracePt t="180801" x="9188450" y="3956050"/>
          <p14:tracePt t="180818" x="9182100" y="3956050"/>
          <p14:tracePt t="181098" x="9182100" y="3962400"/>
          <p14:tracePt t="181109" x="9175750" y="3962400"/>
          <p14:tracePt t="181116" x="9169400" y="3968750"/>
          <p14:tracePt t="181135" x="9163050" y="3975100"/>
          <p14:tracePt t="183139" x="9175750" y="3975100"/>
          <p14:tracePt t="183153" x="9258300" y="3968750"/>
          <p14:tracePt t="183170" x="9499600" y="3943350"/>
          <p14:tracePt t="183184" x="9829800" y="3937000"/>
          <p14:tracePt t="183204" x="10140950" y="3943350"/>
          <p14:tracePt t="183220" x="10375900" y="3956050"/>
          <p14:tracePt t="183235" x="10547350" y="3962400"/>
          <p14:tracePt t="183253" x="10680700" y="3962400"/>
          <p14:tracePt t="183258" x="10725150" y="3956050"/>
          <p14:tracePt t="183271" x="10814050" y="3937000"/>
          <p14:tracePt t="183287" x="10852150" y="3924300"/>
          <p14:tracePt t="183303" x="10934700" y="3892550"/>
          <p14:tracePt t="183319" x="10953750" y="3886200"/>
          <p14:tracePt t="183409" x="10960100" y="3886200"/>
          <p14:tracePt t="183419" x="10972800" y="3886200"/>
          <p14:tracePt t="183436" x="11004550" y="3886200"/>
          <p14:tracePt t="183453" x="11036300" y="3892550"/>
          <p14:tracePt t="183470" x="11087100" y="3924300"/>
          <p14:tracePt t="183486" x="11112500" y="3956050"/>
          <p14:tracePt t="183503" x="11125200" y="3981450"/>
          <p14:tracePt t="183507" x="11131550" y="3987800"/>
          <p14:tracePt t="183578" x="11131550" y="3994150"/>
          <p14:tracePt t="183594" x="11131550" y="4000500"/>
          <p14:tracePt t="183600" x="11131550" y="4006850"/>
          <p14:tracePt t="183626" x="11131550" y="4013200"/>
          <p14:tracePt t="183636" x="11125200" y="4019550"/>
          <p14:tracePt t="183653" x="11118850" y="4025900"/>
          <p14:tracePt t="183670" x="11112500" y="4032250"/>
          <p14:tracePt t="183687" x="11112500" y="4038600"/>
          <p14:tracePt t="183756" x="11106150" y="4038600"/>
          <p14:tracePt t="183769" x="11106150" y="4044950"/>
          <p14:tracePt t="183804" x="11099800" y="4044950"/>
          <p14:tracePt t="183888" x="11093450" y="4051300"/>
          <p14:tracePt t="183898" x="11087100" y="4051300"/>
          <p14:tracePt t="184106" x="11080750" y="4051300"/>
          <p14:tracePt t="184177" x="11074400" y="4051300"/>
          <p14:tracePt t="184184" x="11061700" y="4044950"/>
          <p14:tracePt t="184192" x="11049000" y="4038600"/>
          <p14:tracePt t="184220" x="11036300" y="4038600"/>
          <p14:tracePt t="184237" x="11029950" y="4038600"/>
          <p14:tracePt t="184254" x="11017250" y="4038600"/>
          <p14:tracePt t="184271" x="11010900" y="4038600"/>
          <p14:tracePt t="184287" x="10991850" y="4044950"/>
          <p14:tracePt t="184304" x="10979150" y="4044950"/>
          <p14:tracePt t="184322" x="10966450" y="4051300"/>
          <p14:tracePt t="184337" x="10960100" y="4057650"/>
          <p14:tracePt t="184467" x="10953750" y="4057650"/>
          <p14:tracePt t="184491" x="10953750" y="4064000"/>
          <p14:tracePt t="184687" x="10928350" y="4064000"/>
          <p14:tracePt t="184696" x="10922000" y="4064000"/>
          <p14:tracePt t="184702" x="10896600" y="4057650"/>
          <p14:tracePt t="184721" x="10852150" y="4057650"/>
          <p14:tracePt t="184738" x="10807700" y="4057650"/>
          <p14:tracePt t="184755" x="10756900" y="4051300"/>
          <p14:tracePt t="184771" x="10731500" y="4051300"/>
          <p14:tracePt t="184788" x="10687050" y="4051300"/>
          <p14:tracePt t="184805" x="10636250" y="4044950"/>
          <p14:tracePt t="184820" x="10534650" y="4032250"/>
          <p14:tracePt t="184837" x="10490200" y="4025900"/>
          <p14:tracePt t="184840" x="10407650" y="4019550"/>
          <p14:tracePt t="184854" x="10350500" y="4013200"/>
          <p14:tracePt t="184857" x="10293350" y="4000500"/>
          <p14:tracePt t="184872" x="10160000" y="3975100"/>
          <p14:tracePt t="184888" x="10090150" y="3956050"/>
          <p14:tracePt t="184904" x="10058400" y="3943350"/>
          <p14:tracePt t="184920" x="10045700" y="3943350"/>
          <p14:tracePt t="184938" x="10045700" y="3937000"/>
          <p14:tracePt t="185227" x="10039350" y="3937000"/>
          <p14:tracePt t="185236" x="10020300" y="3930650"/>
          <p14:tracePt t="185240" x="9975850" y="3917950"/>
          <p14:tracePt t="185255" x="9925050" y="3905250"/>
          <p14:tracePt t="185272" x="9823450" y="3873500"/>
          <p14:tracePt t="185289" x="9740900" y="3841750"/>
          <p14:tracePt t="185293" x="9721850" y="3829050"/>
          <p14:tracePt t="185303" x="9702800" y="3816350"/>
          <p14:tracePt t="185322" x="9690100" y="3797300"/>
          <p14:tracePt t="185337" x="9677400" y="3790950"/>
          <p14:tracePt t="185410" x="9677400" y="3784600"/>
          <p14:tracePt t="185424" x="9671050" y="3778250"/>
          <p14:tracePt t="185455" x="9671050" y="3771900"/>
          <p14:tracePt t="185472" x="9671050" y="3765550"/>
          <p14:tracePt t="185490" x="9664700" y="3765550"/>
          <p14:tracePt t="185566" x="9652000" y="3765550"/>
          <p14:tracePt t="185575" x="9639300" y="3765550"/>
          <p14:tracePt t="185588" x="9575800" y="3765550"/>
          <p14:tracePt t="185605" x="9461500" y="3765550"/>
          <p14:tracePt t="185622" x="9271000" y="3790950"/>
          <p14:tracePt t="185638" x="9029700" y="3810000"/>
          <p14:tracePt t="185657" x="8801100" y="3816350"/>
          <p14:tracePt t="185661" x="8693150" y="3816350"/>
          <p14:tracePt t="185670" x="8591550" y="3816350"/>
          <p14:tracePt t="185688" x="8451850" y="3810000"/>
          <p14:tracePt t="185705" x="8324850" y="3790950"/>
          <p14:tracePt t="185721" x="8166100" y="3771900"/>
          <p14:tracePt t="185738" x="8007350" y="3752850"/>
          <p14:tracePt t="185755" x="7835900" y="3733800"/>
          <p14:tracePt t="185772" x="7645400" y="3733800"/>
          <p14:tracePt t="185788" x="7480300" y="3733800"/>
          <p14:tracePt t="185804" x="7423150" y="3733800"/>
          <p14:tracePt t="185806" x="7372350" y="3727450"/>
          <p14:tracePt t="185821" x="7302500" y="3727450"/>
          <p14:tracePt t="185838" x="7289800" y="3727450"/>
          <p14:tracePt t="186243" x="7296150" y="3727450"/>
          <p14:tracePt t="186252" x="7327900" y="3721100"/>
          <p14:tracePt t="186256" x="7366000" y="3714750"/>
          <p14:tracePt t="186271" x="7410450" y="3708400"/>
          <p14:tracePt t="186289" x="7531100" y="3695700"/>
          <p14:tracePt t="186306" x="7575550" y="3695700"/>
          <p14:tracePt t="186321" x="7588250" y="3689350"/>
          <p14:tracePt t="186324" x="7600950" y="3689350"/>
          <p14:tracePt t="186338" x="7632700" y="3689350"/>
          <p14:tracePt t="186355" x="7702550" y="3683000"/>
          <p14:tracePt t="186372" x="7772400" y="3676650"/>
          <p14:tracePt t="186389" x="7848600" y="3663950"/>
          <p14:tracePt t="186406" x="7886700" y="3657600"/>
          <p14:tracePt t="186422" x="7924800" y="3644900"/>
          <p14:tracePt t="186427" x="7937500" y="3644900"/>
          <p14:tracePt t="186439" x="7950200" y="3638550"/>
          <p14:tracePt t="186444" x="7962900" y="3632200"/>
          <p14:tracePt t="186455" x="7994650" y="3625850"/>
          <p14:tracePt t="186472" x="8032750" y="3619500"/>
          <p14:tracePt t="186489" x="8089900" y="3606800"/>
          <p14:tracePt t="186493" x="8115300" y="3600450"/>
          <p14:tracePt t="186506" x="8140700" y="3587750"/>
          <p14:tracePt t="186523" x="8223250" y="3568700"/>
          <p14:tracePt t="186539" x="8255000" y="3562350"/>
          <p14:tracePt t="186555" x="8274050" y="3556000"/>
          <p14:tracePt t="186557" x="8274050" y="3549650"/>
          <p14:tracePt t="186572" x="8293100" y="3543300"/>
          <p14:tracePt t="186588" x="8299450" y="3536950"/>
          <p14:tracePt t="186604" x="8312150" y="3517900"/>
          <p14:tracePt t="186622" x="8324850" y="3505200"/>
          <p14:tracePt t="186627" x="8331200" y="3498850"/>
          <p14:tracePt t="186637" x="8337550" y="3498850"/>
          <p14:tracePt t="186672" x="8343900" y="3492500"/>
          <p14:tracePt t="186706" x="8343900" y="3486150"/>
          <p14:tracePt t="186722" x="8350250" y="3486150"/>
          <p14:tracePt t="186814" x="8350250" y="3492500"/>
          <p14:tracePt t="186822" x="8350250" y="3498850"/>
          <p14:tracePt t="186828" x="8356600" y="3511550"/>
          <p14:tracePt t="186839" x="8356600" y="3517900"/>
          <p14:tracePt t="186856" x="8362950" y="3530600"/>
          <p14:tracePt t="186873" x="8369300" y="3536950"/>
          <p14:tracePt t="186889" x="8394700" y="3536950"/>
          <p14:tracePt t="186904" x="8439150" y="3536950"/>
          <p14:tracePt t="186922" x="8502650" y="3530600"/>
          <p14:tracePt t="186939" x="8572500" y="3524250"/>
          <p14:tracePt t="186957" x="8642350" y="3517900"/>
          <p14:tracePt t="186961" x="8693150" y="3517900"/>
          <p14:tracePt t="186971" x="8724900" y="3517900"/>
          <p14:tracePt t="186973" x="8775700" y="3517900"/>
          <p14:tracePt t="186993" x="8877300" y="3517900"/>
          <p14:tracePt t="186998" x="8902700" y="3517900"/>
          <p14:tracePt t="187022" x="8947150" y="3536950"/>
          <p14:tracePt t="187056" x="8953500" y="3536950"/>
          <p14:tracePt t="187073" x="8966200" y="3536950"/>
          <p14:tracePt t="187089" x="8972550" y="3524250"/>
          <p14:tracePt t="187104" x="8978900" y="3517900"/>
          <p14:tracePt t="187123" x="8985250" y="3505200"/>
          <p14:tracePt t="187139" x="8985250" y="3492500"/>
          <p14:tracePt t="187156" x="8985250" y="3486150"/>
          <p14:tracePt t="187163" x="8978900" y="3486150"/>
          <p14:tracePt t="187171" x="8966200" y="3473450"/>
          <p14:tracePt t="187189" x="8915400" y="3454400"/>
          <p14:tracePt t="187207" x="8839200" y="3448050"/>
          <p14:tracePt t="187222" x="8680450" y="3441700"/>
          <p14:tracePt t="187240" x="8566150" y="3441700"/>
          <p14:tracePt t="187256" x="8458200" y="3435350"/>
          <p14:tracePt t="187273" x="8337550" y="3429000"/>
          <p14:tracePt t="187290" x="8312150" y="3422650"/>
          <p14:tracePt t="187293" x="8255000" y="3422650"/>
          <p14:tracePt t="187308" x="8153400" y="3416300"/>
          <p14:tracePt t="187321" x="8128000" y="3409950"/>
          <p14:tracePt t="187339" x="8108950" y="3409950"/>
          <p14:tracePt t="187356" x="8083550" y="3422650"/>
          <p14:tracePt t="187373" x="8058150" y="3441700"/>
          <p14:tracePt t="187389" x="8039100" y="3473450"/>
          <p14:tracePt t="187407" x="8013700" y="3505200"/>
          <p14:tracePt t="187423" x="8001000" y="3543300"/>
          <p14:tracePt t="187439" x="7988300" y="3575050"/>
          <p14:tracePt t="187442" x="7981950" y="3587750"/>
          <p14:tracePt t="187456" x="7975600" y="3619500"/>
          <p14:tracePt t="187473" x="7969250" y="3695700"/>
          <p14:tracePt t="187490" x="7956550" y="3759200"/>
          <p14:tracePt t="187506" x="7950200" y="3803650"/>
          <p14:tracePt t="187523" x="7943850" y="3854450"/>
          <p14:tracePt t="187540" x="7950200" y="3879850"/>
          <p14:tracePt t="187556" x="7962900" y="3911600"/>
          <p14:tracePt t="187575" x="7981950" y="3930650"/>
          <p14:tracePt t="187589" x="8020050" y="3956050"/>
          <p14:tracePt t="187606" x="8077200" y="3981450"/>
          <p14:tracePt t="187622" x="8178800" y="4006850"/>
          <p14:tracePt t="187639" x="8293100" y="4032250"/>
          <p14:tracePt t="187656" x="8420100" y="4038600"/>
          <p14:tracePt t="187675" x="8585200" y="4032250"/>
          <p14:tracePt t="187689" x="8636000" y="4019550"/>
          <p14:tracePt t="187691" x="8667750" y="4006850"/>
          <p14:tracePt t="187706" x="8731250" y="3981450"/>
          <p14:tracePt t="187726" x="8775700" y="3956050"/>
          <p14:tracePt t="187740" x="8807450" y="3930650"/>
          <p14:tracePt t="187756" x="8839200" y="3905250"/>
          <p14:tracePt t="187773" x="8858250" y="3886200"/>
          <p14:tracePt t="187789" x="8883650" y="3854450"/>
          <p14:tracePt t="187807" x="8902700" y="3829050"/>
          <p14:tracePt t="187811" x="8909050" y="3810000"/>
          <p14:tracePt t="187822" x="8915400" y="3797300"/>
          <p14:tracePt t="187840" x="8928100" y="3765550"/>
          <p14:tracePt t="187856" x="8940800" y="3727450"/>
          <p14:tracePt t="187872" x="8947150" y="3676650"/>
          <p14:tracePt t="187890" x="8947150" y="3644900"/>
          <p14:tracePt t="187906" x="8947150" y="3625850"/>
          <p14:tracePt t="187923" x="8940800" y="3613150"/>
          <p14:tracePt t="187940" x="8934450" y="3613150"/>
          <p14:tracePt t="187956" x="8928100" y="3606800"/>
          <p14:tracePt t="187974" x="8915400" y="3606800"/>
          <p14:tracePt t="187990" x="8883650" y="3600450"/>
          <p14:tracePt t="188007" x="8851900" y="3594100"/>
          <p14:tracePt t="188023" x="8820150" y="3587750"/>
          <p14:tracePt t="188040" x="8801100" y="3581400"/>
          <p14:tracePt t="188057" x="8782050" y="3575050"/>
          <p14:tracePt t="188075" x="8775700" y="3568700"/>
          <p14:tracePt t="188176" x="8769350" y="3568700"/>
          <p14:tracePt t="188194" x="8763000" y="3581400"/>
          <p14:tracePt t="188199" x="8756650" y="3594100"/>
          <p14:tracePt t="188224" x="8743950" y="3638550"/>
          <p14:tracePt t="188240" x="8737600" y="3663950"/>
          <p14:tracePt t="188257" x="8724900" y="3695700"/>
          <p14:tracePt t="188273" x="8705850" y="3714750"/>
          <p14:tracePt t="188290" x="8686800" y="3733800"/>
          <p14:tracePt t="188307" x="8661400" y="3765550"/>
          <p14:tracePt t="188324" x="8642350" y="3790950"/>
          <p14:tracePt t="188341" x="8616950" y="3829050"/>
          <p14:tracePt t="188357" x="8604250" y="3848100"/>
          <p14:tracePt t="188374" x="8591550" y="3867150"/>
          <p14:tracePt t="188378" x="8585200" y="3867150"/>
          <p14:tracePt t="188506" x="8585200" y="3873500"/>
          <p14:tracePt t="188524" x="8585200" y="3879850"/>
          <p14:tracePt t="188533" x="8585200" y="3886200"/>
          <p14:tracePt t="188652" x="8585200" y="3892550"/>
          <p14:tracePt t="188669" x="8591550" y="3905250"/>
          <p14:tracePt t="188679" x="8604250" y="3917950"/>
          <p14:tracePt t="188682" x="8610600" y="3924300"/>
          <p14:tracePt t="188707" x="8623300" y="3937000"/>
          <p14:tracePt t="189080" x="8616950" y="3937000"/>
          <p14:tracePt t="189087" x="8610600" y="3937000"/>
          <p14:tracePt t="189093" x="8572500" y="3937000"/>
          <p14:tracePt t="189107" x="8509000" y="3937000"/>
          <p14:tracePt t="189125" x="8299450" y="3949700"/>
          <p14:tracePt t="189142" x="8147050" y="3962400"/>
          <p14:tracePt t="189158" x="8089900" y="3962400"/>
          <p14:tracePt t="189161" x="8032750" y="3956050"/>
          <p14:tracePt t="189174" x="8001000" y="3949700"/>
          <p14:tracePt t="189224" x="8001000" y="3937000"/>
          <p14:tracePt t="189241" x="8013700" y="3905250"/>
          <p14:tracePt t="189260" x="8013700" y="3892550"/>
          <p14:tracePt t="189372" x="8020050" y="3898900"/>
          <p14:tracePt t="189381" x="8039100" y="3917950"/>
          <p14:tracePt t="189391" x="8064500" y="3943350"/>
          <p14:tracePt t="189408" x="8102600" y="4006850"/>
          <p14:tracePt t="189424" x="8121650" y="4051300"/>
          <p14:tracePt t="189442" x="8153400" y="4114800"/>
          <p14:tracePt t="189446" x="8178800" y="4140200"/>
          <p14:tracePt t="189457" x="8191500" y="4152900"/>
          <p14:tracePt t="189461" x="8223250" y="4165600"/>
          <p14:tracePt t="189474" x="8255000" y="4178300"/>
          <p14:tracePt t="189475" x="8274050" y="4178300"/>
          <p14:tracePt t="189491" x="8312150" y="4178300"/>
          <p14:tracePt t="189508" x="8394700" y="4171950"/>
          <p14:tracePt t="189511" x="8426450" y="4165600"/>
          <p14:tracePt t="189524" x="8445500" y="4152900"/>
          <p14:tracePt t="189528" x="8477250" y="4146550"/>
          <p14:tracePt t="189541" x="8528050" y="4133850"/>
          <p14:tracePt t="189558" x="8591550" y="4133850"/>
          <p14:tracePt t="189575" x="8661400" y="4133850"/>
          <p14:tracePt t="189591" x="8731250" y="4133850"/>
          <p14:tracePt t="189609" x="8794750" y="4140200"/>
          <p14:tracePt t="189613" x="8826500" y="4140200"/>
          <p14:tracePt t="189623" x="8845550" y="4140200"/>
          <p14:tracePt t="189642" x="8890000" y="4127500"/>
          <p14:tracePt t="189658" x="8940800" y="4108450"/>
          <p14:tracePt t="189676" x="9004300" y="4083050"/>
          <p14:tracePt t="189691" x="9048750" y="4064000"/>
          <p14:tracePt t="189694" x="9061450" y="4057650"/>
          <p14:tracePt t="189708" x="9067800" y="4057650"/>
          <p14:tracePt t="189785" x="9067800" y="4051300"/>
          <p14:tracePt t="189794" x="9080500" y="4051300"/>
          <p14:tracePt t="189809" x="9099550" y="4044950"/>
          <p14:tracePt t="189825" x="9112250" y="4044950"/>
          <p14:tracePt t="189841" x="9131300" y="4051300"/>
          <p14:tracePt t="189858" x="9169400" y="4070350"/>
          <p14:tracePt t="189875" x="9232900" y="4108450"/>
          <p14:tracePt t="189891" x="9315450" y="4146550"/>
          <p14:tracePt t="189908" x="9398000" y="4171950"/>
          <p14:tracePt t="189925" x="9474200" y="4184650"/>
          <p14:tracePt t="189942" x="9505950" y="4184650"/>
          <p14:tracePt t="189958" x="9531350" y="4171950"/>
          <p14:tracePt t="189961" x="9544050" y="4165600"/>
          <p14:tracePt t="189974" x="9556750" y="4159250"/>
          <p14:tracePt t="189978" x="9569450" y="4152900"/>
          <p14:tracePt t="189991" x="9575800" y="4146550"/>
          <p14:tracePt t="190098" x="9575800" y="4140200"/>
          <p14:tracePt t="190114" x="9575800" y="4133850"/>
          <p14:tracePt t="190122" x="9569450" y="4121150"/>
          <p14:tracePt t="190131" x="9556750" y="4108450"/>
          <p14:tracePt t="190142" x="9544050" y="4102100"/>
          <p14:tracePt t="190158" x="9525000" y="4089400"/>
          <p14:tracePt t="190175" x="9512300" y="4083050"/>
          <p14:tracePt t="190192" x="9505950" y="4083050"/>
          <p14:tracePt t="190225" x="9512300" y="4083050"/>
          <p14:tracePt t="190242" x="9531350" y="4083050"/>
          <p14:tracePt t="190260" x="9550400" y="4083050"/>
          <p14:tracePt t="190308" x="9525000" y="4095750"/>
          <p14:tracePt t="190325" x="9499600" y="4108450"/>
          <p14:tracePt t="190342" x="9448800" y="4127500"/>
          <p14:tracePt t="190375" x="9474200" y="4127500"/>
          <p14:tracePt t="190394" x="9556750" y="4127500"/>
          <p14:tracePt t="190411" x="9607550" y="4127500"/>
          <p14:tracePt t="190491" x="9613900" y="4121150"/>
          <p14:tracePt t="190498" x="9620250" y="4114800"/>
          <p14:tracePt t="190507" x="9620250" y="4108450"/>
          <p14:tracePt t="190526" x="9645650" y="4089400"/>
          <p14:tracePt t="190542" x="9664700" y="4064000"/>
          <p14:tracePt t="190558" x="9664700" y="4051300"/>
          <p14:tracePt t="190592" x="9652000" y="4051300"/>
          <p14:tracePt t="190609" x="9613900" y="4044950"/>
          <p14:tracePt t="190625" x="9550400" y="4032250"/>
          <p14:tracePt t="190642" x="9499600" y="4025900"/>
          <p14:tracePt t="190651" x="9486900" y="4025900"/>
          <p14:tracePt t="190659" x="9474200" y="4019550"/>
          <p14:tracePt t="190711" x="9467850" y="4019550"/>
          <p14:tracePt t="190719" x="9461500" y="4025900"/>
          <p14:tracePt t="190728" x="9442450" y="4044950"/>
          <p14:tracePt t="190741" x="9391650" y="4083050"/>
          <p14:tracePt t="190759" x="9334500" y="4114800"/>
          <p14:tracePt t="190775" x="9309100" y="4140200"/>
          <p14:tracePt t="190792" x="9302750" y="4152900"/>
          <p14:tracePt t="190842" x="9359900" y="4178300"/>
          <p14:tracePt t="190860" x="9493250" y="4216400"/>
          <p14:tracePt t="190875" x="9575800" y="4241800"/>
          <p14:tracePt t="190878" x="9639300" y="4260850"/>
          <p14:tracePt t="190892" x="9785350" y="4298950"/>
          <p14:tracePt t="190909" x="9925050" y="4330700"/>
          <p14:tracePt t="190926" x="10033000" y="4349750"/>
          <p14:tracePt t="190942" x="10109200" y="4356100"/>
          <p14:tracePt t="190959" x="10172700" y="4356100"/>
          <p14:tracePt t="190976" x="10229850" y="4337050"/>
          <p14:tracePt t="190992" x="10261600" y="4305300"/>
          <p14:tracePt t="191010" x="10280650" y="4279900"/>
          <p14:tracePt t="191013" x="10293350" y="4267200"/>
          <p14:tracePt t="191024" x="10293350" y="4260850"/>
          <p14:tracePt t="191028" x="10299700" y="4248150"/>
          <p14:tracePt t="191042" x="10299700" y="4241800"/>
          <p14:tracePt t="191060" x="10287000" y="4229100"/>
          <p14:tracePt t="191076" x="10274300" y="4222750"/>
          <p14:tracePt t="191092" x="10248900" y="4210050"/>
          <p14:tracePt t="191108" x="10229850" y="4203700"/>
          <p14:tracePt t="191126" x="10217150" y="4191000"/>
          <p14:tracePt t="191143" x="10204450" y="4178300"/>
          <p14:tracePt t="191159" x="10166350" y="4146550"/>
          <p14:tracePt t="191176" x="10128250" y="4095750"/>
          <p14:tracePt t="191193" x="10121900" y="4083050"/>
          <p14:tracePt t="207667" x="10115550" y="4083050"/>
          <p14:tracePt t="207676" x="10077450" y="4070350"/>
          <p14:tracePt t="207690" x="9975850" y="4044950"/>
          <p14:tracePt t="207706" x="9950450" y="4044950"/>
          <p14:tracePt t="207892" x="9950450" y="4038600"/>
          <p14:tracePt t="207902" x="9950450" y="4032250"/>
          <p14:tracePt t="207907" x="9937750" y="4025900"/>
          <p14:tracePt t="207924" x="9874250" y="4000500"/>
          <p14:tracePt t="207941" x="9715500" y="3943350"/>
          <p14:tracePt t="207958" x="9537700" y="3898900"/>
          <p14:tracePt t="207974" x="9302750" y="3848100"/>
          <p14:tracePt t="207991" x="9137650" y="3790950"/>
          <p14:tracePt t="208008" x="9029700" y="3740150"/>
          <p14:tracePt t="208024" x="8959850" y="3702050"/>
          <p14:tracePt t="208040" x="8915400" y="3676650"/>
          <p14:tracePt t="208044" x="8890000" y="3657600"/>
          <p14:tracePt t="208056" x="8870950" y="3644900"/>
          <p14:tracePt t="208061" x="8851900" y="3638550"/>
          <p14:tracePt t="208074" x="8832850" y="3625850"/>
          <p14:tracePt t="208090" x="8763000" y="3613150"/>
          <p14:tracePt t="208107" x="8496300" y="3600450"/>
          <p14:tracePt t="208124" x="8401050" y="3600450"/>
          <p14:tracePt t="208142" x="8089900" y="3594100"/>
          <p14:tracePt t="208157" x="8001000" y="3613150"/>
          <p14:tracePt t="208173" x="7994650" y="3632200"/>
          <p14:tracePt t="208190" x="8001000" y="3663950"/>
          <p14:tracePt t="208206" x="8020050" y="3702050"/>
          <p14:tracePt t="208223" x="8026400" y="3727450"/>
          <p14:tracePt t="208240" x="8039100" y="3752850"/>
          <p14:tracePt t="208257" x="8051800" y="3778250"/>
          <p14:tracePt t="208274" x="8089900" y="3784600"/>
          <p14:tracePt t="208290" x="8159750" y="3771900"/>
          <p14:tracePt t="208294" x="8210550" y="3752850"/>
          <p14:tracePt t="208307" x="8267700" y="3733800"/>
          <p14:tracePt t="208311" x="8318500" y="3714750"/>
          <p14:tracePt t="208324" x="8388350" y="3695700"/>
          <p14:tracePt t="208339" x="8413750" y="3683000"/>
          <p14:tracePt t="208357" x="8432800" y="3663950"/>
          <p14:tracePt t="208424" x="8420100" y="3670300"/>
          <p14:tracePt t="208440" x="8407400" y="3670300"/>
          <p14:tracePt t="210628" x="8407400" y="3676650"/>
          <p14:tracePt t="210637" x="8407400" y="3695700"/>
          <p14:tracePt t="210645" x="8407400" y="3714750"/>
          <p14:tracePt t="210659" x="8407400" y="3759200"/>
          <p14:tracePt t="210677" x="8382000" y="3797300"/>
          <p14:tracePt t="210693" x="8362950" y="3829050"/>
          <p14:tracePt t="210709" x="8362950" y="3854450"/>
          <p14:tracePt t="210773" x="8362950" y="3860800"/>
          <p14:tracePt t="210781" x="8356600" y="3860800"/>
          <p14:tracePt t="210791" x="8343900" y="3867150"/>
          <p14:tracePt t="210809" x="8312150" y="3898900"/>
          <p14:tracePt t="210813" x="8293100" y="3905250"/>
          <p14:tracePt t="210826" x="8286750" y="3917950"/>
          <p14:tracePt t="210830" x="8274050" y="3924300"/>
          <p14:tracePt t="210843" x="8267700" y="3930650"/>
          <p14:tracePt t="210860" x="8267700" y="3937000"/>
          <p14:tracePt t="210876" x="8261350" y="3943350"/>
          <p14:tracePt t="210892" x="8248650" y="3956050"/>
          <p14:tracePt t="210909" x="8229600" y="3981450"/>
          <p14:tracePt t="210925" x="8210550" y="4013200"/>
          <p14:tracePt t="210943" x="8178800" y="4057650"/>
          <p14:tracePt t="210959" x="8166100" y="4083050"/>
          <p14:tracePt t="210976" x="8153400" y="4102100"/>
          <p14:tracePt t="210992" x="8153400" y="4114800"/>
          <p14:tracePt t="211009" x="8147050" y="4114800"/>
          <p14:tracePt t="211026" x="8140700" y="4127500"/>
          <p14:tracePt t="211043" x="8128000" y="4140200"/>
          <p14:tracePt t="211059" x="8115300" y="4152900"/>
          <p14:tracePt t="211064" x="8108950" y="4159250"/>
          <p14:tracePt t="211076" x="8102600" y="4165600"/>
          <p14:tracePt t="211092" x="8096250" y="4171950"/>
          <p14:tracePt t="211095" x="8089900" y="4178300"/>
          <p14:tracePt t="211108" x="8077200" y="4184650"/>
          <p14:tracePt t="211128" x="8058150" y="4197350"/>
          <p14:tracePt t="211143" x="8045450" y="4203700"/>
          <p14:tracePt t="211159" x="8039100" y="4203700"/>
          <p14:tracePt t="211176" x="8026400" y="4210050"/>
          <p14:tracePt t="211193" x="8007350" y="4216400"/>
          <p14:tracePt t="211210" x="7994650" y="4229100"/>
          <p14:tracePt t="211226" x="7988300" y="4241800"/>
          <p14:tracePt t="211242" x="7981950" y="4260850"/>
          <p14:tracePt t="211260" x="7975600" y="4273550"/>
          <p14:tracePt t="211276" x="7975600" y="4279900"/>
          <p14:tracePt t="211293" x="7975600" y="4286250"/>
          <p14:tracePt t="211310" x="7969250" y="4318000"/>
          <p14:tracePt t="211326" x="7969250" y="4356100"/>
          <p14:tracePt t="211343" x="7969250" y="4400550"/>
          <p14:tracePt t="211360" x="7962900" y="4445000"/>
          <p14:tracePt t="211378" x="7950200" y="4451350"/>
          <p14:tracePt t="211393" x="7943850" y="4457700"/>
          <p14:tracePt t="211591" x="7969250" y="4457700"/>
          <p14:tracePt t="211600" x="7988300" y="4464050"/>
          <p14:tracePt t="211608" x="8039100" y="4476750"/>
          <p14:tracePt t="211627" x="8185150" y="4521200"/>
          <p14:tracePt t="211643" x="8350250" y="4552950"/>
          <p14:tracePt t="211660" x="8496300" y="4572000"/>
          <p14:tracePt t="211663" x="8566150" y="4572000"/>
          <p14:tracePt t="211677" x="8661400" y="4572000"/>
          <p14:tracePt t="211694" x="8718550" y="4552950"/>
          <p14:tracePt t="211711" x="8763000" y="4533900"/>
          <p14:tracePt t="211726" x="8794750" y="4521200"/>
          <p14:tracePt t="211743" x="8826500" y="4521200"/>
          <p14:tracePt t="211760" x="8851900" y="4514850"/>
          <p14:tracePt t="211777" x="8883650" y="4508500"/>
          <p14:tracePt t="211783" x="8896350" y="4502150"/>
          <p14:tracePt t="211792" x="8902700" y="4495800"/>
          <p14:tracePt t="211810" x="8915400" y="4483100"/>
          <p14:tracePt t="211827" x="8928100" y="4470400"/>
          <p14:tracePt t="211843" x="8934450" y="4464050"/>
          <p14:tracePt t="211860" x="8934450" y="4451350"/>
          <p14:tracePt t="211863" x="8940800" y="4438650"/>
          <p14:tracePt t="211876" x="8947150" y="4419600"/>
          <p14:tracePt t="211878" x="8947150" y="4413250"/>
          <p14:tracePt t="211894" x="8953500" y="4400550"/>
          <p14:tracePt t="211910" x="8953500" y="4394200"/>
          <p14:tracePt t="211929" x="8953500" y="4387850"/>
          <p14:tracePt t="211946" x="8953500" y="4375150"/>
          <p14:tracePt t="211960" x="8940800" y="4368800"/>
          <p14:tracePt t="211976" x="8915400" y="4356100"/>
          <p14:tracePt t="211994" x="8883650" y="4337050"/>
          <p14:tracePt t="212010" x="8839200" y="4318000"/>
          <p14:tracePt t="212027" x="8775700" y="4298950"/>
          <p14:tracePt t="212043" x="8705850" y="4279900"/>
          <p14:tracePt t="212060" x="8661400" y="4273550"/>
          <p14:tracePt t="212076" x="8591550" y="4267200"/>
          <p14:tracePt t="212093" x="8534400" y="4267200"/>
          <p14:tracePt t="212110" x="8489950" y="4267200"/>
          <p14:tracePt t="212113" x="8470900" y="4273550"/>
          <p14:tracePt t="212127" x="8432800" y="4279900"/>
          <p14:tracePt t="212130" x="8401050" y="4286250"/>
          <p14:tracePt t="212144" x="8274050" y="4305300"/>
          <p14:tracePt t="212160" x="8191500" y="4311650"/>
          <p14:tracePt t="212179" x="7956550" y="4318000"/>
          <p14:tracePt t="212194" x="7816850" y="4305300"/>
          <p14:tracePt t="212216" x="7696200" y="4292600"/>
          <p14:tracePt t="212227" x="7677150" y="4292600"/>
          <p14:tracePt t="212261" x="7677150" y="4305300"/>
          <p14:tracePt t="212278" x="7689850" y="4337050"/>
          <p14:tracePt t="212296" x="7740650" y="4394200"/>
          <p14:tracePt t="212309" x="7804150" y="4445000"/>
          <p14:tracePt t="212327" x="7931150" y="4521200"/>
          <p14:tracePt t="212343" x="8115300" y="4603750"/>
          <p14:tracePt t="212360" x="8299450" y="4660900"/>
          <p14:tracePt t="212377" x="8623300" y="4743450"/>
          <p14:tracePt t="212396" x="8966200" y="4794250"/>
          <p14:tracePt t="212410" x="9201150" y="4806950"/>
          <p14:tracePt t="212427" x="9315450" y="4787900"/>
          <p14:tracePt t="212444" x="9334500" y="4775200"/>
          <p14:tracePt t="212464" x="9328150" y="4756150"/>
          <p14:tracePt t="212466" x="9321800" y="4749800"/>
          <p14:tracePt t="212477" x="9302750" y="4737100"/>
          <p14:tracePt t="212494" x="9258300" y="4724400"/>
          <p14:tracePt t="212510" x="9232900" y="4711700"/>
          <p14:tracePt t="212513" x="9232900" y="4705350"/>
          <p14:tracePt t="212526" x="9232900" y="4699000"/>
          <p14:tracePt t="212527" x="9239250" y="4686300"/>
          <p14:tracePt t="212544" x="9251950" y="4673600"/>
          <p14:tracePt t="212559" x="9264650" y="4654550"/>
          <p14:tracePt t="212577" x="9283700" y="4629150"/>
          <p14:tracePt t="212593" x="9283700" y="4616450"/>
          <p14:tracePt t="212627" x="9283700" y="4610100"/>
          <p14:tracePt t="212730" x="9283700" y="4616450"/>
          <p14:tracePt t="212745" x="9277350" y="4629150"/>
          <p14:tracePt t="212761" x="9271000" y="4641850"/>
          <p14:tracePt t="212778" x="9264650" y="4660900"/>
          <p14:tracePt t="212794" x="9251950" y="4667250"/>
          <p14:tracePt t="212810" x="9239250" y="4679950"/>
          <p14:tracePt t="212827" x="9226550" y="4686300"/>
          <p14:tracePt t="212844" x="9213850" y="4699000"/>
          <p14:tracePt t="212859" x="9201150" y="4699000"/>
          <p14:tracePt t="212877" x="9188450" y="4705350"/>
          <p14:tracePt t="212894" x="9080500" y="4711700"/>
          <p14:tracePt t="212911" x="8909050" y="4711700"/>
          <p14:tracePt t="212928" x="8572500" y="4667250"/>
          <p14:tracePt t="212943" x="8185150" y="4603750"/>
          <p14:tracePt t="212945" x="7912100" y="4540250"/>
          <p14:tracePt t="212961" x="7467600" y="4432300"/>
          <p14:tracePt t="212977" x="6902450" y="4292600"/>
          <p14:tracePt t="212996" x="6254750" y="4133850"/>
          <p14:tracePt t="213011" x="5524500" y="3962400"/>
          <p14:tracePt t="213028" x="4781550" y="3803650"/>
          <p14:tracePt t="213044" x="4171950" y="3689350"/>
          <p14:tracePt t="213061" x="3632200" y="3606800"/>
          <p14:tracePt t="213078" x="3111500" y="3517900"/>
          <p14:tracePt t="213094" x="2628900" y="3429000"/>
          <p14:tracePt t="213113" x="2178050" y="3346450"/>
          <p14:tracePt t="213128" x="1892300" y="3282950"/>
          <p14:tracePt t="213145" x="1708150" y="3219450"/>
          <p14:tracePt t="213163" x="1638300" y="3187700"/>
          <p14:tracePt t="213178" x="1587500" y="3168650"/>
          <p14:tracePt t="213180" x="1562100" y="3162300"/>
          <p14:tracePt t="213197" x="1466850" y="3136900"/>
          <p14:tracePt t="213210" x="1428750" y="3124200"/>
          <p14:tracePt t="213228" x="1365250" y="3105150"/>
          <p14:tracePt t="213262" x="1371600" y="3098800"/>
          <p14:tracePt t="213311" x="1365250" y="3092450"/>
          <p14:tracePt t="213329" x="1308100" y="3060700"/>
          <p14:tracePt t="213345" x="1231900" y="3022600"/>
          <p14:tracePt t="213362" x="1200150" y="3003550"/>
          <p14:tracePt t="213379" x="1193800" y="2978150"/>
          <p14:tracePt t="213395" x="1206500" y="2971800"/>
          <p14:tracePt t="213413" x="1206500" y="2965450"/>
          <p14:tracePt t="213445" x="1149350" y="2984500"/>
          <p14:tracePt t="213462" x="1098550" y="2990850"/>
          <p14:tracePt t="213480" x="1054100" y="2997200"/>
          <p14:tracePt t="213494" x="1047750" y="2997200"/>
          <p14:tracePt t="213512" x="1060450" y="2997200"/>
          <p14:tracePt t="213531" x="1123950" y="2990850"/>
          <p14:tracePt t="213545" x="1219200" y="2984500"/>
          <p14:tracePt t="213561" x="1282700" y="2990850"/>
          <p14:tracePt t="213578" x="1295400" y="2990850"/>
          <p14:tracePt t="213595" x="1308100" y="2990850"/>
          <p14:tracePt t="213611" x="1327150" y="2978150"/>
          <p14:tracePt t="213628" x="1358900" y="2946400"/>
          <p14:tracePt t="213645" x="1390650" y="2901950"/>
          <p14:tracePt t="213662" x="1409700" y="2863850"/>
          <p14:tracePt t="213678" x="1403350" y="2832100"/>
          <p14:tracePt t="213681" x="1390650" y="2819400"/>
          <p14:tracePt t="213695" x="1346200" y="2800350"/>
          <p14:tracePt t="213712" x="1282700" y="2787650"/>
          <p14:tracePt t="213728" x="1206500" y="2762250"/>
          <p14:tracePt t="213745" x="1136650" y="2730500"/>
          <p14:tracePt t="213762" x="1098550" y="2705100"/>
          <p14:tracePt t="213780" x="1028700" y="2679700"/>
          <p14:tracePt t="213795" x="895350" y="2654300"/>
          <p14:tracePt t="213814" x="711200" y="2641600"/>
          <p14:tracePt t="213829" x="527050" y="2628900"/>
          <p14:tracePt t="213845" x="381000" y="2616200"/>
          <p14:tracePt t="213862" x="317500" y="2609850"/>
          <p14:tracePt t="213879" x="311150" y="2609850"/>
          <p14:tracePt t="213895" x="311150" y="2616200"/>
          <p14:tracePt t="213912" x="304800" y="2654300"/>
          <p14:tracePt t="213930" x="273050" y="2705100"/>
          <p14:tracePt t="213933" x="247650" y="2736850"/>
          <p14:tracePt t="213944" x="228600" y="2762250"/>
          <p14:tracePt t="213962" x="215900" y="2794000"/>
          <p14:tracePt t="213978" x="209550" y="2813050"/>
          <p14:tracePt t="213995" x="241300" y="2832100"/>
          <p14:tracePt t="213999" x="260350" y="2838450"/>
          <p14:tracePt t="214010" x="323850" y="2876550"/>
          <p14:tracePt t="214013" x="412750" y="2895600"/>
          <p14:tracePt t="214027" x="501650" y="2914650"/>
          <p14:tracePt t="214030" x="596900" y="2940050"/>
          <p14:tracePt t="214046" x="736600" y="2984500"/>
          <p14:tracePt t="214062" x="825500" y="3009900"/>
          <p14:tracePt t="214081" x="876300" y="3022600"/>
          <p14:tracePt t="214095" x="914400" y="3028950"/>
          <p14:tracePt t="214112" x="958850" y="3022600"/>
          <p14:tracePt t="214127" x="1016000" y="2997200"/>
          <p14:tracePt t="214145" x="1117600" y="2959100"/>
          <p14:tracePt t="214162" x="1212850" y="2933700"/>
          <p14:tracePt t="214179" x="1250950" y="2921000"/>
          <p14:tracePt t="214303" x="1231900" y="2914650"/>
          <p14:tracePt t="214311" x="1212850" y="2914650"/>
          <p14:tracePt t="214319" x="1187450" y="2914650"/>
          <p14:tracePt t="214331" x="1060450" y="2914650"/>
          <p14:tracePt t="214346" x="990600" y="2921000"/>
          <p14:tracePt t="214362" x="901700" y="2927350"/>
          <p14:tracePt t="214396" x="908050" y="2933700"/>
          <p14:tracePt t="214414" x="939800" y="2940050"/>
          <p14:tracePt t="214429" x="1054100" y="2959100"/>
          <p14:tracePt t="214446" x="1136650" y="2984500"/>
          <p14:tracePt t="214463" x="1200150" y="3009900"/>
          <p14:tracePt t="214479" x="1238250" y="3028950"/>
          <p14:tracePt t="214495" x="1282700" y="3054350"/>
          <p14:tracePt t="214512" x="1346200" y="3086100"/>
          <p14:tracePt t="214528" x="1403350" y="3111500"/>
          <p14:tracePt t="214545" x="1492250" y="3136900"/>
          <p14:tracePt t="214550" x="1574800" y="3149600"/>
          <p14:tracePt t="214561" x="1625600" y="3155950"/>
          <p14:tracePt t="214579" x="1905000" y="3206750"/>
          <p14:tracePt t="214596" x="2209800" y="3244850"/>
          <p14:tracePt t="214613" x="2533650" y="3289300"/>
          <p14:tracePt t="214616" x="2698750" y="3314700"/>
          <p14:tracePt t="214629" x="3016250" y="3378200"/>
          <p14:tracePt t="214645" x="3346450" y="3454400"/>
          <p14:tracePt t="214664" x="3708400" y="3536950"/>
          <p14:tracePt t="214680" x="4095750" y="3625850"/>
          <p14:tracePt t="214695" x="4286250" y="3663950"/>
          <p14:tracePt t="214712" x="4914900" y="3784600"/>
          <p14:tracePt t="214729" x="5314950" y="3854450"/>
          <p14:tracePt t="214746" x="5676900" y="3924300"/>
          <p14:tracePt t="214762" x="6013450" y="3994150"/>
          <p14:tracePt t="214767" x="6178550" y="4025900"/>
          <p14:tracePt t="214777" x="6318250" y="4057650"/>
          <p14:tracePt t="214796" x="6604000" y="4127500"/>
          <p14:tracePt t="214812" x="6902450" y="4203700"/>
          <p14:tracePt t="214829" x="7232650" y="4292600"/>
          <p14:tracePt t="214846" x="7512050" y="4356100"/>
          <p14:tracePt t="214863" x="7861300" y="4419600"/>
          <p14:tracePt t="214879" x="8058150" y="4445000"/>
          <p14:tracePt t="214896" x="8255000" y="4489450"/>
          <p14:tracePt t="214912" x="8439150" y="4514850"/>
          <p14:tracePt t="214928" x="8623300" y="4546600"/>
          <p14:tracePt t="214946" x="8775700" y="4584700"/>
          <p14:tracePt t="214962" x="8877300" y="4610100"/>
          <p14:tracePt t="214979" x="8921750" y="4622800"/>
          <p14:tracePt t="214995" x="8947150" y="4622800"/>
          <p14:tracePt t="215013" x="8959850" y="4622800"/>
          <p14:tracePt t="215029" x="8978900" y="4616450"/>
          <p14:tracePt t="215046" x="8997950" y="4597400"/>
          <p14:tracePt t="215063" x="9029700" y="4559300"/>
          <p14:tracePt t="215067" x="9048750" y="4546600"/>
          <p14:tracePt t="215078" x="9067800" y="4527550"/>
          <p14:tracePt t="215080" x="9086850" y="4521200"/>
          <p14:tracePt t="215095" x="9105900" y="4508500"/>
          <p14:tracePt t="215113" x="9175750" y="4464050"/>
          <p14:tracePt t="215129" x="9201150" y="4445000"/>
          <p14:tracePt t="215146" x="9207500" y="4425950"/>
          <p14:tracePt t="215162" x="9207500" y="4394200"/>
          <p14:tracePt t="215178" x="9201150" y="4368800"/>
          <p14:tracePt t="215197" x="9182100" y="4349750"/>
          <p14:tracePt t="215213" x="9118600" y="4324350"/>
          <p14:tracePt t="215230" x="8991600" y="4311650"/>
          <p14:tracePt t="215246" x="8693150" y="4286250"/>
          <p14:tracePt t="215263" x="8172450" y="4241800"/>
          <p14:tracePt t="215279" x="7461250" y="4152900"/>
          <p14:tracePt t="215296" x="6705600" y="4013200"/>
          <p14:tracePt t="215313" x="6045200" y="3854450"/>
          <p14:tracePt t="215330" x="5416550" y="3689350"/>
          <p14:tracePt t="215346" x="4756150" y="3536950"/>
          <p14:tracePt t="215348" x="4419600" y="3454400"/>
          <p14:tracePt t="215363" x="4064000" y="3371850"/>
          <p14:tracePt t="215379" x="2876550" y="3098800"/>
          <p14:tracePt t="215398" x="2101850" y="2901950"/>
          <p14:tracePt t="215413" x="1543050" y="2768600"/>
          <p14:tracePt t="215429" x="1314450" y="2711450"/>
          <p14:tracePt t="215446" x="1295400" y="2705100"/>
          <p14:tracePt t="215463" x="1358900" y="2705100"/>
          <p14:tracePt t="215480" x="1473200" y="2724150"/>
          <p14:tracePt t="215496" x="1625600" y="2755900"/>
          <p14:tracePt t="215513" x="1695450" y="2787650"/>
          <p14:tracePt t="215532" x="1701800" y="2806700"/>
          <p14:tracePt t="215546" x="1701800" y="2819400"/>
          <p14:tracePt t="215551" x="1701800" y="2825750"/>
          <p14:tracePt t="215586" x="1695450" y="2825750"/>
          <p14:tracePt t="215602" x="1689100" y="2825750"/>
          <p14:tracePt t="215613" x="1670050" y="2825750"/>
          <p14:tracePt t="215630" x="1612900" y="2825750"/>
          <p14:tracePt t="215646" x="1517650" y="2825750"/>
          <p14:tracePt t="215664" x="1397000" y="2825750"/>
          <p14:tracePt t="215680" x="1263650" y="2819400"/>
          <p14:tracePt t="215682" x="1200150" y="2819400"/>
          <p14:tracePt t="215696" x="1143000" y="2813050"/>
          <p14:tracePt t="215699" x="1104900" y="2806700"/>
          <p14:tracePt t="215712" x="1079500" y="2806700"/>
          <p14:tracePt t="215729" x="1060450" y="2800350"/>
          <p14:tracePt t="215746" x="1022350" y="2806700"/>
          <p14:tracePt t="215763" x="958850" y="2825750"/>
          <p14:tracePt t="215781" x="889000" y="2851150"/>
          <p14:tracePt t="215797" x="869950" y="2870200"/>
          <p14:tracePt t="215813" x="863600" y="2870200"/>
          <p14:tracePt t="215847" x="889000" y="2876550"/>
          <p14:tracePt t="215864" x="1092200" y="2889250"/>
          <p14:tracePt t="215882" x="1377950" y="2914650"/>
          <p14:tracePt t="215896" x="1752600" y="2965450"/>
          <p14:tracePt t="215913" x="2133600" y="3035300"/>
          <p14:tracePt t="215932" x="2533650" y="3111500"/>
          <p14:tracePt t="215947" x="2914650" y="3200400"/>
          <p14:tracePt t="215963" x="3295650" y="3282950"/>
          <p14:tracePt t="215980" x="3689350" y="3352800"/>
          <p14:tracePt t="215997" x="4089400" y="3429000"/>
          <p14:tracePt t="216013" x="4502150" y="3498850"/>
          <p14:tracePt t="216016" x="4737100" y="3530600"/>
          <p14:tracePt t="216030" x="4940300" y="3562350"/>
          <p14:tracePt t="216047" x="5378450" y="3632200"/>
          <p14:tracePt t="216064" x="5829300" y="3721100"/>
          <p14:tracePt t="216080" x="6267450" y="3816350"/>
          <p14:tracePt t="216083" x="6496050" y="3867150"/>
          <p14:tracePt t="216096" x="6724650" y="3924300"/>
          <p14:tracePt t="216114" x="7289800" y="4070350"/>
          <p14:tracePt t="216130" x="7639050" y="4165600"/>
          <p14:tracePt t="216147" x="7969250" y="4260850"/>
          <p14:tracePt t="216163" x="8286750" y="4356100"/>
          <p14:tracePt t="216180" x="8559800" y="4451350"/>
          <p14:tracePt t="216198" x="8775700" y="4527550"/>
          <p14:tracePt t="216214" x="8909050" y="4578350"/>
          <p14:tracePt t="216230" x="8972550" y="4603750"/>
          <p14:tracePt t="216247" x="8991600" y="4603750"/>
          <p14:tracePt t="216263" x="8997950" y="4603750"/>
          <p14:tracePt t="216280" x="9029700" y="4610100"/>
          <p14:tracePt t="216297" x="9074150" y="4622800"/>
          <p14:tracePt t="216314" x="9131300" y="4635500"/>
          <p14:tracePt t="216316" x="9150350" y="4635500"/>
          <p14:tracePt t="216331" x="9150350" y="4654550"/>
          <p14:tracePt t="216348" x="9144000" y="4667250"/>
          <p14:tracePt t="216364" x="9137650" y="4673600"/>
          <p14:tracePt t="216382" x="9124950" y="4679950"/>
          <p14:tracePt t="216396" x="9118600" y="4692650"/>
          <p14:tracePt t="216413" x="9112250" y="4718050"/>
          <p14:tracePt t="216430" x="9112250" y="4749800"/>
          <p14:tracePt t="216447" x="9112250" y="4762500"/>
          <p14:tracePt t="216452" x="9112250" y="4768850"/>
          <p14:tracePt t="216514" x="9118600" y="4768850"/>
          <p14:tracePt t="216522" x="9131300" y="4768850"/>
          <p14:tracePt t="216529" x="9144000" y="4768850"/>
          <p14:tracePt t="216549" x="9207500" y="4775200"/>
          <p14:tracePt t="216564" x="9277350" y="4781550"/>
          <p14:tracePt t="216580" x="9391650" y="4781550"/>
          <p14:tracePt t="216598" x="9556750" y="4768850"/>
          <p14:tracePt t="216614" x="9709150" y="4756150"/>
          <p14:tracePt t="216630" x="9810750" y="4743450"/>
          <p14:tracePt t="216635" x="9848850" y="4743450"/>
          <p14:tracePt t="216648" x="9867900" y="4737100"/>
          <p14:tracePt t="216664" x="9874250" y="4737100"/>
          <p14:tracePt t="216739" x="9874250" y="4730750"/>
          <p14:tracePt t="216755" x="9874250" y="4724400"/>
          <p14:tracePt t="216770" x="9874250" y="4718050"/>
          <p14:tracePt t="216795" x="9874250" y="4711700"/>
          <p14:tracePt t="216805" x="9874250" y="4705350"/>
          <p14:tracePt t="216812" x="9867900" y="4705350"/>
          <p14:tracePt t="216831" x="9848850" y="4705350"/>
          <p14:tracePt t="216835" x="9842500" y="4705350"/>
          <p14:tracePt t="216848" x="9829800" y="4705350"/>
          <p14:tracePt t="216864" x="9804400" y="4705350"/>
          <p14:tracePt t="216881" x="9791700" y="4705350"/>
          <p14:tracePt t="216885" x="9785350" y="4711700"/>
          <p14:tracePt t="216898" x="9779000" y="4711700"/>
          <p14:tracePt t="216902" x="9772650" y="4718050"/>
          <p14:tracePt t="216914" x="9766300" y="4718050"/>
          <p14:tracePt t="216932" x="9734550" y="4724400"/>
          <p14:tracePt t="216948" x="9728200" y="4724400"/>
          <p14:tracePt t="216951" x="9715500" y="4730750"/>
          <p14:tracePt t="216966" x="9683750" y="4737100"/>
          <p14:tracePt t="216981" x="9639300" y="4743450"/>
          <p14:tracePt t="216997" x="9607550" y="4756150"/>
          <p14:tracePt t="217014" x="9582150" y="4762500"/>
          <p14:tracePt t="217030" x="9563100" y="4768850"/>
          <p14:tracePt t="217047" x="9544050" y="4781550"/>
          <p14:tracePt t="217068" x="9525000" y="4787900"/>
          <p14:tracePt t="217082" x="9512300" y="4794250"/>
          <p14:tracePt t="217097" x="9486900" y="4800600"/>
          <p14:tracePt t="217114" x="9455150" y="4813300"/>
          <p14:tracePt t="217131" x="9410700" y="4832350"/>
          <p14:tracePt t="217147" x="9391650" y="4838700"/>
          <p14:tracePt t="217150" x="9372600" y="4851400"/>
          <p14:tracePt t="217164" x="9366250" y="4851400"/>
          <p14:tracePt t="217441" x="9366250" y="4857750"/>
          <p14:tracePt t="217451" x="9372600" y="4864100"/>
          <p14:tracePt t="217464" x="9391650" y="4883150"/>
          <p14:tracePt t="217482" x="9404350" y="4908550"/>
          <p14:tracePt t="217498" x="9410700" y="4921250"/>
          <p14:tracePt t="217515" x="9429750" y="4933950"/>
          <p14:tracePt t="217532" x="9442450" y="4940300"/>
          <p14:tracePt t="217550" x="9448800" y="4940300"/>
          <p14:tracePt t="217565" x="9461500" y="4933950"/>
          <p14:tracePt t="217570" x="9474200" y="4921250"/>
          <p14:tracePt t="217582" x="9493250" y="4908550"/>
          <p14:tracePt t="217599" x="9544050" y="4864100"/>
          <p14:tracePt t="217615" x="9582150" y="4826000"/>
          <p14:tracePt t="217631" x="9594850" y="4813300"/>
          <p14:tracePt t="217634" x="9607550" y="4806950"/>
          <p14:tracePt t="217648" x="9626600" y="4794250"/>
          <p14:tracePt t="217664" x="9632950" y="4794250"/>
          <p14:tracePt t="217681" x="9639300" y="4794250"/>
          <p14:tracePt t="217787" x="9613900" y="4787900"/>
          <p14:tracePt t="217796" x="9607550" y="4787900"/>
          <p14:tracePt t="217800" x="9582150" y="4781550"/>
          <p14:tracePt t="217815" x="9569450" y="4775200"/>
          <p14:tracePt t="218327" x="9569450" y="4768850"/>
          <p14:tracePt t="218349" x="9569450" y="4762500"/>
          <p14:tracePt t="218402" x="9569450" y="4756150"/>
          <p14:tracePt t="218417" x="9569450" y="4749800"/>
          <p14:tracePt t="218432" x="9563100" y="4737100"/>
          <p14:tracePt t="218449" x="9556750" y="4718050"/>
          <p14:tracePt t="218466" x="9556750" y="4711700"/>
          <p14:tracePt t="218515" x="9556750" y="4705350"/>
          <p14:tracePt t="218533" x="9556750" y="4692650"/>
          <p14:tracePt t="218549" x="9550400" y="4692650"/>
          <p14:tracePt t="218565" x="9550400" y="4679950"/>
          <p14:tracePt t="218582" x="9544050" y="4679950"/>
          <p14:tracePt t="218727" x="9537700" y="4679950"/>
          <p14:tracePt t="218736" x="9531350" y="4679950"/>
          <p14:tracePt t="218748" x="9525000" y="4686300"/>
          <p14:tracePt t="218766" x="9518650" y="4699000"/>
          <p14:tracePt t="218782" x="9512300" y="4699000"/>
          <p14:tracePt t="218786" x="9512300" y="4711700"/>
          <p14:tracePt t="218798" x="9499600" y="4730750"/>
          <p14:tracePt t="218816" x="9486900" y="4762500"/>
          <p14:tracePt t="218832" x="9480550" y="4781550"/>
          <p14:tracePt t="218849" x="9474200" y="4794250"/>
          <p14:tracePt t="218884" x="9499600" y="4794250"/>
          <p14:tracePt t="218899" x="9550400" y="4794250"/>
          <p14:tracePt t="218916" x="9639300" y="4794250"/>
          <p14:tracePt t="218933" x="9721850" y="4794250"/>
          <p14:tracePt t="218949" x="9772650" y="4787900"/>
          <p14:tracePt t="218966" x="9810750" y="4787900"/>
          <p14:tracePt t="218982" x="9829800" y="4781550"/>
          <p14:tracePt t="219000" x="9848850" y="4781550"/>
          <p14:tracePt t="219003" x="9855200" y="4781550"/>
          <p14:tracePt t="219016" x="9861550" y="4781550"/>
          <p14:tracePt t="219019" x="9867900" y="4781550"/>
          <p14:tracePt t="219032" x="9874250" y="4775200"/>
          <p14:tracePt t="219050" x="9899650" y="4756150"/>
          <p14:tracePt t="219066" x="9906000" y="4749800"/>
          <p14:tracePt t="219083" x="9918700" y="4737100"/>
          <p14:tracePt t="219085" x="9925050" y="4730750"/>
          <p14:tracePt t="219100" x="9925050" y="4724400"/>
          <p14:tracePt t="219116" x="9931400" y="4724400"/>
          <p14:tracePt t="219132" x="9937750" y="4718050"/>
          <p14:tracePt t="219148" x="9975850" y="4711700"/>
          <p14:tracePt t="219166" x="10058400" y="4711700"/>
          <p14:tracePt t="219183" x="10229850" y="4743450"/>
          <p14:tracePt t="219200" x="10426700" y="4800600"/>
          <p14:tracePt t="219216" x="10604500" y="4832350"/>
          <p14:tracePt t="219233" x="10737850" y="4838700"/>
          <p14:tracePt t="219249" x="10826750" y="4838700"/>
          <p14:tracePt t="219266" x="10864850" y="4819650"/>
          <p14:tracePt t="219268" x="10871200" y="4819650"/>
          <p14:tracePt t="219283" x="10871200" y="4806950"/>
          <p14:tracePt t="219299" x="10871200" y="4794250"/>
          <p14:tracePt t="219316" x="10871200" y="4781550"/>
          <p14:tracePt t="219333" x="10871200" y="4762500"/>
          <p14:tracePt t="219349" x="10871200" y="4743450"/>
          <p14:tracePt t="219368" x="10877550" y="4718050"/>
          <p14:tracePt t="219383" x="10883900" y="4686300"/>
          <p14:tracePt t="219400" x="10883900" y="4660900"/>
          <p14:tracePt t="219416" x="10883900" y="4648200"/>
          <p14:tracePt t="219433" x="10890250" y="4641850"/>
          <p14:tracePt t="219451" x="10890250" y="4635500"/>
          <p14:tracePt t="219467" x="10890250" y="4629150"/>
          <p14:tracePt t="219483" x="10890250" y="4610100"/>
          <p14:tracePt t="219500" x="10896600" y="4591050"/>
          <p14:tracePt t="219502" x="10896600" y="4578350"/>
          <p14:tracePt t="219515" x="10896600" y="4572000"/>
          <p14:tracePt t="219533" x="10896600" y="4546600"/>
          <p14:tracePt t="219551" x="10896600" y="4533900"/>
          <p14:tracePt t="219566" x="10896600" y="4527550"/>
          <p14:tracePt t="219637" x="10890250" y="4527550"/>
          <p14:tracePt t="219645" x="10877550" y="4533900"/>
          <p14:tracePt t="219651" x="10858500" y="4540250"/>
          <p14:tracePt t="219666" x="10839450" y="4546600"/>
          <p14:tracePt t="219684" x="10769600" y="4572000"/>
          <p14:tracePt t="219699" x="10718800" y="4597400"/>
          <p14:tracePt t="219716" x="10687050" y="4603750"/>
          <p14:tracePt t="219733" x="10636250" y="4622800"/>
          <p14:tracePt t="219750" x="10598150" y="4635500"/>
          <p14:tracePt t="219768" x="10509250" y="4654550"/>
          <p14:tracePt t="219782" x="10445750" y="4673600"/>
          <p14:tracePt t="219800" x="10274300" y="4686300"/>
          <p14:tracePt t="219816" x="10160000" y="4692650"/>
          <p14:tracePt t="219833" x="10045700" y="4692650"/>
          <p14:tracePt t="219850" x="9994900" y="4692650"/>
          <p14:tracePt t="219867" x="9950450" y="4692650"/>
          <p14:tracePt t="219871" x="9925050" y="4692650"/>
          <p14:tracePt t="219882" x="9906000" y="4699000"/>
          <p14:tracePt t="219886" x="9874250" y="4705350"/>
          <p14:tracePt t="219900" x="9836150" y="4711700"/>
          <p14:tracePt t="219903" x="9823450" y="4718050"/>
          <p14:tracePt t="219917" x="9753600" y="4737100"/>
          <p14:tracePt t="219934" x="9715500" y="4749800"/>
          <p14:tracePt t="219951" x="9690100" y="4756150"/>
          <p14:tracePt t="219967" x="9671050" y="4762500"/>
          <p14:tracePt t="219983" x="9626600" y="4768850"/>
          <p14:tracePt t="220000" x="9550400" y="4775200"/>
          <p14:tracePt t="220017" x="9372600" y="4775200"/>
          <p14:tracePt t="220033" x="9220200" y="4775200"/>
          <p14:tracePt t="220050" x="9099550" y="4775200"/>
          <p14:tracePt t="220067" x="9010650" y="4768850"/>
          <p14:tracePt t="220083" x="8978900" y="4768850"/>
          <p14:tracePt t="220102" x="8953500" y="4768850"/>
          <p14:tracePt t="220115" x="8947150" y="4762500"/>
          <p14:tracePt t="220134" x="8934450" y="4762500"/>
          <p14:tracePt t="220150" x="8921750" y="4762500"/>
          <p14:tracePt t="220167" x="8890000" y="4762500"/>
          <p14:tracePt t="220183" x="8883650" y="4762500"/>
          <p14:tracePt t="220388" x="8883650" y="4768850"/>
          <p14:tracePt t="220396" x="8883650" y="4775200"/>
          <p14:tracePt t="220403" x="8883650" y="4781550"/>
          <p14:tracePt t="220417" x="8890000" y="4806950"/>
          <p14:tracePt t="220434" x="8890000" y="4838700"/>
          <p14:tracePt t="220451" x="8890000" y="4889500"/>
          <p14:tracePt t="220467" x="8890000" y="4908550"/>
          <p14:tracePt t="220483" x="8890000" y="4914900"/>
          <p14:tracePt t="220841" x="8890000" y="4921250"/>
          <p14:tracePt t="220851" x="8890000" y="4927600"/>
          <p14:tracePt t="220859" x="8896350" y="4933950"/>
          <p14:tracePt t="220866" x="8902700" y="4940300"/>
          <p14:tracePt t="220885" x="8915400" y="4940300"/>
          <p14:tracePt t="220995" x="8921750" y="4940300"/>
          <p14:tracePt t="221003" x="8928100" y="4940300"/>
          <p14:tracePt t="221018" x="8953500" y="4940300"/>
          <p14:tracePt t="221035" x="8991600" y="4940300"/>
          <p14:tracePt t="221051" x="9023350" y="4933950"/>
          <p14:tracePt t="221068" x="9029700" y="4927600"/>
          <p14:tracePt t="221084" x="9029700" y="4921250"/>
          <p14:tracePt t="221101" x="9029700" y="4908550"/>
          <p14:tracePt t="221118" x="9023350" y="4889500"/>
          <p14:tracePt t="221135" x="9017000" y="4876800"/>
          <p14:tracePt t="221152" x="9010650" y="4870450"/>
          <p14:tracePt t="221168" x="9010650" y="4864100"/>
          <p14:tracePt t="221171" x="9010650" y="4857750"/>
          <p14:tracePt t="221184" x="9010650" y="4851400"/>
          <p14:tracePt t="221201" x="9004300" y="4845050"/>
          <p14:tracePt t="221218" x="8985250" y="4813300"/>
          <p14:tracePt t="221234" x="8940800" y="4775200"/>
          <p14:tracePt t="221251" x="8883650" y="4730750"/>
          <p14:tracePt t="221268" x="8832850" y="4705350"/>
          <p14:tracePt t="221284" x="8801100" y="4692650"/>
          <p14:tracePt t="221301" x="8782050" y="4686300"/>
          <p14:tracePt t="221335" x="8769350" y="4686300"/>
          <p14:tracePt t="221351" x="8756650" y="4686300"/>
          <p14:tracePt t="221368" x="8724900" y="4679950"/>
          <p14:tracePt t="221385" x="8674100" y="4679950"/>
          <p14:tracePt t="221403" x="8604250" y="4679950"/>
          <p14:tracePt t="221418" x="8597900" y="4679950"/>
          <p14:tracePt t="221421" x="8591550" y="4679950"/>
          <p14:tracePt t="221435" x="8585200" y="4692650"/>
          <p14:tracePt t="221451" x="8578850" y="4718050"/>
          <p14:tracePt t="221468" x="8578850" y="4730750"/>
          <p14:tracePt t="221484" x="8585200" y="4749800"/>
          <p14:tracePt t="221535" x="8604250" y="4749800"/>
          <p14:tracePt t="221552" x="8655050" y="4749800"/>
          <p14:tracePt t="221569" x="8775700" y="4749800"/>
          <p14:tracePt t="221583" x="8921750" y="4749800"/>
          <p14:tracePt t="221602" x="9118600" y="4762500"/>
          <p14:tracePt t="221618" x="9302750" y="4781550"/>
          <p14:tracePt t="221635" x="9461500" y="4787900"/>
          <p14:tracePt t="221651" x="9569450" y="4787900"/>
          <p14:tracePt t="221668" x="9594850" y="4787900"/>
          <p14:tracePt t="221774" x="9601200" y="4787900"/>
          <p14:tracePt t="221782" x="9607550" y="4787900"/>
          <p14:tracePt t="221791" x="9613900" y="4787900"/>
          <p14:tracePt t="221803" x="9620250" y="4787900"/>
          <p14:tracePt t="221819" x="9664700" y="4794250"/>
          <p14:tracePt t="221835" x="9709150" y="4794250"/>
          <p14:tracePt t="221852" x="9753600" y="4800600"/>
          <p14:tracePt t="221867" x="9791700" y="4800600"/>
          <p14:tracePt t="221885" x="9823450" y="4806950"/>
          <p14:tracePt t="221902" x="9836150" y="4806950"/>
          <p14:tracePt t="222381" x="9842500" y="4813300"/>
          <p14:tracePt t="222391" x="9848850" y="4813300"/>
          <p14:tracePt t="222402" x="9861550" y="4813300"/>
          <p14:tracePt t="222419" x="9956800" y="4813300"/>
          <p14:tracePt t="222436" x="10071100" y="4819650"/>
          <p14:tracePt t="222453" x="10140950" y="4826000"/>
          <p14:tracePt t="222457" x="10229850" y="4832350"/>
          <p14:tracePt t="222469" x="10356850" y="4851400"/>
          <p14:tracePt t="222486" x="10477500" y="4857750"/>
          <p14:tracePt t="222502" x="10579100" y="4857750"/>
          <p14:tracePt t="222519" x="10674350" y="4857750"/>
          <p14:tracePt t="222536" x="10731500" y="4857750"/>
          <p14:tracePt t="222553" x="10763250" y="4851400"/>
          <p14:tracePt t="222569" x="10775950" y="4845050"/>
          <p14:tracePt t="222619" x="10782300" y="4838700"/>
          <p14:tracePt t="222635" x="10788650" y="4838700"/>
          <p14:tracePt t="222669" x="10795000" y="4838700"/>
          <p14:tracePt t="222686" x="10826750" y="4838700"/>
          <p14:tracePt t="222702" x="10883900" y="4832350"/>
          <p14:tracePt t="222719" x="10934700" y="4826000"/>
          <p14:tracePt t="222737" x="10972800" y="4813300"/>
          <p14:tracePt t="222752" x="11017250" y="4800600"/>
          <p14:tracePt t="222769" x="11042650" y="4787900"/>
          <p14:tracePt t="222786" x="11068050" y="4768850"/>
          <p14:tracePt t="222803" x="11080750" y="4749800"/>
          <p14:tracePt t="222819" x="11087100" y="4730750"/>
          <p14:tracePt t="222836" x="11087100" y="4705350"/>
          <p14:tracePt t="222853" x="11087100" y="4679950"/>
          <p14:tracePt t="222856" x="11087100" y="4673600"/>
          <p14:tracePt t="222871" x="11061700" y="4654550"/>
          <p14:tracePt t="222885" x="11055350" y="4648200"/>
          <p14:tracePt t="222887" x="11042650" y="4635500"/>
          <p14:tracePt t="222902" x="11029950" y="4622800"/>
          <p14:tracePt t="222919" x="11023600" y="4622800"/>
          <p14:tracePt t="222938" x="11010900" y="4616450"/>
          <p14:tracePt t="222952" x="10991850" y="4610100"/>
          <p14:tracePt t="222969" x="10979150" y="4610100"/>
          <p14:tracePt t="222986" x="10947400" y="4610100"/>
          <p14:tracePt t="223004" x="10915650" y="4610100"/>
          <p14:tracePt t="223019" x="10864850" y="4610100"/>
          <p14:tracePt t="223036" x="10833100" y="4610100"/>
          <p14:tracePt t="223052" x="10807700" y="4616450"/>
          <p14:tracePt t="223069" x="10788650" y="4622800"/>
          <p14:tracePt t="223085" x="10769600" y="4622800"/>
          <p14:tracePt t="223103" x="10763250" y="4629150"/>
          <p14:tracePt t="223120" x="10756900" y="4629150"/>
          <p14:tracePt t="223137" x="10744200" y="4635500"/>
          <p14:tracePt t="223152" x="10737850" y="4648200"/>
          <p14:tracePt t="223170" x="10725150" y="4660900"/>
          <p14:tracePt t="223186" x="10718800" y="4673600"/>
          <p14:tracePt t="223203" x="10706100" y="4692650"/>
          <p14:tracePt t="223219" x="10699750" y="4711700"/>
          <p14:tracePt t="223236" x="10693400" y="4730750"/>
          <p14:tracePt t="223253" x="10687050" y="4749800"/>
          <p14:tracePt t="223270" x="10680700" y="4768850"/>
          <p14:tracePt t="223286" x="10680700" y="4775200"/>
          <p14:tracePt t="223303" x="10674350" y="4787900"/>
          <p14:tracePt t="223319" x="10668000" y="4806950"/>
          <p14:tracePt t="223323" x="10668000" y="4819650"/>
          <p14:tracePt t="223336" x="10661650" y="4826000"/>
          <p14:tracePt t="223352" x="10661650" y="4838700"/>
          <p14:tracePt t="223368" x="10661650" y="4845050"/>
          <p14:tracePt t="223370" x="10661650" y="4857750"/>
          <p14:tracePt t="223387" x="10661650" y="4876800"/>
          <p14:tracePt t="223403" x="10668000" y="4902200"/>
          <p14:tracePt t="223418" x="10680700" y="4921250"/>
          <p14:tracePt t="223436" x="10680700" y="4927600"/>
          <p14:tracePt t="223453" x="10699750" y="4933950"/>
          <p14:tracePt t="223470" x="10731500" y="4940300"/>
          <p14:tracePt t="223486" x="10775950" y="4940300"/>
          <p14:tracePt t="223503" x="10820400" y="4940300"/>
          <p14:tracePt t="223519" x="10839450" y="4940300"/>
          <p14:tracePt t="223537" x="10877550" y="4940300"/>
          <p14:tracePt t="223553" x="10934700" y="4946650"/>
          <p14:tracePt t="223569" x="11017250" y="4946650"/>
          <p14:tracePt t="223586" x="11093450" y="4933950"/>
          <p14:tracePt t="223603" x="11125200" y="4921250"/>
          <p14:tracePt t="223620" x="11163300" y="4902200"/>
          <p14:tracePt t="223637" x="11188700" y="4883150"/>
          <p14:tracePt t="223653" x="11233150" y="4857750"/>
          <p14:tracePt t="223670" x="11252200" y="4845050"/>
          <p14:tracePt t="223686" x="11264900" y="4832350"/>
          <p14:tracePt t="223953" x="11264900" y="4826000"/>
          <p14:tracePt t="223960" x="11258550" y="4826000"/>
          <p14:tracePt t="223997" x="11252200" y="4826000"/>
          <p14:tracePt t="224006" x="11252200" y="4819650"/>
          <p14:tracePt t="224020" x="11245850" y="4819650"/>
          <p14:tracePt t="224037" x="11245850" y="4813300"/>
          <p14:tracePt t="224054" x="11239500" y="4813300"/>
          <p14:tracePt t="224070" x="11239500" y="4806950"/>
          <p14:tracePt t="224086" x="11233150" y="4806950"/>
          <p14:tracePt t="224103" x="11233150" y="4800600"/>
          <p14:tracePt t="224122" x="11233150" y="4794250"/>
          <p14:tracePt t="224176" x="11226800" y="4794250"/>
          <p14:tracePt t="224187" x="11226800" y="4787900"/>
          <p14:tracePt t="224220" x="11226800" y="4781550"/>
          <p14:tracePt t="224237" x="11214100" y="4768850"/>
          <p14:tracePt t="224253" x="11195050" y="4756150"/>
          <p14:tracePt t="224271" x="11195050" y="4749800"/>
          <p14:tracePt t="224287" x="11182350" y="4743450"/>
          <p14:tracePt t="224304" x="11176000" y="4730750"/>
          <p14:tracePt t="224320" x="11169650" y="4730750"/>
          <p14:tracePt t="224337" x="11156950" y="4724400"/>
          <p14:tracePt t="224354" x="11150600" y="4718050"/>
          <p14:tracePt t="224370" x="11131550" y="4711700"/>
          <p14:tracePt t="224387" x="11131550" y="4705350"/>
          <p14:tracePt t="224404" x="11118850" y="4699000"/>
          <p14:tracePt t="224420" x="11099800" y="4692650"/>
          <p14:tracePt t="224437" x="11061700" y="4679950"/>
          <p14:tracePt t="224454" x="11042650" y="4679950"/>
          <p14:tracePt t="224471" x="11010900" y="4673600"/>
          <p14:tracePt t="224487" x="10979150" y="4660900"/>
          <p14:tracePt t="224504" x="10960100" y="4660900"/>
          <p14:tracePt t="224521" x="10915650" y="4654550"/>
          <p14:tracePt t="224538" x="10890250" y="4648200"/>
          <p14:tracePt t="224554" x="10833100" y="4641850"/>
          <p14:tracePt t="224570" x="10807700" y="4641850"/>
          <p14:tracePt t="224587" x="10769600" y="4641850"/>
          <p14:tracePt t="224606" x="10756900" y="4641850"/>
          <p14:tracePt t="224621" x="10737850" y="4641850"/>
          <p14:tracePt t="224637" x="10699750" y="4641850"/>
          <p14:tracePt t="224654" x="10674350" y="4641850"/>
          <p14:tracePt t="224657" x="10648950" y="4641850"/>
          <p14:tracePt t="224669" x="10623550" y="4641850"/>
          <p14:tracePt t="224687" x="10553700" y="4635500"/>
          <p14:tracePt t="224703" x="10490200" y="4616450"/>
          <p14:tracePt t="224720" x="10464800" y="4610100"/>
          <p14:tracePt t="224737" x="10414000" y="4597400"/>
          <p14:tracePt t="224754" x="10388600" y="4597400"/>
          <p14:tracePt t="224771" x="10369550" y="4591050"/>
          <p14:tracePt t="224787" x="10363200" y="4591050"/>
          <p14:tracePt t="224803" x="10356850" y="4584700"/>
          <p14:tracePt t="224821" x="10325100" y="4591050"/>
          <p14:tracePt t="224838" x="10293350" y="4603750"/>
          <p14:tracePt t="224854" x="10242550" y="4610100"/>
          <p14:tracePt t="224871" x="10191750" y="4629150"/>
          <p14:tracePt t="224888" x="10140950" y="4660900"/>
          <p14:tracePt t="224905" x="10090150" y="4699000"/>
          <p14:tracePt t="224909" x="10077450" y="4711700"/>
          <p14:tracePt t="224920" x="10052050" y="4730750"/>
          <p14:tracePt t="224925" x="10039350" y="4743450"/>
          <p14:tracePt t="224937" x="10026650" y="4787900"/>
          <p14:tracePt t="224954" x="10020300" y="4864100"/>
          <p14:tracePt t="224970" x="10026650" y="4921250"/>
          <p14:tracePt t="224989" x="10045700" y="4997450"/>
          <p14:tracePt t="224993" x="10058400" y="5035550"/>
          <p14:tracePt t="225003" x="10064750" y="5054600"/>
          <p14:tracePt t="225021" x="10096500" y="5080000"/>
          <p14:tracePt t="225038" x="10128250" y="5092700"/>
          <p14:tracePt t="225055" x="10204450" y="5105400"/>
          <p14:tracePt t="225071" x="10306050" y="5105400"/>
          <p14:tracePt t="225088" x="10369550" y="5086350"/>
          <p14:tracePt t="225090" x="10433050" y="5060950"/>
          <p14:tracePt t="225104" x="10458450" y="5048250"/>
          <p14:tracePt t="225108" x="10490200" y="5029200"/>
          <p14:tracePt t="225121" x="10534650" y="4991100"/>
          <p14:tracePt t="225125" x="10553700" y="4972050"/>
          <p14:tracePt t="225137" x="10572750" y="4959350"/>
          <p14:tracePt t="225139" x="10591800" y="4921250"/>
          <p14:tracePt t="225155" x="10591800" y="4889500"/>
          <p14:tracePt t="225171" x="10572750" y="4851400"/>
          <p14:tracePt t="225188" x="10483850" y="4806950"/>
          <p14:tracePt t="225205" x="10312400" y="4762500"/>
          <p14:tracePt t="225221" x="10083800" y="4724400"/>
          <p14:tracePt t="225238" x="9880600" y="4711700"/>
          <p14:tracePt t="225254" x="9683750" y="4699000"/>
          <p14:tracePt t="225271" x="9531350" y="4686300"/>
          <p14:tracePt t="225288" x="9448800" y="4686300"/>
          <p14:tracePt t="225304" x="9448800" y="4679950"/>
          <p14:tracePt t="225345" x="9442450" y="4679950"/>
          <p14:tracePt t="229491" x="9436100" y="4679950"/>
          <p14:tracePt t="229501" x="9423400" y="4673600"/>
          <p14:tracePt t="229508" x="9398000" y="4660900"/>
          <p14:tracePt t="229525" x="9309100" y="4622800"/>
          <p14:tracePt t="229542" x="9220200" y="4578350"/>
          <p14:tracePt t="229558" x="9150350" y="4546600"/>
          <p14:tracePt t="229575" x="9099550" y="4514850"/>
          <p14:tracePt t="229592" x="9067800" y="4495800"/>
          <p14:tracePt t="229608" x="9042400" y="4483100"/>
          <p14:tracePt t="229625" x="9023350" y="4470400"/>
          <p14:tracePt t="229641" x="9004300" y="4464050"/>
          <p14:tracePt t="229658" x="8985250" y="4445000"/>
          <p14:tracePt t="229661" x="8972550" y="4438650"/>
          <p14:tracePt t="229676" x="8947150" y="4425950"/>
          <p14:tracePt t="229691" x="8940800" y="4419600"/>
          <p14:tracePt t="229695" x="8934450" y="4419600"/>
          <p14:tracePt t="229823" x="8928100" y="4425950"/>
          <p14:tracePt t="229833" x="8928100" y="4432300"/>
          <p14:tracePt t="229840" x="8915400" y="4451350"/>
          <p14:tracePt t="229859" x="8902700" y="4476750"/>
          <p14:tracePt t="229876" x="8890000" y="4502150"/>
          <p14:tracePt t="229892" x="8890000" y="4527550"/>
          <p14:tracePt t="229896" x="8883650" y="4533900"/>
          <p14:tracePt t="229909" x="8883650" y="4559300"/>
          <p14:tracePt t="229916" x="8877300" y="4572000"/>
          <p14:tracePt t="229917" x="8877300" y="4584700"/>
          <p14:tracePt t="229924" x="8870950" y="4610100"/>
          <p14:tracePt t="229942" x="8864600" y="4622800"/>
          <p14:tracePt t="229958" x="8845550" y="4667250"/>
          <p14:tracePt t="229975" x="8839200" y="4692650"/>
          <p14:tracePt t="236437" x="8832850" y="4692650"/>
          <p14:tracePt t="236446" x="8826500" y="4686300"/>
          <p14:tracePt t="236459" x="8813800" y="4673600"/>
          <p14:tracePt t="236469" x="8724900" y="4616450"/>
          <p14:tracePt t="236480" x="8636000" y="4572000"/>
          <p14:tracePt t="236497" x="8432800" y="4495800"/>
          <p14:tracePt t="236514" x="8210550" y="4419600"/>
          <p14:tracePt t="236517" x="8102600" y="4387850"/>
          <p14:tracePt t="236532" x="7969250" y="4343400"/>
          <p14:tracePt t="236547" x="7912100" y="4337050"/>
          <p14:tracePt t="236751" x="7912100" y="4343400"/>
          <p14:tracePt t="236761" x="7912100" y="4356100"/>
          <p14:tracePt t="236768" x="7912100" y="4368800"/>
          <p14:tracePt t="236781" x="7905750" y="4381500"/>
          <p14:tracePt t="236798" x="7899400" y="4413250"/>
          <p14:tracePt t="236815" x="7899400" y="4438650"/>
          <p14:tracePt t="236831" x="7912100" y="4451350"/>
          <p14:tracePt t="236847" x="7931150" y="4464050"/>
          <p14:tracePt t="236852" x="7937500" y="4464050"/>
          <p14:tracePt t="236863" x="7943850" y="4464050"/>
          <p14:tracePt t="236881" x="7962900" y="4464050"/>
          <p14:tracePt t="236897" x="7981950" y="4470400"/>
          <p14:tracePt t="236914" x="7994650" y="4470400"/>
          <p14:tracePt t="236931" x="8026400" y="4476750"/>
          <p14:tracePt t="236934" x="8058150" y="4483100"/>
          <p14:tracePt t="236947" x="8070850" y="4483100"/>
          <p14:tracePt t="236964" x="8102600" y="4495800"/>
          <p14:tracePt t="236981" x="8147050" y="4508500"/>
          <p14:tracePt t="236998" x="8178800" y="4514850"/>
          <p14:tracePt t="237001" x="8191500" y="4514850"/>
          <p14:tracePt t="237015" x="8216900" y="4521200"/>
          <p14:tracePt t="237031" x="8248650" y="4521200"/>
          <p14:tracePt t="237047" x="8267700" y="4521200"/>
          <p14:tracePt t="237066" x="8286750" y="4514850"/>
          <p14:tracePt t="237081" x="8299450" y="4508500"/>
          <p14:tracePt t="237098" x="8318500" y="4502150"/>
          <p14:tracePt t="237116" x="8343900" y="4489450"/>
          <p14:tracePt t="237130" x="8362950" y="4489450"/>
          <p14:tracePt t="237148" x="8382000" y="4483100"/>
          <p14:tracePt t="237164" x="8394700" y="4483100"/>
          <p14:tracePt t="237181" x="8413750" y="4476750"/>
          <p14:tracePt t="237198" x="8420100" y="4476750"/>
          <p14:tracePt t="237214" x="8420100" y="4470400"/>
          <p14:tracePt t="237218" x="8426450" y="4470400"/>
          <p14:tracePt t="237232" x="8432800" y="4464050"/>
          <p14:tracePt t="237248" x="8439150" y="4464050"/>
          <p14:tracePt t="237265" x="8451850" y="4464050"/>
          <p14:tracePt t="237281" x="8483600" y="4476750"/>
          <p14:tracePt t="237298" x="8496300" y="4476750"/>
          <p14:tracePt t="237348" x="8509000" y="4464050"/>
          <p14:tracePt t="237364" x="8515350" y="4445000"/>
          <p14:tracePt t="237381" x="8521700" y="4425950"/>
          <p14:tracePt t="237386" x="8521700" y="4413250"/>
          <p14:tracePt t="237415" x="8509000" y="4394200"/>
          <p14:tracePt t="237432" x="8451850" y="4349750"/>
          <p14:tracePt t="237449" x="8388350" y="4318000"/>
          <p14:tracePt t="237465" x="8261350" y="4254500"/>
          <p14:tracePt t="237483" x="8159750" y="4216400"/>
          <p14:tracePt t="237498" x="8026400" y="4165600"/>
          <p14:tracePt t="237515" x="7924800" y="4127500"/>
          <p14:tracePt t="237531" x="7835900" y="4095750"/>
          <p14:tracePt t="237548" x="7778750" y="4083050"/>
          <p14:tracePt t="237564" x="7753350" y="4076700"/>
          <p14:tracePt t="237581" x="7727950" y="4076700"/>
          <p14:tracePt t="237599" x="7689850" y="4102100"/>
          <p14:tracePt t="237615" x="7664450" y="4121150"/>
          <p14:tracePt t="237631" x="7620000" y="4159250"/>
          <p14:tracePt t="237650" x="7588250" y="4184650"/>
          <p14:tracePt t="237665" x="7569200" y="4203700"/>
          <p14:tracePt t="237682" x="7569200" y="4216400"/>
          <p14:tracePt t="237697" x="7581900" y="4235450"/>
          <p14:tracePt t="237699" x="7613650" y="4260850"/>
          <p14:tracePt t="237715" x="7702550" y="4305300"/>
          <p14:tracePt t="237732" x="7823200" y="4349750"/>
          <p14:tracePt t="237750" x="7950200" y="4387850"/>
          <p14:tracePt t="237765" x="8070850" y="4425950"/>
          <p14:tracePt t="237782" x="8197850" y="4457700"/>
          <p14:tracePt t="237798" x="8312150" y="4476750"/>
          <p14:tracePt t="237815" x="8413750" y="4476750"/>
          <p14:tracePt t="237831" x="8502650" y="4476750"/>
          <p14:tracePt t="237848" x="8578850" y="4483100"/>
          <p14:tracePt t="237864" x="8623300" y="4483100"/>
          <p14:tracePt t="238077" x="8616950" y="4489450"/>
          <p14:tracePt t="238087" x="8610600" y="4495800"/>
          <p14:tracePt t="238098" x="8604250" y="4502150"/>
          <p14:tracePt t="238115" x="8559800" y="4546600"/>
          <p14:tracePt t="238133" x="8528050" y="4578350"/>
          <p14:tracePt t="238149" x="8489950" y="4629150"/>
          <p14:tracePt t="238166" x="8464550" y="4673600"/>
          <p14:tracePt t="238173" x="8451850" y="4692650"/>
          <p14:tracePt t="238180" x="8445500" y="4705350"/>
          <p14:tracePt t="238198" x="8439150" y="4730750"/>
          <p14:tracePt t="238215" x="8439150" y="4743450"/>
          <p14:tracePt t="238232" x="8439150" y="4749800"/>
          <p14:tracePt t="238249" x="8439150" y="4756150"/>
          <p14:tracePt t="238515" x="8439150" y="4762500"/>
          <p14:tracePt t="238525" x="8445500" y="4768850"/>
          <p14:tracePt t="238535" x="8470900" y="4781550"/>
          <p14:tracePt t="238549" x="8528050" y="4800600"/>
          <p14:tracePt t="238566" x="8566150" y="4813300"/>
          <p14:tracePt t="238583" x="8585200" y="4813300"/>
          <p14:tracePt t="238601" x="8616950" y="4813300"/>
          <p14:tracePt t="238616" x="8623300" y="4806950"/>
          <p14:tracePt t="238618" x="8636000" y="4800600"/>
          <p14:tracePt t="238632" x="8642350" y="4794250"/>
          <p14:tracePt t="238649" x="8648700" y="4794250"/>
          <p14:tracePt t="238667" x="8648700" y="4781550"/>
          <p14:tracePt t="238682" x="8642350" y="4781550"/>
          <p14:tracePt t="238699" x="8597900" y="4775200"/>
          <p14:tracePt t="238716" x="8559800" y="4775200"/>
          <p14:tracePt t="238734" x="8515350" y="4768850"/>
          <p14:tracePt t="238751" x="8483600" y="4756150"/>
          <p14:tracePt t="240298" x="8477250" y="4756150"/>
          <p14:tracePt t="240305" x="8464550" y="4749800"/>
          <p14:tracePt t="240316" x="8445500" y="4743450"/>
          <p14:tracePt t="240335" x="8420100" y="4724400"/>
          <p14:tracePt t="240350" x="8413750" y="4718050"/>
          <p14:tracePt t="240797" x="8413750" y="4724400"/>
          <p14:tracePt t="240805" x="8420100" y="4730750"/>
          <p14:tracePt t="240817" x="8432800" y="4730750"/>
          <p14:tracePt t="240834" x="8464550" y="4743450"/>
          <p14:tracePt t="240851" x="8496300" y="4743450"/>
          <p14:tracePt t="240868" x="8547100" y="4743450"/>
          <p14:tracePt t="240884" x="8604250" y="4737100"/>
          <p14:tracePt t="240901" x="8655050" y="4718050"/>
          <p14:tracePt t="240917" x="8724900" y="4686300"/>
          <p14:tracePt t="240934" x="8782050" y="4660900"/>
          <p14:tracePt t="240951" x="8826500" y="4635500"/>
          <p14:tracePt t="240968" x="8864600" y="4610100"/>
          <p14:tracePt t="240985" x="8890000" y="4597400"/>
          <p14:tracePt t="241001" x="8909050" y="4584700"/>
          <p14:tracePt t="241018" x="8921750" y="4572000"/>
          <p14:tracePt t="241021" x="8928100" y="4565650"/>
          <p14:tracePt t="241034" x="8940800" y="4559300"/>
          <p14:tracePt t="241051" x="8959850" y="4546600"/>
          <p14:tracePt t="241069" x="8966200" y="4546600"/>
          <p14:tracePt t="241310" x="8966200" y="4552950"/>
          <p14:tracePt t="241321" x="8966200" y="4578350"/>
          <p14:tracePt t="241328" x="8972550" y="4603750"/>
          <p14:tracePt t="241337" x="8972550" y="4629150"/>
          <p14:tracePt t="241351" x="8972550" y="4692650"/>
          <p14:tracePt t="241369" x="8978900" y="4730750"/>
          <p14:tracePt t="241385" x="8991600" y="4806950"/>
          <p14:tracePt t="241401" x="9017000" y="4864100"/>
          <p14:tracePt t="241418" x="9023350" y="4940300"/>
          <p14:tracePt t="241434" x="9004300" y="5010150"/>
          <p14:tracePt t="241451" x="8972550" y="5048250"/>
          <p14:tracePt t="241684" x="8972550" y="5035550"/>
          <p14:tracePt t="241692" x="8972550" y="5029200"/>
          <p14:tracePt t="241700" x="8978900" y="5003800"/>
          <p14:tracePt t="241718" x="9036050" y="4972050"/>
          <p14:tracePt t="241736" x="9144000" y="4921250"/>
          <p14:tracePt t="241752" x="9290050" y="4857750"/>
          <p14:tracePt t="241757" x="9359900" y="4826000"/>
          <p14:tracePt t="241767" x="9404350" y="4794250"/>
          <p14:tracePt t="241770" x="9467850" y="4768850"/>
          <p14:tracePt t="241786" x="9588500" y="4699000"/>
          <p14:tracePt t="241802" x="9709150" y="4622800"/>
          <p14:tracePt t="241819" x="9804400" y="4578350"/>
          <p14:tracePt t="241834" x="9861550" y="4559300"/>
          <p14:tracePt t="241852" x="9906000" y="4552950"/>
          <p14:tracePt t="241869" x="9925050" y="4546600"/>
          <p14:tracePt t="241885" x="9931400" y="4540250"/>
          <p14:tracePt t="241902" x="9937750" y="4533900"/>
          <p14:tracePt t="241920" x="9944100" y="4527550"/>
          <p14:tracePt t="241952" x="9963150" y="4521200"/>
          <p14:tracePt t="241968" x="10007600" y="4533900"/>
          <p14:tracePt t="241986" x="10058400" y="4552950"/>
          <p14:tracePt t="241990" x="10090150" y="4565650"/>
          <p14:tracePt t="242002" x="10115550" y="4572000"/>
          <p14:tracePt t="242019" x="10134600" y="4578350"/>
          <p14:tracePt t="242035" x="10166350" y="4578350"/>
          <p14:tracePt t="242052" x="10185400" y="4578350"/>
          <p14:tracePt t="242070" x="10210800" y="4572000"/>
          <p14:tracePt t="242075" x="10242550" y="4565650"/>
          <p14:tracePt t="242084" x="10255250" y="4559300"/>
          <p14:tracePt t="242102" x="10299700" y="4552950"/>
          <p14:tracePt t="242119" x="10337800" y="4540250"/>
          <p14:tracePt t="242135" x="10369550" y="4521200"/>
          <p14:tracePt t="242152" x="10388600" y="4495800"/>
          <p14:tracePt t="242158" x="10388600" y="4483100"/>
          <p14:tracePt t="242169" x="10394950" y="4470400"/>
          <p14:tracePt t="242185" x="10401300" y="4419600"/>
          <p14:tracePt t="242202" x="10401300" y="4362450"/>
          <p14:tracePt t="242219" x="10401300" y="4330700"/>
          <p14:tracePt t="242235" x="10401300" y="4286250"/>
          <p14:tracePt t="242252" x="10394950" y="4273550"/>
          <p14:tracePt t="242269" x="10337800" y="4241800"/>
          <p14:tracePt t="242286" x="10280650" y="4229100"/>
          <p14:tracePt t="242302" x="10166350" y="4216400"/>
          <p14:tracePt t="242319" x="10039350" y="4210050"/>
          <p14:tracePt t="242334" x="9963150" y="4203700"/>
          <p14:tracePt t="242352" x="9899650" y="4191000"/>
          <p14:tracePt t="242369" x="9867900" y="4184650"/>
          <p14:tracePt t="242386" x="9848850" y="4184650"/>
          <p14:tracePt t="242402" x="9829800" y="4184650"/>
          <p14:tracePt t="242419" x="9817100" y="4184650"/>
          <p14:tracePt t="242435" x="9804400" y="4184650"/>
          <p14:tracePt t="242440" x="9791700" y="4184650"/>
          <p14:tracePt t="242446" x="9759950" y="4191000"/>
          <p14:tracePt t="242469" x="9715500" y="4203700"/>
          <p14:tracePt t="242487" x="9658350" y="4222750"/>
          <p14:tracePt t="242502" x="9620250" y="4229100"/>
          <p14:tracePt t="242519" x="9607550" y="4229100"/>
          <p14:tracePt t="242552" x="9607550" y="4241800"/>
          <p14:tracePt t="242569" x="9626600" y="4267200"/>
          <p14:tracePt t="242586" x="9658350" y="4286250"/>
          <p14:tracePt t="242588" x="9671050" y="4305300"/>
          <p14:tracePt t="242603" x="9690100" y="4318000"/>
          <p14:tracePt t="242605" x="9728200" y="4356100"/>
          <p14:tracePt t="242619" x="9753600" y="4375150"/>
          <p14:tracePt t="242622" x="9772650" y="4394200"/>
          <p14:tracePt t="242636" x="9823450" y="4432300"/>
          <p14:tracePt t="242654" x="9893300" y="4483100"/>
          <p14:tracePt t="242669" x="9931400" y="4495800"/>
          <p14:tracePt t="242686" x="9969500" y="4514850"/>
          <p14:tracePt t="242702" x="10058400" y="4533900"/>
          <p14:tracePt t="242718" x="10128250" y="4546600"/>
          <p14:tracePt t="242736" x="10217150" y="4552950"/>
          <p14:tracePt t="242752" x="10261600" y="4552950"/>
          <p14:tracePt t="242769" x="10299700" y="4546600"/>
          <p14:tracePt t="242786" x="10344150" y="4533900"/>
          <p14:tracePt t="242803" x="10369550" y="4521200"/>
          <p14:tracePt t="242819" x="10401300" y="4502150"/>
          <p14:tracePt t="242836" x="10433050" y="4483100"/>
          <p14:tracePt t="242852" x="10471150" y="4445000"/>
          <p14:tracePt t="242869" x="10490200" y="4406900"/>
          <p14:tracePt t="242886" x="10496550" y="4381500"/>
          <p14:tracePt t="242902" x="10483850" y="4349750"/>
          <p14:tracePt t="242919" x="10471150" y="4324350"/>
          <p14:tracePt t="242937" x="10445750" y="4311650"/>
          <p14:tracePt t="242952" x="10414000" y="4292600"/>
          <p14:tracePt t="242969" x="10363200" y="4279900"/>
          <p14:tracePt t="242989" x="10312400" y="4267200"/>
          <p14:tracePt t="243002" x="10299700" y="4260850"/>
          <p14:tracePt t="243019" x="10280650" y="4254500"/>
          <p14:tracePt t="243036" x="10248900" y="4241800"/>
          <p14:tracePt t="243052" x="10210800" y="4222750"/>
          <p14:tracePt t="243070" x="10160000" y="4216400"/>
          <p14:tracePt t="243086" x="10109200" y="4210050"/>
          <p14:tracePt t="243103" x="10007600" y="4203700"/>
          <p14:tracePt t="243119" x="9950450" y="4222750"/>
          <p14:tracePt t="243135" x="9906000" y="4241800"/>
          <p14:tracePt t="243152" x="9880600" y="4254500"/>
          <p14:tracePt t="243169" x="9874250" y="4267200"/>
          <p14:tracePt t="243186" x="9867900" y="4273550"/>
          <p14:tracePt t="243203" x="9867900" y="4279900"/>
          <p14:tracePt t="243219" x="9867900" y="4286250"/>
          <p14:tracePt t="243236" x="9867900" y="4298950"/>
          <p14:tracePt t="243253" x="9906000" y="4362450"/>
          <p14:tracePt t="243270" x="9944100" y="4425950"/>
          <p14:tracePt t="243286" x="9975850" y="4476750"/>
          <p14:tracePt t="243289" x="10001250" y="4508500"/>
          <p14:tracePt t="243303" x="10013950" y="4527550"/>
          <p14:tracePt t="243306" x="10026650" y="4540250"/>
          <p14:tracePt t="243318" x="10039350" y="4552950"/>
          <p14:tracePt t="243336" x="10064750" y="4565650"/>
          <p14:tracePt t="243353" x="10140950" y="4591050"/>
          <p14:tracePt t="243370" x="10204450" y="4597400"/>
          <p14:tracePt t="243386" x="10248900" y="4597400"/>
          <p14:tracePt t="243403" x="10280650" y="4597400"/>
          <p14:tracePt t="243419" x="10325100" y="4597400"/>
          <p14:tracePt t="243436" x="10369550" y="4597400"/>
          <p14:tracePt t="243453" x="10407650" y="4591050"/>
          <p14:tracePt t="243469" x="10439400" y="4584700"/>
          <p14:tracePt t="243486" x="10471150" y="4572000"/>
          <p14:tracePt t="243503" x="10490200" y="4559300"/>
          <p14:tracePt t="243520" x="10515600" y="4533900"/>
          <p14:tracePt t="243524" x="10528300" y="4514850"/>
          <p14:tracePt t="243535" x="10534650" y="4502150"/>
          <p14:tracePt t="243539" x="10534650" y="4489450"/>
          <p14:tracePt t="243553" x="10541000" y="4457700"/>
          <p14:tracePt t="243570" x="10541000" y="4406900"/>
          <p14:tracePt t="243587" x="10534650" y="4394200"/>
          <p14:tracePt t="243604" x="10521950" y="4375150"/>
          <p14:tracePt t="243620" x="10496550" y="4356100"/>
          <p14:tracePt t="243638" x="10471150" y="4343400"/>
          <p14:tracePt t="243653" x="10420350" y="4311650"/>
          <p14:tracePt t="243670" x="10388600" y="4298950"/>
          <p14:tracePt t="243686" x="10331450" y="4267200"/>
          <p14:tracePt t="243703" x="10299700" y="4254500"/>
          <p14:tracePt t="243720" x="10248900" y="4235450"/>
          <p14:tracePt t="243724" x="10229850" y="4229100"/>
          <p14:tracePt t="243737" x="10210800" y="4222750"/>
          <p14:tracePt t="243741" x="10166350" y="4216400"/>
          <p14:tracePt t="243753" x="10140950" y="4216400"/>
          <p14:tracePt t="243758" x="10115550" y="4216400"/>
          <p14:tracePt t="243770" x="10083800" y="4216400"/>
          <p14:tracePt t="243773" x="10026650" y="4216400"/>
          <p14:tracePt t="243787" x="9963150" y="4216400"/>
          <p14:tracePt t="243808" x="9893300" y="4222750"/>
          <p14:tracePt t="243820" x="9861550" y="4229100"/>
          <p14:tracePt t="243837" x="9842500" y="4248150"/>
          <p14:tracePt t="243853" x="9836150" y="4260850"/>
          <p14:tracePt t="243870" x="9817100" y="4273550"/>
          <p14:tracePt t="243887" x="9785350" y="4292600"/>
          <p14:tracePt t="243903" x="9759950" y="4318000"/>
          <p14:tracePt t="243920" x="9740900" y="4343400"/>
          <p14:tracePt t="243936" x="9728200" y="4368800"/>
          <p14:tracePt t="243953" x="9728200" y="4381500"/>
          <p14:tracePt t="243970" x="9747250" y="4425950"/>
          <p14:tracePt t="243987" x="9791700" y="4470400"/>
          <p14:tracePt t="244003" x="9874250" y="4533900"/>
          <p14:tracePt t="244020" x="9975850" y="4584700"/>
          <p14:tracePt t="244024" x="10020300" y="4603750"/>
          <p14:tracePt t="244037" x="10096500" y="4629150"/>
          <p14:tracePt t="244055" x="10147300" y="4629150"/>
          <p14:tracePt t="244071" x="10236200" y="4616450"/>
          <p14:tracePt t="244087" x="10344150" y="4584700"/>
          <p14:tracePt t="244103" x="10407650" y="4559300"/>
          <p14:tracePt t="244120" x="10464800" y="4533900"/>
          <p14:tracePt t="244137" x="10496550" y="4508500"/>
          <p14:tracePt t="244153" x="10521950" y="4483100"/>
          <p14:tracePt t="244170" x="10547350" y="4438650"/>
          <p14:tracePt t="244188" x="10560050" y="4400550"/>
          <p14:tracePt t="244203" x="10572750" y="4330700"/>
          <p14:tracePt t="244220" x="10572750" y="4273550"/>
          <p14:tracePt t="244237" x="10566400" y="4197350"/>
          <p14:tracePt t="244254" x="10547350" y="4159250"/>
          <p14:tracePt t="244257" x="10534650" y="4146550"/>
          <p14:tracePt t="244269" x="10515600" y="4133850"/>
          <p14:tracePt t="244271" x="10490200" y="4127500"/>
          <p14:tracePt t="244287" x="10477500" y="4121150"/>
          <p14:tracePt t="244304" x="10363200" y="4095750"/>
          <p14:tracePt t="244320" x="10274300" y="4083050"/>
          <p14:tracePt t="244338" x="10185400" y="4076700"/>
          <p14:tracePt t="244353" x="10134600" y="4076700"/>
          <p14:tracePt t="244370" x="10058400" y="4076700"/>
          <p14:tracePt t="244387" x="9982200" y="4089400"/>
          <p14:tracePt t="244404" x="9906000" y="4127500"/>
          <p14:tracePt t="244420" x="9855200" y="4165600"/>
          <p14:tracePt t="244437" x="9804400" y="4216400"/>
          <p14:tracePt t="244454" x="9785350" y="4260850"/>
          <p14:tracePt t="244471" x="9785350" y="4362450"/>
          <p14:tracePt t="244487" x="9823450" y="4438650"/>
          <p14:tracePt t="244504" x="9893300" y="4514850"/>
          <p14:tracePt t="244509" x="9944100" y="4559300"/>
          <p14:tracePt t="244521" x="9982200" y="4597400"/>
          <p14:tracePt t="244526" x="10020300" y="4635500"/>
          <p14:tracePt t="244536" x="10052050" y="4660900"/>
          <p14:tracePt t="244555" x="10090150" y="4699000"/>
          <p14:tracePt t="244571" x="10102850" y="4711700"/>
          <p14:tracePt t="244587" x="10109200" y="4718050"/>
          <p14:tracePt t="244692" x="10096500" y="4711700"/>
          <p14:tracePt t="244701" x="10064750" y="4692650"/>
          <p14:tracePt t="244721" x="10001250" y="4641850"/>
          <p14:tracePt t="244738" x="9988550" y="4629150"/>
          <p14:tracePt t="244940" x="9982200" y="4629150"/>
          <p14:tracePt t="244948" x="9975850" y="4629150"/>
          <p14:tracePt t="244954" x="9956800" y="4629150"/>
          <p14:tracePt t="244971" x="9931400" y="4629150"/>
          <p14:tracePt t="244989" x="9912350" y="4629150"/>
          <p14:tracePt t="245004" x="9899650" y="4629150"/>
          <p14:tracePt t="245076" x="9893300" y="4629150"/>
          <p14:tracePt t="245088" x="9886950" y="4629150"/>
          <p14:tracePt t="245105" x="9867900" y="4622800"/>
          <p14:tracePt t="245121" x="9861550" y="4622800"/>
          <p14:tracePt t="245266" x="9861550" y="4616450"/>
          <p14:tracePt t="245290" x="9861550" y="4610100"/>
          <p14:tracePt t="245298" x="9867900" y="4610100"/>
          <p14:tracePt t="245308" x="9874250" y="4610100"/>
          <p14:tracePt t="245322" x="9874250" y="4603750"/>
          <p14:tracePt t="245338" x="9880600" y="4597400"/>
          <p14:tracePt t="245355" x="9886950" y="4591050"/>
          <p14:tracePt t="245371" x="9886950" y="4584700"/>
          <p14:tracePt t="245679" x="9886950" y="4591050"/>
          <p14:tracePt t="245695" x="9886950" y="4597400"/>
          <p14:tracePt t="245711" x="9886950" y="4603750"/>
          <p14:tracePt t="245720" x="9880600" y="4603750"/>
          <p14:tracePt t="245737" x="9880600" y="4610100"/>
          <p14:tracePt t="245772" x="9874250" y="4616450"/>
          <p14:tracePt t="245805" x="9867900" y="4622800"/>
          <p14:tracePt t="245839" x="9867900" y="4629150"/>
          <p14:tracePt t="245855" x="9867900" y="4635500"/>
          <p14:tracePt t="245872" x="9861550" y="4635500"/>
          <p14:tracePt t="245888" x="9861550" y="4641850"/>
          <p14:tracePt t="245905" x="9855200" y="4648200"/>
          <p14:tracePt t="245922" x="9855200" y="4654550"/>
          <p14:tracePt t="245939" x="9855200" y="4660900"/>
          <p14:tracePt t="245955" x="9855200" y="4667250"/>
          <p14:tracePt t="245972" x="9848850" y="4673600"/>
          <p14:tracePt t="245988" x="9848850" y="4686300"/>
          <p14:tracePt t="246005" x="9842500" y="4699000"/>
          <p14:tracePt t="246022" x="9842500" y="4718050"/>
          <p14:tracePt t="246038" x="9842500" y="4730750"/>
          <p14:tracePt t="246055" x="9836150" y="4737100"/>
          <p14:tracePt t="246144" x="9836150" y="4743450"/>
          <p14:tracePt t="246171" x="9842500" y="4743450"/>
          <p14:tracePt t="246182" x="9842500" y="4749800"/>
          <p14:tracePt t="246206" x="9848850" y="4749800"/>
          <p14:tracePt t="246239" x="9855200" y="4756150"/>
          <p14:tracePt t="246256" x="9861550" y="4781550"/>
          <p14:tracePt t="246273" x="9867900" y="4826000"/>
          <p14:tracePt t="246289" x="9867900" y="4876800"/>
          <p14:tracePt t="246304" x="9867900" y="4927600"/>
          <p14:tracePt t="246322" x="9861550" y="4978400"/>
          <p14:tracePt t="246340" x="9848850" y="5029200"/>
          <p14:tracePt t="246358" x="9823450" y="5080000"/>
          <p14:tracePt t="246372" x="9823450" y="5092700"/>
          <p14:tracePt t="246389" x="9804400" y="5130800"/>
          <p14:tracePt t="246406" x="9785350" y="5156200"/>
          <p14:tracePt t="246409" x="9772650" y="5175250"/>
          <p14:tracePt t="246421" x="9759950" y="5187950"/>
          <p14:tracePt t="246425" x="9747250" y="5200650"/>
          <p14:tracePt t="246438" x="9728200" y="5213350"/>
          <p14:tracePt t="246441" x="9709150" y="5219700"/>
          <p14:tracePt t="246456" x="9690100" y="5232400"/>
          <p14:tracePt t="246459" x="9664700" y="5245100"/>
          <p14:tracePt t="246472" x="9613900" y="5264150"/>
          <p14:tracePt t="246489" x="9569450" y="5283200"/>
          <p14:tracePt t="246508" x="9531350" y="5302250"/>
          <p14:tracePt t="246522" x="9505950" y="5321300"/>
          <p14:tracePt t="246542" x="9480550" y="5346700"/>
          <p14:tracePt t="246555" x="9448800" y="5378450"/>
          <p14:tracePt t="246572" x="9417050" y="5410200"/>
          <p14:tracePt t="246589" x="9366250" y="5473700"/>
          <p14:tracePt t="246592" x="9347200" y="5499100"/>
          <p14:tracePt t="246606" x="9328150" y="5524500"/>
          <p14:tracePt t="246622" x="9302750" y="5626100"/>
          <p14:tracePt t="246639" x="9296400" y="5753100"/>
          <p14:tracePt t="246641" x="9296400" y="5797550"/>
          <p14:tracePt t="246655" x="9296400" y="5816600"/>
          <p14:tracePt t="246659" x="9296400" y="5829300"/>
          <p14:tracePt t="246671" x="9296400" y="5842000"/>
          <p14:tracePt t="246674" x="9296400" y="5848350"/>
          <p14:tracePt t="246689" x="9296400" y="5873750"/>
          <p14:tracePt t="246706" x="9296400" y="5899150"/>
          <p14:tracePt t="246722" x="9296400" y="5924550"/>
          <p14:tracePt t="246739" x="9296400" y="5949950"/>
          <p14:tracePt t="246756" x="9309100" y="5969000"/>
          <p14:tracePt t="246773" x="9347200" y="5981700"/>
          <p14:tracePt t="246789" x="9398000" y="5994400"/>
          <p14:tracePt t="246807" x="9455150" y="5994400"/>
          <p14:tracePt t="246823" x="9493250" y="5994400"/>
          <p14:tracePt t="246839" x="9550400" y="5988050"/>
          <p14:tracePt t="246844" x="9563100" y="5981700"/>
          <p14:tracePt t="246855" x="9594850" y="5975350"/>
          <p14:tracePt t="246858" x="9632950" y="5969000"/>
          <p14:tracePt t="246872" x="9652000" y="5962650"/>
          <p14:tracePt t="246889" x="9747250" y="5949950"/>
          <p14:tracePt t="246905" x="9798050" y="5930900"/>
          <p14:tracePt t="246909" x="9823450" y="5918200"/>
          <p14:tracePt t="246922" x="9848850" y="5905500"/>
          <p14:tracePt t="246926" x="9867900" y="5899150"/>
          <p14:tracePt t="246940" x="9899650" y="5867400"/>
          <p14:tracePt t="246956" x="9918700" y="5842000"/>
          <p14:tracePt t="246972" x="9925050" y="5822950"/>
          <p14:tracePt t="246988" x="9925050" y="5816600"/>
          <p14:tracePt t="247006" x="9925050" y="5810250"/>
          <p14:tracePt t="247022" x="9925050" y="5803900"/>
          <p14:tracePt t="247040" x="9925050" y="5797550"/>
          <p14:tracePt t="247056" x="9931400" y="5797550"/>
          <p14:tracePt t="247089" x="9931400" y="5784850"/>
          <p14:tracePt t="247106" x="9918700" y="5778500"/>
          <p14:tracePt t="247122" x="9906000" y="5765800"/>
          <p14:tracePt t="247140" x="9899650" y="5759450"/>
          <p14:tracePt t="247158" x="9886950" y="5759450"/>
          <p14:tracePt t="247173" x="9886950" y="5753100"/>
          <p14:tracePt t="247291" x="9886950" y="5746750"/>
          <p14:tracePt t="247299" x="9893300" y="5740400"/>
          <p14:tracePt t="247309" x="9899650" y="5734050"/>
          <p14:tracePt t="247323" x="9906000" y="5727700"/>
          <p14:tracePt t="247340" x="9918700" y="5721350"/>
          <p14:tracePt t="247357" x="9925050" y="5721350"/>
          <p14:tracePt t="247373" x="9931400" y="5721350"/>
          <p14:tracePt t="247390" x="9937750" y="5708650"/>
          <p14:tracePt t="247406" x="9944100" y="5689600"/>
          <p14:tracePt t="247423" x="9931400" y="5594350"/>
          <p14:tracePt t="247440" x="9886950" y="5492750"/>
          <p14:tracePt t="247457" x="9836150" y="5391150"/>
          <p14:tracePt t="247472" x="9766300" y="5283200"/>
          <p14:tracePt t="247490" x="9721850" y="5207000"/>
          <p14:tracePt t="247506" x="9696450" y="5175250"/>
          <p14:tracePt t="247509" x="9696450" y="5168900"/>
          <p14:tracePt t="247523" x="9690100" y="5162550"/>
          <p14:tracePt t="247540" x="9683750" y="5149850"/>
          <p14:tracePt t="247556" x="9677400" y="5149850"/>
          <p14:tracePt t="247910" x="9671050" y="5149850"/>
          <p14:tracePt t="247918" x="9671050" y="5156200"/>
          <p14:tracePt t="247922" x="9664700" y="5156200"/>
          <p14:tracePt t="248004" x="9658350" y="5156200"/>
          <p14:tracePt t="248021" x="9652000" y="5156200"/>
          <p14:tracePt t="248031" x="9639300" y="5156200"/>
          <p14:tracePt t="248039" x="9620250" y="5149850"/>
          <p14:tracePt t="248058" x="9582150" y="5143500"/>
          <p14:tracePt t="248074" x="9556750" y="5137150"/>
          <p14:tracePt t="248173" x="9537700" y="5130800"/>
          <p14:tracePt t="248184" x="9505950" y="5124450"/>
          <p14:tracePt t="248193" x="9461500" y="5111750"/>
          <p14:tracePt t="248208" x="9359900" y="5092700"/>
          <p14:tracePt t="248223" x="9232900" y="5048250"/>
          <p14:tracePt t="248241" x="9124950" y="5016500"/>
          <p14:tracePt t="248257" x="9042400" y="4991100"/>
          <p14:tracePt t="248274" x="8997950" y="4978400"/>
          <p14:tracePt t="248290" x="8978900" y="4972050"/>
          <p14:tracePt t="248294" x="8966200" y="4965700"/>
          <p14:tracePt t="248306" x="8934450" y="4959350"/>
          <p14:tracePt t="248324" x="8813800" y="4953000"/>
          <p14:tracePt t="248328" x="8693150" y="4953000"/>
          <p14:tracePt t="248339" x="8578850" y="4946650"/>
          <p14:tracePt t="248341" x="8413750" y="4940300"/>
          <p14:tracePt t="248357" x="8223250" y="4927600"/>
          <p14:tracePt t="248374" x="7772400" y="4908550"/>
          <p14:tracePt t="248390" x="7683500" y="4908550"/>
          <p14:tracePt t="248424" x="7689850" y="4914900"/>
          <p14:tracePt t="248440" x="7747000" y="4933950"/>
          <p14:tracePt t="248457" x="7823200" y="4959350"/>
          <p14:tracePt t="248475" x="7905750" y="4991100"/>
          <p14:tracePt t="248490" x="8001000" y="5060950"/>
          <p14:tracePt t="248495" x="8032750" y="5099050"/>
          <p14:tracePt t="248506" x="8083550" y="5162550"/>
          <p14:tracePt t="248524" x="8172450" y="5283200"/>
          <p14:tracePt t="248541" x="8242300" y="5372100"/>
          <p14:tracePt t="248557" x="8350250" y="5473700"/>
          <p14:tracePt t="248574" x="8382000" y="5486400"/>
          <p14:tracePt t="248577" x="8394700" y="5486400"/>
          <p14:tracePt t="248590" x="8426450" y="5480050"/>
          <p14:tracePt t="248608" x="8464550" y="5448300"/>
          <p14:tracePt t="248624" x="8515350" y="5397500"/>
          <p14:tracePt t="248640" x="8559800" y="5359400"/>
          <p14:tracePt t="248657" x="8591550" y="5321300"/>
          <p14:tracePt t="248673" x="8616950" y="5283200"/>
          <p14:tracePt t="248690" x="8655050" y="5238750"/>
          <p14:tracePt t="248707" x="8705850" y="5187950"/>
          <p14:tracePt t="248724" x="8743950" y="5143500"/>
          <p14:tracePt t="248741" x="8788400" y="5073650"/>
          <p14:tracePt t="248757" x="8813800" y="5016500"/>
          <p14:tracePt t="248775" x="8826500" y="4978400"/>
          <p14:tracePt t="248778" x="8832850" y="4978400"/>
          <p14:tracePt t="248835" x="8826500" y="4978400"/>
          <p14:tracePt t="248845" x="8820150" y="4978400"/>
          <p14:tracePt t="248856" x="8813800" y="4978400"/>
          <p14:tracePt t="248874" x="8788400" y="4997450"/>
          <p14:tracePt t="248891" x="8775700" y="5003800"/>
          <p14:tracePt t="248908" x="8769350" y="5003800"/>
          <p14:tracePt t="248927" x="8763000" y="5003800"/>
          <p14:tracePt t="248941" x="8763000" y="4984750"/>
          <p14:tracePt t="248958" x="8756650" y="4946650"/>
          <p14:tracePt t="248974" x="8737600" y="4908550"/>
          <p14:tracePt t="249241" x="8743950" y="4908550"/>
          <p14:tracePt t="249251" x="8750300" y="4908550"/>
          <p14:tracePt t="249260" x="8756650" y="4908550"/>
          <p14:tracePt t="249309" x="8750300" y="4908550"/>
          <p14:tracePt t="249326" x="8724900" y="4914900"/>
          <p14:tracePt t="249341" x="8705850" y="4914900"/>
          <p14:tracePt t="249392" x="8705850" y="4902200"/>
          <p14:tracePt t="249408" x="8705850" y="4876800"/>
          <p14:tracePt t="249502" x="8705850" y="4883150"/>
          <p14:tracePt t="249512" x="8705850" y="4895850"/>
          <p14:tracePt t="249525" x="8750300" y="4991100"/>
          <p14:tracePt t="249542" x="8801100" y="5118100"/>
          <p14:tracePt t="249558" x="8788400" y="5226050"/>
          <p14:tracePt t="249575" x="8731250" y="5289550"/>
          <p14:tracePt t="249590" x="8680450" y="5346700"/>
          <p14:tracePt t="249610" x="8648700" y="5397500"/>
          <p14:tracePt t="249627" x="8629650" y="5422900"/>
          <p14:tracePt t="249659" x="8629650" y="5429250"/>
          <p14:tracePt t="249675" x="8623300" y="5429250"/>
          <p14:tracePt t="249741" x="8629650" y="5429250"/>
          <p14:tracePt t="249749" x="8636000" y="5422900"/>
          <p14:tracePt t="249757" x="8636000" y="5416550"/>
          <p14:tracePt t="249775" x="8655050" y="5397500"/>
          <p14:tracePt t="249792" x="8699500" y="5359400"/>
          <p14:tracePt t="249808" x="8750300" y="5321300"/>
          <p14:tracePt t="249825" x="8782050" y="5314950"/>
          <p14:tracePt t="249842" x="8807450" y="5314950"/>
          <p14:tracePt t="249858" x="8832850" y="5334000"/>
          <p14:tracePt t="249862" x="8845550" y="5346700"/>
          <p14:tracePt t="249875" x="8851900" y="5359400"/>
          <p14:tracePt t="249877" x="8851900" y="5365750"/>
          <p14:tracePt t="249892" x="8858250" y="5378450"/>
          <p14:tracePt t="249942" x="8858250" y="5384800"/>
          <p14:tracePt t="249958" x="8864600" y="5384800"/>
          <p14:tracePt t="250036" x="8870950" y="5384800"/>
          <p14:tracePt t="250044" x="8877300" y="5384800"/>
          <p14:tracePt t="250058" x="8890000" y="5372100"/>
          <p14:tracePt t="250075" x="8909050" y="5365750"/>
          <p14:tracePt t="250092" x="8921750" y="5353050"/>
          <p14:tracePt t="250109" x="8947150" y="5321300"/>
          <p14:tracePt t="250126" x="8966200" y="5289550"/>
          <p14:tracePt t="250142" x="8985250" y="5257800"/>
          <p14:tracePt t="250158" x="9004300" y="5219700"/>
          <p14:tracePt t="250175" x="9010650" y="5207000"/>
          <p14:tracePt t="250192" x="9010650" y="5200650"/>
          <p14:tracePt t="250277" x="9010650" y="5187950"/>
          <p14:tracePt t="250287" x="9010650" y="5181600"/>
          <p14:tracePt t="250293" x="9004300" y="5168900"/>
          <p14:tracePt t="250311" x="9004300" y="5162550"/>
          <p14:tracePt t="250343" x="9004300" y="5156200"/>
          <p14:tracePt t="250359" x="8997950" y="5149850"/>
          <p14:tracePt t="250375" x="8997950" y="5143500"/>
          <p14:tracePt t="250392" x="8997950" y="5137150"/>
          <p14:tracePt t="250458" x="8997950" y="5143500"/>
          <p14:tracePt t="250468" x="8991600" y="5143500"/>
          <p14:tracePt t="250475" x="8991600" y="5149850"/>
          <p14:tracePt t="250492" x="8978900" y="5162550"/>
          <p14:tracePt t="250509" x="8966200" y="5181600"/>
          <p14:tracePt t="250526" x="8959850" y="5187950"/>
          <p14:tracePt t="250542" x="8953500" y="5187950"/>
          <p14:tracePt t="250611" x="8959850" y="5181600"/>
          <p14:tracePt t="250622" x="8959850" y="5175250"/>
          <p14:tracePt t="250629" x="8966200" y="5168900"/>
          <p14:tracePt t="250794" x="8959850" y="5168900"/>
          <p14:tracePt t="250804" x="8928100" y="5168900"/>
          <p14:tracePt t="250812" x="8915400" y="5168900"/>
          <p14:tracePt t="250826" x="8883650" y="5168900"/>
          <p14:tracePt t="250843" x="8877300" y="5168900"/>
          <p14:tracePt t="257311" x="8870950" y="5168900"/>
          <p14:tracePt t="257318" x="8864600" y="5168900"/>
          <p14:tracePt t="257331" x="8801100" y="5156200"/>
          <p14:tracePt t="257348" x="8737600" y="5149850"/>
          <p14:tracePt t="257365" x="8724900" y="5149850"/>
          <p14:tracePt t="266714" x="8724900" y="5156200"/>
          <p14:tracePt t="266722" x="8724900" y="5162550"/>
          <p14:tracePt t="266740" x="8699500" y="5219700"/>
          <p14:tracePt t="266756" x="8667750" y="5270500"/>
          <p14:tracePt t="266773" x="8610600" y="5314950"/>
          <p14:tracePt t="266790" x="8578850" y="5346700"/>
          <p14:tracePt t="266807" x="8566150" y="5384800"/>
          <p14:tracePt t="266811" x="8553450" y="5416550"/>
          <p14:tracePt t="266823" x="8521700" y="5480050"/>
          <p14:tracePt t="266839" x="8477250" y="5543550"/>
          <p14:tracePt t="266857" x="8413750" y="5600700"/>
          <p14:tracePt t="266873" x="8356600" y="5651500"/>
          <p14:tracePt t="266889" x="8324850" y="5689600"/>
          <p14:tracePt t="266906" x="8299450" y="5702300"/>
          <p14:tracePt t="266923" x="8286750" y="5715000"/>
          <p14:tracePt t="266929" x="8274050" y="5721350"/>
          <p14:tracePt t="266938" x="8261350" y="5734050"/>
          <p14:tracePt t="266956" x="8223250" y="5753100"/>
          <p14:tracePt t="266973" x="8147050" y="5791200"/>
          <p14:tracePt t="266990" x="8070850" y="5835650"/>
          <p14:tracePt t="267006" x="8020050" y="5867400"/>
          <p14:tracePt t="267011" x="8007350" y="5873750"/>
          <p14:tracePt t="267076" x="8007350" y="5880100"/>
          <p14:tracePt t="267090" x="7988300" y="5899150"/>
          <p14:tracePt t="267106" x="7969250" y="5924550"/>
          <p14:tracePt t="267123" x="7956550" y="5943600"/>
          <p14:tracePt t="267139" x="7950200" y="5943600"/>
          <p14:tracePt t="267195" x="7950200" y="5949950"/>
          <p14:tracePt t="267205" x="7950200" y="5956300"/>
          <p14:tracePt t="267223" x="7943850" y="5969000"/>
          <p14:tracePt t="267239" x="7931150" y="5988050"/>
          <p14:tracePt t="267256" x="7924800" y="6007100"/>
          <p14:tracePt t="267273" x="7918450" y="6007100"/>
          <p14:tracePt t="267306" x="7918450" y="6000750"/>
          <p14:tracePt t="267323" x="7918450" y="5949950"/>
          <p14:tracePt t="267340" x="7918450" y="5905500"/>
          <p14:tracePt t="267356" x="7918450" y="5892800"/>
          <p14:tracePt t="267507" x="7899400" y="5886450"/>
          <p14:tracePt t="267516" x="7880350" y="5886450"/>
          <p14:tracePt t="267522" x="7848600" y="5880100"/>
          <p14:tracePt t="267540" x="7785100" y="5867400"/>
          <p14:tracePt t="267556" x="7727950" y="5861050"/>
          <p14:tracePt t="267573" x="7721600" y="5861050"/>
          <p14:tracePt t="267850" x="7727950" y="5867400"/>
          <p14:tracePt t="267859" x="7727950" y="5873750"/>
          <p14:tracePt t="267874" x="7759700" y="5892800"/>
          <p14:tracePt t="267891" x="7797800" y="5911850"/>
          <p14:tracePt t="267907" x="7842250" y="5924550"/>
          <p14:tracePt t="267924" x="7893050" y="5930900"/>
          <p14:tracePt t="267941" x="7950200" y="5930900"/>
          <p14:tracePt t="267957" x="8013700" y="5911850"/>
          <p14:tracePt t="267961" x="8039100" y="5905500"/>
          <p14:tracePt t="267972" x="8070850" y="5892800"/>
          <p14:tracePt t="267976" x="8102600" y="5886450"/>
          <p14:tracePt t="267990" x="8121650" y="5886450"/>
          <p14:tracePt t="267994" x="8140700" y="5880100"/>
          <p14:tracePt t="268006" x="8166100" y="5880100"/>
          <p14:tracePt t="268025" x="8185150" y="5880100"/>
          <p14:tracePt t="268040" x="8204200" y="5873750"/>
          <p14:tracePt t="268057" x="8223250" y="5873750"/>
          <p14:tracePt t="268075" x="8248650" y="5867400"/>
          <p14:tracePt t="268090" x="8267700" y="5854700"/>
          <p14:tracePt t="268107" x="8286750" y="5835650"/>
          <p14:tracePt t="268124" x="8312150" y="5803900"/>
          <p14:tracePt t="268140" x="8324850" y="5784850"/>
          <p14:tracePt t="268157" x="8331200" y="5772150"/>
          <p14:tracePt t="268174" x="8337550" y="5759450"/>
          <p14:tracePt t="268190" x="8337550" y="5753100"/>
          <p14:tracePt t="268225" x="8331200" y="5746750"/>
          <p14:tracePt t="268242" x="8305800" y="5734050"/>
          <p14:tracePt t="268256" x="8261350" y="5715000"/>
          <p14:tracePt t="268272" x="8223250" y="5695950"/>
          <p14:tracePt t="268290" x="8178800" y="5670550"/>
          <p14:tracePt t="268307" x="8147050" y="5651500"/>
          <p14:tracePt t="268324" x="8121650" y="5638800"/>
          <p14:tracePt t="268341" x="8102600" y="5632450"/>
          <p14:tracePt t="268357" x="8089900" y="5626100"/>
          <p14:tracePt t="268374" x="8032750" y="5626100"/>
          <p14:tracePt t="268392" x="7943850" y="5632450"/>
          <p14:tracePt t="268408" x="7848600" y="5638800"/>
          <p14:tracePt t="268424" x="7772400" y="5651500"/>
          <p14:tracePt t="268440" x="7734300" y="5651500"/>
          <p14:tracePt t="268457" x="7708900" y="5651500"/>
          <p14:tracePt t="268474" x="7696200" y="5657850"/>
          <p14:tracePt t="268491" x="7696200" y="5670550"/>
          <p14:tracePt t="268509" x="7689850" y="5676900"/>
          <p14:tracePt t="268524" x="7689850" y="5715000"/>
          <p14:tracePt t="268542" x="7683500" y="5753100"/>
          <p14:tracePt t="268557" x="7658100" y="5816600"/>
          <p14:tracePt t="268574" x="7639050" y="5867400"/>
          <p14:tracePt t="268591" x="7607300" y="5943600"/>
          <p14:tracePt t="268608" x="7600950" y="5962650"/>
          <p14:tracePt t="268624" x="7600950" y="5969000"/>
          <p14:tracePt t="268755" x="7600950" y="5975350"/>
          <p14:tracePt t="268763" x="7607300" y="5975350"/>
          <p14:tracePt t="268774" x="7620000" y="5981700"/>
          <p14:tracePt t="268791" x="7664450" y="6000750"/>
          <p14:tracePt t="268808" x="7727950" y="6019800"/>
          <p14:tracePt t="268824" x="7772400" y="6026150"/>
          <p14:tracePt t="268841" x="7829550" y="6032500"/>
          <p14:tracePt t="268859" x="7943850" y="6045200"/>
          <p14:tracePt t="268874" x="8140700" y="6057900"/>
          <p14:tracePt t="268891" x="8388350" y="6057900"/>
          <p14:tracePt t="268907" x="8642350" y="6070600"/>
          <p14:tracePt t="268924" x="8915400" y="6076950"/>
          <p14:tracePt t="268941" x="9086850" y="6076950"/>
          <p14:tracePt t="268957" x="9194800" y="6076950"/>
          <p14:tracePt t="268974" x="9226550" y="6070600"/>
          <p14:tracePt t="268991" x="9239250" y="6070600"/>
          <p14:tracePt t="269007" x="9245600" y="6064250"/>
          <p14:tracePt t="269024" x="9271000" y="6057900"/>
          <p14:tracePt t="269041" x="9290050" y="6051550"/>
          <p14:tracePt t="269058" x="9315450" y="6038850"/>
          <p14:tracePt t="269061" x="9321800" y="6032500"/>
          <p14:tracePt t="269076" x="9340850" y="6026150"/>
          <p14:tracePt t="269090" x="9347200" y="6026150"/>
          <p14:tracePt t="269108" x="9372600" y="6019800"/>
          <p14:tracePt t="269124" x="9398000" y="6013450"/>
          <p14:tracePt t="269142" x="9423400" y="6013450"/>
          <p14:tracePt t="269158" x="9448800" y="6013450"/>
          <p14:tracePt t="269174" x="9505950" y="6019800"/>
          <p14:tracePt t="269192" x="9556750" y="6019800"/>
          <p14:tracePt t="269208" x="9607550" y="6013450"/>
          <p14:tracePt t="269224" x="9639300" y="6007100"/>
          <p14:tracePt t="269241" x="9671050" y="6007100"/>
          <p14:tracePt t="269258" x="9696450" y="6007100"/>
          <p14:tracePt t="269274" x="9728200" y="6000750"/>
          <p14:tracePt t="269291" x="9740900" y="6000750"/>
          <p14:tracePt t="269438" x="9747250" y="5988050"/>
          <p14:tracePt t="269446" x="9747250" y="5981700"/>
          <p14:tracePt t="269459" x="9753600" y="5969000"/>
          <p14:tracePt t="269475" x="9766300" y="5956300"/>
          <p14:tracePt t="269492" x="9779000" y="5937250"/>
          <p14:tracePt t="269498" x="9779000" y="5930900"/>
          <p14:tracePt t="269526" x="9791700" y="5924550"/>
          <p14:tracePt t="269542" x="9791700" y="5918200"/>
          <p14:tracePt t="269688" x="9785350" y="5924550"/>
          <p14:tracePt t="269696" x="9772650" y="5930900"/>
          <p14:tracePt t="269710" x="9759950" y="5937250"/>
          <p14:tracePt t="269726" x="9709150" y="5962650"/>
          <p14:tracePt t="269742" x="9690100" y="5975350"/>
          <p14:tracePt t="269759" x="9671050" y="5988050"/>
          <p14:tracePt t="269775" x="9658350" y="5988050"/>
          <p14:tracePt t="269855" x="9658350" y="5994400"/>
          <p14:tracePt t="269864" x="9652000" y="6000750"/>
          <p14:tracePt t="269892" x="9632950" y="6013450"/>
          <p14:tracePt t="269909" x="9626600" y="6026150"/>
          <p14:tracePt t="269925" x="9613900" y="6038850"/>
          <p14:tracePt t="269942" x="9607550" y="6045200"/>
          <p14:tracePt t="269959" x="9607550" y="6051550"/>
          <p14:tracePt t="269975" x="9588500" y="6076950"/>
          <p14:tracePt t="269992" x="9569450" y="6115050"/>
          <p14:tracePt t="270009" x="9537700" y="6165850"/>
          <p14:tracePt t="270025" x="9525000" y="6191250"/>
          <p14:tracePt t="270042" x="9512300" y="6229350"/>
          <p14:tracePt t="270046" x="9505950" y="6235700"/>
          <p14:tracePt t="270059" x="9505950" y="6248400"/>
          <p14:tracePt t="270214" x="9499600" y="6248400"/>
          <p14:tracePt t="270222" x="9493250" y="6261100"/>
          <p14:tracePt t="270226" x="9493250" y="6267450"/>
          <p14:tracePt t="270243" x="9486900" y="6273800"/>
          <p14:tracePt t="270260" x="9455150" y="6292850"/>
          <p14:tracePt t="270277" x="9436100" y="6305550"/>
          <p14:tracePt t="270293" x="9417050" y="6318250"/>
          <p14:tracePt t="270309" x="9398000" y="6330950"/>
          <p14:tracePt t="270327" x="9385300" y="6330950"/>
          <p14:tracePt t="270332" x="9385300" y="6337300"/>
          <p14:tracePt t="270377" x="9385300" y="6343650"/>
          <p14:tracePt t="270386" x="9378950" y="6343650"/>
          <p14:tracePt t="270391" x="9378950" y="6350000"/>
          <p14:tracePt t="270409" x="9378950" y="6356350"/>
          <p14:tracePt t="270426" x="9372600" y="6362700"/>
          <p14:tracePt t="270442" x="9366250" y="6375400"/>
          <p14:tracePt t="270459" x="9366250" y="6388100"/>
          <p14:tracePt t="270492" x="9385300" y="6394450"/>
          <p14:tracePt t="270509" x="9474200" y="6394450"/>
          <p14:tracePt t="270526" x="9645650" y="6350000"/>
          <p14:tracePt t="270542" x="9747250" y="6305550"/>
          <p14:tracePt t="270559" x="9804400" y="6280150"/>
          <p14:tracePt t="270575" x="9842500" y="6254750"/>
          <p14:tracePt t="270592" x="9880600" y="6235700"/>
          <p14:tracePt t="270608" x="9925050" y="6216650"/>
          <p14:tracePt t="270625" x="9963150" y="6197600"/>
          <p14:tracePt t="270642" x="10007600" y="6172200"/>
          <p14:tracePt t="270660" x="10039350" y="6140450"/>
          <p14:tracePt t="270664" x="10045700" y="6127750"/>
          <p14:tracePt t="270675" x="10058400" y="6121400"/>
          <p14:tracePt t="270692" x="10071100" y="6096000"/>
          <p14:tracePt t="270709" x="10077450" y="6070600"/>
          <p14:tracePt t="270725" x="10077450" y="6051550"/>
          <p14:tracePt t="270729" x="10077450" y="6045200"/>
          <p14:tracePt t="270742" x="10077450" y="6038850"/>
          <p14:tracePt t="270745" x="10077450" y="6032500"/>
          <p14:tracePt t="270759" x="10077450" y="6019800"/>
          <p14:tracePt t="270776" x="10071100" y="6013450"/>
          <p14:tracePt t="270794" x="10071100" y="6000750"/>
          <p14:tracePt t="270809" x="10064750" y="5988050"/>
          <p14:tracePt t="270828" x="10064750" y="5981700"/>
          <p14:tracePt t="270859" x="10064750" y="5975350"/>
          <p14:tracePt t="270892" x="10033000" y="5975350"/>
          <p14:tracePt t="270909" x="9969500" y="5988050"/>
          <p14:tracePt t="270927" x="9937750" y="5988050"/>
          <p14:tracePt t="270942" x="9874250" y="5994400"/>
          <p14:tracePt t="270958" x="9867900" y="5994400"/>
          <p14:tracePt t="271031" x="9867900" y="5988050"/>
          <p14:tracePt t="271054" x="9861550" y="5988050"/>
          <p14:tracePt t="271061" x="9855200" y="5988050"/>
          <p14:tracePt t="271077" x="9848850" y="5988050"/>
          <p14:tracePt t="271093" x="9817100" y="5994400"/>
          <p14:tracePt t="271109" x="9810750" y="6000750"/>
          <p14:tracePt t="271128" x="9804400" y="6000750"/>
          <p14:tracePt t="271189" x="9804400" y="6007100"/>
          <p14:tracePt t="271209" x="9791700" y="6026150"/>
          <p14:tracePt t="271214" x="9779000" y="6045200"/>
          <p14:tracePt t="271226" x="9772650" y="6051550"/>
          <p14:tracePt t="271243" x="9740900" y="6089650"/>
          <p14:tracePt t="271260" x="9728200" y="6108700"/>
          <p14:tracePt t="271276" x="9721850" y="6121400"/>
          <p14:tracePt t="271293" x="9715500" y="6127750"/>
          <p14:tracePt t="271419" x="9709150" y="6127750"/>
          <p14:tracePt t="271427" x="9709150" y="6134100"/>
          <p14:tracePt t="271443" x="9702800" y="6134100"/>
          <p14:tracePt t="271477" x="9702800" y="6140450"/>
          <p14:tracePt t="271702" x="9696450" y="6140450"/>
          <p14:tracePt t="271709" x="9683750" y="6140450"/>
          <p14:tracePt t="271726" x="9658350" y="6146800"/>
          <p14:tracePt t="271744" x="9626600" y="6159500"/>
          <p14:tracePt t="271760" x="9607550" y="6178550"/>
          <p14:tracePt t="271766" x="9601200" y="6184900"/>
          <p14:tracePt t="271777" x="9594850" y="6191250"/>
          <p14:tracePt t="271794" x="9594850" y="6203950"/>
          <p14:tracePt t="271810" x="9594850" y="6210300"/>
          <p14:tracePt t="271815" x="9594850" y="6216650"/>
          <p14:tracePt t="271826" x="9594850" y="6229350"/>
          <p14:tracePt t="271830" x="9594850" y="6248400"/>
          <p14:tracePt t="271844" x="9594850" y="6273800"/>
          <p14:tracePt t="271860" x="9588500" y="6305550"/>
          <p14:tracePt t="271877" x="9582150" y="6324600"/>
          <p14:tracePt t="271893" x="9582150" y="6337300"/>
          <p14:tracePt t="271967" x="9582150" y="6330950"/>
          <p14:tracePt t="271977" x="9588500" y="6324600"/>
          <p14:tracePt t="271994" x="9594850" y="6311900"/>
          <p14:tracePt t="272010" x="9607550" y="6305550"/>
          <p14:tracePt t="272014" x="9613900" y="6292850"/>
          <p14:tracePt t="272027" x="9613900" y="6286500"/>
          <p14:tracePt t="272044" x="9626600" y="6267450"/>
          <p14:tracePt t="272061" x="9626600" y="6242050"/>
          <p14:tracePt t="272064" x="9632950" y="6210300"/>
          <p14:tracePt t="272077" x="9632950" y="6191250"/>
          <p14:tracePt t="272082" x="9632950" y="6172200"/>
          <p14:tracePt t="272084" x="9632950" y="6159500"/>
          <p14:tracePt t="272110" x="9613900" y="6108700"/>
          <p14:tracePt t="272127" x="9594850" y="6096000"/>
          <p14:tracePt t="272143" x="9588500" y="6096000"/>
          <p14:tracePt t="272177" x="9575800" y="6096000"/>
          <p14:tracePt t="272199" x="9531350" y="6108700"/>
          <p14:tracePt t="272213" x="9499600" y="6121400"/>
          <p14:tracePt t="272227" x="9480550" y="6127750"/>
          <p14:tracePt t="272244" x="9423400" y="6165850"/>
          <p14:tracePt t="272260" x="9372600" y="6197600"/>
          <p14:tracePt t="272264" x="9347200" y="6210300"/>
          <p14:tracePt t="272276" x="9296400" y="6242050"/>
          <p14:tracePt t="272293" x="9239250" y="6273800"/>
          <p14:tracePt t="272311" x="9213850" y="6286500"/>
          <p14:tracePt t="272327" x="9201150" y="6299200"/>
          <p14:tracePt t="272344" x="9194800" y="6299200"/>
          <p14:tracePt t="272360" x="9182100" y="6311900"/>
          <p14:tracePt t="272377" x="9169400" y="6343650"/>
          <p14:tracePt t="272394" x="9150350" y="6381750"/>
          <p14:tracePt t="272409" x="9131300" y="6407150"/>
          <p14:tracePt t="272427" x="9124950" y="6419850"/>
          <p14:tracePt t="272444" x="9118600" y="6426200"/>
          <p14:tracePt t="272494" x="9118600" y="6438900"/>
          <p14:tracePt t="272511" x="9118600" y="6451600"/>
          <p14:tracePt t="272528" x="9105900" y="6483350"/>
          <p14:tracePt t="272544" x="9080500" y="6515100"/>
          <p14:tracePt t="272562" x="9061450" y="6527800"/>
          <p14:tracePt t="272578" x="9029700" y="6546850"/>
          <p14:tracePt t="272594" x="8985250" y="6565900"/>
          <p14:tracePt t="272610" x="8928100" y="6578600"/>
          <p14:tracePt t="272627" x="8858250" y="6578600"/>
          <p14:tracePt t="272644" x="8788400" y="6559550"/>
          <p14:tracePt t="272660" x="8724900" y="6527800"/>
          <p14:tracePt t="272678" x="8674100" y="6496050"/>
          <p14:tracePt t="272694" x="8655050" y="6477000"/>
          <p14:tracePt t="272711" x="8648700" y="6464300"/>
          <p14:tracePt t="272728" x="8642350" y="6470650"/>
          <p14:tracePt t="272744" x="8629650" y="6502400"/>
          <p14:tracePt t="272747" x="8623300" y="6521450"/>
          <p14:tracePt t="272759" x="8623300" y="6527800"/>
          <p14:tracePt t="272761" x="8623300" y="6534150"/>
          <p14:tracePt t="272778" x="8616950" y="6546850"/>
          <p14:tracePt t="272794" x="8610600" y="6559550"/>
          <p14:tracePt t="272982" x="8604250" y="6553200"/>
          <p14:tracePt t="272991" x="8597900" y="6534150"/>
          <p14:tracePt t="272995" x="8585200" y="6515100"/>
          <p14:tracePt t="273012" x="8559800" y="6464300"/>
          <p14:tracePt t="273030" x="8515350" y="6400800"/>
          <p14:tracePt t="273044" x="8509000" y="6388100"/>
          <p14:tracePt t="273048" x="8502650" y="6375400"/>
          <p14:tracePt t="273231" x="8515350" y="6381750"/>
          <p14:tracePt t="273241" x="8540750" y="6394450"/>
          <p14:tracePt t="273251" x="8585200" y="6407150"/>
          <p14:tracePt t="273253" x="8655050" y="6426200"/>
          <p14:tracePt t="273279" x="8978900" y="6477000"/>
          <p14:tracePt t="273295" x="9169400" y="6496050"/>
          <p14:tracePt t="273311" x="9258300" y="6496050"/>
          <p14:tracePt t="273327" x="9309100" y="6477000"/>
          <p14:tracePt t="273345" x="9328150" y="6457950"/>
          <p14:tracePt t="273361" x="9340850" y="6426200"/>
          <p14:tracePt t="273378" x="9340850" y="6407150"/>
          <p14:tracePt t="273395" x="9340850" y="6388100"/>
          <p14:tracePt t="273411" x="9340850" y="6369050"/>
          <p14:tracePt t="273429" x="9340850" y="6337300"/>
          <p14:tracePt t="273445" x="9340850" y="6305550"/>
          <p14:tracePt t="273461" x="9340850" y="6273800"/>
          <p14:tracePt t="273465" x="9340850" y="6254750"/>
          <p14:tracePt t="273479" x="9334500" y="6229350"/>
          <p14:tracePt t="273495" x="9321800" y="6191250"/>
          <p14:tracePt t="273513" x="9302750" y="6165850"/>
          <p14:tracePt t="273529" x="9302750" y="6159500"/>
          <p14:tracePt t="273546" x="9296400" y="6159500"/>
          <p14:tracePt t="273578" x="9277350" y="6159500"/>
          <p14:tracePt t="273595" x="9258300" y="6159500"/>
          <p14:tracePt t="273611" x="9220200" y="6153150"/>
          <p14:tracePt t="273628" x="9175750" y="6153150"/>
          <p14:tracePt t="273645" x="9156700" y="6153150"/>
          <p14:tracePt t="273662" x="9137650" y="6146800"/>
          <p14:tracePt t="273678" x="9124950" y="6146800"/>
          <p14:tracePt t="273778" x="9124950" y="6153150"/>
          <p14:tracePt t="273787" x="9124950" y="6172200"/>
          <p14:tracePt t="273799" x="9124950" y="6197600"/>
          <p14:tracePt t="273811" x="9118600" y="6229350"/>
          <p14:tracePt t="273829" x="9118600" y="6273800"/>
          <p14:tracePt t="273845" x="9118600" y="6318250"/>
          <p14:tracePt t="273862" x="9118600" y="6356350"/>
          <p14:tracePt t="273879" x="9112250" y="6381750"/>
          <p14:tracePt t="273895" x="9112250" y="6400800"/>
          <p14:tracePt t="273911" x="9112250" y="6407150"/>
          <p14:tracePt t="273928" x="9112250" y="6413500"/>
          <p14:tracePt t="273947" x="9105900" y="6413500"/>
          <p14:tracePt t="273962" x="9105900" y="6419850"/>
          <p14:tracePt t="274133" x="9112250" y="6419850"/>
          <p14:tracePt t="274145" x="9118600" y="6413500"/>
          <p14:tracePt t="274162" x="9144000" y="6400800"/>
          <p14:tracePt t="274179" x="9188450" y="6381750"/>
          <p14:tracePt t="274195" x="9207500" y="6375400"/>
          <p14:tracePt t="274200" x="9239250" y="6362700"/>
          <p14:tracePt t="274213" x="9277350" y="6356350"/>
          <p14:tracePt t="274229" x="9315450" y="6350000"/>
          <p14:tracePt t="274246" x="9328150" y="6343650"/>
          <p14:tracePt t="274310" x="9334500" y="6343650"/>
          <p14:tracePt t="274320" x="9340850" y="6337300"/>
          <p14:tracePt t="274327" x="9353550" y="6330950"/>
          <p14:tracePt t="274346" x="9366250" y="6324600"/>
          <p14:tracePt t="274362" x="9378950" y="6318250"/>
          <p14:tracePt t="274379" x="9391650" y="6311900"/>
          <p14:tracePt t="274396" x="9404350" y="6305550"/>
          <p14:tracePt t="274412" x="9417050" y="6299200"/>
          <p14:tracePt t="274429" x="9423400" y="6299200"/>
          <p14:tracePt t="274445" x="9429750" y="6292850"/>
          <p14:tracePt t="274463" x="9436100" y="6280150"/>
          <p14:tracePt t="274479" x="9455150" y="6273800"/>
          <p14:tracePt t="274496" x="9467850" y="6261100"/>
          <p14:tracePt t="274514" x="9480550" y="6254750"/>
          <p14:tracePt t="274528" x="9493250" y="6248400"/>
          <p14:tracePt t="274545" x="9499600" y="6248400"/>
          <p14:tracePt t="274562" x="9499600" y="6242050"/>
          <p14:tracePt t="274680" x="9499600" y="6248400"/>
          <p14:tracePt t="274694" x="9505950" y="6254750"/>
          <p14:tracePt t="274723" x="9512300" y="6254750"/>
          <p14:tracePt t="274733" x="9525000" y="6248400"/>
          <p14:tracePt t="274746" x="9556750" y="6216650"/>
          <p14:tracePt t="274763" x="9575800" y="6203950"/>
          <p14:tracePt t="274779" x="9607550" y="6178550"/>
          <p14:tracePt t="274797" x="9632950" y="6159500"/>
          <p14:tracePt t="274813" x="9652000" y="6134100"/>
          <p14:tracePt t="274829" x="9664700" y="6127750"/>
          <p14:tracePt t="274846" x="9683750" y="6108700"/>
          <p14:tracePt t="274864" x="9690100" y="6089650"/>
          <p14:tracePt t="274879" x="9690100" y="6076950"/>
          <p14:tracePt t="274896" x="9690100" y="6070600"/>
          <p14:tracePt t="274913" x="9690100" y="6064250"/>
          <p14:tracePt t="274930" x="9690100" y="6057900"/>
          <p14:tracePt t="274946" x="9664700" y="6051550"/>
          <p14:tracePt t="274965" x="9632950" y="6045200"/>
          <p14:tracePt t="274979" x="9607550" y="6038850"/>
          <p14:tracePt t="274996" x="9575800" y="6032500"/>
          <p14:tracePt t="275013" x="9537700" y="6026150"/>
          <p14:tracePt t="275030" x="9505950" y="6026150"/>
          <p14:tracePt t="275046" x="9448800" y="6032500"/>
          <p14:tracePt t="275063" x="9385300" y="6057900"/>
          <p14:tracePt t="275080" x="9302750" y="6089650"/>
          <p14:tracePt t="275096" x="9232900" y="6121400"/>
          <p14:tracePt t="275113" x="9175750" y="6153150"/>
          <p14:tracePt t="275129" x="9169400" y="6178550"/>
          <p14:tracePt t="275133" x="9169400" y="6191250"/>
          <p14:tracePt t="275146" x="9188450" y="6210300"/>
          <p14:tracePt t="275163" x="9220200" y="6229350"/>
          <p14:tracePt t="275180" x="9251950" y="6242050"/>
          <p14:tracePt t="275196" x="9277350" y="6248400"/>
          <p14:tracePt t="275213" x="9321800" y="6261100"/>
          <p14:tracePt t="275228" x="9372600" y="6267450"/>
          <p14:tracePt t="275246" x="9499600" y="6280150"/>
          <p14:tracePt t="275263" x="9620250" y="6286500"/>
          <p14:tracePt t="275280" x="9728200" y="6286500"/>
          <p14:tracePt t="275296" x="9804400" y="6267450"/>
          <p14:tracePt t="275313" x="9861550" y="6229350"/>
          <p14:tracePt t="275330" x="9874250" y="6210300"/>
          <p14:tracePt t="275346" x="9893300" y="6197600"/>
          <p14:tracePt t="275363" x="9893300" y="6191250"/>
          <p14:tracePt t="275397" x="9893300" y="6184900"/>
          <p14:tracePt t="275413" x="9893300" y="6172200"/>
          <p14:tracePt t="275430" x="9874250" y="6146800"/>
          <p14:tracePt t="275448" x="9823450" y="6115050"/>
          <p14:tracePt t="275463" x="9753600" y="6076950"/>
          <p14:tracePt t="275480" x="9677400" y="6032500"/>
          <p14:tracePt t="275496" x="9594850" y="5994400"/>
          <p14:tracePt t="275499" x="9563100" y="5981700"/>
          <p14:tracePt t="275512" x="9531350" y="5969000"/>
          <p14:tracePt t="275514" x="9499600" y="5956300"/>
          <p14:tracePt t="275530" x="9474200" y="5949950"/>
          <p14:tracePt t="275546" x="9391650" y="5924550"/>
          <p14:tracePt t="275563" x="9302750" y="5918200"/>
          <p14:tracePt t="275580" x="9245600" y="5911850"/>
          <p14:tracePt t="275583" x="9169400" y="5905500"/>
          <p14:tracePt t="275597" x="8991600" y="5899150"/>
          <p14:tracePt t="275615" x="8788400" y="5899150"/>
          <p14:tracePt t="275630" x="8642350" y="5899150"/>
          <p14:tracePt t="275647" x="8521700" y="5905500"/>
          <p14:tracePt t="275664" x="8477250" y="5911850"/>
          <p14:tracePt t="275680" x="8470900" y="5918200"/>
          <p14:tracePt t="275695" x="8477250" y="5949950"/>
          <p14:tracePt t="275713" x="8509000" y="5994400"/>
          <p14:tracePt t="275730" x="8585200" y="6064250"/>
          <p14:tracePt t="275747" x="8775700" y="6172200"/>
          <p14:tracePt t="275763" x="8864600" y="6203950"/>
          <p14:tracePt t="275766" x="8966200" y="6229350"/>
          <p14:tracePt t="275780" x="9156700" y="6261100"/>
          <p14:tracePt t="275797" x="9607550" y="6280150"/>
          <p14:tracePt t="275813" x="9969500" y="6273800"/>
          <p14:tracePt t="275830" x="10179050" y="6223000"/>
          <p14:tracePt t="275846" x="10280650" y="6165850"/>
          <p14:tracePt t="275863" x="10299700" y="6134100"/>
          <p14:tracePt t="275880" x="10299700" y="6121400"/>
          <p14:tracePt t="275897" x="10280650" y="6115050"/>
          <p14:tracePt t="275913" x="10223500" y="6115050"/>
          <p14:tracePt t="275932" x="10115550" y="6134100"/>
          <p14:tracePt t="275949" x="9982200" y="6172200"/>
          <p14:tracePt t="275963" x="9956800" y="6178550"/>
          <p14:tracePt t="275980" x="9912350" y="6191250"/>
          <p14:tracePt t="275997" x="9867900" y="6197600"/>
          <p14:tracePt t="276013" x="9861550" y="6197600"/>
          <p14:tracePt t="276080" x="9855200" y="6203950"/>
          <p14:tracePt t="276097" x="9842500" y="6223000"/>
          <p14:tracePt t="276114" x="9823450" y="6242050"/>
          <p14:tracePt t="276131" x="9810750" y="6267450"/>
          <p14:tracePt t="276147" x="9798050" y="6286500"/>
          <p14:tracePt t="276164" x="9785350" y="6299200"/>
          <p14:tracePt t="276180" x="9779000" y="6305550"/>
          <p14:tracePt t="276196" x="9779000" y="6318250"/>
          <p14:tracePt t="276213" x="9772650" y="6324600"/>
          <p14:tracePt t="276230" x="9772650" y="6337300"/>
          <p14:tracePt t="276247" x="9823450" y="6375400"/>
          <p14:tracePt t="276265" x="9918700" y="6413500"/>
          <p14:tracePt t="276280" x="9988550" y="6419850"/>
          <p14:tracePt t="276297" x="10007600" y="6419850"/>
          <p14:tracePt t="276314" x="10020300" y="6400800"/>
          <p14:tracePt t="276331" x="10026650" y="6381750"/>
          <p14:tracePt t="276347" x="10026650" y="6369050"/>
          <p14:tracePt t="276531" x="10039350" y="6369050"/>
          <p14:tracePt t="276540" x="10083800" y="6369050"/>
          <p14:tracePt t="276547" x="10134600" y="6369050"/>
          <p14:tracePt t="276564" x="10242550" y="6369050"/>
          <p14:tracePt t="276581" x="10369550" y="6362700"/>
          <p14:tracePt t="276599" x="10464800" y="6350000"/>
          <p14:tracePt t="276602" x="10509250" y="6343650"/>
          <p14:tracePt t="276614" x="10541000" y="6337300"/>
          <p14:tracePt t="276631" x="10636250" y="6311900"/>
          <p14:tracePt t="276647" x="10706100" y="6292850"/>
          <p14:tracePt t="276664" x="10744200" y="6273800"/>
          <p14:tracePt t="276682" x="10782300" y="6254750"/>
          <p14:tracePt t="276687" x="10795000" y="6248400"/>
          <p14:tracePt t="276698" x="10807700" y="6242050"/>
          <p14:tracePt t="276714" x="10839450" y="6223000"/>
          <p14:tracePt t="276731" x="10858500" y="6191250"/>
          <p14:tracePt t="276749" x="10858500" y="6172200"/>
          <p14:tracePt t="276764" x="10858500" y="6165850"/>
          <p14:tracePt t="276781" x="10801350" y="6127750"/>
          <p14:tracePt t="276798" x="10756900" y="6115050"/>
          <p14:tracePt t="276814" x="10706100" y="6096000"/>
          <p14:tracePt t="276831" x="10642600" y="6089650"/>
          <p14:tracePt t="276848" x="10553700" y="6076950"/>
          <p14:tracePt t="276864" x="10471150" y="6076950"/>
          <p14:tracePt t="276881" x="10375900" y="6076950"/>
          <p14:tracePt t="276897" x="10248900" y="6070600"/>
          <p14:tracePt t="276914" x="10039350" y="6070600"/>
          <p14:tracePt t="276918" x="9918700" y="6064250"/>
          <p14:tracePt t="276930" x="9861550" y="6064250"/>
          <p14:tracePt t="276932" x="9734550" y="6051550"/>
          <p14:tracePt t="276948" x="9499600" y="6019800"/>
          <p14:tracePt t="276964" x="9391650" y="6007100"/>
          <p14:tracePt t="276981" x="9169400" y="5975350"/>
          <p14:tracePt t="276998" x="9067800" y="5969000"/>
          <p14:tracePt t="277014" x="8832850" y="5937250"/>
          <p14:tracePt t="277031" x="8534400" y="5911850"/>
          <p14:tracePt t="277048" x="8248650" y="5886450"/>
          <p14:tracePt t="277065" x="7969250" y="5867400"/>
          <p14:tracePt t="277082" x="7753350" y="5842000"/>
          <p14:tracePt t="277098" x="7600950" y="5822950"/>
          <p14:tracePt t="277114" x="7537450" y="5822950"/>
          <p14:tracePt t="277131" x="7518400" y="5822950"/>
          <p14:tracePt t="277148" x="7493000" y="5829300"/>
          <p14:tracePt t="277165" x="7423150" y="5854700"/>
          <p14:tracePt t="277168" x="7353300" y="5873750"/>
          <p14:tracePt t="277181" x="7277100" y="5899150"/>
          <p14:tracePt t="277200" x="7118350" y="5943600"/>
          <p14:tracePt t="277216" x="6959600" y="5994400"/>
          <p14:tracePt t="277230" x="6927850" y="6013450"/>
          <p14:tracePt t="277281" x="6927850" y="6019800"/>
          <p14:tracePt t="277298" x="6959600" y="6045200"/>
          <p14:tracePt t="277315" x="7042150" y="6127750"/>
          <p14:tracePt t="277332" x="7073900" y="6191250"/>
          <p14:tracePt t="277348" x="7105650" y="6242050"/>
          <p14:tracePt t="277366" x="7131050" y="6273800"/>
          <p14:tracePt t="277382" x="7175500" y="6311900"/>
          <p14:tracePt t="277399" x="7219950" y="6330950"/>
          <p14:tracePt t="277415" x="7264400" y="6337300"/>
          <p14:tracePt t="277431" x="7353300" y="6343650"/>
          <p14:tracePt t="277448" x="7429500" y="6343650"/>
          <p14:tracePt t="277465" x="7505700" y="6343650"/>
          <p14:tracePt t="277482" x="7562850" y="6337300"/>
          <p14:tracePt t="277486" x="7588250" y="6337300"/>
          <p14:tracePt t="277498" x="7594600" y="6337300"/>
          <p14:tracePt t="277500" x="7607300" y="6337300"/>
          <p14:tracePt t="277514" x="7613650" y="6337300"/>
          <p14:tracePt t="277532" x="7632700" y="6337300"/>
          <p14:tracePt t="277548" x="7651750" y="6343650"/>
          <p14:tracePt t="277565" x="7689850" y="6356350"/>
          <p14:tracePt t="277581" x="7708900" y="6362700"/>
          <p14:tracePt t="277597" x="7740650" y="6369050"/>
          <p14:tracePt t="277615" x="7766050" y="6369050"/>
          <p14:tracePt t="277632" x="7785100" y="6369050"/>
          <p14:tracePt t="277649" x="7810500" y="6369050"/>
          <p14:tracePt t="277664" x="7816850" y="6369050"/>
          <p14:tracePt t="277682" x="7823200" y="6369050"/>
          <p14:tracePt t="277698" x="7829550" y="6369050"/>
          <p14:tracePt t="277715" x="7835900" y="6369050"/>
          <p14:tracePt t="277732" x="7848600" y="6375400"/>
          <p14:tracePt t="277749" x="7874000" y="6394450"/>
          <p14:tracePt t="277753" x="7886700" y="6400800"/>
          <p14:tracePt t="277764" x="7899400" y="6413500"/>
          <p14:tracePt t="277768" x="7912100" y="6419850"/>
          <p14:tracePt t="277782" x="7943850" y="6451600"/>
          <p14:tracePt t="277799" x="7969250" y="6477000"/>
          <p14:tracePt t="277815" x="7988300" y="6489700"/>
          <p14:tracePt t="277869" x="7994650" y="6489700"/>
          <p14:tracePt t="277884" x="8001000" y="6489700"/>
          <p14:tracePt t="277898" x="8007350" y="6489700"/>
          <p14:tracePt t="277915" x="8013700" y="6496050"/>
          <p14:tracePt t="277933" x="8020050" y="6502400"/>
          <p14:tracePt t="278039" x="8026400" y="6502400"/>
          <p14:tracePt t="278047" x="8032750" y="6502400"/>
          <p14:tracePt t="278054" x="8039100" y="6496050"/>
          <p14:tracePt t="278066" x="8045450" y="6489700"/>
          <p14:tracePt t="278082" x="8051800" y="6483350"/>
          <p14:tracePt t="278152" x="8058150" y="6483350"/>
          <p14:tracePt t="278330" x="8058150" y="6489700"/>
          <p14:tracePt t="278339" x="8058150" y="6496050"/>
          <p14:tracePt t="278361" x="8058150" y="6502400"/>
          <p14:tracePt t="278603" x="8058150" y="6496050"/>
          <p14:tracePt t="278627" x="8058150" y="6489700"/>
          <p14:tracePt t="278652" x="8058150" y="6483350"/>
          <p14:tracePt t="278678" x="8058150" y="6477000"/>
          <p14:tracePt t="278696" x="8058150" y="6470650"/>
          <p14:tracePt t="278703" x="8058150" y="6464300"/>
          <p14:tracePt t="278716" x="8058150" y="6457950"/>
          <p14:tracePt t="278733" x="8064500" y="6451600"/>
          <p14:tracePt t="278749" x="8070850" y="6438900"/>
          <p14:tracePt t="279120" x="8077200" y="6432550"/>
          <p14:tracePt t="279128" x="8083550" y="6426200"/>
          <p14:tracePt t="279138" x="8096250" y="6419850"/>
          <p14:tracePt t="279149" x="8108950" y="6413500"/>
          <p14:tracePt t="279153" x="8128000" y="6407150"/>
          <p14:tracePt t="279167" x="8191500" y="6375400"/>
          <p14:tracePt t="279183" x="8324850" y="6318250"/>
          <p14:tracePt t="279200" x="8483600" y="6235700"/>
          <p14:tracePt t="279217" x="8572500" y="6184900"/>
          <p14:tracePt t="279234" x="8610600" y="6172200"/>
          <p14:tracePt t="279352" x="8604250" y="6172200"/>
          <p14:tracePt t="279361" x="8604250" y="6165850"/>
          <p14:tracePt t="279368" x="8597900" y="6165850"/>
          <p14:tracePt t="279383" x="8578850" y="6165850"/>
          <p14:tracePt t="279400" x="8566150" y="6165850"/>
          <p14:tracePt t="279417" x="8553450" y="6165850"/>
          <p14:tracePt t="279433" x="8534400" y="6165850"/>
          <p14:tracePt t="279441" x="8528050" y="6165850"/>
          <p14:tracePt t="279451" x="8521700" y="6165850"/>
          <p14:tracePt t="279799" x="8515350" y="6165850"/>
          <p14:tracePt t="279809" x="8509000" y="6159500"/>
          <p14:tracePt t="279816" x="8502650" y="6159500"/>
          <p14:tracePt t="279834" x="8477250" y="6153150"/>
          <p14:tracePt t="279850" x="8464550" y="6153150"/>
          <p14:tracePt t="279867" x="8458200" y="6153150"/>
          <p14:tracePt t="279884" x="8445500" y="6153150"/>
          <p14:tracePt t="279889" x="8439150" y="6153150"/>
          <p14:tracePt t="279899" x="8439150" y="6146800"/>
          <p14:tracePt t="279917" x="8432800" y="6146800"/>
          <p14:tracePt t="280114" x="8426450" y="6146800"/>
          <p14:tracePt t="280122" x="8413750" y="6146800"/>
          <p14:tracePt t="280132" x="8407400" y="6146800"/>
          <p14:tracePt t="280151" x="8394700" y="6146800"/>
          <p14:tracePt t="280169" x="8388350" y="6146800"/>
          <p14:tracePt t="280184" x="8375650" y="6146800"/>
          <p14:tracePt t="280219" x="8369300" y="6146800"/>
          <p14:tracePt t="280250" x="8362950" y="6140450"/>
          <p14:tracePt t="280267" x="8356600" y="6140450"/>
          <p14:tracePt t="280323" x="8350250" y="6140450"/>
          <p14:tracePt t="280332" x="8337550" y="6140450"/>
          <p14:tracePt t="280339" x="8318500" y="6134100"/>
          <p14:tracePt t="280350" x="8305800" y="6134100"/>
          <p14:tracePt t="280367" x="8274050" y="6134100"/>
          <p14:tracePt t="280384" x="8235950" y="6134100"/>
          <p14:tracePt t="280401" x="8216900" y="6134100"/>
          <p14:tracePt t="280417" x="8197850" y="6146800"/>
          <p14:tracePt t="280435" x="8178800" y="6159500"/>
          <p14:tracePt t="280451" x="8153400" y="6191250"/>
          <p14:tracePt t="280467" x="8128000" y="6235700"/>
          <p14:tracePt t="280486" x="8089900" y="6311900"/>
          <p14:tracePt t="280501" x="8064500" y="6356350"/>
          <p14:tracePt t="280517" x="8039100" y="6394450"/>
          <p14:tracePt t="280534" x="8026400" y="6419850"/>
          <p14:tracePt t="280551" x="8013700" y="6445250"/>
          <p14:tracePt t="280567" x="8007350" y="6451600"/>
          <p14:tracePt t="280584" x="8007350" y="6457950"/>
          <p14:tracePt t="280602" x="8007350" y="6464300"/>
          <p14:tracePt t="280713" x="8020050" y="6451600"/>
          <p14:tracePt t="280721" x="8039100" y="6445250"/>
          <p14:tracePt t="280735" x="8058150" y="6438900"/>
          <p14:tracePt t="280751" x="8070850" y="6432550"/>
          <p14:tracePt t="280768" x="8077200" y="6426200"/>
          <p14:tracePt t="280785" x="8089900" y="6419850"/>
          <p14:tracePt t="280802" x="8096250" y="6413500"/>
          <p14:tracePt t="280818" x="8102600" y="6413500"/>
          <p14:tracePt t="280835" x="8108950" y="6407150"/>
          <p14:tracePt t="280936" x="8108950" y="6400800"/>
          <p14:tracePt t="281171" x="8115300" y="6400800"/>
          <p14:tracePt t="281180" x="8115300" y="6394450"/>
          <p14:tracePt t="281188" x="8128000" y="6388100"/>
          <p14:tracePt t="281200" x="8134350" y="6375400"/>
          <p14:tracePt t="281218" x="8140700" y="6369050"/>
          <p14:tracePt t="281235" x="8153400" y="6362700"/>
          <p14:tracePt t="281252" x="8178800" y="6350000"/>
          <p14:tracePt t="281269" x="8223250" y="6337300"/>
          <p14:tracePt t="281285" x="8274050" y="6318250"/>
          <p14:tracePt t="281302" x="8312150" y="6299200"/>
          <p14:tracePt t="281319" x="8350250" y="6280150"/>
          <p14:tracePt t="281323" x="8369300" y="6261100"/>
          <p14:tracePt t="281335" x="8382000" y="6248400"/>
          <p14:tracePt t="281351" x="8426450" y="6203950"/>
          <p14:tracePt t="281368" x="8432800" y="6191250"/>
          <p14:tracePt t="281385" x="8451850" y="6165850"/>
          <p14:tracePt t="281388" x="8458200" y="6153150"/>
          <p14:tracePt t="281401" x="8470900" y="6127750"/>
          <p14:tracePt t="281420" x="8477250" y="6115050"/>
          <p14:tracePt t="281437" x="8483600" y="6102350"/>
          <p14:tracePt t="281451" x="8483600" y="6089650"/>
          <p14:tracePt t="281469" x="8483600" y="6083300"/>
          <p14:tracePt t="281485" x="8483600" y="6076950"/>
          <p14:tracePt t="281502" x="8483600" y="6070600"/>
          <p14:tracePt t="281518" x="8483600" y="6064250"/>
          <p14:tracePt t="281536" x="8477250" y="6057900"/>
          <p14:tracePt t="281552" x="8470900" y="6045200"/>
          <p14:tracePt t="281568" x="8464550" y="6032500"/>
          <p14:tracePt t="281571" x="8458200" y="6026150"/>
          <p14:tracePt t="281584" x="8458200" y="6019800"/>
          <p14:tracePt t="281588" x="8451850" y="6013450"/>
          <p14:tracePt t="281600" x="8451850" y="6007100"/>
          <p14:tracePt t="281618" x="8445500" y="5994400"/>
          <p14:tracePt t="281635" x="8439150" y="5956300"/>
          <p14:tracePt t="281652" x="8445500" y="5899150"/>
          <p14:tracePt t="281669" x="8458200" y="5861050"/>
          <p14:tracePt t="281685" x="8483600" y="5803900"/>
          <p14:tracePt t="281701" x="8509000" y="5753100"/>
          <p14:tracePt t="281718" x="8515350" y="5734050"/>
          <p14:tracePt t="281735" x="8521700" y="5715000"/>
          <p14:tracePt t="281768" x="8521700" y="5708650"/>
          <p14:tracePt t="281802" x="8509000" y="5670550"/>
          <p14:tracePt t="281820" x="8477250" y="5619750"/>
          <p14:tracePt t="281835" x="8470900" y="56197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190BBA-8B41-B69E-1A88-E4FAA80B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Rom blir centrum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1" name="Pennanteckning 140">
                <a:extLst>
                  <a:ext uri="{FF2B5EF4-FFF2-40B4-BE49-F238E27FC236}">
                    <a16:creationId xmlns:a16="http://schemas.microsoft.com/office/drawing/2014/main" id="{1DEB3955-B850-231A-A58D-D9A5FCFAE686}"/>
                  </a:ext>
                </a:extLst>
              </p14:cNvPr>
              <p14:cNvContentPartPr/>
              <p14:nvPr/>
            </p14:nvContentPartPr>
            <p14:xfrm>
              <a:off x="7889979" y="1381210"/>
              <a:ext cx="8640" cy="12240"/>
            </p14:xfrm>
          </p:contentPart>
        </mc:Choice>
        <mc:Fallback xmlns="">
          <p:pic>
            <p:nvPicPr>
              <p:cNvPr id="141" name="Pennanteckning 140">
                <a:extLst>
                  <a:ext uri="{FF2B5EF4-FFF2-40B4-BE49-F238E27FC236}">
                    <a16:creationId xmlns:a16="http://schemas.microsoft.com/office/drawing/2014/main" id="{1DEB3955-B850-231A-A58D-D9A5FCFAE6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1979" y="1362665"/>
                <a:ext cx="44280" cy="4896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ruta 17">
            <a:extLst>
              <a:ext uri="{FF2B5EF4-FFF2-40B4-BE49-F238E27FC236}">
                <a16:creationId xmlns:a16="http://schemas.microsoft.com/office/drawing/2014/main" id="{BA04275F-A33C-509A-05FF-E108F371C793}"/>
              </a:ext>
            </a:extLst>
          </p:cNvPr>
          <p:cNvSpPr txBox="1"/>
          <p:nvPr/>
        </p:nvSpPr>
        <p:spPr>
          <a:xfrm>
            <a:off x="3031259" y="551706"/>
            <a:ext cx="9091620" cy="6140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0000" tIns="72000" rIns="72000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sv-SE" b="1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Kejsar Konstantin </a:t>
            </a: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(272-337)</a:t>
            </a:r>
          </a:p>
          <a:p>
            <a:pPr marL="268288" lvl="1" indent="-176213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Konverterade till kristendom 312 efter egen vision om ett kors på himlen. </a:t>
            </a:r>
            <a:b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Döptes på sin dödsbädd.</a:t>
            </a:r>
            <a:endParaRPr lang="sv-SE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176213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Legaliserade kristendomen genom ediktet i Milano 313. (Blev statsreligion 380.)</a:t>
            </a:r>
            <a:endParaRPr lang="sv-SE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8288" lvl="1" indent="-176213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Behöll sin hedniska tro med soldyrkan?</a:t>
            </a:r>
          </a:p>
          <a:p>
            <a:pPr marL="268288" lvl="1" indent="-176213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Tog parti för Platon och skolan i Alexandria.</a:t>
            </a:r>
          </a:p>
          <a:p>
            <a:pPr marL="268288" lvl="1" indent="-176213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Kallade till det första kyrkomötet i Nicaea år 325. Motivet var att ena riket?</a:t>
            </a:r>
          </a:p>
          <a:p>
            <a:pPr>
              <a:spcBef>
                <a:spcPts val="600"/>
              </a:spcBef>
              <a:defRPr/>
            </a:pPr>
            <a:r>
              <a:rPr lang="sv-SE" b="1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Biskop Eusebius</a:t>
            </a: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(260-310)</a:t>
            </a:r>
          </a:p>
          <a:p>
            <a:pPr marL="268288" indent="-176213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Anhängare av Platon. Skrev kyrkohistoria under Konstantins övervakning =&gt; Partisk.</a:t>
            </a:r>
          </a:p>
          <a:p>
            <a:pPr>
              <a:spcBef>
                <a:spcPts val="600"/>
              </a:spcBef>
              <a:defRPr/>
            </a:pPr>
            <a:r>
              <a:rPr lang="sv-SE" b="1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Augustinus</a:t>
            </a: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(354-430)</a:t>
            </a:r>
          </a:p>
          <a:p>
            <a:pPr marL="268288" indent="-176213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Formulerade en ”kristen platonism” med enormt inflytande över kristendomen.</a:t>
            </a:r>
            <a:endParaRPr lang="sv-SE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176213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Boken </a:t>
            </a:r>
            <a:r>
              <a:rPr lang="sv-SE" b="1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Gudsstaten</a:t>
            </a: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gav teologiskt berättigande för en sammanslagningen av kyrka och stat:</a:t>
            </a:r>
          </a:p>
          <a:p>
            <a:pPr marL="534988" lvl="1" indent="-174625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Romarriket blev Guds rike på jorden (ersättningsteologi). Rom huvudstad, ej Jerusalem.</a:t>
            </a:r>
          </a:p>
          <a:p>
            <a:pPr marL="534988" lvl="1" indent="-174625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Kejsaren (med makt) och påven (med kontroll över människor) blev partners.</a:t>
            </a:r>
          </a:p>
          <a:p>
            <a:pPr marL="534988" lvl="1" indent="-174625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Fördelaktigt och pk att vara kristen =&gt; Makthavare i.s.f. martyrer.</a:t>
            </a:r>
          </a:p>
          <a:p>
            <a:pPr marL="534988" lvl="1" indent="-174625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Folk strömmade till kyrkorna och drog hedendomen med sig.</a:t>
            </a:r>
          </a:p>
          <a:p>
            <a:pPr>
              <a:spcBef>
                <a:spcPts val="600"/>
              </a:spcBef>
              <a:defRPr/>
            </a:pPr>
            <a:r>
              <a:rPr lang="sv-SE" b="1" i="1" dirty="0"/>
              <a:t>Jerome</a:t>
            </a:r>
            <a:r>
              <a:rPr lang="sv-SE" dirty="0"/>
              <a:t> (347-420)</a:t>
            </a:r>
          </a:p>
          <a:p>
            <a:pPr marL="285750" indent="-193675"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r>
              <a:rPr lang="sv-SE" dirty="0"/>
              <a:t>Systematiserade och populariserade amillennialistiska synen.</a:t>
            </a:r>
          </a:p>
          <a:p>
            <a:pPr marL="285750" indent="-193675"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r>
              <a:rPr lang="sv-SE" dirty="0"/>
              <a:t> Översatte Bibeln till latin, </a:t>
            </a:r>
            <a:r>
              <a:rPr lang="sv-SE" b="1" i="1" dirty="0"/>
              <a:t>Vulgata</a:t>
            </a:r>
            <a:r>
              <a:rPr lang="sv-SE" dirty="0"/>
              <a:t>.</a:t>
            </a:r>
            <a:endParaRPr lang="sv-SE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tabLst>
                <a:tab pos="268288" algn="l"/>
              </a:tabLst>
              <a:defRPr/>
            </a:pPr>
            <a:r>
              <a:rPr lang="sv-SE" b="1" i="1" dirty="0">
                <a:solidFill>
                  <a:schemeClr val="tx1"/>
                </a:solidFill>
              </a:rPr>
              <a:t>Apostolisk kristendom var nu ersatt av platonsk.</a:t>
            </a:r>
            <a:br>
              <a:rPr lang="sv-SE" b="1" i="1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Satan hade bytt taktik från </a:t>
            </a:r>
            <a:r>
              <a:rPr lang="sv-SE" i="1" u="sng" dirty="0">
                <a:solidFill>
                  <a:schemeClr val="tx1"/>
                </a:solidFill>
              </a:rPr>
              <a:t>förföljelse</a:t>
            </a:r>
            <a:r>
              <a:rPr lang="sv-SE" dirty="0">
                <a:solidFill>
                  <a:schemeClr val="tx1"/>
                </a:solidFill>
              </a:rPr>
              <a:t> till </a:t>
            </a:r>
            <a:r>
              <a:rPr lang="sv-SE" i="1" u="sng" dirty="0">
                <a:solidFill>
                  <a:schemeClr val="tx1"/>
                </a:solidFill>
              </a:rPr>
              <a:t>förförelse</a:t>
            </a:r>
            <a:r>
              <a:rPr lang="sv-SE" dirty="0"/>
              <a:t>.</a:t>
            </a:r>
            <a:endParaRPr lang="sv-SE" b="1" i="1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C80B032-46F7-53CD-C7BC-048305AE2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576" r="15864"/>
          <a:stretch/>
        </p:blipFill>
        <p:spPr>
          <a:xfrm>
            <a:off x="-2" y="504000"/>
            <a:ext cx="3031261" cy="6354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C9F3468-CD2C-13F8-BB65-F6B7B10D8DB7}"/>
              </a:ext>
            </a:extLst>
          </p:cNvPr>
          <p:cNvSpPr txBox="1"/>
          <p:nvPr/>
        </p:nvSpPr>
        <p:spPr>
          <a:xfrm>
            <a:off x="686660" y="6396335"/>
            <a:ext cx="1657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400" b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Konstantin</a:t>
            </a:r>
            <a:endParaRPr lang="sv-SE" sz="24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432A1BD-42B9-EA46-14F5-37E91234840A}"/>
              </a:ext>
            </a:extLst>
          </p:cNvPr>
          <p:cNvSpPr txBox="1"/>
          <p:nvPr/>
        </p:nvSpPr>
        <p:spPr>
          <a:xfrm>
            <a:off x="10077865" y="55972"/>
            <a:ext cx="2087623" cy="43601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802156"/>
      </p:ext>
    </p:extLst>
  </p:cSld>
  <p:clrMapOvr>
    <a:masterClrMapping/>
  </p:clrMapOvr>
  <p:transition advTm="3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5271" x="5600700" y="400050"/>
          <p14:tracePt t="5279" x="5588000" y="381000"/>
          <p14:tracePt t="5286" x="5575300" y="361950"/>
          <p14:tracePt t="5305" x="5511800" y="330200"/>
          <p14:tracePt t="5321" x="5435600" y="317500"/>
          <p14:tracePt t="5338" x="5346700" y="311150"/>
          <p14:tracePt t="5342" x="5314950" y="323850"/>
          <p14:tracePt t="5353" x="5276850" y="330200"/>
          <p14:tracePt t="5355" x="5251450" y="342900"/>
          <p14:tracePt t="5372" x="5175250" y="368300"/>
          <p14:tracePt t="5388" x="5130800" y="381000"/>
          <p14:tracePt t="5404" x="5010150" y="406400"/>
          <p14:tracePt t="5408" x="4908550" y="419100"/>
          <p14:tracePt t="5422" x="4711700" y="438150"/>
          <p14:tracePt t="5436" x="4464050" y="457200"/>
          <p14:tracePt t="5456" x="4235450" y="469900"/>
          <p14:tracePt t="5470" x="3924300" y="482600"/>
          <p14:tracePt t="5488" x="3619500" y="495300"/>
          <p14:tracePt t="5504" x="3390900" y="495300"/>
          <p14:tracePt t="5524" x="3067050" y="495300"/>
          <p14:tracePt t="5537" x="2952750" y="488950"/>
          <p14:tracePt t="5554" x="2711450" y="469900"/>
          <p14:tracePt t="5571" x="2482850" y="457200"/>
          <p14:tracePt t="5587" x="2273300" y="431800"/>
          <p14:tracePt t="5605" x="2095500" y="412750"/>
          <p14:tracePt t="5609" x="2051050" y="406400"/>
          <p14:tracePt t="5621" x="1885950" y="387350"/>
          <p14:tracePt t="5637" x="1771650" y="374650"/>
          <p14:tracePt t="5653" x="1695450" y="361950"/>
          <p14:tracePt t="5654" x="1619250" y="355600"/>
          <p14:tracePt t="5671" x="1517650" y="342900"/>
          <p14:tracePt t="5686" x="1428750" y="330200"/>
          <p14:tracePt t="5704" x="1346200" y="323850"/>
          <p14:tracePt t="5721" x="1263650" y="311150"/>
          <p14:tracePt t="5738" x="1231900" y="298450"/>
          <p14:tracePt t="5754" x="1225550" y="298450"/>
          <p14:tracePt t="5771" x="1219200" y="298450"/>
          <p14:tracePt t="5788" x="1212850" y="292100"/>
          <p14:tracePt t="5805" x="1187450" y="292100"/>
          <p14:tracePt t="5808" x="1181100" y="292100"/>
          <p14:tracePt t="5823" x="1143000" y="285750"/>
          <p14:tracePt t="5840" x="1104900" y="285750"/>
          <p14:tracePt t="5856" x="1041400" y="279400"/>
          <p14:tracePt t="5872" x="996950" y="273050"/>
          <p14:tracePt t="5888" x="946150" y="266700"/>
          <p14:tracePt t="5904" x="895350" y="254000"/>
          <p14:tracePt t="5921" x="768350" y="247650"/>
          <p14:tracePt t="5938" x="609600" y="241300"/>
          <p14:tracePt t="5955" x="450850" y="241300"/>
          <p14:tracePt t="5971" x="292100" y="241300"/>
          <p14:tracePt t="5988" x="158750" y="247650"/>
          <p14:tracePt t="6005" x="101600" y="254000"/>
          <p14:tracePt t="6021" x="95250" y="254000"/>
          <p14:tracePt t="6096" x="95250" y="260350"/>
          <p14:tracePt t="6105" x="101600" y="266700"/>
          <p14:tracePt t="6121" x="184150" y="336550"/>
          <p14:tracePt t="6139" x="355600" y="444500"/>
          <p14:tracePt t="6155" x="558800" y="533400"/>
          <p14:tracePt t="6160" x="692150" y="577850"/>
          <p14:tracePt t="6170" x="800100" y="615950"/>
          <p14:tracePt t="6172" x="939800" y="647700"/>
          <p14:tracePt t="6188" x="1073150" y="666750"/>
          <p14:tracePt t="6205" x="1276350" y="685800"/>
          <p14:tracePt t="6209" x="1333500" y="692150"/>
          <p14:tracePt t="6220" x="1352550" y="692150"/>
          <p14:tracePt t="6223" x="1358900" y="692150"/>
          <p14:tracePt t="6238" x="1365250" y="692150"/>
          <p14:tracePt t="6256" x="1365250" y="685800"/>
          <p14:tracePt t="6288" x="1365250" y="679450"/>
          <p14:tracePt t="6305" x="1365250" y="660400"/>
          <p14:tracePt t="6322" x="1365250" y="635000"/>
          <p14:tracePt t="6339" x="1371600" y="603250"/>
          <p14:tracePt t="6355" x="1384300" y="565150"/>
          <p14:tracePt t="6371" x="1390650" y="539750"/>
          <p14:tracePt t="6388" x="1397000" y="501650"/>
          <p14:tracePt t="6393" x="1397000" y="488950"/>
          <p14:tracePt t="6404" x="1390650" y="476250"/>
          <p14:tracePt t="6422" x="1377950" y="450850"/>
          <p14:tracePt t="6439" x="1346200" y="412750"/>
          <p14:tracePt t="6455" x="1327150" y="400050"/>
          <p14:tracePt t="6470" x="1308100" y="368300"/>
          <p14:tracePt t="6488" x="1295400" y="342900"/>
          <p14:tracePt t="6506" x="1276350" y="298450"/>
          <p14:tracePt t="6521" x="1276350" y="273050"/>
          <p14:tracePt t="6538" x="1270000" y="260350"/>
          <p14:tracePt t="6573" x="1257300" y="254000"/>
          <p14:tracePt t="6588" x="1238250" y="254000"/>
          <p14:tracePt t="6606" x="1225550" y="254000"/>
          <p14:tracePt t="6661" x="1219200" y="254000"/>
          <p14:tracePt t="6668" x="1212850" y="254000"/>
          <p14:tracePt t="6672" x="1193800" y="254000"/>
          <p14:tracePt t="6689" x="1162050" y="247650"/>
          <p14:tracePt t="6706" x="1123950" y="241300"/>
          <p14:tracePt t="6722" x="1117600" y="241300"/>
          <p14:tracePt t="17276" x="1123950" y="241300"/>
          <p14:tracePt t="17287" x="1136650" y="241300"/>
          <p14:tracePt t="17297" x="1168400" y="241300"/>
          <p14:tracePt t="17300" x="1206500" y="247650"/>
          <p14:tracePt t="17314" x="1282700" y="266700"/>
          <p14:tracePt t="17331" x="1352550" y="279400"/>
          <p14:tracePt t="17348" x="1409700" y="298450"/>
          <p14:tracePt t="17364" x="1447800" y="311150"/>
          <p14:tracePt t="17381" x="1460500" y="317500"/>
          <p14:tracePt t="18270" x="1473200" y="323850"/>
          <p14:tracePt t="18278" x="1479550" y="323850"/>
          <p14:tracePt t="18286" x="1498600" y="330200"/>
          <p14:tracePt t="18298" x="1517650" y="330200"/>
          <p14:tracePt t="18316" x="1562100" y="349250"/>
          <p14:tracePt t="18333" x="1670050" y="406400"/>
          <p14:tracePt t="18350" x="1784350" y="444500"/>
          <p14:tracePt t="18365" x="1847850" y="457200"/>
          <p14:tracePt t="18382" x="1987550" y="482600"/>
          <p14:tracePt t="18399" x="2089150" y="495300"/>
          <p14:tracePt t="18417" x="2209800" y="508000"/>
          <p14:tracePt t="18434" x="2374900" y="539750"/>
          <p14:tracePt t="18449" x="2533650" y="565150"/>
          <p14:tracePt t="18466" x="2692400" y="590550"/>
          <p14:tracePt t="18482" x="2832100" y="609600"/>
          <p14:tracePt t="18500" x="2933700" y="622300"/>
          <p14:tracePt t="18518" x="3003550" y="635000"/>
          <p14:tracePt t="18534" x="3168650" y="654050"/>
          <p14:tracePt t="18549" x="3219450" y="660400"/>
          <p14:tracePt t="18565" x="3359150" y="666750"/>
          <p14:tracePt t="18584" x="3575050" y="679450"/>
          <p14:tracePt t="18597" x="3625850" y="679450"/>
          <p14:tracePt t="18598" x="3708400" y="679450"/>
          <p14:tracePt t="18617" x="3784600" y="685800"/>
          <p14:tracePt t="18632" x="3829050" y="685800"/>
          <p14:tracePt t="18650" x="3835400" y="685800"/>
          <p14:tracePt t="18682" x="3848100" y="685800"/>
          <p14:tracePt t="18700" x="3898900" y="704850"/>
          <p14:tracePt t="18718" x="3975100" y="736600"/>
          <p14:tracePt t="18733" x="4013200" y="749300"/>
          <p14:tracePt t="18751" x="4083050" y="762000"/>
          <p14:tracePt t="18766" x="4108450" y="768350"/>
          <p14:tracePt t="18870" x="4108450" y="762000"/>
          <p14:tracePt t="18882" x="4114800" y="755650"/>
          <p14:tracePt t="18899" x="4114800" y="749300"/>
          <p14:tracePt t="18917" x="4095750" y="723900"/>
          <p14:tracePt t="18931" x="4070350" y="704850"/>
          <p14:tracePt t="18935" x="4038600" y="692150"/>
          <p14:tracePt t="18949" x="3975100" y="666750"/>
          <p14:tracePt t="18966" x="3898900" y="647700"/>
          <p14:tracePt t="18982" x="3841750" y="635000"/>
          <p14:tracePt t="18999" x="3790950" y="622300"/>
          <p14:tracePt t="19014" x="3771900" y="615950"/>
          <p14:tracePt t="19032" x="3670300" y="596900"/>
          <p14:tracePt t="19049" x="3556000" y="584200"/>
          <p14:tracePt t="19066" x="3422650" y="577850"/>
          <p14:tracePt t="19083" x="3302000" y="571500"/>
          <p14:tracePt t="19087" x="3232150" y="571500"/>
          <p14:tracePt t="19101" x="3168650" y="571500"/>
          <p14:tracePt t="19116" x="3105150" y="571500"/>
          <p14:tracePt t="19133" x="3086100" y="571500"/>
          <p14:tracePt t="19170" x="3079750" y="571500"/>
          <p14:tracePt t="19185" x="3067050" y="590550"/>
          <p14:tracePt t="19202" x="3048000" y="641350"/>
          <p14:tracePt t="19218" x="3048000" y="679450"/>
          <p14:tracePt t="19232" x="3060700" y="742950"/>
          <p14:tracePt t="19251" x="3111500" y="787400"/>
          <p14:tracePt t="19266" x="3162300" y="825500"/>
          <p14:tracePt t="19282" x="3225800" y="857250"/>
          <p14:tracePt t="19301" x="3257550" y="869950"/>
          <p14:tracePt t="19318" x="3302000" y="876300"/>
          <p14:tracePt t="19336" x="3327400" y="882650"/>
          <p14:tracePt t="19352" x="3371850" y="889000"/>
          <p14:tracePt t="19369" x="3435350" y="895350"/>
          <p14:tracePt t="19382" x="3511550" y="908050"/>
          <p14:tracePt t="19401" x="3651250" y="920750"/>
          <p14:tracePt t="19418" x="3733800" y="920750"/>
          <p14:tracePt t="19432" x="3810000" y="920750"/>
          <p14:tracePt t="19449" x="3841750" y="914400"/>
          <p14:tracePt t="19455" x="3860800" y="914400"/>
          <p14:tracePt t="19466" x="3873500" y="908050"/>
          <p14:tracePt t="19488" x="3892550" y="901700"/>
          <p14:tracePt t="19519" x="3911600" y="895350"/>
          <p14:tracePt t="19533" x="3949700" y="882650"/>
          <p14:tracePt t="19549" x="3994150" y="876300"/>
          <p14:tracePt t="19568" x="4051300" y="869950"/>
          <p14:tracePt t="19586" x="4114800" y="857250"/>
          <p14:tracePt t="19600" x="4165600" y="850900"/>
          <p14:tracePt t="19616" x="4235450" y="844550"/>
          <p14:tracePt t="19634" x="4330700" y="825500"/>
          <p14:tracePt t="19649" x="4381500" y="819150"/>
          <p14:tracePt t="19652" x="4406900" y="812800"/>
          <p14:tracePt t="19668" x="4476750" y="793750"/>
          <p14:tracePt t="19683" x="4502150" y="787400"/>
          <p14:tracePt t="19699" x="4578350" y="762000"/>
          <p14:tracePt t="19718" x="4616450" y="749300"/>
          <p14:tracePt t="19733" x="4629150" y="736600"/>
          <p14:tracePt t="19751" x="4635500" y="736600"/>
          <p14:tracePt t="19768" x="4641850" y="730250"/>
          <p14:tracePt t="19817" x="4641850" y="723900"/>
          <p14:tracePt t="19833" x="4635500" y="698500"/>
          <p14:tracePt t="19850" x="4603750" y="666750"/>
          <p14:tracePt t="19868" x="4546600" y="641350"/>
          <p14:tracePt t="19885" x="4470400" y="596900"/>
          <p14:tracePt t="19890" x="4445000" y="584200"/>
          <p14:tracePt t="19900" x="4394200" y="565150"/>
          <p14:tracePt t="19919" x="4324350" y="527050"/>
          <p14:tracePt t="19933" x="4267200" y="501650"/>
          <p14:tracePt t="19950" x="4210050" y="482600"/>
          <p14:tracePt t="19968" x="4083050" y="463550"/>
          <p14:tracePt t="19983" x="4025900" y="457200"/>
          <p14:tracePt t="19987" x="3930650" y="450850"/>
          <p14:tracePt t="19999" x="3860800" y="444500"/>
          <p14:tracePt t="20018" x="3663950" y="438150"/>
          <p14:tracePt t="20033" x="3517900" y="431800"/>
          <p14:tracePt t="20050" x="3454400" y="425450"/>
          <p14:tracePt t="20068" x="3390900" y="412750"/>
          <p14:tracePt t="20083" x="3378200" y="412750"/>
          <p14:tracePt t="20101" x="3371850" y="412750"/>
          <p14:tracePt t="20119" x="3359150" y="412750"/>
          <p14:tracePt t="20136" x="3327400" y="444500"/>
          <p14:tracePt t="20152" x="3302000" y="508000"/>
          <p14:tracePt t="20155" x="3289300" y="546100"/>
          <p14:tracePt t="20165" x="3282950" y="577850"/>
          <p14:tracePt t="20183" x="3282950" y="628650"/>
          <p14:tracePt t="20200" x="3321050" y="698500"/>
          <p14:tracePt t="20217" x="3390900" y="762000"/>
          <p14:tracePt t="20233" x="3492500" y="831850"/>
          <p14:tracePt t="20250" x="3594100" y="895350"/>
          <p14:tracePt t="20266" x="3683000" y="933450"/>
          <p14:tracePt t="20284" x="3797300" y="971550"/>
          <p14:tracePt t="20300" x="3924300" y="1009650"/>
          <p14:tracePt t="20316" x="4000500" y="1022350"/>
          <p14:tracePt t="20334" x="4095750" y="1035050"/>
          <p14:tracePt t="20350" x="4159250" y="1035050"/>
          <p14:tracePt t="20366" x="4184650" y="1035050"/>
          <p14:tracePt t="20383" x="4191000" y="1035050"/>
          <p14:tracePt t="20462" x="4197350" y="1028700"/>
          <p14:tracePt t="20472" x="4197350" y="1022350"/>
          <p14:tracePt t="20484" x="4197350" y="1016000"/>
          <p14:tracePt t="20502" x="4197350" y="1003300"/>
          <p14:tracePt t="20611" x="4197350" y="996950"/>
          <p14:tracePt t="20622" x="4203700" y="996950"/>
          <p14:tracePt t="20636" x="4203700" y="990600"/>
          <p14:tracePt t="20650" x="4216400" y="984250"/>
          <p14:tracePt t="20667" x="4229100" y="977900"/>
          <p14:tracePt t="20684" x="4235450" y="971550"/>
          <p14:tracePt t="20701" x="4241800" y="958850"/>
          <p14:tracePt t="20717" x="4248150" y="952500"/>
          <p14:tracePt t="20720" x="4248150" y="946150"/>
          <p14:tracePt t="20734" x="4254500" y="946150"/>
          <p14:tracePt t="20833" x="4254500" y="939800"/>
          <p14:tracePt t="20840" x="4248150" y="927100"/>
          <p14:tracePt t="20852" x="4241800" y="920750"/>
          <p14:tracePt t="20866" x="4235450" y="908050"/>
          <p14:tracePt t="20884" x="4229100" y="889000"/>
          <p14:tracePt t="20902" x="4222750" y="882650"/>
          <p14:tracePt t="21249" x="4222750" y="876300"/>
          <p14:tracePt t="21274" x="4222750" y="869950"/>
          <p14:tracePt t="21297" x="4229100" y="869950"/>
          <p14:tracePt t="21306" x="4241800" y="869950"/>
          <p14:tracePt t="21318" x="4254500" y="869950"/>
          <p14:tracePt t="21335" x="4324350" y="876300"/>
          <p14:tracePt t="21353" x="4464050" y="889000"/>
          <p14:tracePt t="21368" x="4527550" y="895350"/>
          <p14:tracePt t="21386" x="4597400" y="908050"/>
          <p14:tracePt t="21403" x="4667250" y="920750"/>
          <p14:tracePt t="21407" x="4711700" y="920750"/>
          <p14:tracePt t="21416" x="4743450" y="920750"/>
          <p14:tracePt t="21434" x="4787900" y="920750"/>
          <p14:tracePt t="21450" x="4826000" y="901700"/>
          <p14:tracePt t="21457" x="4832350" y="895350"/>
          <p14:tracePt t="21471" x="4845050" y="882650"/>
          <p14:tracePt t="21484" x="4851400" y="876300"/>
          <p14:tracePt t="21504" x="4851400" y="869950"/>
          <p14:tracePt t="21535" x="4851400" y="850900"/>
          <p14:tracePt t="21551" x="4845050" y="831850"/>
          <p14:tracePt t="21568" x="4819650" y="819150"/>
          <p14:tracePt t="21584" x="4775200" y="774700"/>
          <p14:tracePt t="21600" x="4724400" y="742950"/>
          <p14:tracePt t="21619" x="4667250" y="711200"/>
          <p14:tracePt t="21636" x="4591050" y="647700"/>
          <p14:tracePt t="21651" x="4540250" y="615950"/>
          <p14:tracePt t="21669" x="4432300" y="527050"/>
          <p14:tracePt t="21685" x="4381500" y="482600"/>
          <p14:tracePt t="21701" x="4298950" y="412750"/>
          <p14:tracePt t="21718" x="4229100" y="374650"/>
          <p14:tracePt t="21736" x="4108450" y="349250"/>
          <p14:tracePt t="21750" x="3987800" y="336550"/>
          <p14:tracePt t="21769" x="3829050" y="323850"/>
          <p14:tracePt t="21787" x="3695700" y="317500"/>
          <p14:tracePt t="21802" x="3575050" y="304800"/>
          <p14:tracePt t="21818" x="3479800" y="292100"/>
          <p14:tracePt t="21835" x="3422650" y="279400"/>
          <p14:tracePt t="21853" x="3378200" y="279400"/>
          <p14:tracePt t="21868" x="3327400" y="279400"/>
          <p14:tracePt t="21888" x="3219450" y="304800"/>
          <p14:tracePt t="21903" x="3149600" y="336550"/>
          <p14:tracePt t="21916" x="3130550" y="342900"/>
          <p14:tracePt t="21919" x="3105150" y="361950"/>
          <p14:tracePt t="21935" x="3067050" y="393700"/>
          <p14:tracePt t="21951" x="3060700" y="406400"/>
          <p14:tracePt t="21970" x="3054350" y="444500"/>
          <p14:tracePt t="21985" x="3060700" y="482600"/>
          <p14:tracePt t="22004" x="3111500" y="552450"/>
          <p14:tracePt t="22020" x="3155950" y="615950"/>
          <p14:tracePt t="22037" x="3200400" y="666750"/>
          <p14:tracePt t="22052" x="3225800" y="704850"/>
          <p14:tracePt t="22070" x="3244850" y="736600"/>
          <p14:tracePt t="22087" x="3251200" y="749300"/>
          <p14:tracePt t="22090" x="3263900" y="755650"/>
          <p14:tracePt t="22100" x="3263900" y="762000"/>
          <p14:tracePt t="22120" x="3276600" y="768350"/>
          <p14:tracePt t="22135" x="3295650" y="787400"/>
          <p14:tracePt t="22151" x="3321050" y="800100"/>
          <p14:tracePt t="22170" x="3390900" y="844550"/>
          <p14:tracePt t="22187" x="3460750" y="869950"/>
          <p14:tracePt t="22201" x="3486150" y="876300"/>
          <p14:tracePt t="22220" x="3556000" y="882650"/>
          <p14:tracePt t="22237" x="3587750" y="882650"/>
          <p14:tracePt t="22251" x="3619500" y="882650"/>
          <p14:tracePt t="22268" x="3695700" y="895350"/>
          <p14:tracePt t="22285" x="3784600" y="908050"/>
          <p14:tracePt t="22303" x="3917950" y="933450"/>
          <p14:tracePt t="22321" x="4038600" y="952500"/>
          <p14:tracePt t="22335" x="4165600" y="958850"/>
          <p14:tracePt t="22352" x="4260850" y="965200"/>
          <p14:tracePt t="22368" x="4330700" y="965200"/>
          <p14:tracePt t="22385" x="4375150" y="958850"/>
          <p14:tracePt t="22404" x="4419600" y="927100"/>
          <p14:tracePt t="22420" x="4432300" y="908050"/>
          <p14:tracePt t="22435" x="4438650" y="908050"/>
          <p14:tracePt t="22505" x="4438650" y="901700"/>
          <p14:tracePt t="22514" x="4438650" y="895350"/>
          <p14:tracePt t="22521" x="4438650" y="882650"/>
          <p14:tracePt t="22538" x="4438650" y="857250"/>
          <p14:tracePt t="22552" x="4419600" y="825500"/>
          <p14:tracePt t="22570" x="4406900" y="806450"/>
          <p14:tracePt t="22588" x="4394200" y="793750"/>
          <p14:tracePt t="22602" x="4381500" y="774700"/>
          <p14:tracePt t="22621" x="4362450" y="749300"/>
          <p14:tracePt t="22638" x="4330700" y="711200"/>
          <p14:tracePt t="22652" x="4298950" y="673100"/>
          <p14:tracePt t="22669" x="4267200" y="635000"/>
          <p14:tracePt t="22687" x="4216400" y="596900"/>
          <p14:tracePt t="22702" x="4184650" y="571500"/>
          <p14:tracePt t="22719" x="4114800" y="527050"/>
          <p14:tracePt t="22736" x="4025900" y="495300"/>
          <p14:tracePt t="22739" x="3994150" y="488950"/>
          <p14:tracePt t="22752" x="3956050" y="476250"/>
          <p14:tracePt t="22755" x="3873500" y="463550"/>
          <p14:tracePt t="22768" x="3829050" y="457200"/>
          <p14:tracePt t="22785" x="3651250" y="444500"/>
          <p14:tracePt t="22802" x="3568700" y="444500"/>
          <p14:tracePt t="22819" x="3422650" y="450850"/>
          <p14:tracePt t="22836" x="3333750" y="469900"/>
          <p14:tracePt t="22854" x="3238500" y="495300"/>
          <p14:tracePt t="22872" x="3105150" y="533400"/>
          <p14:tracePt t="22885" x="3022600" y="552450"/>
          <p14:tracePt t="22904" x="2933700" y="571500"/>
          <p14:tracePt t="22922" x="2908300" y="577850"/>
          <p14:tracePt t="22938" x="2901950" y="577850"/>
          <p14:tracePt t="22955" x="2895600" y="603250"/>
          <p14:tracePt t="22972" x="2863850" y="666750"/>
          <p14:tracePt t="22985" x="2851150" y="692150"/>
          <p14:tracePt t="23002" x="2813050" y="730250"/>
          <p14:tracePt t="23021" x="2813050" y="736600"/>
          <p14:tracePt t="23035" x="2813050" y="749300"/>
          <p14:tracePt t="25888" x="2825750" y="755650"/>
          <p14:tracePt t="25896" x="2844800" y="755650"/>
          <p14:tracePt t="25898" x="2895600" y="768350"/>
          <p14:tracePt t="25921" x="3060700" y="787400"/>
          <p14:tracePt t="25939" x="3257550" y="806450"/>
          <p14:tracePt t="25957" x="3549650" y="838200"/>
          <p14:tracePt t="25972" x="3632200" y="850900"/>
          <p14:tracePt t="25976" x="3702050" y="863600"/>
          <p14:tracePt t="25990" x="3854450" y="901700"/>
          <p14:tracePt t="26005" x="3943350" y="914400"/>
          <p14:tracePt t="26023" x="4152900" y="965200"/>
          <p14:tracePt t="26038" x="4292600" y="1003300"/>
          <p14:tracePt t="26057" x="4375150" y="1028700"/>
          <p14:tracePt t="26074" x="4419600" y="1035050"/>
          <p14:tracePt t="26088" x="4451350" y="1041400"/>
          <p14:tracePt t="26106" x="4470400" y="1041400"/>
          <p14:tracePt t="26124" x="4489450" y="1041400"/>
          <p14:tracePt t="26138" x="4514850" y="1041400"/>
          <p14:tracePt t="26157" x="4552950" y="1041400"/>
          <p14:tracePt t="26174" x="4635500" y="1060450"/>
          <p14:tracePt t="26188" x="4737100" y="1085850"/>
          <p14:tracePt t="26205" x="4775200" y="1098550"/>
          <p14:tracePt t="26223" x="4883150" y="1123950"/>
          <p14:tracePt t="26241" x="4933950" y="1136650"/>
          <p14:tracePt t="26255" x="4946650" y="1136650"/>
          <p14:tracePt t="26272" x="4991100" y="1136650"/>
          <p14:tracePt t="26289" x="5003800" y="1136650"/>
          <p14:tracePt t="26305" x="5022850" y="1136650"/>
          <p14:tracePt t="26322" x="5041900" y="1136650"/>
          <p14:tracePt t="26338" x="5054600" y="1136650"/>
          <p14:tracePt t="26355" x="5080000" y="1143000"/>
          <p14:tracePt t="26372" x="5105400" y="1149350"/>
          <p14:tracePt t="26388" x="5118100" y="1155700"/>
          <p14:tracePt t="26405" x="5124450" y="1155700"/>
          <p14:tracePt t="26455" x="5130800" y="1168400"/>
          <p14:tracePt t="26472" x="5130800" y="1174750"/>
          <p14:tracePt t="26488" x="5137150" y="1181100"/>
          <p14:tracePt t="26507" x="5143500" y="1193800"/>
          <p14:tracePt t="26525" x="5156200" y="1200150"/>
          <p14:tracePt t="26538" x="5181600" y="1206500"/>
          <p14:tracePt t="26557" x="5245100" y="1231900"/>
          <p14:tracePt t="26572" x="5372100" y="1250950"/>
          <p14:tracePt t="26588" x="5581650" y="1289050"/>
          <p14:tracePt t="26607" x="5816600" y="1352550"/>
          <p14:tracePt t="26622" x="6013450" y="1409700"/>
          <p14:tracePt t="26640" x="6172200" y="1447800"/>
          <p14:tracePt t="26658" x="6273800" y="1460500"/>
          <p14:tracePt t="26671" x="6330950" y="1466850"/>
          <p14:tracePt t="26688" x="6489700" y="1473200"/>
          <p14:tracePt t="26705" x="6699250" y="1492250"/>
          <p14:tracePt t="26722" x="6781800" y="1492250"/>
          <p14:tracePt t="26740" x="6819900" y="1492250"/>
          <p14:tracePt t="26758" x="6832600" y="1492250"/>
          <p14:tracePt t="26772" x="6858000" y="1492250"/>
          <p14:tracePt t="26791" x="6915150" y="1492250"/>
          <p14:tracePt t="26807" x="7023100" y="1498600"/>
          <p14:tracePt t="26822" x="7137400" y="1498600"/>
          <p14:tracePt t="26840" x="7296150" y="1485900"/>
          <p14:tracePt t="26856" x="7423150" y="1460500"/>
          <p14:tracePt t="26860" x="7512050" y="1435100"/>
          <p14:tracePt t="26872" x="7569200" y="1416050"/>
          <p14:tracePt t="26875" x="7620000" y="1390650"/>
          <p14:tracePt t="26889" x="7658100" y="1371600"/>
          <p14:tracePt t="26905" x="7753350" y="1327150"/>
          <p14:tracePt t="26922" x="7874000" y="1282700"/>
          <p14:tracePt t="26939" x="7950200" y="1257300"/>
          <p14:tracePt t="26955" x="8051800" y="1219200"/>
          <p14:tracePt t="26972" x="8121650" y="1181100"/>
          <p14:tracePt t="26990" x="8210550" y="1130300"/>
          <p14:tracePt t="27006" x="8267700" y="1079500"/>
          <p14:tracePt t="27022" x="8324850" y="1035050"/>
          <p14:tracePt t="27040" x="8356600" y="996950"/>
          <p14:tracePt t="27058" x="8369300" y="971550"/>
          <p14:tracePt t="27090" x="8324850" y="990600"/>
          <p14:tracePt t="27106" x="8216900" y="1041400"/>
          <p14:tracePt t="27124" x="8128000" y="1092200"/>
          <p14:tracePt t="27141" x="8108950" y="1117600"/>
          <p14:tracePt t="27158" x="8102600" y="1136650"/>
          <p14:tracePt t="27172" x="8102600" y="1155700"/>
          <p14:tracePt t="27191" x="8102600" y="1162050"/>
          <p14:tracePt t="27437" x="8102600" y="1155700"/>
          <p14:tracePt t="27446" x="8102600" y="1149350"/>
          <p14:tracePt t="27456" x="8102600" y="1136650"/>
          <p14:tracePt t="27473" x="8102600" y="1123950"/>
          <p14:tracePt t="27491" x="8102600" y="1111250"/>
          <p14:tracePt t="27506" x="8102600" y="1098550"/>
          <p14:tracePt t="27523" x="8096250" y="1098550"/>
          <p14:tracePt t="27556" x="8083550" y="1092200"/>
          <p14:tracePt t="27572" x="8070850" y="1092200"/>
          <p14:tracePt t="27589" x="8058150" y="1092200"/>
          <p14:tracePt t="27593" x="8051800" y="1092200"/>
          <p14:tracePt t="27605" x="8045450" y="1092200"/>
          <p14:tracePt t="27623" x="8039100" y="1104900"/>
          <p14:tracePt t="27641" x="8020050" y="1123950"/>
          <p14:tracePt t="27656" x="8007350" y="1130300"/>
          <p14:tracePt t="27660" x="8001000" y="1130300"/>
          <p14:tracePt t="27673" x="7981950" y="1136650"/>
          <p14:tracePt t="27689" x="7950200" y="1143000"/>
          <p14:tracePt t="27706" x="7918450" y="1143000"/>
          <p14:tracePt t="27723" x="7905750" y="1143000"/>
          <p14:tracePt t="27741" x="7899400" y="1143000"/>
          <p14:tracePt t="27828" x="7899400" y="1149350"/>
          <p14:tracePt t="27836" x="7899400" y="1155700"/>
          <p14:tracePt t="27842" x="7899400" y="1168400"/>
          <p14:tracePt t="27857" x="7899400" y="1181100"/>
          <p14:tracePt t="27916" x="7905750" y="1155700"/>
          <p14:tracePt t="27926" x="7912100" y="1136650"/>
          <p14:tracePt t="27939" x="7918450" y="1079500"/>
          <p14:tracePt t="27958" x="7918450" y="1009650"/>
          <p14:tracePt t="27975" x="7886700" y="952500"/>
          <p14:tracePt t="27990" x="7854950" y="889000"/>
          <p14:tracePt t="28008" x="7823200" y="844550"/>
          <p14:tracePt t="28026" x="7785100" y="819150"/>
          <p14:tracePt t="28029" x="7772400" y="812800"/>
          <p14:tracePt t="28042" x="7766050" y="806450"/>
          <p14:tracePt t="28056" x="7753350" y="800100"/>
          <p14:tracePt t="28073" x="7740650" y="800100"/>
          <p14:tracePt t="28076" x="7734300" y="800100"/>
          <p14:tracePt t="28091" x="7727950" y="800100"/>
          <p14:tracePt t="28095" x="7721600" y="806450"/>
          <p14:tracePt t="28105" x="7708900" y="825500"/>
          <p14:tracePt t="28125" x="7645400" y="882650"/>
          <p14:tracePt t="28140" x="7620000" y="908050"/>
          <p14:tracePt t="28158" x="7550150" y="971550"/>
          <p14:tracePt t="28176" x="7531100" y="990600"/>
          <p14:tracePt t="28190" x="7518400" y="1003300"/>
          <p14:tracePt t="28207" x="7518400" y="1022350"/>
          <p14:tracePt t="28223" x="7524750" y="1035050"/>
          <p14:tracePt t="28240" x="7556500" y="1060450"/>
          <p14:tracePt t="28258" x="7645400" y="1111250"/>
          <p14:tracePt t="28273" x="7727950" y="1149350"/>
          <p14:tracePt t="28290" x="7778750" y="1168400"/>
          <p14:tracePt t="28308" x="7804150" y="1181100"/>
          <p14:tracePt t="28326" x="7823200" y="1187450"/>
          <p14:tracePt t="28340" x="7829550" y="1187450"/>
          <p14:tracePt t="28358" x="7854950" y="1193800"/>
          <p14:tracePt t="28373" x="7867650" y="1193800"/>
          <p14:tracePt t="28390" x="7918450" y="1193800"/>
          <p14:tracePt t="28408" x="7931150" y="1193800"/>
          <p14:tracePt t="28682" x="7924800" y="1187450"/>
          <p14:tracePt t="28690" x="7924800" y="1181100"/>
          <p14:tracePt t="28707" x="7918450" y="1174750"/>
          <p14:tracePt t="28724" x="7912100" y="1162050"/>
          <p14:tracePt t="28741" x="7899400" y="1149350"/>
          <p14:tracePt t="28759" x="7893050" y="1143000"/>
          <p14:tracePt t="28834" x="7886700" y="1143000"/>
          <p14:tracePt t="28845" x="7880350" y="1143000"/>
          <p14:tracePt t="28856" x="7867650" y="1155700"/>
          <p14:tracePt t="28876" x="7854950" y="1155700"/>
          <p14:tracePt t="28893" x="7842250" y="1162050"/>
          <p14:tracePt t="29150" x="7835900" y="1168400"/>
          <p14:tracePt t="29160" x="7829550" y="1174750"/>
          <p14:tracePt t="29174" x="7829550" y="1187450"/>
          <p14:tracePt t="29191" x="7823200" y="1200150"/>
          <p14:tracePt t="29210" x="7823200" y="1206500"/>
          <p14:tracePt t="29213" x="7823200" y="1212850"/>
          <p14:tracePt t="29224" x="7823200" y="1219200"/>
          <p14:tracePt t="29243" x="7842250" y="1225550"/>
          <p14:tracePt t="29261" x="7880350" y="1231900"/>
          <p14:tracePt t="29263" x="7893050" y="1231900"/>
          <p14:tracePt t="29273" x="7918450" y="1231900"/>
          <p14:tracePt t="29293" x="7943850" y="1231900"/>
          <p14:tracePt t="29310" x="7950200" y="1231900"/>
          <p14:tracePt t="29342" x="7962900" y="1238250"/>
          <p14:tracePt t="29360" x="7969250" y="1244600"/>
          <p14:tracePt t="30174" x="7975600" y="1244600"/>
          <p14:tracePt t="30183" x="7975600" y="1238250"/>
          <p14:tracePt t="30192" x="7981950" y="1231900"/>
          <p14:tracePt t="30209" x="7988300" y="1219200"/>
          <p14:tracePt t="30225" x="7988300" y="1212850"/>
          <p14:tracePt t="30435" x="7994650" y="1212850"/>
          <p14:tracePt t="30450" x="7994650" y="1206500"/>
          <p14:tracePt t="30484" x="7994650" y="1200150"/>
          <p14:tracePt t="30515" x="7994650" y="1193800"/>
          <p14:tracePt t="30524" x="8001000" y="1193800"/>
          <p14:tracePt t="30542" x="8001000" y="1187450"/>
          <p14:tracePt t="30559" x="8001000" y="1181100"/>
          <p14:tracePt t="30575" x="8001000" y="1168400"/>
          <p14:tracePt t="30610" x="8001000" y="1162050"/>
          <p14:tracePt t="30632" x="7994650" y="1162050"/>
          <p14:tracePt t="30640" x="7994650" y="1155700"/>
          <p14:tracePt t="30661" x="7988300" y="1149350"/>
          <p14:tracePt t="30678" x="7975600" y="1149350"/>
          <p14:tracePt t="30695" x="7975600" y="1143000"/>
          <p14:tracePt t="30712" x="7969250" y="1143000"/>
          <p14:tracePt t="30743" x="7969250" y="1136650"/>
          <p14:tracePt t="30759" x="7962900" y="1136650"/>
          <p14:tracePt t="30775" x="7962900" y="1130300"/>
          <p14:tracePt t="30792" x="7956550" y="1123950"/>
          <p14:tracePt t="30809" x="7950200" y="1117600"/>
          <p14:tracePt t="30825" x="7950200" y="1111250"/>
          <p14:tracePt t="30842" x="7943850" y="1104900"/>
          <p14:tracePt t="30859" x="7943850" y="1098550"/>
          <p14:tracePt t="30928" x="7937500" y="1098550"/>
          <p14:tracePt t="30944" x="7937500" y="1092200"/>
          <p14:tracePt t="30952" x="7924800" y="1092200"/>
          <p14:tracePt t="30958" x="7912100" y="1085850"/>
          <p14:tracePt t="30976" x="7880350" y="1073150"/>
          <p14:tracePt t="30992" x="7842250" y="1060450"/>
          <p14:tracePt t="31010" x="7810500" y="1054100"/>
          <p14:tracePt t="31028" x="7759700" y="1035050"/>
          <p14:tracePt t="31031" x="7740650" y="1035050"/>
          <p14:tracePt t="31044" x="7721600" y="1028700"/>
          <p14:tracePt t="31046" x="7702550" y="1028700"/>
          <p14:tracePt t="31060" x="7689850" y="1022350"/>
          <p14:tracePt t="31076" x="7683500" y="1022350"/>
          <p14:tracePt t="31094" x="7677150" y="1028700"/>
          <p14:tracePt t="31112" x="7664450" y="1060450"/>
          <p14:tracePt t="31128" x="7651750" y="1085850"/>
          <p14:tracePt t="31145" x="7651750" y="1104900"/>
          <p14:tracePt t="31159" x="7645400" y="1123950"/>
          <p14:tracePt t="31176" x="7645400" y="1136650"/>
          <p14:tracePt t="31192" x="7645400" y="1149350"/>
          <p14:tracePt t="31211" x="7645400" y="1162050"/>
          <p14:tracePt t="31228" x="7645400" y="1174750"/>
          <p14:tracePt t="31242" x="7658100" y="1200150"/>
          <p14:tracePt t="31261" x="7683500" y="1231900"/>
          <p14:tracePt t="31275" x="7715250" y="1257300"/>
          <p14:tracePt t="31294" x="7766050" y="1289050"/>
          <p14:tracePt t="31312" x="7797800" y="1301750"/>
          <p14:tracePt t="31326" x="7829550" y="1308100"/>
          <p14:tracePt t="31342" x="7861300" y="1308100"/>
          <p14:tracePt t="31361" x="7912100" y="1314450"/>
          <p14:tracePt t="31375" x="7924800" y="1314450"/>
          <p14:tracePt t="31510" x="7924800" y="1320800"/>
          <p14:tracePt t="31520" x="7931150" y="1320800"/>
          <p14:tracePt t="31527" x="7937500" y="1320800"/>
          <p14:tracePt t="31543" x="7956550" y="1314450"/>
          <p14:tracePt t="31559" x="7975600" y="1301750"/>
          <p14:tracePt t="31576" x="7988300" y="1289050"/>
          <p14:tracePt t="31594" x="8001000" y="1282700"/>
          <p14:tracePt t="31610" x="8007350" y="1270000"/>
          <p14:tracePt t="31628" x="8020050" y="1257300"/>
          <p14:tracePt t="31643" x="8032750" y="1238250"/>
          <p14:tracePt t="31646" x="8039100" y="1231900"/>
          <p14:tracePt t="31660" x="8045450" y="1225550"/>
          <p14:tracePt t="31676" x="8058150" y="1206500"/>
          <p14:tracePt t="31695" x="8070850" y="1193800"/>
          <p14:tracePt t="31709" x="8070850" y="1181100"/>
          <p14:tracePt t="31759" x="8070850" y="1174750"/>
          <p14:tracePt t="31776" x="8064500" y="1162050"/>
          <p14:tracePt t="31795" x="8058150" y="1155700"/>
          <p14:tracePt t="31812" x="8045450" y="1149350"/>
          <p14:tracePt t="31829" x="8032750" y="1143000"/>
          <p14:tracePt t="31844" x="8026400" y="1136650"/>
          <p14:tracePt t="31859" x="8020050" y="1130300"/>
          <p14:tracePt t="31878" x="8013700" y="1130300"/>
          <p14:tracePt t="31893" x="8007350" y="1123950"/>
          <p14:tracePt t="31911" x="8001000" y="1123950"/>
          <p14:tracePt t="31943" x="7994650" y="1123950"/>
          <p14:tracePt t="31995" x="7988300" y="1123950"/>
          <p14:tracePt t="32159" x="7988300" y="1117600"/>
          <p14:tracePt t="32175" x="7994650" y="1111250"/>
          <p14:tracePt t="32190" x="8001000" y="1111250"/>
          <p14:tracePt t="32278" x="8007350" y="1111250"/>
          <p14:tracePt t="32292" x="8013700" y="1117600"/>
          <p14:tracePt t="32309" x="8020050" y="1117600"/>
          <p14:tracePt t="32397" x="8020050" y="1123950"/>
          <p14:tracePt t="32535" x="8032750" y="1123950"/>
          <p14:tracePt t="32544" x="8039100" y="1123950"/>
          <p14:tracePt t="32561" x="8064500" y="1117600"/>
          <p14:tracePt t="32577" x="8070850" y="1117600"/>
          <p14:tracePt t="32777" x="8064500" y="1117600"/>
          <p14:tracePt t="33243" x="8064500" y="1123950"/>
          <p14:tracePt t="33251" x="8064500" y="1130300"/>
          <p14:tracePt t="33261" x="8064500" y="1136650"/>
          <p14:tracePt t="33278" x="8058150" y="1149350"/>
          <p14:tracePt t="33294" x="8051800" y="1155700"/>
          <p14:tracePt t="33393" x="8045450" y="1155700"/>
          <p14:tracePt t="33407" x="8045450" y="1149350"/>
          <p14:tracePt t="33735" x="8039100" y="1149350"/>
          <p14:tracePt t="34164" x="8032750" y="1149350"/>
          <p14:tracePt t="35049" x="8026400" y="1149350"/>
          <p14:tracePt t="35056" x="8020050" y="1149350"/>
          <p14:tracePt t="35061" x="8007350" y="1143000"/>
          <p14:tracePt t="35079" x="7994650" y="1136650"/>
          <p14:tracePt t="35096" x="7969250" y="1123950"/>
          <p14:tracePt t="35112" x="7956550" y="1111250"/>
          <p14:tracePt t="35129" x="7943850" y="1111250"/>
          <p14:tracePt t="35146" x="7931150" y="1111250"/>
          <p14:tracePt t="35182" x="7924800" y="1111250"/>
          <p14:tracePt t="35332" x="7918450" y="1111250"/>
          <p14:tracePt t="35367" x="7918450" y="1104900"/>
          <p14:tracePt t="35384" x="7918450" y="1098550"/>
          <p14:tracePt t="35400" x="7918450" y="1092200"/>
          <p14:tracePt t="35409" x="7912100" y="1092200"/>
          <p14:tracePt t="35433" x="7912100" y="1085850"/>
          <p14:tracePt t="35584" x="7905750" y="1085850"/>
          <p14:tracePt t="35648" x="7905750" y="1079500"/>
          <p14:tracePt t="35673" x="7905750" y="1073150"/>
          <p14:tracePt t="35689" x="7905750" y="1066800"/>
          <p14:tracePt t="35720" x="7899400" y="1066800"/>
          <p14:tracePt t="35824" x="7899400" y="1060450"/>
          <p14:tracePt t="35832" x="7880350" y="1047750"/>
          <p14:tracePt t="35847" x="7874000" y="1041400"/>
          <p14:tracePt t="35863" x="7835900" y="1016000"/>
          <p14:tracePt t="38373" x="7829550" y="1016000"/>
          <p14:tracePt t="38382" x="7823200" y="1016000"/>
          <p14:tracePt t="38399" x="7766050" y="1009650"/>
          <p14:tracePt t="38415" x="7689850" y="1003300"/>
          <p14:tracePt t="38433" x="7550150" y="1003300"/>
          <p14:tracePt t="38447" x="7499350" y="1003300"/>
          <p14:tracePt t="38450" x="7461250" y="1003300"/>
          <p14:tracePt t="38464" x="7423150" y="1009650"/>
          <p14:tracePt t="38465" x="7372350" y="1009650"/>
          <p14:tracePt t="38482" x="7346950" y="1009650"/>
          <p14:tracePt t="38502" x="7245350" y="1016000"/>
          <p14:tracePt t="38516" x="7175500" y="1016000"/>
          <p14:tracePt t="38532" x="7105650" y="1028700"/>
          <p14:tracePt t="38548" x="7061200" y="1041400"/>
          <p14:tracePt t="38565" x="7035800" y="1047750"/>
          <p14:tracePt t="38582" x="7010400" y="1054100"/>
          <p14:tracePt t="38600" x="6978650" y="1066800"/>
          <p14:tracePt t="38618" x="6953250" y="1079500"/>
          <p14:tracePt t="38635" x="6915150" y="1092200"/>
          <p14:tracePt t="38648" x="6883400" y="1104900"/>
          <p14:tracePt t="38668" x="6838950" y="1123950"/>
          <p14:tracePt t="38682" x="6832600" y="1123950"/>
          <p14:tracePt t="38685" x="6813550" y="1136650"/>
          <p14:tracePt t="38702" x="6788150" y="1143000"/>
          <p14:tracePt t="38718" x="6775450" y="1155700"/>
          <p14:tracePt t="38736" x="6762750" y="1162050"/>
          <p14:tracePt t="38749" x="6756400" y="1168400"/>
          <p14:tracePt t="38867" x="6756400" y="1174750"/>
          <p14:tracePt t="38882" x="6756400" y="1200150"/>
          <p14:tracePt t="38899" x="6762750" y="1219200"/>
          <p14:tracePt t="38915" x="6769100" y="1231900"/>
          <p14:tracePt t="38921" x="6775450" y="1244600"/>
          <p14:tracePt t="38932" x="6775450" y="1250950"/>
          <p14:tracePt t="38951" x="6781800" y="1257300"/>
          <p14:tracePt t="38982" x="6794500" y="1270000"/>
          <p14:tracePt t="39001" x="6800850" y="1276350"/>
          <p14:tracePt t="39016" x="6807200" y="1276350"/>
          <p14:tracePt t="39075" x="6813550" y="1276350"/>
          <p14:tracePt t="39088" x="6819900" y="1276350"/>
          <p14:tracePt t="39112" x="6826250" y="1276350"/>
          <p14:tracePt t="39152" x="6832600" y="1276350"/>
          <p14:tracePt t="39167" x="6838950" y="1276350"/>
          <p14:tracePt t="39184" x="6870700" y="1270000"/>
          <p14:tracePt t="39198" x="6883400" y="1270000"/>
          <p14:tracePt t="39199" x="6896100" y="1270000"/>
          <p14:tracePt t="39217" x="6902450" y="1270000"/>
          <p14:tracePt t="39232" x="6908800" y="1270000"/>
          <p14:tracePt t="39249" x="6921500" y="1270000"/>
          <p14:tracePt t="39266" x="6927850" y="1270000"/>
          <p14:tracePt t="39931" x="6921500" y="1263650"/>
          <p14:tracePt t="39950" x="6908800" y="1257300"/>
          <p14:tracePt t="39969" x="6883400" y="1238250"/>
          <p14:tracePt t="39983" x="6870700" y="1231900"/>
          <p14:tracePt t="39988" x="6858000" y="1231900"/>
          <p14:tracePt t="40000" x="6851650" y="1225550"/>
          <p14:tracePt t="40017" x="6807200" y="1206500"/>
          <p14:tracePt t="40034" x="6781800" y="1193800"/>
          <p14:tracePt t="40050" x="6731000" y="1168400"/>
          <p14:tracePt t="40069" x="6699250" y="1149350"/>
          <p14:tracePt t="40084" x="6673850" y="1143000"/>
          <p14:tracePt t="40100" x="6661150" y="1136650"/>
          <p14:tracePt t="40117" x="6635750" y="1123950"/>
          <p14:tracePt t="40134" x="6616700" y="1117600"/>
          <p14:tracePt t="40151" x="6591300" y="1117600"/>
          <p14:tracePt t="40155" x="6572250" y="1111250"/>
          <p14:tracePt t="40169" x="6553200" y="1111250"/>
          <p14:tracePt t="40186" x="6515100" y="1104900"/>
          <p14:tracePt t="40203" x="6464300" y="1098550"/>
          <p14:tracePt t="40218" x="6426200" y="1092200"/>
          <p14:tracePt t="40235" x="6375400" y="1092200"/>
          <p14:tracePt t="40252" x="6324600" y="1092200"/>
          <p14:tracePt t="40270" x="6311900" y="1092200"/>
          <p14:tracePt t="40283" x="6299200" y="1092200"/>
          <p14:tracePt t="40302" x="6286500" y="1092200"/>
          <p14:tracePt t="40316" x="6280150" y="1098550"/>
          <p14:tracePt t="40494" x="6286500" y="1104900"/>
          <p14:tracePt t="40502" x="6292850" y="1104900"/>
          <p14:tracePt t="40517" x="6292850" y="1111250"/>
          <p14:tracePt t="40534" x="6311900" y="1123950"/>
          <p14:tracePt t="40550" x="6324600" y="1130300"/>
          <p14:tracePt t="40567" x="6350000" y="1143000"/>
          <p14:tracePt t="40584" x="6362700" y="1149350"/>
          <p14:tracePt t="40601" x="6375400" y="1162050"/>
          <p14:tracePt t="40618" x="6388100" y="1168400"/>
          <p14:tracePt t="40634" x="6400800" y="1174750"/>
          <p14:tracePt t="40651" x="6407150" y="1181100"/>
          <p14:tracePt t="40670" x="6419850" y="1181100"/>
          <p14:tracePt t="40673" x="6426200" y="1181100"/>
          <p14:tracePt t="40684" x="6432550" y="1181100"/>
          <p14:tracePt t="40704" x="6477000" y="1181100"/>
          <p14:tracePt t="40717" x="6496050" y="1181100"/>
          <p14:tracePt t="40734" x="6540500" y="1168400"/>
          <p14:tracePt t="40752" x="6565900" y="1162050"/>
          <p14:tracePt t="40768" x="6597650" y="1143000"/>
          <p14:tracePt t="40784" x="6616700" y="1123950"/>
          <p14:tracePt t="40801" x="6635750" y="1098550"/>
          <p14:tracePt t="40819" x="6642100" y="1073150"/>
          <p14:tracePt t="40836" x="6642100" y="1054100"/>
          <p14:tracePt t="40850" x="6642100" y="1047750"/>
          <p14:tracePt t="40870" x="6623050" y="1028700"/>
          <p14:tracePt t="40884" x="6597650" y="1009650"/>
          <p14:tracePt t="40901" x="6559550" y="984250"/>
          <p14:tracePt t="40917" x="6508750" y="952500"/>
          <p14:tracePt t="40936" x="6483350" y="933450"/>
          <p14:tracePt t="40939" x="6457950" y="914400"/>
          <p14:tracePt t="40953" x="6419850" y="889000"/>
          <p14:tracePt t="40972" x="6394450" y="863600"/>
          <p14:tracePt t="40987" x="6375400" y="850900"/>
          <p14:tracePt t="41001" x="6369050" y="850900"/>
          <p14:tracePt t="41019" x="6343650" y="838200"/>
          <p14:tracePt t="41034" x="6324600" y="831850"/>
          <p14:tracePt t="41052" x="6286500" y="812800"/>
          <p14:tracePt t="41067" x="6235700" y="793750"/>
          <p14:tracePt t="41085" x="6184900" y="774700"/>
          <p14:tracePt t="41103" x="6127750" y="755650"/>
          <p14:tracePt t="41120" x="6102350" y="742950"/>
          <p14:tracePt t="41135" x="6064250" y="736600"/>
          <p14:tracePt t="41151" x="6032500" y="730250"/>
          <p14:tracePt t="41167" x="6000750" y="723900"/>
          <p14:tracePt t="41170" x="5988050" y="717550"/>
          <p14:tracePt t="41185" x="5975350" y="717550"/>
          <p14:tracePt t="41202" x="5943600" y="711200"/>
          <p14:tracePt t="41217" x="5924550" y="711200"/>
          <p14:tracePt t="41220" x="5899150" y="711200"/>
          <p14:tracePt t="41234" x="5873750" y="711200"/>
          <p14:tracePt t="41253" x="5816600" y="711200"/>
          <p14:tracePt t="41268" x="5753100" y="711200"/>
          <p14:tracePt t="41286" x="5702300" y="717550"/>
          <p14:tracePt t="41300" x="5689600" y="723900"/>
          <p14:tracePt t="41319" x="5670550" y="742950"/>
          <p14:tracePt t="41337" x="5657850" y="768350"/>
          <p14:tracePt t="41351" x="5638800" y="800100"/>
          <p14:tracePt t="41370" x="5619750" y="844550"/>
          <p14:tracePt t="41384" x="5594350" y="889000"/>
          <p14:tracePt t="41403" x="5581650" y="914400"/>
          <p14:tracePt t="41420" x="5581650" y="946150"/>
          <p14:tracePt t="41436" x="5581650" y="958850"/>
          <p14:tracePt t="41454" x="5588000" y="977900"/>
          <p14:tracePt t="41467" x="5600700" y="996950"/>
          <p14:tracePt t="41485" x="5632450" y="1028700"/>
          <p14:tracePt t="41501" x="5657850" y="1047750"/>
          <p14:tracePt t="41517" x="5715000" y="1079500"/>
          <p14:tracePt t="41534" x="5765800" y="1098550"/>
          <p14:tracePt t="41553" x="5810250" y="1111250"/>
          <p14:tracePt t="41570" x="5848350" y="1130300"/>
          <p14:tracePt t="41587" x="5880100" y="1143000"/>
          <p14:tracePt t="41601" x="5943600" y="1174750"/>
          <p14:tracePt t="41618" x="6038850" y="1212850"/>
          <p14:tracePt t="41637" x="6165850" y="1270000"/>
          <p14:tracePt t="41651" x="6191250" y="1282700"/>
          <p14:tracePt t="41669" x="6235700" y="1295400"/>
          <p14:tracePt t="41673" x="6280150" y="1308100"/>
          <p14:tracePt t="41685" x="6299200" y="1308100"/>
          <p14:tracePt t="41688" x="6318250" y="1308100"/>
          <p14:tracePt t="41703" x="6369050" y="1308100"/>
          <p14:tracePt t="41718" x="6407150" y="1289050"/>
          <p14:tracePt t="41737" x="6426200" y="1270000"/>
          <p14:tracePt t="41753" x="6438900" y="1238250"/>
          <p14:tracePt t="41770" x="6451600" y="1219200"/>
          <p14:tracePt t="41787" x="6477000" y="1193800"/>
          <p14:tracePt t="41804" x="6502400" y="1187450"/>
          <p14:tracePt t="41818" x="6521450" y="1174750"/>
          <p14:tracePt t="41836" x="6540500" y="1168400"/>
          <p14:tracePt t="41854" x="6553200" y="1162050"/>
          <p14:tracePt t="41885" x="6559550" y="1162050"/>
          <p14:tracePt t="41919" x="6546850" y="1162050"/>
          <p14:tracePt t="41935" x="6534150" y="1162050"/>
          <p14:tracePt t="41951" x="6515100" y="1155700"/>
          <p14:tracePt t="41970" x="6483350" y="1143000"/>
          <p14:tracePt t="41988" x="6464300" y="1123950"/>
          <p14:tracePt t="42002" x="6457950" y="1117600"/>
          <p14:tracePt t="42020" x="6438900" y="1092200"/>
          <p14:tracePt t="42038" x="6413500" y="1047750"/>
          <p14:tracePt t="42054" x="6394450" y="1028700"/>
          <p14:tracePt t="42072" x="6381750" y="1009650"/>
          <p14:tracePt t="42087" x="6369050" y="996950"/>
          <p14:tracePt t="42101" x="6362700" y="996950"/>
          <p14:tracePt t="42119" x="6356350" y="996950"/>
          <p14:tracePt t="42138" x="6350000" y="996950"/>
          <p14:tracePt t="42168" x="6330950" y="990600"/>
          <p14:tracePt t="42185" x="6311900" y="977900"/>
          <p14:tracePt t="42201" x="6286500" y="965200"/>
          <p14:tracePt t="42219" x="6254750" y="952500"/>
          <p14:tracePt t="42235" x="6242050" y="939800"/>
          <p14:tracePt t="42251" x="6216650" y="927100"/>
          <p14:tracePt t="42268" x="6191250" y="908050"/>
          <p14:tracePt t="42287" x="6172200" y="901700"/>
          <p14:tracePt t="42319" x="6127750" y="882650"/>
          <p14:tracePt t="42338" x="6102350" y="876300"/>
          <p14:tracePt t="42354" x="6045200" y="869950"/>
          <p14:tracePt t="42402" x="6038850" y="876300"/>
          <p14:tracePt t="42419" x="6007100" y="889000"/>
          <p14:tracePt t="42435" x="5988050" y="908050"/>
          <p14:tracePt t="42472" x="5988050" y="920750"/>
          <p14:tracePt t="42475" x="5988050" y="927100"/>
          <p14:tracePt t="42485" x="5988050" y="933450"/>
          <p14:tracePt t="42502" x="5988050" y="952500"/>
          <p14:tracePt t="42518" x="5988050" y="965200"/>
          <p14:tracePt t="42535" x="5988050" y="971550"/>
          <p14:tracePt t="42552" x="6000750" y="984250"/>
          <p14:tracePt t="42569" x="6032500" y="996950"/>
          <p14:tracePt t="42586" x="6153150" y="1060450"/>
          <p14:tracePt t="42604" x="6235700" y="1098550"/>
          <p14:tracePt t="42619" x="6324600" y="1143000"/>
          <p14:tracePt t="42637" x="6369050" y="1168400"/>
          <p14:tracePt t="42655" x="6413500" y="1181100"/>
          <p14:tracePt t="42668" x="6432550" y="1187450"/>
          <p14:tracePt t="42688" x="6457950" y="1187450"/>
          <p14:tracePt t="42702" x="6483350" y="1181100"/>
          <p14:tracePt t="42719" x="6496050" y="1168400"/>
          <p14:tracePt t="42722" x="6502400" y="1162050"/>
          <p14:tracePt t="42736" x="6515100" y="1155700"/>
          <p14:tracePt t="42739" x="6521450" y="1149350"/>
          <p14:tracePt t="42751" x="6527800" y="1143000"/>
          <p14:tracePt t="42769" x="6546850" y="1123950"/>
          <p14:tracePt t="42788" x="6597650" y="1085850"/>
          <p14:tracePt t="42801" x="6610350" y="1066800"/>
          <p14:tracePt t="42819" x="6623050" y="1035050"/>
          <p14:tracePt t="42836" x="6629400" y="1003300"/>
          <p14:tracePt t="42852" x="6629400" y="971550"/>
          <p14:tracePt t="42871" x="6610350" y="927100"/>
          <p14:tracePt t="42885" x="6584950" y="882650"/>
          <p14:tracePt t="42902" x="6565900" y="857250"/>
          <p14:tracePt t="42919" x="6540500" y="831850"/>
          <p14:tracePt t="42936" x="6521450" y="825500"/>
          <p14:tracePt t="42952" x="6483350" y="819150"/>
          <p14:tracePt t="42957" x="6470650" y="819150"/>
          <p14:tracePt t="42967" x="6451600" y="819150"/>
          <p14:tracePt t="42985" x="6400800" y="819150"/>
          <p14:tracePt t="42986" x="6381750" y="819150"/>
          <p14:tracePt t="43003" x="6330950" y="819150"/>
          <p14:tracePt t="43019" x="6292850" y="819150"/>
          <p14:tracePt t="43035" x="6280150" y="819150"/>
          <p14:tracePt t="43038" x="6261100" y="819150"/>
          <p14:tracePt t="43052" x="6210300" y="825500"/>
          <p14:tracePt t="43068" x="6184900" y="825500"/>
          <p14:tracePt t="43086" x="6159500" y="831850"/>
          <p14:tracePt t="43105" x="6153150" y="838200"/>
          <p14:tracePt t="43121" x="6140450" y="863600"/>
          <p14:tracePt t="43136" x="6146800" y="920750"/>
          <p14:tracePt t="43152" x="6172200" y="977900"/>
          <p14:tracePt t="43169" x="6203950" y="1016000"/>
          <p14:tracePt t="43185" x="6242050" y="1066800"/>
          <p14:tracePt t="43202" x="6273800" y="1098550"/>
          <p14:tracePt t="43219" x="6311900" y="1130300"/>
          <p14:tracePt t="43235" x="6330950" y="1149350"/>
          <p14:tracePt t="43251" x="6337300" y="1149350"/>
          <p14:tracePt t="43856" x="6337300" y="1168400"/>
          <p14:tracePt t="43869" x="6337300" y="1174750"/>
          <p14:tracePt t="43885" x="6337300" y="1181100"/>
          <p14:tracePt t="44262" x="6337300" y="1174750"/>
          <p14:tracePt t="44270" x="6343650" y="1168400"/>
          <p14:tracePt t="44287" x="6356350" y="1155700"/>
          <p14:tracePt t="44303" x="6362700" y="1149350"/>
          <p14:tracePt t="44688" x="6362700" y="1155700"/>
          <p14:tracePt t="44696" x="6362700" y="1162050"/>
          <p14:tracePt t="44703" x="6369050" y="1168400"/>
          <p14:tracePt t="44719" x="6375400" y="1181100"/>
          <p14:tracePt t="44738" x="6375400" y="1187450"/>
          <p14:tracePt t="45021" x="6369050" y="1187450"/>
          <p14:tracePt t="45028" x="6356350" y="1187450"/>
          <p14:tracePt t="45037" x="6318250" y="1187450"/>
          <p14:tracePt t="45060" x="6197600" y="1193800"/>
          <p14:tracePt t="45071" x="6153150" y="1193800"/>
          <p14:tracePt t="45088" x="6064250" y="1200150"/>
          <p14:tracePt t="45104" x="5975350" y="1206500"/>
          <p14:tracePt t="45121" x="5924550" y="1219200"/>
          <p14:tracePt t="45141" x="5886450" y="1238250"/>
          <p14:tracePt t="45156" x="5886450" y="1250950"/>
          <p14:tracePt t="45173" x="5886450" y="1257300"/>
          <p14:tracePt t="45187" x="5886450" y="1263650"/>
          <p14:tracePt t="45206" x="5873750" y="1263650"/>
          <p14:tracePt t="45223" x="5835650" y="1244600"/>
          <p14:tracePt t="45240" x="5784850" y="1231900"/>
          <p14:tracePt t="45257" x="5702300" y="1219200"/>
          <p14:tracePt t="45274" x="5626100" y="1206500"/>
          <p14:tracePt t="45287" x="5568950" y="1187450"/>
          <p14:tracePt t="45306" x="5505450" y="1168400"/>
          <p14:tracePt t="45325" x="5340350" y="1143000"/>
          <p14:tracePt t="45337" x="5283200" y="1136650"/>
          <p14:tracePt t="45356" x="5156200" y="1123950"/>
          <p14:tracePt t="45374" x="5086350" y="1117600"/>
          <p14:tracePt t="45391" x="5010150" y="1117600"/>
          <p14:tracePt t="45405" x="4984750" y="1117600"/>
          <p14:tracePt t="45422" x="4806950" y="1136650"/>
          <p14:tracePt t="45438" x="4699000" y="1149350"/>
          <p14:tracePt t="45454" x="4597400" y="1155700"/>
          <p14:tracePt t="45471" x="4508500" y="1155700"/>
          <p14:tracePt t="45488" x="4432300" y="1155700"/>
          <p14:tracePt t="45504" x="4381500" y="1155700"/>
          <p14:tracePt t="45521" x="4337050" y="1155700"/>
          <p14:tracePt t="45537" x="4298950" y="1162050"/>
          <p14:tracePt t="45554" x="4235450" y="1181100"/>
          <p14:tracePt t="45571" x="4197350" y="1206500"/>
          <p14:tracePt t="45574" x="4184650" y="1225550"/>
          <p14:tracePt t="45588" x="4184650" y="1238250"/>
          <p14:tracePt t="45605" x="4191000" y="1301750"/>
          <p14:tracePt t="45621" x="4216400" y="1346200"/>
          <p14:tracePt t="45638" x="4254500" y="1371600"/>
          <p14:tracePt t="45655" x="4298950" y="1390650"/>
          <p14:tracePt t="45673" x="4330700" y="1403350"/>
          <p14:tracePt t="45688" x="4362450" y="1416050"/>
          <p14:tracePt t="45706" x="4419600" y="1441450"/>
          <p14:tracePt t="45720" x="4514850" y="1460500"/>
          <p14:tracePt t="45738" x="4635500" y="1473200"/>
          <p14:tracePt t="45754" x="4781550" y="1492250"/>
          <p14:tracePt t="45771" x="4927600" y="1504950"/>
          <p14:tracePt t="45788" x="5010150" y="1504950"/>
          <p14:tracePt t="45805" x="5092700" y="1504950"/>
          <p14:tracePt t="45822" x="5156200" y="1504950"/>
          <p14:tracePt t="45840" x="5194300" y="1504950"/>
          <p14:tracePt t="45854" x="5232400" y="1504950"/>
          <p14:tracePt t="45856" x="5257800" y="1511300"/>
          <p14:tracePt t="45872" x="5295900" y="1517650"/>
          <p14:tracePt t="45888" x="5327650" y="1524000"/>
          <p14:tracePt t="45905" x="5403850" y="1530350"/>
          <p14:tracePt t="45923" x="5454650" y="1530350"/>
          <p14:tracePt t="45939" x="5480050" y="1530350"/>
          <p14:tracePt t="45955" x="5492750" y="1530350"/>
          <p14:tracePt t="45971" x="5492750" y="1524000"/>
          <p14:tracePt t="46021" x="5499100" y="1524000"/>
          <p14:tracePt t="46038" x="5524500" y="1504950"/>
          <p14:tracePt t="46057" x="5543550" y="1479550"/>
          <p14:tracePt t="46074" x="5562600" y="1460500"/>
          <p14:tracePt t="46106" x="5568950" y="1454150"/>
          <p14:tracePt t="46142" x="5575300" y="1460500"/>
          <p14:tracePt t="46156" x="5575300" y="1466850"/>
          <p14:tracePt t="46173" x="5575300" y="1479550"/>
          <p14:tracePt t="46188" x="5575300" y="1511300"/>
          <p14:tracePt t="46205" x="5568950" y="1530350"/>
          <p14:tracePt t="46223" x="5556250" y="1543050"/>
          <p14:tracePt t="46257" x="5556250" y="1536700"/>
          <p14:tracePt t="46275" x="5607050" y="1504950"/>
          <p14:tracePt t="46291" x="5689600" y="1485900"/>
          <p14:tracePt t="46308" x="5778500" y="1454150"/>
          <p14:tracePt t="46321" x="5791200" y="1447800"/>
          <p14:tracePt t="46398" x="5797550" y="1447800"/>
          <p14:tracePt t="46406" x="5803900" y="1447800"/>
          <p14:tracePt t="46422" x="5848350" y="1460500"/>
          <p14:tracePt t="46438" x="5930900" y="1473200"/>
          <p14:tracePt t="46455" x="6000750" y="1473200"/>
          <p14:tracePt t="46472" x="6070600" y="1473200"/>
          <p14:tracePt t="46488" x="6076950" y="1473200"/>
          <p14:tracePt t="46556" x="6070600" y="1473200"/>
          <p14:tracePt t="46572" x="6064250" y="1473200"/>
          <p14:tracePt t="46606" x="6045200" y="1473200"/>
          <p14:tracePt t="46622" x="6038850" y="1473200"/>
          <p14:tracePt t="46665" x="6032500" y="1473200"/>
          <p14:tracePt t="46672" x="6026150" y="1473200"/>
          <p14:tracePt t="46688" x="6019800" y="1473200"/>
          <p14:tracePt t="50680" x="6013450" y="1473200"/>
          <p14:tracePt t="50691" x="6007100" y="1473200"/>
          <p14:tracePt t="50709" x="5975350" y="1479550"/>
          <p14:tracePt t="50726" x="5943600" y="1479550"/>
          <p14:tracePt t="50743" x="5892800" y="1479550"/>
          <p14:tracePt t="50758" x="5880100" y="1479550"/>
          <p14:tracePt t="50776" x="5854700" y="1485900"/>
          <p14:tracePt t="50793" x="5822950" y="1492250"/>
          <p14:tracePt t="50809" x="5797550" y="1504950"/>
          <p14:tracePt t="50827" x="5746750" y="1536700"/>
          <p14:tracePt t="50842" x="5721350" y="1581150"/>
          <p14:tracePt t="50861" x="5721350" y="1612900"/>
          <p14:tracePt t="50875" x="5721350" y="1625600"/>
          <p14:tracePt t="50892" x="5721350" y="1638300"/>
          <p14:tracePt t="50926" x="5721350" y="1644650"/>
          <p14:tracePt t="51079" x="5715000" y="1644650"/>
          <p14:tracePt t="51093" x="5708650" y="1644650"/>
          <p14:tracePt t="51812" x="5715000" y="1651000"/>
          <p14:tracePt t="51826" x="5734050" y="1657350"/>
          <p14:tracePt t="51843" x="5759450" y="1670050"/>
          <p14:tracePt t="51860" x="5784850" y="1670050"/>
          <p14:tracePt t="51879" x="5797550" y="1670050"/>
          <p14:tracePt t="51893" x="5810250" y="1670050"/>
          <p14:tracePt t="51912" x="5829300" y="1670050"/>
          <p14:tracePt t="51927" x="5854700" y="1657350"/>
          <p14:tracePt t="51930" x="5861050" y="1657350"/>
          <p14:tracePt t="51945" x="5873750" y="1651000"/>
          <p14:tracePt t="51959" x="5880100" y="1651000"/>
          <p14:tracePt t="51976" x="5918200" y="1651000"/>
          <p14:tracePt t="51993" x="5949950" y="1644650"/>
          <p14:tracePt t="52010" x="6013450" y="1631950"/>
          <p14:tracePt t="52028" x="6064250" y="1612900"/>
          <p14:tracePt t="52046" x="6102350" y="1587500"/>
          <p14:tracePt t="52060" x="6153150" y="1555750"/>
          <p14:tracePt t="52077" x="6203950" y="1511300"/>
          <p14:tracePt t="52093" x="6229350" y="1492250"/>
          <p14:tracePt t="52112" x="6248400" y="1466850"/>
          <p14:tracePt t="52127" x="6254750" y="1460500"/>
          <p14:tracePt t="52143" x="6261100" y="1460500"/>
          <p14:tracePt t="52194" x="6261100" y="1479550"/>
          <p14:tracePt t="52212" x="6273800" y="1511300"/>
          <p14:tracePt t="52227" x="6273800" y="1517650"/>
          <p14:tracePt t="52245" x="6324600" y="1574800"/>
          <p14:tracePt t="52262" x="6394450" y="1631950"/>
          <p14:tracePt t="52277" x="6470650" y="1670050"/>
          <p14:tracePt t="52295" x="6540500" y="1689100"/>
          <p14:tracePt t="52313" x="6572250" y="1695450"/>
          <p14:tracePt t="52329" x="6610350" y="1701800"/>
          <p14:tracePt t="52343" x="6623050" y="1701800"/>
          <p14:tracePt t="52362" x="6629400" y="1695450"/>
          <p14:tracePt t="52380" x="6642100" y="1682750"/>
          <p14:tracePt t="52587" x="6635750" y="1689100"/>
          <p14:tracePt t="52597" x="6623050" y="1695450"/>
          <p14:tracePt t="52611" x="6610350" y="1695450"/>
          <p14:tracePt t="52627" x="6597650" y="1701800"/>
          <p14:tracePt t="52644" x="6578600" y="1701800"/>
          <p14:tracePt t="52661" x="6559550" y="1708150"/>
          <p14:tracePt t="52678" x="6546850" y="1708150"/>
          <p14:tracePt t="52885" x="6540500" y="1708150"/>
          <p14:tracePt t="52995" x="6534150" y="1708150"/>
          <p14:tracePt t="53002" x="6527800" y="1714500"/>
          <p14:tracePt t="53009" x="6515100" y="1714500"/>
          <p14:tracePt t="53028" x="6496050" y="1720850"/>
          <p14:tracePt t="53045" x="6477000" y="1720850"/>
          <p14:tracePt t="53061" x="6464300" y="1727200"/>
          <p14:tracePt t="53078" x="6457950" y="1727200"/>
          <p14:tracePt t="53094" x="6451600" y="1727200"/>
          <p14:tracePt t="53163" x="6445250" y="1727200"/>
          <p14:tracePt t="53178" x="6426200" y="1708150"/>
          <p14:tracePt t="53197" x="6375400" y="1670050"/>
          <p14:tracePt t="53213" x="6337300" y="1638300"/>
          <p14:tracePt t="53217" x="6324600" y="1625600"/>
          <p14:tracePt t="53292" x="6350000" y="1638300"/>
          <p14:tracePt t="53301" x="6362700" y="1657350"/>
          <p14:tracePt t="53312" x="6394450" y="1695450"/>
          <p14:tracePt t="53328" x="6432550" y="1778000"/>
          <p14:tracePt t="53346" x="6445250" y="1816100"/>
          <p14:tracePt t="53364" x="6477000" y="1841500"/>
          <p14:tracePt t="53378" x="6496050" y="1847850"/>
          <p14:tracePt t="53396" x="6616700" y="1860550"/>
          <p14:tracePt t="53414" x="6737350" y="1860550"/>
          <p14:tracePt t="53428" x="6781800" y="1854200"/>
          <p14:tracePt t="53444" x="6978650" y="1841500"/>
          <p14:tracePt t="53461" x="7073900" y="1841500"/>
          <p14:tracePt t="53478" x="7131050" y="1841500"/>
          <p14:tracePt t="53496" x="7219950" y="1841500"/>
          <p14:tracePt t="53514" x="7334250" y="1841500"/>
          <p14:tracePt t="53530" x="7486650" y="1841500"/>
          <p14:tracePt t="53545" x="7607300" y="1841500"/>
          <p14:tracePt t="53563" x="7715250" y="1816100"/>
          <p14:tracePt t="53580" x="7810500" y="1765300"/>
          <p14:tracePt t="53597" x="7835900" y="1746250"/>
          <p14:tracePt t="53613" x="7842250" y="1733550"/>
          <p14:tracePt t="53628" x="7842250" y="1714500"/>
          <p14:tracePt t="53646" x="7842250" y="1708150"/>
          <p14:tracePt t="53662" x="7848600" y="1701800"/>
          <p14:tracePt t="53687" x="7848600" y="1695450"/>
          <p14:tracePt t="53694" x="7848600" y="1689100"/>
          <p14:tracePt t="53711" x="7848600" y="1676400"/>
          <p14:tracePt t="53728" x="7835900" y="1644650"/>
          <p14:tracePt t="53744" x="7804150" y="1606550"/>
          <p14:tracePt t="53761" x="7766050" y="1568450"/>
          <p14:tracePt t="53779" x="7740650" y="1549400"/>
          <p14:tracePt t="53794" x="7696200" y="1524000"/>
          <p14:tracePt t="53812" x="7658100" y="1504950"/>
          <p14:tracePt t="53828" x="7626350" y="1485900"/>
          <p14:tracePt t="53845" x="7581900" y="1479550"/>
          <p14:tracePt t="53862" x="7524750" y="1454150"/>
          <p14:tracePt t="53878" x="7499350" y="1447800"/>
          <p14:tracePt t="53895" x="7429500" y="1409700"/>
          <p14:tracePt t="53912" x="7353300" y="1377950"/>
          <p14:tracePt t="53928" x="7302500" y="1358900"/>
          <p14:tracePt t="53945" x="7232650" y="1339850"/>
          <p14:tracePt t="53962" x="7188200" y="1333500"/>
          <p14:tracePt t="53978" x="7150100" y="1333500"/>
          <p14:tracePt t="53995" x="7124700" y="1346200"/>
          <p14:tracePt t="54012" x="7105650" y="1358900"/>
          <p14:tracePt t="54028" x="7092950" y="1371600"/>
          <p14:tracePt t="54045" x="7080250" y="1390650"/>
          <p14:tracePt t="54047" x="7073900" y="1403350"/>
          <p14:tracePt t="54062" x="7067550" y="1416050"/>
          <p14:tracePt t="54080" x="7054850" y="1460500"/>
          <p14:tracePt t="54097" x="7054850" y="1498600"/>
          <p14:tracePt t="54112" x="7054850" y="1536700"/>
          <p14:tracePt t="54130" x="7086600" y="1612900"/>
          <p14:tracePt t="54147" x="7162800" y="1676400"/>
          <p14:tracePt t="54161" x="7213600" y="1695450"/>
          <p14:tracePt t="54180" x="7302500" y="1714500"/>
          <p14:tracePt t="54198" x="7397750" y="1720850"/>
          <p14:tracePt t="54215" x="7486650" y="1727200"/>
          <p14:tracePt t="54228" x="7581900" y="1727200"/>
          <p14:tracePt t="54247" x="7645400" y="1733550"/>
          <p14:tracePt t="54265" x="7683500" y="1733550"/>
          <p14:tracePt t="54281" x="7696200" y="1733550"/>
          <p14:tracePt t="54408" x="7689850" y="1739900"/>
          <p14:tracePt t="54436" x="7689850" y="1746250"/>
          <p14:tracePt t="54472" x="7702550" y="1746250"/>
          <p14:tracePt t="54479" x="7721600" y="1746250"/>
          <p14:tracePt t="54495" x="7785100" y="1727200"/>
          <p14:tracePt t="54512" x="7867650" y="1701800"/>
          <p14:tracePt t="54529" x="7937500" y="1682750"/>
          <p14:tracePt t="54548" x="8032750" y="1651000"/>
          <p14:tracePt t="54564" x="8070850" y="1638300"/>
          <p14:tracePt t="54581" x="8083550" y="1638300"/>
          <p14:tracePt t="54615" x="8083550" y="1651000"/>
          <p14:tracePt t="54632" x="8083550" y="1676400"/>
          <p14:tracePt t="54648" x="8083550" y="1689100"/>
          <p14:tracePt t="54662" x="8083550" y="1695450"/>
          <p14:tracePt t="54790" x="8077200" y="1695450"/>
          <p14:tracePt t="54812" x="8070850" y="1695450"/>
          <p14:tracePt t="54829" x="8058150" y="1695450"/>
          <p14:tracePt t="54846" x="8039100" y="1701800"/>
          <p14:tracePt t="54879" x="8026400" y="1714500"/>
          <p14:tracePt t="54896" x="8020050" y="1720850"/>
          <p14:tracePt t="54913" x="8001000" y="1739900"/>
          <p14:tracePt t="54930" x="7988300" y="1752600"/>
          <p14:tracePt t="54949" x="8020050" y="1803400"/>
          <p14:tracePt t="54965" x="8153400" y="1866900"/>
          <p14:tracePt t="54982" x="8178800" y="1873250"/>
          <p14:tracePt t="54995" x="8197850" y="1873250"/>
          <p14:tracePt t="55013" x="8216900" y="1873250"/>
          <p14:tracePt t="55029" x="8216900" y="1866900"/>
          <p14:tracePt t="55045" x="8223250" y="1866900"/>
          <p14:tracePt t="55063" x="8229600" y="1860550"/>
          <p14:tracePt t="55080" x="8255000" y="1847850"/>
          <p14:tracePt t="55096" x="8286750" y="1841500"/>
          <p14:tracePt t="55114" x="8337550" y="1828800"/>
          <p14:tracePt t="55132" x="8375650" y="1809750"/>
          <p14:tracePt t="55146" x="8432800" y="1784350"/>
          <p14:tracePt t="55163" x="8489950" y="1758950"/>
          <p14:tracePt t="55179" x="8547100" y="1739900"/>
          <p14:tracePt t="55194" x="8604250" y="1727200"/>
          <p14:tracePt t="55213" x="8629650" y="1714500"/>
          <p14:tracePt t="55229" x="8636000" y="1708150"/>
          <p14:tracePt t="55246" x="8642350" y="1695450"/>
          <p14:tracePt t="55249" x="8648700" y="1689100"/>
          <p14:tracePt t="55262" x="8655050" y="1676400"/>
          <p14:tracePt t="55264" x="8661400" y="1657350"/>
          <p14:tracePt t="55280" x="8667750" y="1619250"/>
          <p14:tracePt t="55296" x="8667750" y="1600200"/>
          <p14:tracePt t="55312" x="8661400" y="1562100"/>
          <p14:tracePt t="55315" x="8648700" y="1543050"/>
          <p14:tracePt t="55330" x="8604250" y="1504950"/>
          <p14:tracePt t="55346" x="8585200" y="1492250"/>
          <p14:tracePt t="55364" x="8496300" y="1479550"/>
          <p14:tracePt t="55380" x="8445500" y="1479550"/>
          <p14:tracePt t="55398" x="8394700" y="1485900"/>
          <p14:tracePt t="55412" x="8337550" y="1492250"/>
          <p14:tracePt t="55429" x="8274050" y="1492250"/>
          <p14:tracePt t="55448" x="8178800" y="1485900"/>
          <p14:tracePt t="55462" x="8121650" y="1473200"/>
          <p14:tracePt t="55484" x="8096250" y="1485900"/>
          <p14:tracePt t="55496" x="8089900" y="1498600"/>
          <p14:tracePt t="55513" x="8083550" y="1543050"/>
          <p14:tracePt t="55529" x="8077200" y="1581150"/>
          <p14:tracePt t="55546" x="8108950" y="1638300"/>
          <p14:tracePt t="55565" x="8210550" y="1708150"/>
          <p14:tracePt t="55582" x="8356600" y="1765300"/>
          <p14:tracePt t="55596" x="8477250" y="1797050"/>
          <p14:tracePt t="55614" x="8585200" y="1803400"/>
          <p14:tracePt t="55632" x="8636000" y="1784350"/>
          <p14:tracePt t="55646" x="8667750" y="1733550"/>
          <p14:tracePt t="55663" x="8667750" y="1670050"/>
          <p14:tracePt t="55682" x="8667750" y="1612900"/>
          <p14:tracePt t="55696" x="8642350" y="1555750"/>
          <p14:tracePt t="55713" x="8610600" y="1511300"/>
          <p14:tracePt t="55730" x="8585200" y="1479550"/>
          <p14:tracePt t="55732" x="8578850" y="1479550"/>
          <p14:tracePt t="55748" x="8528050" y="1479550"/>
          <p14:tracePt t="55765" x="8445500" y="1504950"/>
          <p14:tracePt t="55778" x="8388350" y="1524000"/>
          <p14:tracePt t="55802" x="8267700" y="1581150"/>
          <p14:tracePt t="55813" x="8235950" y="1612900"/>
          <p14:tracePt t="55829" x="8223250" y="1631950"/>
          <p14:tracePt t="55846" x="8223250" y="1638300"/>
          <p14:tracePt t="55880" x="8216900" y="1638300"/>
          <p14:tracePt t="55898" x="8197850" y="1625600"/>
          <p14:tracePt t="55913" x="8147050" y="1581150"/>
          <p14:tracePt t="55932" x="8045450" y="1530350"/>
          <p14:tracePt t="55947" x="7905750" y="1492250"/>
          <p14:tracePt t="55963" x="7677150" y="1435100"/>
          <p14:tracePt t="55980" x="7429500" y="1390650"/>
          <p14:tracePt t="55982" x="7340600" y="1365250"/>
          <p14:tracePt t="55997" x="7219950" y="1327150"/>
          <p14:tracePt t="56013" x="7112000" y="1289050"/>
          <p14:tracePt t="56030" x="7010400" y="1250950"/>
          <p14:tracePt t="56048" x="6934200" y="1219200"/>
          <p14:tracePt t="56064" x="6864350" y="1181100"/>
          <p14:tracePt t="56082" x="6807200" y="1143000"/>
          <p14:tracePt t="56099" x="6800850" y="1130300"/>
          <p14:tracePt t="56156" x="6794500" y="1123950"/>
          <p14:tracePt t="56163" x="6788150" y="1117600"/>
          <p14:tracePt t="56180" x="6775450" y="1104900"/>
          <p14:tracePt t="56198" x="6743700" y="1085850"/>
          <p14:tracePt t="56213" x="6718300" y="1066800"/>
          <p14:tracePt t="56231" x="6686550" y="1041400"/>
          <p14:tracePt t="56249" x="6667500" y="1028700"/>
          <p14:tracePt t="56263" x="6648450" y="1016000"/>
          <p14:tracePt t="56283" x="6635750" y="1016000"/>
          <p14:tracePt t="56300" x="6610350" y="1022350"/>
          <p14:tracePt t="56313" x="6604000" y="1022350"/>
          <p14:tracePt t="56332" x="6604000" y="1028700"/>
          <p14:tracePt t="56365" x="6597650" y="1022350"/>
          <p14:tracePt t="56380" x="6572250" y="984250"/>
          <p14:tracePt t="56397" x="6508750" y="920750"/>
          <p14:tracePt t="56415" x="6413500" y="857250"/>
          <p14:tracePt t="56433" x="6299200" y="812800"/>
          <p14:tracePt t="56447" x="6223000" y="793750"/>
          <p14:tracePt t="56464" x="6134100" y="787400"/>
          <p14:tracePt t="56485" x="6064250" y="800100"/>
          <p14:tracePt t="56500" x="6051550" y="806450"/>
          <p14:tracePt t="56517" x="6026150" y="844550"/>
          <p14:tracePt t="56531" x="6007100" y="882650"/>
          <p14:tracePt t="56550" x="6000750" y="965200"/>
          <p14:tracePt t="56566" x="6032500" y="1028700"/>
          <p14:tracePt t="56583" x="6076950" y="1079500"/>
          <p14:tracePt t="56597" x="6102350" y="1098550"/>
          <p14:tracePt t="56614" x="6203950" y="1111250"/>
          <p14:tracePt t="56630" x="6254750" y="1111250"/>
          <p14:tracePt t="56647" x="6330950" y="1098550"/>
          <p14:tracePt t="56663" x="6388100" y="1079500"/>
          <p14:tracePt t="56681" x="6445250" y="1060450"/>
          <p14:tracePt t="56699" x="6464300" y="1047750"/>
          <p14:tracePt t="56732" x="6464300" y="1041400"/>
          <p14:tracePt t="56748" x="6451600" y="1041400"/>
          <p14:tracePt t="56766" x="6394450" y="1041400"/>
          <p14:tracePt t="56783" x="6330950" y="1047750"/>
          <p14:tracePt t="56798" x="6292850" y="1066800"/>
          <p14:tracePt t="56814" x="6286500" y="1085850"/>
          <p14:tracePt t="56830" x="6299200" y="1130300"/>
          <p14:tracePt t="56847" x="6426200" y="1206500"/>
          <p14:tracePt t="56864" x="6699250" y="1320800"/>
          <p14:tracePt t="56882" x="7054850" y="1422400"/>
          <p14:tracePt t="56897" x="7378700" y="1524000"/>
          <p14:tracePt t="56914" x="7785100" y="1651000"/>
          <p14:tracePt t="56931" x="8172450" y="1752600"/>
          <p14:tracePt t="56949" x="8464550" y="1803400"/>
          <p14:tracePt t="56967" x="8636000" y="1822450"/>
          <p14:tracePt t="56999" x="8636000" y="1816100"/>
          <p14:tracePt t="57017" x="8610600" y="1797050"/>
          <p14:tracePt t="57033" x="8585200" y="1790700"/>
          <p14:tracePt t="57050" x="8578850" y="1784350"/>
          <p14:tracePt t="57081" x="8572500" y="1784350"/>
          <p14:tracePt t="57164" x="8572500" y="1790700"/>
          <p14:tracePt t="57171" x="8566150" y="1790700"/>
          <p14:tracePt t="57179" x="8566150" y="1797050"/>
          <p14:tracePt t="57197" x="8553450" y="1803400"/>
          <p14:tracePt t="57214" x="8540750" y="1822450"/>
          <p14:tracePt t="57233" x="8521700" y="1835150"/>
          <p14:tracePt t="57236" x="8515350" y="1847850"/>
          <p14:tracePt t="57248" x="8509000" y="1847850"/>
          <p14:tracePt t="57250" x="8502650" y="1854200"/>
          <p14:tracePt t="57263" x="8502650" y="1860550"/>
          <p14:tracePt t="57695" x="8496300" y="1860550"/>
          <p14:tracePt t="57711" x="8489950" y="1860550"/>
          <p14:tracePt t="57719" x="8483600" y="1860550"/>
          <p14:tracePt t="57748" x="8477250" y="1860550"/>
          <p14:tracePt t="57782" x="8464550" y="1860550"/>
          <p14:tracePt t="57800" x="8458200" y="1860550"/>
          <p14:tracePt t="57832" x="8451850" y="1854200"/>
          <p14:tracePt t="57848" x="8445500" y="1854200"/>
          <p14:tracePt t="57866" x="8439150" y="1854200"/>
          <p14:tracePt t="57881" x="8432800" y="1854200"/>
          <p14:tracePt t="57900" x="8426450" y="1847850"/>
          <p14:tracePt t="57915" x="8420100" y="1847850"/>
          <p14:tracePt t="57931" x="8413750" y="1841500"/>
          <p14:tracePt t="57964" x="8413750" y="1835150"/>
          <p14:tracePt t="57983" x="8413750" y="1828800"/>
          <p14:tracePt t="57998" x="8413750" y="1822450"/>
          <p14:tracePt t="58017" x="8445500" y="1803400"/>
          <p14:tracePt t="58032" x="8464550" y="1784350"/>
          <p14:tracePt t="58048" x="8470900" y="1771650"/>
          <p14:tracePt t="58065" x="8477250" y="1758950"/>
          <p14:tracePt t="58083" x="8477250" y="1752600"/>
          <p14:tracePt t="58087" x="8489950" y="1746250"/>
          <p14:tracePt t="58098" x="8509000" y="1733550"/>
          <p14:tracePt t="58117" x="8559800" y="1714500"/>
          <p14:tracePt t="58134" x="8648700" y="1695450"/>
          <p14:tracePt t="58149" x="8731250" y="1682750"/>
          <p14:tracePt t="58165" x="8820150" y="1676400"/>
          <p14:tracePt t="58184" x="8870950" y="1676400"/>
          <p14:tracePt t="58201" x="8883650" y="1670050"/>
          <p14:tracePt t="58214" x="8890000" y="1670050"/>
          <p14:tracePt t="58234" x="8921750" y="1663700"/>
          <p14:tracePt t="58251" x="8978900" y="1663700"/>
          <p14:tracePt t="58268" x="9055100" y="1663700"/>
          <p14:tracePt t="58282" x="9144000" y="1676400"/>
          <p14:tracePt t="58299" x="9258300" y="1701800"/>
          <p14:tracePt t="58317" x="9347200" y="1720850"/>
          <p14:tracePt t="58332" x="9423400" y="1739900"/>
          <p14:tracePt t="58349" x="9486900" y="1765300"/>
          <p14:tracePt t="58367" x="9582150" y="1797050"/>
          <p14:tracePt t="58384" x="9683750" y="1828800"/>
          <p14:tracePt t="58399" x="9766300" y="1854200"/>
          <p14:tracePt t="58417" x="9829800" y="1873250"/>
          <p14:tracePt t="58432" x="9880600" y="1873250"/>
          <p14:tracePt t="58448" x="9918700" y="1873250"/>
          <p14:tracePt t="58466" x="9950450" y="1854200"/>
          <p14:tracePt t="58482" x="9975850" y="1828800"/>
          <p14:tracePt t="58484" x="9994900" y="1816100"/>
          <p14:tracePt t="58498" x="10033000" y="1790700"/>
          <p14:tracePt t="58516" x="10052050" y="1784350"/>
          <p14:tracePt t="58532" x="10064750" y="1771650"/>
          <p14:tracePt t="58548" x="10071100" y="1771650"/>
          <p14:tracePt t="58567" x="10083800" y="1758950"/>
          <p14:tracePt t="58584" x="10096500" y="1739900"/>
          <p14:tracePt t="58601" x="10102850" y="1708150"/>
          <p14:tracePt t="58615" x="10102850" y="1689100"/>
          <p14:tracePt t="58633" x="10102850" y="1651000"/>
          <p14:tracePt t="58650" x="10096500" y="1619250"/>
          <p14:tracePt t="58653" x="10096500" y="1606550"/>
          <p14:tracePt t="58666" x="10083800" y="1593850"/>
          <p14:tracePt t="58668" x="10077450" y="1581150"/>
          <p14:tracePt t="58681" x="10071100" y="1574800"/>
          <p14:tracePt t="58701" x="10052050" y="1549400"/>
          <p14:tracePt t="58718" x="10026650" y="1543050"/>
          <p14:tracePt t="58733" x="10013950" y="1536700"/>
          <p14:tracePt t="58749" x="9931400" y="1517650"/>
          <p14:tracePt t="58765" x="9906000" y="1504950"/>
          <p14:tracePt t="58782" x="9766300" y="1485900"/>
          <p14:tracePt t="58799" x="9696450" y="1473200"/>
          <p14:tracePt t="58817" x="9601200" y="1460500"/>
          <p14:tracePt t="58832" x="9556750" y="1454150"/>
          <p14:tracePt t="58849" x="9512300" y="1447800"/>
          <p14:tracePt t="58866" x="9486900" y="1441450"/>
          <p14:tracePt t="58882" x="9461500" y="1441450"/>
          <p14:tracePt t="58899" x="9429750" y="1435100"/>
          <p14:tracePt t="58902" x="9372600" y="1428750"/>
          <p14:tracePt t="58915" x="9334500" y="1428750"/>
          <p14:tracePt t="58918" x="9296400" y="1428750"/>
          <p14:tracePt t="58932" x="9251950" y="1422400"/>
          <p14:tracePt t="58935" x="9201150" y="1422400"/>
          <p14:tracePt t="58949" x="9150350" y="1422400"/>
          <p14:tracePt t="58965" x="9036050" y="1416050"/>
          <p14:tracePt t="58983" x="8959850" y="1416050"/>
          <p14:tracePt t="58999" x="8934450" y="1409700"/>
          <p14:tracePt t="59077" x="8928100" y="1409700"/>
          <p14:tracePt t="61483" x="8934450" y="1416050"/>
          <p14:tracePt t="61492" x="8940800" y="1422400"/>
          <p14:tracePt t="61500" x="8972550" y="1447800"/>
          <p14:tracePt t="61518" x="9055100" y="1498600"/>
          <p14:tracePt t="61535" x="9163050" y="1562100"/>
          <p14:tracePt t="61538" x="9220200" y="1600200"/>
          <p14:tracePt t="61552" x="9302750" y="1638300"/>
          <p14:tracePt t="61557" x="9417050" y="1682750"/>
          <p14:tracePt t="61560" x="9550400" y="1733550"/>
          <p14:tracePt t="61585" x="10033000" y="1885950"/>
          <p14:tracePt t="61602" x="10198100" y="1924050"/>
          <p14:tracePt t="61618" x="10426700" y="1943100"/>
          <p14:tracePt t="61635" x="10464800" y="1943100"/>
          <p14:tracePt t="61652" x="10477500" y="1943100"/>
          <p14:tracePt t="61668" x="10483850" y="1943100"/>
          <p14:tracePt t="61684" x="10496550" y="1936750"/>
          <p14:tracePt t="61703" x="10521950" y="1930400"/>
          <p14:tracePt t="61718" x="10560050" y="1924050"/>
          <p14:tracePt t="61735" x="10591800" y="1917700"/>
          <p14:tracePt t="61754" x="10623550" y="1898650"/>
          <p14:tracePt t="61768" x="10661650" y="1879600"/>
          <p14:tracePt t="61785" x="10687050" y="1873250"/>
          <p14:tracePt t="61802" x="10699750" y="1866900"/>
          <p14:tracePt t="61818" x="10699750" y="1860550"/>
          <p14:tracePt t="61908" x="10699750" y="1854200"/>
          <p14:tracePt t="61916" x="10706100" y="1847850"/>
          <p14:tracePt t="61935" x="10706100" y="1828800"/>
          <p14:tracePt t="61952" x="10706100" y="1803400"/>
          <p14:tracePt t="61970" x="10706100" y="1784350"/>
          <p14:tracePt t="61988" x="10693400" y="1746250"/>
          <p14:tracePt t="62002" x="10693400" y="1733550"/>
          <p14:tracePt t="62021" x="10687050" y="1689100"/>
          <p14:tracePt t="62036" x="10680700" y="1676400"/>
          <p14:tracePt t="62052" x="10668000" y="1625600"/>
          <p14:tracePt t="62069" x="10661650" y="1587500"/>
          <p14:tracePt t="62085" x="10655300" y="1568450"/>
          <p14:tracePt t="62102" x="10648950" y="1549400"/>
          <p14:tracePt t="62135" x="10642600" y="1549400"/>
          <p14:tracePt t="62185" x="10636250" y="1549400"/>
          <p14:tracePt t="62205" x="10623550" y="1543050"/>
          <p14:tracePt t="62221" x="10610850" y="1536700"/>
          <p14:tracePt t="62235" x="10591800" y="1524000"/>
          <p14:tracePt t="62252" x="10572750" y="1517650"/>
          <p14:tracePt t="62268" x="10541000" y="1504950"/>
          <p14:tracePt t="62285" x="10509250" y="1498600"/>
          <p14:tracePt t="62302" x="10445750" y="1498600"/>
          <p14:tracePt t="62319" x="10401300" y="1504950"/>
          <p14:tracePt t="62336" x="10382250" y="1504950"/>
          <p14:tracePt t="62351" x="10375900" y="1504950"/>
          <p14:tracePt t="62368" x="10363200" y="1504950"/>
          <p14:tracePt t="62385" x="10350500" y="1504950"/>
          <p14:tracePt t="62402" x="10325100" y="1504950"/>
          <p14:tracePt t="62418" x="10299700" y="1504950"/>
          <p14:tracePt t="62435" x="10280650" y="1504950"/>
          <p14:tracePt t="62452" x="10261600" y="1511300"/>
          <p14:tracePt t="62469" x="10248900" y="1517650"/>
          <p14:tracePt t="62485" x="10236200" y="1536700"/>
          <p14:tracePt t="62504" x="10217150" y="1568450"/>
          <p14:tracePt t="62522" x="10210800" y="1593850"/>
          <p14:tracePt t="62536" x="10210800" y="1600200"/>
          <p14:tracePt t="62552" x="10210800" y="1625600"/>
          <p14:tracePt t="62568" x="10210800" y="1631950"/>
          <p14:tracePt t="62586" x="10210800" y="1670050"/>
          <p14:tracePt t="62602" x="10236200" y="1701800"/>
          <p14:tracePt t="62620" x="10261600" y="1733550"/>
          <p14:tracePt t="62634" x="10280650" y="1752600"/>
          <p14:tracePt t="62654" x="10325100" y="1771650"/>
          <p14:tracePt t="62667" x="10382250" y="1784350"/>
          <p14:tracePt t="62685" x="10439400" y="1784350"/>
          <p14:tracePt t="62704" x="10521950" y="1778000"/>
          <p14:tracePt t="62722" x="10598150" y="1746250"/>
          <p14:tracePt t="62736" x="10604500" y="1739900"/>
          <p14:tracePt t="62753" x="10623550" y="1727200"/>
          <p14:tracePt t="62775" x="10661650" y="1695450"/>
          <p14:tracePt t="62786" x="10699750" y="1670050"/>
          <p14:tracePt t="62802" x="10731500" y="1651000"/>
          <p14:tracePt t="62821" x="10750550" y="1625600"/>
          <p14:tracePt t="62838" x="10763250" y="1593850"/>
          <p14:tracePt t="62852" x="10769600" y="1568450"/>
          <p14:tracePt t="62869" x="10763250" y="1543050"/>
          <p14:tracePt t="62887" x="10750550" y="1511300"/>
          <p14:tracePt t="62903" x="10725150" y="1479550"/>
          <p14:tracePt t="62919" x="10699750" y="1466850"/>
          <p14:tracePt t="62938" x="10674350" y="1447800"/>
          <p14:tracePt t="62955" x="10629900" y="1422400"/>
          <p14:tracePt t="62972" x="10566400" y="1377950"/>
          <p14:tracePt t="62989" x="10521950" y="1346200"/>
          <p14:tracePt t="63006" x="10464800" y="1327150"/>
          <p14:tracePt t="63019" x="10426700" y="1314450"/>
          <p14:tracePt t="63036" x="10388600" y="1314450"/>
          <p14:tracePt t="63052" x="10356850" y="1314450"/>
          <p14:tracePt t="63069" x="10318750" y="1314450"/>
          <p14:tracePt t="63087" x="10287000" y="1320800"/>
          <p14:tracePt t="63103" x="10261600" y="1333500"/>
          <p14:tracePt t="63121" x="10242550" y="1352550"/>
          <p14:tracePt t="63137" x="10229850" y="1384300"/>
          <p14:tracePt t="63153" x="10223500" y="1422400"/>
          <p14:tracePt t="63169" x="10223500" y="1473200"/>
          <p14:tracePt t="63186" x="10223500" y="1504950"/>
          <p14:tracePt t="63202" x="10248900" y="1530350"/>
          <p14:tracePt t="63221" x="10293350" y="1549400"/>
          <p14:tracePt t="63238" x="10375900" y="1549400"/>
          <p14:tracePt t="63255" x="10477500" y="1549400"/>
          <p14:tracePt t="63272" x="10528300" y="1549400"/>
          <p14:tracePt t="63286" x="10560050" y="1549400"/>
          <p14:tracePt t="63304" x="10579100" y="1549400"/>
          <p14:tracePt t="63321" x="10598150" y="1543050"/>
          <p14:tracePt t="63339" x="10610850" y="1536700"/>
          <p14:tracePt t="63355" x="10623550" y="1530350"/>
          <p14:tracePt t="63369" x="10629900" y="1517650"/>
          <p14:tracePt t="63388" x="10636250" y="1517650"/>
          <p14:tracePt t="63403" x="10636250" y="1504950"/>
          <p14:tracePt t="63421" x="10623550" y="1485900"/>
          <p14:tracePt t="63436" x="10598150" y="1473200"/>
          <p14:tracePt t="63454" x="10547350" y="1447800"/>
          <p14:tracePt t="63470" x="10521950" y="1447800"/>
          <p14:tracePt t="63488" x="10439400" y="1447800"/>
          <p14:tracePt t="63503" x="10420350" y="1447800"/>
          <p14:tracePt t="63521" x="10312400" y="1498600"/>
          <p14:tracePt t="63537" x="10255250" y="1530350"/>
          <p14:tracePt t="63553" x="10198100" y="1581150"/>
          <p14:tracePt t="63571" x="10166350" y="1619250"/>
          <p14:tracePt t="63586" x="10140950" y="1663700"/>
          <p14:tracePt t="63605" x="10140950" y="1714500"/>
          <p14:tracePt t="63622" x="10185400" y="1778000"/>
          <p14:tracePt t="63639" x="10267950" y="1822450"/>
          <p14:tracePt t="63653" x="10388600" y="1847850"/>
          <p14:tracePt t="63671" x="10509250" y="1854200"/>
          <p14:tracePt t="63689" x="10610850" y="1841500"/>
          <p14:tracePt t="63692" x="10629900" y="1835150"/>
          <p14:tracePt t="63701" x="10648950" y="1828800"/>
          <p14:tracePt t="63722" x="10712450" y="1797050"/>
          <p14:tracePt t="63737" x="10731500" y="1771650"/>
          <p14:tracePt t="63753" x="10737850" y="1733550"/>
          <p14:tracePt t="63770" x="10737850" y="1701800"/>
          <p14:tracePt t="63786" x="10737850" y="1631950"/>
          <p14:tracePt t="63805" x="10718800" y="1587500"/>
          <p14:tracePt t="63822" x="10693400" y="1549400"/>
          <p14:tracePt t="63836" x="10655300" y="1511300"/>
          <p14:tracePt t="63855" x="10604500" y="1479550"/>
          <p14:tracePt t="63870" x="10560050" y="1454150"/>
          <p14:tracePt t="63888" x="10483850" y="1428750"/>
          <p14:tracePt t="63903" x="10407650" y="1416050"/>
          <p14:tracePt t="63922" x="10299700" y="1409700"/>
          <p14:tracePt t="63939" x="10267950" y="1416050"/>
          <p14:tracePt t="63956" x="10185400" y="1460500"/>
          <p14:tracePt t="63973" x="10153650" y="1498600"/>
          <p14:tracePt t="63989" x="10147300" y="1524000"/>
          <p14:tracePt t="64003" x="10147300" y="1543050"/>
          <p14:tracePt t="64020" x="10217150" y="1600200"/>
          <p14:tracePt t="64038" x="10331450" y="1638300"/>
          <p14:tracePt t="64053" x="10414000" y="1663700"/>
          <p14:tracePt t="64072" x="10464800" y="1676400"/>
          <p14:tracePt t="64089" x="10471150" y="1682750"/>
          <p14:tracePt t="64138" x="10464800" y="1689100"/>
          <p14:tracePt t="64153" x="10452100" y="1689100"/>
          <p14:tracePt t="64172" x="10445750" y="1695450"/>
          <p14:tracePt t="64270" x="10439400" y="1695450"/>
          <p14:tracePt t="64288" x="10433050" y="1695450"/>
          <p14:tracePt t="64294" x="10426700" y="1689100"/>
          <p14:tracePt t="64304" x="10420350" y="1689100"/>
          <p14:tracePt t="64320" x="10420350" y="1682750"/>
          <p14:tracePt t="64337" x="10407650" y="1682750"/>
          <p14:tracePt t="64353" x="10401300" y="1682750"/>
          <p14:tracePt t="64370" x="10394950" y="1682750"/>
          <p14:tracePt t="64386" x="10382250" y="1682750"/>
          <p14:tracePt t="64404" x="10369550" y="1682750"/>
          <p14:tracePt t="64420" x="10356850" y="1682750"/>
          <p14:tracePt t="64437" x="10344150" y="1682750"/>
          <p14:tracePt t="64453" x="10331450" y="1682750"/>
          <p14:tracePt t="64472" x="10312400" y="1682750"/>
          <p14:tracePt t="64487" x="10299700" y="1676400"/>
          <p14:tracePt t="64503" x="10287000" y="1676400"/>
          <p14:tracePt t="64520" x="10280650" y="1670050"/>
          <p14:tracePt t="64537" x="10274300" y="1663700"/>
          <p14:tracePt t="64553" x="10267950" y="1657350"/>
          <p14:tracePt t="64570" x="10261600" y="1651000"/>
          <p14:tracePt t="64587" x="10255250" y="1644650"/>
          <p14:tracePt t="64604" x="10248900" y="1644650"/>
          <p14:tracePt t="64637" x="10248900" y="1638300"/>
          <p14:tracePt t="64788" x="10242550" y="1638300"/>
          <p14:tracePt t="64797" x="10236200" y="1638300"/>
          <p14:tracePt t="64802" x="10229850" y="1644650"/>
          <p14:tracePt t="64821" x="10217150" y="1651000"/>
          <p14:tracePt t="64871" x="10204450" y="1657350"/>
          <p14:tracePt t="64888" x="10179050" y="1657350"/>
          <p14:tracePt t="64906" x="10153650" y="1657350"/>
          <p14:tracePt t="64909" x="10140950" y="1657350"/>
          <p14:tracePt t="64919" x="10134600" y="1657350"/>
          <p14:tracePt t="64939" x="10121900" y="1657350"/>
          <p14:tracePt t="65021" x="10109200" y="1663700"/>
          <p14:tracePt t="65037" x="10102850" y="1670050"/>
          <p14:tracePt t="65045" x="10090150" y="1670050"/>
          <p14:tracePt t="65054" x="10083800" y="1670050"/>
          <p14:tracePt t="65071" x="10077450" y="1676400"/>
          <p14:tracePt t="65086" x="10071100" y="1676400"/>
          <p14:tracePt t="65597" x="10064750" y="1682750"/>
          <p14:tracePt t="65606" x="10058400" y="1682750"/>
          <p14:tracePt t="65621" x="10039350" y="1689100"/>
          <p14:tracePt t="65655" x="10033000" y="1695450"/>
          <p14:tracePt t="65726" x="10026650" y="1695450"/>
          <p14:tracePt t="65782" x="10020300" y="1695450"/>
          <p14:tracePt t="65792" x="10013950" y="1695450"/>
          <p14:tracePt t="65804" x="10001250" y="1695450"/>
          <p14:tracePt t="65822" x="9975850" y="1695450"/>
          <p14:tracePt t="65840" x="9937750" y="1689100"/>
          <p14:tracePt t="65855" x="9906000" y="1689100"/>
          <p14:tracePt t="65871" x="9886950" y="1682750"/>
          <p14:tracePt t="65890" x="9861550" y="1676400"/>
          <p14:tracePt t="65905" x="9842500" y="1676400"/>
          <p14:tracePt t="65921" x="9817100" y="1663700"/>
          <p14:tracePt t="65941" x="9785350" y="1657350"/>
          <p14:tracePt t="65955" x="9740900" y="1651000"/>
          <p14:tracePt t="65974" x="9664700" y="1644650"/>
          <p14:tracePt t="65988" x="9645650" y="1644650"/>
          <p14:tracePt t="65991" x="9613900" y="1644650"/>
          <p14:tracePt t="66006" x="9569450" y="1638300"/>
          <p14:tracePt t="66021" x="9550400" y="1638300"/>
          <p14:tracePt t="66040" x="9410700" y="1606550"/>
          <p14:tracePt t="66058" x="9271000" y="1587500"/>
          <p14:tracePt t="66075" x="9169400" y="1562100"/>
          <p14:tracePt t="66091" x="9048750" y="1543050"/>
          <p14:tracePt t="66107" x="8909050" y="1524000"/>
          <p14:tracePt t="66125" x="8788400" y="1511300"/>
          <p14:tracePt t="66138" x="8680450" y="1504950"/>
          <p14:tracePt t="66157" x="8610600" y="1492250"/>
          <p14:tracePt t="66175" x="8553450" y="1479550"/>
          <p14:tracePt t="66188" x="8547100" y="1479550"/>
          <p14:tracePt t="66206" x="8502650" y="1473200"/>
          <p14:tracePt t="66222" x="8470900" y="1473200"/>
          <p14:tracePt t="66238" x="8274050" y="1466850"/>
          <p14:tracePt t="66255" x="8178800" y="1460500"/>
          <p14:tracePt t="66257" x="8108950" y="1454150"/>
          <p14:tracePt t="66272" x="7854950" y="1447800"/>
          <p14:tracePt t="66288" x="7658100" y="1441450"/>
          <p14:tracePt t="66305" x="7518400" y="1435100"/>
          <p14:tracePt t="66322" x="7385050" y="1428750"/>
          <p14:tracePt t="66341" x="7308850" y="1422400"/>
          <p14:tracePt t="66355" x="7239000" y="1422400"/>
          <p14:tracePt t="66372" x="7181850" y="1428750"/>
          <p14:tracePt t="66388" x="7137400" y="1441450"/>
          <p14:tracePt t="66406" x="7112000" y="1454150"/>
          <p14:tracePt t="66422" x="7086600" y="1479550"/>
          <p14:tracePt t="66425" x="7080250" y="1492250"/>
          <p14:tracePt t="66437" x="7080250" y="1498600"/>
          <p14:tracePt t="66454" x="7080250" y="1530350"/>
          <p14:tracePt t="66456" x="7080250" y="1536700"/>
          <p14:tracePt t="66471" x="7080250" y="1549400"/>
          <p14:tracePt t="66490" x="7105650" y="1581150"/>
          <p14:tracePt t="66504" x="7118350" y="1593850"/>
          <p14:tracePt t="66523" x="7181850" y="1638300"/>
          <p14:tracePt t="66541" x="7270750" y="1670050"/>
          <p14:tracePt t="66555" x="7372350" y="1695450"/>
          <p14:tracePt t="66574" x="7448550" y="1701800"/>
          <p14:tracePt t="66589" x="7524750" y="1708150"/>
          <p14:tracePt t="66605" x="7556500" y="1708150"/>
          <p14:tracePt t="66622" x="7581900" y="1701800"/>
          <p14:tracePt t="66640" x="7588250" y="1701800"/>
          <p14:tracePt t="66658" x="7594600" y="1695450"/>
          <p14:tracePt t="66671" x="7600950" y="1695450"/>
          <p14:tracePt t="66706" x="7607300" y="1689100"/>
          <p14:tracePt t="66768" x="7600950" y="1689100"/>
          <p14:tracePt t="66777" x="7594600" y="1689100"/>
          <p14:tracePt t="66789" x="7575550" y="1689100"/>
          <p14:tracePt t="66806" x="7531100" y="1682750"/>
          <p14:tracePt t="66823" x="7473950" y="1676400"/>
          <p14:tracePt t="66825" x="7442200" y="1676400"/>
          <p14:tracePt t="66839" x="7289800" y="1663700"/>
          <p14:tracePt t="66855" x="7213600" y="1651000"/>
          <p14:tracePt t="66857" x="7086600" y="1644650"/>
          <p14:tracePt t="66873" x="6896100" y="1619250"/>
          <p14:tracePt t="66890" x="6692900" y="1581150"/>
          <p14:tracePt t="66908" x="6413500" y="1517650"/>
          <p14:tracePt t="66922" x="6242050" y="1479550"/>
          <p14:tracePt t="66939" x="6216650" y="1466850"/>
          <p14:tracePt t="67010" x="6216650" y="1473200"/>
          <p14:tracePt t="67025" x="6216650" y="1479550"/>
          <p14:tracePt t="67039" x="6223000" y="1479550"/>
          <p14:tracePt t="67120" x="6216650" y="1479550"/>
          <p14:tracePt t="67127" x="6210300" y="1479550"/>
          <p14:tracePt t="67140" x="6184900" y="1466850"/>
          <p14:tracePt t="67158" x="6146800" y="1460500"/>
          <p14:tracePt t="72196" x="6140450" y="1460500"/>
          <p14:tracePt t="72210" x="6108700" y="1460500"/>
          <p14:tracePt t="72227" x="6064250" y="1466850"/>
          <p14:tracePt t="72244" x="6026150" y="1473200"/>
          <p14:tracePt t="72260" x="6007100" y="1479550"/>
          <p14:tracePt t="72294" x="5981700" y="1479550"/>
          <p14:tracePt t="72310" x="5911850" y="1492250"/>
          <p14:tracePt t="72331" x="5702300" y="1574800"/>
          <p14:tracePt t="72344" x="5581650" y="1631950"/>
          <p14:tracePt t="72360" x="5511800" y="1670050"/>
          <p14:tracePt t="72378" x="5505450" y="1670050"/>
          <p14:tracePt t="72427" x="5499100" y="1676400"/>
          <p14:tracePt t="72443" x="5480050" y="1695450"/>
          <p14:tracePt t="72463" x="5454650" y="1714500"/>
          <p14:tracePt t="72477" x="5429250" y="1733550"/>
          <p14:tracePt t="72496" x="5410200" y="1752600"/>
          <p14:tracePt t="72513" x="5397500" y="1758950"/>
          <p14:tracePt t="72527" x="5397500" y="1765300"/>
          <p14:tracePt t="72546" x="5397500" y="1784350"/>
          <p14:tracePt t="72563" x="5397500" y="1822450"/>
          <p14:tracePt t="72579" x="5391150" y="1860550"/>
          <p14:tracePt t="72594" x="5378450" y="1892300"/>
          <p14:tracePt t="72611" x="5353050" y="1917700"/>
          <p14:tracePt t="72629" x="5321300" y="1936750"/>
          <p14:tracePt t="72644" x="5308600" y="1943100"/>
          <p14:tracePt t="72678" x="5302250" y="1943100"/>
          <p14:tracePt t="72694" x="5295900" y="1936750"/>
          <p14:tracePt t="72712" x="5289550" y="1930400"/>
          <p14:tracePt t="72728" x="5276850" y="1930400"/>
          <p14:tracePt t="73214" x="5270500" y="1930400"/>
          <p14:tracePt t="73221" x="5264150" y="1930400"/>
          <p14:tracePt t="73227" x="5251450" y="1924050"/>
          <p14:tracePt t="73244" x="5207000" y="1924050"/>
          <p14:tracePt t="73262" x="5130800" y="1924050"/>
          <p14:tracePt t="73277" x="5048250" y="1930400"/>
          <p14:tracePt t="73294" x="4953000" y="1943100"/>
          <p14:tracePt t="73312" x="4870450" y="1955800"/>
          <p14:tracePt t="73330" x="4806950" y="1962150"/>
          <p14:tracePt t="73344" x="4787900" y="1962150"/>
          <p14:tracePt t="73411" x="4781550" y="1968500"/>
          <p14:tracePt t="73428" x="4756150" y="2000250"/>
          <p14:tracePt t="73444" x="4724400" y="2019300"/>
          <p14:tracePt t="73461" x="4692650" y="2032000"/>
          <p14:tracePt t="73478" x="4673600" y="2044700"/>
          <p14:tracePt t="73494" x="4660900" y="2044700"/>
          <p14:tracePt t="73511" x="4654550" y="2044700"/>
          <p14:tracePt t="73528" x="4610100" y="2057400"/>
          <p14:tracePt t="73545" x="4533900" y="2057400"/>
          <p14:tracePt t="73561" x="4495800" y="2063750"/>
          <p14:tracePt t="73577" x="4210050" y="2070100"/>
          <p14:tracePt t="73594" x="4044950" y="2070100"/>
          <p14:tracePt t="73611" x="3829050" y="2076450"/>
          <p14:tracePt t="73628" x="3670300" y="2076450"/>
          <p14:tracePt t="73644" x="3581400" y="2076450"/>
          <p14:tracePt t="73662" x="3543300" y="2076450"/>
          <p14:tracePt t="74159" x="3549650" y="2076450"/>
          <p14:tracePt t="74168" x="3568700" y="2076450"/>
          <p14:tracePt t="74178" x="3600450" y="2082800"/>
          <p14:tracePt t="74196" x="3708400" y="2101850"/>
          <p14:tracePt t="74212" x="3835400" y="2127250"/>
          <p14:tracePt t="74231" x="4013200" y="2146300"/>
          <p14:tracePt t="74246" x="4083050" y="2146300"/>
          <p14:tracePt t="74262" x="4140200" y="2139950"/>
          <p14:tracePt t="74278" x="4216400" y="2120900"/>
          <p14:tracePt t="74295" x="4273550" y="2101850"/>
          <p14:tracePt t="74311" x="4318000" y="2082800"/>
          <p14:tracePt t="74328" x="4356100" y="2076450"/>
          <p14:tracePt t="74344" x="4375150" y="2063750"/>
          <p14:tracePt t="74362" x="4394200" y="2063750"/>
          <p14:tracePt t="74378" x="4406900" y="2063750"/>
          <p14:tracePt t="74396" x="4419600" y="2063750"/>
          <p14:tracePt t="74412" x="4438650" y="2063750"/>
          <p14:tracePt t="74429" x="4451350" y="2063750"/>
          <p14:tracePt t="74446" x="4483100" y="2063750"/>
          <p14:tracePt t="74463" x="4502150" y="2063750"/>
          <p14:tracePt t="74480" x="4527550" y="2051050"/>
          <p14:tracePt t="74500" x="4546600" y="2038350"/>
          <p14:tracePt t="74512" x="4559300" y="2025650"/>
          <p14:tracePt t="74533" x="4565650" y="2012950"/>
          <p14:tracePt t="74548" x="4572000" y="1993900"/>
          <p14:tracePt t="74564" x="4578350" y="1981200"/>
          <p14:tracePt t="74567" x="4578350" y="1968500"/>
          <p14:tracePt t="74581" x="4578350" y="1962150"/>
          <p14:tracePt t="74598" x="4572000" y="1943100"/>
          <p14:tracePt t="74602" x="4572000" y="1936750"/>
          <p14:tracePt t="74612" x="4559300" y="1924050"/>
          <p14:tracePt t="74629" x="4546600" y="1905000"/>
          <p14:tracePt t="74648" x="4508500" y="1873250"/>
          <p14:tracePt t="74665" x="4464050" y="1847850"/>
          <p14:tracePt t="74682" x="4432300" y="1828800"/>
          <p14:tracePt t="74698" x="4387850" y="1790700"/>
          <p14:tracePt t="74712" x="4375150" y="1778000"/>
          <p14:tracePt t="74731" x="4330700" y="1746250"/>
          <p14:tracePt t="74748" x="4318000" y="1739900"/>
          <p14:tracePt t="74762" x="4292600" y="1733550"/>
          <p14:tracePt t="74781" x="4286250" y="1733550"/>
          <p14:tracePt t="74798" x="4273550" y="1727200"/>
          <p14:tracePt t="74812" x="4260850" y="1720850"/>
          <p14:tracePt t="74830" x="4241800" y="1708150"/>
          <p14:tracePt t="74849" x="4216400" y="1689100"/>
          <p14:tracePt t="74862" x="4191000" y="1676400"/>
          <p14:tracePt t="74879" x="4159250" y="1663700"/>
          <p14:tracePt t="74898" x="4121150" y="1651000"/>
          <p14:tracePt t="74912" x="4108450" y="1651000"/>
          <p14:tracePt t="74946" x="4102100" y="1651000"/>
          <p14:tracePt t="74962" x="4095750" y="1657350"/>
          <p14:tracePt t="75199" x="4102100" y="1657350"/>
          <p14:tracePt t="75206" x="4108450" y="1657350"/>
          <p14:tracePt t="75215" x="4121150" y="1663700"/>
          <p14:tracePt t="75230" x="4152900" y="1670050"/>
          <p14:tracePt t="75246" x="4178300" y="1682750"/>
          <p14:tracePt t="75263" x="4203700" y="1708150"/>
          <p14:tracePt t="75279" x="4216400" y="1714500"/>
          <p14:tracePt t="75296" x="4235450" y="1727200"/>
          <p14:tracePt t="75314" x="4260850" y="1739900"/>
          <p14:tracePt t="75330" x="4292600" y="1765300"/>
          <p14:tracePt t="75332" x="4311650" y="1778000"/>
          <p14:tracePt t="75346" x="4337050" y="1797050"/>
          <p14:tracePt t="75362" x="4387850" y="1828800"/>
          <p14:tracePt t="75382" x="4476750" y="1879600"/>
          <p14:tracePt t="75397" x="4521200" y="1898650"/>
          <p14:tracePt t="75413" x="4540250" y="1911350"/>
          <p14:tracePt t="75431" x="4603750" y="1917700"/>
          <p14:tracePt t="75449" x="4654550" y="1917700"/>
          <p14:tracePt t="75465" x="4705350" y="1917700"/>
          <p14:tracePt t="75485" x="4749800" y="1917700"/>
          <p14:tracePt t="75496" x="4781550" y="1917700"/>
          <p14:tracePt t="75513" x="4806950" y="1917700"/>
          <p14:tracePt t="75531" x="4819650" y="1917700"/>
          <p14:tracePt t="75546" x="4826000" y="1917700"/>
          <p14:tracePt t="75597" x="4832350" y="1917700"/>
          <p14:tracePt t="75613" x="4838700" y="1917700"/>
          <p14:tracePt t="75631" x="4851400" y="1917700"/>
          <p14:tracePt t="75648" x="4864100" y="1924050"/>
          <p14:tracePt t="75664" x="4876800" y="1924050"/>
          <p14:tracePt t="75683" x="4914900" y="1924050"/>
          <p14:tracePt t="75699" x="4927600" y="1917700"/>
          <p14:tracePt t="75716" x="4997450" y="1905000"/>
          <p14:tracePt t="75732" x="5035550" y="1892300"/>
          <p14:tracePt t="75749" x="5073650" y="1860550"/>
          <p14:tracePt t="75765" x="5092700" y="1841500"/>
          <p14:tracePt t="75782" x="5105400" y="1816100"/>
          <p14:tracePt t="75799" x="5105400" y="1797050"/>
          <p14:tracePt t="75813" x="5092700" y="1771650"/>
          <p14:tracePt t="75830" x="5067300" y="1758950"/>
          <p14:tracePt t="75848" x="5041900" y="1746250"/>
          <p14:tracePt t="75866" x="5010150" y="1739900"/>
          <p14:tracePt t="75880" x="4965700" y="1733550"/>
          <p14:tracePt t="75898" x="4927600" y="1733550"/>
          <p14:tracePt t="75916" x="4876800" y="1733550"/>
          <p14:tracePt t="75919" x="4851400" y="1733550"/>
          <p14:tracePt t="75931" x="4819650" y="1733550"/>
          <p14:tracePt t="75946" x="4762500" y="1727200"/>
          <p14:tracePt t="75963" x="4724400" y="1720850"/>
          <p14:tracePt t="75982" x="4660900" y="1701800"/>
          <p14:tracePt t="75996" x="4635500" y="1701800"/>
          <p14:tracePt t="75997" x="4610100" y="1695450"/>
          <p14:tracePt t="76015" x="4578350" y="1695450"/>
          <p14:tracePt t="76030" x="4565650" y="1695450"/>
          <p14:tracePt t="76048" x="4565650" y="1708150"/>
          <p14:tracePt t="76064" x="4578350" y="1746250"/>
          <p14:tracePt t="76082" x="4603750" y="1790700"/>
          <p14:tracePt t="76097" x="4635500" y="1828800"/>
          <p14:tracePt t="76115" x="4686300" y="1879600"/>
          <p14:tracePt t="76131" x="4756150" y="1924050"/>
          <p14:tracePt t="76146" x="4845050" y="1968500"/>
          <p14:tracePt t="76163" x="4953000" y="1981200"/>
          <p14:tracePt t="76180" x="4991100" y="1962150"/>
          <p14:tracePt t="76197" x="5022850" y="1898650"/>
          <p14:tracePt t="76216" x="5054600" y="1778000"/>
          <p14:tracePt t="76233" x="5060950" y="1739900"/>
          <p14:tracePt t="76249" x="5060950" y="1733550"/>
          <p14:tracePt t="76281" x="5067300" y="1733550"/>
          <p14:tracePt t="76299" x="5080000" y="1733550"/>
          <p14:tracePt t="76313" x="5092700" y="1733550"/>
          <p14:tracePt t="76581" x="5099050" y="1733550"/>
          <p14:tracePt t="76590" x="5118100" y="1752600"/>
          <p14:tracePt t="76597" x="5137150" y="1765300"/>
          <p14:tracePt t="76614" x="5181600" y="1784350"/>
          <p14:tracePt t="76631" x="5226050" y="1816100"/>
          <p14:tracePt t="76647" x="5283200" y="1860550"/>
          <p14:tracePt t="76664" x="5334000" y="1911350"/>
          <p14:tracePt t="76683" x="5384800" y="1949450"/>
          <p14:tracePt t="76686" x="5403850" y="1962150"/>
          <p14:tracePt t="76700" x="5435600" y="1981200"/>
          <p14:tracePt t="76712" x="5448300" y="1987550"/>
          <p14:tracePt t="76830" x="5454650" y="1993900"/>
          <p14:tracePt t="76838" x="5461000" y="1993900"/>
          <p14:tracePt t="76847" x="5473700" y="2000250"/>
          <p14:tracePt t="76864" x="5505450" y="2000250"/>
          <p14:tracePt t="76880" x="5549900" y="1993900"/>
          <p14:tracePt t="76897" x="5594350" y="1981200"/>
          <p14:tracePt t="76916" x="5683250" y="1962150"/>
          <p14:tracePt t="76931" x="5772150" y="1949450"/>
          <p14:tracePt t="76949" x="5956300" y="1943100"/>
          <p14:tracePt t="76966" x="6146800" y="1955800"/>
          <p14:tracePt t="76983" x="6305550" y="1968500"/>
          <p14:tracePt t="76998" x="6470650" y="1987550"/>
          <p14:tracePt t="77014" x="6572250" y="2006600"/>
          <p14:tracePt t="77033" x="6616700" y="2019300"/>
          <p14:tracePt t="77050" x="6635750" y="2019300"/>
          <p14:tracePt t="77161" x="6642100" y="2019300"/>
          <p14:tracePt t="77168" x="6642100" y="2012950"/>
          <p14:tracePt t="77180" x="6654800" y="2006600"/>
          <p14:tracePt t="77198" x="6680200" y="1974850"/>
          <p14:tracePt t="77214" x="6686550" y="1930400"/>
          <p14:tracePt t="77218" x="6686550" y="1911350"/>
          <p14:tracePt t="77233" x="6686550" y="1873250"/>
          <p14:tracePt t="77248" x="6686550" y="1847850"/>
          <p14:tracePt t="77264" x="6680200" y="1828800"/>
          <p14:tracePt t="77550" x="6673850" y="1822450"/>
          <p14:tracePt t="77561" x="6673850" y="1816100"/>
          <p14:tracePt t="77569" x="6673850" y="1809750"/>
          <p14:tracePt t="77582" x="6667500" y="1790700"/>
          <p14:tracePt t="77598" x="6661150" y="1784350"/>
          <p14:tracePt t="77615" x="6661150" y="1778000"/>
          <p14:tracePt t="77887" x="6661150" y="1784350"/>
          <p14:tracePt t="77894" x="6661150" y="1797050"/>
          <p14:tracePt t="77899" x="6667500" y="1809750"/>
          <p14:tracePt t="77916" x="6673850" y="1828800"/>
          <p14:tracePt t="77933" x="6673850" y="1835150"/>
          <p14:tracePt t="77949" x="6680200" y="1841500"/>
          <p14:tracePt t="77965" x="6686550" y="1847850"/>
          <p14:tracePt t="77982" x="6699250" y="1860550"/>
          <p14:tracePt t="77997" x="6711950" y="1873250"/>
          <p14:tracePt t="78015" x="6737350" y="1879600"/>
          <p14:tracePt t="78032" x="6750050" y="1885950"/>
          <p14:tracePt t="78049" x="6756400" y="1885950"/>
          <p14:tracePt t="78082" x="6769100" y="1885950"/>
          <p14:tracePt t="78098" x="6781800" y="1892300"/>
          <p14:tracePt t="78115" x="6807200" y="1905000"/>
          <p14:tracePt t="78132" x="6870700" y="1949450"/>
          <p14:tracePt t="78134" x="6908800" y="1974850"/>
          <p14:tracePt t="78150" x="6985000" y="2019300"/>
          <p14:tracePt t="78167" x="7035800" y="2038350"/>
          <p14:tracePt t="78182" x="7080250" y="2051050"/>
          <p14:tracePt t="78198" x="7092950" y="2051050"/>
          <p14:tracePt t="78217" x="7105650" y="2051050"/>
          <p14:tracePt t="78231" x="7118350" y="2032000"/>
          <p14:tracePt t="78250" x="7131050" y="2019300"/>
          <p14:tracePt t="78268" x="7143750" y="2006600"/>
          <p14:tracePt t="78285" x="7156450" y="2000250"/>
          <p14:tracePt t="78301" x="7169150" y="1993900"/>
          <p14:tracePt t="78318" x="7188200" y="1981200"/>
          <p14:tracePt t="78335" x="7207250" y="1955800"/>
          <p14:tracePt t="78349" x="7213600" y="1930400"/>
          <p14:tracePt t="78365" x="7213600" y="1885950"/>
          <p14:tracePt t="78384" x="7175500" y="1809750"/>
          <p14:tracePt t="78399" x="7162800" y="1784350"/>
          <p14:tracePt t="78415" x="7118350" y="1733550"/>
          <p14:tracePt t="78432" x="7105650" y="1720850"/>
          <p14:tracePt t="78450" x="7086600" y="1695450"/>
          <p14:tracePt t="78466" x="7067550" y="1682750"/>
          <p14:tracePt t="78484" x="7054850" y="1670050"/>
          <p14:tracePt t="78504" x="7029450" y="1663700"/>
          <p14:tracePt t="78518" x="7016750" y="1663700"/>
          <p14:tracePt t="78535" x="6972300" y="1663700"/>
          <p14:tracePt t="78551" x="6927850" y="1663700"/>
          <p14:tracePt t="78565" x="6883400" y="1663700"/>
          <p14:tracePt t="78584" x="6838950" y="1663700"/>
          <p14:tracePt t="78601" x="6832600" y="1670050"/>
          <p14:tracePt t="78618" x="6832600" y="1682750"/>
          <p14:tracePt t="78634" x="6832600" y="1708150"/>
          <p14:tracePt t="78650" x="6845300" y="1733550"/>
          <p14:tracePt t="78665" x="6877050" y="1771650"/>
          <p14:tracePt t="78682" x="6915150" y="1809750"/>
          <p14:tracePt t="78698" x="6953250" y="1841500"/>
          <p14:tracePt t="78715" x="6978650" y="1866900"/>
          <p14:tracePt t="78732" x="7016750" y="1892300"/>
          <p14:tracePt t="78751" x="7073900" y="1930400"/>
          <p14:tracePt t="78765" x="7137400" y="1955800"/>
          <p14:tracePt t="78782" x="7226300" y="1981200"/>
          <p14:tracePt t="78799" x="7277100" y="1993900"/>
          <p14:tracePt t="78815" x="7315200" y="1993900"/>
          <p14:tracePt t="78832" x="7334250" y="1993900"/>
          <p14:tracePt t="78849" x="7340600" y="1974850"/>
          <p14:tracePt t="78866" x="7346950" y="1936750"/>
          <p14:tracePt t="78868" x="7346950" y="1917700"/>
          <p14:tracePt t="78881" x="7340600" y="1892300"/>
          <p14:tracePt t="78901" x="7308850" y="1816100"/>
          <p14:tracePt t="78916" x="7283450" y="1784350"/>
          <p14:tracePt t="78932" x="7258050" y="1758950"/>
          <p14:tracePt t="78951" x="7232650" y="1739900"/>
          <p14:tracePt t="78965" x="7219950" y="1727200"/>
          <p14:tracePt t="78982" x="7200900" y="1714500"/>
          <p14:tracePt t="79001" x="7188200" y="1708150"/>
          <p14:tracePt t="79015" x="7181850" y="1708150"/>
          <p14:tracePt t="79032" x="7175500" y="1708150"/>
          <p14:tracePt t="79051" x="7162800" y="1708150"/>
          <p14:tracePt t="79066" x="7156450" y="1708150"/>
          <p14:tracePt t="79069" x="7150100" y="1714500"/>
          <p14:tracePt t="79084" x="7137400" y="1727200"/>
          <p14:tracePt t="79100" x="7137400" y="1733550"/>
          <p14:tracePt t="79116" x="7112000" y="1765300"/>
          <p14:tracePt t="79136" x="7105650" y="1771650"/>
          <p14:tracePt t="79149" x="7099300" y="1778000"/>
          <p14:tracePt t="79327" x="7092950" y="1771650"/>
          <p14:tracePt t="79337" x="7092950" y="1758950"/>
          <p14:tracePt t="79352" x="7086600" y="1739900"/>
          <p14:tracePt t="79366" x="7080250" y="1733550"/>
          <p14:tracePt t="79383" x="7073900" y="1727200"/>
          <p14:tracePt t="79400" x="7061200" y="1720850"/>
          <p14:tracePt t="79416" x="7054850" y="1720850"/>
          <p14:tracePt t="79450" x="7048500" y="1727200"/>
          <p14:tracePt t="79469" x="7023100" y="1758950"/>
          <p14:tracePt t="79483" x="7016750" y="1771650"/>
          <p14:tracePt t="79501" x="7004050" y="1797050"/>
          <p14:tracePt t="79519" x="6997700" y="1809750"/>
          <p14:tracePt t="79533" x="6991350" y="1809750"/>
          <p14:tracePt t="79589" x="6991350" y="1803400"/>
          <p14:tracePt t="79598" x="6985000" y="1797050"/>
          <p14:tracePt t="79618" x="6978650" y="1784350"/>
          <p14:tracePt t="79633" x="6978650" y="1771650"/>
          <p14:tracePt t="79652" x="6972300" y="1758950"/>
          <p14:tracePt t="79669" x="6972300" y="1752600"/>
          <p14:tracePt t="79683" x="6965950" y="1746250"/>
          <p14:tracePt t="79909" x="6959600" y="1739900"/>
          <p14:tracePt t="79917" x="6953250" y="1727200"/>
          <p14:tracePt t="79933" x="6934200" y="1720850"/>
          <p14:tracePt t="85509" x="6934200" y="1714500"/>
          <p14:tracePt t="85518" x="6927850" y="1701800"/>
          <p14:tracePt t="85522" x="6921500" y="1689100"/>
          <p14:tracePt t="85539" x="6915150" y="1670050"/>
          <p14:tracePt t="85555" x="6915150" y="1663700"/>
          <p14:tracePt t="85894" x="6908800" y="1663700"/>
          <p14:tracePt t="85901" x="6902450" y="1663700"/>
          <p14:tracePt t="85908" x="6877050" y="1663700"/>
          <p14:tracePt t="85920" x="6838950" y="1670050"/>
          <p14:tracePt t="85937" x="6737350" y="1708150"/>
          <p14:tracePt t="85954" x="6604000" y="1765300"/>
          <p14:tracePt t="85970" x="6483350" y="1828800"/>
          <p14:tracePt t="85987" x="6381750" y="1879600"/>
          <p14:tracePt t="86004" x="6324600" y="1905000"/>
          <p14:tracePt t="86021" x="6305550" y="1911350"/>
          <p14:tracePt t="86054" x="6280150" y="1917700"/>
          <p14:tracePt t="86070" x="6254750" y="1924050"/>
          <p14:tracePt t="86087" x="6057900" y="1968500"/>
          <p14:tracePt t="86103" x="5816600" y="2038350"/>
          <p14:tracePt t="86121" x="5594350" y="2120900"/>
          <p14:tracePt t="86140" x="5448300" y="2171700"/>
          <p14:tracePt t="86158" x="5410200" y="2171700"/>
          <p14:tracePt t="86192" x="5403850" y="2178050"/>
          <p14:tracePt t="86205" x="5397500" y="2184400"/>
          <p14:tracePt t="86221" x="5391150" y="2197100"/>
          <p14:tracePt t="86240" x="5384800" y="2209800"/>
          <p14:tracePt t="86350" x="5378450" y="2209800"/>
          <p14:tracePt t="86358" x="5372100" y="2209800"/>
          <p14:tracePt t="86374" x="5346700" y="2209800"/>
          <p14:tracePt t="86391" x="5321300" y="2209800"/>
          <p14:tracePt t="86408" x="5276850" y="2209800"/>
          <p14:tracePt t="86422" x="5251450" y="2203450"/>
          <p14:tracePt t="86440" x="5219700" y="2197100"/>
          <p14:tracePt t="86458" x="5207000" y="2190750"/>
          <p14:tracePt t="86475" x="5194300" y="2178050"/>
          <p14:tracePt t="86494" x="5124450" y="2139950"/>
          <p14:tracePt t="86508" x="5086350" y="2127250"/>
          <p14:tracePt t="86525" x="5029200" y="2108200"/>
          <p14:tracePt t="86541" x="4946650" y="2089150"/>
          <p14:tracePt t="86555" x="4914900" y="2089150"/>
          <p14:tracePt t="86574" x="4800600" y="2082800"/>
          <p14:tracePt t="86589" x="4692650" y="2095500"/>
          <p14:tracePt t="86606" x="4559300" y="2108200"/>
          <p14:tracePt t="86624" x="4451350" y="2114550"/>
          <p14:tracePt t="86640" x="4337050" y="2114550"/>
          <p14:tracePt t="86654" x="4273550" y="2114550"/>
          <p14:tracePt t="86672" x="4254500" y="2108200"/>
          <p14:tracePt t="86691" x="4241800" y="2101850"/>
          <p14:tracePt t="86708" x="4229100" y="2101850"/>
          <p14:tracePt t="86712" x="4222750" y="2108200"/>
          <p14:tracePt t="86723" x="4222750" y="2114550"/>
          <p14:tracePt t="86740" x="4203700" y="2152650"/>
          <p14:tracePt t="86758" x="4191000" y="2247900"/>
          <p14:tracePt t="86775" x="4191000" y="2330450"/>
          <p14:tracePt t="86792" x="4197350" y="2438400"/>
          <p14:tracePt t="86812" x="4197350" y="2451100"/>
          <p14:tracePt t="86856" x="4197350" y="2438400"/>
          <p14:tracePt t="86872" x="4210050" y="2438400"/>
          <p14:tracePt t="86891" x="4222750" y="2438400"/>
          <p14:tracePt t="86908" x="4241800" y="2438400"/>
          <p14:tracePt t="86922" x="4248150" y="2438400"/>
          <p14:tracePt t="86939" x="4254500" y="2438400"/>
          <p14:tracePt t="86989" x="4260850" y="2432050"/>
          <p14:tracePt t="87004" x="4267200" y="2413000"/>
          <p14:tracePt t="87022" x="4286250" y="2400300"/>
          <p14:tracePt t="87041" x="4311650" y="2387600"/>
          <p14:tracePt t="87059" x="4330700" y="2381250"/>
          <p14:tracePt t="87073" x="4349750" y="2374900"/>
          <p14:tracePt t="87091" x="4381500" y="2368550"/>
          <p14:tracePt t="87106" x="4419600" y="2362200"/>
          <p14:tracePt t="87123" x="4464050" y="2349500"/>
          <p14:tracePt t="87139" x="4502150" y="2324100"/>
          <p14:tracePt t="87156" x="4533900" y="2298700"/>
          <p14:tracePt t="87172" x="4565650" y="2266950"/>
          <p14:tracePt t="87191" x="4584700" y="2247900"/>
          <p14:tracePt t="87209" x="4597400" y="2235200"/>
          <p14:tracePt t="87390" x="4597400" y="2241550"/>
          <p14:tracePt t="87405" x="4597400" y="2247900"/>
          <p14:tracePt t="87412" x="4597400" y="2254250"/>
          <p14:tracePt t="87440" x="4597400" y="2260600"/>
          <p14:tracePt t="87457" x="4597400" y="2273300"/>
          <p14:tracePt t="87473" x="4591050" y="2279650"/>
          <p14:tracePt t="87492" x="4584700" y="2286000"/>
          <p14:tracePt t="87495" x="4584700" y="2292350"/>
          <p14:tracePt t="87506" x="4578350" y="2292350"/>
          <p14:tracePt t="87523" x="4572000" y="2305050"/>
          <p14:tracePt t="87576" x="4565650" y="2311400"/>
          <p14:tracePt t="87592" x="4565650" y="2317750"/>
          <p14:tracePt t="87607" x="4559300" y="2324100"/>
          <p14:tracePt t="87623" x="4546600" y="2336800"/>
          <p14:tracePt t="87640" x="4533900" y="2349500"/>
          <p14:tracePt t="87658" x="4521200" y="2355850"/>
          <p14:tracePt t="87673" x="4514850" y="2362200"/>
          <p14:tracePt t="87707" x="4508500" y="2368550"/>
          <p14:tracePt t="87723" x="4502150" y="2368550"/>
          <p14:tracePt t="87740" x="4476750" y="2374900"/>
          <p14:tracePt t="87756" x="4457700" y="2381250"/>
          <p14:tracePt t="87773" x="4438650" y="2381250"/>
          <p14:tracePt t="87790" x="4425950" y="2381250"/>
          <p14:tracePt t="87806" x="4419600" y="2381250"/>
          <p14:tracePt t="87822" x="4413250" y="2387600"/>
          <p14:tracePt t="87840" x="4400550" y="2387600"/>
          <p14:tracePt t="87859" x="4394200" y="2387600"/>
          <p14:tracePt t="87897" x="4387850" y="2387600"/>
          <p14:tracePt t="87906" x="4387850" y="2381250"/>
          <p14:tracePt t="87923" x="4381500" y="2362200"/>
          <p14:tracePt t="87940" x="4381500" y="2355850"/>
          <p14:tracePt t="87957" x="4381500" y="2343150"/>
          <p14:tracePt t="87992" x="4381500" y="2336800"/>
          <p14:tracePt t="88025" x="4375150" y="2362200"/>
          <p14:tracePt t="88040" x="4375150" y="2368550"/>
          <p14:tracePt t="88056" x="4375150" y="2381250"/>
          <p14:tracePt t="88073" x="4375150" y="2387600"/>
          <p14:tracePt t="88124" x="4394200" y="2387600"/>
          <p14:tracePt t="88133" x="4400550" y="2381250"/>
          <p14:tracePt t="88138" x="4425950" y="2374900"/>
          <p14:tracePt t="88158" x="4476750" y="2355850"/>
          <p14:tracePt t="88176" x="4521200" y="2349500"/>
          <p14:tracePt t="88190" x="4565650" y="2343150"/>
          <p14:tracePt t="88208" x="4603750" y="2336800"/>
          <p14:tracePt t="88223" x="4654550" y="2336800"/>
          <p14:tracePt t="88240" x="4705350" y="2343150"/>
          <p14:tracePt t="88257" x="4781550" y="2355850"/>
          <p14:tracePt t="88274" x="4826000" y="2355850"/>
          <p14:tracePt t="88290" x="4870450" y="2355850"/>
          <p14:tracePt t="88309" x="4889500" y="2349500"/>
          <p14:tracePt t="88324" x="4902200" y="2343150"/>
          <p14:tracePt t="88341" x="4908550" y="2336800"/>
          <p14:tracePt t="88373" x="4914900" y="2330450"/>
          <p14:tracePt t="88390" x="4921250" y="2324100"/>
          <p14:tracePt t="88407" x="4927600" y="2324100"/>
          <p14:tracePt t="88423" x="4946650" y="2317750"/>
          <p14:tracePt t="88440" x="4965700" y="2305050"/>
          <p14:tracePt t="88457" x="4978400" y="2298700"/>
          <p14:tracePt t="88472" x="4984750" y="2286000"/>
          <p14:tracePt t="88490" x="4991100" y="2273300"/>
          <p14:tracePt t="88507" x="4991100" y="2247900"/>
          <p14:tracePt t="88524" x="4991100" y="2228850"/>
          <p14:tracePt t="88541" x="4984750" y="2209800"/>
          <p14:tracePt t="88557" x="4972050" y="2197100"/>
          <p14:tracePt t="88573" x="4959350" y="2184400"/>
          <p14:tracePt t="88591" x="4946650" y="2178050"/>
          <p14:tracePt t="88607" x="4914900" y="2159000"/>
          <p14:tracePt t="88610" x="4895850" y="2152650"/>
          <p14:tracePt t="88624" x="4870450" y="2133600"/>
          <p14:tracePt t="88640" x="4838700" y="2114550"/>
          <p14:tracePt t="88657" x="4806950" y="2095500"/>
          <p14:tracePt t="88677" x="4781550" y="2082800"/>
          <p14:tracePt t="88689" x="4743450" y="2057400"/>
          <p14:tracePt t="88707" x="4724400" y="2051050"/>
          <p14:tracePt t="88724" x="4705350" y="2044700"/>
          <p14:tracePt t="88741" x="4699000" y="2044700"/>
          <p14:tracePt t="88757" x="4686300" y="2038350"/>
          <p14:tracePt t="88774" x="4660900" y="2038350"/>
          <p14:tracePt t="88790" x="4616450" y="2038350"/>
          <p14:tracePt t="88808" x="4565650" y="2044700"/>
          <p14:tracePt t="88824" x="4521200" y="2051050"/>
          <p14:tracePt t="88841" x="4489450" y="2051050"/>
          <p14:tracePt t="88858" x="4470400" y="2057400"/>
          <p14:tracePt t="88875" x="4464050" y="2057400"/>
          <p14:tracePt t="88890" x="4464050" y="2063750"/>
          <p14:tracePt t="88924" x="4464050" y="2076450"/>
          <p14:tracePt t="88941" x="4464050" y="2089150"/>
          <p14:tracePt t="88957" x="4464050" y="2101850"/>
          <p14:tracePt t="88974" x="4464050" y="2108200"/>
          <p14:tracePt t="88993" x="4470400" y="2114550"/>
          <p14:tracePt t="89007" x="4470400" y="2127250"/>
          <p14:tracePt t="89025" x="4483100" y="2133600"/>
          <p14:tracePt t="89041" x="4502150" y="2159000"/>
          <p14:tracePt t="89058" x="4540250" y="2190750"/>
          <p14:tracePt t="89075" x="4578350" y="2222500"/>
          <p14:tracePt t="89091" x="4641850" y="2247900"/>
          <p14:tracePt t="89109" x="4699000" y="2266950"/>
          <p14:tracePt t="89125" x="4711700" y="2273300"/>
          <p14:tracePt t="89142" x="4718050" y="2273300"/>
          <p14:tracePt t="89281" x="4718050" y="2279650"/>
          <p14:tracePt t="89293" x="4724400" y="2286000"/>
          <p14:tracePt t="89310" x="4724400" y="2292350"/>
          <p14:tracePt t="89384" x="4724400" y="2298700"/>
          <p14:tracePt t="89393" x="4737100" y="2298700"/>
          <p14:tracePt t="89400" x="4762500" y="2305050"/>
          <p14:tracePt t="89408" x="4794250" y="2311400"/>
          <p14:tracePt t="89425" x="4870450" y="2311400"/>
          <p14:tracePt t="89442" x="4959350" y="2311400"/>
          <p14:tracePt t="89458" x="5010150" y="2311400"/>
          <p14:tracePt t="89475" x="5054600" y="2305050"/>
          <p14:tracePt t="89492" x="5086350" y="2292350"/>
          <p14:tracePt t="89509" x="5105400" y="2286000"/>
          <p14:tracePt t="89525" x="5124450" y="2266950"/>
          <p14:tracePt t="89543" x="5130800" y="2260600"/>
          <p14:tracePt t="89546" x="5137150" y="2260600"/>
          <p14:tracePt t="89738" x="5137150" y="2254250"/>
          <p14:tracePt t="89755" x="5137150" y="2247900"/>
          <p14:tracePt t="89762" x="5143500" y="2241550"/>
          <p14:tracePt t="89774" x="5149850" y="2235200"/>
          <p14:tracePt t="89793" x="5156200" y="2216150"/>
          <p14:tracePt t="89809" x="5162550" y="2197100"/>
          <p14:tracePt t="89826" x="5168900" y="2190750"/>
          <p14:tracePt t="89842" x="5168900" y="2178050"/>
          <p14:tracePt t="89892" x="5156200" y="2178050"/>
          <p14:tracePt t="89908" x="5143500" y="2178050"/>
          <p14:tracePt t="89926" x="5118100" y="2178050"/>
          <p14:tracePt t="89943" x="5105400" y="2178050"/>
          <p14:tracePt t="89959" x="5086350" y="2178050"/>
          <p14:tracePt t="89975" x="5080000" y="2178050"/>
          <p14:tracePt t="89992" x="5073650" y="2178050"/>
          <p14:tracePt t="90009" x="5067300" y="2178050"/>
          <p14:tracePt t="90136" x="5060950" y="2178050"/>
          <p14:tracePt t="90145" x="5054600" y="2178050"/>
          <p14:tracePt t="90159" x="5048250" y="2178050"/>
          <p14:tracePt t="90176" x="5041900" y="2178050"/>
          <p14:tracePt t="90233" x="5035550" y="2178050"/>
          <p14:tracePt t="90250" x="5029200" y="2178050"/>
          <p14:tracePt t="90277" x="5022850" y="2178050"/>
          <p14:tracePt t="90292" x="5022850" y="2184400"/>
          <p14:tracePt t="90310" x="5022850" y="2190750"/>
          <p14:tracePt t="90325" x="5022850" y="2197100"/>
          <p14:tracePt t="90343" x="5016500" y="2203450"/>
          <p14:tracePt t="90359" x="5010150" y="2216150"/>
          <p14:tracePt t="90376" x="5003800" y="2235200"/>
          <p14:tracePt t="90392" x="4997450" y="2254250"/>
          <p14:tracePt t="90409" x="4991100" y="2273300"/>
          <p14:tracePt t="90426" x="4991100" y="2279650"/>
          <p14:tracePt t="90443" x="4991100" y="2298700"/>
          <p14:tracePt t="90524" x="4984750" y="2298700"/>
          <p14:tracePt t="90543" x="4984750" y="2311400"/>
          <p14:tracePt t="90559" x="4984750" y="2324100"/>
          <p14:tracePt t="90576" x="4984750" y="2330450"/>
          <p14:tracePt t="90609" x="4984750" y="2324100"/>
          <p14:tracePt t="90626" x="4991100" y="2317750"/>
          <p14:tracePt t="90643" x="4997450" y="2311400"/>
          <p14:tracePt t="90659" x="5003800" y="2305050"/>
          <p14:tracePt t="90676" x="5010150" y="2305050"/>
          <p14:tracePt t="90680" x="5016500" y="2305050"/>
          <p14:tracePt t="90693" x="5022850" y="2305050"/>
          <p14:tracePt t="90710" x="5035550" y="2305050"/>
          <p14:tracePt t="90727" x="5048250" y="2311400"/>
          <p14:tracePt t="90743" x="5054600" y="2311400"/>
          <p14:tracePt t="90828" x="5060950" y="2311400"/>
          <p14:tracePt t="90836" x="5067300" y="2311400"/>
          <p14:tracePt t="90845" x="5073650" y="2311400"/>
          <p14:tracePt t="90859" x="5092700" y="2311400"/>
          <p14:tracePt t="90877" x="5105400" y="2311400"/>
          <p14:tracePt t="90892" x="5124450" y="2311400"/>
          <p14:tracePt t="90909" x="5130800" y="2311400"/>
          <p14:tracePt t="91165" x="5143500" y="2311400"/>
          <p14:tracePt t="91171" x="5149850" y="2311400"/>
          <p14:tracePt t="91179" x="5168900" y="2311400"/>
          <p14:tracePt t="91193" x="5187950" y="2311400"/>
          <p14:tracePt t="91213" x="5251450" y="2311400"/>
          <p14:tracePt t="91226" x="5276850" y="2311400"/>
          <p14:tracePt t="91243" x="5334000" y="2317750"/>
          <p14:tracePt t="91263" x="5422900" y="2317750"/>
          <p14:tracePt t="91268" x="5454650" y="2324100"/>
          <p14:tracePt t="91275" x="5486400" y="2324100"/>
          <p14:tracePt t="91293" x="5524500" y="2336800"/>
          <p14:tracePt t="91310" x="5549900" y="2343150"/>
          <p14:tracePt t="91428" x="5543550" y="2336800"/>
          <p14:tracePt t="91437" x="5537200" y="2330450"/>
          <p14:tracePt t="91463" x="5499100" y="2286000"/>
          <p14:tracePt t="91477" x="5480050" y="2279650"/>
          <p14:tracePt t="91494" x="5435600" y="2247900"/>
          <p14:tracePt t="91616" x="5441950" y="2247900"/>
          <p14:tracePt t="91620" x="5448300" y="2254250"/>
          <p14:tracePt t="91630" x="5461000" y="2260600"/>
          <p14:tracePt t="91642" x="5480050" y="2273300"/>
          <p14:tracePt t="91661" x="5499100" y="2286000"/>
          <p14:tracePt t="91678" x="5505450" y="2286000"/>
          <p14:tracePt t="91694" x="5537200" y="2286000"/>
          <p14:tracePt t="91710" x="5632450" y="2260600"/>
          <p14:tracePt t="91714" x="5695950" y="2247900"/>
          <p14:tracePt t="91727" x="5810250" y="2228850"/>
          <p14:tracePt t="91730" x="5918200" y="2228850"/>
          <p14:tracePt t="91742" x="6038850" y="2228850"/>
          <p14:tracePt t="91745" x="6153150" y="2247900"/>
          <p14:tracePt t="91761" x="6223000" y="2260600"/>
          <p14:tracePt t="91764" x="6337300" y="2279650"/>
          <p14:tracePt t="91775" x="6496050" y="2305050"/>
          <p14:tracePt t="91794" x="6565900" y="2305050"/>
          <p14:tracePt t="91810" x="6654800" y="2311400"/>
          <p14:tracePt t="91830" x="6737350" y="2311400"/>
          <p14:tracePt t="91832" x="6762750" y="2311400"/>
          <p14:tracePt t="91844" x="6788150" y="2311400"/>
          <p14:tracePt t="91860" x="6813550" y="2298700"/>
          <p14:tracePt t="91877" x="6832600" y="2279650"/>
          <p14:tracePt t="91881" x="6845300" y="2266950"/>
          <p14:tracePt t="91895" x="6845300" y="2254250"/>
          <p14:tracePt t="91898" x="6851650" y="2241550"/>
          <p14:tracePt t="91910" x="6851650" y="2228850"/>
          <p14:tracePt t="91913" x="6851650" y="2222500"/>
          <p14:tracePt t="91928" x="6851650" y="2216150"/>
          <p14:tracePt t="91945" x="6851650" y="2197100"/>
          <p14:tracePt t="91948" x="6851650" y="2184400"/>
          <p14:tracePt t="91961" x="6851650" y="2171700"/>
          <p14:tracePt t="91963" x="6858000" y="2159000"/>
          <p14:tracePt t="91977" x="6864350" y="2146300"/>
          <p14:tracePt t="91994" x="6870700" y="2114550"/>
          <p14:tracePt t="92011" x="6870700" y="2089150"/>
          <p14:tracePt t="92027" x="6870700" y="2076450"/>
          <p14:tracePt t="92044" x="6864350" y="2063750"/>
          <p14:tracePt t="92061" x="6851650" y="2051050"/>
          <p14:tracePt t="92077" x="6832600" y="2044700"/>
          <p14:tracePt t="92094" x="6800850" y="2038350"/>
          <p14:tracePt t="92110" x="6762750" y="2032000"/>
          <p14:tracePt t="92128" x="6743700" y="2032000"/>
          <p14:tracePt t="92144" x="6731000" y="2032000"/>
          <p14:tracePt t="92177" x="6724650" y="2025650"/>
          <p14:tracePt t="92194" x="6711950" y="2025650"/>
          <p14:tracePt t="92211" x="6686550" y="2019300"/>
          <p14:tracePt t="92228" x="6667500" y="2019300"/>
          <p14:tracePt t="92243" x="6661150" y="2012950"/>
          <p14:tracePt t="92304" x="6673850" y="2019300"/>
          <p14:tracePt t="92313" x="6680200" y="2019300"/>
          <p14:tracePt t="92327" x="6699250" y="2032000"/>
          <p14:tracePt t="92345" x="6769100" y="2070100"/>
          <p14:tracePt t="92361" x="6813550" y="2089150"/>
          <p14:tracePt t="92378" x="6896100" y="2114550"/>
          <p14:tracePt t="92395" x="7004050" y="2127250"/>
          <p14:tracePt t="92411" x="7105650" y="2133600"/>
          <p14:tracePt t="92428" x="7181850" y="2133600"/>
          <p14:tracePt t="92444" x="7219950" y="2133600"/>
          <p14:tracePt t="92461" x="7251700" y="2133600"/>
          <p14:tracePt t="92664" x="7245350" y="2139950"/>
          <p14:tracePt t="92671" x="7239000" y="2139950"/>
          <p14:tracePt t="92679" x="7239000" y="2146300"/>
          <p14:tracePt t="92694" x="7232650" y="2146300"/>
          <p14:tracePt t="92711" x="7226300" y="2146300"/>
          <p14:tracePt t="92772" x="7219950" y="2146300"/>
          <p14:tracePt t="92797" x="7213600" y="2146300"/>
          <p14:tracePt t="92812" x="7207250" y="2139950"/>
          <p14:tracePt t="92828" x="7207250" y="2133600"/>
          <p14:tracePt t="92845" x="7200900" y="2133600"/>
          <p14:tracePt t="92863" x="7188200" y="2127250"/>
          <p14:tracePt t="92878" x="7175500" y="2120900"/>
          <p14:tracePt t="92895" x="7169150" y="2114550"/>
          <p14:tracePt t="92911" x="7162800" y="2114550"/>
          <p14:tracePt t="93273" x="7162800" y="2127250"/>
          <p14:tracePt t="93284" x="7162800" y="2133600"/>
          <p14:tracePt t="93286" x="7162800" y="2139950"/>
          <p14:tracePt t="93296" x="7162800" y="2146300"/>
          <p14:tracePt t="93314" x="7162800" y="2152650"/>
          <p14:tracePt t="93329" x="7156450" y="2159000"/>
          <p14:tracePt t="93362" x="7150100" y="2165350"/>
          <p14:tracePt t="93378" x="7143750" y="2171700"/>
          <p14:tracePt t="93395" x="7137400" y="2178050"/>
          <p14:tracePt t="93412" x="7124700" y="2209800"/>
          <p14:tracePt t="93429" x="7112000" y="2235200"/>
          <p14:tracePt t="93445" x="7105650" y="2254250"/>
          <p14:tracePt t="93462" x="7105650" y="2260600"/>
          <p14:tracePt t="93534" x="7099300" y="2260600"/>
          <p14:tracePt t="93540" x="7086600" y="2260600"/>
          <p14:tracePt t="93548" x="7080250" y="2260600"/>
          <p14:tracePt t="93560" x="7054850" y="2260600"/>
          <p14:tracePt t="93578" x="7023100" y="2260600"/>
          <p14:tracePt t="93761" x="7004050" y="2235200"/>
          <p14:tracePt t="93769" x="6991350" y="2228850"/>
          <p14:tracePt t="93778" x="6972300" y="2209800"/>
          <p14:tracePt t="93797" x="6959600" y="2197100"/>
          <p14:tracePt t="97023" x="6946900" y="2190750"/>
          <p14:tracePt t="97032" x="6934200" y="2190750"/>
          <p14:tracePt t="97039" x="6908800" y="2178050"/>
          <p14:tracePt t="97047" x="6877050" y="2171700"/>
          <p14:tracePt t="97065" x="6807200" y="2152650"/>
          <p14:tracePt t="97082" x="6769100" y="2146300"/>
          <p14:tracePt t="97098" x="6743700" y="2146300"/>
          <p14:tracePt t="97116" x="6731000" y="2139950"/>
          <p14:tracePt t="97131" x="6705600" y="2127250"/>
          <p14:tracePt t="97150" x="6648450" y="2127250"/>
          <p14:tracePt t="97167" x="6508750" y="2120900"/>
          <p14:tracePt t="97181" x="6457950" y="2120900"/>
          <p14:tracePt t="97198" x="6394450" y="2120900"/>
          <p14:tracePt t="97216" x="6337300" y="2120900"/>
          <p14:tracePt t="97230" x="6330950" y="2120900"/>
          <p14:tracePt t="97231" x="6330950" y="2114550"/>
          <p14:tracePt t="97247" x="6324600" y="2114550"/>
          <p14:tracePt t="97264" x="6311900" y="2114550"/>
          <p14:tracePt t="97281" x="6248400" y="2114550"/>
          <p14:tracePt t="97297" x="6115050" y="2133600"/>
          <p14:tracePt t="97314" x="5918200" y="2159000"/>
          <p14:tracePt t="97331" x="5740400" y="2190750"/>
          <p14:tracePt t="97347" x="5626100" y="2203450"/>
          <p14:tracePt t="97364" x="5530850" y="2216150"/>
          <p14:tracePt t="97381" x="5448300" y="2216150"/>
          <p14:tracePt t="97398" x="5372100" y="2222500"/>
          <p14:tracePt t="97414" x="5302250" y="2228850"/>
          <p14:tracePt t="97431" x="5245100" y="2241550"/>
          <p14:tracePt t="97451" x="5238750" y="2254250"/>
          <p14:tracePt t="97456" x="5238750" y="2260600"/>
          <p14:tracePt t="97464" x="5238750" y="2266950"/>
          <p14:tracePt t="97482" x="5238750" y="2286000"/>
          <p14:tracePt t="97498" x="5238750" y="2298700"/>
          <p14:tracePt t="97501" x="5251450" y="2317750"/>
          <p14:tracePt t="97513" x="5276850" y="2349500"/>
          <p14:tracePt t="97531" x="5289550" y="2374900"/>
          <p14:tracePt t="97548" x="5289550" y="2400300"/>
          <p14:tracePt t="97565" x="5289550" y="2419350"/>
          <p14:tracePt t="97583" x="5295900" y="2438400"/>
          <p14:tracePt t="97598" x="5295900" y="2451100"/>
          <p14:tracePt t="97614" x="5302250" y="2451100"/>
          <p14:tracePt t="97631" x="5308600" y="2457450"/>
          <p14:tracePt t="97650" x="5321300" y="2457450"/>
          <p14:tracePt t="97682" x="5327650" y="2463800"/>
          <p14:tracePt t="97698" x="5327650" y="2470150"/>
          <p14:tracePt t="97715" x="5327650" y="2476500"/>
          <p14:tracePt t="97734" x="5327650" y="2482850"/>
          <p14:tracePt t="98063" x="5327650" y="2495550"/>
          <p14:tracePt t="98074" x="5327650" y="2501900"/>
          <p14:tracePt t="98080" x="5327650" y="2520950"/>
          <p14:tracePt t="98101" x="5321300" y="2546350"/>
          <p14:tracePt t="98132" x="5321300" y="2552700"/>
          <p14:tracePt t="98149" x="5327650" y="2571750"/>
          <p14:tracePt t="98166" x="5334000" y="2584450"/>
          <p14:tracePt t="98182" x="5346700" y="2609850"/>
          <p14:tracePt t="98199" x="5372100" y="2647950"/>
          <p14:tracePt t="98215" x="5403850" y="2692400"/>
          <p14:tracePt t="98232" x="5429250" y="2724150"/>
          <p14:tracePt t="98248" x="5441950" y="2743200"/>
          <p14:tracePt t="98265" x="5448300" y="2755900"/>
          <p14:tracePt t="98284" x="5448300" y="2768600"/>
          <p14:tracePt t="98301" x="5454650" y="2768600"/>
          <p14:tracePt t="98393" x="5461000" y="2768600"/>
          <p14:tracePt t="98403" x="5473700" y="2768600"/>
          <p14:tracePt t="98416" x="5492750" y="2762250"/>
          <p14:tracePt t="98432" x="5518150" y="2755900"/>
          <p14:tracePt t="98450" x="5537200" y="2749550"/>
          <p14:tracePt t="98467" x="5556250" y="2743200"/>
          <p14:tracePt t="98482" x="5562600" y="2743200"/>
          <p14:tracePt t="98516" x="5568950" y="2743200"/>
          <p14:tracePt t="98534" x="5588000" y="2749550"/>
          <p14:tracePt t="98551" x="5619750" y="2755900"/>
          <p14:tracePt t="98568" x="5778500" y="2749550"/>
          <p14:tracePt t="98585" x="6007100" y="2755900"/>
          <p14:tracePt t="98602" x="6254750" y="2762250"/>
          <p14:tracePt t="98616" x="6483350" y="2781300"/>
          <p14:tracePt t="98634" x="6711950" y="2819400"/>
          <p14:tracePt t="98649" x="6743700" y="2819400"/>
          <p14:tracePt t="98651" x="6756400" y="2819400"/>
          <p14:tracePt t="98683" x="6756400" y="2806700"/>
          <p14:tracePt t="98698" x="6756400" y="2800350"/>
          <p14:tracePt t="98777" x="6756400" y="2794000"/>
          <p14:tracePt t="98784" x="6762750" y="2787650"/>
          <p14:tracePt t="98800" x="6781800" y="2749550"/>
          <p14:tracePt t="98818" x="6794500" y="2711450"/>
          <p14:tracePt t="98833" x="6794500" y="2660650"/>
          <p14:tracePt t="98851" x="6769100" y="2603500"/>
          <p14:tracePt t="98866" x="6724650" y="2552700"/>
          <p14:tracePt t="98882" x="6648450" y="2495550"/>
          <p14:tracePt t="98901" x="6591300" y="2470150"/>
          <p14:tracePt t="98915" x="6508750" y="2444750"/>
          <p14:tracePt t="98931" x="6438900" y="2413000"/>
          <p14:tracePt t="98951" x="6305550" y="2381250"/>
          <p14:tracePt t="98966" x="6261100" y="2368550"/>
          <p14:tracePt t="98983" x="6178550" y="2355850"/>
          <p14:tracePt t="98999" x="6140450" y="2343150"/>
          <p14:tracePt t="99002" x="6127750" y="2343150"/>
          <p14:tracePt t="99016" x="6115050" y="2343150"/>
          <p14:tracePt t="99136" x="6115050" y="2349500"/>
          <p14:tracePt t="99143" x="6115050" y="2355850"/>
          <p14:tracePt t="99150" x="6115050" y="2362200"/>
          <p14:tracePt t="99165" x="6115050" y="2368550"/>
          <p14:tracePt t="99183" x="6115050" y="2406650"/>
          <p14:tracePt t="99201" x="6115050" y="2432050"/>
          <p14:tracePt t="99216" x="6115050" y="2444750"/>
          <p14:tracePt t="99233" x="6115050" y="2457450"/>
          <p14:tracePt t="99251" x="6115050" y="2463800"/>
          <p14:tracePt t="99268" x="6115050" y="2470150"/>
          <p14:tracePt t="99282" x="6115050" y="2476500"/>
          <p14:tracePt t="99301" x="6115050" y="2501900"/>
          <p14:tracePt t="99318" x="6115050" y="2546350"/>
          <p14:tracePt t="99333" x="6115050" y="2565400"/>
          <p14:tracePt t="99351" x="6115050" y="2584450"/>
          <p14:tracePt t="99368" x="6115050" y="2590800"/>
          <p14:tracePt t="99416" x="6134100" y="2565400"/>
          <p14:tracePt t="99434" x="6159500" y="2520950"/>
          <p14:tracePt t="99452" x="6191250" y="2482850"/>
          <p14:tracePt t="99466" x="6216650" y="2444750"/>
          <p14:tracePt t="99489" x="6242050" y="2425700"/>
          <p14:tracePt t="99502" x="6248400" y="2419350"/>
          <p14:tracePt t="99519" x="6261100" y="2406650"/>
          <p14:tracePt t="99533" x="6267450" y="2400300"/>
          <p14:tracePt t="99549" x="6273800" y="2400300"/>
          <p14:tracePt t="99678" x="6280150" y="2400300"/>
          <p14:tracePt t="99687" x="6286500" y="2400300"/>
          <p14:tracePt t="99700" x="6299200" y="2406650"/>
          <p14:tracePt t="99716" x="6324600" y="2432050"/>
          <p14:tracePt t="99733" x="6375400" y="2476500"/>
          <p14:tracePt t="99750" x="6432550" y="2540000"/>
          <p14:tracePt t="99768" x="6457950" y="2584450"/>
          <p14:tracePt t="99783" x="6477000" y="2616200"/>
          <p14:tracePt t="99802" x="6483350" y="2641600"/>
          <p14:tracePt t="99816" x="6489700" y="2647950"/>
          <p14:tracePt t="99857" x="6496050" y="2647950"/>
          <p14:tracePt t="99866" x="6502400" y="2647950"/>
          <p14:tracePt t="99886" x="6540500" y="2647950"/>
          <p14:tracePt t="99903" x="6553200" y="2647950"/>
          <p14:tracePt t="99920" x="6553200" y="2641600"/>
          <p14:tracePt t="99950" x="6534150" y="2609850"/>
          <p14:tracePt t="99968" x="6521450" y="2578100"/>
          <p14:tracePt t="99984" x="6508750" y="2546350"/>
          <p14:tracePt t="100001" x="6508750" y="2540000"/>
          <p14:tracePt t="100494" x="6502400" y="2540000"/>
          <p14:tracePt t="100504" x="6477000" y="2527300"/>
          <p14:tracePt t="100517" x="6432550" y="2501900"/>
          <p14:tracePt t="100535" x="6400800" y="2476500"/>
          <p14:tracePt t="100606" x="6413500" y="2476500"/>
          <p14:tracePt t="100617" x="6419850" y="2476500"/>
          <p14:tracePt t="100634" x="6483350" y="2489200"/>
          <p14:tracePt t="100651" x="6584950" y="2501900"/>
          <p14:tracePt t="100655" x="6667500" y="2508250"/>
          <p14:tracePt t="100668" x="6788150" y="2514600"/>
          <p14:tracePt t="100685" x="6927850" y="2520950"/>
          <p14:tracePt t="100701" x="6997700" y="2520950"/>
          <p14:tracePt t="100717" x="7004050" y="2520950"/>
          <p14:tracePt t="101193" x="7010400" y="2520950"/>
          <p14:tracePt t="101206" x="7023100" y="2514600"/>
          <p14:tracePt t="101218" x="7035800" y="2501900"/>
          <p14:tracePt t="101235" x="7042150" y="2501900"/>
          <p14:tracePt t="101251" x="7048500" y="2501900"/>
          <p14:tracePt t="101335" x="7048500" y="2508250"/>
          <p14:tracePt t="101343" x="7048500" y="2514600"/>
          <p14:tracePt t="101349" x="7054850" y="2527300"/>
          <p14:tracePt t="101370" x="7073900" y="2546350"/>
          <p14:tracePt t="101387" x="7086600" y="2571750"/>
          <p14:tracePt t="101405" x="7131050" y="2603500"/>
          <p14:tracePt t="101421" x="7175500" y="2609850"/>
          <p14:tracePt t="101437" x="7219950" y="2616200"/>
          <p14:tracePt t="101452" x="7359650" y="2609850"/>
          <p14:tracePt t="101471" x="7550150" y="2571750"/>
          <p14:tracePt t="101490" x="7626350" y="2546350"/>
          <p14:tracePt t="101501" x="7658100" y="2533650"/>
          <p14:tracePt t="101518" x="7670800" y="2520950"/>
          <p14:tracePt t="101535" x="7683500" y="2514600"/>
          <p14:tracePt t="101553" x="7683500" y="2501900"/>
          <p14:tracePt t="101571" x="7683500" y="2495550"/>
          <p14:tracePt t="101587" x="7683500" y="2476500"/>
          <p14:tracePt t="101604" x="7664450" y="2451100"/>
          <p14:tracePt t="101621" x="7645400" y="2419350"/>
          <p14:tracePt t="101637" x="7613650" y="2381250"/>
          <p14:tracePt t="101654" x="7581900" y="2349500"/>
          <p14:tracePt t="101671" x="7550150" y="2330450"/>
          <p14:tracePt t="101685" x="7537450" y="2330450"/>
          <p14:tracePt t="101703" x="7493000" y="2317750"/>
          <p14:tracePt t="101721" x="7454900" y="2311400"/>
          <p14:tracePt t="101735" x="7442200" y="2305050"/>
          <p14:tracePt t="101753" x="7378700" y="2298700"/>
          <p14:tracePt t="101768" x="7340600" y="2286000"/>
          <p14:tracePt t="101787" x="7308850" y="2279650"/>
          <p14:tracePt t="101802" x="7289800" y="2266950"/>
          <p14:tracePt t="101837" x="7283450" y="2266950"/>
          <p14:tracePt t="101854" x="7277100" y="2266950"/>
          <p14:tracePt t="101872" x="7264400" y="2266950"/>
          <p14:tracePt t="101887" x="7251700" y="2279650"/>
          <p14:tracePt t="101904" x="7239000" y="2298700"/>
          <p14:tracePt t="101918" x="7232650" y="2330450"/>
          <p14:tracePt t="101935" x="7226300" y="2368550"/>
          <p14:tracePt t="101952" x="7226300" y="2406650"/>
          <p14:tracePt t="101955" x="7226300" y="2419350"/>
          <p14:tracePt t="101969" x="7226300" y="2444750"/>
          <p14:tracePt t="101985" x="7226300" y="2457450"/>
          <p14:tracePt t="102002" x="7226300" y="2476500"/>
          <p14:tracePt t="102018" x="7245350" y="2514600"/>
          <p14:tracePt t="102037" x="7277100" y="2540000"/>
          <p14:tracePt t="102055" x="7315200" y="2578100"/>
          <p14:tracePt t="102072" x="7353300" y="2609850"/>
          <p14:tracePt t="102085" x="7372350" y="2622550"/>
          <p14:tracePt t="102104" x="7385050" y="2628900"/>
          <p14:tracePt t="102121" x="7391400" y="2635250"/>
          <p14:tracePt t="102135" x="7404100" y="2635250"/>
          <p14:tracePt t="102151" x="7416800" y="2641600"/>
          <p14:tracePt t="102168" x="7429500" y="2641600"/>
          <p14:tracePt t="102185" x="7448550" y="2647950"/>
          <p14:tracePt t="102202" x="7454900" y="2654300"/>
          <p14:tracePt t="102218" x="7467600" y="2660650"/>
          <p14:tracePt t="102235" x="7480300" y="2667000"/>
          <p14:tracePt t="102252" x="7493000" y="2667000"/>
          <p14:tracePt t="102270" x="7524750" y="2660650"/>
          <p14:tracePt t="102285" x="7543800" y="2647950"/>
          <p14:tracePt t="102304" x="7556500" y="2635250"/>
          <p14:tracePt t="102321" x="7562850" y="2628900"/>
          <p14:tracePt t="102336" x="7569200" y="2622550"/>
          <p14:tracePt t="102353" x="7575550" y="2622550"/>
          <p14:tracePt t="102371" x="7588250" y="2603500"/>
          <p14:tracePt t="102388" x="7588250" y="2590800"/>
          <p14:tracePt t="102402" x="7581900" y="2578100"/>
          <p14:tracePt t="102419" x="7562850" y="2565400"/>
          <p14:tracePt t="102435" x="7493000" y="2546350"/>
          <p14:tracePt t="102438" x="7461250" y="2540000"/>
          <p14:tracePt t="102452" x="7435850" y="2540000"/>
          <p14:tracePt t="102455" x="7404100" y="2540000"/>
          <p14:tracePt t="102468" x="7385050" y="2540000"/>
          <p14:tracePt t="102485" x="7353300" y="2540000"/>
          <p14:tracePt t="102502" x="7334250" y="2546350"/>
          <p14:tracePt t="102576" x="7340600" y="2546350"/>
          <p14:tracePt t="102583" x="7346950" y="2546350"/>
          <p14:tracePt t="102628" x="7353300" y="2546350"/>
          <p14:tracePt t="102635" x="7359650" y="2546350"/>
          <p14:tracePt t="102654" x="7378700" y="2546350"/>
          <p14:tracePt t="102672" x="7423150" y="2552700"/>
          <p14:tracePt t="102685" x="7493000" y="2552700"/>
          <p14:tracePt t="102702" x="7556500" y="2552700"/>
          <p14:tracePt t="102719" x="7600950" y="2546350"/>
          <p14:tracePt t="102737" x="7626350" y="2533650"/>
          <p14:tracePt t="102755" x="7639050" y="2527300"/>
          <p14:tracePt t="102771" x="7651750" y="2520950"/>
          <p14:tracePt t="102891" x="7658100" y="2520950"/>
          <p14:tracePt t="102897" x="7658100" y="2527300"/>
          <p14:tracePt t="102902" x="7664450" y="2527300"/>
          <p14:tracePt t="102921" x="7683500" y="2540000"/>
          <p14:tracePt t="102936" x="7734300" y="2565400"/>
          <p14:tracePt t="102952" x="7747000" y="2571750"/>
          <p14:tracePt t="102971" x="7823200" y="2590800"/>
          <p14:tracePt t="102986" x="7861300" y="2603500"/>
          <p14:tracePt t="103003" x="7918450" y="2609850"/>
          <p14:tracePt t="103019" x="7950200" y="2609850"/>
          <p14:tracePt t="103036" x="7969250" y="2616200"/>
          <p14:tracePt t="103054" x="7981950" y="2616200"/>
          <p14:tracePt t="103058" x="7988300" y="2616200"/>
          <p14:tracePt t="103068" x="7994650" y="2609850"/>
          <p14:tracePt t="103086" x="8007350" y="2603500"/>
          <p14:tracePt t="103104" x="8013700" y="2590800"/>
          <p14:tracePt t="103125" x="8032750" y="2578100"/>
          <p14:tracePt t="103140" x="8039100" y="2571750"/>
          <p14:tracePt t="103169" x="8039100" y="2565400"/>
          <p14:tracePt t="103293" x="8032750" y="2565400"/>
          <p14:tracePt t="103316" x="8026400" y="2565400"/>
          <p14:tracePt t="103335" x="8020050" y="2565400"/>
          <p14:tracePt t="103352" x="8013700" y="2571750"/>
          <p14:tracePt t="103370" x="8007350" y="2578100"/>
          <p14:tracePt t="103385" x="7994650" y="2584450"/>
          <p14:tracePt t="103402" x="7981950" y="2597150"/>
          <p14:tracePt t="103419" x="7969250" y="2603500"/>
          <p14:tracePt t="103420" x="7962900" y="2609850"/>
          <p14:tracePt t="103951" x="7956550" y="2609850"/>
          <p14:tracePt t="103960" x="7956550" y="2616200"/>
          <p14:tracePt t="103970" x="7950200" y="2622550"/>
          <p14:tracePt t="103992" x="7943850" y="2628900"/>
          <p14:tracePt t="104020" x="7943850" y="2635250"/>
          <p14:tracePt t="104071" x="7950200" y="2622550"/>
          <p14:tracePt t="104086" x="7975600" y="2603500"/>
          <p14:tracePt t="104103" x="7994650" y="2590800"/>
          <p14:tracePt t="104125" x="8013700" y="2584450"/>
          <p14:tracePt t="104142" x="8020050" y="2578100"/>
          <p14:tracePt t="104170" x="8020050" y="2571750"/>
          <p14:tracePt t="104192" x="8020050" y="2565400"/>
          <p14:tracePt t="104225" x="8020050" y="2552700"/>
          <p14:tracePt t="104242" x="8020050" y="2546350"/>
          <p14:tracePt t="104631" x="8013700" y="2546350"/>
          <p14:tracePt t="104641" x="8007350" y="2546350"/>
          <p14:tracePt t="104652" x="8001000" y="2546350"/>
          <p14:tracePt t="104676" x="7994650" y="2546350"/>
          <p14:tracePt t="104691" x="7988300" y="2546350"/>
          <p14:tracePt t="104755" x="7975600" y="2546350"/>
          <p14:tracePt t="104771" x="7975600" y="2552700"/>
          <p14:tracePt t="104787" x="7969250" y="2552700"/>
          <p14:tracePt t="104855" x="7962900" y="2559050"/>
          <p14:tracePt t="104871" x="7956550" y="2559050"/>
          <p14:tracePt t="104888" x="7943850" y="2565400"/>
          <p14:tracePt t="105029" x="7943850" y="2571750"/>
          <p14:tracePt t="105037" x="7943850" y="2578100"/>
          <p14:tracePt t="105043" x="7950200" y="2584450"/>
          <p14:tracePt t="105053" x="7956550" y="2584450"/>
          <p14:tracePt t="105071" x="7975600" y="2584450"/>
          <p14:tracePt t="105088" x="7994650" y="2578100"/>
          <p14:tracePt t="105105" x="8020050" y="2571750"/>
          <p14:tracePt t="105109" x="8026400" y="2565400"/>
          <p14:tracePt t="105125" x="8051800" y="2559050"/>
          <p14:tracePt t="105137" x="8058150" y="2559050"/>
          <p14:tracePt t="105154" x="8064500" y="2552700"/>
          <p14:tracePt t="105173" x="8089900" y="2540000"/>
          <p14:tracePt t="105190" x="8147050" y="2527300"/>
          <p14:tracePt t="105205" x="8172450" y="2520950"/>
          <p14:tracePt t="105223" x="8318500" y="2520950"/>
          <p14:tracePt t="105240" x="8401050" y="2520950"/>
          <p14:tracePt t="105255" x="8534400" y="2546350"/>
          <p14:tracePt t="105271" x="8661400" y="2565400"/>
          <p14:tracePt t="105289" x="8724900" y="2578100"/>
          <p14:tracePt t="105304" x="8775700" y="2584450"/>
          <p14:tracePt t="105338" x="8782050" y="2590800"/>
          <p14:tracePt t="105357" x="8807450" y="2597150"/>
          <p14:tracePt t="105371" x="8870950" y="2616200"/>
          <p14:tracePt t="105390" x="8972550" y="2635250"/>
          <p14:tracePt t="105405" x="9086850" y="2641600"/>
          <p14:tracePt t="105408" x="9137650" y="2647950"/>
          <p14:tracePt t="105422" x="9194800" y="2647950"/>
          <p14:tracePt t="105441" x="9226550" y="2647950"/>
          <p14:tracePt t="105456" x="9258300" y="2641600"/>
          <p14:tracePt t="105472" x="9271000" y="2641600"/>
          <p14:tracePt t="105488" x="9309100" y="2635250"/>
          <p14:tracePt t="105506" x="9378950" y="2628900"/>
          <p14:tracePt t="105522" x="9417050" y="2616200"/>
          <p14:tracePt t="105538" x="9429750" y="2609850"/>
          <p14:tracePt t="105556" x="9436100" y="2597150"/>
          <p14:tracePt t="105574" x="9442450" y="2578100"/>
          <p14:tracePt t="105591" x="9442450" y="2559050"/>
          <p14:tracePt t="105609" x="9442450" y="2520950"/>
          <p14:tracePt t="105625" x="9442450" y="2508250"/>
          <p14:tracePt t="105641" x="9436100" y="2489200"/>
          <p14:tracePt t="105655" x="9423400" y="2470150"/>
          <p14:tracePt t="105672" x="9385300" y="2432050"/>
          <p14:tracePt t="105688" x="9372600" y="2419350"/>
          <p14:tracePt t="105691" x="9353550" y="2406650"/>
          <p14:tracePt t="105705" x="9309100" y="2374900"/>
          <p14:tracePt t="105710" x="9245600" y="2343150"/>
          <p14:tracePt t="105724" x="9188450" y="2311400"/>
          <p14:tracePt t="105737" x="9131300" y="2292350"/>
          <p14:tracePt t="105756" x="9067800" y="2273300"/>
          <p14:tracePt t="105774" x="9036050" y="2260600"/>
          <p14:tracePt t="105792" x="9017000" y="2254250"/>
          <p14:tracePt t="105807" x="8978900" y="2241550"/>
          <p14:tracePt t="105824" x="8915400" y="2216150"/>
          <p14:tracePt t="105841" x="8832850" y="2184400"/>
          <p14:tracePt t="105857" x="8693150" y="2146300"/>
          <p14:tracePt t="105875" x="8566150" y="2114550"/>
          <p14:tracePt t="105891" x="8489950" y="2108200"/>
          <p14:tracePt t="105908" x="8445500" y="2101850"/>
          <p14:tracePt t="105924" x="8420100" y="2101850"/>
          <p14:tracePt t="105938" x="8407400" y="2101850"/>
          <p14:tracePt t="105957" x="8401050" y="2108200"/>
          <p14:tracePt t="105971" x="8388350" y="2120900"/>
          <p14:tracePt t="105988" x="8375650" y="2127250"/>
          <p14:tracePt t="106007" x="8350250" y="2133600"/>
          <p14:tracePt t="106021" x="8324850" y="2139950"/>
          <p14:tracePt t="106038" x="8293100" y="2159000"/>
          <p14:tracePt t="106057" x="8235950" y="2184400"/>
          <p14:tracePt t="106075" x="8178800" y="2203450"/>
          <p14:tracePt t="106078" x="8159750" y="2209800"/>
          <p14:tracePt t="106087" x="8121650" y="2222500"/>
          <p14:tracePt t="106107" x="8064500" y="2260600"/>
          <p14:tracePt t="106125" x="8051800" y="2292350"/>
          <p14:tracePt t="106141" x="8045450" y="2317750"/>
          <p14:tracePt t="106158" x="8051800" y="2355850"/>
          <p14:tracePt t="106172" x="8058150" y="2368550"/>
          <p14:tracePt t="106191" x="8108950" y="2425700"/>
          <p14:tracePt t="106205" x="8159750" y="2482850"/>
          <p14:tracePt t="106221" x="8210550" y="2540000"/>
          <p14:tracePt t="106238" x="8286750" y="2603500"/>
          <p14:tracePt t="106255" x="8407400" y="2660650"/>
          <p14:tracePt t="106274" x="8534400" y="2705100"/>
          <p14:tracePt t="106291" x="8648700" y="2730500"/>
          <p14:tracePt t="106308" x="8743950" y="2749550"/>
          <p14:tracePt t="106325" x="8820150" y="2755900"/>
          <p14:tracePt t="106341" x="8883650" y="2755900"/>
          <p14:tracePt t="106358" x="8985250" y="2730500"/>
          <p14:tracePt t="106375" x="9105900" y="2705100"/>
          <p14:tracePt t="106391" x="9271000" y="2698750"/>
          <p14:tracePt t="106408" x="9461500" y="2692400"/>
          <p14:tracePt t="106422" x="9563100" y="2692400"/>
          <p14:tracePt t="106440" x="9658350" y="2686050"/>
          <p14:tracePt t="106458" x="9677400" y="2679700"/>
          <p14:tracePt t="106473" x="9683750" y="2679700"/>
          <p14:tracePt t="106488" x="9690100" y="2673350"/>
          <p14:tracePt t="106505" x="9709150" y="2667000"/>
          <p14:tracePt t="106523" x="9766300" y="2647950"/>
          <p14:tracePt t="106538" x="9810750" y="2628900"/>
          <p14:tracePt t="106558" x="9861550" y="2597150"/>
          <p14:tracePt t="106575" x="9886950" y="2571750"/>
          <p14:tracePt t="106592" x="9912350" y="2546350"/>
          <p14:tracePt t="106608" x="9918700" y="2533650"/>
          <p14:tracePt t="106625" x="9925050" y="2527300"/>
          <p14:tracePt t="106641" x="9931400" y="2520950"/>
          <p14:tracePt t="106659" x="9931400" y="2495550"/>
          <p14:tracePt t="106672" x="9918700" y="2457450"/>
          <p14:tracePt t="106691" x="9899650" y="2432050"/>
          <p14:tracePt t="106708" x="9867900" y="2387600"/>
          <p14:tracePt t="106722" x="9829800" y="2349500"/>
          <p14:tracePt t="106739" x="9785350" y="2311400"/>
          <p14:tracePt t="106755" x="9747250" y="2286000"/>
          <p14:tracePt t="106772" x="9677400" y="2260600"/>
          <p14:tracePt t="106789" x="9601200" y="2247900"/>
          <p14:tracePt t="106806" x="9537700" y="2241550"/>
          <p14:tracePt t="106824" x="9398000" y="2241550"/>
          <p14:tracePt t="106840" x="9277350" y="2241550"/>
          <p14:tracePt t="106862" x="9144000" y="2209800"/>
          <p14:tracePt t="106873" x="9080500" y="2184400"/>
          <p14:tracePt t="106891" x="8896350" y="2095500"/>
          <p14:tracePt t="106906" x="8769350" y="2051050"/>
          <p14:tracePt t="106922" x="8680450" y="2019300"/>
          <p14:tracePt t="106939" x="8585200" y="1993900"/>
          <p14:tracePt t="106955" x="8521700" y="1974850"/>
          <p14:tracePt t="106972" x="8483600" y="1974850"/>
          <p14:tracePt t="106992" x="8464550" y="1974850"/>
          <p14:tracePt t="107006" x="8445500" y="1987550"/>
          <p14:tracePt t="107022" x="8407400" y="2012950"/>
          <p14:tracePt t="107026" x="8375650" y="2025650"/>
          <p14:tracePt t="107039" x="8324850" y="2044700"/>
          <p14:tracePt t="107058" x="8102600" y="2095500"/>
          <p14:tracePt t="107071" x="8020050" y="2108200"/>
          <p14:tracePt t="107091" x="7772400" y="2139950"/>
          <p14:tracePt t="107108" x="7702550" y="2159000"/>
          <p14:tracePt t="107125" x="7677150" y="2178050"/>
          <p14:tracePt t="107140" x="7670800" y="2203450"/>
          <p14:tracePt t="107156" x="7664450" y="2235200"/>
          <p14:tracePt t="107175" x="7658100" y="2273300"/>
          <p14:tracePt t="107192" x="7664450" y="2324100"/>
          <p14:tracePt t="107209" x="7677150" y="2355850"/>
          <p14:tracePt t="107223" x="7702550" y="2406650"/>
          <p14:tracePt t="107239" x="7734300" y="2444750"/>
          <p14:tracePt t="107258" x="7778750" y="2495550"/>
          <p14:tracePt t="107273" x="7829550" y="2533650"/>
          <p14:tracePt t="107291" x="7867650" y="2559050"/>
          <p14:tracePt t="107309" x="7899400" y="2571750"/>
          <p14:tracePt t="107323" x="7943850" y="2578100"/>
          <p14:tracePt t="107340" x="7981950" y="2578100"/>
          <p14:tracePt t="107358" x="8007350" y="2584450"/>
          <p14:tracePt t="107375" x="8013700" y="2584450"/>
          <p14:tracePt t="108093" x="8020050" y="2584450"/>
          <p14:tracePt t="108100" x="8026400" y="2584450"/>
          <p14:tracePt t="108106" x="8051800" y="2584450"/>
          <p14:tracePt t="108125" x="8134350" y="2584450"/>
          <p14:tracePt t="108141" x="8223250" y="2597150"/>
          <p14:tracePt t="108157" x="8331200" y="2622550"/>
          <p14:tracePt t="108174" x="8439150" y="2641600"/>
          <p14:tracePt t="108190" x="8528050" y="2647950"/>
          <p14:tracePt t="108208" x="8604250" y="2654300"/>
          <p14:tracePt t="108212" x="8623300" y="2654300"/>
          <p14:tracePt t="108226" x="8648700" y="2647950"/>
          <p14:tracePt t="108240" x="8680450" y="2622550"/>
          <p14:tracePt t="108257" x="8699500" y="2603500"/>
          <p14:tracePt t="108275" x="8724900" y="2559050"/>
          <p14:tracePt t="108279" x="8731250" y="2546350"/>
          <p14:tracePt t="108293" x="8743950" y="2508250"/>
          <p14:tracePt t="108306" x="8743950" y="2489200"/>
          <p14:tracePt t="108325" x="8756650" y="2413000"/>
          <p14:tracePt t="108343" x="8756650" y="2368550"/>
          <p14:tracePt t="108357" x="8756650" y="2336800"/>
          <p14:tracePt t="108374" x="8750300" y="2305050"/>
          <p14:tracePt t="108392" x="8743950" y="2286000"/>
          <p14:tracePt t="108407" x="8737600" y="2266950"/>
          <p14:tracePt t="108502" x="8731250" y="2266950"/>
          <p14:tracePt t="108510" x="8724900" y="2266950"/>
          <p14:tracePt t="108526" x="8693150" y="2279650"/>
          <p14:tracePt t="108540" x="8686800" y="2286000"/>
          <p14:tracePt t="108557" x="8661400" y="2292350"/>
          <p14:tracePt t="108574" x="8610600" y="2298700"/>
          <p14:tracePt t="108590" x="8572500" y="2298700"/>
          <p14:tracePt t="108609" x="8515350" y="2292350"/>
          <p14:tracePt t="108624" x="8464550" y="2286000"/>
          <p14:tracePt t="108643" x="8445500" y="2279650"/>
          <p14:tracePt t="108660" x="8439150" y="2279650"/>
          <p14:tracePt t="108707" x="8432800" y="2279650"/>
          <p14:tracePt t="108726" x="8426450" y="2279650"/>
          <p14:tracePt t="108741" x="8413750" y="2279650"/>
          <p14:tracePt t="108744" x="8407400" y="2279650"/>
          <p14:tracePt t="108760" x="8401050" y="2286000"/>
          <p14:tracePt t="108772" x="8375650" y="2298700"/>
          <p14:tracePt t="108792" x="8305800" y="2317750"/>
          <p14:tracePt t="108807" x="8280400" y="2324100"/>
          <p14:tracePt t="108824" x="8166100" y="2343150"/>
          <p14:tracePt t="108843" x="8134350" y="2349500"/>
          <p14:tracePt t="108857" x="8102600" y="2349500"/>
          <p14:tracePt t="108875" x="8083550" y="2349500"/>
          <p14:tracePt t="108891" x="8058150" y="2349500"/>
          <p14:tracePt t="108911" x="8051800" y="2355850"/>
          <p14:tracePt t="108928" x="8045450" y="2381250"/>
          <p14:tracePt t="108944" x="8045450" y="2406650"/>
          <p14:tracePt t="108960" x="8045450" y="2438400"/>
          <p14:tracePt t="108974" x="8045450" y="2451100"/>
          <p14:tracePt t="108991" x="8089900" y="2514600"/>
          <p14:tracePt t="109008" x="8197850" y="2565400"/>
          <p14:tracePt t="109027" x="8369300" y="2628900"/>
          <p14:tracePt t="109043" x="8547100" y="2692400"/>
          <p14:tracePt t="109061" x="8737600" y="2755900"/>
          <p14:tracePt t="109073" x="8864600" y="2774950"/>
          <p14:tracePt t="109093" x="8947150" y="2781300"/>
          <p14:tracePt t="109110" x="8991600" y="2781300"/>
          <p14:tracePt t="109128" x="9004300" y="2774950"/>
          <p14:tracePt t="109131" x="9010650" y="2768600"/>
          <p14:tracePt t="109140" x="9010650" y="2762250"/>
          <p14:tracePt t="109157" x="9010650" y="2749550"/>
          <p14:tracePt t="109381" x="9010650" y="2743200"/>
          <p14:tracePt t="109391" x="9010650" y="2724150"/>
          <p14:tracePt t="109399" x="9010650" y="2711450"/>
          <p14:tracePt t="109407" x="9004300" y="2692400"/>
          <p14:tracePt t="109425" x="8997950" y="2660650"/>
          <p14:tracePt t="109441" x="8997950" y="2628900"/>
          <p14:tracePt t="109458" x="8997950" y="2603500"/>
          <p14:tracePt t="109461" x="8997950" y="2584450"/>
          <p14:tracePt t="109473" x="8997950" y="2571750"/>
          <p14:tracePt t="109490" x="8997950" y="2546350"/>
          <p14:tracePt t="109564" x="8991600" y="2552700"/>
          <p14:tracePt t="109576" x="8991600" y="2559050"/>
          <p14:tracePt t="109593" x="8985250" y="2571750"/>
          <p14:tracePt t="109608" x="8972550" y="2578100"/>
          <p14:tracePt t="109625" x="8972550" y="2584450"/>
          <p14:tracePt t="109642" x="8966200" y="2584450"/>
          <p14:tracePt t="109886" x="8966200" y="2590800"/>
          <p14:tracePt t="109909" x="8953500" y="2597150"/>
          <p14:tracePt t="109925" x="8934450" y="2603500"/>
          <p14:tracePt t="109944" x="8928100" y="2603500"/>
          <p14:tracePt t="109958" x="8921750" y="2603500"/>
          <p14:tracePt t="109975" x="8915400" y="2603500"/>
          <p14:tracePt t="109992" x="8909050" y="2609850"/>
          <p14:tracePt t="110011" x="8902700" y="2609850"/>
          <p14:tracePt t="110028" x="8896350" y="2609850"/>
          <p14:tracePt t="110058" x="8890000" y="2609850"/>
          <p14:tracePt t="110075" x="8877300" y="2603500"/>
          <p14:tracePt t="110092" x="8864600" y="2597150"/>
          <p14:tracePt t="110110" x="8858250" y="2597150"/>
          <p14:tracePt t="110125" x="8851900" y="2597150"/>
          <p14:tracePt t="110141" x="8845550" y="2597150"/>
          <p14:tracePt t="110158" x="8832850" y="2597150"/>
          <p14:tracePt t="110175" x="8826500" y="2597150"/>
          <p14:tracePt t="110450" x="8820150" y="2597150"/>
          <p14:tracePt t="110459" x="8820150" y="2590800"/>
          <p14:tracePt t="110466" x="8807450" y="2584450"/>
          <p14:tracePt t="110474" x="8794750" y="2584450"/>
          <p14:tracePt t="110492" x="8756650" y="2565400"/>
          <p14:tracePt t="110509" x="8712200" y="2546350"/>
          <p14:tracePt t="110526" x="8674100" y="2540000"/>
          <p14:tracePt t="110529" x="8648700" y="2533650"/>
          <p14:tracePt t="110543" x="8636000" y="2527300"/>
          <p14:tracePt t="110561" x="8585200" y="2520950"/>
          <p14:tracePt t="110577" x="8540750" y="2520950"/>
          <p14:tracePt t="110592" x="8509000" y="2514600"/>
          <p14:tracePt t="110611" x="8483600" y="2514600"/>
          <p14:tracePt t="110625" x="8470900" y="2514600"/>
          <p14:tracePt t="110644" x="8464550" y="2514600"/>
          <p14:tracePt t="110714" x="8458200" y="2514600"/>
          <p14:tracePt t="110722" x="8458200" y="2508250"/>
          <p14:tracePt t="110744" x="8451850" y="2501900"/>
          <p14:tracePt t="110957" x="8451850" y="2495550"/>
          <p14:tracePt t="110966" x="8451850" y="2489200"/>
          <p14:tracePt t="110976" x="8451850" y="2482850"/>
          <p14:tracePt t="110993" x="8451850" y="2463800"/>
          <p14:tracePt t="111069" x="8458200" y="2463800"/>
          <p14:tracePt t="111080" x="8464550" y="2457450"/>
          <p14:tracePt t="111093" x="8477250" y="2457450"/>
          <p14:tracePt t="111110" x="8496300" y="2457450"/>
          <p14:tracePt t="111129" x="8547100" y="2457450"/>
          <p14:tracePt t="111133" x="8591550" y="2457450"/>
          <p14:tracePt t="111142" x="8686800" y="2457450"/>
          <p14:tracePt t="111159" x="8896350" y="2476500"/>
          <p14:tracePt t="111176" x="9093200" y="2501900"/>
          <p14:tracePt t="111193" x="9239250" y="2520950"/>
          <p14:tracePt t="111197" x="9290050" y="2527300"/>
          <p14:tracePt t="111210" x="9328150" y="2527300"/>
          <p14:tracePt t="111214" x="9347200" y="2533650"/>
          <p14:tracePt t="111228" x="9359900" y="2533650"/>
          <p14:tracePt t="111243" x="9366250" y="2533650"/>
          <p14:tracePt t="111262" x="9391650" y="2540000"/>
          <p14:tracePt t="111276" x="9404350" y="2540000"/>
          <p14:tracePt t="111278" x="9417050" y="2527300"/>
          <p14:tracePt t="111295" x="9448800" y="2508250"/>
          <p14:tracePt t="111309" x="9461500" y="2501900"/>
          <p14:tracePt t="111326" x="9493250" y="2470150"/>
          <p14:tracePt t="111342" x="9505950" y="2451100"/>
          <p14:tracePt t="111359" x="9518650" y="2432050"/>
          <p14:tracePt t="111378" x="9531350" y="2419350"/>
          <p14:tracePt t="111393" x="9537700" y="2406650"/>
          <p14:tracePt t="111412" x="9537700" y="2387600"/>
          <p14:tracePt t="111426" x="9531350" y="2362200"/>
          <p14:tracePt t="111445" x="9512300" y="2343150"/>
          <p14:tracePt t="111460" x="9480550" y="2311400"/>
          <p14:tracePt t="111482" x="9410700" y="2254250"/>
          <p14:tracePt t="111493" x="9391650" y="2241550"/>
          <p14:tracePt t="111509" x="9334500" y="2203450"/>
          <p14:tracePt t="111526" x="9239250" y="2139950"/>
          <p14:tracePt t="111529" x="9207500" y="2127250"/>
          <p14:tracePt t="111543" x="9144000" y="2101850"/>
          <p14:tracePt t="111560" x="8985250" y="2057400"/>
          <p14:tracePt t="111576" x="8902700" y="2051050"/>
          <p14:tracePt t="111593" x="8845550" y="2044700"/>
          <p14:tracePt t="111610" x="8801100" y="2044700"/>
          <p14:tracePt t="111628" x="8763000" y="2044700"/>
          <p14:tracePt t="111631" x="8750300" y="2044700"/>
          <p14:tracePt t="111643" x="8737600" y="2044700"/>
          <p14:tracePt t="111661" x="8712200" y="2044700"/>
          <p14:tracePt t="111676" x="8680450" y="2044700"/>
          <p14:tracePt t="111693" x="8642350" y="2044700"/>
          <p14:tracePt t="111710" x="8591550" y="2044700"/>
          <p14:tracePt t="111728" x="8509000" y="2044700"/>
          <p14:tracePt t="111742" x="8489950" y="2044700"/>
          <p14:tracePt t="111759" x="8439150" y="2051050"/>
          <p14:tracePt t="111778" x="8382000" y="2070100"/>
          <p14:tracePt t="111793" x="8356600" y="2082800"/>
          <p14:tracePt t="111809" x="8337550" y="2101850"/>
          <p14:tracePt t="111827" x="8324850" y="2120900"/>
          <p14:tracePt t="111843" x="8293100" y="2165350"/>
          <p14:tracePt t="111860" x="8274050" y="2197100"/>
          <p14:tracePt t="111876" x="8242300" y="2247900"/>
          <p14:tracePt t="111894" x="8223250" y="2292350"/>
          <p14:tracePt t="111911" x="8204200" y="2349500"/>
          <p14:tracePt t="111927" x="8197850" y="2381250"/>
          <p14:tracePt t="111930" x="8197850" y="2393950"/>
          <p14:tracePt t="111989" x="8223250" y="2387600"/>
          <p14:tracePt t="111998" x="8229600" y="2381250"/>
          <p14:tracePt t="112010" x="8293100" y="2355850"/>
          <p14:tracePt t="112027" x="8382000" y="2349500"/>
          <p14:tracePt t="112045" x="8464550" y="2349500"/>
          <p14:tracePt t="112061" x="8566150" y="2349500"/>
          <p14:tracePt t="112077" x="8661400" y="2368550"/>
          <p14:tracePt t="112093" x="8750300" y="2393950"/>
          <p14:tracePt t="112110" x="8801100" y="2419350"/>
          <p14:tracePt t="112125" x="8820150" y="2438400"/>
          <p14:tracePt t="112143" x="8832850" y="2451100"/>
          <p14:tracePt t="112162" x="8832850" y="2470150"/>
          <p14:tracePt t="112180" x="8832850" y="2476500"/>
          <p14:tracePt t="112194" x="8832850" y="2482850"/>
          <p14:tracePt t="112427" x="8826500" y="2470150"/>
          <p14:tracePt t="112436" x="8813800" y="2451100"/>
          <p14:tracePt t="112446" x="8801100" y="2438400"/>
          <p14:tracePt t="112460" x="8782050" y="2419350"/>
          <p14:tracePt t="112479" x="8775700" y="2419350"/>
          <p14:tracePt t="118907" x="8782050" y="2419350"/>
          <p14:tracePt t="118915" x="8782050" y="2425700"/>
          <p14:tracePt t="118933" x="8851900" y="2457450"/>
          <p14:tracePt t="118950" x="9010650" y="2470150"/>
          <p14:tracePt t="118954" x="9169400" y="2470150"/>
          <p14:tracePt t="118966" x="9474200" y="2470150"/>
          <p14:tracePt t="118981" x="9588500" y="2470150"/>
          <p14:tracePt t="119000" x="9702800" y="2470150"/>
          <p14:tracePt t="119016" x="9709150" y="2470150"/>
          <p14:tracePt t="119033" x="9709150" y="2476500"/>
          <p14:tracePt t="119050" x="9702800" y="2482850"/>
          <p14:tracePt t="119066" x="9696450" y="2489200"/>
          <p14:tracePt t="119127" x="9702800" y="2489200"/>
          <p14:tracePt t="119150" x="9709150" y="2489200"/>
          <p14:tracePt t="119169" x="9709150" y="2463800"/>
          <p14:tracePt t="119183" x="9702800" y="2444750"/>
          <p14:tracePt t="119200" x="9702800" y="2432050"/>
          <p14:tracePt t="119281" x="9709150" y="2432050"/>
          <p14:tracePt t="119290" x="9721850" y="2425700"/>
          <p14:tracePt t="119299" x="9728200" y="2425700"/>
          <p14:tracePt t="119319" x="9734550" y="2425700"/>
          <p14:tracePt t="119333" x="9740900" y="2419350"/>
          <p14:tracePt t="119352" x="9766300" y="2419350"/>
          <p14:tracePt t="119369" x="9791700" y="2419350"/>
          <p14:tracePt t="119383" x="9810750" y="2419350"/>
          <p14:tracePt t="119401" x="9906000" y="2425700"/>
          <p14:tracePt t="119416" x="10026650" y="2444750"/>
          <p14:tracePt t="119433" x="10102850" y="2451100"/>
          <p14:tracePt t="119452" x="10185400" y="2451100"/>
          <p14:tracePt t="119466" x="10242550" y="2451100"/>
          <p14:tracePt t="119483" x="10293350" y="2444750"/>
          <p14:tracePt t="119499" x="10337800" y="2425700"/>
          <p14:tracePt t="119518" x="10363200" y="2406650"/>
          <p14:tracePt t="119533" x="10388600" y="2374900"/>
          <p14:tracePt t="119549" x="10407650" y="2343150"/>
          <p14:tracePt t="119566" x="10414000" y="2330450"/>
          <p14:tracePt t="119583" x="10414000" y="2324100"/>
          <p14:tracePt t="119600" x="10420350" y="2317750"/>
          <p14:tracePt t="119633" x="10420350" y="2311400"/>
          <p14:tracePt t="119648" x="10414000" y="2305050"/>
          <p14:tracePt t="119667" x="10407650" y="2292350"/>
          <p14:tracePt t="119685" x="10382250" y="2266950"/>
          <p14:tracePt t="119687" x="10369550" y="2254250"/>
          <p14:tracePt t="119698" x="10356850" y="2241550"/>
          <p14:tracePt t="119716" x="10331450" y="2216150"/>
          <p14:tracePt t="119733" x="10312400" y="2203450"/>
          <p14:tracePt t="119750" x="10299700" y="2197100"/>
          <p14:tracePt t="119766" x="10274300" y="2222500"/>
          <p14:tracePt t="119783" x="10248900" y="2273300"/>
          <p14:tracePt t="119800" x="10229850" y="2324100"/>
          <p14:tracePt t="119816" x="10210800" y="2368550"/>
          <p14:tracePt t="119833" x="10204450" y="2406650"/>
          <p14:tracePt t="119850" x="10198100" y="2432050"/>
          <p14:tracePt t="119866" x="10204450" y="2444750"/>
          <p14:tracePt t="119884" x="10236200" y="2451100"/>
          <p14:tracePt t="119900" x="10337800" y="2438400"/>
          <p14:tracePt t="119919" x="10420350" y="2413000"/>
          <p14:tracePt t="119933" x="10464800" y="2368550"/>
          <p14:tracePt t="119952" x="10458450" y="2286000"/>
          <p14:tracePt t="119967" x="10414000" y="2241550"/>
          <p14:tracePt t="119983" x="10382250" y="2216150"/>
          <p14:tracePt t="120000" x="10280650" y="2184400"/>
          <p14:tracePt t="120016" x="10128250" y="2184400"/>
          <p14:tracePt t="120033" x="10045700" y="2228850"/>
          <p14:tracePt t="120050" x="10020300" y="2279650"/>
          <p14:tracePt t="120067" x="10033000" y="2317750"/>
          <p14:tracePt t="120085" x="10083800" y="2349500"/>
          <p14:tracePt t="120100" x="10140950" y="2368550"/>
          <p14:tracePt t="120116" x="10147300" y="2368550"/>
          <p14:tracePt t="120134" x="10147300" y="2362200"/>
          <p14:tracePt t="120152" x="10045700" y="2324100"/>
          <p14:tracePt t="120167" x="9893300" y="2292350"/>
          <p14:tracePt t="120183" x="9766300" y="2279650"/>
          <p14:tracePt t="120200" x="9709150" y="2286000"/>
          <p14:tracePt t="120217" x="9709150" y="2311400"/>
          <p14:tracePt t="120233" x="9766300" y="2349500"/>
          <p14:tracePt t="120250" x="9842500" y="2387600"/>
          <p14:tracePt t="120269" x="9880600" y="2413000"/>
          <p14:tracePt t="120284" x="9867900" y="2444750"/>
          <p14:tracePt t="120299" x="9823450" y="2463800"/>
          <p14:tracePt t="120317" x="9734550" y="2476500"/>
          <p14:tracePt t="120334" x="9613900" y="2482850"/>
          <p14:tracePt t="120350" x="9505950" y="2501900"/>
          <p14:tracePt t="120367" x="9474200" y="2508250"/>
          <p14:tracePt t="120383" x="9467850" y="2508250"/>
          <p14:tracePt t="120400" x="9467850" y="2501900"/>
          <p14:tracePt t="120417" x="9467850" y="2495550"/>
          <p14:tracePt t="120436" x="9467850" y="2476500"/>
          <p14:tracePt t="120452" x="9467850" y="2463800"/>
          <p14:tracePt t="120455" x="9461500" y="2457450"/>
          <p14:tracePt t="120466" x="9448800" y="2451100"/>
          <p14:tracePt t="120489" x="9353550" y="2438400"/>
          <p14:tracePt t="120500" x="9302750" y="2432050"/>
          <p14:tracePt t="120517" x="9226550" y="2432050"/>
          <p14:tracePt t="120534" x="9169400" y="2419350"/>
          <p14:tracePt t="120551" x="9137650" y="2400300"/>
          <p14:tracePt t="120569" x="9099550" y="2381250"/>
          <p14:tracePt t="120584" x="9029700" y="2362200"/>
          <p14:tracePt t="120601" x="8909050" y="2349500"/>
          <p14:tracePt t="120617" x="8699500" y="2349500"/>
          <p14:tracePt t="120636" x="8483600" y="2343150"/>
          <p14:tracePt t="120653" x="8375650" y="2330450"/>
          <p14:tracePt t="120670" x="8350250" y="2324100"/>
          <p14:tracePt t="120684" x="8350250" y="2317750"/>
          <p14:tracePt t="120703" x="8362950" y="2311400"/>
          <p14:tracePt t="120720" x="8382000" y="2311400"/>
          <p14:tracePt t="120734" x="8407400" y="2311400"/>
          <p14:tracePt t="120751" x="8420100" y="2311400"/>
          <p14:tracePt t="120769" x="8426450" y="2311400"/>
          <p14:tracePt t="120784" x="8426450" y="2324100"/>
          <p14:tracePt t="120786" x="8432800" y="2324100"/>
          <p14:tracePt t="120801" x="8432800" y="2330450"/>
          <p14:tracePt t="120817" x="8445500" y="2343150"/>
          <p14:tracePt t="120834" x="8483600" y="2336800"/>
          <p14:tracePt t="120851" x="8509000" y="2298700"/>
          <p14:tracePt t="120869" x="8509000" y="2254250"/>
          <p14:tracePt t="120884" x="8502650" y="2203450"/>
          <p14:tracePt t="120903" x="8483600" y="2171700"/>
          <p14:tracePt t="120917" x="8451850" y="2146300"/>
          <p14:tracePt t="120934" x="8413750" y="2133600"/>
          <p14:tracePt t="120951" x="8362950" y="2120900"/>
          <p14:tracePt t="120969" x="8318500" y="2114550"/>
          <p14:tracePt t="120987" x="8280400" y="2101850"/>
          <p14:tracePt t="121002" x="8261350" y="2089150"/>
          <p14:tracePt t="121019" x="8248650" y="2089150"/>
          <p14:tracePt t="121037" x="8248650" y="2051050"/>
          <p14:tracePt t="121054" x="8255000" y="2025650"/>
          <p14:tracePt t="121071" x="8280400" y="1993900"/>
          <p14:tracePt t="121084" x="8312150" y="1949450"/>
          <p14:tracePt t="121103" x="8331200" y="1917700"/>
          <p14:tracePt t="121120" x="8331200" y="1885950"/>
          <p14:tracePt t="121135" x="8331200" y="1879600"/>
          <p14:tracePt t="125520" x="8324850" y="1879600"/>
          <p14:tracePt t="125527" x="8312150" y="1879600"/>
          <p14:tracePt t="125539" x="8267700" y="1885950"/>
          <p14:tracePt t="125555" x="8051800" y="1949450"/>
          <p14:tracePt t="125572" x="7912100" y="2038350"/>
          <p14:tracePt t="125589" x="7848600" y="2089150"/>
          <p14:tracePt t="125605" x="7816850" y="2127250"/>
          <p14:tracePt t="125622" x="7753350" y="2178050"/>
          <p14:tracePt t="125637" x="7689850" y="2216150"/>
          <p14:tracePt t="125641" x="7607300" y="2260600"/>
          <p14:tracePt t="125655" x="7435850" y="2349500"/>
          <p14:tracePt t="125674" x="7219950" y="2451100"/>
          <p14:tracePt t="125688" x="7023100" y="2533650"/>
          <p14:tracePt t="125705" x="6883400" y="2584450"/>
          <p14:tracePt t="125724" x="6750050" y="2628900"/>
          <p14:tracePt t="125737" x="6667500" y="2641600"/>
          <p14:tracePt t="125757" x="6572250" y="2654300"/>
          <p14:tracePt t="125772" x="6521450" y="2654300"/>
          <p14:tracePt t="125789" x="6413500" y="2654300"/>
          <p14:tracePt t="125805" x="6127750" y="2635250"/>
          <p14:tracePt t="125822" x="5924550" y="2609850"/>
          <p14:tracePt t="125838" x="5670550" y="2571750"/>
          <p14:tracePt t="125855" x="5422900" y="2546350"/>
          <p14:tracePt t="125872" x="5251450" y="2527300"/>
          <p14:tracePt t="125888" x="5073650" y="2508250"/>
          <p14:tracePt t="125905" x="4914900" y="2489200"/>
          <p14:tracePt t="125922" x="4679950" y="2482850"/>
          <p14:tracePt t="125939" x="4464050" y="2482850"/>
          <p14:tracePt t="125957" x="4267200" y="2482850"/>
          <p14:tracePt t="125970" x="4108450" y="2495550"/>
          <p14:tracePt t="125988" x="4064000" y="2495550"/>
          <p14:tracePt t="126048" x="4064000" y="2501900"/>
          <p14:tracePt t="126155" x="4070350" y="2508250"/>
          <p14:tracePt t="126162" x="4089400" y="2520950"/>
          <p14:tracePt t="126170" x="4102100" y="2533650"/>
          <p14:tracePt t="126190" x="4184650" y="2603500"/>
          <p14:tracePt t="126205" x="4254500" y="2647950"/>
          <p14:tracePt t="126222" x="4356100" y="2705100"/>
          <p14:tracePt t="126239" x="4425950" y="2730500"/>
          <p14:tracePt t="126256" x="4483100" y="2743200"/>
          <p14:tracePt t="126273" x="4527550" y="2749550"/>
          <p14:tracePt t="126277" x="4546600" y="2749550"/>
          <p14:tracePt t="126290" x="4578350" y="2755900"/>
          <p14:tracePt t="126305" x="4584700" y="2755900"/>
          <p14:tracePt t="126306" x="4603750" y="2755900"/>
          <p14:tracePt t="126322" x="4616450" y="2762250"/>
          <p14:tracePt t="126339" x="4622800" y="2762250"/>
          <p14:tracePt t="126355" x="4629150" y="2762250"/>
          <p14:tracePt t="126453" x="4635500" y="2762250"/>
          <p14:tracePt t="126460" x="4635500" y="2768600"/>
          <p14:tracePt t="126473" x="4635500" y="2774950"/>
          <p14:tracePt t="126489" x="4641850" y="2794000"/>
          <p14:tracePt t="126507" x="4641850" y="2813050"/>
          <p14:tracePt t="126510" x="4648200" y="2819400"/>
          <p14:tracePt t="126522" x="4648200" y="2825750"/>
          <p14:tracePt t="126540" x="4660900" y="2838450"/>
          <p14:tracePt t="126558" x="4673600" y="2838450"/>
          <p14:tracePt t="126572" x="4686300" y="2838450"/>
          <p14:tracePt t="126591" x="4737100" y="2819400"/>
          <p14:tracePt t="126608" x="4781550" y="2800350"/>
          <p14:tracePt t="126625" x="4832350" y="2768600"/>
          <p14:tracePt t="126641" x="4864100" y="2749550"/>
          <p14:tracePt t="126658" x="4883150" y="2730500"/>
          <p14:tracePt t="126672" x="4921250" y="2698750"/>
          <p14:tracePt t="126691" x="4965700" y="2654300"/>
          <p14:tracePt t="126706" x="4984750" y="2635250"/>
          <p14:tracePt t="126724" x="5118100" y="2584450"/>
          <p14:tracePt t="126740" x="5200650" y="2584450"/>
          <p14:tracePt t="126743" x="5289550" y="2597150"/>
          <p14:tracePt t="126757" x="5410200" y="2628900"/>
          <p14:tracePt t="126775" x="5556250" y="2660650"/>
          <p14:tracePt t="126791" x="5568950" y="2667000"/>
          <p14:tracePt t="129175" x="5562600" y="2673350"/>
          <p14:tracePt t="129185" x="5549900" y="2679700"/>
          <p14:tracePt t="129196" x="5511800" y="2692400"/>
          <p14:tracePt t="129209" x="5448300" y="2736850"/>
          <p14:tracePt t="129225" x="5410200" y="2787650"/>
          <p14:tracePt t="129240" x="5378450" y="2838450"/>
          <p14:tracePt t="129258" x="5353050" y="2870200"/>
          <p14:tracePt t="129275" x="5327650" y="2895600"/>
          <p14:tracePt t="129291" x="5270500" y="2921000"/>
          <p14:tracePt t="129308" x="5226050" y="2940050"/>
          <p14:tracePt t="129327" x="5162550" y="2959100"/>
          <p14:tracePt t="129341" x="5086350" y="2971800"/>
          <p14:tracePt t="129361" x="4959350" y="2984500"/>
          <p14:tracePt t="129373" x="4921250" y="2984500"/>
          <p14:tracePt t="129374" x="4895850" y="2990850"/>
          <p14:tracePt t="129391" x="4870450" y="2990850"/>
          <p14:tracePt t="129408" x="4826000" y="2990850"/>
          <p14:tracePt t="129426" x="4813300" y="2990850"/>
          <p14:tracePt t="129441" x="4794250" y="2978150"/>
          <p14:tracePt t="129460" x="4775200" y="2965450"/>
          <p14:tracePt t="129476" x="4768850" y="2952750"/>
          <p14:tracePt t="129605" x="4775200" y="2952750"/>
          <p14:tracePt t="129643" x="4781550" y="2952750"/>
          <p14:tracePt t="129830" x="4768850" y="2952750"/>
          <p14:tracePt t="129840" x="4756150" y="2959100"/>
          <p14:tracePt t="129844" x="4737100" y="2959100"/>
          <p14:tracePt t="129859" x="4724400" y="2959100"/>
          <p14:tracePt t="129877" x="4673600" y="2965450"/>
          <p14:tracePt t="129892" x="4648200" y="2965450"/>
          <p14:tracePt t="129909" x="4629150" y="2965450"/>
          <p14:tracePt t="129925" x="4610100" y="2965450"/>
          <p14:tracePt t="129941" x="4591050" y="2959100"/>
          <p14:tracePt t="129959" x="4559300" y="2959100"/>
          <p14:tracePt t="129975" x="4489450" y="2978150"/>
          <p14:tracePt t="129994" x="4381500" y="2990850"/>
          <p14:tracePt t="130011" x="4241800" y="3003550"/>
          <p14:tracePt t="130028" x="4121150" y="3009900"/>
          <p14:tracePt t="130044" x="4114800" y="3009900"/>
          <p14:tracePt t="130134" x="4114800" y="3016250"/>
          <p14:tracePt t="130145" x="4108450" y="3022600"/>
          <p14:tracePt t="130158" x="4108450" y="3035300"/>
          <p14:tracePt t="130175" x="4108450" y="3048000"/>
          <p14:tracePt t="130194" x="4114800" y="3060700"/>
          <p14:tracePt t="130208" x="4121150" y="3073400"/>
          <p14:tracePt t="130227" x="4140200" y="3086100"/>
          <p14:tracePt t="130245" x="4165600" y="3098800"/>
          <p14:tracePt t="130261" x="4203700" y="3124200"/>
          <p14:tracePt t="130279" x="4292600" y="3168650"/>
          <p14:tracePt t="130292" x="4324350" y="3187700"/>
          <p14:tracePt t="130311" x="4394200" y="3219450"/>
          <p14:tracePt t="130328" x="4445000" y="3232150"/>
          <p14:tracePt t="130342" x="4457700" y="3232150"/>
          <p14:tracePt t="130361" x="4489450" y="3232150"/>
          <p14:tracePt t="130378" x="4502150" y="3225800"/>
          <p14:tracePt t="130723" x="4502150" y="3219450"/>
          <p14:tracePt t="130731" x="4508500" y="3219450"/>
          <p14:tracePt t="130743" x="4514850" y="3213100"/>
          <p14:tracePt t="130759" x="4527550" y="3200400"/>
          <p14:tracePt t="130776" x="4540250" y="3194050"/>
          <p14:tracePt t="130780" x="4546600" y="3194050"/>
          <p14:tracePt t="130793" x="4552950" y="3194050"/>
          <p14:tracePt t="130810" x="4565650" y="3194050"/>
          <p14:tracePt t="130826" x="4572000" y="3194050"/>
          <p14:tracePt t="130893" x="4584700" y="3194050"/>
          <p14:tracePt t="130901" x="4597400" y="3194050"/>
          <p14:tracePt t="130909" x="4622800" y="3194050"/>
          <p14:tracePt t="130928" x="4667250" y="3194050"/>
          <p14:tracePt t="130943" x="4699000" y="3194050"/>
          <p14:tracePt t="130959" x="4718050" y="3181350"/>
          <p14:tracePt t="130978" x="4737100" y="3149600"/>
          <p14:tracePt t="130993" x="4756150" y="3124200"/>
          <p14:tracePt t="131011" x="4781550" y="3092450"/>
          <p14:tracePt t="131028" x="4806950" y="3067050"/>
          <p14:tracePt t="131043" x="4826000" y="3054350"/>
          <p14:tracePt t="131061" x="4851400" y="3035300"/>
          <p14:tracePt t="131079" x="4857750" y="3028950"/>
          <p14:tracePt t="131096" x="4857750" y="3022600"/>
          <p14:tracePt t="131128" x="4857750" y="3016250"/>
          <p14:tracePt t="131160" x="4851400" y="3003550"/>
          <p14:tracePt t="131176" x="4845050" y="2997200"/>
          <p14:tracePt t="131192" x="4838700" y="2997200"/>
          <p14:tracePt t="131210" x="4832350" y="2990850"/>
          <p14:tracePt t="131228" x="4826000" y="2990850"/>
          <p14:tracePt t="131242" x="4819650" y="2990850"/>
          <p14:tracePt t="131276" x="4813300" y="2990850"/>
          <p14:tracePt t="131292" x="4806950" y="2984500"/>
          <p14:tracePt t="131309" x="4794250" y="2984500"/>
          <p14:tracePt t="131326" x="4781550" y="2984500"/>
          <p14:tracePt t="131343" x="4762500" y="2978150"/>
          <p14:tracePt t="131453" x="4756150" y="2965450"/>
          <p14:tracePt t="131461" x="4749800" y="2965450"/>
          <p14:tracePt t="132009" x="4762500" y="2965450"/>
          <p14:tracePt t="132017" x="4768850" y="2965450"/>
          <p14:tracePt t="132025" x="4787900" y="2984500"/>
          <p14:tracePt t="132044" x="4819650" y="3016250"/>
          <p14:tracePt t="132047" x="4832350" y="3028950"/>
          <p14:tracePt t="132061" x="4832350" y="3035300"/>
          <p14:tracePt t="132077" x="4864100" y="3060700"/>
          <p14:tracePt t="132093" x="4914900" y="3098800"/>
          <p14:tracePt t="132110" x="4991100" y="3149600"/>
          <p14:tracePt t="132113" x="5035550" y="3175000"/>
          <p14:tracePt t="132128" x="5162550" y="3232150"/>
          <p14:tracePt t="132144" x="5219700" y="3257550"/>
          <p14:tracePt t="132160" x="5346700" y="3314700"/>
          <p14:tracePt t="132177" x="5467350" y="3365500"/>
          <p14:tracePt t="132194" x="5543550" y="3390900"/>
          <p14:tracePt t="132212" x="5575300" y="3397250"/>
          <p14:tracePt t="132230" x="5588000" y="3397250"/>
          <p14:tracePt t="132247" x="5600700" y="3397250"/>
          <p14:tracePt t="132263" x="5607050" y="3397250"/>
          <p14:tracePt t="132298" x="5607050" y="3390900"/>
          <p14:tracePt t="132312" x="5613400" y="3378200"/>
          <p14:tracePt t="132329" x="5613400" y="3371850"/>
          <p14:tracePt t="132344" x="5619750" y="3365500"/>
          <p14:tracePt t="132360" x="5626100" y="3359150"/>
          <p14:tracePt t="132377" x="5632450" y="3352800"/>
          <p14:tracePt t="132396" x="5632450" y="3346450"/>
          <p14:tracePt t="132472" x="5638800" y="3340100"/>
          <p14:tracePt t="132481" x="5651500" y="3340100"/>
          <p14:tracePt t="132495" x="5708650" y="3340100"/>
          <p14:tracePt t="132510" x="5746750" y="3340100"/>
          <p14:tracePt t="132527" x="5772150" y="3346450"/>
          <p14:tracePt t="132544" x="5778500" y="3346450"/>
          <p14:tracePt t="132892" x="5778500" y="3352800"/>
          <p14:tracePt t="132901" x="5772150" y="3352800"/>
          <p14:tracePt t="132911" x="5759450" y="3359150"/>
          <p14:tracePt t="132928" x="5740400" y="3371850"/>
          <p14:tracePt t="132961" x="5734050" y="3371850"/>
          <p14:tracePt t="132978" x="5721350" y="3371850"/>
          <p14:tracePt t="132995" x="5708650" y="3371850"/>
          <p14:tracePt t="133011" x="5695950" y="3371850"/>
          <p14:tracePt t="133030" x="5683250" y="3371850"/>
          <p14:tracePt t="133047" x="5664200" y="3371850"/>
          <p14:tracePt t="133063" x="5651500" y="3371850"/>
          <p14:tracePt t="133078" x="5638800" y="3378200"/>
          <p14:tracePt t="133094" x="5619750" y="3384550"/>
          <p14:tracePt t="133111" x="5607050" y="3390900"/>
          <p14:tracePt t="133127" x="5588000" y="3390900"/>
          <p14:tracePt t="133144" x="5575300" y="3390900"/>
          <p14:tracePt t="133163" x="5562600" y="3397250"/>
          <p14:tracePt t="133233" x="5562600" y="3390900"/>
          <p14:tracePt t="133245" x="5568950" y="3390900"/>
          <p14:tracePt t="133261" x="5588000" y="3371850"/>
          <p14:tracePt t="133277" x="5600700" y="3359150"/>
          <p14:tracePt t="133295" x="5619750" y="3346450"/>
          <p14:tracePt t="133298" x="5632450" y="3340100"/>
          <p14:tracePt t="133311" x="5645150" y="3333750"/>
          <p14:tracePt t="133313" x="5664200" y="3321050"/>
          <p14:tracePt t="133327" x="5670550" y="3308350"/>
          <p14:tracePt t="133345" x="5708650" y="3282950"/>
          <p14:tracePt t="133361" x="5734050" y="3257550"/>
          <p14:tracePt t="133378" x="5778500" y="3238500"/>
          <p14:tracePt t="133395" x="5822950" y="3225800"/>
          <p14:tracePt t="133411" x="5886450" y="3206750"/>
          <p14:tracePt t="133430" x="5924550" y="3194050"/>
          <p14:tracePt t="133447" x="5937250" y="3187700"/>
          <p14:tracePt t="133461" x="5943600" y="3175000"/>
          <p14:tracePt t="133481" x="5956300" y="3162300"/>
          <p14:tracePt t="133512" x="5969000" y="3155950"/>
          <p14:tracePt t="133531" x="6007100" y="3149600"/>
          <p14:tracePt t="133545" x="6045200" y="3149600"/>
          <p14:tracePt t="133564" x="6076950" y="3149600"/>
          <p14:tracePt t="133578" x="6096000" y="3149600"/>
          <p14:tracePt t="133580" x="6115050" y="3143250"/>
          <p14:tracePt t="133597" x="6140450" y="3130550"/>
          <p14:tracePt t="133611" x="6178550" y="3111500"/>
          <p14:tracePt t="133630" x="6235700" y="3092450"/>
          <p14:tracePt t="133645" x="6280150" y="3073400"/>
          <p14:tracePt t="133666" x="6311900" y="3060700"/>
          <p14:tracePt t="133679" x="6337300" y="3054350"/>
          <p14:tracePt t="133695" x="6343650" y="3048000"/>
          <p14:tracePt t="133697" x="6350000" y="3048000"/>
          <p14:tracePt t="133729" x="6350000" y="3041650"/>
          <p14:tracePt t="133747" x="6362700" y="3028950"/>
          <p14:tracePt t="133764" x="6362700" y="3009900"/>
          <p14:tracePt t="133781" x="6362700" y="2990850"/>
          <p14:tracePt t="133794" x="6362700" y="2978150"/>
          <p14:tracePt t="133814" x="6350000" y="2940050"/>
          <p14:tracePt t="133828" x="6330950" y="2921000"/>
          <p14:tracePt t="133847" x="6286500" y="2882900"/>
          <p14:tracePt t="133861" x="6254750" y="2863850"/>
          <p14:tracePt t="133880" x="6235700" y="2857500"/>
          <p14:tracePt t="133898" x="6216650" y="2851150"/>
          <p14:tracePt t="133914" x="6210300" y="2851150"/>
          <p14:tracePt t="133931" x="6197600" y="2851150"/>
          <p14:tracePt t="133945" x="6153150" y="2851150"/>
          <p14:tracePt t="133964" x="6064250" y="2863850"/>
          <p14:tracePt t="133980" x="6000750" y="2870200"/>
          <p14:tracePt t="133996" x="5975350" y="2876550"/>
          <p14:tracePt t="134015" x="5956300" y="2882900"/>
          <p14:tracePt t="134062" x="5956300" y="2889250"/>
          <p14:tracePt t="134078" x="5956300" y="2908300"/>
          <p14:tracePt t="134082" x="5949950" y="2914650"/>
          <p14:tracePt t="134095" x="5949950" y="2927350"/>
          <p14:tracePt t="134114" x="5937250" y="2965450"/>
          <p14:tracePt t="134128" x="5930900" y="2984500"/>
          <p14:tracePt t="134131" x="5930900" y="2990850"/>
          <p14:tracePt t="134146" x="5924550" y="3016250"/>
          <p14:tracePt t="134162" x="5924550" y="3022600"/>
          <p14:tracePt t="134178" x="5918200" y="3041650"/>
          <p14:tracePt t="134197" x="5918200" y="3060700"/>
          <p14:tracePt t="134214" x="5924550" y="3079750"/>
          <p14:tracePt t="134229" x="5943600" y="3111500"/>
          <p14:tracePt t="134248" x="5969000" y="3136900"/>
          <p14:tracePt t="134265" x="6007100" y="3175000"/>
          <p14:tracePt t="134281" x="6045200" y="3206750"/>
          <p14:tracePt t="134298" x="6102350" y="3244850"/>
          <p14:tracePt t="134315" x="6140450" y="3270250"/>
          <p14:tracePt t="134332" x="6178550" y="3289300"/>
          <p14:tracePt t="134345" x="6223000" y="3308350"/>
          <p14:tracePt t="134349" x="6254750" y="3314700"/>
          <p14:tracePt t="134364" x="6324600" y="3327400"/>
          <p14:tracePt t="134382" x="6413500" y="3327400"/>
          <p14:tracePt t="134398" x="6502400" y="3327400"/>
          <p14:tracePt t="134412" x="6572250" y="3308350"/>
          <p14:tracePt t="134430" x="6635750" y="3289300"/>
          <p14:tracePt t="134448" x="6667500" y="3270250"/>
          <p14:tracePt t="134461" x="6711950" y="3238500"/>
          <p14:tracePt t="134479" x="6743700" y="3206750"/>
          <p14:tracePt t="134495" x="6762750" y="3194050"/>
          <p14:tracePt t="134514" x="6775450" y="3168650"/>
          <p14:tracePt t="134517" x="6775450" y="3162300"/>
          <p14:tracePt t="134530" x="6781800" y="3162300"/>
          <p14:tracePt t="134549" x="6794500" y="3136900"/>
          <p14:tracePt t="134565" x="6794500" y="3130550"/>
          <p14:tracePt t="134582" x="6794500" y="3124200"/>
          <p14:tracePt t="134599" x="6794500" y="3111500"/>
          <p14:tracePt t="134614" x="6794500" y="3098800"/>
          <p14:tracePt t="134631" x="6794500" y="3086100"/>
          <p14:tracePt t="134648" x="6794500" y="3079750"/>
          <p14:tracePt t="134665" x="6794500" y="3073400"/>
          <p14:tracePt t="134679" x="6794500" y="3067050"/>
          <p14:tracePt t="134696" x="6788150" y="3060700"/>
          <p14:tracePt t="134714" x="6775450" y="3048000"/>
          <p14:tracePt t="134732" x="6775450" y="3041650"/>
          <p14:tracePt t="134746" x="6769100" y="3041650"/>
          <p14:tracePt t="134762" x="6762750" y="3035300"/>
          <p14:tracePt t="134779" x="6756400" y="3028950"/>
          <p14:tracePt t="134796" x="6750050" y="3028950"/>
          <p14:tracePt t="134812" x="6743700" y="3028950"/>
          <p14:tracePt t="134829" x="6724650" y="3022600"/>
          <p14:tracePt t="134846" x="6711950" y="3022600"/>
          <p14:tracePt t="134863" x="6699250" y="3016250"/>
          <p14:tracePt t="134879" x="6686550" y="3009900"/>
          <p14:tracePt t="134896" x="6673850" y="3009900"/>
          <p14:tracePt t="134912" x="6667500" y="3003550"/>
          <p14:tracePt t="134929" x="6661150" y="2997200"/>
          <p14:tracePt t="134946" x="6642100" y="2997200"/>
          <p14:tracePt t="134962" x="6629400" y="2997200"/>
          <p14:tracePt t="134979" x="6610350" y="2990850"/>
          <p14:tracePt t="134996" x="6597650" y="2984500"/>
          <p14:tracePt t="135012" x="6591300" y="2984500"/>
          <p14:tracePt t="135091" x="6584950" y="2984500"/>
          <p14:tracePt t="135099" x="6578600" y="2984500"/>
          <p14:tracePt t="135111" x="6578600" y="2990850"/>
          <p14:tracePt t="135129" x="6559550" y="3003550"/>
          <p14:tracePt t="135146" x="6546850" y="3003550"/>
          <p14:tracePt t="135163" x="6534150" y="3003550"/>
          <p14:tracePt t="142407" x="6534150" y="3009900"/>
          <p14:tracePt t="142417" x="6540500" y="3016250"/>
          <p14:tracePt t="142436" x="6591300" y="3060700"/>
          <p14:tracePt t="142452" x="6629400" y="3079750"/>
          <p14:tracePt t="142469" x="6661150" y="3092450"/>
          <p14:tracePt t="142473" x="6667500" y="3092450"/>
          <p14:tracePt t="142489" x="6692900" y="3092450"/>
          <p14:tracePt t="142493" x="6711950" y="3092450"/>
          <p14:tracePt t="142501" x="6737350" y="3092450"/>
          <p14:tracePt t="142521" x="6800850" y="3067050"/>
          <p14:tracePt t="142538" x="6870700" y="3016250"/>
          <p14:tracePt t="142553" x="6921500" y="2965450"/>
          <p14:tracePt t="142570" x="6953250" y="2914650"/>
          <p14:tracePt t="142585" x="6972300" y="2882900"/>
          <p14:tracePt t="142601" x="6972300" y="2857500"/>
          <p14:tracePt t="142619" x="6965950" y="2838450"/>
          <p14:tracePt t="142635" x="6915150" y="2813050"/>
          <p14:tracePt t="142653" x="6832600" y="2806700"/>
          <p14:tracePt t="142656" x="6788150" y="2806700"/>
          <p14:tracePt t="142668" x="6756400" y="2806700"/>
          <p14:tracePt t="142685" x="6718300" y="2813050"/>
          <p14:tracePt t="142688" x="6711950" y="2813050"/>
          <p14:tracePt t="142702" x="6705600" y="2819400"/>
          <p14:tracePt t="142736" x="6705600" y="2825750"/>
          <p14:tracePt t="142752" x="6680200" y="2838450"/>
          <p14:tracePt t="142769" x="6648450" y="2870200"/>
          <p14:tracePt t="142785" x="6623050" y="2908300"/>
          <p14:tracePt t="142803" x="6623050" y="2952750"/>
          <p14:tracePt t="142819" x="6648450" y="3009900"/>
          <p14:tracePt t="142836" x="6705600" y="3067050"/>
          <p14:tracePt t="142852" x="6775450" y="3111500"/>
          <p14:tracePt t="142871" x="6819900" y="3130550"/>
          <p14:tracePt t="142889" x="6915150" y="3143250"/>
          <p14:tracePt t="142905" x="6940550" y="3143250"/>
          <p14:tracePt t="142921" x="7061200" y="3130550"/>
          <p14:tracePt t="142939" x="7124700" y="3130550"/>
          <p14:tracePt t="142955" x="7181850" y="3149600"/>
          <p14:tracePt t="142972" x="7194550" y="3162300"/>
          <p14:tracePt t="143067" x="7200900" y="3162300"/>
          <p14:tracePt t="143076" x="7207250" y="3162300"/>
          <p14:tracePt t="143086" x="7219950" y="3155950"/>
          <p14:tracePt t="143103" x="7258050" y="3143250"/>
          <p14:tracePt t="143121" x="7346950" y="3136900"/>
          <p14:tracePt t="143136" x="7448550" y="3136900"/>
          <p14:tracePt t="143139" x="7505700" y="3149600"/>
          <p14:tracePt t="143153" x="7620000" y="3168650"/>
          <p14:tracePt t="143169" x="7645400" y="3175000"/>
          <p14:tracePt t="143186" x="7791450" y="3194050"/>
          <p14:tracePt t="143202" x="7848600" y="3194050"/>
          <p14:tracePt t="143203" x="7880350" y="3200400"/>
          <p14:tracePt t="143219" x="7962900" y="3200400"/>
          <p14:tracePt t="143222" x="8051800" y="3200400"/>
          <p14:tracePt t="143236" x="8096250" y="3200400"/>
          <p14:tracePt t="143238" x="8191500" y="3200400"/>
          <p14:tracePt t="143253" x="8324850" y="3200400"/>
          <p14:tracePt t="143271" x="8394700" y="3200400"/>
          <p14:tracePt t="143286" x="8401050" y="3200400"/>
          <p14:tracePt t="143303" x="8407400" y="3200400"/>
          <p14:tracePt t="143320" x="8432800" y="3200400"/>
          <p14:tracePt t="143337" x="8489950" y="3194050"/>
          <p14:tracePt t="143353" x="8540750" y="3175000"/>
          <p14:tracePt t="143357" x="8572500" y="3162300"/>
          <p14:tracePt t="143371" x="8591550" y="3149600"/>
          <p14:tracePt t="143375" x="8604250" y="3136900"/>
          <p14:tracePt t="143389" x="8629650" y="3117850"/>
          <p14:tracePt t="143403" x="8642350" y="3098800"/>
          <p14:tracePt t="143420" x="8648700" y="3079750"/>
          <p14:tracePt t="143438" x="8648700" y="3048000"/>
          <p14:tracePt t="143454" x="8648700" y="3022600"/>
          <p14:tracePt t="143470" x="8629650" y="3009900"/>
          <p14:tracePt t="143486" x="8610600" y="2997200"/>
          <p14:tracePt t="143503" x="8597900" y="2990850"/>
          <p14:tracePt t="143520" x="8578850" y="2984500"/>
          <p14:tracePt t="143537" x="8547100" y="2984500"/>
          <p14:tracePt t="143553" x="8521700" y="2984500"/>
          <p14:tracePt t="143572" x="8502650" y="2978150"/>
          <p14:tracePt t="143586" x="8489950" y="2978150"/>
          <p14:tracePt t="143603" x="8477250" y="2978150"/>
          <p14:tracePt t="143622" x="8445500" y="2965450"/>
          <p14:tracePt t="143639" x="8426450" y="2959100"/>
          <p14:tracePt t="143652" x="8407400" y="2952750"/>
          <p14:tracePt t="143669" x="8382000" y="2952750"/>
          <p14:tracePt t="143686" x="8375650" y="2952750"/>
          <p14:tracePt t="143703" x="8375650" y="2978150"/>
          <p14:tracePt t="143722" x="8382000" y="3041650"/>
          <p14:tracePt t="143736" x="8420100" y="3105150"/>
          <p14:tracePt t="143752" x="8451850" y="3136900"/>
          <p14:tracePt t="143770" x="8464550" y="3143250"/>
          <p14:tracePt t="143820" x="8477250" y="3149600"/>
          <p14:tracePt t="143838" x="8528050" y="3162300"/>
          <p14:tracePt t="143854" x="8642350" y="3181350"/>
          <p14:tracePt t="143870" x="8724900" y="3194050"/>
          <p14:tracePt t="143886" x="8756650" y="3200400"/>
          <p14:tracePt t="143889" x="8769350" y="3200400"/>
          <p14:tracePt t="143903" x="8775700" y="3200400"/>
          <p14:tracePt t="143953" x="8775700" y="3194050"/>
          <p14:tracePt t="143970" x="8775700" y="3187700"/>
          <p14:tracePt t="144426" x="8769350" y="3181350"/>
          <p14:tracePt t="144435" x="8769350" y="3175000"/>
          <p14:tracePt t="144454" x="8763000" y="3168650"/>
          <p14:tracePt t="144639" x="8763000" y="3162300"/>
          <p14:tracePt t="144657" x="8756650" y="3155950"/>
          <p14:tracePt t="144666" x="8756650" y="3149600"/>
          <p14:tracePt t="144672" x="8756650" y="3143250"/>
          <p14:tracePt t="144690" x="8756650" y="3130550"/>
          <p14:tracePt t="144704" x="8756650" y="3117850"/>
          <p14:tracePt t="144721" x="8750300" y="3117850"/>
          <p14:tracePt t="144817" x="8750300" y="3124200"/>
          <p14:tracePt t="144838" x="8750300" y="3130550"/>
          <p14:tracePt t="144872" x="8750300" y="3136900"/>
          <p14:tracePt t="145091" x="8743950" y="3136900"/>
          <p14:tracePt t="145108" x="8743950" y="3143250"/>
          <p14:tracePt t="145163" x="8737600" y="3143250"/>
          <p14:tracePt t="145228" x="8731250" y="3143250"/>
          <p14:tracePt t="145237" x="8724900" y="3143250"/>
          <p14:tracePt t="145246" x="8718550" y="3143250"/>
          <p14:tracePt t="145271" x="8712200" y="3143250"/>
          <p14:tracePt t="145291" x="8699500" y="3143250"/>
          <p14:tracePt t="145304" x="8686800" y="3136900"/>
          <p14:tracePt t="145639" x="8699500" y="3136900"/>
          <p14:tracePt t="145647" x="8712200" y="3130550"/>
          <p14:tracePt t="145655" x="8750300" y="3124200"/>
          <p14:tracePt t="145672" x="8877300" y="3111500"/>
          <p14:tracePt t="145688" x="9042400" y="3105150"/>
          <p14:tracePt t="145705" x="9207500" y="3111500"/>
          <p14:tracePt t="145722" x="9359900" y="3136900"/>
          <p14:tracePt t="145739" x="9493250" y="3162300"/>
          <p14:tracePt t="145757" x="9664700" y="3168650"/>
          <p14:tracePt t="145773" x="9715500" y="3168650"/>
          <p14:tracePt t="145791" x="9829800" y="3162300"/>
          <p14:tracePt t="145805" x="9906000" y="3162300"/>
          <p14:tracePt t="145824" x="9975850" y="3162300"/>
          <p14:tracePt t="145838" x="10045700" y="3162300"/>
          <p14:tracePt t="145855" x="10166350" y="3162300"/>
          <p14:tracePt t="145873" x="10287000" y="3162300"/>
          <p14:tracePt t="145891" x="10452100" y="3162300"/>
          <p14:tracePt t="145905" x="10572750" y="3155950"/>
          <p14:tracePt t="145924" x="10693400" y="3136900"/>
          <p14:tracePt t="145941" x="10769600" y="3117850"/>
          <p14:tracePt t="145957" x="10801350" y="3111500"/>
          <p14:tracePt t="145975" x="10814050" y="3111500"/>
          <p14:tracePt t="145991" x="10833100" y="3105150"/>
          <p14:tracePt t="146005" x="10845800" y="3105150"/>
          <p14:tracePt t="146021" x="10852150" y="3105150"/>
          <p14:tracePt t="146038" x="10871200" y="3105150"/>
          <p14:tracePt t="146055" x="10890250" y="3092450"/>
          <p14:tracePt t="146072" x="10915650" y="3067050"/>
          <p14:tracePt t="146088" x="10960100" y="2997200"/>
          <p14:tracePt t="146105" x="10972800" y="2965450"/>
          <p14:tracePt t="146122" x="10985500" y="2940050"/>
          <p14:tracePt t="146139" x="10985500" y="2921000"/>
          <p14:tracePt t="146155" x="10985500" y="2908300"/>
          <p14:tracePt t="146174" x="10979150" y="2901950"/>
          <p14:tracePt t="146192" x="10966450" y="2889250"/>
          <p14:tracePt t="146207" x="10947400" y="2876550"/>
          <p14:tracePt t="146224" x="10896600" y="2851150"/>
          <p14:tracePt t="146239" x="10883900" y="2838450"/>
          <p14:tracePt t="146255" x="10833100" y="2813050"/>
          <p14:tracePt t="146274" x="10744200" y="2781300"/>
          <p14:tracePt t="146289" x="10725150" y="2781300"/>
          <p14:tracePt t="146307" x="10661650" y="2774950"/>
          <p14:tracePt t="146322" x="10655300" y="2774950"/>
          <p14:tracePt t="146341" x="10623550" y="2774950"/>
          <p14:tracePt t="146355" x="10604500" y="2781300"/>
          <p14:tracePt t="146372" x="10591800" y="2787650"/>
          <p14:tracePt t="146388" x="10566400" y="2806700"/>
          <p14:tracePt t="146406" x="10553700" y="2819400"/>
          <p14:tracePt t="146424" x="10547350" y="2832100"/>
          <p14:tracePt t="146441" x="10534650" y="2851150"/>
          <p14:tracePt t="146458" x="10528300" y="2882900"/>
          <p14:tracePt t="146476" x="10528300" y="2908300"/>
          <p14:tracePt t="146489" x="10534650" y="2946400"/>
          <p14:tracePt t="146507" x="10547350" y="2978150"/>
          <p14:tracePt t="146523" x="10547350" y="2997200"/>
          <p14:tracePt t="146541" x="10560050" y="3035300"/>
          <p14:tracePt t="146555" x="10560050" y="3041650"/>
          <p14:tracePt t="146685" x="10560050" y="3028950"/>
          <p14:tracePt t="146692" x="10560050" y="3016250"/>
          <p14:tracePt t="146706" x="10553700" y="2990850"/>
          <p14:tracePt t="146723" x="10553700" y="2978150"/>
          <p14:tracePt t="146740" x="10553700" y="2959100"/>
          <p14:tracePt t="146756" x="10553700" y="2933700"/>
          <p14:tracePt t="146806" x="10541000" y="2933700"/>
          <p14:tracePt t="148424" x="10534650" y="2933700"/>
          <p14:tracePt t="148430" x="10528300" y="2933700"/>
          <p14:tracePt t="148441" x="10515600" y="2933700"/>
          <p14:tracePt t="148457" x="10490200" y="2927350"/>
          <p14:tracePt t="148475" x="10477500" y="2927350"/>
          <p14:tracePt t="148490" x="10471150" y="2927350"/>
          <p14:tracePt t="148507" x="10464800" y="2927350"/>
          <p14:tracePt t="148543" x="10452100" y="2927350"/>
          <p14:tracePt t="148557" x="10452100" y="2933700"/>
          <p14:tracePt t="148576" x="10445750" y="2933700"/>
          <p14:tracePt t="151236" x="10445750" y="2927350"/>
          <p14:tracePt t="151244" x="10439400" y="2927350"/>
          <p14:tracePt t="151250" x="10439400" y="2921000"/>
          <p14:tracePt t="151258" x="10439400" y="2914650"/>
          <p14:tracePt t="151276" x="10439400" y="2908300"/>
          <p14:tracePt t="151292" x="10433050" y="2901950"/>
          <p14:tracePt t="151310" x="10433050" y="2889250"/>
          <p14:tracePt t="151327" x="10426700" y="2882900"/>
          <p14:tracePt t="151343" x="10420350" y="2876550"/>
          <p14:tracePt t="151360" x="10420350" y="2870200"/>
          <p14:tracePt t="151376" x="10414000" y="2870200"/>
          <p14:tracePt t="151380" x="10414000" y="2863850"/>
          <p14:tracePt t="151393" x="10407650" y="2863850"/>
          <p14:tracePt t="151411" x="10401300" y="2857500"/>
          <p14:tracePt t="151426" x="10394950" y="2857500"/>
          <p14:tracePt t="151443" x="10375900" y="2851150"/>
          <p14:tracePt t="151460" x="10369550" y="2851150"/>
          <p14:tracePt t="151481" x="10369550" y="2844800"/>
          <p14:tracePt t="151524" x="10363200" y="2844800"/>
          <p14:tracePt t="151543" x="10350500" y="2844800"/>
          <p14:tracePt t="151560" x="10299700" y="2844800"/>
          <p14:tracePt t="151578" x="10248900" y="2851150"/>
          <p14:tracePt t="151593" x="10191750" y="2863850"/>
          <p14:tracePt t="151613" x="10160000" y="2870200"/>
          <p14:tracePt t="151823" x="10153650" y="2870200"/>
          <p14:tracePt t="151831" x="10147300" y="2870200"/>
          <p14:tracePt t="151842" x="10140950" y="2870200"/>
          <p14:tracePt t="151860" x="10121900" y="2863850"/>
          <p14:tracePt t="151877" x="10109200" y="2857500"/>
          <p14:tracePt t="151893" x="10102850" y="2857500"/>
          <p14:tracePt t="151911" x="10090150" y="2857500"/>
          <p14:tracePt t="151927" x="10071100" y="2857500"/>
          <p14:tracePt t="151947" x="10052050" y="2857500"/>
          <p14:tracePt t="151951" x="10033000" y="2857500"/>
          <p14:tracePt t="151960" x="10026650" y="2863850"/>
          <p14:tracePt t="152041" x="10020300" y="2863850"/>
          <p14:tracePt t="152048" x="10013950" y="2857500"/>
          <p14:tracePt t="152059" x="10001250" y="2851150"/>
          <p14:tracePt t="152078" x="9937750" y="2838450"/>
          <p14:tracePt t="152097" x="9906000" y="2838450"/>
          <p14:tracePt t="152113" x="9880600" y="2844800"/>
          <p14:tracePt t="152127" x="9867900" y="2844800"/>
          <p14:tracePt t="152143" x="9855200" y="2857500"/>
          <p14:tracePt t="152160" x="9848850" y="2863850"/>
          <p14:tracePt t="152179" x="9842500" y="2876550"/>
          <p14:tracePt t="152192" x="9823450" y="2895600"/>
          <p14:tracePt t="152211" x="9798050" y="2914650"/>
          <p14:tracePt t="152229" x="9785350" y="2927350"/>
          <p14:tracePt t="152246" x="9779000" y="2933700"/>
          <p14:tracePt t="152347" x="9779000" y="2940050"/>
          <p14:tracePt t="152363" x="9779000" y="2946400"/>
          <p14:tracePt t="152387" x="9779000" y="2952750"/>
          <p14:tracePt t="153000" x="9766300" y="2952750"/>
          <p14:tracePt t="153014" x="9721850" y="2940050"/>
          <p14:tracePt t="153028" x="9683750" y="2927350"/>
          <p14:tracePt t="153045" x="9607550" y="2908300"/>
          <p14:tracePt t="153060" x="9563100" y="2901950"/>
          <p14:tracePt t="153063" x="9556750" y="2901950"/>
          <p14:tracePt t="153973" x="9556750" y="2908300"/>
          <p14:tracePt t="153990" x="9556750" y="2914650"/>
          <p14:tracePt t="154281" x="9556750" y="2921000"/>
          <p14:tracePt t="154297" x="9556750" y="2927350"/>
          <p14:tracePt t="154302" x="9550400" y="2927350"/>
          <p14:tracePt t="154330" x="9544050" y="2940050"/>
          <p14:tracePt t="154346" x="9537700" y="2946400"/>
          <p14:tracePt t="154362" x="9537700" y="2952750"/>
          <p14:tracePt t="154379" x="9531350" y="2952750"/>
          <p14:tracePt t="154396" x="9525000" y="2952750"/>
          <p14:tracePt t="154429" x="9518650" y="2959100"/>
          <p14:tracePt t="154446" x="9505950" y="2965450"/>
          <p14:tracePt t="154453" x="9499600" y="2971800"/>
          <p14:tracePt t="154462" x="9493250" y="2978150"/>
          <p14:tracePt t="154479" x="9486900" y="2984500"/>
          <p14:tracePt t="154588" x="9486900" y="2990850"/>
          <p14:tracePt t="154597" x="9486900" y="2997200"/>
          <p14:tracePt t="154612" x="9486900" y="3016250"/>
          <p14:tracePt t="154631" x="9493250" y="3028950"/>
          <p14:tracePt t="154648" x="9493250" y="3048000"/>
          <p14:tracePt t="154665" x="9499600" y="3060700"/>
          <p14:tracePt t="154682" x="9505950" y="3060700"/>
          <p14:tracePt t="154698" x="9512300" y="3067050"/>
          <p14:tracePt t="154714" x="9518650" y="3067050"/>
          <p14:tracePt t="154747" x="9525000" y="3067050"/>
          <p14:tracePt t="154764" x="9525000" y="3054350"/>
          <p14:tracePt t="154779" x="9531350" y="3041650"/>
          <p14:tracePt t="154796" x="9531350" y="3028950"/>
          <p14:tracePt t="154815" x="9537700" y="2997200"/>
          <p14:tracePt t="154912" x="9537700" y="3003550"/>
          <p14:tracePt t="155028" x="9544050" y="3003550"/>
          <p14:tracePt t="155042" x="9550400" y="2997200"/>
          <p14:tracePt t="155049" x="9563100" y="2990850"/>
          <p14:tracePt t="155061" x="9569450" y="2984500"/>
          <p14:tracePt t="155080" x="9582150" y="2984500"/>
          <p14:tracePt t="155131" x="9582150" y="2990850"/>
          <p14:tracePt t="155211" x="9588500" y="2990850"/>
          <p14:tracePt t="155235" x="9594850" y="2990850"/>
          <p14:tracePt t="155260" x="9594850" y="2997200"/>
          <p14:tracePt t="155282" x="9594850" y="3016250"/>
          <p14:tracePt t="155296" x="9594850" y="3028950"/>
          <p14:tracePt t="155313" x="9601200" y="3054350"/>
          <p14:tracePt t="155332" x="9601200" y="3073400"/>
          <p14:tracePt t="155346" x="9607550" y="3079750"/>
          <p14:tracePt t="155468" x="9607550" y="3073400"/>
          <p14:tracePt t="155509" x="9607550" y="3067050"/>
          <p14:tracePt t="155515" x="9607550" y="3060700"/>
          <p14:tracePt t="155547" x="9607550" y="3054350"/>
          <p14:tracePt t="155619" x="9607550" y="3060700"/>
          <p14:tracePt t="155625" x="9607550" y="3067050"/>
          <p14:tracePt t="155631" x="9607550" y="3073400"/>
          <p14:tracePt t="155646" x="9607550" y="3079750"/>
          <p14:tracePt t="155664" x="9607550" y="3098800"/>
          <p14:tracePt t="155697" x="9607550" y="3105150"/>
          <p14:tracePt t="155730" x="9607550" y="3111500"/>
          <p14:tracePt t="155763" x="9620250" y="3117850"/>
          <p14:tracePt t="155782" x="9658350" y="3136900"/>
          <p14:tracePt t="155800" x="9683750" y="3136900"/>
          <p14:tracePt t="155855" x="9683750" y="3130550"/>
          <p14:tracePt t="155864" x="9683750" y="3117850"/>
          <p14:tracePt t="155880" x="9683750" y="3098800"/>
          <p14:tracePt t="157170" x="9671050" y="3098800"/>
          <p14:tracePt t="157178" x="9645650" y="3079750"/>
          <p14:tracePt t="157183" x="9556750" y="3048000"/>
          <p14:tracePt t="157198" x="9429750" y="3003550"/>
          <p14:tracePt t="157215" x="8750300" y="2851150"/>
          <p14:tracePt t="157232" x="8280400" y="2832100"/>
          <p14:tracePt t="157248" x="8102600" y="2832100"/>
          <p14:tracePt t="157252" x="7937500" y="2838450"/>
          <p14:tracePt t="157256" x="7797800" y="2838450"/>
          <p14:tracePt t="157263" x="7683500" y="2838450"/>
          <p14:tracePt t="157283" x="7461250" y="2832100"/>
          <p14:tracePt t="157301" x="7264400" y="2806700"/>
          <p14:tracePt t="157317" x="7048500" y="2774950"/>
          <p14:tracePt t="157334" x="6864350" y="2749550"/>
          <p14:tracePt t="157348" x="6699250" y="2724150"/>
          <p14:tracePt t="157366" x="6565900" y="2705100"/>
          <p14:tracePt t="157381" x="6502400" y="2686050"/>
          <p14:tracePt t="157398" x="6489700" y="2667000"/>
          <p14:tracePt t="157415" x="6477000" y="2654300"/>
          <p14:tracePt t="157431" x="6438900" y="2641600"/>
          <p14:tracePt t="157449" x="6356350" y="2635250"/>
          <p14:tracePt t="157465" x="6318250" y="2635250"/>
          <p14:tracePt t="157469" x="6292850" y="2647950"/>
          <p14:tracePt t="157482" x="6273800" y="2654300"/>
          <p14:tracePt t="157498" x="6210300" y="2705100"/>
          <p14:tracePt t="157517" x="6165850" y="2730500"/>
          <p14:tracePt t="157534" x="6108700" y="2755900"/>
          <p14:tracePt t="157551" x="6007100" y="2787650"/>
          <p14:tracePt t="157568" x="5848350" y="2806700"/>
          <p14:tracePt t="157584" x="5613400" y="2825750"/>
          <p14:tracePt t="157597" x="5422900" y="2832100"/>
          <p14:tracePt t="157614" x="5213350" y="2832100"/>
          <p14:tracePt t="157632" x="4972050" y="2825750"/>
          <p14:tracePt t="157649" x="4762500" y="2813050"/>
          <p14:tracePt t="157666" x="4425950" y="2794000"/>
          <p14:tracePt t="157670" x="4279900" y="2781300"/>
          <p14:tracePt t="157681" x="4140200" y="2774950"/>
          <p14:tracePt t="157685" x="3975100" y="2755900"/>
          <p14:tracePt t="157700" x="3708400" y="2724150"/>
          <p14:tracePt t="157715" x="3638550" y="2717800"/>
          <p14:tracePt t="157734" x="3543300" y="2686050"/>
          <p14:tracePt t="157748" x="3536950" y="2673350"/>
          <p14:tracePt t="157765" x="3543300" y="2667000"/>
          <p14:tracePt t="157816" x="3543300" y="2711450"/>
          <p14:tracePt t="157832" x="3556000" y="2755900"/>
          <p14:tracePt t="157849" x="3619500" y="2838450"/>
          <p14:tracePt t="157867" x="3860800" y="2965450"/>
          <p14:tracePt t="157882" x="3962400" y="3003550"/>
          <p14:tracePt t="157886" x="4076700" y="3041650"/>
          <p14:tracePt t="157901" x="4152900" y="3060700"/>
          <p14:tracePt t="157915" x="4362450" y="3105150"/>
          <p14:tracePt t="157935" x="4610100" y="3130550"/>
          <p14:tracePt t="157951" x="4756150" y="3136900"/>
          <p14:tracePt t="157964" x="4819650" y="3130550"/>
          <p14:tracePt t="157982" x="4946650" y="3092450"/>
          <p14:tracePt t="157999" x="5003800" y="3048000"/>
          <p14:tracePt t="158017" x="5035550" y="3016250"/>
          <p14:tracePt t="158034" x="5041900" y="2984500"/>
          <p14:tracePt t="158051" x="5035550" y="2959100"/>
          <p14:tracePt t="158066" x="5010150" y="2914650"/>
          <p14:tracePt t="158084" x="4959350" y="2876550"/>
          <p14:tracePt t="158101" x="4889500" y="2832100"/>
          <p14:tracePt t="158115" x="4794250" y="2787650"/>
          <p14:tracePt t="158132" x="4686300" y="2743200"/>
          <p14:tracePt t="158148" x="4597400" y="2711450"/>
          <p14:tracePt t="158152" x="4527550" y="2692400"/>
          <p14:tracePt t="158164" x="4445000" y="2667000"/>
          <p14:tracePt t="158166" x="4362450" y="2647950"/>
          <p14:tracePt t="158185" x="4197350" y="2603500"/>
          <p14:tracePt t="158202" x="3994150" y="2565400"/>
          <p14:tracePt t="158217" x="3841750" y="2546350"/>
          <p14:tracePt t="158232" x="3708400" y="2546350"/>
          <p14:tracePt t="158248" x="3606800" y="2546350"/>
          <p14:tracePt t="158268" x="3543300" y="2584450"/>
          <p14:tracePt t="158284" x="3517900" y="2641600"/>
          <p14:tracePt t="158288" x="3517900" y="2679700"/>
          <p14:tracePt t="158299" x="3524250" y="2730500"/>
          <p14:tracePt t="158318" x="3581400" y="2832100"/>
          <p14:tracePt t="158336" x="3683000" y="2921000"/>
          <p14:tracePt t="158348" x="3898900" y="3022600"/>
          <p14:tracePt t="158367" x="4216400" y="3111500"/>
          <p14:tracePt t="158384" x="4711700" y="3155950"/>
          <p14:tracePt t="158399" x="4895850" y="3149600"/>
          <p14:tracePt t="158417" x="5175250" y="3035300"/>
          <p14:tracePt t="158433" x="5187950" y="2933700"/>
          <p14:tracePt t="158449" x="5086350" y="2819400"/>
          <p14:tracePt t="158465" x="4908550" y="2724150"/>
          <p14:tracePt t="158483" x="4794250" y="2673350"/>
          <p14:tracePt t="158499" x="4387850" y="2546350"/>
          <p14:tracePt t="158516" x="4197350" y="2489200"/>
          <p14:tracePt t="158533" x="4051300" y="2451100"/>
          <p14:tracePt t="158547" x="3994150" y="2438400"/>
          <p14:tracePt t="158565" x="3987800" y="2438400"/>
          <p14:tracePt t="158582" x="3987800" y="2463800"/>
          <p14:tracePt t="158599" x="4025900" y="2514600"/>
          <p14:tracePt t="158615" x="4108450" y="2597150"/>
          <p14:tracePt t="158618" x="4191000" y="2660650"/>
          <p14:tracePt t="158632" x="4254500" y="2698750"/>
          <p14:tracePt t="158649" x="4451350" y="2806700"/>
          <p14:tracePt t="158666" x="4635500" y="2901950"/>
          <p14:tracePt t="158682" x="4832350" y="2990850"/>
          <p14:tracePt t="158701" x="4864100" y="2990850"/>
          <p14:tracePt t="158718" x="4883150" y="2978150"/>
          <p14:tracePt t="158736" x="4908550" y="2959100"/>
          <p14:tracePt t="158749" x="4921250" y="2959100"/>
          <p14:tracePt t="161679" x="4908550" y="2952750"/>
          <p14:tracePt t="161689" x="4889500" y="2946400"/>
          <p14:tracePt t="161701" x="4806950" y="2901950"/>
          <p14:tracePt t="161719" x="4737100" y="2832100"/>
          <p14:tracePt t="161736" x="4686300" y="2787650"/>
          <p14:tracePt t="161752" x="4667250" y="2768600"/>
          <p14:tracePt t="161785" x="4654550" y="2762250"/>
          <p14:tracePt t="161804" x="4610100" y="2736850"/>
          <p14:tracePt t="161817" x="4559300" y="2705100"/>
          <p14:tracePt t="161837" x="4495800" y="2679700"/>
          <p14:tracePt t="161855" x="4489450" y="2679700"/>
          <p14:tracePt t="161871" x="4470400" y="2679700"/>
          <p14:tracePt t="161885" x="4438650" y="2698750"/>
          <p14:tracePt t="161902" x="4362450" y="2743200"/>
          <p14:tracePt t="161918" x="4235450" y="2825750"/>
          <p14:tracePt t="161936" x="4051300" y="2952750"/>
          <p14:tracePt t="161954" x="3822700" y="3111500"/>
          <p14:tracePt t="161958" x="3733800" y="3175000"/>
          <p14:tracePt t="161971" x="3657600" y="3232150"/>
          <p14:tracePt t="161975" x="3594100" y="3282950"/>
          <p14:tracePt t="161985" x="3530600" y="3333750"/>
          <p14:tracePt t="162002" x="3492500" y="3371850"/>
          <p14:tracePt t="162021" x="3492500" y="3378200"/>
          <p14:tracePt t="162210" x="3492500" y="3384550"/>
          <p14:tracePt t="162220" x="3498850" y="3390900"/>
          <p14:tracePt t="162223" x="3517900" y="3403600"/>
          <p14:tracePt t="162235" x="3524250" y="3409950"/>
          <p14:tracePt t="162253" x="3543300" y="3422650"/>
          <p14:tracePt t="162269" x="3568700" y="3441700"/>
          <p14:tracePt t="162286" x="3600450" y="3486150"/>
          <p14:tracePt t="162302" x="3638550" y="3536950"/>
          <p14:tracePt t="162306" x="3651250" y="3556000"/>
          <p14:tracePt t="162319" x="3695700" y="3619500"/>
          <p14:tracePt t="162336" x="3714750" y="3638550"/>
          <p14:tracePt t="162352" x="3765550" y="3689350"/>
          <p14:tracePt t="162369" x="3816350" y="3721100"/>
          <p14:tracePt t="162385" x="3860800" y="3733800"/>
          <p14:tracePt t="162403" x="3930650" y="3714750"/>
          <p14:tracePt t="162419" x="3975100" y="3683000"/>
          <p14:tracePt t="162436" x="4000500" y="3638550"/>
          <p14:tracePt t="162452" x="4013200" y="3613150"/>
          <p14:tracePt t="162469" x="4025900" y="3581400"/>
          <p14:tracePt t="162485" x="4032250" y="3575050"/>
          <p14:tracePt t="162597" x="4032250" y="3562350"/>
          <p14:tracePt t="162607" x="4032250" y="3556000"/>
          <p14:tracePt t="162617" x="4000500" y="3524250"/>
          <p14:tracePt t="162638" x="3968750" y="3498850"/>
          <p14:tracePt t="162656" x="3968750" y="3492500"/>
          <p14:tracePt t="163707" x="3962400" y="3492500"/>
          <p14:tracePt t="163717" x="3956050" y="3492500"/>
          <p14:tracePt t="163721" x="3949700" y="3492500"/>
          <p14:tracePt t="163793" x="3943350" y="3492500"/>
          <p14:tracePt t="163803" x="3937000" y="3492500"/>
          <p14:tracePt t="163820" x="3930650" y="3486150"/>
          <p14:tracePt t="163837" x="3917950" y="3486150"/>
          <p14:tracePt t="163888" x="3911600" y="3486150"/>
          <p14:tracePt t="163942" x="3905250" y="3486150"/>
          <p14:tracePt t="163953" x="3898900" y="3486150"/>
          <p14:tracePt t="163969" x="3892550" y="3486150"/>
          <p14:tracePt t="163986" x="3867150" y="3486150"/>
          <p14:tracePt t="164003" x="3848100" y="3479800"/>
          <p14:tracePt t="164278" x="3854450" y="3479800"/>
          <p14:tracePt t="164287" x="3873500" y="3492500"/>
          <p14:tracePt t="164304" x="3962400" y="3536950"/>
          <p14:tracePt t="164321" x="4095750" y="3587750"/>
          <p14:tracePt t="164337" x="4210050" y="3625850"/>
          <p14:tracePt t="164341" x="4241800" y="3644900"/>
          <p14:tracePt t="164352" x="4254500" y="3657600"/>
          <p14:tracePt t="164355" x="4260850" y="3657600"/>
          <p14:tracePt t="164370" x="4260850" y="3663950"/>
          <p14:tracePt t="164446" x="4267200" y="3663950"/>
          <p14:tracePt t="164455" x="4273550" y="3663950"/>
          <p14:tracePt t="164462" x="4286250" y="3663950"/>
          <p14:tracePt t="164469" x="4298950" y="3663950"/>
          <p14:tracePt t="164487" x="4305300" y="3663950"/>
          <p14:tracePt t="164616" x="4292600" y="3644900"/>
          <p14:tracePt t="164624" x="4229100" y="3587750"/>
          <p14:tracePt t="164636" x="4159250" y="3530600"/>
          <p14:tracePt t="164659" x="3949700" y="3378200"/>
          <p14:tracePt t="164671" x="3886200" y="3340100"/>
          <p14:tracePt t="164693" x="3879850" y="3340100"/>
          <p14:tracePt t="164726" x="3930650" y="3359150"/>
          <p14:tracePt t="164743" x="4044950" y="3384550"/>
          <p14:tracePt t="164759" x="4241800" y="3397250"/>
          <p14:tracePt t="164776" x="4438650" y="3397250"/>
          <p14:tracePt t="164792" x="4629150" y="3397250"/>
          <p14:tracePt t="164809" x="4768850" y="3409950"/>
          <p14:tracePt t="164825" x="4826000" y="3416300"/>
          <p14:tracePt t="164842" x="4845050" y="3422650"/>
          <p14:tracePt t="164854" x="4864100" y="3429000"/>
          <p14:tracePt t="164872" x="4876800" y="3435350"/>
          <p14:tracePt t="164887" x="4876800" y="3441700"/>
          <p14:tracePt t="164943" x="4883150" y="3448050"/>
          <p14:tracePt t="164971" x="4889500" y="3460750"/>
          <p14:tracePt t="164993" x="4933950" y="3505200"/>
          <p14:tracePt t="165004" x="4946650" y="3524250"/>
          <p14:tracePt t="165021" x="4984750" y="3562350"/>
          <p14:tracePt t="165038" x="5003800" y="3568700"/>
          <p14:tracePt t="165055" x="5022850" y="3575050"/>
          <p14:tracePt t="165070" x="5054600" y="3556000"/>
          <p14:tracePt t="165088" x="5080000" y="3530600"/>
          <p14:tracePt t="165105" x="5092700" y="3498850"/>
          <p14:tracePt t="165123" x="5086350" y="3422650"/>
          <p14:tracePt t="165141" x="5073650" y="3403600"/>
          <p14:tracePt t="165143" x="5054600" y="3378200"/>
          <p14:tracePt t="165153" x="5041900" y="3371850"/>
          <p14:tracePt t="165171" x="5003800" y="3352800"/>
          <p14:tracePt t="165190" x="4908550" y="3333750"/>
          <p14:tracePt t="165205" x="4845050" y="3321050"/>
          <p14:tracePt t="165208" x="4813300" y="3321050"/>
          <p14:tracePt t="165223" x="4724400" y="3314700"/>
          <p14:tracePt t="165240" x="4635500" y="3302000"/>
          <p14:tracePt t="165254" x="4584700" y="3282950"/>
          <p14:tracePt t="165273" x="4508500" y="3257550"/>
          <p14:tracePt t="165290" x="4470400" y="3232150"/>
          <p14:tracePt t="165304" x="4457700" y="3225800"/>
          <p14:tracePt t="165323" x="4445000" y="3219450"/>
          <p14:tracePt t="165338" x="4425950" y="3219450"/>
          <p14:tracePt t="165357" x="4387850" y="3219450"/>
          <p14:tracePt t="165372" x="4343400" y="3225800"/>
          <p14:tracePt t="165391" x="4311650" y="3238500"/>
          <p14:tracePt t="165405" x="4298950" y="3244850"/>
          <p14:tracePt t="165407" x="4286250" y="3257550"/>
          <p14:tracePt t="165421" x="4286250" y="3270250"/>
          <p14:tracePt t="165438" x="4286250" y="3295650"/>
          <p14:tracePt t="165455" x="4337050" y="3365500"/>
          <p14:tracePt t="165471" x="4419600" y="3422650"/>
          <p14:tracePt t="165488" x="4457700" y="3435350"/>
          <p14:tracePt t="165491" x="4502150" y="3448050"/>
          <p14:tracePt t="165505" x="4648200" y="3492500"/>
          <p14:tracePt t="165522" x="4737100" y="3511550"/>
          <p14:tracePt t="165539" x="4832350" y="3530600"/>
          <p14:tracePt t="165555" x="4876800" y="3530600"/>
          <p14:tracePt t="165573" x="4914900" y="3530600"/>
          <p14:tracePt t="165588" x="4940300" y="3505200"/>
          <p14:tracePt t="165607" x="4965700" y="3460750"/>
          <p14:tracePt t="165625" x="4965700" y="3390900"/>
          <p14:tracePt t="165639" x="4959350" y="3340100"/>
          <p14:tracePt t="165655" x="4908550" y="3232150"/>
          <p14:tracePt t="165674" x="4876800" y="3187700"/>
          <p14:tracePt t="165688" x="4857750" y="3175000"/>
          <p14:tracePt t="165691" x="4832350" y="3162300"/>
          <p14:tracePt t="165705" x="4813300" y="3149600"/>
          <p14:tracePt t="165722" x="4724400" y="3136900"/>
          <p14:tracePt t="165739" x="4648200" y="3143250"/>
          <p14:tracePt t="165757" x="4559300" y="3168650"/>
          <p14:tracePt t="165770" x="4495800" y="3200400"/>
          <p14:tracePt t="165788" x="4457700" y="3238500"/>
          <p14:tracePt t="165805" x="4445000" y="3276600"/>
          <p14:tracePt t="165824" x="4445000" y="3314700"/>
          <p14:tracePt t="165841" x="4508500" y="3371850"/>
          <p14:tracePt t="165856" x="4616450" y="3435350"/>
          <p14:tracePt t="165875" x="4756150" y="3486150"/>
          <p14:tracePt t="165888" x="4781550" y="3492500"/>
          <p14:tracePt t="165907" x="4819650" y="3498850"/>
          <p14:tracePt t="165924" x="4826000" y="3498850"/>
          <p14:tracePt t="165955" x="4819650" y="3505200"/>
          <p14:tracePt t="165974" x="4794250" y="3536950"/>
          <p14:tracePt t="165991" x="4775200" y="3568700"/>
          <p14:tracePt t="166007" x="4756150" y="3606800"/>
          <p14:tracePt t="166022" x="4749800" y="3644900"/>
          <p14:tracePt t="166038" x="4743450" y="3670300"/>
          <p14:tracePt t="166057" x="4737100" y="3689350"/>
          <p14:tracePt t="166072" x="4730750" y="3727450"/>
          <p14:tracePt t="166089" x="4724400" y="3759200"/>
          <p14:tracePt t="166108" x="4686300" y="3822700"/>
          <p14:tracePt t="166125" x="4667250" y="3860800"/>
          <p14:tracePt t="166139" x="4660900" y="3886200"/>
          <p14:tracePt t="166157" x="4648200" y="3905250"/>
          <p14:tracePt t="166860" x="4648200" y="3898900"/>
          <p14:tracePt t="167022" x="4641850" y="3892550"/>
          <p14:tracePt t="167031" x="4635500" y="3892550"/>
          <p14:tracePt t="167039" x="4622800" y="3886200"/>
          <p14:tracePt t="167056" x="4591050" y="3867150"/>
          <p14:tracePt t="167074" x="4559300" y="3854450"/>
          <p14:tracePt t="167090" x="4533900" y="3848100"/>
          <p14:tracePt t="167109" x="4533900" y="3841750"/>
          <p14:tracePt t="167122" x="4546600" y="3841750"/>
          <p14:tracePt t="167125" x="4572000" y="3841750"/>
          <p14:tracePt t="167140" x="4591050" y="3841750"/>
          <p14:tracePt t="167156" x="4667250" y="3854450"/>
          <p14:tracePt t="167172" x="4673600" y="3854450"/>
          <p14:tracePt t="167254" x="4679950" y="3854450"/>
          <p14:tracePt t="167261" x="4686300" y="3854450"/>
          <p14:tracePt t="167275" x="4718050" y="3854450"/>
          <p14:tracePt t="167290" x="4730750" y="3854450"/>
          <p14:tracePt t="167306" x="4781550" y="3854450"/>
          <p14:tracePt t="167323" x="4800600" y="3854450"/>
          <p14:tracePt t="167357" x="4813300" y="3854450"/>
          <p14:tracePt t="167373" x="4826000" y="3854450"/>
          <p14:tracePt t="167390" x="4857750" y="3854450"/>
          <p14:tracePt t="167406" x="4883150" y="3867150"/>
          <p14:tracePt t="167425" x="4902200" y="3873500"/>
          <p14:tracePt t="167440" x="4908550" y="3873500"/>
          <p14:tracePt t="167457" x="4914900" y="3873500"/>
          <p14:tracePt t="167638" x="4927600" y="3873500"/>
          <p14:tracePt t="167647" x="4933950" y="3867150"/>
          <p14:tracePt t="167655" x="4940300" y="3867150"/>
          <p14:tracePt t="167673" x="4965700" y="3854450"/>
          <p14:tracePt t="167690" x="4978400" y="3848100"/>
          <p14:tracePt t="167707" x="4984750" y="3848100"/>
          <p14:tracePt t="167879" x="4984750" y="3841750"/>
          <p14:tracePt t="168056" x="4991100" y="3841750"/>
          <p14:tracePt t="168066" x="4997450" y="3835400"/>
          <p14:tracePt t="168075" x="5003800" y="3829050"/>
          <p14:tracePt t="168091" x="5016500" y="3816350"/>
          <p14:tracePt t="168096" x="5022850" y="3816350"/>
          <p14:tracePt t="168107" x="5022850" y="3810000"/>
          <p14:tracePt t="168246" x="5022850" y="3816350"/>
          <p14:tracePt t="168278" x="5016500" y="3816350"/>
          <p14:tracePt t="168563" x="5016500" y="3822700"/>
          <p14:tracePt t="168580" x="5016500" y="3829050"/>
          <p14:tracePt t="168599" x="5010150" y="3835400"/>
          <p14:tracePt t="168607" x="5010150" y="3841750"/>
          <p14:tracePt t="168624" x="5003800" y="3848100"/>
          <p14:tracePt t="168641" x="5003800" y="3867150"/>
          <p14:tracePt t="168658" x="5003800" y="3879850"/>
          <p14:tracePt t="168674" x="5003800" y="3886200"/>
          <p14:tracePt t="168777" x="5003800" y="3879850"/>
          <p14:tracePt t="168784" x="5003800" y="3873500"/>
          <p14:tracePt t="168792" x="5010150" y="3873500"/>
          <p14:tracePt t="168810" x="5022850" y="3860800"/>
          <p14:tracePt t="168824" x="5029200" y="3854450"/>
          <p14:tracePt t="168843" x="5048250" y="3835400"/>
          <p14:tracePt t="168875" x="5048250" y="3829050"/>
          <p14:tracePt t="168893" x="5048250" y="3816350"/>
          <p14:tracePt t="168907" x="5048250" y="3810000"/>
          <p14:tracePt t="168925" x="5054600" y="3759200"/>
          <p14:tracePt t="168943" x="5099050" y="3702050"/>
          <p14:tracePt t="168960" x="5181600" y="3651250"/>
          <p14:tracePt t="168975" x="5276850" y="3632200"/>
          <p14:tracePt t="168991" x="5334000" y="3625850"/>
          <p14:tracePt t="169009" x="5353050" y="3619500"/>
          <p14:tracePt t="169087" x="5353050" y="3613150"/>
          <p14:tracePt t="169095" x="5353050" y="3606800"/>
          <p14:tracePt t="169110" x="5353050" y="3600450"/>
          <p14:tracePt t="169124" x="5359400" y="3594100"/>
          <p14:tracePt t="169405" x="5365750" y="3594100"/>
          <p14:tracePt t="169414" x="5372100" y="3594100"/>
          <p14:tracePt t="169425" x="5378450" y="3594100"/>
          <p14:tracePt t="169442" x="5403850" y="3594100"/>
          <p14:tracePt t="169446" x="5416550" y="3594100"/>
          <p14:tracePt t="169457" x="5435600" y="3594100"/>
          <p14:tracePt t="169475" x="5461000" y="3600450"/>
          <p14:tracePt t="169479" x="5473700" y="3600450"/>
          <p14:tracePt t="169492" x="5492750" y="3606800"/>
          <p14:tracePt t="169496" x="5499100" y="3606800"/>
          <p14:tracePt t="169500" x="5511800" y="3613150"/>
          <p14:tracePt t="169510" x="5518150" y="3613150"/>
          <p14:tracePt t="169523" x="5530850" y="3619500"/>
          <p14:tracePt t="169541" x="5537200" y="3625850"/>
          <p14:tracePt t="169558" x="5562600" y="3657600"/>
          <p14:tracePt t="169575" x="5588000" y="3689350"/>
          <p14:tracePt t="169592" x="5613400" y="3721100"/>
          <p14:tracePt t="169609" x="5645150" y="3759200"/>
          <p14:tracePt t="169627" x="5670550" y="3790950"/>
          <p14:tracePt t="169644" x="5695950" y="3810000"/>
          <p14:tracePt t="169658" x="5715000" y="3816350"/>
          <p14:tracePt t="169675" x="5727700" y="3816350"/>
          <p14:tracePt t="169692" x="5759450" y="3816350"/>
          <p14:tracePt t="169695" x="5765800" y="3816350"/>
          <p14:tracePt t="169707" x="5784850" y="3810000"/>
          <p14:tracePt t="169709" x="5797550" y="3803650"/>
          <p14:tracePt t="169725" x="5803900" y="3797300"/>
          <p14:tracePt t="169741" x="5816600" y="3797300"/>
          <p14:tracePt t="169894" x="5822950" y="3797300"/>
          <p14:tracePt t="169903" x="5835650" y="3790950"/>
          <p14:tracePt t="169908" x="5854700" y="3778250"/>
          <p14:tracePt t="169925" x="5873750" y="3765550"/>
          <p14:tracePt t="169942" x="5886450" y="3752850"/>
          <p14:tracePt t="170019" x="5886450" y="3765550"/>
          <p14:tracePt t="170027" x="5886450" y="3778250"/>
          <p14:tracePt t="170045" x="5886450" y="3784600"/>
          <p14:tracePt t="170062" x="5880100" y="3790950"/>
          <p14:tracePt t="170115" x="5880100" y="3778250"/>
          <p14:tracePt t="170124" x="5880100" y="3765550"/>
          <p14:tracePt t="170142" x="5880100" y="3759200"/>
          <p14:tracePt t="170497" x="5880100" y="3752850"/>
          <p14:tracePt t="170505" x="5880100" y="3746500"/>
          <p14:tracePt t="170513" x="5880100" y="3740150"/>
          <p14:tracePt t="170526" x="5873750" y="3740150"/>
          <p14:tracePt t="170543" x="5873750" y="3733800"/>
          <p14:tracePt t="170628" x="5873750" y="3740150"/>
          <p14:tracePt t="170635" x="5867400" y="3746500"/>
          <p14:tracePt t="170642" x="5861050" y="3752850"/>
          <p14:tracePt t="170663" x="5854700" y="3759200"/>
          <p14:tracePt t="171018" x="5854700" y="3752850"/>
          <p14:tracePt t="171026" x="5854700" y="3746500"/>
          <p14:tracePt t="171144" x="5854700" y="3740150"/>
          <p14:tracePt t="171152" x="5854700" y="3733800"/>
          <p14:tracePt t="171159" x="5854700" y="3727450"/>
          <p14:tracePt t="171176" x="5854700" y="3721100"/>
          <p14:tracePt t="171193" x="5854700" y="3714750"/>
          <p14:tracePt t="171518" x="5848350" y="3708400"/>
          <p14:tracePt t="171529" x="5842000" y="3702050"/>
          <p14:tracePt t="171544" x="5842000" y="3695700"/>
          <p14:tracePt t="171560" x="5835650" y="3695700"/>
          <p14:tracePt t="171578" x="5829300" y="3689350"/>
          <p14:tracePt t="171582" x="5829300" y="3683000"/>
          <p14:tracePt t="171593" x="5822950" y="3683000"/>
          <p14:tracePt t="171610" x="5816600" y="3683000"/>
          <p14:tracePt t="171627" x="5810250" y="3670300"/>
          <p14:tracePt t="171644" x="5803900" y="3663950"/>
          <p14:tracePt t="171663" x="5797550" y="3651250"/>
          <p14:tracePt t="171676" x="5791200" y="3632200"/>
          <p14:tracePt t="171693" x="5791200" y="3619500"/>
          <p14:tracePt t="171712" x="5797550" y="3606800"/>
          <p14:tracePt t="171727" x="5816600" y="3600450"/>
          <p14:tracePt t="171745" x="5842000" y="3587750"/>
          <p14:tracePt t="171763" x="5886450" y="3581400"/>
          <p14:tracePt t="171779" x="6032500" y="3587750"/>
          <p14:tracePt t="171794" x="6089650" y="3594100"/>
          <p14:tracePt t="171810" x="6223000" y="3613150"/>
          <p14:tracePt t="171831" x="6515100" y="3644900"/>
          <p14:tracePt t="171843" x="6584950" y="3651250"/>
          <p14:tracePt t="171860" x="6750050" y="3676650"/>
          <p14:tracePt t="171864" x="6807200" y="3689350"/>
          <p14:tracePt t="171879" x="6915150" y="3714750"/>
          <p14:tracePt t="171896" x="6946900" y="3721100"/>
          <p14:tracePt t="172014" x="6953250" y="3721100"/>
          <p14:tracePt t="172020" x="6953250" y="3727450"/>
          <p14:tracePt t="172027" x="6965950" y="3733800"/>
          <p14:tracePt t="172044" x="7004050" y="3752850"/>
          <p14:tracePt t="172061" x="7016750" y="3759200"/>
          <p14:tracePt t="172077" x="7023100" y="3759200"/>
          <p14:tracePt t="172638" x="7029450" y="3765550"/>
          <p14:tracePt t="172654" x="7035800" y="3765550"/>
          <p14:tracePt t="172663" x="7035800" y="3771900"/>
          <p14:tracePt t="172677" x="7054850" y="3778250"/>
          <p14:tracePt t="172694" x="7086600" y="3797300"/>
          <p14:tracePt t="172711" x="7143750" y="3822700"/>
          <p14:tracePt t="172728" x="7188200" y="3848100"/>
          <p14:tracePt t="172745" x="7232650" y="3867150"/>
          <p14:tracePt t="172761" x="7251700" y="3879850"/>
          <p14:tracePt t="172764" x="7258050" y="3879850"/>
          <p14:tracePt t="173114" x="7251700" y="3879850"/>
          <p14:tracePt t="173178" x="7264400" y="3879850"/>
          <p14:tracePt t="173190" x="7270750" y="3879850"/>
          <p14:tracePt t="173198" x="7283450" y="3879850"/>
          <p14:tracePt t="173212" x="7289800" y="3879850"/>
          <p14:tracePt t="173298" x="7302500" y="3873500"/>
          <p14:tracePt t="173307" x="7334250" y="3854450"/>
          <p14:tracePt t="173315" x="7378700" y="3841750"/>
          <p14:tracePt t="173327" x="7423150" y="3835400"/>
          <p14:tracePt t="173344" x="7600950" y="3816350"/>
          <p14:tracePt t="173363" x="7677150" y="3803650"/>
          <p14:tracePt t="173381" x="7708900" y="3797300"/>
          <p14:tracePt t="173397" x="7715250" y="3790950"/>
          <p14:tracePt t="173428" x="7721600" y="3784600"/>
          <p14:tracePt t="173444" x="7727950" y="3778250"/>
          <p14:tracePt t="173460" x="7734300" y="3765550"/>
          <p14:tracePt t="173483" x="7740650" y="3759200"/>
          <p14:tracePt t="173529" x="7747000" y="3759200"/>
          <p14:tracePt t="173545" x="7747000" y="3752850"/>
          <p14:tracePt t="173578" x="7747000" y="3746500"/>
          <p14:tracePt t="173649" x="7747000" y="3752850"/>
          <p14:tracePt t="173673" x="7747000" y="3759200"/>
          <p14:tracePt t="173742" x="7747000" y="3752850"/>
          <p14:tracePt t="173752" x="7747000" y="3740150"/>
          <p14:tracePt t="173762" x="7747000" y="3727450"/>
          <p14:tracePt t="173779" x="7747000" y="3708400"/>
          <p14:tracePt t="173795" x="7747000" y="3670300"/>
          <p14:tracePt t="173798" x="7747000" y="3657600"/>
          <p14:tracePt t="173812" x="7747000" y="3644900"/>
          <p14:tracePt t="173815" x="7747000" y="3638550"/>
          <p14:tracePt t="173830" x="7747000" y="3606800"/>
          <p14:tracePt t="173845" x="7747000" y="3594100"/>
          <p14:tracePt t="173861" x="7747000" y="3581400"/>
          <p14:tracePt t="173895" x="7747000" y="3587750"/>
          <p14:tracePt t="173912" x="7747000" y="3600450"/>
          <p14:tracePt t="173930" x="7772400" y="3613150"/>
          <p14:tracePt t="173948" x="7867650" y="3644900"/>
          <p14:tracePt t="173962" x="8096250" y="3651250"/>
          <p14:tracePt t="173980" x="8521700" y="3683000"/>
          <p14:tracePt t="173999" x="8750300" y="3714750"/>
          <p14:tracePt t="174012" x="8864600" y="3727450"/>
          <p14:tracePt t="174030" x="9124950" y="3765550"/>
          <p14:tracePt t="174045" x="9175750" y="3771900"/>
          <p14:tracePt t="174062" x="9226550" y="3784600"/>
          <p14:tracePt t="174115" x="9226550" y="3790950"/>
          <p14:tracePt t="174127" x="9232900" y="3790950"/>
          <p14:tracePt t="174221" x="9239250" y="3790950"/>
          <p14:tracePt t="174228" x="9277350" y="3790950"/>
          <p14:tracePt t="174245" x="9366250" y="3784600"/>
          <p14:tracePt t="174262" x="9467850" y="3771900"/>
          <p14:tracePt t="174280" x="9582150" y="3765550"/>
          <p14:tracePt t="174298" x="9658350" y="3759200"/>
          <p14:tracePt t="174302" x="9702800" y="3752850"/>
          <p14:tracePt t="174313" x="9721850" y="3752850"/>
          <p14:tracePt t="174332" x="9772650" y="3740150"/>
          <p14:tracePt t="174345" x="9804400" y="3733800"/>
          <p14:tracePt t="174365" x="9836150" y="3708400"/>
          <p14:tracePt t="174382" x="9842500" y="3695700"/>
          <p14:tracePt t="174398" x="9848850" y="3683000"/>
          <p14:tracePt t="174415" x="9848850" y="3676650"/>
          <p14:tracePt t="174463" x="9848850" y="3670300"/>
          <p14:tracePt t="174523" x="9848850" y="3676650"/>
          <p14:tracePt t="174530" x="9842500" y="3676650"/>
          <p14:tracePt t="174546" x="9842500" y="3683000"/>
          <p14:tracePt t="174562" x="9836150" y="3689350"/>
          <p14:tracePt t="174660" x="9836150" y="3683000"/>
          <p14:tracePt t="174668" x="9836150" y="3676650"/>
          <p14:tracePt t="174681" x="9829800" y="3670300"/>
          <p14:tracePt t="174698" x="9829800" y="3663950"/>
          <p14:tracePt t="174732" x="9823450" y="3644900"/>
          <p14:tracePt t="174746" x="9817100" y="3575050"/>
          <p14:tracePt t="174763" x="9817100" y="3454400"/>
          <p14:tracePt t="174781" x="9810750" y="3314700"/>
          <p14:tracePt t="174796" x="9798050" y="3155950"/>
          <p14:tracePt t="174813" x="9785350" y="3105150"/>
          <p14:tracePt t="174831" x="9779000" y="3098800"/>
          <p14:tracePt t="174848" x="9772650" y="3130550"/>
          <p14:tracePt t="174852" x="9772650" y="3155950"/>
          <p14:tracePt t="174863" x="9766300" y="3206750"/>
          <p14:tracePt t="174882" x="9766300" y="3289300"/>
          <p14:tracePt t="174898" x="9766300" y="3327400"/>
          <p14:tracePt t="174915" x="9766300" y="3352800"/>
          <p14:tracePt t="174947" x="9766300" y="3359150"/>
          <p14:tracePt t="174965" x="9759950" y="3365500"/>
          <p14:tracePt t="174982" x="9740900" y="3384550"/>
          <p14:tracePt t="174985" x="9728200" y="3397250"/>
          <p14:tracePt t="174996" x="9715500" y="3403600"/>
          <p14:tracePt t="175013" x="9696450" y="3416300"/>
          <p14:tracePt t="175031" x="9690100" y="3422650"/>
          <p14:tracePt t="175034" x="9683750" y="3422650"/>
          <p14:tracePt t="175049" x="9671050" y="3422650"/>
          <p14:tracePt t="175065" x="9652000" y="3422650"/>
          <p14:tracePt t="175082" x="9626600" y="3416300"/>
          <p14:tracePt t="175099" x="9594850" y="3416300"/>
          <p14:tracePt t="175113" x="9569450" y="3422650"/>
          <p14:tracePt t="175131" x="9531350" y="3435350"/>
          <p14:tracePt t="175147" x="9505950" y="3454400"/>
          <p14:tracePt t="175163" x="9480550" y="3473450"/>
          <p14:tracePt t="175181" x="9455150" y="3492500"/>
          <p14:tracePt t="175196" x="9436100" y="3505200"/>
          <p14:tracePt t="175212" x="9417050" y="3517900"/>
          <p14:tracePt t="175230" x="9404350" y="3524250"/>
          <p14:tracePt t="175246" x="9391650" y="3536950"/>
          <p14:tracePt t="175263" x="9385300" y="3543300"/>
          <p14:tracePt t="175283" x="9372600" y="3619500"/>
          <p14:tracePt t="175298" x="9366250" y="3676650"/>
          <p14:tracePt t="175315" x="9359900" y="3721100"/>
          <p14:tracePt t="175329" x="9359900" y="3746500"/>
          <p14:tracePt t="175346" x="9372600" y="3810000"/>
          <p14:tracePt t="175363" x="9398000" y="3841750"/>
          <p14:tracePt t="175381" x="9423400" y="3860800"/>
          <p14:tracePt t="175397" x="9448800" y="3879850"/>
          <p14:tracePt t="175400" x="9474200" y="3892550"/>
          <p14:tracePt t="175413" x="9537700" y="3917950"/>
          <p14:tracePt t="175431" x="9607550" y="3937000"/>
          <p14:tracePt t="175452" x="9671050" y="3956050"/>
          <p14:tracePt t="175463" x="9709150" y="3962400"/>
          <p14:tracePt t="175480" x="9709150" y="3968750"/>
          <p14:tracePt t="175543" x="9709150" y="3962400"/>
          <p14:tracePt t="175546" x="9709150" y="3956050"/>
          <p14:tracePt t="175563" x="9696450" y="3943350"/>
          <p14:tracePt t="175582" x="9658350" y="3905250"/>
          <p14:tracePt t="175597" x="9620250" y="3879850"/>
          <p14:tracePt t="175615" x="9575800" y="3854450"/>
          <p14:tracePt t="175630" x="9531350" y="3835400"/>
          <p14:tracePt t="175646" x="9493250" y="3822700"/>
          <p14:tracePt t="175664" x="9474200" y="3816350"/>
          <p14:tracePt t="175681" x="9461500" y="3816350"/>
          <p14:tracePt t="175878" x="9461500" y="3810000"/>
          <p14:tracePt t="175886" x="9455150" y="3810000"/>
          <p14:tracePt t="175896" x="9448800" y="3797300"/>
          <p14:tracePt t="175914" x="9429750" y="3765550"/>
          <p14:tracePt t="175932" x="9423400" y="3759200"/>
          <p14:tracePt t="175948" x="9417050" y="3746500"/>
          <p14:tracePt t="176021" x="9410700" y="3746500"/>
          <p14:tracePt t="176030" x="9410700" y="3752850"/>
          <p14:tracePt t="176049" x="9398000" y="3765550"/>
          <p14:tracePt t="176064" x="9385300" y="3771900"/>
          <p14:tracePt t="176080" x="9372600" y="3784600"/>
          <p14:tracePt t="176097" x="9366250" y="3784600"/>
          <p14:tracePt t="176264" x="9366250" y="3771900"/>
          <p14:tracePt t="176271" x="9366250" y="3765550"/>
          <p14:tracePt t="176279" x="9366250" y="3752850"/>
          <p14:tracePt t="176298" x="9359900" y="3740150"/>
          <p14:tracePt t="176409" x="9353550" y="3740150"/>
          <p14:tracePt t="176417" x="9347200" y="3746500"/>
          <p14:tracePt t="176434" x="9340850" y="3752850"/>
          <p14:tracePt t="176449" x="9334500" y="3759200"/>
          <p14:tracePt t="176463" x="9328150" y="3759200"/>
          <p14:tracePt t="176497" x="9321800" y="3759200"/>
          <p14:tracePt t="177804" x="9321800" y="3752850"/>
          <p14:tracePt t="177811" x="9315450" y="3752850"/>
          <p14:tracePt t="177815" x="9302750" y="3746500"/>
          <p14:tracePt t="177832" x="9283700" y="3746500"/>
          <p14:tracePt t="177850" x="9207500" y="3727450"/>
          <p14:tracePt t="177866" x="9182100" y="3727450"/>
          <p14:tracePt t="177883" x="9124950" y="3702050"/>
          <p14:tracePt t="177898" x="9055100" y="3670300"/>
          <p14:tracePt t="177915" x="8953500" y="3625850"/>
          <p14:tracePt t="177932" x="8807450" y="3581400"/>
          <p14:tracePt t="177950" x="8540750" y="3524250"/>
          <p14:tracePt t="177953" x="8439150" y="3505200"/>
          <p14:tracePt t="177965" x="8255000" y="3473450"/>
          <p14:tracePt t="177982" x="8039100" y="3435350"/>
          <p14:tracePt t="177999" x="7747000" y="3403600"/>
          <p14:tracePt t="178017" x="7283450" y="3352800"/>
          <p14:tracePt t="178032" x="7067550" y="3333750"/>
          <p14:tracePt t="178050" x="6464300" y="3295650"/>
          <p14:tracePt t="178067" x="6108700" y="3289300"/>
          <p14:tracePt t="178083" x="5854700" y="3270250"/>
          <p14:tracePt t="178098" x="5670550" y="3251200"/>
          <p14:tracePt t="178117" x="5537200" y="3225800"/>
          <p14:tracePt t="178134" x="5492750" y="3225800"/>
          <p14:tracePt t="178148" x="5473700" y="3225800"/>
          <p14:tracePt t="178183" x="5467350" y="3238500"/>
          <p14:tracePt t="178199" x="5467350" y="3251200"/>
          <p14:tracePt t="178215" x="5467350" y="3257550"/>
          <p14:tracePt t="178249" x="5473700" y="3257550"/>
          <p14:tracePt t="178282" x="5480050" y="3257550"/>
          <p14:tracePt t="178299" x="5492750" y="3238500"/>
          <p14:tracePt t="178317" x="5518150" y="3225800"/>
          <p14:tracePt t="178332" x="5524500" y="3225800"/>
          <p14:tracePt t="178406" x="5530850" y="3225800"/>
          <p14:tracePt t="178416" x="5537200" y="3225800"/>
          <p14:tracePt t="178435" x="5549900" y="3225800"/>
          <p14:tracePt t="178451" x="5568950" y="3225800"/>
          <p14:tracePt t="178456" x="5594350" y="3225800"/>
          <p14:tracePt t="178466" x="5613400" y="3225800"/>
          <p14:tracePt t="178487" x="5657850" y="3238500"/>
          <p14:tracePt t="178501" x="5670550" y="3238500"/>
          <p14:tracePt t="178519" x="5689600" y="3238500"/>
          <p14:tracePt t="178535" x="5702300" y="3238500"/>
          <p14:tracePt t="178551" x="5721350" y="3244850"/>
          <p14:tracePt t="178568" x="5753100" y="3257550"/>
          <p14:tracePt t="178582" x="5765800" y="3270250"/>
          <p14:tracePt t="178599" x="5791200" y="3302000"/>
          <p14:tracePt t="178617" x="5797550" y="3308350"/>
          <p14:tracePt t="178635" x="5797550" y="3314700"/>
          <p14:tracePt t="178760" x="5797550" y="3321050"/>
          <p14:tracePt t="178821" x="5803900" y="3321050"/>
          <p14:tracePt t="178884" x="5803900" y="3327400"/>
          <p14:tracePt t="178892" x="5810250" y="3327400"/>
          <p14:tracePt t="178906" x="5816600" y="3327400"/>
          <p14:tracePt t="178922" x="5822950" y="3327400"/>
          <p14:tracePt t="179004" x="5829300" y="3327400"/>
          <p14:tracePt t="179012" x="5835650" y="3327400"/>
          <p14:tracePt t="179020" x="5842000" y="3321050"/>
          <p14:tracePt t="179033" x="5848350" y="3321050"/>
          <p14:tracePt t="179050" x="5854700" y="3314700"/>
          <p14:tracePt t="179084" x="5861050" y="3314700"/>
          <p14:tracePt t="179100" x="5867400" y="3314700"/>
          <p14:tracePt t="179117" x="5873750" y="3314700"/>
          <p14:tracePt t="179249" x="5880100" y="3314700"/>
          <p14:tracePt t="179268" x="5892800" y="3314700"/>
          <p14:tracePt t="179283" x="5911850" y="3327400"/>
          <p14:tracePt t="179301" x="5937250" y="3333750"/>
          <p14:tracePt t="179316" x="5949950" y="3340100"/>
          <p14:tracePt t="179335" x="5969000" y="3346450"/>
          <p14:tracePt t="179353" x="6000750" y="3365500"/>
          <p14:tracePt t="179366" x="6007100" y="3365500"/>
          <p14:tracePt t="179383" x="6026150" y="3384550"/>
          <p14:tracePt t="179402" x="6032500" y="3390900"/>
          <p14:tracePt t="179419" x="6051550" y="3397250"/>
          <p14:tracePt t="179433" x="6064250" y="3403600"/>
          <p14:tracePt t="179449" x="6070600" y="3409950"/>
          <p14:tracePt t="179515" x="6070600" y="3416300"/>
          <p14:tracePt t="179575" x="6064250" y="3416300"/>
          <p14:tracePt t="182630" x="6057900" y="3429000"/>
          <p14:tracePt t="182639" x="6051550" y="3441700"/>
          <p14:tracePt t="182655" x="6013450" y="3486150"/>
          <p14:tracePt t="182668" x="5962650" y="3536950"/>
          <p14:tracePt t="182686" x="5911850" y="3581400"/>
          <p14:tracePt t="182703" x="5867400" y="3606800"/>
          <p14:tracePt t="182719" x="5861050" y="3619500"/>
          <p14:tracePt t="182952" x="5854700" y="3619500"/>
          <p14:tracePt t="182960" x="5848350" y="3619500"/>
          <p14:tracePt t="182968" x="5842000" y="3619500"/>
          <p14:tracePt t="182986" x="5810250" y="3619500"/>
          <p14:tracePt t="183003" x="5784850" y="3619500"/>
          <p14:tracePt t="183019" x="5759450" y="3619500"/>
          <p14:tracePt t="183037" x="5715000" y="3632200"/>
          <p14:tracePt t="183054" x="5619750" y="3657600"/>
          <p14:tracePt t="183070" x="5518150" y="3683000"/>
          <p14:tracePt t="183087" x="5454650" y="3714750"/>
          <p14:tracePt t="183104" x="5435600" y="3746500"/>
          <p14:tracePt t="183119" x="5429250" y="3759200"/>
          <p14:tracePt t="183122" x="5416550" y="3771900"/>
          <p14:tracePt t="183137" x="5403850" y="3784600"/>
          <p14:tracePt t="183155" x="5391150" y="3797300"/>
          <p14:tracePt t="183170" x="5321300" y="3797300"/>
          <p14:tracePt t="183187" x="5257800" y="3803650"/>
          <p14:tracePt t="183203" x="5194300" y="3810000"/>
          <p14:tracePt t="183219" x="5149850" y="3816350"/>
          <p14:tracePt t="183238" x="5111750" y="3822700"/>
          <p14:tracePt t="183253" x="5067300" y="3822700"/>
          <p14:tracePt t="183271" x="5029200" y="3829050"/>
          <p14:tracePt t="183289" x="4965700" y="3835400"/>
          <p14:tracePt t="183305" x="4908550" y="3854450"/>
          <p14:tracePt t="183319" x="4864100" y="3860800"/>
          <p14:tracePt t="183337" x="4768850" y="3879850"/>
          <p14:tracePt t="183353" x="4629150" y="3892550"/>
          <p14:tracePt t="183371" x="4546600" y="3898900"/>
          <p14:tracePt t="183387" x="4457700" y="3898900"/>
          <p14:tracePt t="183403" x="4413250" y="3898900"/>
          <p14:tracePt t="183422" x="4381500" y="3898900"/>
          <p14:tracePt t="183436" x="4343400" y="3898900"/>
          <p14:tracePt t="183454" x="4318000" y="3905250"/>
          <p14:tracePt t="183471" x="4279900" y="3905250"/>
          <p14:tracePt t="183487" x="4235450" y="3917950"/>
          <p14:tracePt t="183503" x="4210050" y="3930650"/>
          <p14:tracePt t="183522" x="4197350" y="3943350"/>
          <p14:tracePt t="183535" x="4197350" y="3956050"/>
          <p14:tracePt t="183537" x="4197350" y="3968750"/>
          <p14:tracePt t="183555" x="4197350" y="3987800"/>
          <p14:tracePt t="183570" x="4203700" y="4013200"/>
          <p14:tracePt t="183587" x="4216400" y="4044950"/>
          <p14:tracePt t="183605" x="4248150" y="4108450"/>
          <p14:tracePt t="183622" x="4292600" y="4146550"/>
          <p14:tracePt t="183639" x="4324350" y="4165600"/>
          <p14:tracePt t="183653" x="4356100" y="4184650"/>
          <p14:tracePt t="183670" x="4362450" y="4191000"/>
          <p14:tracePt t="183703" x="4362450" y="4197350"/>
          <p14:tracePt t="184262" x="4356100" y="4197350"/>
          <p14:tracePt t="184271" x="4349750" y="4197350"/>
          <p14:tracePt t="184289" x="4311650" y="4178300"/>
          <p14:tracePt t="184305" x="4286250" y="4152900"/>
          <p14:tracePt t="184321" x="4260850" y="4127500"/>
          <p14:tracePt t="184337" x="4229100" y="4108450"/>
          <p14:tracePt t="184354" x="4197350" y="4102100"/>
          <p14:tracePt t="184371" x="4178300" y="4095750"/>
          <p14:tracePt t="184389" x="4165600" y="4095750"/>
          <p14:tracePt t="184404" x="4140200" y="4095750"/>
          <p14:tracePt t="184420" x="4095750" y="4108450"/>
          <p14:tracePt t="184439" x="4025900" y="4121150"/>
          <p14:tracePt t="184454" x="4013200" y="4121150"/>
          <p14:tracePt t="184473" x="3987800" y="4114800"/>
          <p14:tracePt t="184487" x="3962400" y="4076700"/>
          <p14:tracePt t="184506" x="3924300" y="4013200"/>
          <p14:tracePt t="184508" x="3924300" y="3994150"/>
          <p14:tracePt t="184522" x="3937000" y="3981450"/>
          <p14:tracePt t="184538" x="3981450" y="3981450"/>
          <p14:tracePt t="184557" x="4064000" y="4000500"/>
          <p14:tracePt t="184570" x="4184650" y="4057650"/>
          <p14:tracePt t="184590" x="4324350" y="4127500"/>
          <p14:tracePt t="184607" x="4419600" y="4171950"/>
          <p14:tracePt t="184621" x="4514850" y="4197350"/>
          <p14:tracePt t="184639" x="4572000" y="4197350"/>
          <p14:tracePt t="184654" x="4603750" y="4197350"/>
          <p14:tracePt t="184673" x="4629150" y="4197350"/>
          <p14:tracePt t="184688" x="4660900" y="4184650"/>
          <p14:tracePt t="184707" x="4705350" y="4152900"/>
          <p14:tracePt t="184724" x="4730750" y="4121150"/>
          <p14:tracePt t="184737" x="4756150" y="4095750"/>
          <p14:tracePt t="184756" x="4806950" y="4025900"/>
          <p14:tracePt t="184771" x="4826000" y="3994150"/>
          <p14:tracePt t="184788" x="4832350" y="3981450"/>
          <p14:tracePt t="184805" x="4845050" y="3962400"/>
          <p14:tracePt t="185044" x="4845050" y="3968750"/>
          <p14:tracePt t="185051" x="4851400" y="3981450"/>
          <p14:tracePt t="185055" x="4857750" y="3994150"/>
          <p14:tracePt t="185072" x="4857750" y="4013200"/>
          <p14:tracePt t="185088" x="4870450" y="4044950"/>
          <p14:tracePt t="185105" x="4870450" y="4064000"/>
          <p14:tracePt t="185109" x="4876800" y="4076700"/>
          <p14:tracePt t="185156" x="4870450" y="4057650"/>
          <p14:tracePt t="185171" x="4851400" y="4025900"/>
          <p14:tracePt t="185188" x="4826000" y="3981450"/>
          <p14:tracePt t="185205" x="4806950" y="3937000"/>
          <p14:tracePt t="185222" x="4781550" y="3892550"/>
          <p14:tracePt t="185238" x="4749800" y="3854450"/>
          <p14:tracePt t="185255" x="4692650" y="3841750"/>
          <p14:tracePt t="185274" x="4616450" y="3835400"/>
          <p14:tracePt t="185290" x="4495800" y="3835400"/>
          <p14:tracePt t="185305" x="4432300" y="3848100"/>
          <p14:tracePt t="185321" x="4349750" y="3848100"/>
          <p14:tracePt t="185341" x="4260850" y="3854450"/>
          <p14:tracePt t="185355" x="4241800" y="3867150"/>
          <p14:tracePt t="185356" x="4235450" y="3879850"/>
          <p14:tracePt t="185371" x="4229100" y="3892550"/>
          <p14:tracePt t="185390" x="4254500" y="3937000"/>
          <p14:tracePt t="185404" x="4343400" y="4006850"/>
          <p14:tracePt t="185423" x="4483100" y="4083050"/>
          <p14:tracePt t="185439" x="4610100" y="4152900"/>
          <p14:tracePt t="185454" x="4673600" y="4191000"/>
          <p14:tracePt t="185473" x="4718050" y="4210050"/>
          <p14:tracePt t="185493" x="4730750" y="4216400"/>
          <p14:tracePt t="185679" x="4730750" y="4210050"/>
          <p14:tracePt t="185688" x="4730750" y="4203700"/>
          <p14:tracePt t="185695" x="4730750" y="4197350"/>
          <p14:tracePt t="185704" x="4730750" y="4191000"/>
          <p14:tracePt t="185723" x="4730750" y="4184650"/>
          <p14:tracePt t="185919" x="4724400" y="4184650"/>
          <p14:tracePt t="185985" x="4718050" y="4184650"/>
          <p14:tracePt t="186017" x="4711700" y="4184650"/>
          <p14:tracePt t="186059" x="4705350" y="4184650"/>
          <p14:tracePt t="186065" x="4705350" y="4178300"/>
          <p14:tracePt t="186081" x="4705350" y="4171950"/>
          <p14:tracePt t="186088" x="4705350" y="4165600"/>
          <p14:tracePt t="186107" x="4705350" y="4152900"/>
          <p14:tracePt t="186122" x="4705350" y="4146550"/>
          <p14:tracePt t="186141" x="4705350" y="4127500"/>
          <p14:tracePt t="186155" x="4705350" y="4114800"/>
          <p14:tracePt t="186174" x="4711700" y="4089400"/>
          <p14:tracePt t="186190" x="4724400" y="4076700"/>
          <p14:tracePt t="186206" x="4737100" y="4057650"/>
          <p14:tracePt t="186222" x="4762500" y="4038600"/>
          <p14:tracePt t="186239" x="4857750" y="4025900"/>
          <p14:tracePt t="186256" x="5022850" y="4032250"/>
          <p14:tracePt t="186274" x="5378450" y="4032250"/>
          <p14:tracePt t="186291" x="5651500" y="4032250"/>
          <p14:tracePt t="186308" x="5911850" y="4019550"/>
          <p14:tracePt t="186325" x="6159500" y="4019550"/>
          <p14:tracePt t="186338" x="6311900" y="4044950"/>
          <p14:tracePt t="186357" x="6388100" y="4070350"/>
          <p14:tracePt t="186372" x="6400800" y="4076700"/>
          <p14:tracePt t="186510" x="6407150" y="4076700"/>
          <p14:tracePt t="186519" x="6419850" y="4076700"/>
          <p14:tracePt t="186524" x="6432550" y="4076700"/>
          <p14:tracePt t="186538" x="6451600" y="4076700"/>
          <p14:tracePt t="186556" x="6496050" y="4089400"/>
          <p14:tracePt t="186573" x="6508750" y="4095750"/>
          <p14:tracePt t="186590" x="6521450" y="4095750"/>
          <p14:tracePt t="186606" x="6521450" y="4102100"/>
          <p14:tracePt t="186623" x="6527800" y="4102100"/>
          <p14:tracePt t="186639" x="6527800" y="4108450"/>
          <p14:tracePt t="186656" x="6534150" y="4108450"/>
          <p14:tracePt t="186673" x="6534150" y="4114800"/>
          <p14:tracePt t="187162" x="6534150" y="4121150"/>
          <p14:tracePt t="187177" x="6534150" y="4127500"/>
          <p14:tracePt t="187485" x="6540500" y="4127500"/>
          <p14:tracePt t="187672" x="6540500" y="4121150"/>
          <p14:tracePt t="187679" x="6540500" y="4108450"/>
          <p14:tracePt t="187989" x="6546850" y="4102100"/>
          <p14:tracePt t="187998" x="6553200" y="4095750"/>
          <p14:tracePt t="188005" x="6578600" y="4089400"/>
          <p14:tracePt t="188024" x="6648450" y="4070350"/>
          <p14:tracePt t="188043" x="6781800" y="4070350"/>
          <p14:tracePt t="188058" x="6819900" y="4070350"/>
          <p14:tracePt t="188061" x="6851650" y="4070350"/>
          <p14:tracePt t="188076" x="6864350" y="4064000"/>
          <p14:tracePt t="188124" x="6870700" y="4057650"/>
          <p14:tracePt t="188143" x="6877050" y="4051300"/>
          <p14:tracePt t="188157" x="6883400" y="4044950"/>
          <p14:tracePt t="188209" x="6889750" y="4038600"/>
          <p14:tracePt t="188226" x="6896100" y="4032250"/>
          <p14:tracePt t="188240" x="6902450" y="4025900"/>
          <p14:tracePt t="188243" x="6908800" y="4019550"/>
          <p14:tracePt t="188257" x="6921500" y="4006850"/>
          <p14:tracePt t="188276" x="6921500" y="3994150"/>
          <p14:tracePt t="188293" x="6915150" y="3994150"/>
          <p14:tracePt t="188341" x="6934200" y="3994150"/>
          <p14:tracePt t="188357" x="6978650" y="4000500"/>
          <p14:tracePt t="188376" x="7118350" y="3994150"/>
          <p14:tracePt t="188390" x="7219950" y="3994150"/>
          <p14:tracePt t="188409" x="7416800" y="4000500"/>
          <p14:tracePt t="188427" x="7600950" y="4032250"/>
          <p14:tracePt t="188444" x="7689850" y="4057650"/>
          <p14:tracePt t="188461" x="7747000" y="4089400"/>
          <p14:tracePt t="188770" x="7753350" y="4089400"/>
          <p14:tracePt t="188796" x="7759700" y="4089400"/>
          <p14:tracePt t="188804" x="7759700" y="4095750"/>
          <p14:tracePt t="188824" x="7759700" y="4102100"/>
          <p14:tracePt t="188996" x="7759700" y="4108450"/>
          <p14:tracePt t="189691" x="7759700" y="4114800"/>
          <p14:tracePt t="189735" x="7759700" y="4121150"/>
          <p14:tracePt t="190314" x="7759700" y="4127500"/>
          <p14:tracePt t="190460" x="7759700" y="4133850"/>
          <p14:tracePt t="190564" x="7753350" y="4133850"/>
          <p14:tracePt t="190571" x="7747000" y="4133850"/>
          <p14:tracePt t="190576" x="7740650" y="4133850"/>
          <p14:tracePt t="190591" x="7727950" y="4133850"/>
          <p14:tracePt t="190611" x="7715250" y="4133850"/>
          <p14:tracePt t="200118" x="7715250" y="4127500"/>
          <p14:tracePt t="200125" x="7708900" y="4127500"/>
          <p14:tracePt t="200133" x="7696200" y="4108450"/>
          <p14:tracePt t="200151" x="7670800" y="4083050"/>
          <p14:tracePt t="200167" x="7664450" y="4083050"/>
          <p14:tracePt t="200384" x="7664450" y="4076700"/>
          <p14:tracePt t="200392" x="7626350" y="4051300"/>
          <p14:tracePt t="200400" x="7569200" y="4019550"/>
          <p14:tracePt t="200418" x="7429500" y="3981450"/>
          <p14:tracePt t="200435" x="7289800" y="3956050"/>
          <p14:tracePt t="200441" x="7245350" y="3943350"/>
          <p14:tracePt t="200451" x="7213600" y="3930650"/>
          <p14:tracePt t="200468" x="7175500" y="3917950"/>
          <p14:tracePt t="200473" x="7156450" y="3905250"/>
          <p14:tracePt t="200490" x="7086600" y="3879850"/>
          <p14:tracePt t="200501" x="7042150" y="3867150"/>
          <p14:tracePt t="200519" x="6819900" y="3822700"/>
          <p14:tracePt t="200535" x="6629400" y="3797300"/>
          <p14:tracePt t="200552" x="6470650" y="3778250"/>
          <p14:tracePt t="200570" x="6369050" y="3778250"/>
          <p14:tracePt t="200587" x="6311900" y="3784600"/>
          <p14:tracePt t="200604" x="6299200" y="3784600"/>
          <p14:tracePt t="200634" x="6286500" y="3784600"/>
          <p14:tracePt t="200653" x="6235700" y="3784600"/>
          <p14:tracePt t="200668" x="6115050" y="3784600"/>
          <p14:tracePt t="200684" x="5962650" y="3797300"/>
          <p14:tracePt t="200701" x="5759450" y="3841750"/>
          <p14:tracePt t="200718" x="5549900" y="3905250"/>
          <p14:tracePt t="200737" x="5416550" y="3943350"/>
          <p14:tracePt t="200751" x="5340350" y="3962400"/>
          <p14:tracePt t="200768" x="5207000" y="4032250"/>
          <p14:tracePt t="200785" x="5060950" y="4121150"/>
          <p14:tracePt t="200801" x="4902200" y="4241800"/>
          <p14:tracePt t="200819" x="4851400" y="4324350"/>
          <p14:tracePt t="200833" x="4857750" y="4356100"/>
          <p14:tracePt t="200851" x="4883150" y="4368800"/>
          <p14:tracePt t="200869" x="4921250" y="4375150"/>
          <p14:tracePt t="200884" x="4940300" y="4375150"/>
          <p14:tracePt t="200901" x="4946650" y="4387850"/>
          <p14:tracePt t="200934" x="4946650" y="4394200"/>
          <p14:tracePt t="200953" x="4953000" y="4406900"/>
          <p14:tracePt t="200985" x="4972050" y="4425950"/>
          <p14:tracePt t="201002" x="5003800" y="4445000"/>
          <p14:tracePt t="201019" x="5016500" y="4464050"/>
          <p14:tracePt t="201035" x="5022850" y="4470400"/>
          <p14:tracePt t="201052" x="5029200" y="4470400"/>
          <p14:tracePt t="201093" x="5035550" y="4470400"/>
          <p14:tracePt t="201107" x="5041900" y="4470400"/>
          <p14:tracePt t="201118" x="5048250" y="4470400"/>
          <p14:tracePt t="201135" x="5060950" y="4470400"/>
          <p14:tracePt t="201151" x="5086350" y="4464050"/>
          <p14:tracePt t="201168" x="5111750" y="4457700"/>
          <p14:tracePt t="201185" x="5137150" y="4451350"/>
          <p14:tracePt t="201187" x="5156200" y="4451350"/>
          <p14:tracePt t="201202" x="5181600" y="4445000"/>
          <p14:tracePt t="201218" x="5187950" y="4438650"/>
          <p14:tracePt t="201220" x="5200650" y="4438650"/>
          <p14:tracePt t="201235" x="5213350" y="4432300"/>
          <p14:tracePt t="201253" x="5232400" y="4425950"/>
          <p14:tracePt t="201267" x="5245100" y="4425950"/>
          <p14:tracePt t="201286" x="5245100" y="4419600"/>
          <p14:tracePt t="201688" x="5257800" y="4419600"/>
          <p14:tracePt t="201695" x="5270500" y="4419600"/>
          <p14:tracePt t="201705" x="5308600" y="4406900"/>
          <p14:tracePt t="201719" x="5384800" y="4387850"/>
          <p14:tracePt t="201735" x="5441950" y="4356100"/>
          <p14:tracePt t="201752" x="5473700" y="4324350"/>
          <p14:tracePt t="201770" x="5543550" y="4305300"/>
          <p14:tracePt t="201774" x="5607050" y="4305300"/>
          <p14:tracePt t="201787" x="5676900" y="4305300"/>
          <p14:tracePt t="201802" x="5784850" y="4305300"/>
          <p14:tracePt t="201820" x="5899150" y="4305300"/>
          <p14:tracePt t="201838" x="6013450" y="4311650"/>
          <p14:tracePt t="201855" x="6165850" y="4337050"/>
          <p14:tracePt t="201869" x="6280150" y="4368800"/>
          <p14:tracePt t="201885" x="6381750" y="4413250"/>
          <p14:tracePt t="201904" x="6457950" y="4457700"/>
          <p14:tracePt t="201918" x="6464300" y="4457700"/>
          <p14:tracePt t="201922" x="6464300" y="4464050"/>
          <p14:tracePt t="201934" x="6470650" y="4470400"/>
          <p14:tracePt t="201954" x="6483350" y="4489450"/>
          <p14:tracePt t="201968" x="6515100" y="4514850"/>
          <p14:tracePt t="201987" x="6553200" y="4533900"/>
          <p14:tracePt t="202003" x="6610350" y="4546600"/>
          <p14:tracePt t="202018" x="6648450" y="4552950"/>
          <p14:tracePt t="202037" x="6673850" y="4552950"/>
          <p14:tracePt t="202054" x="6680200" y="4552950"/>
          <p14:tracePt t="202103" x="6692900" y="4552950"/>
          <p14:tracePt t="202119" x="6724650" y="4546600"/>
          <p14:tracePt t="202138" x="6756400" y="4527550"/>
          <p14:tracePt t="202155" x="6775450" y="4502150"/>
          <p14:tracePt t="202171" x="6794500" y="4483100"/>
          <p14:tracePt t="202188" x="6794500" y="4464050"/>
          <p14:tracePt t="202202" x="6800850" y="4451350"/>
          <p14:tracePt t="202219" x="6800850" y="4445000"/>
          <p14:tracePt t="202235" x="6800850" y="4438650"/>
          <p14:tracePt t="202255" x="6781800" y="4419600"/>
          <p14:tracePt t="202269" x="6775450" y="4406900"/>
          <p14:tracePt t="202272" x="6762750" y="4394200"/>
          <p14:tracePt t="202288" x="6718300" y="4356100"/>
          <p14:tracePt t="202305" x="6692900" y="4330700"/>
          <p14:tracePt t="202319" x="6661150" y="4311650"/>
          <p14:tracePt t="202336" x="6642100" y="4298950"/>
          <p14:tracePt t="202352" x="6616700" y="4279900"/>
          <p14:tracePt t="202368" x="6597650" y="4273550"/>
          <p14:tracePt t="202387" x="6584950" y="4267200"/>
          <p14:tracePt t="202406" x="6559550" y="4260850"/>
          <p14:tracePt t="202438" x="6553200" y="4260850"/>
          <p14:tracePt t="202456" x="6540500" y="4254500"/>
          <p14:tracePt t="202475" x="6527800" y="4241800"/>
          <p14:tracePt t="202487" x="6521450" y="4235450"/>
          <p14:tracePt t="202505" x="6496050" y="4203700"/>
          <p14:tracePt t="202521" x="6483350" y="4191000"/>
          <p14:tracePt t="202538" x="6470650" y="4178300"/>
          <p14:tracePt t="202555" x="6464300" y="4178300"/>
          <p14:tracePt t="202735" x="6477000" y="4191000"/>
          <p14:tracePt t="202743" x="6496050" y="4210050"/>
          <p14:tracePt t="202753" x="6534150" y="4260850"/>
          <p14:tracePt t="202769" x="6616700" y="4349750"/>
          <p14:tracePt t="202786" x="6654800" y="4400550"/>
          <p14:tracePt t="202802" x="6686550" y="4438650"/>
          <p14:tracePt t="202819" x="6718300" y="4470400"/>
          <p14:tracePt t="202821" x="6743700" y="4483100"/>
          <p14:tracePt t="202836" x="6762750" y="4495800"/>
          <p14:tracePt t="202853" x="6788150" y="4508500"/>
          <p14:tracePt t="202870" x="6819900" y="4514850"/>
          <p14:tracePt t="202888" x="6826250" y="4508500"/>
          <p14:tracePt t="202902" x="6838950" y="4502150"/>
          <p14:tracePt t="202919" x="6845300" y="4495800"/>
          <p14:tracePt t="203030" x="6845300" y="4502150"/>
          <p14:tracePt t="203038" x="6845300" y="4508500"/>
          <p14:tracePt t="203056" x="6851650" y="4508500"/>
          <p14:tracePt t="203071" x="6851650" y="4514850"/>
          <p14:tracePt t="203121" x="6851650" y="4508500"/>
          <p14:tracePt t="203136" x="6851650" y="4495800"/>
          <p14:tracePt t="203141" x="6851650" y="4483100"/>
          <p14:tracePt t="203152" x="6845300" y="4476750"/>
          <p14:tracePt t="203172" x="6845300" y="4451350"/>
          <p14:tracePt t="203188" x="6845300" y="4438650"/>
          <p14:tracePt t="203238" x="6851650" y="4457700"/>
          <p14:tracePt t="203255" x="6858000" y="4470400"/>
          <p14:tracePt t="203272" x="6864350" y="4483100"/>
          <p14:tracePt t="203287" x="6870700" y="4495800"/>
          <p14:tracePt t="203305" x="6877050" y="4495800"/>
          <p14:tracePt t="203324" x="6883400" y="4489450"/>
          <p14:tracePt t="203339" x="6883400" y="4476750"/>
          <p14:tracePt t="203354" x="6889750" y="4457700"/>
          <p14:tracePt t="203372" x="6902450" y="4432300"/>
          <p14:tracePt t="203387" x="6902450" y="4406900"/>
          <p14:tracePt t="203403" x="6908800" y="4356100"/>
          <p14:tracePt t="203420" x="6921500" y="4324350"/>
          <p14:tracePt t="203438" x="6940550" y="4298950"/>
          <p14:tracePt t="203454" x="6965950" y="4273550"/>
          <p14:tracePt t="203470" x="6991350" y="4254500"/>
          <p14:tracePt t="203486" x="6997700" y="4241800"/>
          <p14:tracePt t="203505" x="6997700" y="4235450"/>
          <p14:tracePt t="203559" x="7004050" y="4222750"/>
          <p14:tracePt t="203570" x="7010400" y="4216400"/>
          <p14:tracePt t="203589" x="7080250" y="4165600"/>
          <p14:tracePt t="203603" x="7219950" y="4152900"/>
          <p14:tracePt t="203622" x="7461250" y="4184650"/>
          <p14:tracePt t="203636" x="7651750" y="4216400"/>
          <p14:tracePt t="203655" x="8185150" y="4362450"/>
          <p14:tracePt t="203670" x="8185150" y="4381500"/>
          <p14:tracePt t="203689" x="8147050" y="4413250"/>
          <p14:tracePt t="203703" x="8115300" y="4445000"/>
          <p14:tracePt t="203720" x="8108950" y="4464050"/>
          <p14:tracePt t="203737" x="8108950" y="4476750"/>
          <p14:tracePt t="203755" x="8115300" y="4476750"/>
          <p14:tracePt t="203879" x="8121650" y="4476750"/>
          <p14:tracePt t="204014" x="8128000" y="4476750"/>
          <p14:tracePt t="204022" x="8134350" y="4470400"/>
          <p14:tracePt t="204037" x="8166100" y="4457700"/>
          <p14:tracePt t="204054" x="8197850" y="4445000"/>
          <p14:tracePt t="204071" x="8216900" y="4432300"/>
          <p14:tracePt t="204087" x="8223250" y="4425950"/>
          <p14:tracePt t="204104" x="8223250" y="4413250"/>
          <p14:tracePt t="204121" x="8223250" y="4400550"/>
          <p14:tracePt t="204138" x="8210550" y="4375150"/>
          <p14:tracePt t="204142" x="8197850" y="4362450"/>
          <p14:tracePt t="204154" x="8166100" y="4337050"/>
          <p14:tracePt t="204157" x="8153400" y="4324350"/>
          <p14:tracePt t="204171" x="8134350" y="4311650"/>
          <p14:tracePt t="204173" x="8115300" y="4298950"/>
          <p14:tracePt t="204190" x="8064500" y="4273550"/>
          <p14:tracePt t="204206" x="8026400" y="4248150"/>
          <p14:tracePt t="204223" x="8007350" y="4235450"/>
          <p14:tracePt t="205698" x="8001000" y="4235450"/>
          <p14:tracePt t="205706" x="7994650" y="4235450"/>
          <p14:tracePt t="206741" x="8001000" y="4241800"/>
          <p14:tracePt t="206756" x="8051800" y="4254500"/>
          <p14:tracePt t="206773" x="8172450" y="4273550"/>
          <p14:tracePt t="206790" x="8324850" y="4279900"/>
          <p14:tracePt t="206793" x="8394700" y="4279900"/>
          <p14:tracePt t="206809" x="8559800" y="4279900"/>
          <p14:tracePt t="206814" x="8661400" y="4279900"/>
          <p14:tracePt t="206825" x="8743950" y="4273550"/>
          <p14:tracePt t="206839" x="8832850" y="4273550"/>
          <p14:tracePt t="206858" x="9150350" y="4273550"/>
          <p14:tracePt t="206873" x="9385300" y="4273550"/>
          <p14:tracePt t="206891" x="9537700" y="4279900"/>
          <p14:tracePt t="206906" x="9620250" y="4292600"/>
          <p14:tracePt t="206925" x="9652000" y="4298950"/>
          <p14:tracePt t="206943" x="9671050" y="4305300"/>
          <p14:tracePt t="206956" x="9690100" y="4305300"/>
          <p14:tracePt t="206975" x="9702800" y="4305300"/>
          <p14:tracePt t="206990" x="9740900" y="4305300"/>
          <p14:tracePt t="207006" x="9766300" y="4305300"/>
          <p14:tracePt t="207025" x="9791700" y="4311650"/>
          <p14:tracePt t="207123" x="9798050" y="4311650"/>
          <p14:tracePt t="207130" x="9804400" y="4311650"/>
          <p14:tracePt t="207140" x="9810750" y="4305300"/>
          <p14:tracePt t="207156" x="9848850" y="4286250"/>
          <p14:tracePt t="207174" x="9886950" y="4260850"/>
          <p14:tracePt t="207190" x="9899650" y="4241800"/>
          <p14:tracePt t="207194" x="9899650" y="4235450"/>
          <p14:tracePt t="207207" x="9906000" y="4235450"/>
          <p14:tracePt t="207224" x="9906000" y="4229100"/>
          <p14:tracePt t="207310" x="9906000" y="4222750"/>
          <p14:tracePt t="207323" x="9899650" y="4222750"/>
          <p14:tracePt t="207331" x="9886950" y="4216400"/>
          <p14:tracePt t="207339" x="9874250" y="4210050"/>
          <p14:tracePt t="207356" x="9804400" y="4191000"/>
          <p14:tracePt t="207373" x="9715500" y="4178300"/>
          <p14:tracePt t="207392" x="9626600" y="4159250"/>
          <p14:tracePt t="207407" x="9556750" y="4121150"/>
          <p14:tracePt t="207423" x="9525000" y="4089400"/>
          <p14:tracePt t="207443" x="9499600" y="4057650"/>
          <p14:tracePt t="207456" x="9486900" y="4044950"/>
          <p14:tracePt t="207473" x="9467850" y="4019550"/>
          <p14:tracePt t="207490" x="9436100" y="4006850"/>
          <p14:tracePt t="207494" x="9410700" y="4000500"/>
          <p14:tracePt t="207507" x="9391650" y="4000500"/>
          <p14:tracePt t="207524" x="9302750" y="4000500"/>
          <p14:tracePt t="207541" x="9290050" y="4000500"/>
          <p14:tracePt t="207558" x="9283700" y="4000500"/>
          <p14:tracePt t="207679" x="9277350" y="4000500"/>
          <p14:tracePt t="207687" x="9277350" y="4006850"/>
          <p14:tracePt t="207693" x="9271000" y="4013200"/>
          <p14:tracePt t="207705" x="9258300" y="4025900"/>
          <p14:tracePt t="207723" x="9226550" y="4044950"/>
          <p14:tracePt t="207740" x="9194800" y="4070350"/>
          <p14:tracePt t="207757" x="9169400" y="4089400"/>
          <p14:tracePt t="207774" x="9156700" y="4108450"/>
          <p14:tracePt t="207850" x="9150350" y="4114800"/>
          <p14:tracePt t="207859" x="9144000" y="4121150"/>
          <p14:tracePt t="207873" x="9131300" y="4133850"/>
          <p14:tracePt t="207891" x="9124950" y="4140200"/>
          <p14:tracePt t="207970" x="9118600" y="4140200"/>
          <p14:tracePt t="207977" x="9105900" y="4140200"/>
          <p14:tracePt t="207991" x="9093200" y="4133850"/>
          <p14:tracePt t="208007" x="9086850" y="4127500"/>
          <p14:tracePt t="208308" x="9080500" y="4133850"/>
          <p14:tracePt t="208317" x="9080500" y="4140200"/>
          <p14:tracePt t="208348" x="9074150" y="4140200"/>
          <p14:tracePt t="208372" x="9074150" y="4146550"/>
          <p14:tracePt t="208684" x="9074150" y="4159250"/>
          <p14:tracePt t="208693" x="9074150" y="4165600"/>
          <p14:tracePt t="208708" x="9099550" y="4229100"/>
          <p14:tracePt t="208725" x="9124950" y="4273550"/>
          <p14:tracePt t="208740" x="9144000" y="4292600"/>
          <p14:tracePt t="208758" x="9156700" y="4305300"/>
          <p14:tracePt t="208762" x="9163050" y="4311650"/>
          <p14:tracePt t="208776" x="9182100" y="4318000"/>
          <p14:tracePt t="208791" x="9207500" y="4324350"/>
          <p14:tracePt t="208811" x="9315450" y="4375150"/>
          <p14:tracePt t="208825" x="9366250" y="4394200"/>
          <p14:tracePt t="208828" x="9404350" y="4400550"/>
          <p14:tracePt t="208845" x="9486900" y="4425950"/>
          <p14:tracePt t="208861" x="9537700" y="4438650"/>
          <p14:tracePt t="208875" x="9563100" y="4445000"/>
          <p14:tracePt t="208893" x="9569450" y="4445000"/>
          <p14:tracePt t="208966" x="9575800" y="4445000"/>
          <p14:tracePt t="208972" x="9582150" y="4445000"/>
          <p14:tracePt t="208992" x="9594850" y="4438650"/>
          <p14:tracePt t="209008" x="9613900" y="4432300"/>
          <p14:tracePt t="209027" x="9632950" y="4413250"/>
          <p14:tracePt t="209042" x="9639300" y="4406900"/>
          <p14:tracePt t="209058" x="9639300" y="4400550"/>
          <p14:tracePt t="209075" x="9645650" y="4375150"/>
          <p14:tracePt t="209093" x="9652000" y="4368800"/>
          <p14:tracePt t="209159" x="9652000" y="4356100"/>
          <p14:tracePt t="209174" x="9652000" y="4343400"/>
          <p14:tracePt t="209193" x="9652000" y="4330700"/>
          <p14:tracePt t="209208" x="9652000" y="4318000"/>
          <p14:tracePt t="209226" x="9652000" y="4311650"/>
          <p14:tracePt t="209344" x="9645650" y="4305300"/>
          <p14:tracePt t="209351" x="9632950" y="4292600"/>
          <p14:tracePt t="209359" x="9613900" y="4279900"/>
          <p14:tracePt t="209375" x="9575800" y="4248150"/>
          <p14:tracePt t="209392" x="9531350" y="4241800"/>
          <p14:tracePt t="209408" x="9499600" y="4248150"/>
          <p14:tracePt t="209425" x="9461500" y="4248150"/>
          <p14:tracePt t="209442" x="9423400" y="4248150"/>
          <p14:tracePt t="209459" x="9378950" y="4248150"/>
          <p14:tracePt t="209475" x="9340850" y="4254500"/>
          <p14:tracePt t="209496" x="9290050" y="4298950"/>
          <p14:tracePt t="209511" x="9264650" y="4324350"/>
          <p14:tracePt t="209526" x="9251950" y="4343400"/>
          <p14:tracePt t="209544" x="9251950" y="4349750"/>
          <p14:tracePt t="209593" x="9271000" y="4381500"/>
          <p14:tracePt t="209611" x="9309100" y="4406900"/>
          <p14:tracePt t="209625" x="9372600" y="4432300"/>
          <p14:tracePt t="209642" x="9417050" y="4445000"/>
          <p14:tracePt t="209658" x="9461500" y="4451350"/>
          <p14:tracePt t="209675" x="9499600" y="4451350"/>
          <p14:tracePt t="209694" x="9537700" y="4445000"/>
          <p14:tracePt t="209712" x="9588500" y="4419600"/>
          <p14:tracePt t="209728" x="9620250" y="4394200"/>
          <p14:tracePt t="209745" x="9639300" y="4375150"/>
          <p14:tracePt t="209758" x="9645650" y="4362450"/>
          <p14:tracePt t="209777" x="9652000" y="4349750"/>
          <p14:tracePt t="209832" x="9658350" y="4343400"/>
          <p14:tracePt t="209844" x="9658350" y="4337050"/>
          <p14:tracePt t="209862" x="9664700" y="4337050"/>
          <p14:tracePt t="209878" x="9690100" y="4311650"/>
          <p14:tracePt t="209892" x="9696450" y="4305300"/>
          <p14:tracePt t="209911" x="9740900" y="4298950"/>
          <p14:tracePt t="209928" x="9759950" y="4298950"/>
          <p14:tracePt t="209942" x="9779000" y="4298950"/>
          <p14:tracePt t="209958" x="9988550" y="4337050"/>
          <p14:tracePt t="209977" x="10236200" y="4343400"/>
          <p14:tracePt t="209992" x="10433050" y="4330700"/>
          <p14:tracePt t="210009" x="10534650" y="4311650"/>
          <p14:tracePt t="210027" x="10566400" y="4298950"/>
          <p14:tracePt t="210045" x="10585450" y="4286250"/>
          <p14:tracePt t="210062" x="10591800" y="4279900"/>
          <p14:tracePt t="210076" x="10591800" y="4273550"/>
          <p14:tracePt t="210094" x="10591800" y="4279900"/>
          <p14:tracePt t="210109" x="10585450" y="4292600"/>
          <p14:tracePt t="210126" x="10579100" y="4311650"/>
          <p14:tracePt t="210144" x="10579100" y="4318000"/>
          <p14:tracePt t="210185" x="10572750" y="4318000"/>
          <p14:tracePt t="210209" x="10566400" y="4305300"/>
          <p14:tracePt t="210227" x="10553700" y="4292600"/>
          <p14:tracePt t="210245" x="10547350" y="4279900"/>
          <p14:tracePt t="210258" x="10528300" y="4273550"/>
          <p14:tracePt t="210277" x="10509250" y="4267200"/>
          <p14:tracePt t="210292" x="10490200" y="4260850"/>
          <p14:tracePt t="210311" x="10471150" y="4260850"/>
          <p14:tracePt t="210329" x="10426700" y="4267200"/>
          <p14:tracePt t="210346" x="10382250" y="4279900"/>
          <p14:tracePt t="210359" x="10369550" y="4286250"/>
          <p14:tracePt t="210377" x="10337800" y="4298950"/>
          <p14:tracePt t="210463" x="10331450" y="4298950"/>
          <p14:tracePt t="210471" x="10325100" y="4292600"/>
          <p14:tracePt t="210493" x="10306050" y="4279900"/>
          <p14:tracePt t="210511" x="10280650" y="4248150"/>
          <p14:tracePt t="210526" x="10274300" y="4235450"/>
          <p14:tracePt t="210543" x="10255250" y="4216400"/>
          <p14:tracePt t="210678" x="10248900" y="4216400"/>
          <p14:tracePt t="210685" x="10248900" y="4210050"/>
          <p14:tracePt t="210696" x="10236200" y="4210050"/>
          <p14:tracePt t="210709" x="10210800" y="4203700"/>
          <p14:tracePt t="210726" x="10198100" y="4203700"/>
          <p14:tracePt t="210760" x="10191750" y="4203700"/>
          <p14:tracePt t="210776" x="10185400" y="4203700"/>
          <p14:tracePt t="210793" x="10179050" y="4203700"/>
          <p14:tracePt t="210811" x="10166350" y="4197350"/>
          <p14:tracePt t="210826" x="10160000" y="4197350"/>
          <p14:tracePt t="210843" x="10153650" y="4191000"/>
          <p14:tracePt t="210862" x="10147300" y="4184650"/>
          <p14:tracePt t="210877" x="10140950" y="4178300"/>
          <p14:tracePt t="214448" x="10128250" y="4178300"/>
          <p14:tracePt t="214456" x="10121900" y="4171950"/>
          <p14:tracePt t="214479" x="10090150" y="4171950"/>
          <p14:tracePt t="214515" x="10083800" y="4171950"/>
          <p14:tracePt t="214529" x="10026650" y="4184650"/>
          <p14:tracePt t="214545" x="9880600" y="4210050"/>
          <p14:tracePt t="214563" x="9696450" y="4241800"/>
          <p14:tracePt t="214579" x="9537700" y="4279900"/>
          <p14:tracePt t="214596" x="9417050" y="4305300"/>
          <p14:tracePt t="214613" x="9378950" y="4305300"/>
          <p14:tracePt t="214648" x="9372600" y="4305300"/>
          <p14:tracePt t="214663" x="9347200" y="4298950"/>
          <p14:tracePt t="214680" x="9239250" y="4311650"/>
          <p14:tracePt t="214698" x="8851900" y="4438650"/>
          <p14:tracePt t="214713" x="8566150" y="4546600"/>
          <p14:tracePt t="214729" x="8413750" y="4616450"/>
          <p14:tracePt t="214746" x="8388350" y="4641850"/>
          <p14:tracePt t="214764" x="8394700" y="4641850"/>
          <p14:tracePt t="214824" x="8394700" y="4635500"/>
          <p14:tracePt t="214832" x="8394700" y="4629150"/>
          <p14:tracePt t="214846" x="8394700" y="4616450"/>
          <p14:tracePt t="214863" x="8401050" y="4603750"/>
          <p14:tracePt t="214881" x="8413750" y="4591050"/>
          <p14:tracePt t="214899" x="8445500" y="4591050"/>
          <p14:tracePt t="214912" x="8451850" y="4591050"/>
          <p14:tracePt t="214930" x="8489950" y="4591050"/>
          <p14:tracePt t="214946" x="8509000" y="4603750"/>
          <p14:tracePt t="214962" x="8515350" y="4616450"/>
          <p14:tracePt t="214979" x="8528050" y="4635500"/>
          <p14:tracePt t="214996" x="8528050" y="4654550"/>
          <p14:tracePt t="215013" x="8528050" y="4673600"/>
          <p14:tracePt t="215029" x="8528050" y="4692650"/>
          <p14:tracePt t="215046" x="8528050" y="4699000"/>
          <p14:tracePt t="215063" x="8521700" y="4711700"/>
          <p14:tracePt t="215081" x="8515350" y="4724400"/>
          <p14:tracePt t="215085" x="8509000" y="4730750"/>
          <p14:tracePt t="215097" x="8509000" y="4737100"/>
          <p14:tracePt t="215100" x="8502650" y="4743450"/>
          <p14:tracePt t="215114" x="8489950" y="4749800"/>
          <p14:tracePt t="215129" x="8470900" y="4768850"/>
          <p14:tracePt t="215148" x="8432800" y="4794250"/>
          <p14:tracePt t="215166" x="8401050" y="4813300"/>
          <p14:tracePt t="215180" x="8382000" y="4819650"/>
          <p14:tracePt t="215197" x="8350250" y="4832350"/>
          <p14:tracePt t="215214" x="8337550" y="4838700"/>
          <p14:tracePt t="215230" x="8312150" y="4845050"/>
          <p14:tracePt t="215247" x="8299450" y="4845050"/>
          <p14:tracePt t="215262" x="8286750" y="4851400"/>
          <p14:tracePt t="215280" x="8223250" y="4845050"/>
          <p14:tracePt t="215296" x="8166100" y="4838700"/>
          <p14:tracePt t="215313" x="8102600" y="4826000"/>
          <p14:tracePt t="215332" x="8058150" y="4819650"/>
          <p14:tracePt t="215346" x="8007350" y="4806950"/>
          <p14:tracePt t="215351" x="7988300" y="4806950"/>
          <p14:tracePt t="215362" x="7969250" y="4800600"/>
          <p14:tracePt t="215382" x="7867650" y="4794250"/>
          <p14:tracePt t="215397" x="7823200" y="4794250"/>
          <p14:tracePt t="215413" x="7645400" y="4781550"/>
          <p14:tracePt t="215432" x="7505700" y="4768850"/>
          <p14:tracePt t="215450" x="7366000" y="4749800"/>
          <p14:tracePt t="215463" x="7251700" y="4730750"/>
          <p14:tracePt t="215485" x="7219950" y="4718050"/>
          <p14:tracePt t="215488" x="7213600" y="4718050"/>
          <p14:tracePt t="215497" x="7207250" y="4718050"/>
          <p14:tracePt t="215531" x="7188200" y="4718050"/>
          <p14:tracePt t="215547" x="7137400" y="4718050"/>
          <p14:tracePt t="215565" x="6997700" y="4718050"/>
          <p14:tracePt t="215580" x="6826250" y="4711700"/>
          <p14:tracePt t="215597" x="6654800" y="4686300"/>
          <p14:tracePt t="215614" x="6553200" y="4667250"/>
          <p14:tracePt t="215629" x="6464300" y="4641850"/>
          <p14:tracePt t="215647" x="6432550" y="4622800"/>
          <p14:tracePt t="215664" x="6419850" y="4610100"/>
          <p14:tracePt t="215667" x="6413500" y="4610100"/>
          <p14:tracePt t="215680" x="6407150" y="4610100"/>
          <p14:tracePt t="215696" x="6337300" y="4610100"/>
          <p14:tracePt t="215715" x="6229350" y="4610100"/>
          <p14:tracePt t="215731" x="6032500" y="4610100"/>
          <p14:tracePt t="215749" x="5784850" y="4610100"/>
          <p14:tracePt t="215763" x="5759450" y="4603750"/>
          <p14:tracePt t="215781" x="5695950" y="4591050"/>
          <p14:tracePt t="215885" x="5689600" y="4591050"/>
          <p14:tracePt t="215893" x="5683250" y="4591050"/>
          <p14:tracePt t="215914" x="5676900" y="4597400"/>
          <p14:tracePt t="215948" x="5670550" y="4597400"/>
          <p14:tracePt t="215965" x="5670550" y="4603750"/>
          <p14:tracePt t="216039" x="5664200" y="4603750"/>
          <p14:tracePt t="216055" x="5657850" y="4603750"/>
          <p14:tracePt t="216064" x="5651500" y="4603750"/>
          <p14:tracePt t="216071" x="5645150" y="4603750"/>
          <p14:tracePt t="216086" x="5638800" y="4603750"/>
          <p14:tracePt t="216120" x="5632450" y="4603750"/>
          <p14:tracePt t="216133" x="5626100" y="4610100"/>
          <p14:tracePt t="216150" x="5613400" y="4610100"/>
          <p14:tracePt t="216164" x="5594350" y="4622800"/>
          <p14:tracePt t="216183" x="5575300" y="4641850"/>
          <p14:tracePt t="216200" x="5568950" y="4648200"/>
          <p14:tracePt t="216217" x="5562600" y="4654550"/>
          <p14:tracePt t="216249" x="5562600" y="4660900"/>
          <p14:tracePt t="216281" x="5549900" y="4673600"/>
          <p14:tracePt t="216297" x="5537200" y="4679950"/>
          <p14:tracePt t="216302" x="5530850" y="4686300"/>
          <p14:tracePt t="216316" x="5524500" y="4686300"/>
          <p14:tracePt t="216376" x="5524500" y="4679950"/>
          <p14:tracePt t="216385" x="5524500" y="4667250"/>
          <p14:tracePt t="216400" x="5518150" y="4660900"/>
          <p14:tracePt t="216414" x="5511800" y="4660900"/>
          <p14:tracePt t="216430" x="5486400" y="4654550"/>
          <p14:tracePt t="216447" x="5441950" y="4641850"/>
          <p14:tracePt t="216453" x="5435600" y="4641850"/>
          <p14:tracePt t="216463" x="5416550" y="4641850"/>
          <p14:tracePt t="216481" x="5365750" y="4622800"/>
          <p14:tracePt t="216497" x="5340350" y="4597400"/>
          <p14:tracePt t="216514" x="5314950" y="4572000"/>
          <p14:tracePt t="216531" x="5276850" y="4540250"/>
          <p14:tracePt t="216547" x="5226050" y="4514850"/>
          <p14:tracePt t="216564" x="5162550" y="4483100"/>
          <p14:tracePt t="216581" x="5118100" y="4470400"/>
          <p14:tracePt t="216599" x="5073650" y="4457700"/>
          <p14:tracePt t="216617" x="5060950" y="4451350"/>
          <p14:tracePt t="216691" x="5054600" y="4451350"/>
          <p14:tracePt t="216707" x="5048250" y="4451350"/>
          <p14:tracePt t="216717" x="5035550" y="4451350"/>
          <p14:tracePt t="216734" x="5029200" y="4451350"/>
          <p14:tracePt t="216781" x="5022850" y="4451350"/>
          <p14:tracePt t="216801" x="4965700" y="4451350"/>
          <p14:tracePt t="216814" x="4933950" y="4451350"/>
          <p14:tracePt t="216833" x="4629150" y="4451350"/>
          <p14:tracePt t="216848" x="4521200" y="4451350"/>
          <p14:tracePt t="216850" x="4400550" y="4445000"/>
          <p14:tracePt t="216867" x="4222750" y="4425950"/>
          <p14:tracePt t="216884" x="4114800" y="4406900"/>
          <p14:tracePt t="216900" x="4089400" y="4394200"/>
          <p14:tracePt t="216961" x="4095750" y="4394200"/>
          <p14:tracePt t="216968" x="4102100" y="4394200"/>
          <p14:tracePt t="216984" x="4127500" y="4400550"/>
          <p14:tracePt t="216998" x="4140200" y="4400550"/>
          <p14:tracePt t="217017" x="4197350" y="4400550"/>
          <p14:tracePt t="217034" x="4248150" y="4400550"/>
          <p14:tracePt t="217051" x="4286250" y="4406900"/>
          <p14:tracePt t="217067" x="4324350" y="4406900"/>
          <p14:tracePt t="217084" x="4356100" y="4419600"/>
          <p14:tracePt t="217098" x="4375150" y="4438650"/>
          <p14:tracePt t="217115" x="4400550" y="4470400"/>
          <p14:tracePt t="217134" x="4432300" y="4527550"/>
          <p14:tracePt t="217148" x="4438650" y="4559300"/>
          <p14:tracePt t="217165" x="4445000" y="4584700"/>
          <p14:tracePt t="217181" x="4445000" y="4603750"/>
          <p14:tracePt t="217198" x="4451350" y="4610100"/>
          <p14:tracePt t="217249" x="4457700" y="4616450"/>
          <p14:tracePt t="217265" x="4464050" y="4622800"/>
          <p14:tracePt t="217282" x="4476750" y="4629150"/>
          <p14:tracePt t="217299" x="4483100" y="4629150"/>
          <p14:tracePt t="217314" x="4508500" y="4629150"/>
          <p14:tracePt t="217332" x="4559300" y="4622800"/>
          <p14:tracePt t="217351" x="4660900" y="4597400"/>
          <p14:tracePt t="217365" x="4737100" y="4578350"/>
          <p14:tracePt t="217383" x="4927600" y="4552950"/>
          <p14:tracePt t="217402" x="5168900" y="4552950"/>
          <p14:tracePt t="217417" x="5397500" y="4578350"/>
          <p14:tracePt t="217434" x="5600700" y="4622800"/>
          <p14:tracePt t="217451" x="5772150" y="4667250"/>
          <p14:tracePt t="217457" x="5854700" y="4692650"/>
          <p14:tracePt t="217471" x="5975350" y="4737100"/>
          <p14:tracePt t="217480" x="6013450" y="4749800"/>
          <p14:tracePt t="217501" x="6146800" y="4781550"/>
          <p14:tracePt t="217513" x="6197600" y="4781550"/>
          <p14:tracePt t="217531" x="6286500" y="4781550"/>
          <p14:tracePt t="217549" x="6432550" y="4768850"/>
          <p14:tracePt t="217565" x="6477000" y="4756150"/>
          <p14:tracePt t="217581" x="6496050" y="4743450"/>
          <p14:tracePt t="217598" x="6515100" y="4724400"/>
          <p14:tracePt t="217615" x="6540500" y="4711700"/>
          <p14:tracePt t="217631" x="6578600" y="4705350"/>
          <p14:tracePt t="217648" x="6616700" y="4705350"/>
          <p14:tracePt t="217665" x="6648450" y="4699000"/>
          <p14:tracePt t="217682" x="6680200" y="4686300"/>
          <p14:tracePt t="217698" x="6692900" y="4679950"/>
          <p14:tracePt t="217715" x="6699250" y="4679950"/>
          <p14:tracePt t="217833" x="6699250" y="4673600"/>
          <p14:tracePt t="217855" x="6705600" y="4673600"/>
          <p14:tracePt t="217966" x="6711950" y="4673600"/>
          <p14:tracePt t="217974" x="6724650" y="4673600"/>
          <p14:tracePt t="217982" x="6743700" y="4673600"/>
          <p14:tracePt t="217999" x="6826250" y="4679950"/>
          <p14:tracePt t="218016" x="6908800" y="4686300"/>
          <p14:tracePt t="218032" x="6985000" y="4686300"/>
          <p14:tracePt t="218049" x="7048500" y="4673600"/>
          <p14:tracePt t="218066" x="7207250" y="4629150"/>
          <p14:tracePt t="218082" x="7461250" y="4572000"/>
          <p14:tracePt t="218088" x="7651750" y="4527550"/>
          <p14:tracePt t="218101" x="7962900" y="4445000"/>
          <p14:tracePt t="218118" x="8331200" y="4330700"/>
          <p14:tracePt t="218135" x="8680450" y="4210050"/>
          <p14:tracePt t="218149" x="8928100" y="4140200"/>
          <p14:tracePt t="218165" x="9118600" y="4108450"/>
          <p14:tracePt t="218187" x="9213850" y="4108450"/>
          <p14:tracePt t="218190" x="9232900" y="4108450"/>
          <p14:tracePt t="218200" x="9245600" y="4114800"/>
          <p14:tracePt t="218218" x="9283700" y="4140200"/>
          <p14:tracePt t="218235" x="9347200" y="4197350"/>
          <p14:tracePt t="218251" x="9398000" y="4241800"/>
          <p14:tracePt t="218266" x="9448800" y="4279900"/>
          <p14:tracePt t="218284" x="9518650" y="4318000"/>
          <p14:tracePt t="218302" x="9594850" y="4362450"/>
          <p14:tracePt t="218319" x="9607550" y="4387850"/>
          <p14:tracePt t="218335" x="9620250" y="4451350"/>
          <p14:tracePt t="218349" x="9645650" y="4489450"/>
          <p14:tracePt t="218367" x="9753600" y="4572000"/>
          <p14:tracePt t="218383" x="9842500" y="4622800"/>
          <p14:tracePt t="218399" x="9899650" y="4654550"/>
          <p14:tracePt t="218415" x="9918700" y="4660900"/>
          <p14:tracePt t="218432" x="9925050" y="4660900"/>
          <p14:tracePt t="218449" x="9931400" y="4660900"/>
          <p14:tracePt t="218466" x="9950450" y="4654550"/>
          <p14:tracePt t="218482" x="9988550" y="4641850"/>
          <p14:tracePt t="218499" x="10020300" y="4629150"/>
          <p14:tracePt t="218516" x="10058400" y="4616450"/>
          <p14:tracePt t="218532" x="10096500" y="4597400"/>
          <p14:tracePt t="218549" x="10121900" y="4591050"/>
          <p14:tracePt t="218566" x="10128250" y="4584700"/>
          <p14:tracePt t="218569" x="10134600" y="4584700"/>
          <p14:tracePt t="218741" x="10140950" y="4578350"/>
          <p14:tracePt t="218749" x="10147300" y="4578350"/>
          <p14:tracePt t="218767" x="10153650" y="4572000"/>
          <p14:tracePt t="218785" x="10160000" y="4565650"/>
          <p14:tracePt t="218800" x="10166350" y="4552950"/>
          <p14:tracePt t="218818" x="10172700" y="4546600"/>
          <p14:tracePt t="218851" x="10172700" y="4540250"/>
          <p14:tracePt t="218949" x="10166350" y="4540250"/>
          <p14:tracePt t="218958" x="10160000" y="4540250"/>
          <p14:tracePt t="218972" x="10153650" y="4540250"/>
          <p14:tracePt t="218981" x="10147300" y="4540250"/>
          <p14:tracePt t="219002" x="10134600" y="4540250"/>
          <p14:tracePt t="219019" x="10109200" y="4540250"/>
          <p14:tracePt t="219035" x="10102850" y="4540250"/>
          <p14:tracePt t="219052" x="10090150" y="4546600"/>
          <p14:tracePt t="219067" x="10077450" y="4552950"/>
          <p14:tracePt t="219086" x="10052050" y="4578350"/>
          <p14:tracePt t="219102" x="10033000" y="4591050"/>
          <p14:tracePt t="219119" x="10020300" y="4603750"/>
          <p14:tracePt t="219150" x="10013950" y="4610100"/>
          <p14:tracePt t="219226" x="10001250" y="4610100"/>
          <p14:tracePt t="219235" x="9982200" y="4616450"/>
          <p14:tracePt t="219249" x="9963150" y="4616450"/>
          <p14:tracePt t="219267" x="9937750" y="4635500"/>
          <p14:tracePt t="219283" x="9906000" y="4648200"/>
          <p14:tracePt t="219299" x="9874250" y="4660900"/>
          <p14:tracePt t="219318" x="9861550" y="4660900"/>
          <p14:tracePt t="219337" x="9823450" y="4660900"/>
          <p14:tracePt t="219353" x="9779000" y="4660900"/>
          <p14:tracePt t="219369" x="9753600" y="4660900"/>
          <p14:tracePt t="219386" x="9690100" y="4629150"/>
          <p14:tracePt t="219404" x="9664700" y="4591050"/>
          <p14:tracePt t="219417" x="9658350" y="4572000"/>
          <p14:tracePt t="219433" x="9652000" y="4552950"/>
          <p14:tracePt t="219450" x="9639300" y="4502150"/>
          <p14:tracePt t="219467" x="9639300" y="4489450"/>
          <p14:tracePt t="219469" x="9632950" y="4489450"/>
          <p14:tracePt t="219500" x="9626600" y="4483100"/>
          <p14:tracePt t="219516" x="9613900" y="4483100"/>
          <p14:tracePt t="219536" x="9588500" y="4495800"/>
          <p14:tracePt t="219550" x="9556750" y="4508500"/>
          <p14:tracePt t="219566" x="9537700" y="4508500"/>
          <p14:tracePt t="219583" x="9512300" y="4508500"/>
          <p14:tracePt t="219600" x="9499600" y="4495800"/>
          <p14:tracePt t="219616" x="9480550" y="4457700"/>
          <p14:tracePt t="219633" x="9467850" y="4413250"/>
          <p14:tracePt t="219650" x="9455150" y="4375150"/>
          <p14:tracePt t="219667" x="9436100" y="4330700"/>
          <p14:tracePt t="219685" x="9410700" y="4292600"/>
          <p14:tracePt t="219703" x="9404350" y="4286250"/>
          <p14:tracePt t="219750" x="9404350" y="4298950"/>
          <p14:tracePt t="219767" x="9404350" y="4311650"/>
          <p14:tracePt t="219785" x="9404350" y="4324350"/>
          <p14:tracePt t="219801" x="9391650" y="4337050"/>
          <p14:tracePt t="219819" x="9378950" y="4349750"/>
          <p14:tracePt t="219833" x="9366250" y="4356100"/>
          <p14:tracePt t="219850" x="9347200" y="4362450"/>
          <p14:tracePt t="219868" x="9328150" y="4368800"/>
          <p14:tracePt t="219884" x="9309100" y="4368800"/>
          <p14:tracePt t="219900" x="9271000" y="4375150"/>
          <p14:tracePt t="219903" x="9251950" y="4375150"/>
          <p14:tracePt t="219917" x="9188450" y="4381500"/>
          <p14:tracePt t="219920" x="9150350" y="4394200"/>
          <p14:tracePt t="219934" x="9067800" y="4400550"/>
          <p14:tracePt t="219936" x="8934450" y="4400550"/>
          <p14:tracePt t="219952" x="8585200" y="4406900"/>
          <p14:tracePt t="219967" x="8178800" y="4406900"/>
          <p14:tracePt t="219982" x="7759700" y="4394200"/>
          <p14:tracePt t="219999" x="7372350" y="4375150"/>
          <p14:tracePt t="220017" x="7048500" y="4349750"/>
          <p14:tracePt t="220034" x="6800850" y="4330700"/>
          <p14:tracePt t="220051" x="6610350" y="4330700"/>
          <p14:tracePt t="220067" x="6388100" y="4337050"/>
          <p14:tracePt t="220084" x="6064250" y="4375150"/>
          <p14:tracePt t="220087" x="5905500" y="4394200"/>
          <p14:tracePt t="220100" x="5695950" y="4406900"/>
          <p14:tracePt t="220117" x="5340350" y="4432300"/>
          <p14:tracePt t="220134" x="5073650" y="4438650"/>
          <p14:tracePt t="220151" x="4927600" y="4438650"/>
          <p14:tracePt t="220167" x="4889500" y="4432300"/>
          <p14:tracePt t="220184" x="4889500" y="4419600"/>
          <p14:tracePt t="220201" x="4908550" y="4387850"/>
          <p14:tracePt t="220217" x="4921250" y="4387850"/>
          <p14:tracePt t="220285" x="4921250" y="4394200"/>
          <p14:tracePt t="220302" x="4921250" y="4400550"/>
          <p14:tracePt t="220351" x="4927600" y="4406900"/>
          <p14:tracePt t="220369" x="4965700" y="4432300"/>
          <p14:tracePt t="220387" x="5016500" y="4483100"/>
          <p14:tracePt t="220401" x="5041900" y="4559300"/>
          <p14:tracePt t="220420" x="5060950" y="4622800"/>
          <p14:tracePt t="220434" x="5067300" y="4648200"/>
          <p14:tracePt t="220453" x="5086350" y="4673600"/>
          <p14:tracePt t="220470" x="5086350" y="4679950"/>
          <p14:tracePt t="220489" x="5099050" y="4679950"/>
          <p14:tracePt t="220499" x="5105400" y="4686300"/>
          <p14:tracePt t="220518" x="5181600" y="4686300"/>
          <p14:tracePt t="220535" x="5245100" y="4679950"/>
          <p14:tracePt t="220551" x="5308600" y="4673600"/>
          <p14:tracePt t="220567" x="5346700" y="4667250"/>
          <p14:tracePt t="220584" x="5359400" y="4660900"/>
          <p14:tracePt t="220635" x="5359400" y="4654550"/>
          <p14:tracePt t="220651" x="5346700" y="4641850"/>
          <p14:tracePt t="220668" x="5340350" y="4635500"/>
          <p14:tracePt t="220684" x="5334000" y="4635500"/>
          <p14:tracePt t="220701" x="5314950" y="4635500"/>
          <p14:tracePt t="220703" x="5295900" y="4635500"/>
          <p14:tracePt t="220718" x="5245100" y="4635500"/>
          <p14:tracePt t="224857" x="5232400" y="4635500"/>
          <p14:tracePt t="224865" x="5226050" y="4641850"/>
          <p14:tracePt t="224876" x="5200650" y="4660900"/>
          <p14:tracePt t="224887" x="5175250" y="4686300"/>
          <p14:tracePt t="224905" x="5232400" y="4711700"/>
          <p14:tracePt t="224922" x="5346700" y="4730750"/>
          <p14:tracePt t="224938" x="5530850" y="4756150"/>
          <p14:tracePt t="224942" x="5632450" y="4775200"/>
          <p14:tracePt t="224958" x="5746750" y="4794250"/>
          <p14:tracePt t="224971" x="6013450" y="4845050"/>
          <p14:tracePt t="224974" x="6153150" y="4870450"/>
          <p14:tracePt t="224994" x="6394450" y="4895850"/>
          <p14:tracePt t="225005" x="6477000" y="4902200"/>
          <p14:tracePt t="225022" x="6527800" y="4902200"/>
          <p14:tracePt t="225038" x="6534150" y="4902200"/>
          <p14:tracePt t="225055" x="6540500" y="4895850"/>
          <p14:tracePt t="225073" x="6546850" y="4895850"/>
          <p14:tracePt t="225088" x="6559550" y="4895850"/>
          <p14:tracePt t="225105" x="6578600" y="4895850"/>
          <p14:tracePt t="225123" x="6597650" y="4883150"/>
          <p14:tracePt t="225140" x="6629400" y="4864100"/>
          <p14:tracePt t="225153" x="6667500" y="4838700"/>
          <p14:tracePt t="225171" x="6769100" y="4787900"/>
          <p14:tracePt t="225188" x="6851650" y="4730750"/>
          <p14:tracePt t="225205" x="6921500" y="4667250"/>
          <p14:tracePt t="225223" x="6972300" y="4603750"/>
          <p14:tracePt t="225238" x="6978650" y="4591050"/>
          <p14:tracePt t="225255" x="6985000" y="4578350"/>
          <p14:tracePt t="225272" x="6985000" y="4565650"/>
          <p14:tracePt t="225274" x="6985000" y="4559300"/>
          <p14:tracePt t="225288" x="6991350" y="4552950"/>
          <p14:tracePt t="225291" x="6991350" y="4540250"/>
          <p14:tracePt t="225303" x="6985000" y="4502150"/>
          <p14:tracePt t="225323" x="6953250" y="4470400"/>
          <p14:tracePt t="225339" x="6908800" y="4445000"/>
          <p14:tracePt t="225357" x="6845300" y="4432300"/>
          <p14:tracePt t="225375" x="6826250" y="4432300"/>
          <p14:tracePt t="225388" x="6819900" y="4438650"/>
          <p14:tracePt t="225440" x="6819900" y="4432300"/>
          <p14:tracePt t="225456" x="6851650" y="4413250"/>
          <p14:tracePt t="225471" x="6927850" y="4406900"/>
          <p14:tracePt t="225491" x="7200900" y="4432300"/>
          <p14:tracePt t="225503" x="7296150" y="4445000"/>
          <p14:tracePt t="225522" x="7410450" y="4457700"/>
          <p14:tracePt t="225539" x="7429500" y="4476750"/>
          <p14:tracePt t="225595" x="7435850" y="4476750"/>
          <p14:tracePt t="225621" x="7442200" y="4476750"/>
          <p14:tracePt t="225638" x="7448550" y="4476750"/>
          <p14:tracePt t="225655" x="7442200" y="4495800"/>
          <p14:tracePt t="225672" x="7404100" y="4514850"/>
          <p14:tracePt t="225688" x="7346950" y="4521200"/>
          <p14:tracePt t="225705" x="7296150" y="4521200"/>
          <p14:tracePt t="236478" x="7296150" y="4533900"/>
          <p14:tracePt t="236490" x="7308850" y="4572000"/>
          <p14:tracePt t="236492" x="7315200" y="4616450"/>
          <p14:tracePt t="236514" x="7334250" y="4699000"/>
          <p14:tracePt t="236532" x="7315200" y="4749800"/>
          <p14:tracePt t="236548" x="7296150" y="4762500"/>
          <p14:tracePt t="236565" x="7258050" y="4781550"/>
          <p14:tracePt t="236581" x="7169150" y="4806950"/>
          <p14:tracePt t="236600" x="7099300" y="4832350"/>
          <p14:tracePt t="236616" x="7016750" y="4870450"/>
          <p14:tracePt t="236620" x="6978650" y="4876800"/>
          <p14:tracePt t="236629" x="6940550" y="4889500"/>
          <p14:tracePt t="236649" x="6858000" y="4908550"/>
          <p14:tracePt t="236664" x="6762750" y="4908550"/>
          <p14:tracePt t="236681" x="6654800" y="4908550"/>
          <p14:tracePt t="236699" x="6540500" y="4876800"/>
          <p14:tracePt t="236704" x="6483350" y="4857750"/>
          <p14:tracePt t="236715" x="6426200" y="4838700"/>
          <p14:tracePt t="236734" x="6337300" y="4800600"/>
          <p14:tracePt t="236748" x="6216650" y="4743450"/>
          <p14:tracePt t="236767" x="6032500" y="4660900"/>
          <p14:tracePt t="236784" x="5899150" y="4603750"/>
          <p14:tracePt t="236798" x="5848350" y="4584700"/>
          <p14:tracePt t="236815" x="5543550" y="4470400"/>
          <p14:tracePt t="236831" x="5429250" y="4438650"/>
          <p14:tracePt t="236849" x="5168900" y="4362450"/>
          <p14:tracePt t="236863" x="5035550" y="4318000"/>
          <p14:tracePt t="236881" x="4908550" y="4279900"/>
          <p14:tracePt t="236898" x="4768850" y="4254500"/>
          <p14:tracePt t="236916" x="4584700" y="4241800"/>
          <p14:tracePt t="236931" x="4502150" y="4241800"/>
          <p14:tracePt t="236951" x="4381500" y="4273550"/>
          <p14:tracePt t="236964" x="4337050" y="4318000"/>
          <p14:tracePt t="236981" x="4318000" y="4368800"/>
          <p14:tracePt t="237000" x="4305300" y="4457700"/>
          <p14:tracePt t="237015" x="4305300" y="4483100"/>
          <p14:tracePt t="237017" x="4305300" y="4508500"/>
          <p14:tracePt t="237033" x="4330700" y="4610100"/>
          <p14:tracePt t="237050" x="4375150" y="4724400"/>
          <p14:tracePt t="237065" x="4413250" y="4826000"/>
          <p14:tracePt t="237083" x="4476750" y="4940300"/>
          <p14:tracePt t="237098" x="4533900" y="5029200"/>
          <p14:tracePt t="237116" x="4565650" y="5060950"/>
          <p14:tracePt t="237134" x="4603750" y="5080000"/>
          <p14:tracePt t="237150" x="4635500" y="5080000"/>
          <p14:tracePt t="237167" x="4686300" y="5067300"/>
          <p14:tracePt t="237181" x="4743450" y="5041900"/>
          <p14:tracePt t="237198" x="4794250" y="5022850"/>
          <p14:tracePt t="237215" x="4826000" y="5003800"/>
          <p14:tracePt t="237233" x="4838700" y="4991100"/>
          <p14:tracePt t="241136" x="4857750" y="4991100"/>
          <p14:tracePt t="241145" x="4889500" y="4997450"/>
          <p14:tracePt t="241153" x="4959350" y="5016500"/>
          <p14:tracePt t="241168" x="5118100" y="5054600"/>
          <p14:tracePt t="241186" x="5238750" y="5067300"/>
          <p14:tracePt t="241203" x="5308600" y="5054600"/>
          <p14:tracePt t="241206" x="5327650" y="5041900"/>
          <p14:tracePt t="241220" x="5340350" y="5035550"/>
          <p14:tracePt t="241238" x="5359400" y="5003800"/>
          <p14:tracePt t="241254" x="5359400" y="4997450"/>
          <p14:tracePt t="241268" x="5359400" y="4991100"/>
          <p14:tracePt t="241442" x="5365750" y="4991100"/>
          <p14:tracePt t="241450" x="5372100" y="4997450"/>
          <p14:tracePt t="241469" x="5397500" y="4997450"/>
          <p14:tracePt t="241485" x="5422900" y="4984750"/>
          <p14:tracePt t="241502" x="5441950" y="4953000"/>
          <p14:tracePt t="241519" x="5448300" y="4927600"/>
          <p14:tracePt t="241537" x="5448300" y="4889500"/>
          <p14:tracePt t="241552" x="5448300" y="4876800"/>
          <p14:tracePt t="241556" x="5448300" y="4870450"/>
          <p14:tracePt t="241569" x="5448300" y="4851400"/>
          <p14:tracePt t="241587" x="5461000" y="4819650"/>
          <p14:tracePt t="241605" x="5467350" y="4781550"/>
          <p14:tracePt t="241619" x="5480050" y="4743450"/>
          <p14:tracePt t="241637" x="5486400" y="4711700"/>
          <p14:tracePt t="241654" x="5486400" y="4686300"/>
          <p14:tracePt t="241658" x="5486400" y="4679950"/>
          <p14:tracePt t="241668" x="5486400" y="4673600"/>
          <p14:tracePt t="241685" x="5486400" y="4667250"/>
          <p14:tracePt t="241754" x="5461000" y="4667250"/>
          <p14:tracePt t="241771" x="5397500" y="4667250"/>
          <p14:tracePt t="241785" x="5314950" y="4667250"/>
          <p14:tracePt t="241804" x="5238750" y="4673600"/>
          <p14:tracePt t="241819" x="5200650" y="4686300"/>
          <p14:tracePt t="241823" x="5187950" y="4686300"/>
          <p14:tracePt t="241838" x="5181600" y="4692650"/>
          <p14:tracePt t="241841" x="5175250" y="4692650"/>
          <p14:tracePt t="241856" x="5168900" y="4705350"/>
          <p14:tracePt t="241871" x="5168900" y="4718050"/>
          <p14:tracePt t="241885" x="5162550" y="4743450"/>
          <p14:tracePt t="241902" x="5162550" y="4768850"/>
          <p14:tracePt t="241919" x="5162550" y="4794250"/>
          <p14:tracePt t="241937" x="5181600" y="4832350"/>
          <p14:tracePt t="241952" x="5200650" y="4851400"/>
          <p14:tracePt t="241969" x="5264150" y="4889500"/>
          <p14:tracePt t="241985" x="5340350" y="4914900"/>
          <p14:tracePt t="242003" x="5422900" y="4921250"/>
          <p14:tracePt t="242019" x="5480050" y="4908550"/>
          <p14:tracePt t="242037" x="5530850" y="4883150"/>
          <p14:tracePt t="242042" x="5568950" y="4864100"/>
          <p14:tracePt t="242051" x="5594350" y="4838700"/>
          <p14:tracePt t="242069" x="5619750" y="4806950"/>
          <p14:tracePt t="242086" x="5638800" y="4781550"/>
          <p14:tracePt t="242103" x="5651500" y="4768850"/>
          <p14:tracePt t="242120" x="5657850" y="4756150"/>
          <p14:tracePt t="242123" x="5664200" y="4749800"/>
          <p14:tracePt t="242141" x="5676900" y="4749800"/>
          <p14:tracePt t="242151" x="5676900" y="4756150"/>
          <p14:tracePt t="242154" x="5683250" y="4768850"/>
          <p14:tracePt t="242169" x="5695950" y="4794250"/>
          <p14:tracePt t="242172" x="5702300" y="4819650"/>
          <p14:tracePt t="242186" x="5715000" y="4864100"/>
          <p14:tracePt t="242203" x="5727700" y="4914900"/>
          <p14:tracePt t="242219" x="5734050" y="4946650"/>
          <p14:tracePt t="242235" x="5759450" y="4984750"/>
          <p14:tracePt t="242255" x="5816600" y="5016500"/>
          <p14:tracePt t="242272" x="5924550" y="5048250"/>
          <p14:tracePt t="242288" x="6038850" y="5060950"/>
          <p14:tracePt t="242305" x="6121400" y="5060950"/>
          <p14:tracePt t="242320" x="6172200" y="5041900"/>
          <p14:tracePt t="242336" x="6191250" y="5010150"/>
          <p14:tracePt t="242352" x="6197600" y="4972050"/>
          <p14:tracePt t="242355" x="6197600" y="4953000"/>
          <p14:tracePt t="242369" x="6191250" y="4933950"/>
          <p14:tracePt t="242371" x="6184900" y="4921250"/>
          <p14:tracePt t="242386" x="6172200" y="4895850"/>
          <p14:tracePt t="242403" x="6159500" y="4864100"/>
          <p14:tracePt t="242470" x="6159500" y="4857750"/>
          <p14:tracePt t="242486" x="6153150" y="4838700"/>
          <p14:tracePt t="242503" x="6140450" y="4819650"/>
          <p14:tracePt t="242520" x="6102350" y="4787900"/>
          <p14:tracePt t="242537" x="6064250" y="4749800"/>
          <p14:tracePt t="242552" x="6057900" y="4737100"/>
          <p14:tracePt t="242569" x="6057900" y="4705350"/>
          <p14:tracePt t="242586" x="6057900" y="4679950"/>
          <p14:tracePt t="242603" x="6070600" y="4667250"/>
          <p14:tracePt t="242621" x="6096000" y="4641850"/>
          <p14:tracePt t="242636" x="6134100" y="4622800"/>
          <p14:tracePt t="242653" x="6140450" y="4591050"/>
          <p14:tracePt t="242670" x="6140450" y="4584700"/>
          <p14:tracePt t="242919" x="6134100" y="4584700"/>
          <p14:tracePt t="242991" x="6153150" y="4584700"/>
          <p14:tracePt t="243001" x="6165850" y="4591050"/>
          <p14:tracePt t="243007" x="6210300" y="4603750"/>
          <p14:tracePt t="243022" x="6337300" y="4622800"/>
          <p14:tracePt t="243037" x="6515100" y="4648200"/>
          <p14:tracePt t="243054" x="6731000" y="4679950"/>
          <p14:tracePt t="243072" x="6953250" y="4718050"/>
          <p14:tracePt t="243077" x="7067550" y="4730750"/>
          <p14:tracePt t="243085" x="7169150" y="4756150"/>
          <p14:tracePt t="243104" x="7321550" y="4806950"/>
          <p14:tracePt t="243121" x="7448550" y="4864100"/>
          <p14:tracePt t="243136" x="7524750" y="4902200"/>
          <p14:tracePt t="243155" x="7550150" y="4914900"/>
          <p14:tracePt t="243172" x="7562850" y="4921250"/>
          <p14:tracePt t="243263" x="7569200" y="4921250"/>
          <p14:tracePt t="243273" x="7575550" y="4921250"/>
          <p14:tracePt t="243289" x="7594600" y="4921250"/>
          <p14:tracePt t="243303" x="7620000" y="4921250"/>
          <p14:tracePt t="243321" x="7658100" y="4921250"/>
          <p14:tracePt t="243339" x="7689850" y="4927600"/>
          <p14:tracePt t="243353" x="7721600" y="4933950"/>
          <p14:tracePt t="243372" x="7734300" y="4933950"/>
          <p14:tracePt t="245158" x="7740650" y="4946650"/>
          <p14:tracePt t="245167" x="7753350" y="4978400"/>
          <p14:tracePt t="245176" x="7778750" y="5022850"/>
          <p14:tracePt t="245188" x="7835900" y="5118100"/>
          <p14:tracePt t="245205" x="7905750" y="5194300"/>
          <p14:tracePt t="245221" x="7956550" y="5232400"/>
          <p14:tracePt t="245240" x="7988300" y="5245100"/>
          <p14:tracePt t="245257" x="8007350" y="5245100"/>
          <p14:tracePt t="245261" x="8020050" y="5245100"/>
          <p14:tracePt t="245270" x="8026400" y="5245100"/>
          <p14:tracePt t="245290" x="8064500" y="5226050"/>
          <p14:tracePt t="245308" x="8089900" y="5213350"/>
          <p14:tracePt t="245326" x="8108950" y="5200650"/>
          <p14:tracePt t="245341" x="8108950" y="5194300"/>
          <p14:tracePt t="245373" x="8115300" y="5181600"/>
          <p14:tracePt t="245387" x="8115300" y="5175250"/>
          <p14:tracePt t="245405" x="8128000" y="5149850"/>
          <p14:tracePt t="245422" x="8147050" y="5124450"/>
          <p14:tracePt t="245439" x="8159750" y="5105400"/>
          <p14:tracePt t="245442" x="8172450" y="5086350"/>
          <p14:tracePt t="245454" x="8197850" y="5060950"/>
          <p14:tracePt t="245473" x="8216900" y="5016500"/>
          <p14:tracePt t="245490" x="8223250" y="4984750"/>
          <p14:tracePt t="245505" x="8223250" y="4953000"/>
          <p14:tracePt t="245522" x="8229600" y="4914900"/>
          <p14:tracePt t="245538" x="8242300" y="4876800"/>
          <p14:tracePt t="245555" x="8255000" y="4838700"/>
          <p14:tracePt t="245574" x="8280400" y="4787900"/>
          <p14:tracePt t="245591" x="8293100" y="4762500"/>
          <p14:tracePt t="245606" x="8293100" y="4756150"/>
          <p14:tracePt t="245624" x="8299450" y="4724400"/>
          <p14:tracePt t="245642" x="8299450" y="4699000"/>
          <p14:tracePt t="245658" x="8293100" y="4667250"/>
          <p14:tracePt t="245675" x="8280400" y="4648200"/>
          <p14:tracePt t="245688" x="8255000" y="4616450"/>
          <p14:tracePt t="245705" x="8242300" y="4597400"/>
          <p14:tracePt t="245722" x="8216900" y="4572000"/>
          <p14:tracePt t="245739" x="8204200" y="4559300"/>
          <p14:tracePt t="245755" x="8185150" y="4546600"/>
          <p14:tracePt t="245773" x="8172450" y="4533900"/>
          <p14:tracePt t="245791" x="8153400" y="4521200"/>
          <p14:tracePt t="245805" x="8128000" y="4514850"/>
          <p14:tracePt t="245822" x="8083550" y="4502150"/>
          <p14:tracePt t="245839" x="8051800" y="4495800"/>
          <p14:tracePt t="245856" x="8020050" y="4489450"/>
          <p14:tracePt t="245873" x="7962900" y="4495800"/>
          <p14:tracePt t="245889" x="7912100" y="4508500"/>
          <p14:tracePt t="245905" x="7842250" y="4540250"/>
          <p14:tracePt t="245923" x="7816850" y="4552950"/>
          <p14:tracePt t="245987" x="7823200" y="4552950"/>
          <p14:tracePt t="245994" x="7829550" y="4546600"/>
          <p14:tracePt t="246006" x="7835900" y="4546600"/>
          <p14:tracePt t="246023" x="7835900" y="4540250"/>
          <p14:tracePt t="246040" x="7842250" y="4552950"/>
          <p14:tracePt t="246058" x="7842250" y="4616450"/>
          <p14:tracePt t="246072" x="7848600" y="4654550"/>
          <p14:tracePt t="246091" x="7886700" y="4756150"/>
          <p14:tracePt t="246105" x="7912100" y="4781550"/>
          <p14:tracePt t="246122" x="7937500" y="4813300"/>
          <p14:tracePt t="246139" x="7962900" y="4826000"/>
          <p14:tracePt t="246157" x="7969250" y="4832350"/>
          <p14:tracePt t="246172" x="7981950" y="4832350"/>
          <p14:tracePt t="246190" x="8007350" y="4838700"/>
          <p14:tracePt t="246208" x="8077200" y="4851400"/>
          <p14:tracePt t="246225" x="8147050" y="4864100"/>
          <p14:tracePt t="246242" x="8267700" y="4864100"/>
          <p14:tracePt t="246256" x="8286750" y="4864100"/>
          <p14:tracePt t="246275" x="8324850" y="4857750"/>
          <p14:tracePt t="246291" x="8331200" y="4851400"/>
          <p14:tracePt t="246342" x="8331200" y="4838700"/>
          <p14:tracePt t="246374" x="8337550" y="4838700"/>
          <p14:tracePt t="246391" x="8362950" y="4826000"/>
          <p14:tracePt t="246406" x="8420100" y="4806950"/>
          <p14:tracePt t="246424" x="8477250" y="4781550"/>
          <p14:tracePt t="246442" x="8496300" y="4768850"/>
          <p14:tracePt t="246459" x="8509000" y="4756150"/>
          <p14:tracePt t="246478" x="8515350" y="4756150"/>
          <p14:tracePt t="246507" x="8515350" y="4749800"/>
          <p14:tracePt t="246525" x="8515350" y="4737100"/>
          <p14:tracePt t="246539" x="8515350" y="4730750"/>
          <p14:tracePt t="246558" x="8515350" y="4724400"/>
          <p14:tracePt t="246575" x="8509000" y="4724400"/>
          <p14:tracePt t="246592" x="8502650" y="4718050"/>
          <p14:tracePt t="246606" x="8483600" y="4711700"/>
          <p14:tracePt t="246624" x="8445500" y="4705350"/>
          <p14:tracePt t="246642" x="8394700" y="4699000"/>
          <p14:tracePt t="246656" x="8350250" y="4686300"/>
          <p14:tracePt t="246673" x="8286750" y="4667250"/>
          <p14:tracePt t="246689" x="8223250" y="4641850"/>
          <p14:tracePt t="246692" x="8197850" y="4635500"/>
          <p14:tracePt t="246708" x="8147050" y="4622800"/>
          <p14:tracePt t="246722" x="8134350" y="4622800"/>
          <p14:tracePt t="246738" x="8102600" y="4616450"/>
          <p14:tracePt t="246756" x="8096250" y="4616450"/>
          <p14:tracePt t="246773" x="8089900" y="4616450"/>
          <p14:tracePt t="246789" x="8077200" y="4616450"/>
          <p14:tracePt t="246807" x="8064500" y="4616450"/>
          <p14:tracePt t="246824" x="8045450" y="4616450"/>
          <p14:tracePt t="246839" x="8026400" y="4616450"/>
          <p14:tracePt t="246890" x="8020050" y="4610100"/>
          <p14:tracePt t="246908" x="8020050" y="4597400"/>
          <p14:tracePt t="246923" x="8013700" y="4591050"/>
          <p14:tracePt t="246940" x="8013700" y="4578350"/>
          <p14:tracePt t="246956" x="7994650" y="4559300"/>
          <p14:tracePt t="246975" x="7962900" y="4546600"/>
          <p14:tracePt t="246990" x="7905750" y="4514850"/>
          <p14:tracePt t="247006" x="7880350" y="4502150"/>
          <p14:tracePt t="247023" x="7874000" y="4495800"/>
          <p14:tracePt t="247073" x="7835900" y="4508500"/>
          <p14:tracePt t="247090" x="7727950" y="4540250"/>
          <p14:tracePt t="247108" x="7537450" y="4565650"/>
          <p14:tracePt t="247124" x="7359650" y="4565650"/>
          <p14:tracePt t="247140" x="7213600" y="4559300"/>
          <p14:tracePt t="247160" x="7169150" y="4533900"/>
          <p14:tracePt t="247173" x="7169150" y="4521200"/>
          <p14:tracePt t="247190" x="7181850" y="4502150"/>
          <p14:tracePt t="247207" x="7181850" y="4495800"/>
          <p14:tracePt t="247264" x="7188200" y="4495800"/>
          <p14:tracePt t="247272" x="7194550" y="4495800"/>
          <p14:tracePt t="247279" x="7200900" y="4502150"/>
          <p14:tracePt t="247292" x="7219950" y="4508500"/>
          <p14:tracePt t="247306" x="7283450" y="4540250"/>
          <p14:tracePt t="247323" x="7359650" y="4572000"/>
          <p14:tracePt t="247340" x="7423150" y="4597400"/>
          <p14:tracePt t="247356" x="7442200" y="4597400"/>
          <p14:tracePt t="247473" x="7435850" y="4591050"/>
          <p14:tracePt t="247483" x="7423150" y="4584700"/>
          <p14:tracePt t="247489" x="7416800" y="4578350"/>
          <p14:tracePt t="247508" x="7410450" y="4578350"/>
          <p14:tracePt t="247740" x="7429500" y="4584700"/>
          <p14:tracePt t="247749" x="7461250" y="4591050"/>
          <p14:tracePt t="247757" x="7493000" y="4603750"/>
          <p14:tracePt t="247774" x="7613650" y="4622800"/>
          <p14:tracePt t="247791" x="7727950" y="4635500"/>
          <p14:tracePt t="247807" x="7880350" y="4635500"/>
          <p14:tracePt t="247823" x="8077200" y="4641850"/>
          <p14:tracePt t="247841" x="8261350" y="4660900"/>
          <p14:tracePt t="247857" x="8458200" y="4673600"/>
          <p14:tracePt t="247860" x="8521700" y="4673600"/>
          <p14:tracePt t="247873" x="8591550" y="4679950"/>
          <p14:tracePt t="247891" x="8661400" y="4679950"/>
          <p14:tracePt t="247925" x="8680450" y="4686300"/>
          <p14:tracePt t="247941" x="8724900" y="4711700"/>
          <p14:tracePt t="247958" x="8832850" y="4743450"/>
          <p14:tracePt t="247974" x="8947150" y="4762500"/>
          <p14:tracePt t="247990" x="9023350" y="4775200"/>
          <p14:tracePt t="248008" x="9055100" y="4787900"/>
          <p14:tracePt t="248024" x="9067800" y="4794250"/>
          <p14:tracePt t="248076" x="9067800" y="4806950"/>
          <p14:tracePt t="248090" x="9067800" y="4819650"/>
          <p14:tracePt t="248107" x="9074150" y="4826000"/>
          <p14:tracePt t="248124" x="9080500" y="4832350"/>
          <p14:tracePt t="248223" x="9080500" y="4826000"/>
          <p14:tracePt t="248247" x="9080500" y="4819650"/>
          <p14:tracePt t="248344" x="9074150" y="4819650"/>
          <p14:tracePt t="248352" x="9048750" y="4819650"/>
          <p14:tracePt t="248360" x="9023350" y="4826000"/>
          <p14:tracePt t="248376" x="8972550" y="4832350"/>
          <p14:tracePt t="248392" x="8909050" y="4838700"/>
          <p14:tracePt t="248408" x="8839200" y="4838700"/>
          <p14:tracePt t="248424" x="8788400" y="4832350"/>
          <p14:tracePt t="248439" x="8782050" y="4832350"/>
          <p14:tracePt t="251958" x="8775700" y="4832350"/>
          <p14:tracePt t="251963" x="8769350" y="4826000"/>
          <p14:tracePt t="251977" x="8756650" y="4826000"/>
          <p14:tracePt t="252061" x="8750300" y="4819650"/>
          <p14:tracePt t="252069" x="8743950" y="4819650"/>
          <p14:tracePt t="252078" x="8705850" y="4800600"/>
          <p14:tracePt t="252096" x="8521700" y="4749800"/>
          <p14:tracePt t="252111" x="8312150" y="4718050"/>
          <p14:tracePt t="252115" x="8166100" y="4718050"/>
          <p14:tracePt t="252128" x="8077200" y="4730750"/>
          <p14:tracePt t="252144" x="7981950" y="4749800"/>
          <p14:tracePt t="252165" x="7969250" y="4756150"/>
          <p14:tracePt t="252219" x="7962900" y="4756150"/>
          <p14:tracePt t="252243" x="7962900" y="4768850"/>
          <p14:tracePt t="252253" x="7962900" y="4787900"/>
          <p14:tracePt t="252259" x="7969250" y="4794250"/>
          <p14:tracePt t="252277" x="8020050" y="4845050"/>
          <p14:tracePt t="252294" x="8051800" y="4870450"/>
          <p14:tracePt t="252313" x="8058150" y="4876800"/>
          <p14:tracePt t="252328" x="8051800" y="4883150"/>
          <p14:tracePt t="252331" x="8039100" y="4895850"/>
          <p14:tracePt t="252344" x="8032750" y="4895850"/>
          <p14:tracePt t="252363" x="7981950" y="4914900"/>
          <p14:tracePt t="252380" x="7905750" y="4940300"/>
          <p14:tracePt t="252398" x="7893050" y="4984750"/>
          <p14:tracePt t="252411" x="7905750" y="5003800"/>
          <p14:tracePt t="252429" x="7937500" y="5003800"/>
          <p14:tracePt t="252445" x="7975600" y="4997450"/>
          <p14:tracePt t="252463" x="8032750" y="4984750"/>
          <p14:tracePt t="252477" x="8064500" y="4984750"/>
          <p14:tracePt t="252494" x="8070850" y="4984750"/>
          <p14:tracePt t="252513" x="8058150" y="5003800"/>
          <p14:tracePt t="252526" x="8013700" y="5029200"/>
          <p14:tracePt t="252546" x="7988300" y="5054600"/>
          <p14:tracePt t="252564" x="7924800" y="5086350"/>
          <p14:tracePt t="252584" x="7842250" y="5086350"/>
          <p14:tracePt t="252648" x="7842250" y="5092700"/>
          <p14:tracePt t="252658" x="7842250" y="5099050"/>
          <p14:tracePt t="252662" x="7842250" y="5105400"/>
          <p14:tracePt t="252680" x="7835900" y="5118100"/>
          <p14:tracePt t="252695" x="7835900" y="5137150"/>
          <p14:tracePt t="252713" x="7835900" y="5149850"/>
          <p14:tracePt t="252795" x="7835900" y="5137150"/>
          <p14:tracePt t="252811" x="7842250" y="5105400"/>
          <p14:tracePt t="252830" x="7842250" y="5067300"/>
          <p14:tracePt t="252847" x="7842250" y="5029200"/>
          <p14:tracePt t="252861" x="7842250" y="4991100"/>
          <p14:tracePt t="252878" x="7842250" y="4946650"/>
          <p14:tracePt t="252894" x="7835900" y="4927600"/>
          <p14:tracePt t="252911" x="7835900" y="4921250"/>
          <p14:tracePt t="252961" x="7842250" y="4940300"/>
          <p14:tracePt t="252978" x="7848600" y="4959350"/>
          <p14:tracePt t="252995" x="7861300" y="4978400"/>
          <p14:tracePt t="253013" x="7886700" y="5003800"/>
          <p14:tracePt t="253028" x="7899400" y="5010150"/>
          <p14:tracePt t="253045" x="7924800" y="5016500"/>
          <p14:tracePt t="253062" x="7937500" y="5016500"/>
          <p14:tracePt t="253080" x="7943850" y="5016500"/>
          <p14:tracePt t="253151" x="7950200" y="5010150"/>
          <p14:tracePt t="253160" x="7950200" y="4997450"/>
          <p14:tracePt t="253180" x="7956550" y="4984750"/>
          <p14:tracePt t="253198" x="7956550" y="4959350"/>
          <p14:tracePt t="253213" x="7956550" y="4933950"/>
          <p14:tracePt t="253232" x="7956550" y="4921250"/>
          <p14:tracePt t="253245" x="7956550" y="4914900"/>
          <p14:tracePt t="265812" x="7943850" y="4908550"/>
          <p14:tracePt t="265820" x="7924800" y="4902200"/>
          <p14:tracePt t="265839" x="7861300" y="4895850"/>
          <p14:tracePt t="265857" x="7804150" y="4895850"/>
          <p14:tracePt t="265860" x="7785100" y="4895850"/>
          <p14:tracePt t="265871" x="7778750" y="4895850"/>
          <p14:tracePt t="265876" x="7772400" y="4902200"/>
          <p14:tracePt t="265892" x="7727950" y="4959350"/>
          <p14:tracePt t="265906" x="7702550" y="5003800"/>
          <p14:tracePt t="265923" x="7639050" y="5118100"/>
          <p14:tracePt t="265926" x="7613650" y="5143500"/>
          <p14:tracePt t="265939" x="7524750" y="5213350"/>
          <p14:tracePt t="265957" x="7410450" y="5276850"/>
          <p14:tracePt t="265975" x="7283450" y="5340350"/>
          <p14:tracePt t="265989" x="7105650" y="5441950"/>
          <p14:tracePt t="266007" x="6953250" y="5562600"/>
          <p14:tracePt t="266025" x="6864350" y="5664200"/>
          <p14:tracePt t="266029" x="6832600" y="5715000"/>
          <p14:tracePt t="266041" x="6807200" y="5759450"/>
          <p14:tracePt t="266055" x="6775450" y="5797550"/>
          <p14:tracePt t="266074" x="6750050" y="5835650"/>
          <p14:tracePt t="266091" x="6705600" y="5886450"/>
          <p14:tracePt t="266108" x="6654800" y="5937250"/>
          <p14:tracePt t="266111" x="6623050" y="5962650"/>
          <p14:tracePt t="266123" x="6578600" y="5994400"/>
          <p14:tracePt t="266139" x="6496050" y="6064250"/>
          <p14:tracePt t="266156" x="6311900" y="6102350"/>
          <p14:tracePt t="266174" x="6140450" y="6108700"/>
          <p14:tracePt t="266189" x="6007100" y="6089650"/>
          <p14:tracePt t="266206" x="5937250" y="6070600"/>
          <p14:tracePt t="266223" x="5734050" y="6026150"/>
          <p14:tracePt t="266239" x="5575300" y="5988050"/>
          <p14:tracePt t="266256" x="5410200" y="5949950"/>
          <p14:tracePt t="266274" x="5219700" y="5886450"/>
          <p14:tracePt t="266292" x="5111750" y="5848350"/>
          <p14:tracePt t="266308" x="5029200" y="5810250"/>
          <p14:tracePt t="266326" x="4997450" y="5791200"/>
          <p14:tracePt t="266339" x="4991100" y="5784850"/>
          <p14:tracePt t="266357" x="4991100" y="5778500"/>
          <p14:tracePt t="266375" x="4997450" y="5772150"/>
          <p14:tracePt t="266407" x="5010150" y="5772150"/>
          <p14:tracePt t="266424" x="5016500" y="5772150"/>
          <p14:tracePt t="266498" x="5016500" y="5765800"/>
          <p14:tracePt t="266506" x="5022850" y="5765800"/>
          <p14:tracePt t="266522" x="5041900" y="5759450"/>
          <p14:tracePt t="266540" x="5067300" y="5753100"/>
          <p14:tracePt t="266556" x="5086350" y="5753100"/>
          <p14:tracePt t="266575" x="5105400" y="5759450"/>
          <p14:tracePt t="266593" x="5124450" y="5784850"/>
          <p14:tracePt t="266608" x="5130800" y="5810250"/>
          <p14:tracePt t="266623" x="5137150" y="5810250"/>
          <p14:tracePt t="266673" x="5143500" y="5810250"/>
          <p14:tracePt t="266689" x="5175250" y="5810250"/>
          <p14:tracePt t="266707" x="5207000" y="5803900"/>
          <p14:tracePt t="266724" x="5232400" y="5797550"/>
          <p14:tracePt t="266740" x="5245100" y="5791200"/>
          <p14:tracePt t="266758" x="5264150" y="5784850"/>
          <p14:tracePt t="266863" x="5270500" y="5784850"/>
          <p14:tracePt t="266939" x="5270500" y="5772150"/>
          <p14:tracePt t="266946" x="5270500" y="5759450"/>
          <p14:tracePt t="266959" x="5270500" y="5734050"/>
          <p14:tracePt t="266973" x="5270500" y="5721350"/>
          <p14:tracePt t="266990" x="5270500" y="5708650"/>
          <p14:tracePt t="267007" x="5257800" y="5695950"/>
          <p14:tracePt t="267023" x="5245100" y="5683250"/>
          <p14:tracePt t="267098" x="5238750" y="5695950"/>
          <p14:tracePt t="267106" x="5232400" y="5708650"/>
          <p14:tracePt t="267113" x="5226050" y="5727700"/>
          <p14:tracePt t="267126" x="5219700" y="5753100"/>
          <p14:tracePt t="267140" x="5213350" y="5784850"/>
          <p14:tracePt t="267146" x="5213350" y="5803900"/>
          <p14:tracePt t="267159" x="5213350" y="5816600"/>
          <p14:tracePt t="267175" x="5238750" y="5848350"/>
          <p14:tracePt t="267196" x="5308600" y="5873750"/>
          <p14:tracePt t="267210" x="5372100" y="5873750"/>
          <p14:tracePt t="267223" x="5422900" y="5880100"/>
          <p14:tracePt t="267242" x="5581650" y="5911850"/>
          <p14:tracePt t="267259" x="5670550" y="5930900"/>
          <p14:tracePt t="267276" x="5721350" y="5937250"/>
          <p14:tracePt t="267292" x="5797550" y="5962650"/>
          <p14:tracePt t="267307" x="5867400" y="5975350"/>
          <p14:tracePt t="267325" x="5918200" y="5981700"/>
          <p14:tracePt t="267343" x="5949950" y="5975350"/>
          <p14:tracePt t="267357" x="5975350" y="5962650"/>
          <p14:tracePt t="267375" x="6007100" y="5937250"/>
          <p14:tracePt t="267390" x="6026150" y="5918200"/>
          <p14:tracePt t="267408" x="6038850" y="5899150"/>
          <p14:tracePt t="267423" x="6051550" y="5892800"/>
          <p14:tracePt t="267442" x="6057900" y="5886450"/>
          <p14:tracePt t="267457" x="6064250" y="5886450"/>
          <p14:tracePt t="267474" x="6083300" y="5880100"/>
          <p14:tracePt t="267495" x="6121400" y="5873750"/>
          <p14:tracePt t="267509" x="6146800" y="5867400"/>
          <p14:tracePt t="267524" x="6165850" y="5861050"/>
          <p14:tracePt t="267541" x="6178550" y="5861050"/>
          <p14:tracePt t="267574" x="6184900" y="5861050"/>
          <p14:tracePt t="267591" x="6197600" y="5861050"/>
          <p14:tracePt t="267607" x="6210300" y="5867400"/>
          <p14:tracePt t="267626" x="6216650" y="5867400"/>
          <p14:tracePt t="267640" x="6223000" y="5867400"/>
          <p14:tracePt t="267657" x="6235700" y="5867400"/>
          <p14:tracePt t="267674" x="6254750" y="5854700"/>
          <p14:tracePt t="267690" x="6267450" y="5848350"/>
          <p14:tracePt t="267706" x="6280150" y="5842000"/>
          <p14:tracePt t="267726" x="6286500" y="5842000"/>
          <p14:tracePt t="267740" x="6292850" y="5842000"/>
          <p14:tracePt t="267834" x="6299200" y="5842000"/>
          <p14:tracePt t="267932" x="6299200" y="5835650"/>
          <p14:tracePt t="267947" x="6305550" y="5829300"/>
          <p14:tracePt t="267956" x="6311900" y="5829300"/>
          <p14:tracePt t="267991" x="6318250" y="5822950"/>
          <p14:tracePt t="268009" x="6324600" y="5822950"/>
          <p14:tracePt t="268024" x="6362700" y="5816600"/>
          <p14:tracePt t="268028" x="6388100" y="5810250"/>
          <p14:tracePt t="268043" x="6432550" y="5810250"/>
          <p14:tracePt t="268057" x="6464300" y="5803900"/>
          <p14:tracePt t="268077" x="6502400" y="5797550"/>
          <p14:tracePt t="268093" x="6508750" y="5797550"/>
          <p14:tracePt t="268141" x="6515100" y="5797550"/>
          <p14:tracePt t="268158" x="6521450" y="5803900"/>
          <p14:tracePt t="268174" x="6527800" y="5816600"/>
          <p14:tracePt t="268192" x="6534150" y="5835650"/>
          <p14:tracePt t="268207" x="6540500" y="5854700"/>
          <p14:tracePt t="268209" x="6540500" y="5861050"/>
          <p14:tracePt t="268224" x="6540500" y="5867400"/>
          <p14:tracePt t="268241" x="6546850" y="5873750"/>
          <p14:tracePt t="268654" x="6546850" y="5880100"/>
          <p14:tracePt t="268675" x="6553200" y="5880100"/>
          <p14:tracePt t="268692" x="6565900" y="5880100"/>
          <p14:tracePt t="268708" x="6578600" y="5880100"/>
          <p14:tracePt t="268725" x="6635750" y="5892800"/>
          <p14:tracePt t="268741" x="6731000" y="5905500"/>
          <p14:tracePt t="268758" x="6838950" y="5918200"/>
          <p14:tracePt t="268775" x="6934200" y="5930900"/>
          <p14:tracePt t="268791" x="7004050" y="5937250"/>
          <p14:tracePt t="268808" x="7048500" y="5937250"/>
          <p14:tracePt t="268827" x="7054850" y="5937250"/>
          <p14:tracePt t="268979" x="7061200" y="5937250"/>
          <p14:tracePt t="268987" x="7067550" y="5930900"/>
          <p14:tracePt t="269009" x="7092950" y="5911850"/>
          <p14:tracePt t="269027" x="7143750" y="5899150"/>
          <p14:tracePt t="269044" x="7175500" y="5892800"/>
          <p14:tracePt t="269058" x="7194550" y="5892800"/>
          <p14:tracePt t="269075" x="7232650" y="5892800"/>
          <p14:tracePt t="269093" x="7239000" y="5892800"/>
          <p14:tracePt t="269108" x="7245350" y="5892800"/>
          <p14:tracePt t="269141" x="7277100" y="5886450"/>
          <p14:tracePt t="269158" x="7308850" y="5880100"/>
          <p14:tracePt t="269175" x="7359650" y="5873750"/>
          <p14:tracePt t="269194" x="7429500" y="5873750"/>
          <p14:tracePt t="269212" x="7454900" y="5867400"/>
          <p14:tracePt t="269228" x="7461250" y="5867400"/>
          <p14:tracePt t="269333" x="7461250" y="5861050"/>
          <p14:tracePt t="269344" x="7461250" y="5848350"/>
          <p14:tracePt t="269375" x="7461250" y="5835650"/>
          <p14:tracePt t="269392" x="7461250" y="5810250"/>
          <p14:tracePt t="269410" x="7461250" y="5797550"/>
          <p14:tracePt t="269428" x="7461250" y="5791200"/>
          <p14:tracePt t="269441" x="7448550" y="5759450"/>
          <p14:tracePt t="269461" x="7416800" y="5708650"/>
          <p14:tracePt t="269474" x="7366000" y="5657850"/>
          <p14:tracePt t="269490" x="7308850" y="5607050"/>
          <p14:tracePt t="269508" x="7258050" y="5568950"/>
          <p14:tracePt t="269525" x="7219950" y="5537200"/>
          <p14:tracePt t="269543" x="7200900" y="5524500"/>
          <p14:tracePt t="269559" x="7194550" y="5518150"/>
          <p14:tracePt t="269628" x="7188200" y="5518150"/>
          <p14:tracePt t="269643" x="7169150" y="5530850"/>
          <p14:tracePt t="269659" x="7137400" y="5562600"/>
          <p14:tracePt t="269676" x="7099300" y="5613400"/>
          <p14:tracePt t="269692" x="7086600" y="5645150"/>
          <p14:tracePt t="269709" x="7086600" y="5676900"/>
          <p14:tracePt t="269726" x="7124700" y="5734050"/>
          <p14:tracePt t="269742" x="7156450" y="5759450"/>
          <p14:tracePt t="269759" x="7207250" y="5778500"/>
          <p14:tracePt t="269775" x="7308850" y="5791200"/>
          <p14:tracePt t="269791" x="7378700" y="5791200"/>
          <p14:tracePt t="269809" x="7429500" y="5791200"/>
          <p14:tracePt t="269825" x="7486650" y="5791200"/>
          <p14:tracePt t="269829" x="7493000" y="5791200"/>
          <p14:tracePt t="269843" x="7505700" y="5791200"/>
          <p14:tracePt t="269845" x="7512050" y="5791200"/>
          <p14:tracePt t="269861" x="7531100" y="5797550"/>
          <p14:tracePt t="269864" x="7537450" y="5797550"/>
          <p14:tracePt t="269876" x="7543800" y="5803900"/>
          <p14:tracePt t="269892" x="7550150" y="5803900"/>
          <p14:tracePt t="270263" x="7556500" y="5803900"/>
          <p14:tracePt t="270278" x="7562850" y="5803900"/>
          <p14:tracePt t="270292" x="7569200" y="5797550"/>
          <p14:tracePt t="270309" x="7581900" y="5791200"/>
          <p14:tracePt t="270326" x="7588250" y="5784850"/>
          <p14:tracePt t="270344" x="7600950" y="5772150"/>
          <p14:tracePt t="270359" x="7607300" y="5772150"/>
          <p14:tracePt t="270427" x="7613650" y="5772150"/>
          <p14:tracePt t="270437" x="7626350" y="5784850"/>
          <p14:tracePt t="270444" x="7645400" y="5791200"/>
          <p14:tracePt t="270460" x="7689850" y="5797550"/>
          <p14:tracePt t="270476" x="7727950" y="5803900"/>
          <p14:tracePt t="270493" x="7918450" y="5803900"/>
          <p14:tracePt t="270509" x="8077200" y="5810250"/>
          <p14:tracePt t="270526" x="8223250" y="5816600"/>
          <p14:tracePt t="270542" x="8293100" y="5803900"/>
          <p14:tracePt t="270559" x="8318500" y="5791200"/>
          <p14:tracePt t="270576" x="8375650" y="5765800"/>
          <p14:tracePt t="270593" x="8439150" y="5740400"/>
          <p14:tracePt t="270609" x="8496300" y="5715000"/>
          <p14:tracePt t="270626" x="8559800" y="5702300"/>
          <p14:tracePt t="270643" x="8642350" y="5689600"/>
          <p14:tracePt t="270660" x="8705850" y="5670550"/>
          <p14:tracePt t="270676" x="8724900" y="5632450"/>
          <p14:tracePt t="270693" x="8731250" y="5588000"/>
          <p14:tracePt t="270710" x="8731250" y="5556250"/>
          <p14:tracePt t="270727" x="8731250" y="5549900"/>
          <p14:tracePt t="270760" x="8737600" y="5556250"/>
          <p14:tracePt t="270776" x="8756650" y="5607050"/>
          <p14:tracePt t="270792" x="8763000" y="5638800"/>
          <p14:tracePt t="270796" x="8769350" y="5657850"/>
          <p14:tracePt t="270810" x="8769350" y="5695950"/>
          <p14:tracePt t="270826" x="8769350" y="5702300"/>
          <p14:tracePt t="270843" x="8737600" y="5734050"/>
          <p14:tracePt t="270859" x="8718550" y="5753100"/>
          <p14:tracePt t="270877" x="8693150" y="5765800"/>
          <p14:tracePt t="270893" x="8680450" y="5772150"/>
          <p14:tracePt t="270909" x="8667750" y="5778500"/>
          <p14:tracePt t="270926" x="8661400" y="5784850"/>
          <p14:tracePt t="270943" x="8655050" y="5791200"/>
          <p14:tracePt t="270959" x="8648700" y="5797550"/>
          <p14:tracePt t="270976" x="8642350" y="5803900"/>
          <p14:tracePt t="270993" x="8642350" y="5810250"/>
          <p14:tracePt t="271009" x="8636000" y="5816600"/>
          <p14:tracePt t="271026" x="8636000" y="5822950"/>
          <p14:tracePt t="271043" x="8629650" y="5829300"/>
          <p14:tracePt t="271099" x="8623300" y="5829300"/>
          <p14:tracePt t="271108" x="8616950" y="5829300"/>
          <p14:tracePt t="271127" x="8604250" y="5829300"/>
          <p14:tracePt t="271129" x="8597900" y="5829300"/>
          <p14:tracePt t="271143" x="8591550" y="5829300"/>
          <p14:tracePt t="271162" x="8566150" y="5829300"/>
          <p14:tracePt t="271177" x="8547100" y="5829300"/>
          <p14:tracePt t="271193" x="8540750" y="5835650"/>
          <p14:tracePt t="271210" x="8528050" y="5842000"/>
          <p14:tracePt t="271228" x="8502650" y="5854700"/>
          <p14:tracePt t="271243" x="8483600" y="5854700"/>
          <p14:tracePt t="271262" x="8458200" y="5861050"/>
          <p14:tracePt t="271279" x="8451850" y="5861050"/>
          <p14:tracePt t="271295" x="8445500" y="5861050"/>
          <p14:tracePt t="271298" x="8439150" y="5867400"/>
          <p14:tracePt t="271398" x="8439150" y="5861050"/>
          <p14:tracePt t="271410" x="8439150" y="5854700"/>
          <p14:tracePt t="271494" x="8432800" y="5854700"/>
          <p14:tracePt t="271511" x="8432800" y="5842000"/>
          <p14:tracePt t="271528" x="8432800" y="5835650"/>
          <p14:tracePt t="271544" x="8426450" y="5822950"/>
          <p14:tracePt t="271560" x="8420100" y="5810250"/>
          <p14:tracePt t="271577" x="8420100" y="5797550"/>
          <p14:tracePt t="271594" x="8420100" y="5791200"/>
          <p14:tracePt t="271696" x="8413750" y="5791200"/>
          <p14:tracePt t="271737" x="8407400" y="5797550"/>
          <p14:tracePt t="271742" x="8401050" y="5803900"/>
          <p14:tracePt t="271762" x="8388350" y="5803900"/>
          <p14:tracePt t="271779" x="8369300" y="5816600"/>
          <p14:tracePt t="271793" x="8356600" y="5822950"/>
          <p14:tracePt t="271812" x="8350250" y="5822950"/>
          <p14:tracePt t="271830" x="8324850" y="5816600"/>
          <p14:tracePt t="271862" x="8305800" y="5797550"/>
          <p14:tracePt t="271877" x="8293100" y="5784850"/>
          <p14:tracePt t="271894" x="8261350" y="5746750"/>
          <p14:tracePt t="271910" x="8248650" y="5734050"/>
          <p14:tracePt t="271929" x="8235950" y="5708650"/>
          <p14:tracePt t="271944" x="8223250" y="5695950"/>
          <p14:tracePt t="271962" x="8197850" y="5657850"/>
          <p14:tracePt t="271977" x="8185150" y="5638800"/>
          <p14:tracePt t="271994" x="8153400" y="5600700"/>
          <p14:tracePt t="272011" x="8140700" y="5588000"/>
          <p14:tracePt t="272027" x="8115300" y="5562600"/>
          <p14:tracePt t="272046" x="8096250" y="5543550"/>
          <p14:tracePt t="272061" x="8089900" y="5537200"/>
          <p14:tracePt t="272079" x="8083550" y="5524500"/>
          <p14:tracePt t="272094" x="8064500" y="5499100"/>
          <p14:tracePt t="272110" x="8058150" y="5492750"/>
          <p14:tracePt t="272128" x="8039100" y="5473700"/>
          <p14:tracePt t="272144" x="8026400" y="5454650"/>
          <p14:tracePt t="272161" x="8020050" y="5448300"/>
          <p14:tracePt t="272261" x="8013700" y="5441950"/>
          <p14:tracePt t="272278" x="8007350" y="5435600"/>
          <p14:tracePt t="272294" x="7962900" y="5397500"/>
          <p14:tracePt t="272311" x="7931150" y="5378450"/>
          <p14:tracePt t="272329" x="7880350" y="5346700"/>
          <p14:tracePt t="272347" x="7861300" y="5340350"/>
          <p14:tracePt t="272363" x="7861300" y="5334000"/>
          <p14:tracePt t="272427" x="7842250" y="5334000"/>
          <p14:tracePt t="272446" x="7816850" y="5334000"/>
          <p14:tracePt t="272463" x="7797800" y="5340350"/>
          <p14:tracePt t="272478" x="7791450" y="5346700"/>
          <p14:tracePt t="272499" x="7772400" y="5353050"/>
          <p14:tracePt t="272513" x="7740650" y="5365750"/>
          <p14:tracePt t="272515" x="7715250" y="5372100"/>
          <p14:tracePt t="272526" x="7702550" y="5372100"/>
          <p14:tracePt t="272544" x="7658100" y="5372100"/>
          <p14:tracePt t="272564" x="7613650" y="5378450"/>
          <p14:tracePt t="272612" x="7600950" y="5378450"/>
          <p14:tracePt t="272630" x="7588250" y="5378450"/>
          <p14:tracePt t="272645" x="7575550" y="5378450"/>
          <p14:tracePt t="272660" x="7562850" y="5378450"/>
          <p14:tracePt t="272680" x="7524750" y="5365750"/>
          <p14:tracePt t="272700" x="7499350" y="5359400"/>
          <p14:tracePt t="272713" x="7499350" y="5353050"/>
          <p14:tracePt t="272728" x="7499350" y="5346700"/>
          <p14:tracePt t="272787" x="7493000" y="5346700"/>
          <p14:tracePt t="272813" x="7480300" y="5346700"/>
          <p14:tracePt t="272831" x="7467600" y="5346700"/>
          <p14:tracePt t="272845" x="7454900" y="5346700"/>
          <p14:tracePt t="272864" x="7429500" y="5340350"/>
          <p14:tracePt t="272878" x="7404100" y="5340350"/>
          <p14:tracePt t="272896" x="7378700" y="5334000"/>
          <p14:tracePt t="272914" x="7353300" y="5334000"/>
          <p14:tracePt t="272929" x="7327900" y="5334000"/>
          <p14:tracePt t="272947" x="7296150" y="5359400"/>
          <p14:tracePt t="272964" x="7277100" y="5391150"/>
          <p14:tracePt t="272978" x="7264400" y="5403850"/>
          <p14:tracePt t="272995" x="7245350" y="5448300"/>
          <p14:tracePt t="273011" x="7219950" y="5486400"/>
          <p14:tracePt t="273028" x="7188200" y="5530850"/>
          <p14:tracePt t="273047" x="7150100" y="5575300"/>
          <p14:tracePt t="273064" x="7118350" y="5632450"/>
          <p14:tracePt t="273067" x="7112000" y="5670550"/>
          <p14:tracePt t="273077" x="7105650" y="5702300"/>
          <p14:tracePt t="273096" x="7112000" y="5784850"/>
          <p14:tracePt t="273111" x="7137400" y="5854700"/>
          <p14:tracePt t="273130" x="7169150" y="5911850"/>
          <p14:tracePt t="273147" x="7207250" y="5962650"/>
          <p14:tracePt t="273150" x="7226300" y="5981700"/>
          <p14:tracePt t="273162" x="7245350" y="6000750"/>
          <p14:tracePt t="273177" x="7302500" y="6026150"/>
          <p14:tracePt t="273195" x="7397750" y="6051550"/>
          <p14:tracePt t="273214" x="7683500" y="6051550"/>
          <p14:tracePt t="273229" x="7893050" y="6019800"/>
          <p14:tracePt t="273245" x="8051800" y="5975350"/>
          <p14:tracePt t="273262" x="8128000" y="5943600"/>
          <p14:tracePt t="273280" x="8159750" y="5918200"/>
          <p14:tracePt t="273297" x="8172450" y="5892800"/>
          <p14:tracePt t="273314" x="8178800" y="5880100"/>
          <p14:tracePt t="273328" x="8185150" y="5867400"/>
          <p14:tracePt t="273347" x="8185150" y="5861050"/>
          <p14:tracePt t="273364" x="8185150" y="5854700"/>
          <p14:tracePt t="273395" x="8185150" y="5842000"/>
          <p14:tracePt t="273414" x="8185150" y="5835650"/>
          <p14:tracePt t="273431" x="8178800" y="5829300"/>
          <p14:tracePt t="273445" x="8172450" y="5822950"/>
          <p14:tracePt t="273464" x="8134350" y="5797550"/>
          <p14:tracePt t="273479" x="8108950" y="5791200"/>
          <p14:tracePt t="273497" x="8096250" y="5784850"/>
          <p14:tracePt t="301544" x="8096250" y="5778500"/>
          <p14:tracePt t="301552" x="8089900" y="5765800"/>
          <p14:tracePt t="301560" x="8070850" y="5740400"/>
          <p14:tracePt t="301568" x="8051800" y="5708650"/>
          <p14:tracePt t="301585" x="7988300" y="5657850"/>
          <p14:tracePt t="301602" x="7905750" y="5638800"/>
          <p14:tracePt t="301619" x="7785100" y="5632450"/>
          <p14:tracePt t="301636" x="7658100" y="5632450"/>
          <p14:tracePt t="301652" x="7550150" y="5638800"/>
          <p14:tracePt t="301669" x="7499350" y="5645150"/>
          <p14:tracePt t="301672" x="7493000" y="5651500"/>
          <p14:tracePt t="301686" x="7467600" y="5670550"/>
          <p14:tracePt t="301702" x="7448550" y="5676900"/>
          <p14:tracePt t="301707" x="7404100" y="5702300"/>
          <p14:tracePt t="301710" x="7327900" y="5746750"/>
          <p14:tracePt t="301718" x="7251700" y="5797550"/>
          <p14:tracePt t="301736" x="7067550" y="5962650"/>
          <p14:tracePt t="301752" x="6972300" y="6051550"/>
          <p14:tracePt t="301769" x="6756400" y="6267450"/>
          <p14:tracePt t="301785" x="6648450" y="6350000"/>
          <p14:tracePt t="301803" x="6584950" y="6375400"/>
          <p14:tracePt t="301819" x="6515100" y="6400800"/>
          <p14:tracePt t="301836" x="6464300" y="6426200"/>
          <p14:tracePt t="301852" x="6426200" y="6451600"/>
          <p14:tracePt t="301870" x="6381750" y="6470650"/>
          <p14:tracePt t="301885" x="6343650" y="6483350"/>
          <p14:tracePt t="301890" x="6318250" y="6489700"/>
          <p14:tracePt t="301901" x="6292850" y="6489700"/>
          <p14:tracePt t="301919" x="6210300" y="6483350"/>
          <p14:tracePt t="301922" x="6153150" y="6470650"/>
          <p14:tracePt t="301936" x="6045200" y="6445250"/>
          <p14:tracePt t="301940" x="5937250" y="6413500"/>
          <p14:tracePt t="301951" x="5822950" y="6388100"/>
          <p14:tracePt t="301953" x="5708650" y="6362700"/>
          <p14:tracePt t="301969" x="5632450" y="6350000"/>
          <p14:tracePt t="301986" x="5435600" y="6330950"/>
          <p14:tracePt t="302002" x="5410200" y="6330950"/>
          <p14:tracePt t="302019" x="5397500" y="6330950"/>
          <p14:tracePt t="302036" x="5359400" y="6343650"/>
          <p14:tracePt t="302052" x="5314950" y="6362700"/>
          <p14:tracePt t="302070" x="5264150" y="6369050"/>
          <p14:tracePt t="302086" x="5175250" y="6369050"/>
          <p14:tracePt t="302103" x="5092700" y="6356350"/>
          <p14:tracePt t="302107" x="5035550" y="6343650"/>
          <p14:tracePt t="302119" x="5003800" y="6337300"/>
          <p14:tracePt t="302137" x="4959350" y="6318250"/>
          <p14:tracePt t="302152" x="4927600" y="6305550"/>
          <p14:tracePt t="302169" x="4889500" y="6280150"/>
          <p14:tracePt t="302174" x="4864100" y="6261100"/>
          <p14:tracePt t="302184" x="4832350" y="6242050"/>
          <p14:tracePt t="302186" x="4781550" y="6210300"/>
          <p14:tracePt t="302202" x="4667250" y="6153150"/>
          <p14:tracePt t="302221" x="4540250" y="6102350"/>
          <p14:tracePt t="302238" x="4349750" y="6051550"/>
          <p14:tracePt t="302253" x="4210050" y="6026150"/>
          <p14:tracePt t="302268" x="4165600" y="6026150"/>
          <p14:tracePt t="302286" x="4140200" y="6032500"/>
          <p14:tracePt t="302302" x="4102100" y="6057900"/>
          <p14:tracePt t="302307" x="4076700" y="6070600"/>
          <p14:tracePt t="302319" x="4025900" y="6102350"/>
          <p14:tracePt t="302336" x="3943350" y="6140450"/>
          <p14:tracePt t="302352" x="3829050" y="6203950"/>
          <p14:tracePt t="302369" x="3771900" y="6254750"/>
          <p14:tracePt t="302386" x="3746500" y="6305550"/>
          <p14:tracePt t="302402" x="3740150" y="6337300"/>
          <p14:tracePt t="302419" x="3740150" y="6356350"/>
          <p14:tracePt t="302471" x="3740150" y="6362700"/>
          <p14:tracePt t="302486" x="3759200" y="6381750"/>
          <p14:tracePt t="302502" x="3810000" y="6400800"/>
          <p14:tracePt t="302519" x="3841750" y="6407150"/>
          <p14:tracePt t="302536" x="3841750" y="6413500"/>
          <p14:tracePt t="302569" x="3848100" y="6413500"/>
          <p14:tracePt t="302586" x="3854450" y="6413500"/>
          <p14:tracePt t="302619" x="3860800" y="6413500"/>
          <p14:tracePt t="302636" x="3867150" y="6413500"/>
          <p14:tracePt t="302699" x="3860800" y="6407150"/>
          <p14:tracePt t="302719" x="3848100" y="6407150"/>
          <p14:tracePt t="302753" x="3848100" y="6400800"/>
          <p14:tracePt t="303833" x="3841750" y="6400800"/>
          <p14:tracePt t="303842" x="3829050" y="6388100"/>
          <p14:tracePt t="303853" x="3803650" y="6356350"/>
          <p14:tracePt t="303872" x="3759200" y="6299200"/>
          <p14:tracePt t="303888" x="3752850" y="6292850"/>
          <p14:tracePt t="303921" x="3771900" y="6311900"/>
          <p14:tracePt t="303937" x="3797300" y="6324600"/>
          <p14:tracePt t="303954" x="4343400" y="6464300"/>
          <p14:tracePt t="303972" x="4622800" y="6508750"/>
          <p14:tracePt t="303986" x="4737100" y="6508750"/>
          <p14:tracePt t="304004" x="4743450" y="6502400"/>
          <p14:tracePt t="304022" x="4749800" y="6470650"/>
          <p14:tracePt t="304038" x="4749800" y="6457950"/>
          <p14:tracePt t="304057" x="4756150" y="6457950"/>
          <p14:tracePt t="304071" x="4787900" y="6496050"/>
          <p14:tracePt t="304087" x="4864100" y="6591300"/>
          <p14:tracePt t="304104" x="4914900" y="6648450"/>
          <p14:tracePt t="304121" x="4933950" y="6661150"/>
          <p14:tracePt t="304139" x="4940300" y="6661150"/>
          <p14:tracePt t="304154" x="4946650" y="6648450"/>
          <p14:tracePt t="304171" x="4972050" y="6597650"/>
          <p14:tracePt t="304175" x="4984750" y="6578600"/>
          <p14:tracePt t="304187" x="4991100" y="6565900"/>
          <p14:tracePt t="304205" x="5016500" y="6521450"/>
          <p14:tracePt t="304296" x="5016500" y="6515100"/>
          <p14:tracePt t="304304" x="5016500" y="6508750"/>
          <p14:tracePt t="304311" x="5016500" y="6496050"/>
          <p14:tracePt t="304320" x="5016500" y="6477000"/>
          <p14:tracePt t="304338" x="5029200" y="6438900"/>
          <p14:tracePt t="304354" x="5143500" y="6400800"/>
          <p14:tracePt t="304371" x="5251450" y="6375400"/>
          <p14:tracePt t="304388" x="5334000" y="6369050"/>
          <p14:tracePt t="304404" x="5416550" y="6375400"/>
          <p14:tracePt t="304421" x="5549900" y="6426200"/>
          <p14:tracePt t="304425" x="5632450" y="6464300"/>
          <p14:tracePt t="304436" x="5689600" y="6496050"/>
          <p14:tracePt t="304440" x="5784850" y="6540500"/>
          <p14:tracePt t="304454" x="5854700" y="6578600"/>
          <p14:tracePt t="304472" x="6108700" y="6686550"/>
          <p14:tracePt t="304488" x="6280150" y="6762750"/>
          <p14:tracePt t="304504" x="6381750" y="6794500"/>
          <p14:tracePt t="304520" x="6400800" y="6800850"/>
          <p14:tracePt t="304554" x="6407150" y="6800850"/>
          <p14:tracePt t="304571" x="6413500" y="6800850"/>
          <p14:tracePt t="304588" x="6426200" y="6800850"/>
          <p14:tracePt t="304605" x="6489700" y="6800850"/>
          <p14:tracePt t="304621" x="6629400" y="6775450"/>
          <p14:tracePt t="304638" x="6788150" y="6724650"/>
          <p14:tracePt t="304654" x="6896100" y="6661150"/>
          <p14:tracePt t="304671" x="6959600" y="6584950"/>
          <p14:tracePt t="304676" x="6978650" y="6534150"/>
          <p14:tracePt t="304686" x="6991350" y="6502400"/>
          <p14:tracePt t="304688" x="6997700" y="6451600"/>
          <p14:tracePt t="304705" x="7004050" y="6394450"/>
          <p14:tracePt t="304721" x="7004050" y="6375400"/>
          <p14:tracePt t="304738" x="7004050" y="6330950"/>
          <p14:tracePt t="304755" x="7004050" y="6324600"/>
          <p14:tracePt t="304770" x="6997700" y="6324600"/>
          <p14:tracePt t="304787" x="6991350" y="6318250"/>
          <p14:tracePt t="304804" x="6965950" y="6311900"/>
          <p14:tracePt t="304821" x="6934200" y="6305550"/>
          <p14:tracePt t="304838" x="6883400" y="6286500"/>
          <p14:tracePt t="304855" x="6845300" y="6273800"/>
          <p14:tracePt t="304872" x="6813550" y="6254750"/>
          <p14:tracePt t="304888" x="6794500" y="6242050"/>
          <p14:tracePt t="304998" x="6800850" y="6242050"/>
          <p14:tracePt t="305005" x="6807200" y="6242050"/>
          <p14:tracePt t="305021" x="6864350" y="6248400"/>
          <p14:tracePt t="305038" x="6946900" y="6267450"/>
          <p14:tracePt t="305057" x="7073900" y="6286500"/>
          <p14:tracePt t="305060" x="7131050" y="6299200"/>
          <p14:tracePt t="305071" x="7188200" y="6311900"/>
          <p14:tracePt t="305088" x="7251700" y="6318250"/>
          <p14:tracePt t="305105" x="7270750" y="6324600"/>
          <p14:tracePt t="305122" x="7289800" y="6324600"/>
          <p14:tracePt t="305138" x="7296150" y="6318250"/>
          <p14:tracePt t="305155" x="7302500" y="6311900"/>
          <p14:tracePt t="305158" x="7308850" y="6311900"/>
          <p14:tracePt t="305170" x="7315200" y="6311900"/>
          <p14:tracePt t="305173" x="7321550" y="6305550"/>
          <p14:tracePt t="305190" x="7327900" y="6299200"/>
          <p14:tracePt t="305294" x="7327900" y="6286500"/>
          <p14:tracePt t="305304" x="7321550" y="6280150"/>
          <p14:tracePt t="305307" x="7315200" y="6273800"/>
          <p14:tracePt t="305322" x="7308850" y="6267450"/>
          <p14:tracePt t="305340" x="7302500" y="6254750"/>
          <p14:tracePt t="305355" x="7289800" y="6235700"/>
          <p14:tracePt t="305359" x="7283450" y="6223000"/>
          <p14:tracePt t="305370" x="7277100" y="6210300"/>
          <p14:tracePt t="305373" x="7270750" y="6191250"/>
          <p14:tracePt t="305389" x="7264400" y="6172200"/>
          <p14:tracePt t="305393" x="7251700" y="6153150"/>
          <p14:tracePt t="305405" x="7245350" y="6140450"/>
          <p14:tracePt t="305409" x="7232650" y="6121400"/>
          <p14:tracePt t="305422" x="7219950" y="6102350"/>
          <p14:tracePt t="305429" x="7213600" y="6089650"/>
          <p14:tracePt t="305440" x="7194550" y="6064250"/>
          <p14:tracePt t="305455" x="7188200" y="6057900"/>
          <p14:tracePt t="305472" x="7175500" y="6051550"/>
          <p14:tracePt t="305489" x="7169150" y="6051550"/>
          <p14:tracePt t="305505" x="7131050" y="6051550"/>
          <p14:tracePt t="305521" x="7073900" y="6051550"/>
          <p14:tracePt t="305537" x="7023100" y="6057900"/>
          <p14:tracePt t="305555" x="6985000" y="6064250"/>
          <p14:tracePt t="305572" x="6965950" y="6064250"/>
          <p14:tracePt t="305589" x="6953250" y="6070600"/>
          <p14:tracePt t="305606" x="6946900" y="6096000"/>
          <p14:tracePt t="305610" x="6940550" y="6115050"/>
          <p14:tracePt t="305621" x="6940550" y="6134100"/>
          <p14:tracePt t="305639" x="6972300" y="6223000"/>
          <p14:tracePt t="305655" x="7016750" y="6292850"/>
          <p14:tracePt t="305674" x="7054850" y="6350000"/>
          <p14:tracePt t="305689" x="7080250" y="6394450"/>
          <p14:tracePt t="305706" x="7118350" y="6419850"/>
          <p14:tracePt t="305723" x="7188200" y="6426200"/>
          <p14:tracePt t="305739" x="7315200" y="6413500"/>
          <p14:tracePt t="305756" x="7429500" y="6388100"/>
          <p14:tracePt t="305773" x="7486650" y="6356350"/>
          <p14:tracePt t="305789" x="7505700" y="6330950"/>
          <p14:tracePt t="305806" x="7512050" y="6305550"/>
          <p14:tracePt t="305811" x="7512050" y="6299200"/>
          <p14:tracePt t="305820" x="7512050" y="6292850"/>
          <p14:tracePt t="305839" x="7505700" y="6286500"/>
          <p14:tracePt t="305856" x="7480300" y="6273800"/>
          <p14:tracePt t="305872" x="7461250" y="6261100"/>
          <p14:tracePt t="305890" x="7435850" y="6254750"/>
          <p14:tracePt t="305904" x="7416800" y="6242050"/>
          <p14:tracePt t="305923" x="7404100" y="6235700"/>
          <p14:tracePt t="305940" x="7385050" y="6229350"/>
          <p14:tracePt t="305955" x="7372350" y="6223000"/>
          <p14:tracePt t="305972" x="7359650" y="6216650"/>
          <p14:tracePt t="305989" x="7346950" y="6210300"/>
          <p14:tracePt t="306006" x="7334250" y="6203950"/>
          <p14:tracePt t="306022" x="7327900" y="6203950"/>
          <p14:tracePt t="306061" x="7321550" y="6203950"/>
          <p14:tracePt t="306073" x="7315200" y="6203950"/>
          <p14:tracePt t="306089" x="7308850" y="6203950"/>
          <p14:tracePt t="306106" x="7302500" y="6203950"/>
          <p14:tracePt t="306122" x="7289800" y="6210300"/>
          <p14:tracePt t="306186" x="7289800" y="6216650"/>
          <p14:tracePt t="306193" x="7283450" y="6216650"/>
          <p14:tracePt t="306206" x="7283450" y="6223000"/>
          <p14:tracePt t="306222" x="7264400" y="6254750"/>
          <p14:tracePt t="306239" x="7258050" y="6280150"/>
          <p14:tracePt t="306258" x="7245350" y="6299200"/>
          <p14:tracePt t="306273" x="7245350" y="6311900"/>
          <p14:tracePt t="306290" x="7239000" y="6318250"/>
          <p14:tracePt t="306350" x="7245350" y="6318250"/>
          <p14:tracePt t="306359" x="7245350" y="6311900"/>
          <p14:tracePt t="306383" x="7251700" y="6311900"/>
          <p14:tracePt t="306391" x="7251700" y="6305550"/>
          <p14:tracePt t="306448" x="7258050" y="6305550"/>
          <p14:tracePt t="307093" x="7251700" y="6305550"/>
          <p14:tracePt t="307103" x="7245350" y="6305550"/>
          <p14:tracePt t="307111" x="7245350" y="6311900"/>
          <p14:tracePt t="307122" x="7239000" y="6311900"/>
          <p14:tracePt t="307140" x="7232650" y="6318250"/>
          <p14:tracePt t="307157" x="7226300" y="6318250"/>
          <p14:tracePt t="307173" x="7219950" y="6318250"/>
          <p14:tracePt t="307191" x="7213600" y="6318250"/>
          <p14:tracePt t="307207" x="7207250" y="6318250"/>
          <p14:tracePt t="307212" x="7200900" y="6318250"/>
          <p14:tracePt t="307224" x="7188200" y="6318250"/>
          <p14:tracePt t="307240" x="7169150" y="6318250"/>
          <p14:tracePt t="307257" x="7137400" y="6318250"/>
          <p14:tracePt t="307262" x="7131050" y="6324600"/>
          <p14:tracePt t="307273" x="7118350" y="6324600"/>
          <p14:tracePt t="307291" x="7080250" y="6330950"/>
          <p14:tracePt t="307308" x="7061200" y="6330950"/>
          <p14:tracePt t="307323" x="7042150" y="6330950"/>
          <p14:tracePt t="307340" x="7016750" y="6330950"/>
          <p14:tracePt t="307358" x="6972300" y="6330950"/>
          <p14:tracePt t="307375" x="6915150" y="6324600"/>
          <p14:tracePt t="307390" x="6858000" y="6311900"/>
          <p14:tracePt t="307405" x="6807200" y="6305550"/>
          <p14:tracePt t="307423" x="6769100" y="6299200"/>
          <p14:tracePt t="307440" x="6737350" y="6292850"/>
          <p14:tracePt t="307457" x="6705600" y="6280150"/>
          <p14:tracePt t="307474" x="6673850" y="6273800"/>
          <p14:tracePt t="307490" x="6648450" y="6261100"/>
          <p14:tracePt t="307507" x="6616700" y="6248400"/>
          <p14:tracePt t="307524" x="6540500" y="6203950"/>
          <p14:tracePt t="307540" x="6413500" y="6146800"/>
          <p14:tracePt t="307558" x="6261100" y="6089650"/>
          <p14:tracePt t="307573" x="6121400" y="6032500"/>
          <p14:tracePt t="307590" x="5994400" y="5981700"/>
          <p14:tracePt t="307607" x="5892800" y="5937250"/>
          <p14:tracePt t="307624" x="5829300" y="5905500"/>
          <p14:tracePt t="307640" x="5772150" y="5892800"/>
          <p14:tracePt t="307657" x="5676900" y="5873750"/>
          <p14:tracePt t="307676" x="5505450" y="5854700"/>
          <p14:tracePt t="307682" x="5429250" y="5848350"/>
          <p14:tracePt t="307689" x="5302250" y="5835650"/>
          <p14:tracePt t="307707" x="5080000" y="5803900"/>
          <p14:tracePt t="307724" x="4895850" y="5759450"/>
          <p14:tracePt t="307741" x="4794250" y="5734050"/>
          <p14:tracePt t="307745" x="4756150" y="5727700"/>
          <p14:tracePt t="307755" x="4730750" y="5727700"/>
          <p14:tracePt t="307774" x="4667250" y="5727700"/>
          <p14:tracePt t="307791" x="4572000" y="5746750"/>
          <p14:tracePt t="307807" x="4464050" y="5778500"/>
          <p14:tracePt t="307823" x="4356100" y="5816600"/>
          <p14:tracePt t="307841" x="4248150" y="5835650"/>
          <p14:tracePt t="307858" x="4178300" y="5835650"/>
          <p14:tracePt t="307874" x="4127500" y="5829300"/>
          <p14:tracePt t="307891" x="4108450" y="5829300"/>
          <p14:tracePt t="307907" x="4095750" y="5829300"/>
          <p14:tracePt t="307924" x="4095750" y="5842000"/>
          <p14:tracePt t="307941" x="4095750" y="5867400"/>
          <p14:tracePt t="307957" x="4095750" y="5930900"/>
          <p14:tracePt t="307974" x="4083050" y="5988050"/>
          <p14:tracePt t="307989" x="4057650" y="6038850"/>
          <p14:tracePt t="308007" x="4032250" y="6089650"/>
          <p14:tracePt t="308024" x="4013200" y="6121400"/>
          <p14:tracePt t="308041" x="4006850" y="6184900"/>
          <p14:tracePt t="308057" x="4013200" y="6311900"/>
          <p14:tracePt t="308075" x="4006850" y="6457950"/>
          <p14:tracePt t="308091" x="3962400" y="6591300"/>
          <p14:tracePt t="308107" x="3905250" y="6724650"/>
          <p14:tracePt t="308123" x="3886200" y="6781800"/>
          <p14:tracePt t="308141" x="3886200" y="6794500"/>
          <p14:tracePt t="308174" x="3898900" y="6794500"/>
          <p14:tracePt t="308191" x="3943350" y="6794500"/>
          <p14:tracePt t="308207" x="3968750" y="6800850"/>
          <p14:tracePt t="308224" x="3975100" y="6813550"/>
          <p14:tracePt t="308241" x="3975100" y="6826250"/>
          <p14:tracePt t="308259" x="3975100" y="6832600"/>
          <p14:tracePt t="308275" x="3981450" y="6832600"/>
          <p14:tracePt t="308292" x="3994150" y="6826250"/>
          <p14:tracePt t="308309" x="4025900" y="6807200"/>
          <p14:tracePt t="308324" x="4083050" y="6794500"/>
          <p14:tracePt t="308341" x="4159250" y="6794500"/>
          <p14:tracePt t="308358" x="4260850" y="6788150"/>
          <p14:tracePt t="308374" x="4343400" y="6788150"/>
          <p14:tracePt t="308391" x="4438650" y="6794500"/>
          <p14:tracePt t="308408" x="4508500" y="6813550"/>
          <p14:tracePt t="308424" x="4559300" y="6826250"/>
          <p14:tracePt t="308441" x="4584700" y="6838950"/>
          <p14:tracePt t="308458" x="4597400" y="6838950"/>
          <p14:tracePt t="308534" x="4603750" y="6838950"/>
          <p14:tracePt t="308540" x="4610100" y="6838950"/>
          <p14:tracePt t="308560" x="4616450" y="6838950"/>
          <p14:tracePt t="308661" x="4616450" y="6832600"/>
          <p14:tracePt t="308675" x="4616450" y="6826250"/>
          <p14:tracePt t="308691" x="4616450" y="6819900"/>
          <p14:tracePt t="308741" x="4616450" y="6813550"/>
          <p14:tracePt t="308758" x="4616450" y="6807200"/>
          <p14:tracePt t="308839" x="4622800" y="6807200"/>
          <p14:tracePt t="308950" x="4622800" y="6813550"/>
          <p14:tracePt t="308959" x="4616450" y="6819900"/>
          <p14:tracePt t="308975" x="4610100" y="6826250"/>
          <p14:tracePt t="308992" x="4597400" y="6838950"/>
          <p14:tracePt t="309008" x="4591050" y="6845300"/>
          <p14:tracePt t="309076" x="4591050" y="6832600"/>
          <p14:tracePt t="309091" x="4591050" y="6813550"/>
          <p14:tracePt t="309108" x="4591050" y="6800850"/>
          <p14:tracePt t="309125" x="4591050" y="6794500"/>
          <p14:tracePt t="309142" x="4565650" y="6788150"/>
          <p14:tracePt t="309146" x="4552950" y="6788150"/>
          <p14:tracePt t="309158" x="4546600" y="6788150"/>
          <p14:tracePt t="309175" x="4527550" y="6781800"/>
          <p14:tracePt t="309192" x="4508500" y="6781800"/>
          <p14:tracePt t="309195" x="4489450" y="6769100"/>
          <p14:tracePt t="309208" x="4483100" y="6762750"/>
          <p14:tracePt t="309225" x="4476750" y="6737350"/>
          <p14:tracePt t="309230" x="4476750" y="6724650"/>
          <p14:tracePt t="309242" x="4483100" y="6705600"/>
          <p14:tracePt t="309258" x="4483100" y="6692900"/>
          <p14:tracePt t="309275" x="4483100" y="6686550"/>
          <p14:tracePt t="309292" x="4489450" y="6680200"/>
          <p14:tracePt t="309308" x="4495800" y="6673850"/>
          <p14:tracePt t="309325" x="4514850" y="6661150"/>
          <p14:tracePt t="309342" x="4540250" y="6654800"/>
          <p14:tracePt t="309358" x="4572000" y="6642100"/>
          <p14:tracePt t="309375" x="4635500" y="6635750"/>
          <p14:tracePt t="309393" x="4686300" y="6635750"/>
          <p14:tracePt t="309408" x="4756150" y="6642100"/>
          <p14:tracePt t="309425" x="4800600" y="6654800"/>
          <p14:tracePt t="309502" x="4806950" y="6654800"/>
          <p14:tracePt t="309511" x="4813300" y="6661150"/>
          <p14:tracePt t="309519" x="4838700" y="6667500"/>
          <p14:tracePt t="309524" x="4870450" y="6680200"/>
          <p14:tracePt t="309544" x="4940300" y="6699250"/>
          <p14:tracePt t="309559" x="4991100" y="6699250"/>
          <p14:tracePt t="309575" x="5035550" y="6699250"/>
          <p14:tracePt t="309592" x="5086350" y="6692900"/>
          <p14:tracePt t="309609" x="5137150" y="6680200"/>
          <p14:tracePt t="309625" x="5194300" y="6661150"/>
          <p14:tracePt t="309642" x="5232400" y="6642100"/>
          <p14:tracePt t="309659" x="5264150" y="6623050"/>
          <p14:tracePt t="309676" x="5283200" y="6610350"/>
          <p14:tracePt t="309694" x="5289550" y="6610350"/>
          <p14:tracePt t="309742" x="5295900" y="6610350"/>
          <p14:tracePt t="309775" x="5295900" y="6616700"/>
          <p14:tracePt t="309824" x="5289550" y="6616700"/>
          <p14:tracePt t="309839" x="5283200" y="6616700"/>
          <p14:tracePt t="309872" x="5276850" y="6616700"/>
          <p14:tracePt t="309882" x="5264150" y="6623050"/>
          <p14:tracePt t="309893" x="5232400" y="6629400"/>
          <p14:tracePt t="309910" x="5149850" y="6642100"/>
          <p14:tracePt t="309927" x="5137150" y="6642100"/>
          <p14:tracePt t="314110" x="5130800" y="6642100"/>
          <p14:tracePt t="314120" x="5118100" y="6648450"/>
          <p14:tracePt t="314128" x="5092700" y="6667500"/>
          <p14:tracePt t="314146" x="5048250" y="6731000"/>
          <p14:tracePt t="314163" x="5029200" y="6807200"/>
          <p14:tracePt t="314180" x="5029200" y="6832600"/>
          <p14:tracePt t="314183" x="5035550" y="6832600"/>
          <p14:tracePt t="314212" x="5035550" y="6838950"/>
          <p14:tracePt t="314368" x="5048250" y="6838950"/>
          <p14:tracePt t="314378" x="5067300" y="6845300"/>
          <p14:tracePt t="314619" x="6591300" y="6851650"/>
          <p14:tracePt t="314626" x="6591300" y="6832600"/>
          <p14:tracePt t="314646" x="6591300" y="6819900"/>
          <p14:tracePt t="314690" x="6591300" y="6813550"/>
          <p14:tracePt t="314702" x="6591300" y="6800850"/>
          <p14:tracePt t="314713" x="6591300" y="6775450"/>
          <p14:tracePt t="314732" x="6591300" y="6680200"/>
          <p14:tracePt t="314748" x="6591300" y="6604000"/>
          <p14:tracePt t="314763" x="6610350" y="6521450"/>
          <p14:tracePt t="314779" x="6616700" y="6483350"/>
          <p14:tracePt t="314796" x="6623050" y="6445250"/>
          <p14:tracePt t="314813" x="6610350" y="6426200"/>
          <p14:tracePt t="314830" x="6578600" y="6413500"/>
          <p14:tracePt t="314847" x="6553200" y="6413500"/>
          <p14:tracePt t="314865" x="6553200" y="6426200"/>
          <p14:tracePt t="314879" x="6553200" y="6432550"/>
          <p14:tracePt t="314896" x="6553200" y="6413500"/>
          <p14:tracePt t="314913" x="6534150" y="6381750"/>
          <p14:tracePt t="314931" x="6489700" y="6318250"/>
          <p14:tracePt t="314948" x="6477000" y="6305550"/>
          <p14:tracePt t="314963" x="6464300" y="6292850"/>
          <p14:tracePt t="314966" x="6464300" y="6286500"/>
          <p14:tracePt t="314979" x="6457950" y="6286500"/>
          <p14:tracePt t="315019" x="6464300" y="6292850"/>
          <p14:tracePt t="315028" x="6464300" y="6299200"/>
          <p14:tracePt t="315047" x="6477000" y="6299200"/>
          <p14:tracePt t="315102" x="6477000" y="6305550"/>
          <p14:tracePt t="315113" x="6477000" y="6311900"/>
          <p14:tracePt t="315130" x="6477000" y="6324600"/>
          <p14:tracePt t="315146" x="6483350" y="6337300"/>
          <p14:tracePt t="315164" x="6489700" y="6343650"/>
          <p14:tracePt t="315180" x="6489700" y="6350000"/>
          <p14:tracePt t="315264" x="6496050" y="6350000"/>
          <p14:tracePt t="315271" x="6502400" y="6350000"/>
          <p14:tracePt t="315279" x="6515100" y="6356350"/>
          <p14:tracePt t="315296" x="6521450" y="6362700"/>
          <p14:tracePt t="315313" x="6527800" y="6362700"/>
          <p14:tracePt t="315329" x="6534150" y="6362700"/>
          <p14:tracePt t="315347" x="6534150" y="6369050"/>
          <p14:tracePt t="315414" x="6527800" y="6369050"/>
          <p14:tracePt t="315430" x="6508750" y="6369050"/>
          <p14:tracePt t="315447" x="6502400" y="6369050"/>
          <p14:tracePt t="328124" x="6496050" y="6362700"/>
          <p14:tracePt t="328133" x="6483350" y="6362700"/>
          <p14:tracePt t="328141" x="6451600" y="6350000"/>
          <p14:tracePt t="328160" x="6400800" y="6318250"/>
          <p14:tracePt t="328173" x="6394450" y="6318250"/>
          <p14:tracePt t="328177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2.6|9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3.7|32.4|12.3|13.6|9.6|14|3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5.2|18.2|6.4|14.9|24.2|2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4.2|7.3|8.8|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|29.8|10.7|38.3|12.9|20.7|34.4|30.1|24.1|16.7|14.8|2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3.3|25|8.1|18.1|29|9.4|30.4|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11.4|31.8|10.8|11|11|5.9|9.4|15.4|6.6|9|7.6|12|6.5|17.4|8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8.9|3.8|19.9|9.2|24.6|32.4|21.9|27.9|21.4|10.3|1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2.9|21.2|79.2|23.4|18|33.9|35.9|12.3|6.9|12.6|26.8|2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8.3|22.6|10.5|9.4|6.5|11.1|10.7|6.8|10.2|12.3|7|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41.2|12.1|33.8|23.2|7.8|31.8|24.4|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8.2|32.1|25.2|11.1|12.7|7.5|9.6|32|17.5|6.5|14|4.7|12.3|20.5|3.3|11.5|1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7.6|12.1|5.6|14.6|31.3|7.5|26.2|15.3|112|19.4|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8.3|15.9|37.6|15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12.9|8.7|24.4|17.3|7.3|74.3|9.3|25.2|8.6|13.4|21.9|13.5|44|23.2|17.3|49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38.3|9.7|10.4|33.9|31.9|47.7|13.2|17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0.4|7.4|11.2|61.1|28|35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3|1.1|23.2|21.3|25.9|7.3|21.2|37.7|16|2.2|7.3|42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4.7|32.7|14.1|10|13.7|3.1|27.5|23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9.1|11.7|6.3|6.5|20.2|19.2|9.2|31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38.6|14.7|70.5|9.2|4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3|14.5|8.5|8.2|5.3|47.5|8.2|5.1|21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22.8|29.1|26.4|17.6|21.3|33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8.2|8.8|12.2|29.5|38.7|15|37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28.9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6.2|7.5|10.6|15.2|11.1|37.2|9|5.5|4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8.4|9.1|38.7|23.8|11.5|7|15.2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8.6|13.1|4.9|3.2|15.2|13.8|3.9|4|13.6|1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3.2|17.6|12.7|16.1|57.5|11|14.5|39.3|5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23.6|22.9|12.5|12.4|32.1|32.2|20.6|17.6|15.2|21.3|15.6|14.2|27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22.1|49.1|9.3|15.7|29.4|27.4|15.4|39|3.9|22.6|30.6|6.9|11.3|5.7|5.9|6.7|25.7|5.8|4.9"/>
</p:tagLst>
</file>

<file path=ppt/theme/theme1.xml><?xml version="1.0" encoding="utf-8"?>
<a:theme xmlns:a="http://schemas.openxmlformats.org/drawingml/2006/main" name="3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B6470B4-1E76-494C-924B-92429FE37508}">
  <we:reference id="wa104380121" version="2.0.0.0" store="sv-SE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26954</TotalTime>
  <Words>8475</Words>
  <Application>Microsoft Office PowerPoint</Application>
  <PresentationFormat>Bredbild</PresentationFormat>
  <Paragraphs>753</Paragraphs>
  <Slides>33</Slides>
  <Notes>33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8" baseType="lpstr">
      <vt:lpstr>MV Boli</vt:lpstr>
      <vt:lpstr>Maiandra GD</vt:lpstr>
      <vt:lpstr>Arial</vt:lpstr>
      <vt:lpstr>Calibri</vt:lpstr>
      <vt:lpstr>3_Office-tema</vt:lpstr>
      <vt:lpstr>PowerPoint-presentation</vt:lpstr>
      <vt:lpstr>Alla säger sig stå för klassisk kristendom, men…</vt:lpstr>
      <vt:lpstr>Roms och Greklands inflytande på kyrkan</vt:lpstr>
      <vt:lpstr>Från relation till religion</vt:lpstr>
      <vt:lpstr>Vad innebär grekisk filosofi?</vt:lpstr>
      <vt:lpstr>Kyrkan ville bli ”rumsren”</vt:lpstr>
      <vt:lpstr>Den dualistiska världsbilden i kristendomen</vt:lpstr>
      <vt:lpstr>Kyrkans utveckling (eller kanske avveckling?)</vt:lpstr>
      <vt:lpstr>Rom blir centrum</vt:lpstr>
      <vt:lpstr>Bibelns människosyn: ”Jord är du.” (1 Mos 3:19)</vt:lpstr>
      <vt:lpstr>Odödlighetslärans framväxt</vt:lpstr>
      <vt:lpstr>Människans livscykel</vt:lpstr>
      <vt:lpstr>Jämförelse med grekiskt tänk</vt:lpstr>
      <vt:lpstr>”Bevis-verser” förklarade, 1</vt:lpstr>
      <vt:lpstr>”Bevis-verser” förklarade, 2</vt:lpstr>
      <vt:lpstr>Vad betyder ”himlen”?</vt:lpstr>
      <vt:lpstr>Skilj mellan tre betydelser av ”himmel”</vt:lpstr>
      <vt:lpstr>”Bevis-verser” förklarade, 1</vt:lpstr>
      <vt:lpstr>”Bevis-verser” förklarade, 2</vt:lpstr>
      <vt:lpstr>Tre synsätt på slutet för de ogudaktiga</vt:lpstr>
      <vt:lpstr>Bibelns synsätt på slutet för de ogudaktiga</vt:lpstr>
      <vt:lpstr>Två dödar</vt:lpstr>
      <vt:lpstr>”Bevis-verser”: Gråt och tandagnisslan (Matt 22:1-14)</vt:lpstr>
      <vt:lpstr>”Bevis-verser”: Lasarus &amp; den rike mannen (Luk 16:19-31)</vt:lpstr>
      <vt:lpstr>”Bevis-verser”: Plåga i evigheters evigheter? (Upp 14:9-11)</vt:lpstr>
      <vt:lpstr>Vad är det?</vt:lpstr>
      <vt:lpstr>Bibelns bokstavliga historia</vt:lpstr>
      <vt:lpstr>Gud kastar inte bort, utan återställer!</vt:lpstr>
      <vt:lpstr>”Bevis-verser”, förklarade</vt:lpstr>
      <vt:lpstr>Vad är det?</vt:lpstr>
      <vt:lpstr>Det kristna arvet</vt:lpstr>
      <vt:lpstr>”Bevis verser”, förklarade</vt:lpstr>
      <vt:lpstr>Sammanfattning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Gärdeborn</dc:creator>
  <cp:lastModifiedBy>Anders Gärdeborn</cp:lastModifiedBy>
  <cp:revision>2053</cp:revision>
  <dcterms:created xsi:type="dcterms:W3CDTF">2014-07-20T14:06:11Z</dcterms:created>
  <dcterms:modified xsi:type="dcterms:W3CDTF">2023-06-21T17:53:48Z</dcterms:modified>
</cp:coreProperties>
</file>